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handoutMasterIdLst>
    <p:handoutMasterId r:id="rId50"/>
  </p:handoutMasterIdLst>
  <p:sldIdLst>
    <p:sldId id="2094" r:id="rId2"/>
    <p:sldId id="9505" r:id="rId3"/>
    <p:sldId id="12193" r:id="rId4"/>
    <p:sldId id="12194" r:id="rId5"/>
    <p:sldId id="12195" r:id="rId6"/>
    <p:sldId id="12198" r:id="rId7"/>
    <p:sldId id="12199" r:id="rId8"/>
    <p:sldId id="8187" r:id="rId9"/>
    <p:sldId id="12200" r:id="rId10"/>
    <p:sldId id="12201" r:id="rId11"/>
    <p:sldId id="12202" r:id="rId12"/>
    <p:sldId id="7911" r:id="rId13"/>
    <p:sldId id="3538" r:id="rId14"/>
    <p:sldId id="4163" r:id="rId15"/>
    <p:sldId id="813" r:id="rId16"/>
    <p:sldId id="12203" r:id="rId17"/>
    <p:sldId id="6498" r:id="rId18"/>
    <p:sldId id="12196" r:id="rId19"/>
    <p:sldId id="12197" r:id="rId20"/>
    <p:sldId id="12204" r:id="rId21"/>
    <p:sldId id="12205" r:id="rId22"/>
    <p:sldId id="12206" r:id="rId23"/>
    <p:sldId id="12211" r:id="rId24"/>
    <p:sldId id="12212" r:id="rId25"/>
    <p:sldId id="12213" r:id="rId26"/>
    <p:sldId id="12217" r:id="rId27"/>
    <p:sldId id="12214" r:id="rId28"/>
    <p:sldId id="8220" r:id="rId29"/>
    <p:sldId id="2055" r:id="rId30"/>
    <p:sldId id="12154" r:id="rId31"/>
    <p:sldId id="12227" r:id="rId32"/>
    <p:sldId id="3233" r:id="rId33"/>
    <p:sldId id="3816" r:id="rId34"/>
    <p:sldId id="11539" r:id="rId35"/>
    <p:sldId id="12218" r:id="rId36"/>
    <p:sldId id="6134" r:id="rId37"/>
    <p:sldId id="6133" r:id="rId38"/>
    <p:sldId id="12207" r:id="rId39"/>
    <p:sldId id="12208" r:id="rId40"/>
    <p:sldId id="12209" r:id="rId41"/>
    <p:sldId id="12210" r:id="rId42"/>
    <p:sldId id="12219" r:id="rId43"/>
    <p:sldId id="12220" r:id="rId44"/>
    <p:sldId id="12139" r:id="rId45"/>
    <p:sldId id="12226" r:id="rId46"/>
    <p:sldId id="12228" r:id="rId47"/>
    <p:sldId id="12140" r:id="rId48"/>
  </p:sldIdLst>
  <p:sldSz cx="12192000" cy="6858000"/>
  <p:notesSz cx="7315200" cy="9601200"/>
  <p:custDataLst>
    <p:tags r:id="rId5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F4DEB1-0230-4B55-AA92-D81CDC0BB0E4}" v="4" dt="2024-11-30T15:38:53.45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0" autoAdjust="0"/>
    <p:restoredTop sz="96191" autoAdjust="0"/>
  </p:normalViewPr>
  <p:slideViewPr>
    <p:cSldViewPr>
      <p:cViewPr>
        <p:scale>
          <a:sx n="100" d="100"/>
          <a:sy n="100" d="100"/>
        </p:scale>
        <p:origin x="822" y="3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0" d="100"/>
          <a:sy n="50" d="100"/>
        </p:scale>
        <p:origin x="186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2D2AB30-B469-4E5C-BEF3-837BFCAB84F2}"/>
    <pc:docChg chg="custSel addSld delSld modSld sldOrd">
      <pc:chgData name="Jim McGowan" userId="e2c7446dd3aca506" providerId="LiveId" clId="{92D2AB30-B469-4E5C-BEF3-837BFCAB84F2}" dt="2024-10-10T18:13:47.982" v="418" actId="47"/>
      <pc:docMkLst>
        <pc:docMk/>
      </pc:docMkLst>
      <pc:sldChg chg="modSp mod">
        <pc:chgData name="Jim McGowan" userId="e2c7446dd3aca506" providerId="LiveId" clId="{92D2AB30-B469-4E5C-BEF3-837BFCAB84F2}" dt="2024-10-10T17:29:49.336" v="4" actId="948"/>
        <pc:sldMkLst>
          <pc:docMk/>
          <pc:sldMk cId="2078787147" sldId="11889"/>
        </pc:sldMkLst>
      </pc:sldChg>
      <pc:sldChg chg="modSp mod">
        <pc:chgData name="Jim McGowan" userId="e2c7446dd3aca506" providerId="LiveId" clId="{92D2AB30-B469-4E5C-BEF3-837BFCAB84F2}" dt="2024-10-10T18:10:47.973" v="400" actId="14100"/>
        <pc:sldMkLst>
          <pc:docMk/>
          <pc:sldMk cId="2167445180" sldId="11890"/>
        </pc:sldMkLst>
      </pc:sldChg>
      <pc:sldChg chg="modSp mod">
        <pc:chgData name="Jim McGowan" userId="e2c7446dd3aca506" providerId="LiveId" clId="{92D2AB30-B469-4E5C-BEF3-837BFCAB84F2}" dt="2024-10-10T17:30:29.019" v="7" actId="14100"/>
        <pc:sldMkLst>
          <pc:docMk/>
          <pc:sldMk cId="3589327575" sldId="11965"/>
        </pc:sldMkLst>
      </pc:sldChg>
      <pc:sldChg chg="del">
        <pc:chgData name="Jim McGowan" userId="e2c7446dd3aca506" providerId="LiveId" clId="{92D2AB30-B469-4E5C-BEF3-837BFCAB84F2}" dt="2024-10-10T17:37:57.407" v="64" actId="47"/>
        <pc:sldMkLst>
          <pc:docMk/>
          <pc:sldMk cId="1694660998" sldId="11966"/>
        </pc:sldMkLst>
      </pc:sldChg>
      <pc:sldChg chg="del">
        <pc:chgData name="Jim McGowan" userId="e2c7446dd3aca506" providerId="LiveId" clId="{92D2AB30-B469-4E5C-BEF3-837BFCAB84F2}" dt="2024-10-10T17:38:35.525" v="68" actId="47"/>
        <pc:sldMkLst>
          <pc:docMk/>
          <pc:sldMk cId="1647794937" sldId="11967"/>
        </pc:sldMkLst>
      </pc:sldChg>
      <pc:sldChg chg="del">
        <pc:chgData name="Jim McGowan" userId="e2c7446dd3aca506" providerId="LiveId" clId="{92D2AB30-B469-4E5C-BEF3-837BFCAB84F2}" dt="2024-10-10T17:39:07.462" v="72" actId="47"/>
        <pc:sldMkLst>
          <pc:docMk/>
          <pc:sldMk cId="2313765603" sldId="11968"/>
        </pc:sldMkLst>
      </pc:sldChg>
      <pc:sldChg chg="del">
        <pc:chgData name="Jim McGowan" userId="e2c7446dd3aca506" providerId="LiveId" clId="{92D2AB30-B469-4E5C-BEF3-837BFCAB84F2}" dt="2024-10-10T17:40:51.606" v="76" actId="47"/>
        <pc:sldMkLst>
          <pc:docMk/>
          <pc:sldMk cId="1146326486" sldId="11969"/>
        </pc:sldMkLst>
      </pc:sldChg>
      <pc:sldChg chg="addSp delSp modSp mod">
        <pc:chgData name="Jim McGowan" userId="e2c7446dd3aca506" providerId="LiveId" clId="{92D2AB30-B469-4E5C-BEF3-837BFCAB84F2}" dt="2024-10-10T17:35:39.209" v="42" actId="14100"/>
        <pc:sldMkLst>
          <pc:docMk/>
          <pc:sldMk cId="3987483774" sldId="11978"/>
        </pc:sldMkLst>
      </pc:sldChg>
      <pc:sldChg chg="del">
        <pc:chgData name="Jim McGowan" userId="e2c7446dd3aca506" providerId="LiveId" clId="{92D2AB30-B469-4E5C-BEF3-837BFCAB84F2}" dt="2024-10-10T17:35:59.956" v="44" actId="47"/>
        <pc:sldMkLst>
          <pc:docMk/>
          <pc:sldMk cId="1670157170" sldId="11979"/>
        </pc:sldMkLst>
      </pc:sldChg>
      <pc:sldChg chg="del">
        <pc:chgData name="Jim McGowan" userId="e2c7446dd3aca506" providerId="LiveId" clId="{92D2AB30-B469-4E5C-BEF3-837BFCAB84F2}" dt="2024-10-10T17:36:18.054" v="48" actId="47"/>
        <pc:sldMkLst>
          <pc:docMk/>
          <pc:sldMk cId="354092059" sldId="11980"/>
        </pc:sldMkLst>
      </pc:sldChg>
      <pc:sldChg chg="del">
        <pc:chgData name="Jim McGowan" userId="e2c7446dd3aca506" providerId="LiveId" clId="{92D2AB30-B469-4E5C-BEF3-837BFCAB84F2}" dt="2024-10-10T17:36:36.687" v="52" actId="47"/>
        <pc:sldMkLst>
          <pc:docMk/>
          <pc:sldMk cId="1857521205" sldId="11981"/>
        </pc:sldMkLst>
      </pc:sldChg>
      <pc:sldChg chg="del">
        <pc:chgData name="Jim McGowan" userId="e2c7446dd3aca506" providerId="LiveId" clId="{92D2AB30-B469-4E5C-BEF3-837BFCAB84F2}" dt="2024-10-10T17:36:57.942" v="56" actId="47"/>
        <pc:sldMkLst>
          <pc:docMk/>
          <pc:sldMk cId="2094636806" sldId="11982"/>
        </pc:sldMkLst>
      </pc:sldChg>
      <pc:sldChg chg="del">
        <pc:chgData name="Jim McGowan" userId="e2c7446dd3aca506" providerId="LiveId" clId="{92D2AB30-B469-4E5C-BEF3-837BFCAB84F2}" dt="2024-10-10T17:37:16.718" v="60" actId="47"/>
        <pc:sldMkLst>
          <pc:docMk/>
          <pc:sldMk cId="2927563112" sldId="11983"/>
        </pc:sldMkLst>
      </pc:sldChg>
      <pc:sldChg chg="addSp delSp modSp mod">
        <pc:chgData name="Jim McGowan" userId="e2c7446dd3aca506" providerId="LiveId" clId="{92D2AB30-B469-4E5C-BEF3-837BFCAB84F2}" dt="2024-10-10T17:31:06.870" v="10" actId="14100"/>
        <pc:sldMkLst>
          <pc:docMk/>
          <pc:sldMk cId="4239999424" sldId="11984"/>
        </pc:sldMkLst>
      </pc:sldChg>
      <pc:sldChg chg="addSp delSp modSp mod">
        <pc:chgData name="Jim McGowan" userId="e2c7446dd3aca506" providerId="LiveId" clId="{92D2AB30-B469-4E5C-BEF3-837BFCAB84F2}" dt="2024-10-10T17:31:14.795" v="12"/>
        <pc:sldMkLst>
          <pc:docMk/>
          <pc:sldMk cId="1024034892" sldId="11985"/>
        </pc:sldMkLst>
      </pc:sldChg>
      <pc:sldChg chg="addSp delSp modSp mod">
        <pc:chgData name="Jim McGowan" userId="e2c7446dd3aca506" providerId="LiveId" clId="{92D2AB30-B469-4E5C-BEF3-837BFCAB84F2}" dt="2024-10-10T17:31:33.520" v="14"/>
        <pc:sldMkLst>
          <pc:docMk/>
          <pc:sldMk cId="3895534548" sldId="11986"/>
        </pc:sldMkLst>
      </pc:sldChg>
      <pc:sldChg chg="addSp delSp modSp mod">
        <pc:chgData name="Jim McGowan" userId="e2c7446dd3aca506" providerId="LiveId" clId="{92D2AB30-B469-4E5C-BEF3-837BFCAB84F2}" dt="2024-10-10T17:31:40.064" v="16"/>
        <pc:sldMkLst>
          <pc:docMk/>
          <pc:sldMk cId="3619784559" sldId="11987"/>
        </pc:sldMkLst>
      </pc:sldChg>
      <pc:sldChg chg="addSp delSp modSp mod">
        <pc:chgData name="Jim McGowan" userId="e2c7446dd3aca506" providerId="LiveId" clId="{92D2AB30-B469-4E5C-BEF3-837BFCAB84F2}" dt="2024-10-10T17:31:46.941" v="18" actId="478"/>
        <pc:sldMkLst>
          <pc:docMk/>
          <pc:sldMk cId="4205559654" sldId="11988"/>
        </pc:sldMkLst>
      </pc:sldChg>
      <pc:sldChg chg="addSp delSp modSp mod">
        <pc:chgData name="Jim McGowan" userId="e2c7446dd3aca506" providerId="LiveId" clId="{92D2AB30-B469-4E5C-BEF3-837BFCAB84F2}" dt="2024-10-10T17:33:19.677" v="26" actId="478"/>
        <pc:sldMkLst>
          <pc:docMk/>
          <pc:sldMk cId="4148144935" sldId="11989"/>
        </pc:sldMkLst>
      </pc:sldChg>
      <pc:sldChg chg="modSp mod">
        <pc:chgData name="Jim McGowan" userId="e2c7446dd3aca506" providerId="LiveId" clId="{92D2AB30-B469-4E5C-BEF3-837BFCAB84F2}" dt="2024-10-10T17:32:45.687" v="20" actId="14100"/>
        <pc:sldMkLst>
          <pc:docMk/>
          <pc:sldMk cId="735782384" sldId="11990"/>
        </pc:sldMkLst>
      </pc:sldChg>
      <pc:sldChg chg="modSp mod">
        <pc:chgData name="Jim McGowan" userId="e2c7446dd3aca506" providerId="LiveId" clId="{92D2AB30-B469-4E5C-BEF3-837BFCAB84F2}" dt="2024-10-10T17:32:59.045" v="22" actId="14100"/>
        <pc:sldMkLst>
          <pc:docMk/>
          <pc:sldMk cId="1578438820" sldId="11991"/>
        </pc:sldMkLst>
      </pc:sldChg>
      <pc:sldChg chg="modSp mod">
        <pc:chgData name="Jim McGowan" userId="e2c7446dd3aca506" providerId="LiveId" clId="{92D2AB30-B469-4E5C-BEF3-837BFCAB84F2}" dt="2024-10-10T17:33:06.856" v="23" actId="14100"/>
        <pc:sldMkLst>
          <pc:docMk/>
          <pc:sldMk cId="3685149428" sldId="11992"/>
        </pc:sldMkLst>
      </pc:sldChg>
      <pc:sldChg chg="modSp mod">
        <pc:chgData name="Jim McGowan" userId="e2c7446dd3aca506" providerId="LiveId" clId="{92D2AB30-B469-4E5C-BEF3-837BFCAB84F2}" dt="2024-10-10T17:33:12.959" v="24" actId="14100"/>
        <pc:sldMkLst>
          <pc:docMk/>
          <pc:sldMk cId="603443760" sldId="11993"/>
        </pc:sldMkLst>
      </pc:sldChg>
      <pc:sldChg chg="modSp mod">
        <pc:chgData name="Jim McGowan" userId="e2c7446dd3aca506" providerId="LiveId" clId="{92D2AB30-B469-4E5C-BEF3-837BFCAB84F2}" dt="2024-10-10T17:33:36.612" v="27" actId="14100"/>
        <pc:sldMkLst>
          <pc:docMk/>
          <pc:sldMk cId="888627031" sldId="11994"/>
        </pc:sldMkLst>
      </pc:sldChg>
      <pc:sldChg chg="modSp mod">
        <pc:chgData name="Jim McGowan" userId="e2c7446dd3aca506" providerId="LiveId" clId="{92D2AB30-B469-4E5C-BEF3-837BFCAB84F2}" dt="2024-10-10T17:33:41.620" v="28" actId="14100"/>
        <pc:sldMkLst>
          <pc:docMk/>
          <pc:sldMk cId="4075413295" sldId="11995"/>
        </pc:sldMkLst>
      </pc:sldChg>
      <pc:sldChg chg="modSp mod">
        <pc:chgData name="Jim McGowan" userId="e2c7446dd3aca506" providerId="LiveId" clId="{92D2AB30-B469-4E5C-BEF3-837BFCAB84F2}" dt="2024-10-10T17:33:48.097" v="29" actId="14100"/>
        <pc:sldMkLst>
          <pc:docMk/>
          <pc:sldMk cId="3664441002" sldId="11996"/>
        </pc:sldMkLst>
      </pc:sldChg>
      <pc:sldChg chg="modSp mod">
        <pc:chgData name="Jim McGowan" userId="e2c7446dd3aca506" providerId="LiveId" clId="{92D2AB30-B469-4E5C-BEF3-837BFCAB84F2}" dt="2024-10-10T17:33:53.965" v="30" actId="14100"/>
        <pc:sldMkLst>
          <pc:docMk/>
          <pc:sldMk cId="952996921" sldId="11997"/>
        </pc:sldMkLst>
      </pc:sldChg>
      <pc:sldChg chg="modSp mod">
        <pc:chgData name="Jim McGowan" userId="e2c7446dd3aca506" providerId="LiveId" clId="{92D2AB30-B469-4E5C-BEF3-837BFCAB84F2}" dt="2024-10-10T17:42:00.442" v="81" actId="948"/>
        <pc:sldMkLst>
          <pc:docMk/>
          <pc:sldMk cId="2891336805" sldId="11998"/>
        </pc:sldMkLst>
      </pc:sldChg>
      <pc:sldChg chg="modSp mod">
        <pc:chgData name="Jim McGowan" userId="e2c7446dd3aca506" providerId="LiveId" clId="{92D2AB30-B469-4E5C-BEF3-837BFCAB84F2}" dt="2024-10-10T17:42:25.744" v="83" actId="948"/>
        <pc:sldMkLst>
          <pc:docMk/>
          <pc:sldMk cId="3138746021" sldId="11999"/>
        </pc:sldMkLst>
      </pc:sldChg>
      <pc:sldChg chg="modSp mod">
        <pc:chgData name="Jim McGowan" userId="e2c7446dd3aca506" providerId="LiveId" clId="{92D2AB30-B469-4E5C-BEF3-837BFCAB84F2}" dt="2024-10-10T17:42:36.924" v="85" actId="948"/>
        <pc:sldMkLst>
          <pc:docMk/>
          <pc:sldMk cId="1585006672" sldId="12000"/>
        </pc:sldMkLst>
      </pc:sldChg>
      <pc:sldChg chg="addSp delSp modSp mod">
        <pc:chgData name="Jim McGowan" userId="e2c7446dd3aca506" providerId="LiveId" clId="{92D2AB30-B469-4E5C-BEF3-837BFCAB84F2}" dt="2024-10-10T17:42:45.726" v="87" actId="478"/>
        <pc:sldMkLst>
          <pc:docMk/>
          <pc:sldMk cId="3687525687" sldId="12005"/>
        </pc:sldMkLst>
      </pc:sldChg>
      <pc:sldChg chg="addSp delSp modSp mod">
        <pc:chgData name="Jim McGowan" userId="e2c7446dd3aca506" providerId="LiveId" clId="{92D2AB30-B469-4E5C-BEF3-837BFCAB84F2}" dt="2024-10-10T17:42:48.809" v="89"/>
        <pc:sldMkLst>
          <pc:docMk/>
          <pc:sldMk cId="4018936813" sldId="12006"/>
        </pc:sldMkLst>
      </pc:sldChg>
      <pc:sldChg chg="addSp delSp modSp mod">
        <pc:chgData name="Jim McGowan" userId="e2c7446dd3aca506" providerId="LiveId" clId="{92D2AB30-B469-4E5C-BEF3-837BFCAB84F2}" dt="2024-10-10T17:42:54.353" v="91"/>
        <pc:sldMkLst>
          <pc:docMk/>
          <pc:sldMk cId="1581976449" sldId="12007"/>
        </pc:sldMkLst>
      </pc:sldChg>
      <pc:sldChg chg="addSp delSp modSp mod">
        <pc:chgData name="Jim McGowan" userId="e2c7446dd3aca506" providerId="LiveId" clId="{92D2AB30-B469-4E5C-BEF3-837BFCAB84F2}" dt="2024-10-10T17:42:58.289" v="93"/>
        <pc:sldMkLst>
          <pc:docMk/>
          <pc:sldMk cId="1228906480" sldId="12008"/>
        </pc:sldMkLst>
      </pc:sldChg>
      <pc:sldChg chg="addSp delSp modSp mod">
        <pc:chgData name="Jim McGowan" userId="e2c7446dd3aca506" providerId="LiveId" clId="{92D2AB30-B469-4E5C-BEF3-837BFCAB84F2}" dt="2024-10-10T17:43:00.848" v="95"/>
        <pc:sldMkLst>
          <pc:docMk/>
          <pc:sldMk cId="258276966" sldId="12009"/>
        </pc:sldMkLst>
      </pc:sldChg>
      <pc:sldChg chg="addSp delSp modSp mod">
        <pc:chgData name="Jim McGowan" userId="e2c7446dd3aca506" providerId="LiveId" clId="{92D2AB30-B469-4E5C-BEF3-837BFCAB84F2}" dt="2024-10-10T17:43:15.568" v="101"/>
        <pc:sldMkLst>
          <pc:docMk/>
          <pc:sldMk cId="1495218523" sldId="12011"/>
        </pc:sldMkLst>
      </pc:sldChg>
      <pc:sldChg chg="addSp delSp modSp mod">
        <pc:chgData name="Jim McGowan" userId="e2c7446dd3aca506" providerId="LiveId" clId="{92D2AB30-B469-4E5C-BEF3-837BFCAB84F2}" dt="2024-10-10T17:43:18.226" v="103"/>
        <pc:sldMkLst>
          <pc:docMk/>
          <pc:sldMk cId="4258916417" sldId="12012"/>
        </pc:sldMkLst>
      </pc:sldChg>
      <pc:sldChg chg="addSp delSp modSp mod">
        <pc:chgData name="Jim McGowan" userId="e2c7446dd3aca506" providerId="LiveId" clId="{92D2AB30-B469-4E5C-BEF3-837BFCAB84F2}" dt="2024-10-10T17:43:12.937" v="99"/>
        <pc:sldMkLst>
          <pc:docMk/>
          <pc:sldMk cId="995968060" sldId="12013"/>
        </pc:sldMkLst>
      </pc:sldChg>
      <pc:sldChg chg="modSp mod">
        <pc:chgData name="Jim McGowan" userId="e2c7446dd3aca506" providerId="LiveId" clId="{92D2AB30-B469-4E5C-BEF3-837BFCAB84F2}" dt="2024-10-10T17:46:32.135" v="187" actId="14100"/>
        <pc:sldMkLst>
          <pc:docMk/>
          <pc:sldMk cId="1976768517" sldId="12014"/>
        </pc:sldMkLst>
      </pc:sldChg>
      <pc:sldChg chg="modSp mod">
        <pc:chgData name="Jim McGowan" userId="e2c7446dd3aca506" providerId="LiveId" clId="{92D2AB30-B469-4E5C-BEF3-837BFCAB84F2}" dt="2024-10-10T17:46:52.448" v="188" actId="14100"/>
        <pc:sldMkLst>
          <pc:docMk/>
          <pc:sldMk cId="752323144" sldId="12015"/>
        </pc:sldMkLst>
      </pc:sldChg>
      <pc:sldChg chg="modSp mod">
        <pc:chgData name="Jim McGowan" userId="e2c7446dd3aca506" providerId="LiveId" clId="{92D2AB30-B469-4E5C-BEF3-837BFCAB84F2}" dt="2024-10-10T17:46:59.464" v="189" actId="14100"/>
        <pc:sldMkLst>
          <pc:docMk/>
          <pc:sldMk cId="382142108" sldId="12016"/>
        </pc:sldMkLst>
      </pc:sldChg>
      <pc:sldChg chg="addSp delSp modSp mod">
        <pc:chgData name="Jim McGowan" userId="e2c7446dd3aca506" providerId="LiveId" clId="{92D2AB30-B469-4E5C-BEF3-837BFCAB84F2}" dt="2024-10-10T17:47:12.437" v="191" actId="14100"/>
        <pc:sldMkLst>
          <pc:docMk/>
          <pc:sldMk cId="2909355464" sldId="12017"/>
        </pc:sldMkLst>
      </pc:sldChg>
      <pc:sldChg chg="modSp mod">
        <pc:chgData name="Jim McGowan" userId="e2c7446dd3aca506" providerId="LiveId" clId="{92D2AB30-B469-4E5C-BEF3-837BFCAB84F2}" dt="2024-10-10T17:47:24.016" v="192" actId="14100"/>
        <pc:sldMkLst>
          <pc:docMk/>
          <pc:sldMk cId="1034534019" sldId="12018"/>
        </pc:sldMkLst>
      </pc:sldChg>
      <pc:sldChg chg="modSp mod">
        <pc:chgData name="Jim McGowan" userId="e2c7446dd3aca506" providerId="LiveId" clId="{92D2AB30-B469-4E5C-BEF3-837BFCAB84F2}" dt="2024-10-10T17:47:28.991" v="193" actId="14100"/>
        <pc:sldMkLst>
          <pc:docMk/>
          <pc:sldMk cId="2365633614" sldId="12019"/>
        </pc:sldMkLst>
      </pc:sldChg>
      <pc:sldChg chg="modSp mod">
        <pc:chgData name="Jim McGowan" userId="e2c7446dd3aca506" providerId="LiveId" clId="{92D2AB30-B469-4E5C-BEF3-837BFCAB84F2}" dt="2024-10-10T17:47:34.712" v="194" actId="14100"/>
        <pc:sldMkLst>
          <pc:docMk/>
          <pc:sldMk cId="42886500" sldId="12020"/>
        </pc:sldMkLst>
      </pc:sldChg>
      <pc:sldChg chg="addSp delSp modSp mod">
        <pc:chgData name="Jim McGowan" userId="e2c7446dd3aca506" providerId="LiveId" clId="{92D2AB30-B469-4E5C-BEF3-837BFCAB84F2}" dt="2024-10-10T17:48:18.766" v="197" actId="6549"/>
        <pc:sldMkLst>
          <pc:docMk/>
          <pc:sldMk cId="2957417988" sldId="12021"/>
        </pc:sldMkLst>
      </pc:sldChg>
      <pc:sldChg chg="addSp delSp modSp mod">
        <pc:chgData name="Jim McGowan" userId="e2c7446dd3aca506" providerId="LiveId" clId="{92D2AB30-B469-4E5C-BEF3-837BFCAB84F2}" dt="2024-10-10T17:48:30.215" v="200" actId="6549"/>
        <pc:sldMkLst>
          <pc:docMk/>
          <pc:sldMk cId="3864685783" sldId="12022"/>
        </pc:sldMkLst>
      </pc:sldChg>
      <pc:sldChg chg="addSp delSp modSp mod">
        <pc:chgData name="Jim McGowan" userId="e2c7446dd3aca506" providerId="LiveId" clId="{92D2AB30-B469-4E5C-BEF3-837BFCAB84F2}" dt="2024-10-10T17:49:29.846" v="206" actId="14100"/>
        <pc:sldMkLst>
          <pc:docMk/>
          <pc:sldMk cId="1615260359" sldId="12023"/>
        </pc:sldMkLst>
      </pc:sldChg>
      <pc:sldChg chg="addSp delSp modSp mod">
        <pc:chgData name="Jim McGowan" userId="e2c7446dd3aca506" providerId="LiveId" clId="{92D2AB30-B469-4E5C-BEF3-837BFCAB84F2}" dt="2024-10-10T17:50:03.335" v="212" actId="6549"/>
        <pc:sldMkLst>
          <pc:docMk/>
          <pc:sldMk cId="2386754116" sldId="12024"/>
        </pc:sldMkLst>
      </pc:sldChg>
      <pc:sldChg chg="modSp mod">
        <pc:chgData name="Jim McGowan" userId="e2c7446dd3aca506" providerId="LiveId" clId="{92D2AB30-B469-4E5C-BEF3-837BFCAB84F2}" dt="2024-10-10T17:48:52.136" v="205" actId="14100"/>
        <pc:sldMkLst>
          <pc:docMk/>
          <pc:sldMk cId="2236839133" sldId="12025"/>
        </pc:sldMkLst>
      </pc:sldChg>
      <pc:sldChg chg="modSp mod">
        <pc:chgData name="Jim McGowan" userId="e2c7446dd3aca506" providerId="LiveId" clId="{92D2AB30-B469-4E5C-BEF3-837BFCAB84F2}" dt="2024-10-10T17:49:41.658" v="207" actId="14100"/>
        <pc:sldMkLst>
          <pc:docMk/>
          <pc:sldMk cId="909283371" sldId="12026"/>
        </pc:sldMkLst>
      </pc:sldChg>
      <pc:sldChg chg="modSp mod">
        <pc:chgData name="Jim McGowan" userId="e2c7446dd3aca506" providerId="LiveId" clId="{92D2AB30-B469-4E5C-BEF3-837BFCAB84F2}" dt="2024-10-10T17:49:47.110" v="208" actId="14100"/>
        <pc:sldMkLst>
          <pc:docMk/>
          <pc:sldMk cId="3102980078" sldId="12027"/>
        </pc:sldMkLst>
      </pc:sldChg>
      <pc:sldChg chg="modSp mod">
        <pc:chgData name="Jim McGowan" userId="e2c7446dd3aca506" providerId="LiveId" clId="{92D2AB30-B469-4E5C-BEF3-837BFCAB84F2}" dt="2024-10-10T17:49:54.343" v="209" actId="14100"/>
        <pc:sldMkLst>
          <pc:docMk/>
          <pc:sldMk cId="229905288" sldId="12028"/>
        </pc:sldMkLst>
      </pc:sldChg>
      <pc:sldChg chg="addSp delSp modSp mod">
        <pc:chgData name="Jim McGowan" userId="e2c7446dd3aca506" providerId="LiveId" clId="{92D2AB30-B469-4E5C-BEF3-837BFCAB84F2}" dt="2024-10-10T17:50:36.046" v="217" actId="14100"/>
        <pc:sldMkLst>
          <pc:docMk/>
          <pc:sldMk cId="1676326873" sldId="12029"/>
        </pc:sldMkLst>
      </pc:sldChg>
      <pc:sldChg chg="addSp delSp modSp mod">
        <pc:chgData name="Jim McGowan" userId="e2c7446dd3aca506" providerId="LiveId" clId="{92D2AB30-B469-4E5C-BEF3-837BFCAB84F2}" dt="2024-10-10T17:51:39.402" v="220" actId="14100"/>
        <pc:sldMkLst>
          <pc:docMk/>
          <pc:sldMk cId="889752596" sldId="12030"/>
        </pc:sldMkLst>
      </pc:sldChg>
      <pc:sldChg chg="addSp delSp modSp mod">
        <pc:chgData name="Jim McGowan" userId="e2c7446dd3aca506" providerId="LiveId" clId="{92D2AB30-B469-4E5C-BEF3-837BFCAB84F2}" dt="2024-10-10T17:51:52.814" v="221" actId="14100"/>
        <pc:sldMkLst>
          <pc:docMk/>
          <pc:sldMk cId="1274078706" sldId="12031"/>
        </pc:sldMkLst>
      </pc:sldChg>
      <pc:sldChg chg="addSp delSp modSp mod">
        <pc:chgData name="Jim McGowan" userId="e2c7446dd3aca506" providerId="LiveId" clId="{92D2AB30-B469-4E5C-BEF3-837BFCAB84F2}" dt="2024-10-10T17:52:02.267" v="222" actId="14100"/>
        <pc:sldMkLst>
          <pc:docMk/>
          <pc:sldMk cId="2825114196" sldId="12032"/>
        </pc:sldMkLst>
      </pc:sldChg>
      <pc:sldChg chg="addSp delSp modSp mod">
        <pc:chgData name="Jim McGowan" userId="e2c7446dd3aca506" providerId="LiveId" clId="{92D2AB30-B469-4E5C-BEF3-837BFCAB84F2}" dt="2024-10-10T17:52:10.744" v="223" actId="14100"/>
        <pc:sldMkLst>
          <pc:docMk/>
          <pc:sldMk cId="3892055719" sldId="12033"/>
        </pc:sldMkLst>
      </pc:sldChg>
      <pc:sldChg chg="addSp delSp modSp mod">
        <pc:chgData name="Jim McGowan" userId="e2c7446dd3aca506" providerId="LiveId" clId="{92D2AB30-B469-4E5C-BEF3-837BFCAB84F2}" dt="2024-10-10T17:52:21.016" v="224" actId="14100"/>
        <pc:sldMkLst>
          <pc:docMk/>
          <pc:sldMk cId="3774087326" sldId="12034"/>
        </pc:sldMkLst>
      </pc:sldChg>
      <pc:sldChg chg="addSp delSp modSp mod">
        <pc:chgData name="Jim McGowan" userId="e2c7446dd3aca506" providerId="LiveId" clId="{92D2AB30-B469-4E5C-BEF3-837BFCAB84F2}" dt="2024-10-10T17:53:53.660" v="239" actId="948"/>
        <pc:sldMkLst>
          <pc:docMk/>
          <pc:sldMk cId="2770816845" sldId="12035"/>
        </pc:sldMkLst>
      </pc:sldChg>
      <pc:sldChg chg="addSp delSp modSp mod">
        <pc:chgData name="Jim McGowan" userId="e2c7446dd3aca506" providerId="LiveId" clId="{92D2AB30-B469-4E5C-BEF3-837BFCAB84F2}" dt="2024-10-10T17:54:00.349" v="240" actId="948"/>
        <pc:sldMkLst>
          <pc:docMk/>
          <pc:sldMk cId="2612280183" sldId="12036"/>
        </pc:sldMkLst>
      </pc:sldChg>
      <pc:sldChg chg="addSp delSp modSp mod">
        <pc:chgData name="Jim McGowan" userId="e2c7446dd3aca506" providerId="LiveId" clId="{92D2AB30-B469-4E5C-BEF3-837BFCAB84F2}" dt="2024-10-10T17:54:07.107" v="241" actId="948"/>
        <pc:sldMkLst>
          <pc:docMk/>
          <pc:sldMk cId="1101721865" sldId="12037"/>
        </pc:sldMkLst>
      </pc:sldChg>
      <pc:sldChg chg="addSp delSp modSp mod">
        <pc:chgData name="Jim McGowan" userId="e2c7446dd3aca506" providerId="LiveId" clId="{92D2AB30-B469-4E5C-BEF3-837BFCAB84F2}" dt="2024-10-10T17:54:13.480" v="242" actId="948"/>
        <pc:sldMkLst>
          <pc:docMk/>
          <pc:sldMk cId="2857042987" sldId="12038"/>
        </pc:sldMkLst>
      </pc:sldChg>
      <pc:sldChg chg="addSp delSp modSp mod">
        <pc:chgData name="Jim McGowan" userId="e2c7446dd3aca506" providerId="LiveId" clId="{92D2AB30-B469-4E5C-BEF3-837BFCAB84F2}" dt="2024-10-10T17:54:24.815" v="245" actId="6549"/>
        <pc:sldMkLst>
          <pc:docMk/>
          <pc:sldMk cId="4102035231" sldId="12039"/>
        </pc:sldMkLst>
      </pc:sldChg>
      <pc:sldChg chg="addSp delSp modSp mod">
        <pc:chgData name="Jim McGowan" userId="e2c7446dd3aca506" providerId="LiveId" clId="{92D2AB30-B469-4E5C-BEF3-837BFCAB84F2}" dt="2024-10-10T17:54:37.863" v="248" actId="6549"/>
        <pc:sldMkLst>
          <pc:docMk/>
          <pc:sldMk cId="1970983150" sldId="12040"/>
        </pc:sldMkLst>
      </pc:sldChg>
      <pc:sldChg chg="addSp delSp modSp mod">
        <pc:chgData name="Jim McGowan" userId="e2c7446dd3aca506" providerId="LiveId" clId="{92D2AB30-B469-4E5C-BEF3-837BFCAB84F2}" dt="2024-10-10T17:54:54.415" v="252" actId="6549"/>
        <pc:sldMkLst>
          <pc:docMk/>
          <pc:sldMk cId="831394396" sldId="12041"/>
        </pc:sldMkLst>
      </pc:sldChg>
      <pc:sldChg chg="modSp mod">
        <pc:chgData name="Jim McGowan" userId="e2c7446dd3aca506" providerId="LiveId" clId="{92D2AB30-B469-4E5C-BEF3-837BFCAB84F2}" dt="2024-10-10T17:55:38.686" v="256" actId="14100"/>
        <pc:sldMkLst>
          <pc:docMk/>
          <pc:sldMk cId="81048201" sldId="12042"/>
        </pc:sldMkLst>
      </pc:sldChg>
      <pc:sldChg chg="modSp mod">
        <pc:chgData name="Jim McGowan" userId="e2c7446dd3aca506" providerId="LiveId" clId="{92D2AB30-B469-4E5C-BEF3-837BFCAB84F2}" dt="2024-10-10T17:58:02.759" v="272" actId="1035"/>
        <pc:sldMkLst>
          <pc:docMk/>
          <pc:sldMk cId="2146730377" sldId="12043"/>
        </pc:sldMkLst>
      </pc:sldChg>
      <pc:sldChg chg="modSp mod">
        <pc:chgData name="Jim McGowan" userId="e2c7446dd3aca506" providerId="LiveId" clId="{92D2AB30-B469-4E5C-BEF3-837BFCAB84F2}" dt="2024-10-10T17:58:33.943" v="278" actId="1035"/>
        <pc:sldMkLst>
          <pc:docMk/>
          <pc:sldMk cId="1104014301" sldId="12044"/>
        </pc:sldMkLst>
      </pc:sldChg>
      <pc:sldChg chg="del">
        <pc:chgData name="Jim McGowan" userId="e2c7446dd3aca506" providerId="LiveId" clId="{92D2AB30-B469-4E5C-BEF3-837BFCAB84F2}" dt="2024-10-10T17:58:59.383" v="282" actId="47"/>
        <pc:sldMkLst>
          <pc:docMk/>
          <pc:sldMk cId="2892762118" sldId="12045"/>
        </pc:sldMkLst>
      </pc:sldChg>
      <pc:sldChg chg="del">
        <pc:chgData name="Jim McGowan" userId="e2c7446dd3aca506" providerId="LiveId" clId="{92D2AB30-B469-4E5C-BEF3-837BFCAB84F2}" dt="2024-10-10T17:59:17.799" v="286" actId="47"/>
        <pc:sldMkLst>
          <pc:docMk/>
          <pc:sldMk cId="1890960657" sldId="12046"/>
        </pc:sldMkLst>
      </pc:sldChg>
      <pc:sldChg chg="addSp delSp modSp mod">
        <pc:chgData name="Jim McGowan" userId="e2c7446dd3aca506" providerId="LiveId" clId="{92D2AB30-B469-4E5C-BEF3-837BFCAB84F2}" dt="2024-10-10T17:56:20.787" v="261" actId="108"/>
        <pc:sldMkLst>
          <pc:docMk/>
          <pc:sldMk cId="3381343137" sldId="12047"/>
        </pc:sldMkLst>
      </pc:sldChg>
      <pc:sldChg chg="addSp delSp modSp mod">
        <pc:chgData name="Jim McGowan" userId="e2c7446dd3aca506" providerId="LiveId" clId="{92D2AB30-B469-4E5C-BEF3-837BFCAB84F2}" dt="2024-10-10T17:57:11.239" v="265" actId="6549"/>
        <pc:sldMkLst>
          <pc:docMk/>
          <pc:sldMk cId="367361916" sldId="12048"/>
        </pc:sldMkLst>
      </pc:sldChg>
      <pc:sldChg chg="addSp delSp modSp mod">
        <pc:chgData name="Jim McGowan" userId="e2c7446dd3aca506" providerId="LiveId" clId="{92D2AB30-B469-4E5C-BEF3-837BFCAB84F2}" dt="2024-10-10T17:57:26.967" v="269" actId="6549"/>
        <pc:sldMkLst>
          <pc:docMk/>
          <pc:sldMk cId="1246201338" sldId="12049"/>
        </pc:sldMkLst>
      </pc:sldChg>
      <pc:sldChg chg="addSp delSp modSp mod">
        <pc:chgData name="Jim McGowan" userId="e2c7446dd3aca506" providerId="LiveId" clId="{92D2AB30-B469-4E5C-BEF3-837BFCAB84F2}" dt="2024-10-10T17:59:56.197" v="292" actId="948"/>
        <pc:sldMkLst>
          <pc:docMk/>
          <pc:sldMk cId="2787527387" sldId="12050"/>
        </pc:sldMkLst>
      </pc:sldChg>
      <pc:sldChg chg="addSp delSp modSp del mod">
        <pc:chgData name="Jim McGowan" userId="e2c7446dd3aca506" providerId="LiveId" clId="{92D2AB30-B469-4E5C-BEF3-837BFCAB84F2}" dt="2024-10-10T18:00:14.672" v="295" actId="47"/>
        <pc:sldMkLst>
          <pc:docMk/>
          <pc:sldMk cId="3665143306" sldId="12051"/>
        </pc:sldMkLst>
      </pc:sldChg>
      <pc:sldChg chg="addSp delSp modSp del mod">
        <pc:chgData name="Jim McGowan" userId="e2c7446dd3aca506" providerId="LiveId" clId="{92D2AB30-B469-4E5C-BEF3-837BFCAB84F2}" dt="2024-10-10T18:00:33.263" v="299" actId="47"/>
        <pc:sldMkLst>
          <pc:docMk/>
          <pc:sldMk cId="3259110520" sldId="12052"/>
        </pc:sldMkLst>
      </pc:sldChg>
      <pc:sldChg chg="addSp delSp modSp del mod">
        <pc:chgData name="Jim McGowan" userId="e2c7446dd3aca506" providerId="LiveId" clId="{92D2AB30-B469-4E5C-BEF3-837BFCAB84F2}" dt="2024-10-10T18:00:53.031" v="303" actId="47"/>
        <pc:sldMkLst>
          <pc:docMk/>
          <pc:sldMk cId="867861176" sldId="12053"/>
        </pc:sldMkLst>
      </pc:sldChg>
      <pc:sldChg chg="modSp mod">
        <pc:chgData name="Jim McGowan" userId="e2c7446dd3aca506" providerId="LiveId" clId="{92D2AB30-B469-4E5C-BEF3-837BFCAB84F2}" dt="2024-10-10T18:01:05.418" v="305" actId="14100"/>
        <pc:sldMkLst>
          <pc:docMk/>
          <pc:sldMk cId="3753362248" sldId="12054"/>
        </pc:sldMkLst>
      </pc:sldChg>
      <pc:sldChg chg="modSp mod">
        <pc:chgData name="Jim McGowan" userId="e2c7446dd3aca506" providerId="LiveId" clId="{92D2AB30-B469-4E5C-BEF3-837BFCAB84F2}" dt="2024-10-10T18:01:15.426" v="307" actId="14100"/>
        <pc:sldMkLst>
          <pc:docMk/>
          <pc:sldMk cId="3428182158" sldId="12055"/>
        </pc:sldMkLst>
      </pc:sldChg>
      <pc:sldChg chg="modSp mod">
        <pc:chgData name="Jim McGowan" userId="e2c7446dd3aca506" providerId="LiveId" clId="{92D2AB30-B469-4E5C-BEF3-837BFCAB84F2}" dt="2024-10-10T18:01:24.526" v="309" actId="14100"/>
        <pc:sldMkLst>
          <pc:docMk/>
          <pc:sldMk cId="3907392931" sldId="12056"/>
        </pc:sldMkLst>
      </pc:sldChg>
      <pc:sldChg chg="modSp mod">
        <pc:chgData name="Jim McGowan" userId="e2c7446dd3aca506" providerId="LiveId" clId="{92D2AB30-B469-4E5C-BEF3-837BFCAB84F2}" dt="2024-10-10T18:01:33.916" v="311" actId="14100"/>
        <pc:sldMkLst>
          <pc:docMk/>
          <pc:sldMk cId="423211286" sldId="12057"/>
        </pc:sldMkLst>
      </pc:sldChg>
      <pc:sldChg chg="modSp mod">
        <pc:chgData name="Jim McGowan" userId="e2c7446dd3aca506" providerId="LiveId" clId="{92D2AB30-B469-4E5C-BEF3-837BFCAB84F2}" dt="2024-10-10T18:02:10.492" v="315" actId="14100"/>
        <pc:sldMkLst>
          <pc:docMk/>
          <pc:sldMk cId="1447328755" sldId="12058"/>
        </pc:sldMkLst>
      </pc:sldChg>
      <pc:sldChg chg="del">
        <pc:chgData name="Jim McGowan" userId="e2c7446dd3aca506" providerId="LiveId" clId="{92D2AB30-B469-4E5C-BEF3-837BFCAB84F2}" dt="2024-10-10T18:02:39.495" v="318" actId="47"/>
        <pc:sldMkLst>
          <pc:docMk/>
          <pc:sldMk cId="4246108614" sldId="12059"/>
        </pc:sldMkLst>
      </pc:sldChg>
      <pc:sldChg chg="del">
        <pc:chgData name="Jim McGowan" userId="e2c7446dd3aca506" providerId="LiveId" clId="{92D2AB30-B469-4E5C-BEF3-837BFCAB84F2}" dt="2024-10-10T18:02:58.648" v="322" actId="47"/>
        <pc:sldMkLst>
          <pc:docMk/>
          <pc:sldMk cId="228417370" sldId="12060"/>
        </pc:sldMkLst>
      </pc:sldChg>
      <pc:sldChg chg="modSp mod">
        <pc:chgData name="Jim McGowan" userId="e2c7446dd3aca506" providerId="LiveId" clId="{92D2AB30-B469-4E5C-BEF3-837BFCAB84F2}" dt="2024-10-10T18:07:57.404" v="371" actId="14100"/>
        <pc:sldMkLst>
          <pc:docMk/>
          <pc:sldMk cId="2268907401" sldId="12061"/>
        </pc:sldMkLst>
      </pc:sldChg>
      <pc:sldChg chg="addSp delSp modSp mod">
        <pc:chgData name="Jim McGowan" userId="e2c7446dd3aca506" providerId="LiveId" clId="{92D2AB30-B469-4E5C-BEF3-837BFCAB84F2}" dt="2024-10-10T18:03:38.612" v="329" actId="14100"/>
        <pc:sldMkLst>
          <pc:docMk/>
          <pc:sldMk cId="3465838690" sldId="12062"/>
        </pc:sldMkLst>
      </pc:sldChg>
      <pc:sldChg chg="addSp delSp modSp del mod">
        <pc:chgData name="Jim McGowan" userId="e2c7446dd3aca506" providerId="LiveId" clId="{92D2AB30-B469-4E5C-BEF3-837BFCAB84F2}" dt="2024-10-10T18:03:56.791" v="332" actId="47"/>
        <pc:sldMkLst>
          <pc:docMk/>
          <pc:sldMk cId="3242591914" sldId="12063"/>
        </pc:sldMkLst>
      </pc:sldChg>
      <pc:sldChg chg="addSp delSp modSp del mod">
        <pc:chgData name="Jim McGowan" userId="e2c7446dd3aca506" providerId="LiveId" clId="{92D2AB30-B469-4E5C-BEF3-837BFCAB84F2}" dt="2024-10-10T18:04:13.024" v="336" actId="47"/>
        <pc:sldMkLst>
          <pc:docMk/>
          <pc:sldMk cId="2216208338" sldId="12064"/>
        </pc:sldMkLst>
      </pc:sldChg>
      <pc:sldChg chg="addSp delSp modSp del mod">
        <pc:chgData name="Jim McGowan" userId="e2c7446dd3aca506" providerId="LiveId" clId="{92D2AB30-B469-4E5C-BEF3-837BFCAB84F2}" dt="2024-10-10T18:04:31.648" v="340" actId="47"/>
        <pc:sldMkLst>
          <pc:docMk/>
          <pc:sldMk cId="2981142530" sldId="12065"/>
        </pc:sldMkLst>
      </pc:sldChg>
      <pc:sldChg chg="addSp delSp modSp del mod">
        <pc:chgData name="Jim McGowan" userId="e2c7446dd3aca506" providerId="LiveId" clId="{92D2AB30-B469-4E5C-BEF3-837BFCAB84F2}" dt="2024-10-10T18:05:29.400" v="346" actId="47"/>
        <pc:sldMkLst>
          <pc:docMk/>
          <pc:sldMk cId="1393486831" sldId="12066"/>
        </pc:sldMkLst>
      </pc:sldChg>
      <pc:sldChg chg="addSp delSp modSp del mod">
        <pc:chgData name="Jim McGowan" userId="e2c7446dd3aca506" providerId="LiveId" clId="{92D2AB30-B469-4E5C-BEF3-837BFCAB84F2}" dt="2024-10-10T18:05:49.638" v="350" actId="47"/>
        <pc:sldMkLst>
          <pc:docMk/>
          <pc:sldMk cId="2036358815" sldId="12067"/>
        </pc:sldMkLst>
      </pc:sldChg>
      <pc:sldChg chg="addSp delSp modSp mod">
        <pc:chgData name="Jim McGowan" userId="e2c7446dd3aca506" providerId="LiveId" clId="{92D2AB30-B469-4E5C-BEF3-837BFCAB84F2}" dt="2024-10-10T18:09:06.839" v="378" actId="6549"/>
        <pc:sldMkLst>
          <pc:docMk/>
          <pc:sldMk cId="2234039727" sldId="12068"/>
        </pc:sldMkLst>
      </pc:sldChg>
      <pc:sldChg chg="addSp delSp modSp mod">
        <pc:chgData name="Jim McGowan" userId="e2c7446dd3aca506" providerId="LiveId" clId="{92D2AB30-B469-4E5C-BEF3-837BFCAB84F2}" dt="2024-10-10T18:09:20.143" v="381" actId="6549"/>
        <pc:sldMkLst>
          <pc:docMk/>
          <pc:sldMk cId="12765088" sldId="12069"/>
        </pc:sldMkLst>
      </pc:sldChg>
      <pc:sldChg chg="addSp delSp modSp mod">
        <pc:chgData name="Jim McGowan" userId="e2c7446dd3aca506" providerId="LiveId" clId="{92D2AB30-B469-4E5C-BEF3-837BFCAB84F2}" dt="2024-10-10T18:09:31.983" v="384" actId="6549"/>
        <pc:sldMkLst>
          <pc:docMk/>
          <pc:sldMk cId="2479911362" sldId="12070"/>
        </pc:sldMkLst>
      </pc:sldChg>
      <pc:sldChg chg="addSp delSp modSp mod">
        <pc:chgData name="Jim McGowan" userId="e2c7446dd3aca506" providerId="LiveId" clId="{92D2AB30-B469-4E5C-BEF3-837BFCAB84F2}" dt="2024-10-10T18:09:44.008" v="387" actId="6549"/>
        <pc:sldMkLst>
          <pc:docMk/>
          <pc:sldMk cId="2122749468" sldId="12071"/>
        </pc:sldMkLst>
      </pc:sldChg>
      <pc:sldChg chg="addSp delSp modSp mod">
        <pc:chgData name="Jim McGowan" userId="e2c7446dd3aca506" providerId="LiveId" clId="{92D2AB30-B469-4E5C-BEF3-837BFCAB84F2}" dt="2024-10-10T18:09:56.544" v="390" actId="6549"/>
        <pc:sldMkLst>
          <pc:docMk/>
          <pc:sldMk cId="1984368186" sldId="12072"/>
        </pc:sldMkLst>
      </pc:sldChg>
      <pc:sldChg chg="addSp delSp modSp mod">
        <pc:chgData name="Jim McGowan" userId="e2c7446dd3aca506" providerId="LiveId" clId="{92D2AB30-B469-4E5C-BEF3-837BFCAB84F2}" dt="2024-10-10T18:10:08.192" v="393" actId="6549"/>
        <pc:sldMkLst>
          <pc:docMk/>
          <pc:sldMk cId="3446432521" sldId="12073"/>
        </pc:sldMkLst>
      </pc:sldChg>
      <pc:sldChg chg="addSp delSp modSp mod">
        <pc:chgData name="Jim McGowan" userId="e2c7446dd3aca506" providerId="LiveId" clId="{92D2AB30-B469-4E5C-BEF3-837BFCAB84F2}" dt="2024-10-10T18:10:21.968" v="396" actId="6549"/>
        <pc:sldMkLst>
          <pc:docMk/>
          <pc:sldMk cId="685270211" sldId="12074"/>
        </pc:sldMkLst>
      </pc:sldChg>
      <pc:sldChg chg="modSp mod">
        <pc:chgData name="Jim McGowan" userId="e2c7446dd3aca506" providerId="LiveId" clId="{92D2AB30-B469-4E5C-BEF3-837BFCAB84F2}" dt="2024-10-10T18:06:33.386" v="357" actId="14100"/>
        <pc:sldMkLst>
          <pc:docMk/>
          <pc:sldMk cId="3100012422" sldId="12075"/>
        </pc:sldMkLst>
      </pc:sldChg>
      <pc:sldChg chg="del">
        <pc:chgData name="Jim McGowan" userId="e2c7446dd3aca506" providerId="LiveId" clId="{92D2AB30-B469-4E5C-BEF3-837BFCAB84F2}" dt="2024-10-10T18:07:06.623" v="362" actId="47"/>
        <pc:sldMkLst>
          <pc:docMk/>
          <pc:sldMk cId="792203765" sldId="12076"/>
        </pc:sldMkLst>
      </pc:sldChg>
      <pc:sldChg chg="del">
        <pc:chgData name="Jim McGowan" userId="e2c7446dd3aca506" providerId="LiveId" clId="{92D2AB30-B469-4E5C-BEF3-837BFCAB84F2}" dt="2024-10-10T18:07:39.423" v="367" actId="47"/>
        <pc:sldMkLst>
          <pc:docMk/>
          <pc:sldMk cId="2681684212" sldId="12077"/>
        </pc:sldMkLst>
      </pc:sldChg>
      <pc:sldChg chg="del">
        <pc:chgData name="Jim McGowan" userId="e2c7446dd3aca506" providerId="LiveId" clId="{92D2AB30-B469-4E5C-BEF3-837BFCAB84F2}" dt="2024-10-10T18:11:17.455" v="403" actId="47"/>
        <pc:sldMkLst>
          <pc:docMk/>
          <pc:sldMk cId="1679637636" sldId="12078"/>
        </pc:sldMkLst>
      </pc:sldChg>
      <pc:sldChg chg="addSp delSp modSp mod">
        <pc:chgData name="Jim McGowan" userId="e2c7446dd3aca506" providerId="LiveId" clId="{92D2AB30-B469-4E5C-BEF3-837BFCAB84F2}" dt="2024-10-10T18:11:52.656" v="410" actId="6549"/>
        <pc:sldMkLst>
          <pc:docMk/>
          <pc:sldMk cId="2566503470" sldId="12080"/>
        </pc:sldMkLst>
      </pc:sldChg>
      <pc:sldChg chg="addSp delSp modSp mod">
        <pc:chgData name="Jim McGowan" userId="e2c7446dd3aca506" providerId="LiveId" clId="{92D2AB30-B469-4E5C-BEF3-837BFCAB84F2}" dt="2024-10-10T18:12:18.805" v="411" actId="14100"/>
        <pc:sldMkLst>
          <pc:docMk/>
          <pc:sldMk cId="4082939996" sldId="12081"/>
        </pc:sldMkLst>
      </pc:sldChg>
      <pc:sldChg chg="addSp delSp modSp mod">
        <pc:chgData name="Jim McGowan" userId="e2c7446dd3aca506" providerId="LiveId" clId="{92D2AB30-B469-4E5C-BEF3-837BFCAB84F2}" dt="2024-10-10T18:13:08.255" v="413" actId="14100"/>
        <pc:sldMkLst>
          <pc:docMk/>
          <pc:sldMk cId="1776862850" sldId="12082"/>
        </pc:sldMkLst>
      </pc:sldChg>
      <pc:sldChg chg="addSp delSp modSp mod">
        <pc:chgData name="Jim McGowan" userId="e2c7446dd3aca506" providerId="LiveId" clId="{92D2AB30-B469-4E5C-BEF3-837BFCAB84F2}" dt="2024-10-10T18:13:17.083" v="414" actId="14100"/>
        <pc:sldMkLst>
          <pc:docMk/>
          <pc:sldMk cId="3016318292" sldId="12083"/>
        </pc:sldMkLst>
      </pc:sldChg>
      <pc:sldChg chg="del">
        <pc:chgData name="Jim McGowan" userId="e2c7446dd3aca506" providerId="LiveId" clId="{92D2AB30-B469-4E5C-BEF3-837BFCAB84F2}" dt="2024-10-10T17:41:29.094" v="79" actId="47"/>
        <pc:sldMkLst>
          <pc:docMk/>
          <pc:sldMk cId="1317696346" sldId="12084"/>
        </pc:sldMkLst>
      </pc:sldChg>
      <pc:sldChg chg="del">
        <pc:chgData name="Jim McGowan" userId="e2c7446dd3aca506" providerId="LiveId" clId="{92D2AB30-B469-4E5C-BEF3-837BFCAB84F2}" dt="2024-10-10T18:13:47.982" v="418" actId="47"/>
        <pc:sldMkLst>
          <pc:docMk/>
          <pc:sldMk cId="91768639" sldId="12085"/>
        </pc:sldMkLst>
      </pc:sldChg>
      <pc:sldChg chg="modSp add mod">
        <pc:chgData name="Jim McGowan" userId="e2c7446dd3aca506" providerId="LiveId" clId="{92D2AB30-B469-4E5C-BEF3-837BFCAB84F2}" dt="2024-10-10T17:35:47.731" v="43" actId="14100"/>
        <pc:sldMkLst>
          <pc:docMk/>
          <pc:sldMk cId="2453116234" sldId="12086"/>
        </pc:sldMkLst>
      </pc:sldChg>
      <pc:sldChg chg="modSp add mod">
        <pc:chgData name="Jim McGowan" userId="e2c7446dd3aca506" providerId="LiveId" clId="{92D2AB30-B469-4E5C-BEF3-837BFCAB84F2}" dt="2024-10-10T17:36:12.527" v="47" actId="108"/>
        <pc:sldMkLst>
          <pc:docMk/>
          <pc:sldMk cId="1168808794" sldId="12087"/>
        </pc:sldMkLst>
      </pc:sldChg>
      <pc:sldChg chg="modSp add mod">
        <pc:chgData name="Jim McGowan" userId="e2c7446dd3aca506" providerId="LiveId" clId="{92D2AB30-B469-4E5C-BEF3-837BFCAB84F2}" dt="2024-10-10T17:36:30.143" v="51" actId="108"/>
        <pc:sldMkLst>
          <pc:docMk/>
          <pc:sldMk cId="3001195292" sldId="12088"/>
        </pc:sldMkLst>
      </pc:sldChg>
      <pc:sldChg chg="modSp add mod">
        <pc:chgData name="Jim McGowan" userId="e2c7446dd3aca506" providerId="LiveId" clId="{92D2AB30-B469-4E5C-BEF3-837BFCAB84F2}" dt="2024-10-10T17:36:53.448" v="55" actId="108"/>
        <pc:sldMkLst>
          <pc:docMk/>
          <pc:sldMk cId="1199268025" sldId="12089"/>
        </pc:sldMkLst>
      </pc:sldChg>
      <pc:sldChg chg="modSp add mod">
        <pc:chgData name="Jim McGowan" userId="e2c7446dd3aca506" providerId="LiveId" clId="{92D2AB30-B469-4E5C-BEF3-837BFCAB84F2}" dt="2024-10-10T17:37:12.251" v="59" actId="108"/>
        <pc:sldMkLst>
          <pc:docMk/>
          <pc:sldMk cId="365321376" sldId="12090"/>
        </pc:sldMkLst>
      </pc:sldChg>
      <pc:sldChg chg="modSp add mod">
        <pc:chgData name="Jim McGowan" userId="e2c7446dd3aca506" providerId="LiveId" clId="{92D2AB30-B469-4E5C-BEF3-837BFCAB84F2}" dt="2024-10-10T17:37:53.279" v="63" actId="108"/>
        <pc:sldMkLst>
          <pc:docMk/>
          <pc:sldMk cId="258036414" sldId="12091"/>
        </pc:sldMkLst>
      </pc:sldChg>
      <pc:sldChg chg="modSp add mod">
        <pc:chgData name="Jim McGowan" userId="e2c7446dd3aca506" providerId="LiveId" clId="{92D2AB30-B469-4E5C-BEF3-837BFCAB84F2}" dt="2024-10-10T17:38:30.786" v="67" actId="108"/>
        <pc:sldMkLst>
          <pc:docMk/>
          <pc:sldMk cId="1495326147" sldId="12092"/>
        </pc:sldMkLst>
      </pc:sldChg>
      <pc:sldChg chg="modSp add mod">
        <pc:chgData name="Jim McGowan" userId="e2c7446dd3aca506" providerId="LiveId" clId="{92D2AB30-B469-4E5C-BEF3-837BFCAB84F2}" dt="2024-10-10T17:39:01.777" v="71" actId="108"/>
        <pc:sldMkLst>
          <pc:docMk/>
          <pc:sldMk cId="1313541407" sldId="12093"/>
        </pc:sldMkLst>
      </pc:sldChg>
      <pc:sldChg chg="modSp add mod">
        <pc:chgData name="Jim McGowan" userId="e2c7446dd3aca506" providerId="LiveId" clId="{92D2AB30-B469-4E5C-BEF3-837BFCAB84F2}" dt="2024-10-10T17:40:47.435" v="75" actId="108"/>
        <pc:sldMkLst>
          <pc:docMk/>
          <pc:sldMk cId="4136388237" sldId="12094"/>
        </pc:sldMkLst>
      </pc:sldChg>
      <pc:sldChg chg="modSp add mod">
        <pc:chgData name="Jim McGowan" userId="e2c7446dd3aca506" providerId="LiveId" clId="{92D2AB30-B469-4E5C-BEF3-837BFCAB84F2}" dt="2024-10-10T17:41:24.608" v="78" actId="108"/>
        <pc:sldMkLst>
          <pc:docMk/>
          <pc:sldMk cId="3591826792" sldId="12095"/>
        </pc:sldMkLst>
      </pc:sldChg>
      <pc:sldChg chg="modSp add mod">
        <pc:chgData name="Jim McGowan" userId="e2c7446dd3aca506" providerId="LiveId" clId="{92D2AB30-B469-4E5C-BEF3-837BFCAB84F2}" dt="2024-10-10T17:58:54.456" v="281" actId="108"/>
        <pc:sldMkLst>
          <pc:docMk/>
          <pc:sldMk cId="3845236303" sldId="12096"/>
        </pc:sldMkLst>
      </pc:sldChg>
      <pc:sldChg chg="modSp add mod">
        <pc:chgData name="Jim McGowan" userId="e2c7446dd3aca506" providerId="LiveId" clId="{92D2AB30-B469-4E5C-BEF3-837BFCAB84F2}" dt="2024-10-10T17:59:12.081" v="285" actId="108"/>
        <pc:sldMkLst>
          <pc:docMk/>
          <pc:sldMk cId="974571187" sldId="12097"/>
        </pc:sldMkLst>
      </pc:sldChg>
      <pc:sldChg chg="modSp add mod">
        <pc:chgData name="Jim McGowan" userId="e2c7446dd3aca506" providerId="LiveId" clId="{92D2AB30-B469-4E5C-BEF3-837BFCAB84F2}" dt="2024-10-10T18:00:08.625" v="294" actId="108"/>
        <pc:sldMkLst>
          <pc:docMk/>
          <pc:sldMk cId="3564538007" sldId="12098"/>
        </pc:sldMkLst>
      </pc:sldChg>
      <pc:sldChg chg="modSp add mod">
        <pc:chgData name="Jim McGowan" userId="e2c7446dd3aca506" providerId="LiveId" clId="{92D2AB30-B469-4E5C-BEF3-837BFCAB84F2}" dt="2024-10-10T18:00:27.787" v="298" actId="108"/>
        <pc:sldMkLst>
          <pc:docMk/>
          <pc:sldMk cId="3640314564" sldId="12099"/>
        </pc:sldMkLst>
      </pc:sldChg>
      <pc:sldChg chg="modSp add mod">
        <pc:chgData name="Jim McGowan" userId="e2c7446dd3aca506" providerId="LiveId" clId="{92D2AB30-B469-4E5C-BEF3-837BFCAB84F2}" dt="2024-10-10T18:00:45.832" v="302" actId="108"/>
        <pc:sldMkLst>
          <pc:docMk/>
          <pc:sldMk cId="1019925353" sldId="12100"/>
        </pc:sldMkLst>
      </pc:sldChg>
      <pc:sldChg chg="modSp add mod">
        <pc:chgData name="Jim McGowan" userId="e2c7446dd3aca506" providerId="LiveId" clId="{92D2AB30-B469-4E5C-BEF3-837BFCAB84F2}" dt="2024-10-10T18:02:23.649" v="317" actId="108"/>
        <pc:sldMkLst>
          <pc:docMk/>
          <pc:sldMk cId="1394865561" sldId="12101"/>
        </pc:sldMkLst>
      </pc:sldChg>
      <pc:sldChg chg="modSp add mod">
        <pc:chgData name="Jim McGowan" userId="e2c7446dd3aca506" providerId="LiveId" clId="{92D2AB30-B469-4E5C-BEF3-837BFCAB84F2}" dt="2024-10-10T18:02:51.921" v="321" actId="108"/>
        <pc:sldMkLst>
          <pc:docMk/>
          <pc:sldMk cId="2411229932" sldId="12102"/>
        </pc:sldMkLst>
      </pc:sldChg>
      <pc:sldChg chg="modSp add mod">
        <pc:chgData name="Jim McGowan" userId="e2c7446dd3aca506" providerId="LiveId" clId="{92D2AB30-B469-4E5C-BEF3-837BFCAB84F2}" dt="2024-10-10T18:03:52.724" v="331" actId="108"/>
        <pc:sldMkLst>
          <pc:docMk/>
          <pc:sldMk cId="2274120346" sldId="12103"/>
        </pc:sldMkLst>
      </pc:sldChg>
      <pc:sldChg chg="modSp add mod">
        <pc:chgData name="Jim McGowan" userId="e2c7446dd3aca506" providerId="LiveId" clId="{92D2AB30-B469-4E5C-BEF3-837BFCAB84F2}" dt="2024-10-10T18:04:07.949" v="335" actId="108"/>
        <pc:sldMkLst>
          <pc:docMk/>
          <pc:sldMk cId="2714422995" sldId="12104"/>
        </pc:sldMkLst>
      </pc:sldChg>
      <pc:sldChg chg="modSp add mod">
        <pc:chgData name="Jim McGowan" userId="e2c7446dd3aca506" providerId="LiveId" clId="{92D2AB30-B469-4E5C-BEF3-837BFCAB84F2}" dt="2024-10-10T18:04:25.791" v="339" actId="108"/>
        <pc:sldMkLst>
          <pc:docMk/>
          <pc:sldMk cId="4069277295" sldId="12105"/>
        </pc:sldMkLst>
      </pc:sldChg>
      <pc:sldChg chg="modSp add mod">
        <pc:chgData name="Jim McGowan" userId="e2c7446dd3aca506" providerId="LiveId" clId="{92D2AB30-B469-4E5C-BEF3-837BFCAB84F2}" dt="2024-10-10T18:05:23.639" v="345" actId="108"/>
        <pc:sldMkLst>
          <pc:docMk/>
          <pc:sldMk cId="383592504" sldId="12106"/>
        </pc:sldMkLst>
      </pc:sldChg>
      <pc:sldChg chg="modSp add mod">
        <pc:chgData name="Jim McGowan" userId="e2c7446dd3aca506" providerId="LiveId" clId="{92D2AB30-B469-4E5C-BEF3-837BFCAB84F2}" dt="2024-10-10T18:05:41.287" v="349" actId="108"/>
        <pc:sldMkLst>
          <pc:docMk/>
          <pc:sldMk cId="2734677379" sldId="12107"/>
        </pc:sldMkLst>
      </pc:sldChg>
      <pc:sldChg chg="modSp add mod">
        <pc:chgData name="Jim McGowan" userId="e2c7446dd3aca506" providerId="LiveId" clId="{92D2AB30-B469-4E5C-BEF3-837BFCAB84F2}" dt="2024-10-10T18:06:56.190" v="361" actId="14100"/>
        <pc:sldMkLst>
          <pc:docMk/>
          <pc:sldMk cId="2443949419" sldId="12108"/>
        </pc:sldMkLst>
      </pc:sldChg>
      <pc:sldChg chg="modSp add mod">
        <pc:chgData name="Jim McGowan" userId="e2c7446dd3aca506" providerId="LiveId" clId="{92D2AB30-B469-4E5C-BEF3-837BFCAB84F2}" dt="2024-10-10T18:07:35.163" v="366" actId="108"/>
        <pc:sldMkLst>
          <pc:docMk/>
          <pc:sldMk cId="1807820515" sldId="12109"/>
        </pc:sldMkLst>
      </pc:sldChg>
      <pc:sldChg chg="modSp add mod">
        <pc:chgData name="Jim McGowan" userId="e2c7446dd3aca506" providerId="LiveId" clId="{92D2AB30-B469-4E5C-BEF3-837BFCAB84F2}" dt="2024-10-10T18:11:13.818" v="402" actId="108"/>
        <pc:sldMkLst>
          <pc:docMk/>
          <pc:sldMk cId="1813310109" sldId="12110"/>
        </pc:sldMkLst>
      </pc:sldChg>
      <pc:sldChg chg="modSp add mod">
        <pc:chgData name="Jim McGowan" userId="e2c7446dd3aca506" providerId="LiveId" clId="{92D2AB30-B469-4E5C-BEF3-837BFCAB84F2}" dt="2024-10-10T18:13:44.863" v="417" actId="108"/>
        <pc:sldMkLst>
          <pc:docMk/>
          <pc:sldMk cId="3061958907" sldId="12111"/>
        </pc:sldMkLst>
      </pc:sldChg>
      <pc:sldChg chg="add del ord">
        <pc:chgData name="Jim McGowan" userId="e2c7446dd3aca506" providerId="LiveId" clId="{92D2AB30-B469-4E5C-BEF3-837BFCAB84F2}" dt="2024-10-10T18:12:50.486" v="412" actId="47"/>
        <pc:sldMkLst>
          <pc:docMk/>
          <pc:sldMk cId="3564255074" sldId="12111"/>
        </pc:sldMkLst>
      </pc:sldChg>
    </pc:docChg>
  </pc:docChgLst>
  <pc:docChgLst>
    <pc:chgData name="Jim McGowan" userId="e2c7446dd3aca506" providerId="LiveId" clId="{BEF4DEB1-0230-4B55-AA92-D81CDC0BB0E4}"/>
    <pc:docChg chg="custSel modSld modHandout">
      <pc:chgData name="Jim McGowan" userId="e2c7446dd3aca506" providerId="LiveId" clId="{BEF4DEB1-0230-4B55-AA92-D81CDC0BB0E4}" dt="2024-11-30T15:41:46.169" v="91" actId="6549"/>
      <pc:docMkLst>
        <pc:docMk/>
      </pc:docMkLst>
      <pc:sldChg chg="modSp mod">
        <pc:chgData name="Jim McGowan" userId="e2c7446dd3aca506" providerId="LiveId" clId="{BEF4DEB1-0230-4B55-AA92-D81CDC0BB0E4}" dt="2024-11-30T15:31:11.129" v="40" actId="108"/>
        <pc:sldMkLst>
          <pc:docMk/>
          <pc:sldMk cId="162318517" sldId="813"/>
        </pc:sldMkLst>
        <pc:spChg chg="mod">
          <ac:chgData name="Jim McGowan" userId="e2c7446dd3aca506" providerId="LiveId" clId="{BEF4DEB1-0230-4B55-AA92-D81CDC0BB0E4}" dt="2024-11-30T15:31:11.129" v="40" actId="108"/>
          <ac:spMkLst>
            <pc:docMk/>
            <pc:sldMk cId="162318517" sldId="813"/>
            <ac:spMk id="134147" creationId="{00000000-0000-0000-0000-000000000000}"/>
          </ac:spMkLst>
        </pc:spChg>
      </pc:sldChg>
      <pc:sldChg chg="modSp mod">
        <pc:chgData name="Jim McGowan" userId="e2c7446dd3aca506" providerId="LiveId" clId="{BEF4DEB1-0230-4B55-AA92-D81CDC0BB0E4}" dt="2024-11-30T15:31:36.451" v="51" actId="6549"/>
        <pc:sldMkLst>
          <pc:docMk/>
          <pc:sldMk cId="2472933879" sldId="3233"/>
        </pc:sldMkLst>
        <pc:spChg chg="mod">
          <ac:chgData name="Jim McGowan" userId="e2c7446dd3aca506" providerId="LiveId" clId="{BEF4DEB1-0230-4B55-AA92-D81CDC0BB0E4}" dt="2024-11-30T15:31:36.451" v="51" actId="6549"/>
          <ac:spMkLst>
            <pc:docMk/>
            <pc:sldMk cId="2472933879" sldId="3233"/>
            <ac:spMk id="38914" creationId="{00000000-0000-0000-0000-000000000000}"/>
          </ac:spMkLst>
        </pc:spChg>
      </pc:sldChg>
      <pc:sldChg chg="addSp modSp mod">
        <pc:chgData name="Jim McGowan" userId="e2c7446dd3aca506" providerId="LiveId" clId="{BEF4DEB1-0230-4B55-AA92-D81CDC0BB0E4}" dt="2024-11-30T15:39:29.329" v="71" actId="1582"/>
        <pc:sldMkLst>
          <pc:docMk/>
          <pc:sldMk cId="1107864096" sldId="3816"/>
        </pc:sldMkLst>
        <pc:spChg chg="mod">
          <ac:chgData name="Jim McGowan" userId="e2c7446dd3aca506" providerId="LiveId" clId="{BEF4DEB1-0230-4B55-AA92-D81CDC0BB0E4}" dt="2024-11-30T15:31:43.666" v="52" actId="108"/>
          <ac:spMkLst>
            <pc:docMk/>
            <pc:sldMk cId="1107864096" sldId="3816"/>
            <ac:spMk id="38914" creationId="{00000000-0000-0000-0000-000000000000}"/>
          </ac:spMkLst>
        </pc:spChg>
        <pc:picChg chg="add mod">
          <ac:chgData name="Jim McGowan" userId="e2c7446dd3aca506" providerId="LiveId" clId="{BEF4DEB1-0230-4B55-AA92-D81CDC0BB0E4}" dt="2024-11-30T15:39:29.329" v="71" actId="1582"/>
          <ac:picMkLst>
            <pc:docMk/>
            <pc:sldMk cId="1107864096" sldId="3816"/>
            <ac:picMk id="2" creationId="{FD5C8491-778B-F20A-A449-B4C3538298AC}"/>
          </ac:picMkLst>
        </pc:picChg>
      </pc:sldChg>
      <pc:sldChg chg="modSp mod">
        <pc:chgData name="Jim McGowan" userId="e2c7446dd3aca506" providerId="LiveId" clId="{BEF4DEB1-0230-4B55-AA92-D81CDC0BB0E4}" dt="2024-11-30T15:40:27.628" v="79" actId="1036"/>
        <pc:sldMkLst>
          <pc:docMk/>
          <pc:sldMk cId="1986951577" sldId="6133"/>
        </pc:sldMkLst>
        <pc:spChg chg="mod">
          <ac:chgData name="Jim McGowan" userId="e2c7446dd3aca506" providerId="LiveId" clId="{BEF4DEB1-0230-4B55-AA92-D81CDC0BB0E4}" dt="2024-11-30T15:31:55.123" v="54" actId="108"/>
          <ac:spMkLst>
            <pc:docMk/>
            <pc:sldMk cId="1986951577" sldId="6133"/>
            <ac:spMk id="5" creationId="{00000000-0000-0000-0000-000000000000}"/>
          </ac:spMkLst>
        </pc:spChg>
        <pc:picChg chg="mod">
          <ac:chgData name="Jim McGowan" userId="e2c7446dd3aca506" providerId="LiveId" clId="{BEF4DEB1-0230-4B55-AA92-D81CDC0BB0E4}" dt="2024-11-30T15:40:27.628" v="79" actId="1036"/>
          <ac:picMkLst>
            <pc:docMk/>
            <pc:sldMk cId="1986951577" sldId="6133"/>
            <ac:picMk id="2" creationId="{C62648A5-72C2-BE52-1DCA-24A93CE4C313}"/>
          </ac:picMkLst>
        </pc:picChg>
      </pc:sldChg>
      <pc:sldChg chg="modSp mod">
        <pc:chgData name="Jim McGowan" userId="e2c7446dd3aca506" providerId="LiveId" clId="{BEF4DEB1-0230-4B55-AA92-D81CDC0BB0E4}" dt="2024-11-30T15:31:50.796" v="53" actId="108"/>
        <pc:sldMkLst>
          <pc:docMk/>
          <pc:sldMk cId="1950829442" sldId="6134"/>
        </pc:sldMkLst>
        <pc:spChg chg="mod">
          <ac:chgData name="Jim McGowan" userId="e2c7446dd3aca506" providerId="LiveId" clId="{BEF4DEB1-0230-4B55-AA92-D81CDC0BB0E4}" dt="2024-11-30T15:31:50.796" v="53" actId="108"/>
          <ac:spMkLst>
            <pc:docMk/>
            <pc:sldMk cId="1950829442" sldId="6134"/>
            <ac:spMk id="5" creationId="{00000000-0000-0000-0000-000000000000}"/>
          </ac:spMkLst>
        </pc:spChg>
      </pc:sldChg>
      <pc:sldChg chg="modSp mod">
        <pc:chgData name="Jim McGowan" userId="e2c7446dd3aca506" providerId="LiveId" clId="{BEF4DEB1-0230-4B55-AA92-D81CDC0BB0E4}" dt="2024-11-30T15:31:16.937" v="41" actId="108"/>
        <pc:sldMkLst>
          <pc:docMk/>
          <pc:sldMk cId="1174428004" sldId="6498"/>
        </pc:sldMkLst>
        <pc:spChg chg="mod">
          <ac:chgData name="Jim McGowan" userId="e2c7446dd3aca506" providerId="LiveId" clId="{BEF4DEB1-0230-4B55-AA92-D81CDC0BB0E4}" dt="2024-11-30T15:31:16.937" v="41" actId="108"/>
          <ac:spMkLst>
            <pc:docMk/>
            <pc:sldMk cId="1174428004" sldId="6498"/>
            <ac:spMk id="134147" creationId="{00000000-0000-0000-0000-000000000000}"/>
          </ac:spMkLst>
        </pc:spChg>
      </pc:sldChg>
      <pc:sldChg chg="addSp modSp mod">
        <pc:chgData name="Jim McGowan" userId="e2c7446dd3aca506" providerId="LiveId" clId="{BEF4DEB1-0230-4B55-AA92-D81CDC0BB0E4}" dt="2024-11-30T15:30:14.268" v="37" actId="1582"/>
        <pc:sldMkLst>
          <pc:docMk/>
          <pc:sldMk cId="108679736" sldId="12217"/>
        </pc:sldMkLst>
        <pc:spChg chg="mod">
          <ac:chgData name="Jim McGowan" userId="e2c7446dd3aca506" providerId="LiveId" clId="{BEF4DEB1-0230-4B55-AA92-D81CDC0BB0E4}" dt="2024-11-30T15:24:18.598" v="2" actId="12788"/>
          <ac:spMkLst>
            <pc:docMk/>
            <pc:sldMk cId="108679736" sldId="12217"/>
            <ac:spMk id="68611" creationId="{B335FD4F-AFA0-097D-7853-64E7BFC649FF}"/>
          </ac:spMkLst>
        </pc:spChg>
        <pc:picChg chg="add mod">
          <ac:chgData name="Jim McGowan" userId="e2c7446dd3aca506" providerId="LiveId" clId="{BEF4DEB1-0230-4B55-AA92-D81CDC0BB0E4}" dt="2024-11-30T15:30:14.268" v="37" actId="1582"/>
          <ac:picMkLst>
            <pc:docMk/>
            <pc:sldMk cId="108679736" sldId="12217"/>
            <ac:picMk id="2" creationId="{A92020CA-32D0-69EE-D0DB-CF4C428C8027}"/>
          </ac:picMkLst>
        </pc:picChg>
      </pc:sldChg>
      <pc:sldChg chg="modSp mod">
        <pc:chgData name="Jim McGowan" userId="e2c7446dd3aca506" providerId="LiveId" clId="{BEF4DEB1-0230-4B55-AA92-D81CDC0BB0E4}" dt="2024-11-30T15:31:23.888" v="42" actId="108"/>
        <pc:sldMkLst>
          <pc:docMk/>
          <pc:sldMk cId="2627754718" sldId="12227"/>
        </pc:sldMkLst>
        <pc:spChg chg="mod">
          <ac:chgData name="Jim McGowan" userId="e2c7446dd3aca506" providerId="LiveId" clId="{BEF4DEB1-0230-4B55-AA92-D81CDC0BB0E4}" dt="2024-11-30T15:31:23.888" v="42" actId="108"/>
          <ac:spMkLst>
            <pc:docMk/>
            <pc:sldMk cId="2627754718" sldId="12227"/>
            <ac:spMk id="134147" creationId="{CFC2267D-F685-5435-525D-9627EF9AF86A}"/>
          </ac:spMkLst>
        </pc:spChg>
      </pc:sldChg>
    </pc:docChg>
  </pc:docChgLst>
  <pc:docChgLst>
    <pc:chgData name="Jim McGowan" userId="e2c7446dd3aca506" providerId="LiveId" clId="{2C7FD835-4D9E-421B-9D00-67251C0C3FD9}"/>
    <pc:docChg chg="custSel addSld delSld modSld modHandout">
      <pc:chgData name="Jim McGowan" userId="e2c7446dd3aca506" providerId="LiveId" clId="{2C7FD835-4D9E-421B-9D00-67251C0C3FD9}" dt="2024-11-23T21:54:57.662" v="135" actId="6549"/>
      <pc:docMkLst>
        <pc:docMk/>
      </pc:docMkLst>
      <pc:sldChg chg="modSp mod">
        <pc:chgData name="Jim McGowan" userId="e2c7446dd3aca506" providerId="LiveId" clId="{2C7FD835-4D9E-421B-9D00-67251C0C3FD9}" dt="2024-11-23T21:36:13.316" v="12" actId="14100"/>
        <pc:sldMkLst>
          <pc:docMk/>
          <pc:sldMk cId="0" sldId="1651"/>
        </pc:sldMkLst>
      </pc:sldChg>
      <pc:sldChg chg="modSp mod">
        <pc:chgData name="Jim McGowan" userId="e2c7446dd3aca506" providerId="LiveId" clId="{2C7FD835-4D9E-421B-9D00-67251C0C3FD9}" dt="2024-11-23T21:40:00.992" v="55" actId="14100"/>
        <pc:sldMkLst>
          <pc:docMk/>
          <pc:sldMk cId="0" sldId="1942"/>
        </pc:sldMkLst>
      </pc:sldChg>
      <pc:sldChg chg="modSp mod">
        <pc:chgData name="Jim McGowan" userId="e2c7446dd3aca506" providerId="LiveId" clId="{2C7FD835-4D9E-421B-9D00-67251C0C3FD9}" dt="2024-11-23T21:47:02.973" v="89" actId="12789"/>
        <pc:sldMkLst>
          <pc:docMk/>
          <pc:sldMk cId="1106824290" sldId="2055"/>
        </pc:sldMkLst>
        <pc:picChg chg="mod">
          <ac:chgData name="Jim McGowan" userId="e2c7446dd3aca506" providerId="LiveId" clId="{2C7FD835-4D9E-421B-9D00-67251C0C3FD9}" dt="2024-11-23T21:47:02.973" v="89" actId="12789"/>
          <ac:picMkLst>
            <pc:docMk/>
            <pc:sldMk cId="1106824290" sldId="2055"/>
            <ac:picMk id="10" creationId="{00000000-0000-0000-0000-000000000000}"/>
          </ac:picMkLst>
        </pc:picChg>
      </pc:sldChg>
      <pc:sldChg chg="addSp delSp modSp mod">
        <pc:chgData name="Jim McGowan" userId="e2c7446dd3aca506" providerId="LiveId" clId="{2C7FD835-4D9E-421B-9D00-67251C0C3FD9}" dt="2024-11-23T21:39:07.489" v="43" actId="1582"/>
        <pc:sldMkLst>
          <pc:docMk/>
          <pc:sldMk cId="1521016107" sldId="4740"/>
        </pc:sldMkLst>
      </pc:sldChg>
      <pc:sldChg chg="addSp delSp modSp mod">
        <pc:chgData name="Jim McGowan" userId="e2c7446dd3aca506" providerId="LiveId" clId="{2C7FD835-4D9E-421B-9D00-67251C0C3FD9}" dt="2024-11-23T21:39:20.982" v="45"/>
        <pc:sldMkLst>
          <pc:docMk/>
          <pc:sldMk cId="3920330346" sldId="6552"/>
        </pc:sldMkLst>
      </pc:sldChg>
      <pc:sldChg chg="addSp delSp modSp mod">
        <pc:chgData name="Jim McGowan" userId="e2c7446dd3aca506" providerId="LiveId" clId="{2C7FD835-4D9E-421B-9D00-67251C0C3FD9}" dt="2024-11-23T21:53:52.663" v="122"/>
        <pc:sldMkLst>
          <pc:docMk/>
          <pc:sldMk cId="352264303" sldId="7911"/>
        </pc:sldMkLst>
        <pc:picChg chg="add mod">
          <ac:chgData name="Jim McGowan" userId="e2c7446dd3aca506" providerId="LiveId" clId="{2C7FD835-4D9E-421B-9D00-67251C0C3FD9}" dt="2024-11-23T21:53:52.663" v="122"/>
          <ac:picMkLst>
            <pc:docMk/>
            <pc:sldMk cId="352264303" sldId="7911"/>
            <ac:picMk id="2" creationId="{3C4CE112-AF86-0B2F-DB45-99B14997A4EB}"/>
          </ac:picMkLst>
        </pc:picChg>
      </pc:sldChg>
      <pc:sldChg chg="modSp mod">
        <pc:chgData name="Jim McGowan" userId="e2c7446dd3aca506" providerId="LiveId" clId="{2C7FD835-4D9E-421B-9D00-67251C0C3FD9}" dt="2024-11-23T21:48:16.160" v="92" actId="948"/>
        <pc:sldMkLst>
          <pc:docMk/>
          <pc:sldMk cId="3448543148" sldId="11096"/>
        </pc:sldMkLst>
      </pc:sldChg>
      <pc:sldChg chg="modSp mod">
        <pc:chgData name="Jim McGowan" userId="e2c7446dd3aca506" providerId="LiveId" clId="{2C7FD835-4D9E-421B-9D00-67251C0C3FD9}" dt="2024-11-23T21:51:12.152" v="104" actId="14100"/>
        <pc:sldMkLst>
          <pc:docMk/>
          <pc:sldMk cId="2391181692" sldId="12167"/>
        </pc:sldMkLst>
      </pc:sldChg>
      <pc:sldChg chg="modSp mod">
        <pc:chgData name="Jim McGowan" userId="e2c7446dd3aca506" providerId="LiveId" clId="{2C7FD835-4D9E-421B-9D00-67251C0C3FD9}" dt="2024-11-23T21:51:16.137" v="105" actId="14100"/>
        <pc:sldMkLst>
          <pc:docMk/>
          <pc:sldMk cId="2427317623" sldId="12168"/>
        </pc:sldMkLst>
      </pc:sldChg>
      <pc:sldChg chg="modSp mod">
        <pc:chgData name="Jim McGowan" userId="e2c7446dd3aca506" providerId="LiveId" clId="{2C7FD835-4D9E-421B-9D00-67251C0C3FD9}" dt="2024-11-23T21:51:20.337" v="106" actId="14100"/>
        <pc:sldMkLst>
          <pc:docMk/>
          <pc:sldMk cId="1168115621" sldId="12169"/>
        </pc:sldMkLst>
      </pc:sldChg>
      <pc:sldChg chg="modSp mod">
        <pc:chgData name="Jim McGowan" userId="e2c7446dd3aca506" providerId="LiveId" clId="{2C7FD835-4D9E-421B-9D00-67251C0C3FD9}" dt="2024-11-23T21:51:44.636" v="107" actId="14100"/>
        <pc:sldMkLst>
          <pc:docMk/>
          <pc:sldMk cId="2885288484" sldId="12170"/>
        </pc:sldMkLst>
      </pc:sldChg>
      <pc:sldChg chg="modSp mod">
        <pc:chgData name="Jim McGowan" userId="e2c7446dd3aca506" providerId="LiveId" clId="{2C7FD835-4D9E-421B-9D00-67251C0C3FD9}" dt="2024-11-23T21:51:59.065" v="108" actId="14100"/>
        <pc:sldMkLst>
          <pc:docMk/>
          <pc:sldMk cId="2172506006" sldId="12176"/>
        </pc:sldMkLst>
      </pc:sldChg>
      <pc:sldChg chg="modSp mod">
        <pc:chgData name="Jim McGowan" userId="e2c7446dd3aca506" providerId="LiveId" clId="{2C7FD835-4D9E-421B-9D00-67251C0C3FD9}" dt="2024-11-23T21:52:02.619" v="109" actId="14100"/>
        <pc:sldMkLst>
          <pc:docMk/>
          <pc:sldMk cId="4267937796" sldId="12177"/>
        </pc:sldMkLst>
      </pc:sldChg>
      <pc:sldChg chg="modSp mod">
        <pc:chgData name="Jim McGowan" userId="e2c7446dd3aca506" providerId="LiveId" clId="{2C7FD835-4D9E-421B-9D00-67251C0C3FD9}" dt="2024-11-23T21:52:20.346" v="110" actId="14100"/>
        <pc:sldMkLst>
          <pc:docMk/>
          <pc:sldMk cId="3366637132" sldId="12179"/>
        </pc:sldMkLst>
      </pc:sldChg>
      <pc:sldChg chg="modSp mod">
        <pc:chgData name="Jim McGowan" userId="e2c7446dd3aca506" providerId="LiveId" clId="{2C7FD835-4D9E-421B-9D00-67251C0C3FD9}" dt="2024-11-23T21:52:32.274" v="111" actId="14100"/>
        <pc:sldMkLst>
          <pc:docMk/>
          <pc:sldMk cId="1060391802" sldId="12184"/>
        </pc:sldMkLst>
      </pc:sldChg>
      <pc:sldChg chg="modSp mod">
        <pc:chgData name="Jim McGowan" userId="e2c7446dd3aca506" providerId="LiveId" clId="{2C7FD835-4D9E-421B-9D00-67251C0C3FD9}" dt="2024-11-23T21:52:36.056" v="112" actId="14100"/>
        <pc:sldMkLst>
          <pc:docMk/>
          <pc:sldMk cId="3031886820" sldId="12185"/>
        </pc:sldMkLst>
      </pc:sldChg>
      <pc:sldChg chg="modSp mod">
        <pc:chgData name="Jim McGowan" userId="e2c7446dd3aca506" providerId="LiveId" clId="{2C7FD835-4D9E-421B-9D00-67251C0C3FD9}" dt="2024-11-23T21:52:40.008" v="113" actId="14100"/>
        <pc:sldMkLst>
          <pc:docMk/>
          <pc:sldMk cId="2250859116" sldId="12186"/>
        </pc:sldMkLst>
      </pc:sldChg>
      <pc:sldChg chg="modSp mod">
        <pc:chgData name="Jim McGowan" userId="e2c7446dd3aca506" providerId="LiveId" clId="{2C7FD835-4D9E-421B-9D00-67251C0C3FD9}" dt="2024-11-23T21:52:57.622" v="114" actId="14100"/>
        <pc:sldMkLst>
          <pc:docMk/>
          <pc:sldMk cId="4182717372" sldId="12187"/>
        </pc:sldMkLst>
      </pc:sldChg>
      <pc:sldChg chg="modSp mod">
        <pc:chgData name="Jim McGowan" userId="e2c7446dd3aca506" providerId="LiveId" clId="{2C7FD835-4D9E-421B-9D00-67251C0C3FD9}" dt="2024-11-23T21:53:00.512" v="115" actId="14100"/>
        <pc:sldMkLst>
          <pc:docMk/>
          <pc:sldMk cId="3877561003" sldId="12188"/>
        </pc:sldMkLst>
      </pc:sldChg>
      <pc:sldChg chg="modSp mod">
        <pc:chgData name="Jim McGowan" userId="e2c7446dd3aca506" providerId="LiveId" clId="{2C7FD835-4D9E-421B-9D00-67251C0C3FD9}" dt="2024-11-23T21:53:04.865" v="116" actId="14100"/>
        <pc:sldMkLst>
          <pc:docMk/>
          <pc:sldMk cId="1754894966" sldId="12189"/>
        </pc:sldMkLst>
      </pc:sldChg>
      <pc:sldChg chg="modSp mod">
        <pc:chgData name="Jim McGowan" userId="e2c7446dd3aca506" providerId="LiveId" clId="{2C7FD835-4D9E-421B-9D00-67251C0C3FD9}" dt="2024-11-23T21:53:19.440" v="117" actId="14100"/>
        <pc:sldMkLst>
          <pc:docMk/>
          <pc:sldMk cId="504560804" sldId="12190"/>
        </pc:sldMkLst>
      </pc:sldChg>
      <pc:sldChg chg="modSp mod">
        <pc:chgData name="Jim McGowan" userId="e2c7446dd3aca506" providerId="LiveId" clId="{2C7FD835-4D9E-421B-9D00-67251C0C3FD9}" dt="2024-11-23T21:53:22.760" v="118" actId="14100"/>
        <pc:sldMkLst>
          <pc:docMk/>
          <pc:sldMk cId="2072395014" sldId="12191"/>
        </pc:sldMkLst>
      </pc:sldChg>
      <pc:sldChg chg="modSp mod">
        <pc:chgData name="Jim McGowan" userId="e2c7446dd3aca506" providerId="LiveId" clId="{2C7FD835-4D9E-421B-9D00-67251C0C3FD9}" dt="2024-11-23T21:53:30.573" v="119" actId="14100"/>
        <pc:sldMkLst>
          <pc:docMk/>
          <pc:sldMk cId="869354684" sldId="12192"/>
        </pc:sldMkLst>
      </pc:sldChg>
      <pc:sldChg chg="addSp modSp mod">
        <pc:chgData name="Jim McGowan" userId="e2c7446dd3aca506" providerId="LiveId" clId="{2C7FD835-4D9E-421B-9D00-67251C0C3FD9}" dt="2024-11-23T21:45:24.736" v="76" actId="1036"/>
        <pc:sldMkLst>
          <pc:docMk/>
          <pc:sldMk cId="1665782005" sldId="12193"/>
        </pc:sldMkLst>
        <pc:spChg chg="add mod ord">
          <ac:chgData name="Jim McGowan" userId="e2c7446dd3aca506" providerId="LiveId" clId="{2C7FD835-4D9E-421B-9D00-67251C0C3FD9}" dt="2024-11-23T21:45:24.736" v="76" actId="1036"/>
          <ac:spMkLst>
            <pc:docMk/>
            <pc:sldMk cId="1665782005" sldId="12193"/>
            <ac:spMk id="3" creationId="{A398AFE0-ACD8-A125-C155-5DA6FCFBDEF9}"/>
          </ac:spMkLst>
        </pc:spChg>
        <pc:spChg chg="mod">
          <ac:chgData name="Jim McGowan" userId="e2c7446dd3aca506" providerId="LiveId" clId="{2C7FD835-4D9E-421B-9D00-67251C0C3FD9}" dt="2024-11-23T21:45:24.736" v="76" actId="1036"/>
          <ac:spMkLst>
            <pc:docMk/>
            <pc:sldMk cId="1665782005" sldId="12193"/>
            <ac:spMk id="161795" creationId="{670A8C0D-9237-FBB5-E05F-92E52A908FDF}"/>
          </ac:spMkLst>
        </pc:spChg>
        <pc:picChg chg="mod">
          <ac:chgData name="Jim McGowan" userId="e2c7446dd3aca506" providerId="LiveId" clId="{2C7FD835-4D9E-421B-9D00-67251C0C3FD9}" dt="2024-11-23T21:45:14.192" v="72" actId="208"/>
          <ac:picMkLst>
            <pc:docMk/>
            <pc:sldMk cId="1665782005" sldId="12193"/>
            <ac:picMk id="2" creationId="{803776AE-C862-9205-A7FB-F3C824E2EC3E}"/>
          </ac:picMkLst>
        </pc:picChg>
      </pc:sldChg>
      <pc:sldChg chg="modSp mod">
        <pc:chgData name="Jim McGowan" userId="e2c7446dd3aca506" providerId="LiveId" clId="{2C7FD835-4D9E-421B-9D00-67251C0C3FD9}" dt="2024-11-23T21:53:44.064" v="120" actId="14100"/>
        <pc:sldMkLst>
          <pc:docMk/>
          <pc:sldMk cId="3551749698" sldId="12195"/>
        </pc:sldMkLst>
        <pc:spChg chg="mod">
          <ac:chgData name="Jim McGowan" userId="e2c7446dd3aca506" providerId="LiveId" clId="{2C7FD835-4D9E-421B-9D00-67251C0C3FD9}" dt="2024-11-23T21:53:44.064" v="120" actId="14100"/>
          <ac:spMkLst>
            <pc:docMk/>
            <pc:sldMk cId="3551749698" sldId="12195"/>
            <ac:spMk id="161795" creationId="{C916A642-D04A-6004-4010-79D363248E5F}"/>
          </ac:spMkLst>
        </pc:spChg>
      </pc:sldChg>
      <pc:sldChg chg="modSp mod">
        <pc:chgData name="Jim McGowan" userId="e2c7446dd3aca506" providerId="LiveId" clId="{2C7FD835-4D9E-421B-9D00-67251C0C3FD9}" dt="2024-11-23T21:45:58.072" v="78" actId="14100"/>
        <pc:sldMkLst>
          <pc:docMk/>
          <pc:sldMk cId="3525480610" sldId="12196"/>
        </pc:sldMkLst>
        <pc:spChg chg="mod">
          <ac:chgData name="Jim McGowan" userId="e2c7446dd3aca506" providerId="LiveId" clId="{2C7FD835-4D9E-421B-9D00-67251C0C3FD9}" dt="2024-11-23T21:45:58.072" v="78" actId="14100"/>
          <ac:spMkLst>
            <pc:docMk/>
            <pc:sldMk cId="3525480610" sldId="12196"/>
            <ac:spMk id="161795" creationId="{21FF0705-C8A8-1855-DE1B-FE5D44A631B8}"/>
          </ac:spMkLst>
        </pc:spChg>
      </pc:sldChg>
      <pc:sldChg chg="modSp mod">
        <pc:chgData name="Jim McGowan" userId="e2c7446dd3aca506" providerId="LiveId" clId="{2C7FD835-4D9E-421B-9D00-67251C0C3FD9}" dt="2024-11-23T21:46:03.945" v="79" actId="14100"/>
        <pc:sldMkLst>
          <pc:docMk/>
          <pc:sldMk cId="3721898032" sldId="12197"/>
        </pc:sldMkLst>
        <pc:spChg chg="mod">
          <ac:chgData name="Jim McGowan" userId="e2c7446dd3aca506" providerId="LiveId" clId="{2C7FD835-4D9E-421B-9D00-67251C0C3FD9}" dt="2024-11-23T21:46:03.945" v="79" actId="14100"/>
          <ac:spMkLst>
            <pc:docMk/>
            <pc:sldMk cId="3721898032" sldId="12197"/>
            <ac:spMk id="161795" creationId="{A0A1E745-8773-EE93-8005-4D454E7CED4B}"/>
          </ac:spMkLst>
        </pc:spChg>
      </pc:sldChg>
      <pc:sldChg chg="modSp mod">
        <pc:chgData name="Jim McGowan" userId="e2c7446dd3aca506" providerId="LiveId" clId="{2C7FD835-4D9E-421B-9D00-67251C0C3FD9}" dt="2024-11-23T21:41:00.034" v="58" actId="14100"/>
        <pc:sldMkLst>
          <pc:docMk/>
          <pc:sldMk cId="98335505" sldId="12201"/>
        </pc:sldMkLst>
        <pc:spChg chg="mod">
          <ac:chgData name="Jim McGowan" userId="e2c7446dd3aca506" providerId="LiveId" clId="{2C7FD835-4D9E-421B-9D00-67251C0C3FD9}" dt="2024-11-23T21:41:00.034" v="58" actId="14100"/>
          <ac:spMkLst>
            <pc:docMk/>
            <pc:sldMk cId="98335505" sldId="12201"/>
            <ac:spMk id="161795" creationId="{8F7EA478-DAA0-CEC7-C19A-0AD6338BD1FB}"/>
          </ac:spMkLst>
        </pc:spChg>
      </pc:sldChg>
      <pc:sldChg chg="modSp mod">
        <pc:chgData name="Jim McGowan" userId="e2c7446dd3aca506" providerId="LiveId" clId="{2C7FD835-4D9E-421B-9D00-67251C0C3FD9}" dt="2024-11-23T21:41:05.812" v="59" actId="14100"/>
        <pc:sldMkLst>
          <pc:docMk/>
          <pc:sldMk cId="2301265216" sldId="12202"/>
        </pc:sldMkLst>
        <pc:spChg chg="mod">
          <ac:chgData name="Jim McGowan" userId="e2c7446dd3aca506" providerId="LiveId" clId="{2C7FD835-4D9E-421B-9D00-67251C0C3FD9}" dt="2024-11-23T21:41:05.812" v="59" actId="14100"/>
          <ac:spMkLst>
            <pc:docMk/>
            <pc:sldMk cId="2301265216" sldId="12202"/>
            <ac:spMk id="161795" creationId="{07B87245-6D06-38FB-C8E8-AB4B37E4EA5B}"/>
          </ac:spMkLst>
        </pc:spChg>
      </pc:sldChg>
      <pc:sldChg chg="modSp mod">
        <pc:chgData name="Jim McGowan" userId="e2c7446dd3aca506" providerId="LiveId" clId="{2C7FD835-4D9E-421B-9D00-67251C0C3FD9}" dt="2024-11-23T21:45:49.564" v="77" actId="14100"/>
        <pc:sldMkLst>
          <pc:docMk/>
          <pc:sldMk cId="1809318657" sldId="12203"/>
        </pc:sldMkLst>
        <pc:spChg chg="mod">
          <ac:chgData name="Jim McGowan" userId="e2c7446dd3aca506" providerId="LiveId" clId="{2C7FD835-4D9E-421B-9D00-67251C0C3FD9}" dt="2024-11-23T21:45:49.564" v="77" actId="14100"/>
          <ac:spMkLst>
            <pc:docMk/>
            <pc:sldMk cId="1809318657" sldId="12203"/>
            <ac:spMk id="161795" creationId="{63417A4E-5E5B-D0A7-1E3A-BBC13E648537}"/>
          </ac:spMkLst>
        </pc:spChg>
      </pc:sldChg>
      <pc:sldChg chg="modSp mod">
        <pc:chgData name="Jim McGowan" userId="e2c7446dd3aca506" providerId="LiveId" clId="{2C7FD835-4D9E-421B-9D00-67251C0C3FD9}" dt="2024-11-23T21:46:10.360" v="80" actId="14100"/>
        <pc:sldMkLst>
          <pc:docMk/>
          <pc:sldMk cId="1798825533" sldId="12211"/>
        </pc:sldMkLst>
        <pc:spChg chg="mod">
          <ac:chgData name="Jim McGowan" userId="e2c7446dd3aca506" providerId="LiveId" clId="{2C7FD835-4D9E-421B-9D00-67251C0C3FD9}" dt="2024-11-23T21:46:10.360" v="80" actId="14100"/>
          <ac:spMkLst>
            <pc:docMk/>
            <pc:sldMk cId="1798825533" sldId="12211"/>
            <ac:spMk id="161795" creationId="{37B1F374-7C76-515E-F67E-8D5A79F26B85}"/>
          </ac:spMkLst>
        </pc:spChg>
      </pc:sldChg>
      <pc:sldChg chg="modSp mod">
        <pc:chgData name="Jim McGowan" userId="e2c7446dd3aca506" providerId="LiveId" clId="{2C7FD835-4D9E-421B-9D00-67251C0C3FD9}" dt="2024-11-23T21:46:14.312" v="81" actId="14100"/>
        <pc:sldMkLst>
          <pc:docMk/>
          <pc:sldMk cId="2775168560" sldId="12212"/>
        </pc:sldMkLst>
        <pc:spChg chg="mod">
          <ac:chgData name="Jim McGowan" userId="e2c7446dd3aca506" providerId="LiveId" clId="{2C7FD835-4D9E-421B-9D00-67251C0C3FD9}" dt="2024-11-23T21:46:14.312" v="81" actId="14100"/>
          <ac:spMkLst>
            <pc:docMk/>
            <pc:sldMk cId="2775168560" sldId="12212"/>
            <ac:spMk id="161795" creationId="{D66B5ABD-625A-CF9D-3187-8CCB0D814B16}"/>
          </ac:spMkLst>
        </pc:spChg>
      </pc:sldChg>
      <pc:sldChg chg="modSp mod">
        <pc:chgData name="Jim McGowan" userId="e2c7446dd3aca506" providerId="LiveId" clId="{2C7FD835-4D9E-421B-9D00-67251C0C3FD9}" dt="2024-11-23T21:46:20.861" v="82" actId="14100"/>
        <pc:sldMkLst>
          <pc:docMk/>
          <pc:sldMk cId="3172495331" sldId="12213"/>
        </pc:sldMkLst>
        <pc:spChg chg="mod">
          <ac:chgData name="Jim McGowan" userId="e2c7446dd3aca506" providerId="LiveId" clId="{2C7FD835-4D9E-421B-9D00-67251C0C3FD9}" dt="2024-11-23T21:46:20.861" v="82" actId="14100"/>
          <ac:spMkLst>
            <pc:docMk/>
            <pc:sldMk cId="3172495331" sldId="12213"/>
            <ac:spMk id="161795" creationId="{7B1857E3-A4A4-B1EC-1402-E39BE212BFD5}"/>
          </ac:spMkLst>
        </pc:spChg>
      </pc:sldChg>
      <pc:sldChg chg="modSp mod">
        <pc:chgData name="Jim McGowan" userId="e2c7446dd3aca506" providerId="LiveId" clId="{2C7FD835-4D9E-421B-9D00-67251C0C3FD9}" dt="2024-11-23T21:46:51.834" v="86" actId="14100"/>
        <pc:sldMkLst>
          <pc:docMk/>
          <pc:sldMk cId="1479205356" sldId="12214"/>
        </pc:sldMkLst>
        <pc:spChg chg="mod">
          <ac:chgData name="Jim McGowan" userId="e2c7446dd3aca506" providerId="LiveId" clId="{2C7FD835-4D9E-421B-9D00-67251C0C3FD9}" dt="2024-11-23T21:46:51.834" v="86" actId="14100"/>
          <ac:spMkLst>
            <pc:docMk/>
            <pc:sldMk cId="1479205356" sldId="12214"/>
            <ac:spMk id="161795" creationId="{A6891E4E-AEA4-6427-B048-8203551766D0}"/>
          </ac:spMkLst>
        </pc:spChg>
      </pc:sldChg>
      <pc:sldChg chg="del">
        <pc:chgData name="Jim McGowan" userId="e2c7446dd3aca506" providerId="LiveId" clId="{2C7FD835-4D9E-421B-9D00-67251C0C3FD9}" dt="2024-11-23T21:47:56.137" v="91" actId="47"/>
        <pc:sldMkLst>
          <pc:docMk/>
          <pc:sldMk cId="2705235515" sldId="12215"/>
        </pc:sldMkLst>
      </pc:sldChg>
      <pc:sldChg chg="modSp mod">
        <pc:chgData name="Jim McGowan" userId="e2c7446dd3aca506" providerId="LiveId" clId="{2C7FD835-4D9E-421B-9D00-67251C0C3FD9}" dt="2024-11-23T21:46:46.733" v="85" actId="14100"/>
        <pc:sldMkLst>
          <pc:docMk/>
          <pc:sldMk cId="108679736" sldId="12217"/>
        </pc:sldMkLst>
        <pc:spChg chg="mod">
          <ac:chgData name="Jim McGowan" userId="e2c7446dd3aca506" providerId="LiveId" clId="{2C7FD835-4D9E-421B-9D00-67251C0C3FD9}" dt="2024-11-23T21:46:46.733" v="85" actId="14100"/>
          <ac:spMkLst>
            <pc:docMk/>
            <pc:sldMk cId="108679736" sldId="12217"/>
            <ac:spMk id="68611" creationId="{B335FD4F-AFA0-097D-7853-64E7BFC649FF}"/>
          </ac:spMkLst>
        </pc:spChg>
      </pc:sldChg>
      <pc:sldChg chg="addSp delSp modSp mod">
        <pc:chgData name="Jim McGowan" userId="e2c7446dd3aca506" providerId="LiveId" clId="{2C7FD835-4D9E-421B-9D00-67251C0C3FD9}" dt="2024-11-23T21:50:57.770" v="103" actId="208"/>
        <pc:sldMkLst>
          <pc:docMk/>
          <pc:sldMk cId="3627306644" sldId="12221"/>
        </pc:sldMkLst>
      </pc:sldChg>
      <pc:sldChg chg="del">
        <pc:chgData name="Jim McGowan" userId="e2c7446dd3aca506" providerId="LiveId" clId="{2C7FD835-4D9E-421B-9D00-67251C0C3FD9}" dt="2024-11-23T21:40:42.536" v="57" actId="47"/>
        <pc:sldMkLst>
          <pc:docMk/>
          <pc:sldMk cId="1608745839" sldId="12222"/>
        </pc:sldMkLst>
      </pc:sldChg>
      <pc:sldChg chg="del">
        <pc:chgData name="Jim McGowan" userId="e2c7446dd3aca506" providerId="LiveId" clId="{2C7FD835-4D9E-421B-9D00-67251C0C3FD9}" dt="2024-11-23T21:40:42.536" v="57" actId="47"/>
        <pc:sldMkLst>
          <pc:docMk/>
          <pc:sldMk cId="647499731" sldId="12223"/>
        </pc:sldMkLst>
      </pc:sldChg>
      <pc:sldChg chg="add">
        <pc:chgData name="Jim McGowan" userId="e2c7446dd3aca506" providerId="LiveId" clId="{2C7FD835-4D9E-421B-9D00-67251C0C3FD9}" dt="2024-11-23T21:40:30.897" v="56"/>
        <pc:sldMkLst>
          <pc:docMk/>
          <pc:sldMk cId="149252561" sldId="12224"/>
        </pc:sldMkLst>
      </pc:sldChg>
      <pc:sldChg chg="add">
        <pc:chgData name="Jim McGowan" userId="e2c7446dd3aca506" providerId="LiveId" clId="{2C7FD835-4D9E-421B-9D00-67251C0C3FD9}" dt="2024-11-23T21:40:30.897" v="56"/>
        <pc:sldMkLst>
          <pc:docMk/>
          <pc:sldMk cId="1398142692" sldId="12225"/>
        </pc:sldMkLst>
      </pc:sldChg>
      <pc:sldChg chg="add">
        <pc:chgData name="Jim McGowan" userId="e2c7446dd3aca506" providerId="LiveId" clId="{2C7FD835-4D9E-421B-9D00-67251C0C3FD9}" dt="2024-11-23T21:47:44.484" v="90"/>
        <pc:sldMkLst>
          <pc:docMk/>
          <pc:sldMk cId="346163816" sldId="122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90" tIns="53897" rIns="107790" bIns="53897" numCol="1" anchor="b" anchorCtr="0" compatLnSpc="1">
            <a:prstTxWarp prst="textNoShape">
              <a:avLst/>
            </a:prstTxWarp>
          </a:bodyPr>
          <a:lstStyle>
            <a:lvl1pPr defTabSz="1019295"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4" y="120406"/>
            <a:ext cx="4089536" cy="793995"/>
          </a:xfrm>
          <a:prstGeom prst="rect">
            <a:avLst/>
          </a:prstGeom>
        </p:spPr>
        <p:txBody>
          <a:bodyPr vert="horz" lIns="118230" tIns="59114" rIns="118230" bIns="59114"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183 - 47v27-31</a:t>
            </a:r>
          </a:p>
          <a:p>
            <a:pPr>
              <a:defRPr/>
            </a:pPr>
            <a:r>
              <a:rPr lang="en-US" sz="1400" dirty="0"/>
              <a:t>12-01-2024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11/30/2024</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54770-8D5B-2091-79D3-E9349ED79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CCE6C-13FF-2688-AE27-7CF8215BE13D}"/>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1BB24167-DE49-338C-D144-6BAF94D1D9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89DD4F-A75A-2C9D-DF37-02DB025A58DE}"/>
              </a:ext>
            </a:extLst>
          </p:cNvPr>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139525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D416-84BD-3434-A0FD-145FB4BEC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07813-571E-6BC2-E981-C314AA6A1D0E}"/>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7C7D6EB0-D20B-4796-8ED0-F36548B327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96DFF0-6565-C48F-4A4A-5A70E65262C2}"/>
              </a:ext>
            </a:extLst>
          </p:cNvPr>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3967537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8909C-48E0-00CB-031A-8AAC44100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3A79F-B833-A755-DE21-8EAF4D86F723}"/>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F446207A-2713-91C3-10EA-9D9CE25C20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49EFA4-5686-5DAF-2A90-B64B2A94E1C5}"/>
              </a:ext>
            </a:extLst>
          </p:cNvPr>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61189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647E-40F8-822C-034C-B5C5AB601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81224-ED31-D113-6E42-D76B2B70F8B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E8F8904-FBD5-2906-05F9-A9F185DB18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9353A-A502-8352-E13E-F81C2994045B}"/>
              </a:ext>
            </a:extLst>
          </p:cNvPr>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274423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47</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11/30/2024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66166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6654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2" r:id="rId13"/>
    <p:sldLayoutId id="2147488923" r:id="rId14"/>
    <p:sldLayoutId id="2147488924" r:id="rId15"/>
    <p:sldLayoutId id="2147488925" r:id="rId16"/>
    <p:sldLayoutId id="2147488926" r:id="rId17"/>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F572-D434-50EC-D0E0-CDEF00E9229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CA4CD68-FD65-D72A-4202-EAB9565E38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47:27b-c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Two-Fold Blessing</a:t>
            </a:r>
          </a:p>
        </p:txBody>
      </p:sp>
      <p:sp>
        <p:nvSpPr>
          <p:cNvPr id="161795" name="Rectangle 3">
            <a:extLst>
              <a:ext uri="{FF2B5EF4-FFF2-40B4-BE49-F238E27FC236}">
                <a16:creationId xmlns:a16="http://schemas.microsoft.com/office/drawing/2014/main" id="{8F7EA478-DAA0-CEC7-C19A-0AD6338BD1F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Material prosperity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Numerical growth (27c)</a:t>
            </a:r>
          </a:p>
        </p:txBody>
      </p:sp>
      <p:pic>
        <p:nvPicPr>
          <p:cNvPr id="2" name="Picture 1">
            <a:extLst>
              <a:ext uri="{FF2B5EF4-FFF2-40B4-BE49-F238E27FC236}">
                <a16:creationId xmlns:a16="http://schemas.microsoft.com/office/drawing/2014/main" id="{5032FCC5-B867-0896-280E-397FFF92BE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335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8994-76A8-9864-66DC-F2406E50B8E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97B515C-14D0-1FBD-9C7F-51F661AAA87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47:27b-c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Two-Fold Blessing</a:t>
            </a:r>
          </a:p>
        </p:txBody>
      </p:sp>
      <p:sp>
        <p:nvSpPr>
          <p:cNvPr id="161795" name="Rectangle 3">
            <a:extLst>
              <a:ext uri="{FF2B5EF4-FFF2-40B4-BE49-F238E27FC236}">
                <a16:creationId xmlns:a16="http://schemas.microsoft.com/office/drawing/2014/main" id="{07B87245-6D06-38FB-C8E8-AB4B37E4EA5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Material prosperity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Numerical growth (27c)</a:t>
            </a:r>
          </a:p>
        </p:txBody>
      </p:sp>
      <p:pic>
        <p:nvPicPr>
          <p:cNvPr id="2" name="Picture 1">
            <a:extLst>
              <a:ext uri="{FF2B5EF4-FFF2-40B4-BE49-F238E27FC236}">
                <a16:creationId xmlns:a16="http://schemas.microsoft.com/office/drawing/2014/main" id="{EF816FD4-E761-9119-0545-BF27E0B4FD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01265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3C4CE112-AF86-0B2F-DB45-99B14997A4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26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134147" name="Rectangle 1"/>
          <p:cNvSpPr>
            <a:spLocks noChangeArrowheads="1"/>
          </p:cNvSpPr>
          <p:nvPr/>
        </p:nvSpPr>
        <p:spPr bwMode="auto">
          <a:xfrm>
            <a:off x="600075" y="0"/>
            <a:ext cx="10982325"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God and Father of our Lord Jesus Christ, who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spiritual blessing in the heavenly places in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85468C-6D5A-447D-8588-AC1E37943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3344" y="2971800"/>
            <a:ext cx="2745312" cy="1828800"/>
          </a:xfrm>
          <a:prstGeom prst="rect">
            <a:avLst/>
          </a:prstGeom>
        </p:spPr>
      </p:pic>
    </p:spTree>
    <p:extLst>
      <p:ext uri="{BB962C8B-B14F-4D97-AF65-F5344CB8AC3E}">
        <p14:creationId xmlns:p14="http://schemas.microsoft.com/office/powerpoint/2010/main" val="932173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3962400" y="3581400"/>
            <a:ext cx="1632744"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D3EE0A-9A95-4956-A923-AA1FC9C0148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2:9</a:t>
            </a:r>
          </a:p>
          <a:p>
            <a:pPr algn="just">
              <a:spcBef>
                <a:spcPts val="600"/>
              </a:spcBef>
              <a:spcAft>
                <a:spcPts val="60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those who say they are Jews and are not, but are a synagogue of Satan.”</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5211" y="3200400"/>
            <a:ext cx="2821578" cy="1645920"/>
          </a:xfrm>
          <a:prstGeom prst="rect">
            <a:avLst/>
          </a:prstGeom>
        </p:spPr>
      </p:pic>
    </p:spTree>
    <p:extLst>
      <p:ext uri="{BB962C8B-B14F-4D97-AF65-F5344CB8AC3E}">
        <p14:creationId xmlns:p14="http://schemas.microsoft.com/office/powerpoint/2010/main" val="1623185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60A2-9979-566B-89D7-3C1A15F4933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E541B95-A045-F66A-9435-86D31E05243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47:27b-c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Two-Fold Blessing</a:t>
            </a:r>
          </a:p>
        </p:txBody>
      </p:sp>
      <p:sp>
        <p:nvSpPr>
          <p:cNvPr id="161795" name="Rectangle 3">
            <a:extLst>
              <a:ext uri="{FF2B5EF4-FFF2-40B4-BE49-F238E27FC236}">
                <a16:creationId xmlns:a16="http://schemas.microsoft.com/office/drawing/2014/main" id="{63417A4E-5E5B-D0A7-1E3A-BBC13E648537}"/>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Material prosperity (27b)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Numerical growth (27c)</a:t>
            </a:r>
          </a:p>
        </p:txBody>
      </p:sp>
      <p:pic>
        <p:nvPicPr>
          <p:cNvPr id="2" name="Picture 1">
            <a:extLst>
              <a:ext uri="{FF2B5EF4-FFF2-40B4-BE49-F238E27FC236}">
                <a16:creationId xmlns:a16="http://schemas.microsoft.com/office/drawing/2014/main" id="{EF703724-5052-3DE3-8178-239AA4C553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0931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eaLnBrk="0" hangingPunct="0">
              <a:lnSpc>
                <a:spcPct val="90000"/>
              </a:lnSpc>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2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E6F5-D262-1163-F7D2-C2501AB47FB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787D03-9F09-43D1-7536-32DCF7B421FE}"/>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47:27-31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in Egypt</a:t>
            </a:r>
          </a:p>
        </p:txBody>
      </p:sp>
      <p:sp>
        <p:nvSpPr>
          <p:cNvPr id="161795" name="Rectangle 3">
            <a:extLst>
              <a:ext uri="{FF2B5EF4-FFF2-40B4-BE49-F238E27FC236}">
                <a16:creationId xmlns:a16="http://schemas.microsoft.com/office/drawing/2014/main" id="{21FF0705-C8A8-1855-DE1B-FE5D44A631B8}"/>
              </a:ext>
            </a:extLst>
          </p:cNvPr>
          <p:cNvSpPr>
            <a:spLocks noGrp="1" noChangeArrowheads="1"/>
          </p:cNvSpPr>
          <p:nvPr>
            <p:ph type="body" idx="1"/>
          </p:nvPr>
        </p:nvSpPr>
        <p:spPr>
          <a:xfrm>
            <a:off x="609600" y="2057400"/>
            <a:ext cx="8229600" cy="3505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Summary: Jacob’s family (47:27)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age (47:28)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charge (47:29-31)</a:t>
            </a:r>
          </a:p>
        </p:txBody>
      </p:sp>
      <p:pic>
        <p:nvPicPr>
          <p:cNvPr id="3" name="Picture 2">
            <a:extLst>
              <a:ext uri="{FF2B5EF4-FFF2-40B4-BE49-F238E27FC236}">
                <a16:creationId xmlns:a16="http://schemas.microsoft.com/office/drawing/2014/main" id="{AC16D63B-CD41-5661-9463-8185A6DF6B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548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0B06-9B5B-6109-16C4-DA9CC5617C5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35C4461-6A91-7C4D-451C-D3E7DD1A29FE}"/>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47:27-31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in Egypt</a:t>
            </a:r>
          </a:p>
        </p:txBody>
      </p:sp>
      <p:sp>
        <p:nvSpPr>
          <p:cNvPr id="161795" name="Rectangle 3">
            <a:extLst>
              <a:ext uri="{FF2B5EF4-FFF2-40B4-BE49-F238E27FC236}">
                <a16:creationId xmlns:a16="http://schemas.microsoft.com/office/drawing/2014/main" id="{A0A1E745-8773-EE93-8005-4D454E7CED4B}"/>
              </a:ext>
            </a:extLst>
          </p:cNvPr>
          <p:cNvSpPr>
            <a:spLocks noGrp="1" noChangeArrowheads="1"/>
          </p:cNvSpPr>
          <p:nvPr>
            <p:ph type="body" idx="1"/>
          </p:nvPr>
        </p:nvSpPr>
        <p:spPr>
          <a:xfrm>
            <a:off x="609600" y="2057400"/>
            <a:ext cx="8229600" cy="3505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Summary: Jacob’s family (47:27)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age (47:28)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charge (47:29-31)</a:t>
            </a:r>
          </a:p>
        </p:txBody>
      </p:sp>
      <p:pic>
        <p:nvPicPr>
          <p:cNvPr id="3" name="Picture 2">
            <a:extLst>
              <a:ext uri="{FF2B5EF4-FFF2-40B4-BE49-F238E27FC236}">
                <a16:creationId xmlns:a16="http://schemas.microsoft.com/office/drawing/2014/main" id="{5EE70618-6A8D-E734-B437-CD0B30A526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1898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8DB6-B300-4D11-9FCB-841CA9069C9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751A5BD-8051-4490-3AB1-37EAC9FD1ADE}"/>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272F4CD7-45B0-4958-F3B0-A031B96B0E8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F9119974-1F03-A02F-C5FE-27750594AC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93102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2ABE1-8C84-9953-3211-2DB3307A641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FBF70F9-CEEC-8AE2-5FF7-F4376A08E0D5}"/>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EEA246BE-0767-7E5C-27D3-3680ED114CCF}"/>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7237120E-F05E-FB4B-1260-20E8CD4351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3530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78262-EA39-2880-6B95-B04AF5F19E9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98016F2-5D6E-1A25-55B0-BB5C3EC7E78B}"/>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33D166C6-79E2-F5AA-420B-BF9BAB668F9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32DD6BE2-DF20-4EEF-94A2-2D04B196CC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39677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86D00-31C9-C857-2A6F-0059FD9F7D8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FC354E7-7A55-EF79-988A-31D6F3FA6B6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47:29b-30a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Charge</a:t>
            </a:r>
          </a:p>
        </p:txBody>
      </p:sp>
      <p:sp>
        <p:nvSpPr>
          <p:cNvPr id="161795" name="Rectangle 3">
            <a:extLst>
              <a:ext uri="{FF2B5EF4-FFF2-40B4-BE49-F238E27FC236}">
                <a16:creationId xmlns:a16="http://schemas.microsoft.com/office/drawing/2014/main" id="{37B1F374-7C76-515E-F67E-8D5A79F26B8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(29b)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Ritual (29c)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Content (29d-30a)</a:t>
            </a:r>
          </a:p>
        </p:txBody>
      </p:sp>
      <p:pic>
        <p:nvPicPr>
          <p:cNvPr id="2" name="Picture 1">
            <a:extLst>
              <a:ext uri="{FF2B5EF4-FFF2-40B4-BE49-F238E27FC236}">
                <a16:creationId xmlns:a16="http://schemas.microsoft.com/office/drawing/2014/main" id="{257C0D0A-7006-56B0-0ACB-549AB6C04C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98825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F8802-3E0A-A770-7B5F-49ADB91B52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E0A09DA-4F5D-E9F1-6A63-EC39376B94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47:29b-30a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Charge</a:t>
            </a:r>
          </a:p>
        </p:txBody>
      </p:sp>
      <p:sp>
        <p:nvSpPr>
          <p:cNvPr id="161795" name="Rectangle 3">
            <a:extLst>
              <a:ext uri="{FF2B5EF4-FFF2-40B4-BE49-F238E27FC236}">
                <a16:creationId xmlns:a16="http://schemas.microsoft.com/office/drawing/2014/main" id="{D66B5ABD-625A-CF9D-3187-8CCB0D814B1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Basis (29b)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Ritual (29c)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Content (29d-30a)</a:t>
            </a:r>
          </a:p>
        </p:txBody>
      </p:sp>
      <p:pic>
        <p:nvPicPr>
          <p:cNvPr id="2" name="Picture 1">
            <a:extLst>
              <a:ext uri="{FF2B5EF4-FFF2-40B4-BE49-F238E27FC236}">
                <a16:creationId xmlns:a16="http://schemas.microsoft.com/office/drawing/2014/main" id="{5B995198-4BE5-7089-7308-7E07F53D87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5168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04131-15DD-7FC2-03AB-67E900DDFF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1369EA-2762-573C-B729-D506E5F411C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47:29b-30a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Charge</a:t>
            </a:r>
          </a:p>
        </p:txBody>
      </p:sp>
      <p:sp>
        <p:nvSpPr>
          <p:cNvPr id="161795" name="Rectangle 3">
            <a:extLst>
              <a:ext uri="{FF2B5EF4-FFF2-40B4-BE49-F238E27FC236}">
                <a16:creationId xmlns:a16="http://schemas.microsoft.com/office/drawing/2014/main" id="{7B1857E3-A4A4-B1EC-1402-E39BE212BFD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(29b)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Ritual (29c)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Content (29d-30a)</a:t>
            </a:r>
          </a:p>
        </p:txBody>
      </p:sp>
      <p:pic>
        <p:nvPicPr>
          <p:cNvPr id="2" name="Picture 1">
            <a:extLst>
              <a:ext uri="{FF2B5EF4-FFF2-40B4-BE49-F238E27FC236}">
                <a16:creationId xmlns:a16="http://schemas.microsoft.com/office/drawing/2014/main" id="{E8FB6980-A591-86AC-4E26-B3709901D6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249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9097B-93A9-C895-425A-EEB5A9CF0F3B}"/>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335FD4F-AFA0-097D-7853-64E7BFC649FF}"/>
              </a:ext>
            </a:extLst>
          </p:cNvPr>
          <p:cNvSpPr>
            <a:spLocks noGrp="1" noChangeArrowheads="1"/>
          </p:cNvSpPr>
          <p:nvPr>
            <p:ph type="body" idx="1"/>
          </p:nvPr>
        </p:nvSpPr>
        <p:spPr>
          <a:xfrm>
            <a:off x="609600" y="2057400"/>
            <a:ext cx="10972800" cy="2514600"/>
          </a:xfrm>
        </p:spPr>
        <p:txBody>
          <a:bodyPr/>
          <a:lstStyle/>
          <a:p>
            <a:pPr marL="0" indent="0" algn="just">
              <a:spcBef>
                <a:spcPts val="0"/>
              </a:spcBef>
              <a:spcAft>
                <a:spcPts val="0"/>
              </a:spcAft>
              <a:buNone/>
            </a:pPr>
            <a:r>
              <a:rPr lang="en-US" b="0" i="0" dirty="0">
                <a:effectLst/>
                <a:cs typeface="Calibri" panose="020F0502020204030204" pitchFamily="34" charset="0"/>
              </a:rPr>
              <a:t>“</a:t>
            </a:r>
            <a:r>
              <a:rPr lang="en-US" b="0" i="1" dirty="0">
                <a:effectLst/>
                <a:cs typeface="Calibri" panose="020F0502020204030204" pitchFamily="34" charset="0"/>
              </a:rPr>
              <a:t>Put, I pray you, your hand under my thigh</a:t>
            </a:r>
            <a:r>
              <a:rPr lang="en-US" b="0" i="0" dirty="0">
                <a:effectLst/>
                <a:cs typeface="Calibri" panose="020F0502020204030204" pitchFamily="34" charset="0"/>
              </a:rPr>
              <a:t>. As in a previous passage (24:2), that idiom indicated the holding of the genitals, the source of vital power, which emphasized the solemnity of the oath.”</a:t>
            </a:r>
          </a:p>
        </p:txBody>
      </p:sp>
      <p:sp>
        <p:nvSpPr>
          <p:cNvPr id="4" name="Text Box 5">
            <a:extLst>
              <a:ext uri="{FF2B5EF4-FFF2-40B4-BE49-F238E27FC236}">
                <a16:creationId xmlns:a16="http://schemas.microsoft.com/office/drawing/2014/main" id="{085DF789-A11D-285C-E7AC-23D3790B3A69}"/>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623</a:t>
            </a:r>
          </a:p>
        </p:txBody>
      </p:sp>
      <p:pic>
        <p:nvPicPr>
          <p:cNvPr id="5" name="Picture 4">
            <a:extLst>
              <a:ext uri="{FF2B5EF4-FFF2-40B4-BE49-F238E27FC236}">
                <a16:creationId xmlns:a16="http://schemas.microsoft.com/office/drawing/2014/main" id="{CB7ED74B-0F75-D0E3-D125-E82347EDBC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3FDC5F50-E715-69EB-7F0A-0DD22D529F1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A92020CA-32D0-69EE-D0DB-CF4C428C8027}"/>
              </a:ext>
            </a:extLst>
          </p:cNvPr>
          <p:cNvPicPr>
            <a:picLocks noChangeAspect="1"/>
          </p:cNvPicPr>
          <p:nvPr/>
        </p:nvPicPr>
        <p:blipFill>
          <a:blip r:embed="rId6"/>
          <a:stretch>
            <a:fillRect/>
          </a:stretch>
        </p:blipFill>
        <p:spPr>
          <a:xfrm>
            <a:off x="5039046" y="4038600"/>
            <a:ext cx="2113908" cy="2560320"/>
          </a:xfrm>
          <a:prstGeom prst="rect">
            <a:avLst/>
          </a:prstGeom>
          <a:ln w="28575">
            <a:solidFill>
              <a:schemeClr val="tx1"/>
            </a:solidFill>
          </a:ln>
        </p:spPr>
      </p:pic>
    </p:spTree>
    <p:extLst>
      <p:ext uri="{BB962C8B-B14F-4D97-AF65-F5344CB8AC3E}">
        <p14:creationId xmlns:p14="http://schemas.microsoft.com/office/powerpoint/2010/main" val="108679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4806-0E50-9F87-B4F6-B36B7F9D4B2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D9B448-35FA-A7F2-C8DF-5E06E54588A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47:29b-30a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Charge</a:t>
            </a:r>
          </a:p>
        </p:txBody>
      </p:sp>
      <p:sp>
        <p:nvSpPr>
          <p:cNvPr id="161795" name="Rectangle 3">
            <a:extLst>
              <a:ext uri="{FF2B5EF4-FFF2-40B4-BE49-F238E27FC236}">
                <a16:creationId xmlns:a16="http://schemas.microsoft.com/office/drawing/2014/main" id="{A6891E4E-AEA4-6427-B048-8203551766D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(29b)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Ritual (29c)</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(29d-30a)</a:t>
            </a:r>
          </a:p>
        </p:txBody>
      </p:sp>
      <p:pic>
        <p:nvPicPr>
          <p:cNvPr id="2" name="Picture 1">
            <a:extLst>
              <a:ext uri="{FF2B5EF4-FFF2-40B4-BE49-F238E27FC236}">
                <a16:creationId xmlns:a16="http://schemas.microsoft.com/office/drawing/2014/main" id="{D6C33E76-5FB0-82CA-41BE-DC66D65CC5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79205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3" cy="6400800"/>
          </a:xfrm>
          <a:prstGeom prst="rect">
            <a:avLst/>
          </a:prstGeom>
        </p:spPr>
      </p:pic>
    </p:spTree>
    <p:extLst>
      <p:ext uri="{BB962C8B-B14F-4D97-AF65-F5344CB8AC3E}">
        <p14:creationId xmlns:p14="http://schemas.microsoft.com/office/powerpoint/2010/main" val="110682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9FE2-18AA-1D4C-6CDE-9FC07B14511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A398AFE0-ACD8-A125-C155-5DA6FCFBDEF9}"/>
              </a:ext>
            </a:extLst>
          </p:cNvPr>
          <p:cNvSpPr txBox="1">
            <a:spLocks noChangeArrowheads="1"/>
          </p:cNvSpPr>
          <p:nvPr/>
        </p:nvSpPr>
        <p:spPr bwMode="auto">
          <a:xfrm>
            <a:off x="6107057" y="1447800"/>
            <a:ext cx="565785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lvl="1" indent="-571500" eaLnBrk="1" hangingPunct="1">
              <a:spcBef>
                <a:spcPts val="0"/>
              </a:spcBef>
              <a:spcAft>
                <a:spcPts val="600"/>
              </a:spcAft>
              <a:buClr>
                <a:schemeClr val="tx2"/>
              </a:buClr>
              <a:buSzPct val="100000"/>
              <a:buFont typeface="+mj-lt"/>
              <a:buAutoNum type="romanUcPeriod" startAt="7"/>
              <a:defRPr/>
            </a:pPr>
            <a:r>
              <a:rPr lang="en-US"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Famine’s course (47:13-26)</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b="1" u="sng" kern="0" dirty="0">
                <a:solidFill>
                  <a:srgbClr val="FFFFCC"/>
                </a:solidFill>
                <a:effectLst>
                  <a:outerShdw blurRad="38100" dist="38100" dir="2700000" algn="tl">
                    <a:srgbClr val="000000">
                      <a:alpha val="43137"/>
                    </a:srgbClr>
                  </a:outerShdw>
                </a:effectLst>
              </a:rPr>
              <a:t>Jacob in Egypt (47:27-31)</a:t>
            </a:r>
          </a:p>
        </p:txBody>
      </p:sp>
      <p:sp>
        <p:nvSpPr>
          <p:cNvPr id="180226" name="Rectangle 2">
            <a:extLst>
              <a:ext uri="{FF2B5EF4-FFF2-40B4-BE49-F238E27FC236}">
                <a16:creationId xmlns:a16="http://schemas.microsoft.com/office/drawing/2014/main" id="{FD748456-2684-2E30-F23B-1FCB93F6085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670A8C0D-9237-FBB5-E05F-92E52A908FDF}"/>
              </a:ext>
            </a:extLst>
          </p:cNvPr>
          <p:cNvSpPr>
            <a:spLocks noGrp="1" noChangeArrowheads="1"/>
          </p:cNvSpPr>
          <p:nvPr>
            <p:ph type="body" idx="1"/>
          </p:nvPr>
        </p:nvSpPr>
        <p:spPr>
          <a:xfrm>
            <a:off x="427095" y="1447800"/>
            <a:ext cx="5657850" cy="4953000"/>
          </a:xfrm>
        </p:spPr>
        <p:txBody>
          <a:bodyPr/>
          <a:lstStyle/>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p:txBody>
      </p:sp>
      <p:pic>
        <p:nvPicPr>
          <p:cNvPr id="2" name="Picture 1">
            <a:extLst>
              <a:ext uri="{FF2B5EF4-FFF2-40B4-BE49-F238E27FC236}">
                <a16:creationId xmlns:a16="http://schemas.microsoft.com/office/drawing/2014/main" id="{803776AE-C862-9205-A7FB-F3C824E2EC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solidFill>
              <a:schemeClr val="tx1"/>
            </a:solidFill>
          </a:ln>
        </p:spPr>
      </p:pic>
    </p:spTree>
    <p:extLst>
      <p:ext uri="{BB962C8B-B14F-4D97-AF65-F5344CB8AC3E}">
        <p14:creationId xmlns:p14="http://schemas.microsoft.com/office/powerpoint/2010/main" val="166578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3009-6BD2-8B26-559A-7AFA2FB01A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DEFEE0-BCBD-B277-5545-72B2BC820130}"/>
              </a:ext>
            </a:extLst>
          </p:cNvPr>
          <p:cNvPicPr>
            <a:picLocks noChangeAspect="1"/>
          </p:cNvPicPr>
          <p:nvPr/>
        </p:nvPicPr>
        <p:blipFill>
          <a:blip r:embed="rId2"/>
          <a:stretch>
            <a:fillRect/>
          </a:stretch>
        </p:blipFill>
        <p:spPr>
          <a:xfrm>
            <a:off x="732319" y="228600"/>
            <a:ext cx="1072736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420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25A5E-C9F1-26AD-067A-254EA1E9C4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FF2178-E86D-654B-BA5F-0F1FAC3FADB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CFC2267D-F685-5435-525D-9627EF9AF86A}"/>
              </a:ext>
            </a:extLst>
          </p:cNvPr>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3F5B18A-00D0-B46B-A81F-C51833DF439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3000"/>
                    </a14:imgEffect>
                  </a14:imgLayer>
                </a14:imgProps>
              </a:ext>
            </a:extLst>
          </a:blip>
          <a:stretch>
            <a:fillRect/>
          </a:stretch>
        </p:blipFill>
        <p:spPr>
          <a:xfrm>
            <a:off x="3475630" y="2133600"/>
            <a:ext cx="5240740" cy="2743200"/>
          </a:xfrm>
          <a:prstGeom prst="rect">
            <a:avLst/>
          </a:prstGeom>
          <a:solidFill>
            <a:srgbClr val="FFFFFF">
              <a:shade val="85000"/>
            </a:srgbClr>
          </a:solidFill>
          <a:ln w="28575"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775471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61B52-E933-CE87-15DA-07AF2A74C19C}"/>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a:t>
            </a:r>
            <a:r>
              <a:rPr lang="en-US" sz="4000" dirty="0" err="1">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Corintians</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42A152F-C45C-A6AA-2E8C-AF50EEFCBB45}"/>
              </a:ext>
            </a:extLst>
          </p:cNvPr>
          <p:cNvPicPr>
            <a:picLocks noChangeAspect="1"/>
          </p:cNvPicPr>
          <p:nvPr/>
        </p:nvPicPr>
        <p:blipFill>
          <a:blip r:embed="rId3"/>
          <a:stretch>
            <a:fillRect/>
          </a:stretch>
        </p:blipFill>
        <p:spPr>
          <a:xfrm>
            <a:off x="4470400" y="3009900"/>
            <a:ext cx="3251200" cy="1828800"/>
          </a:xfrm>
          <a:prstGeom prst="rect">
            <a:avLst/>
          </a:prstGeom>
          <a:ln>
            <a:solidFill>
              <a:schemeClr val="tx1"/>
            </a:solidFill>
          </a:ln>
        </p:spPr>
      </p:pic>
    </p:spTree>
    <p:extLst>
      <p:ext uri="{BB962C8B-B14F-4D97-AF65-F5344CB8AC3E}">
        <p14:creationId xmlns:p14="http://schemas.microsoft.com/office/powerpoint/2010/main" val="247293387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D5C8491-778B-F20A-A449-B4C3538298AC}"/>
              </a:ext>
            </a:extLst>
          </p:cNvPr>
          <p:cNvPicPr>
            <a:picLocks noChangeAspect="1"/>
          </p:cNvPicPr>
          <p:nvPr/>
        </p:nvPicPr>
        <p:blipFill>
          <a:blip r:embed="rId3"/>
          <a:stretch>
            <a:fillRect/>
          </a:stretch>
        </p:blipFill>
        <p:spPr>
          <a:xfrm>
            <a:off x="4495800" y="2590800"/>
            <a:ext cx="3200400" cy="2286000"/>
          </a:xfrm>
          <a:prstGeom prst="rect">
            <a:avLst/>
          </a:prstGeom>
          <a:ln w="28575">
            <a:solidFill>
              <a:schemeClr val="tx1"/>
            </a:solidFill>
          </a:ln>
        </p:spPr>
      </p:pic>
    </p:spTree>
    <p:extLst>
      <p:ext uri="{BB962C8B-B14F-4D97-AF65-F5344CB8AC3E}">
        <p14:creationId xmlns:p14="http://schemas.microsoft.com/office/powerpoint/2010/main" val="110786409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3751224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A412-768C-C574-6DC4-C9AF93DEE67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C75EF36-E2D7-689E-F9A9-54768B22A7EB}"/>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b="0" i="0" dirty="0">
                <a:effectLst/>
                <a:cs typeface="Calibri" panose="020F0502020204030204" pitchFamily="34" charset="0"/>
              </a:rPr>
              <a:t>“First, the timing is: </a:t>
            </a:r>
            <a:r>
              <a:rPr lang="en-US" b="0" i="1" dirty="0">
                <a:effectLst/>
                <a:cs typeface="Calibri" panose="020F0502020204030204" pitchFamily="34" charset="0"/>
              </a:rPr>
              <a:t>when I sleep with my fathers</a:t>
            </a:r>
            <a:r>
              <a:rPr lang="en-US" b="0" i="0" dirty="0">
                <a:effectLst/>
                <a:cs typeface="Calibri" panose="020F0502020204030204" pitchFamily="34" charset="0"/>
              </a:rPr>
              <a:t>; Jacob expects to join them in the afterlife upon death. Second, he specifies: </a:t>
            </a:r>
            <a:r>
              <a:rPr lang="en-US" b="0" i="1" dirty="0">
                <a:effectLst/>
                <a:cs typeface="Calibri" panose="020F0502020204030204" pitchFamily="34" charset="0"/>
              </a:rPr>
              <a:t>You shall carry me</a:t>
            </a:r>
            <a:r>
              <a:rPr lang="en-US" b="0" i="0" dirty="0">
                <a:effectLst/>
                <a:cs typeface="Calibri" panose="020F0502020204030204" pitchFamily="34" charset="0"/>
              </a:rPr>
              <a:t>. The sequence here is: Jacob will go to be with his </a:t>
            </a:r>
            <a:r>
              <a:rPr lang="en-US" b="0" i="1" dirty="0">
                <a:effectLst/>
                <a:cs typeface="Calibri" panose="020F0502020204030204" pitchFamily="34" charset="0"/>
              </a:rPr>
              <a:t>fathers</a:t>
            </a:r>
            <a:r>
              <a:rPr lang="en-US" b="0" i="0" dirty="0">
                <a:effectLst/>
                <a:cs typeface="Calibri" panose="020F0502020204030204" pitchFamily="34" charset="0"/>
              </a:rPr>
              <a:t>, and after he has gone to be with his </a:t>
            </a:r>
            <a:r>
              <a:rPr lang="en-US" b="0" i="1" dirty="0">
                <a:effectLst/>
                <a:cs typeface="Calibri" panose="020F0502020204030204" pitchFamily="34" charset="0"/>
              </a:rPr>
              <a:t>fathers</a:t>
            </a:r>
            <a:r>
              <a:rPr lang="en-US" b="0" i="0" dirty="0">
                <a:effectLst/>
                <a:cs typeface="Calibri" panose="020F0502020204030204" pitchFamily="34" charset="0"/>
              </a:rPr>
              <a:t>, then Joseph is to carry his body to that cave. The order shows a clear belief in the afterlife; he asked Joseph to carry his body to Machpelah; however, prior to that he will be gathered to his </a:t>
            </a:r>
            <a:r>
              <a:rPr lang="en-US" b="0" i="1" dirty="0">
                <a:effectLst/>
                <a:cs typeface="Calibri" panose="020F0502020204030204" pitchFamily="34" charset="0"/>
              </a:rPr>
              <a:t>fathers</a:t>
            </a:r>
            <a:r>
              <a:rPr lang="en-US" b="0" i="0" dirty="0">
                <a:effectLst/>
                <a:cs typeface="Calibri" panose="020F0502020204030204" pitchFamily="34" charset="0"/>
              </a:rPr>
              <a:t>. This shows that being gathered to his </a:t>
            </a:r>
            <a:r>
              <a:rPr lang="en-US" b="0" i="1" dirty="0">
                <a:effectLst/>
                <a:cs typeface="Calibri" panose="020F0502020204030204" pitchFamily="34" charset="0"/>
              </a:rPr>
              <a:t>fathers</a:t>
            </a:r>
            <a:r>
              <a:rPr lang="en-US" b="0" i="0" dirty="0">
                <a:effectLst/>
                <a:cs typeface="Calibri" panose="020F0502020204030204" pitchFamily="34" charset="0"/>
              </a:rPr>
              <a:t> is not the same as being buried in the cave.”</a:t>
            </a:r>
          </a:p>
        </p:txBody>
      </p:sp>
      <p:sp>
        <p:nvSpPr>
          <p:cNvPr id="4" name="Text Box 5">
            <a:extLst>
              <a:ext uri="{FF2B5EF4-FFF2-40B4-BE49-F238E27FC236}">
                <a16:creationId xmlns:a16="http://schemas.microsoft.com/office/drawing/2014/main" id="{BFC5E2D0-7CC4-6355-3EC4-4EEE2D0979A2}"/>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623</a:t>
            </a:r>
          </a:p>
        </p:txBody>
      </p:sp>
      <p:pic>
        <p:nvPicPr>
          <p:cNvPr id="5" name="Picture 4">
            <a:extLst>
              <a:ext uri="{FF2B5EF4-FFF2-40B4-BE49-F238E27FC236}">
                <a16:creationId xmlns:a16="http://schemas.microsoft.com/office/drawing/2014/main" id="{99AEE7BC-731D-4F4E-4E9D-C4F352968C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30AF193-9934-624B-922B-41B901AF8E3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856465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100" kern="0" dirty="0">
                <a:solidFill>
                  <a:srgbClr val="FFFFFF"/>
                </a:solidFill>
                <a:effectLst>
                  <a:outerShdw blurRad="38100" dist="38100" dir="2700000" algn="tl">
                    <a:srgbClr val="000000">
                      <a:alpha val="43137"/>
                    </a:srgbClr>
                  </a:outerShdw>
                </a:effectLst>
              </a:rPr>
              <a:t>“</a:t>
            </a:r>
            <a:r>
              <a:rPr lang="en-US" sz="3100" baseline="30000" dirty="0">
                <a:effectLst>
                  <a:outerShdw blurRad="38100" dist="38100" dir="2700000" algn="tl">
                    <a:srgbClr val="000000">
                      <a:alpha val="43137"/>
                    </a:srgbClr>
                  </a:outerShdw>
                </a:effectLst>
              </a:rPr>
              <a:t>24 </a:t>
            </a:r>
            <a:r>
              <a:rPr lang="en-US" sz="31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100" kern="0" baseline="30000" dirty="0">
                <a:solidFill>
                  <a:srgbClr val="FFFFFF"/>
                </a:solidFill>
                <a:effectLst>
                  <a:outerShdw blurRad="38100" dist="38100" dir="2700000" algn="tl">
                    <a:srgbClr val="000000">
                      <a:alpha val="43137"/>
                    </a:srgbClr>
                  </a:outerShdw>
                </a:effectLst>
              </a:rPr>
              <a:t>25</a:t>
            </a:r>
            <a:r>
              <a:rPr lang="en-US" sz="31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100" kern="0" baseline="30000" dirty="0">
                <a:solidFill>
                  <a:srgbClr val="FFFFFF"/>
                </a:solidFill>
                <a:effectLst>
                  <a:outerShdw blurRad="38100" dist="38100" dir="2700000" algn="tl">
                    <a:srgbClr val="000000">
                      <a:alpha val="43137"/>
                    </a:srgbClr>
                  </a:outerShdw>
                </a:effectLst>
              </a:rPr>
              <a:t>26</a:t>
            </a:r>
            <a:r>
              <a:rPr lang="en-US" sz="31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195082944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1200"/>
              </a:spcAft>
              <a:buNone/>
              <a:defRPr/>
            </a:pPr>
            <a:r>
              <a:rPr lang="en-US" sz="4000" dirty="0">
                <a:solidFill>
                  <a:schemeClr val="tx2"/>
                </a:solidFill>
                <a:ea typeface="+mj-ea"/>
                <a:cs typeface="Calibri" panose="020F0502020204030204" pitchFamily="34" charset="0"/>
              </a:rPr>
              <a:t>Hebrews 9:27</a:t>
            </a:r>
          </a:p>
          <a:p>
            <a:pPr marL="0" indent="0" algn="just">
              <a:spcBef>
                <a:spcPts val="0"/>
              </a:spcBef>
              <a:buNone/>
            </a:pPr>
            <a:r>
              <a:rPr lang="en-US" sz="3600" dirty="0"/>
              <a:t>And inasmuch as it is appointed for men to die once and after this comes judgment.”</a:t>
            </a:r>
          </a:p>
        </p:txBody>
      </p:sp>
      <p:pic>
        <p:nvPicPr>
          <p:cNvPr id="2" name="Picture 1">
            <a:extLst>
              <a:ext uri="{FF2B5EF4-FFF2-40B4-BE49-F238E27FC236}">
                <a16:creationId xmlns:a16="http://schemas.microsoft.com/office/drawing/2014/main" id="{C62648A5-72C2-BE52-1DCA-24A93CE4C313}"/>
              </a:ext>
            </a:extLst>
          </p:cNvPr>
          <p:cNvPicPr>
            <a:picLocks noChangeAspect="1"/>
          </p:cNvPicPr>
          <p:nvPr/>
        </p:nvPicPr>
        <p:blipFill>
          <a:blip r:embed="rId3"/>
          <a:srcRect b="50000"/>
          <a:stretch/>
        </p:blipFill>
        <p:spPr>
          <a:xfrm>
            <a:off x="3352800" y="2133600"/>
            <a:ext cx="54864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695157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B408-AED5-2869-2478-9A047DD5450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27FA6B4-8910-6001-92CE-869A20467325}"/>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1F23A522-1A7A-1AA5-D1A9-1C3FE1F55091}"/>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371288D3-2805-9DFD-83C5-E6286ECC07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46312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7430F-73CB-D613-76AB-7E8C41DC09B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DCE65EB-AD83-4A55-DF80-6B02681D839A}"/>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52E5FE09-B310-C80F-289B-F23F88A5BAC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B24C414B-BFB1-4BB5-49BB-1FBD2CB466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4314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2B497-70E9-AAB7-09EA-83C7765BFAB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2023BE8-FC00-293F-703B-D3E411BA6570}"/>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47:27-31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in Egypt</a:t>
            </a:r>
          </a:p>
        </p:txBody>
      </p:sp>
      <p:sp>
        <p:nvSpPr>
          <p:cNvPr id="161795" name="Rectangle 3">
            <a:extLst>
              <a:ext uri="{FF2B5EF4-FFF2-40B4-BE49-F238E27FC236}">
                <a16:creationId xmlns:a16="http://schemas.microsoft.com/office/drawing/2014/main" id="{7FA26672-E68C-2A50-8D18-90E5E8F2E21A}"/>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Summary: Jacob’s family (47:27)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age (47:28)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charge (47:29-31)</a:t>
            </a:r>
          </a:p>
        </p:txBody>
      </p:sp>
      <p:pic>
        <p:nvPicPr>
          <p:cNvPr id="3" name="Picture 2">
            <a:extLst>
              <a:ext uri="{FF2B5EF4-FFF2-40B4-BE49-F238E27FC236}">
                <a16:creationId xmlns:a16="http://schemas.microsoft.com/office/drawing/2014/main" id="{03536422-8C17-81FB-C0F8-B921256954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2899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93C97-0EB1-10A9-4776-ADAD7747929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F1B3179-15BC-6E35-B0B8-0F9C078CC3EE}"/>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C36794F9-D8B0-7FCA-715B-785EB464A64E}"/>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D6B1E712-5B61-538C-4FAD-693DFF2DB6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09061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E948D-82DD-3DA4-BF5E-CCD980AC893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5AA3ADB-6E28-716C-9E7A-E6CF5A235243}"/>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FDB80874-30DE-BFD9-9063-11A1BB8EDDA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116EC968-2082-6160-1A07-7BEA7587DE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3348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AA37D-81DA-BF4C-975C-C463AFFFF7B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E611E7A-FD7D-F21A-537C-1A1DD1D6A278}"/>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b="0" i="0" dirty="0">
                <a:effectLst/>
                <a:cs typeface="Calibri" panose="020F0502020204030204" pitchFamily="34" charset="0"/>
              </a:rPr>
              <a:t>“Then in verse 31b, Jacob was now able to rest easy: </a:t>
            </a:r>
            <a:r>
              <a:rPr lang="en-US" b="0" i="1" dirty="0">
                <a:effectLst/>
                <a:cs typeface="Calibri" panose="020F0502020204030204" pitchFamily="34" charset="0"/>
              </a:rPr>
              <a:t>And Israel bowed himself</a:t>
            </a:r>
            <a:r>
              <a:rPr lang="en-US" b="0" i="0" dirty="0">
                <a:effectLst/>
                <a:cs typeface="Calibri" panose="020F0502020204030204" pitchFamily="34" charset="0"/>
              </a:rPr>
              <a:t>, meaning he turned over in bed to assume a bowed position. It was an act of worship; it was a position from which to worship God in adoration. It then states: </a:t>
            </a:r>
            <a:r>
              <a:rPr lang="en-US" b="0" i="1" dirty="0">
                <a:effectLst/>
                <a:cs typeface="Calibri" panose="020F0502020204030204" pitchFamily="34" charset="0"/>
              </a:rPr>
              <a:t>upon the bed’s head</a:t>
            </a:r>
            <a:r>
              <a:rPr lang="en-US" b="0" i="0" dirty="0">
                <a:effectLst/>
                <a:cs typeface="Calibri" panose="020F0502020204030204" pitchFamily="34" charset="0"/>
              </a:rPr>
              <a:t>. The </a:t>
            </a:r>
            <a:r>
              <a:rPr lang="en-US" b="0" i="1" dirty="0">
                <a:effectLst/>
                <a:cs typeface="Calibri" panose="020F0502020204030204" pitchFamily="34" charset="0"/>
              </a:rPr>
              <a:t>Masoretic Text</a:t>
            </a:r>
            <a:r>
              <a:rPr lang="en-US" b="0" i="0" dirty="0">
                <a:effectLst/>
                <a:cs typeface="Calibri" panose="020F0502020204030204" pitchFamily="34" charset="0"/>
              </a:rPr>
              <a:t>, which is the </a:t>
            </a:r>
            <a:r>
              <a:rPr lang="en-US" b="0" i="1" dirty="0">
                <a:effectLst/>
                <a:cs typeface="Calibri" panose="020F0502020204030204" pitchFamily="34" charset="0"/>
              </a:rPr>
              <a:t>Hebrew Text</a:t>
            </a:r>
            <a:r>
              <a:rPr lang="en-US" b="0" i="0" dirty="0">
                <a:effectLst/>
                <a:cs typeface="Calibri" panose="020F0502020204030204" pitchFamily="34" charset="0"/>
              </a:rPr>
              <a:t> upon which all translations are based, uses the word </a:t>
            </a:r>
            <a:r>
              <a:rPr lang="en-US" b="0" i="1" dirty="0" err="1">
                <a:effectLst/>
                <a:cs typeface="Calibri" panose="020F0502020204030204" pitchFamily="34" charset="0"/>
              </a:rPr>
              <a:t>mittah</a:t>
            </a:r>
            <a:r>
              <a:rPr lang="en-US" b="0" i="0" dirty="0">
                <a:effectLst/>
                <a:cs typeface="Calibri" panose="020F0502020204030204" pitchFamily="34" charset="0"/>
              </a:rPr>
              <a:t>, which means </a:t>
            </a:r>
            <a:r>
              <a:rPr lang="en-US" b="0" i="1" dirty="0">
                <a:effectLst/>
                <a:cs typeface="Calibri" panose="020F0502020204030204" pitchFamily="34" charset="0"/>
              </a:rPr>
              <a:t>bed</a:t>
            </a:r>
            <a:r>
              <a:rPr lang="en-US" b="0" i="0" dirty="0">
                <a:effectLst/>
                <a:cs typeface="Calibri" panose="020F0502020204030204" pitchFamily="34" charset="0"/>
              </a:rPr>
              <a:t>. However, the </a:t>
            </a:r>
            <a:r>
              <a:rPr lang="en-US" b="0" i="1" dirty="0">
                <a:effectLst/>
                <a:cs typeface="Calibri" panose="020F0502020204030204" pitchFamily="34" charset="0"/>
              </a:rPr>
              <a:t>Septuagint</a:t>
            </a:r>
            <a:r>
              <a:rPr lang="en-US" b="0" i="0" dirty="0">
                <a:effectLst/>
                <a:cs typeface="Calibri" panose="020F0502020204030204" pitchFamily="34" charset="0"/>
              </a:rPr>
              <a:t> used a Greek word meaning ‘staff</a:t>
            </a:r>
            <a:r>
              <a:rPr lang="en-US" dirty="0">
                <a:effectLst/>
                <a:cs typeface="Calibri" panose="020F0502020204030204" pitchFamily="34" charset="0"/>
              </a:rPr>
              <a:t>’</a:t>
            </a:r>
            <a:r>
              <a:rPr lang="en-US" b="0" i="0" dirty="0">
                <a:effectLst/>
                <a:cs typeface="Calibri" panose="020F0502020204030204" pitchFamily="34" charset="0"/>
              </a:rPr>
              <a:t>; and so it is obvious that the translators of the </a:t>
            </a:r>
            <a:r>
              <a:rPr lang="en-US" b="0" i="1" dirty="0">
                <a:effectLst/>
                <a:cs typeface="Calibri" panose="020F0502020204030204" pitchFamily="34" charset="0"/>
              </a:rPr>
              <a:t>Septuagint</a:t>
            </a:r>
            <a:r>
              <a:rPr lang="en-US" b="0" i="0" dirty="0">
                <a:effectLst/>
                <a:cs typeface="Calibri" panose="020F0502020204030204" pitchFamily="34" charset="0"/>
              </a:rPr>
              <a:t>, the Greek Old Testament, took the word </a:t>
            </a:r>
            <a:r>
              <a:rPr lang="en-US" b="0" i="1" dirty="0" err="1">
                <a:effectLst/>
                <a:cs typeface="Calibri" panose="020F0502020204030204" pitchFamily="34" charset="0"/>
              </a:rPr>
              <a:t>mittah</a:t>
            </a:r>
            <a:r>
              <a:rPr lang="en-US" b="0" i="0" dirty="0">
                <a:effectLst/>
                <a:cs typeface="Calibri" panose="020F0502020204030204" pitchFamily="34" charset="0"/>
              </a:rPr>
              <a:t> to be </a:t>
            </a:r>
            <a:r>
              <a:rPr lang="en-US" b="0" i="1" dirty="0" err="1">
                <a:effectLst/>
                <a:cs typeface="Calibri" panose="020F0502020204030204" pitchFamily="34" charset="0"/>
              </a:rPr>
              <a:t>mattah</a:t>
            </a:r>
            <a:r>
              <a:rPr lang="en-US" b="0" i="0" dirty="0">
                <a:effectLst/>
                <a:cs typeface="Calibri" panose="020F0502020204030204" pitchFamily="34" charset="0"/>
              </a:rPr>
              <a:t>, which means ‘staff.’”</a:t>
            </a:r>
          </a:p>
        </p:txBody>
      </p:sp>
      <p:sp>
        <p:nvSpPr>
          <p:cNvPr id="4" name="Text Box 5">
            <a:extLst>
              <a:ext uri="{FF2B5EF4-FFF2-40B4-BE49-F238E27FC236}">
                <a16:creationId xmlns:a16="http://schemas.microsoft.com/office/drawing/2014/main" id="{25568800-2209-DDA5-1FB8-4B578264083D}"/>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623-24</a:t>
            </a:r>
          </a:p>
        </p:txBody>
      </p:sp>
      <p:pic>
        <p:nvPicPr>
          <p:cNvPr id="5" name="Picture 4">
            <a:extLst>
              <a:ext uri="{FF2B5EF4-FFF2-40B4-BE49-F238E27FC236}">
                <a16:creationId xmlns:a16="http://schemas.microsoft.com/office/drawing/2014/main" id="{A86366E3-473A-4727-37AD-2DD242CCA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78418BBA-1658-69A7-E0A9-3B1FABF3117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8406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C23B6-4D32-D1CA-B35F-186E154214E7}"/>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FE401C24-8D59-FEA0-E348-A561B1A0F73E}"/>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b="0" i="0" dirty="0">
                <a:effectLst/>
                <a:cs typeface="Calibri" panose="020F0502020204030204" pitchFamily="34" charset="0"/>
              </a:rPr>
              <a:t>“The three letters for both the word </a:t>
            </a:r>
            <a:r>
              <a:rPr lang="en-US" b="0" i="1" dirty="0">
                <a:effectLst/>
                <a:cs typeface="Calibri" panose="020F0502020204030204" pitchFamily="34" charset="0"/>
              </a:rPr>
              <a:t>bed</a:t>
            </a:r>
            <a:r>
              <a:rPr lang="en-US" b="0" i="0" dirty="0">
                <a:effectLst/>
                <a:cs typeface="Calibri" panose="020F0502020204030204" pitchFamily="34" charset="0"/>
              </a:rPr>
              <a:t> and the word “staff” are exactly the same; the only difference is in the vowel </a:t>
            </a:r>
            <a:r>
              <a:rPr lang="en-US" b="0" i="0" dirty="0" err="1">
                <a:effectLst/>
                <a:cs typeface="Calibri" panose="020F0502020204030204" pitchFamily="34" charset="0"/>
              </a:rPr>
              <a:t>pointings</a:t>
            </a:r>
            <a:r>
              <a:rPr lang="en-US" b="0" i="0" dirty="0">
                <a:effectLst/>
                <a:cs typeface="Calibri" panose="020F0502020204030204" pitchFamily="34" charset="0"/>
              </a:rPr>
              <a:t>, but these vowel </a:t>
            </a:r>
            <a:r>
              <a:rPr lang="en-US" b="0" i="0" dirty="0" err="1">
                <a:effectLst/>
                <a:cs typeface="Calibri" panose="020F0502020204030204" pitchFamily="34" charset="0"/>
              </a:rPr>
              <a:t>pointings</a:t>
            </a:r>
            <a:r>
              <a:rPr lang="en-US" b="0" i="0" dirty="0">
                <a:effectLst/>
                <a:cs typeface="Calibri" panose="020F0502020204030204" pitchFamily="34" charset="0"/>
              </a:rPr>
              <a:t> in the </a:t>
            </a:r>
            <a:r>
              <a:rPr lang="en-US" b="0" i="1" dirty="0">
                <a:effectLst/>
                <a:cs typeface="Calibri" panose="020F0502020204030204" pitchFamily="34" charset="0"/>
              </a:rPr>
              <a:t>Hebrew Text</a:t>
            </a:r>
            <a:r>
              <a:rPr lang="en-US" b="0" i="0" dirty="0">
                <a:effectLst/>
                <a:cs typeface="Calibri" panose="020F0502020204030204" pitchFamily="34" charset="0"/>
              </a:rPr>
              <a:t> were put in about </a:t>
            </a:r>
            <a:r>
              <a:rPr lang="en-US" b="0" i="0" dirty="0" err="1">
                <a:effectLst/>
                <a:cs typeface="Calibri" panose="020F0502020204030204" pitchFamily="34" charset="0"/>
              </a:rPr>
              <a:t>a.d.</a:t>
            </a:r>
            <a:r>
              <a:rPr lang="en-US" b="0" i="0" dirty="0">
                <a:effectLst/>
                <a:cs typeface="Calibri" panose="020F0502020204030204" pitchFamily="34" charset="0"/>
              </a:rPr>
              <a:t> 900–1000. So one is a mistranslation of the other. The question is: Which was the original reading? Hebrews 11:21 clearly sides with the </a:t>
            </a:r>
            <a:r>
              <a:rPr lang="en-US" b="0" i="1" dirty="0">
                <a:effectLst/>
                <a:cs typeface="Calibri" panose="020F0502020204030204" pitchFamily="34" charset="0"/>
              </a:rPr>
              <a:t>Septuagint</a:t>
            </a:r>
            <a:r>
              <a:rPr lang="en-US" b="0" i="0" dirty="0">
                <a:effectLst/>
                <a:cs typeface="Calibri" panose="020F0502020204030204" pitchFamily="34" charset="0"/>
              </a:rPr>
              <a:t> version, because Hebrews 11:21 describes Jacob as having worshipped, </a:t>
            </a:r>
            <a:r>
              <a:rPr lang="en-US" b="0" i="1" dirty="0">
                <a:effectLst/>
                <a:cs typeface="Calibri" panose="020F0502020204030204" pitchFamily="34" charset="0"/>
              </a:rPr>
              <a:t>leaning up on the top of his staff.</a:t>
            </a:r>
            <a:r>
              <a:rPr lang="en-US" b="0" i="0" dirty="0">
                <a:effectLst/>
                <a:cs typeface="Calibri" panose="020F0502020204030204" pitchFamily="34" charset="0"/>
              </a:rPr>
              <a:t> Therefore, in this section Jacob was leaning upon his staff, which he kept near to assist him in movement because apparently his old age had weakened him greatly.”</a:t>
            </a:r>
          </a:p>
        </p:txBody>
      </p:sp>
      <p:sp>
        <p:nvSpPr>
          <p:cNvPr id="4" name="Text Box 5">
            <a:extLst>
              <a:ext uri="{FF2B5EF4-FFF2-40B4-BE49-F238E27FC236}">
                <a16:creationId xmlns:a16="http://schemas.microsoft.com/office/drawing/2014/main" id="{6B0CAEA8-DC97-E509-D57A-969DF01B12F9}"/>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623-24</a:t>
            </a:r>
          </a:p>
        </p:txBody>
      </p:sp>
      <p:pic>
        <p:nvPicPr>
          <p:cNvPr id="5" name="Picture 4">
            <a:extLst>
              <a:ext uri="{FF2B5EF4-FFF2-40B4-BE49-F238E27FC236}">
                <a16:creationId xmlns:a16="http://schemas.microsoft.com/office/drawing/2014/main" id="{090DE21F-B762-8EB3-9DB1-990C383637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032C6BF-035C-C9ED-A20E-9534FD52617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21784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36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0CEB-411F-7755-AB8E-4C32C48030B6}"/>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B44BC1C-ADCF-6182-E555-2BB0692FF294}"/>
              </a:ext>
            </a:extLst>
          </p:cNvPr>
          <p:cNvSpPr txBox="1">
            <a:spLocks noChangeArrowheads="1"/>
          </p:cNvSpPr>
          <p:nvPr/>
        </p:nvSpPr>
        <p:spPr bwMode="auto">
          <a:xfrm>
            <a:off x="6107057" y="1447800"/>
            <a:ext cx="565785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lvl="1" indent="-571500" eaLnBrk="1" hangingPunct="1">
              <a:spcBef>
                <a:spcPts val="0"/>
              </a:spcBef>
              <a:spcAft>
                <a:spcPts val="600"/>
              </a:spcAft>
              <a:buClr>
                <a:schemeClr val="tx2"/>
              </a:buClr>
              <a:buSzPct val="100000"/>
              <a:buFont typeface="+mj-lt"/>
              <a:buAutoNum type="romanUcPeriod" startAt="7"/>
              <a:defRPr/>
            </a:pPr>
            <a:r>
              <a:rPr lang="en-US"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Famine’s course (47:13-26)</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b="1" u="sng" kern="0" dirty="0">
                <a:solidFill>
                  <a:srgbClr val="FFFFCC"/>
                </a:solidFill>
                <a:effectLst>
                  <a:outerShdw blurRad="38100" dist="38100" dir="2700000" algn="tl">
                    <a:srgbClr val="000000">
                      <a:alpha val="43137"/>
                    </a:srgbClr>
                  </a:outerShdw>
                </a:effectLst>
              </a:rPr>
              <a:t>Jacob in Egypt (47:27-31)</a:t>
            </a:r>
          </a:p>
        </p:txBody>
      </p:sp>
      <p:sp>
        <p:nvSpPr>
          <p:cNvPr id="180226" name="Rectangle 2">
            <a:extLst>
              <a:ext uri="{FF2B5EF4-FFF2-40B4-BE49-F238E27FC236}">
                <a16:creationId xmlns:a16="http://schemas.microsoft.com/office/drawing/2014/main" id="{5806C92C-9242-62CF-0731-C618DF96E74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30DDED8B-A3FA-DDA4-BB77-34FAA09AF138}"/>
              </a:ext>
            </a:extLst>
          </p:cNvPr>
          <p:cNvSpPr>
            <a:spLocks noGrp="1" noChangeArrowheads="1"/>
          </p:cNvSpPr>
          <p:nvPr>
            <p:ph type="body" idx="1"/>
          </p:nvPr>
        </p:nvSpPr>
        <p:spPr>
          <a:xfrm>
            <a:off x="427095" y="1447800"/>
            <a:ext cx="5657850" cy="4953000"/>
          </a:xfrm>
        </p:spPr>
        <p:txBody>
          <a:bodyPr/>
          <a:lstStyle/>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p:txBody>
      </p:sp>
      <p:pic>
        <p:nvPicPr>
          <p:cNvPr id="2" name="Picture 1">
            <a:extLst>
              <a:ext uri="{FF2B5EF4-FFF2-40B4-BE49-F238E27FC236}">
                <a16:creationId xmlns:a16="http://schemas.microsoft.com/office/drawing/2014/main" id="{8474E960-09F0-D8CD-A173-10B08B96F2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solidFill>
              <a:schemeClr val="tx1"/>
            </a:solidFill>
          </a:ln>
        </p:spPr>
      </p:pic>
    </p:spTree>
    <p:extLst>
      <p:ext uri="{BB962C8B-B14F-4D97-AF65-F5344CB8AC3E}">
        <p14:creationId xmlns:p14="http://schemas.microsoft.com/office/powerpoint/2010/main" val="346163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2B497-70E9-AAB7-09EA-83C7765BFAB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2023BE8-FC00-293F-703B-D3E411BA6570}"/>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47:27-31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in Egypt</a:t>
            </a:r>
          </a:p>
        </p:txBody>
      </p:sp>
      <p:sp>
        <p:nvSpPr>
          <p:cNvPr id="161795" name="Rectangle 3">
            <a:extLst>
              <a:ext uri="{FF2B5EF4-FFF2-40B4-BE49-F238E27FC236}">
                <a16:creationId xmlns:a16="http://schemas.microsoft.com/office/drawing/2014/main" id="{7FA26672-E68C-2A50-8D18-90E5E8F2E21A}"/>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Summary: Jacob’s family (47:27)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age (47:28)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charge (47:29-31)</a:t>
            </a:r>
          </a:p>
        </p:txBody>
      </p:sp>
      <p:pic>
        <p:nvPicPr>
          <p:cNvPr id="3" name="Picture 2">
            <a:extLst>
              <a:ext uri="{FF2B5EF4-FFF2-40B4-BE49-F238E27FC236}">
                <a16:creationId xmlns:a16="http://schemas.microsoft.com/office/drawing/2014/main" id="{03536422-8C17-81FB-C0F8-B921256954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89179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5459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5BAFB-35D6-D7CD-1E7E-B928973578D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671EA24-4190-5712-A01A-C9D2427B14F8}"/>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47:27-31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in Egypt</a:t>
            </a:r>
          </a:p>
        </p:txBody>
      </p:sp>
      <p:sp>
        <p:nvSpPr>
          <p:cNvPr id="161795" name="Rectangle 3">
            <a:extLst>
              <a:ext uri="{FF2B5EF4-FFF2-40B4-BE49-F238E27FC236}">
                <a16:creationId xmlns:a16="http://schemas.microsoft.com/office/drawing/2014/main" id="{C916A642-D04A-6004-4010-79D363248E5F}"/>
              </a:ext>
            </a:extLst>
          </p:cNvPr>
          <p:cNvSpPr>
            <a:spLocks noGrp="1" noChangeArrowheads="1"/>
          </p:cNvSpPr>
          <p:nvPr>
            <p:ph type="body" idx="1"/>
          </p:nvPr>
        </p:nvSpPr>
        <p:spPr>
          <a:xfrm>
            <a:off x="609600" y="2057400"/>
            <a:ext cx="8229600" cy="3505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Summary: Jacob’s family (47:27)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age (47:28)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charge (47:29-31)</a:t>
            </a:r>
          </a:p>
        </p:txBody>
      </p:sp>
      <p:pic>
        <p:nvPicPr>
          <p:cNvPr id="3" name="Picture 2">
            <a:extLst>
              <a:ext uri="{FF2B5EF4-FFF2-40B4-BE49-F238E27FC236}">
                <a16:creationId xmlns:a16="http://schemas.microsoft.com/office/drawing/2014/main" id="{7444B783-B9B9-99C7-7E17-59185A107B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5174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7A8B6-CFA9-B190-A669-43D8A5DDBE3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1935F5D-60AC-EA37-2801-D71C47AC10DB}"/>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Family in Goshen (27a)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two-fold blessing (27b-c)</a:t>
            </a:r>
          </a:p>
        </p:txBody>
      </p:sp>
      <p:sp>
        <p:nvSpPr>
          <p:cNvPr id="4" name="Rectangle 2">
            <a:extLst>
              <a:ext uri="{FF2B5EF4-FFF2-40B4-BE49-F238E27FC236}">
                <a16:creationId xmlns:a16="http://schemas.microsoft.com/office/drawing/2014/main" id="{12CF3193-B495-0159-8CC0-41B74693FA0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47:27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Summary: Jacob’s Family in Goshen</a:t>
            </a:r>
          </a:p>
        </p:txBody>
      </p:sp>
      <p:pic>
        <p:nvPicPr>
          <p:cNvPr id="2" name="Picture 1">
            <a:extLst>
              <a:ext uri="{FF2B5EF4-FFF2-40B4-BE49-F238E27FC236}">
                <a16:creationId xmlns:a16="http://schemas.microsoft.com/office/drawing/2014/main" id="{05BA51F5-02A6-251E-DDBA-0666CC24A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86511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C7312-0756-C7AE-B3D9-0CCE3DD416E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C248E4B-518A-69CC-985D-8877C135E99B}"/>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Family in Goshen (27a)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two-fold blessing (27b-c)</a:t>
            </a:r>
          </a:p>
        </p:txBody>
      </p:sp>
      <p:sp>
        <p:nvSpPr>
          <p:cNvPr id="4" name="Rectangle 2">
            <a:extLst>
              <a:ext uri="{FF2B5EF4-FFF2-40B4-BE49-F238E27FC236}">
                <a16:creationId xmlns:a16="http://schemas.microsoft.com/office/drawing/2014/main" id="{89D4E974-D98F-2CE5-21BD-08DEE97DA532}"/>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47:27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Summary: Jacob’s Family in Goshen</a:t>
            </a:r>
          </a:p>
        </p:txBody>
      </p:sp>
      <p:pic>
        <p:nvPicPr>
          <p:cNvPr id="2" name="Picture 1">
            <a:extLst>
              <a:ext uri="{FF2B5EF4-FFF2-40B4-BE49-F238E27FC236}">
                <a16:creationId xmlns:a16="http://schemas.microsoft.com/office/drawing/2014/main" id="{D57551C8-D541-D0F0-EC2A-F2D630D977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1632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8F79AE64-417F-A046-4B46-F819AF59FA16}"/>
              </a:ext>
            </a:extLst>
          </p:cNvPr>
          <p:cNvPicPr>
            <a:picLocks noChangeAspect="1"/>
          </p:cNvPicPr>
          <p:nvPr/>
        </p:nvPicPr>
        <p:blipFill>
          <a:blip r:embed="rId3"/>
          <a:stretch>
            <a:fillRect/>
          </a:stretch>
        </p:blipFill>
        <p:spPr>
          <a:xfrm>
            <a:off x="3200400" y="2286000"/>
            <a:ext cx="1682642" cy="768163"/>
          </a:xfrm>
          <a:prstGeom prst="rect">
            <a:avLst/>
          </a:prstGeom>
        </p:spPr>
      </p:pic>
    </p:spTree>
    <p:extLst>
      <p:ext uri="{BB962C8B-B14F-4D97-AF65-F5344CB8AC3E}">
        <p14:creationId xmlns:p14="http://schemas.microsoft.com/office/powerpoint/2010/main" val="98012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FCA00-1B73-574E-1065-7C4A2F54190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70D62FF-C405-9DA6-4C40-5DC167E4C8B7}"/>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Family in Goshen (27a)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two-fold blessing (27b-c)</a:t>
            </a:r>
          </a:p>
        </p:txBody>
      </p:sp>
      <p:sp>
        <p:nvSpPr>
          <p:cNvPr id="4" name="Rectangle 2">
            <a:extLst>
              <a:ext uri="{FF2B5EF4-FFF2-40B4-BE49-F238E27FC236}">
                <a16:creationId xmlns:a16="http://schemas.microsoft.com/office/drawing/2014/main" id="{4C9BA6AF-6EBB-7078-7E80-0D556F8BD8C1}"/>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47:27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Summary: Jacob’s Family in Goshen</a:t>
            </a:r>
          </a:p>
        </p:txBody>
      </p:sp>
      <p:pic>
        <p:nvPicPr>
          <p:cNvPr id="2" name="Picture 1">
            <a:extLst>
              <a:ext uri="{FF2B5EF4-FFF2-40B4-BE49-F238E27FC236}">
                <a16:creationId xmlns:a16="http://schemas.microsoft.com/office/drawing/2014/main" id="{2FACF119-42BE-092B-0CC7-E30239E64A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0982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613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42470</TotalTime>
  <Words>1752</Words>
  <Application>Microsoft Office PowerPoint</Application>
  <PresentationFormat>Widescreen</PresentationFormat>
  <Paragraphs>190</Paragraphs>
  <Slides>47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Symbol</vt:lpstr>
      <vt:lpstr>Times New Roman</vt:lpstr>
      <vt:lpstr>Wingdings</vt:lpstr>
      <vt:lpstr>Azure</vt:lpstr>
      <vt:lpstr>PowerPoint Presentation</vt:lpstr>
      <vt:lpstr>GENESIS STRUCTURE</vt:lpstr>
      <vt:lpstr>Genesis 37‒50 Joseph</vt:lpstr>
      <vt:lpstr>Genesis 47:27-31 Jacob in Egypt</vt:lpstr>
      <vt:lpstr>Genesis 47:27-31 Jacob in Egypt</vt:lpstr>
      <vt:lpstr>I. Genesis 47:27 Summary: Jacob’s Family in Goshen</vt:lpstr>
      <vt:lpstr>I. Genesis 47:27 Summary: Jacob’s Family in Goshen</vt:lpstr>
      <vt:lpstr>PowerPoint Presentation</vt:lpstr>
      <vt:lpstr>I. Genesis 47:27 Summary: Jacob’s Family in Goshen</vt:lpstr>
      <vt:lpstr>Genesis 47:27b-c God’s Two-Fold Blessing</vt:lpstr>
      <vt:lpstr>Genesis 47:27b-c God’s Two-Fold Blessing</vt:lpstr>
      <vt:lpstr>8 New Promises Genesis 12:1-3</vt:lpstr>
      <vt:lpstr>PowerPoint Presentation</vt:lpstr>
      <vt:lpstr>PowerPoint Presentation</vt:lpstr>
      <vt:lpstr>PowerPoint Presentation</vt:lpstr>
      <vt:lpstr>Genesis 47:27b-c God’s Two-Fold Blessing</vt:lpstr>
      <vt:lpstr>PowerPoint Presentation</vt:lpstr>
      <vt:lpstr>Genesis 47:27-31 Jacob in Egypt</vt:lpstr>
      <vt:lpstr>Genesis 47:27-31 Jacob in Egypt</vt:lpstr>
      <vt:lpstr>III. Genesis 47:29-31 Jacob’s Charge to Joseph</vt:lpstr>
      <vt:lpstr>III. Genesis 47:29-31 Jacob’s Charge to Joseph</vt:lpstr>
      <vt:lpstr>III. Genesis 47:29-31 Jacob’s Charge to Joseph</vt:lpstr>
      <vt:lpstr>Genesis 47:29b-30a Charge</vt:lpstr>
      <vt:lpstr>Genesis 47:29b-30a Charge</vt:lpstr>
      <vt:lpstr>Genesis 47:29b-30a Charge</vt:lpstr>
      <vt:lpstr>PowerPoint Presentation</vt:lpstr>
      <vt:lpstr>Genesis 47:29b-30a Charge</vt:lpstr>
      <vt:lpstr>Evidence of Abrahamic Covenant’s Unconditional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Genesis 47:29-31 Jacob’s Charge to Joseph</vt:lpstr>
      <vt:lpstr>III. Genesis 47:29-31 Jacob’s Charge to Joseph</vt:lpstr>
      <vt:lpstr>III. Genesis 47:29-31 Jacob’s Charge to Joseph</vt:lpstr>
      <vt:lpstr>III. Genesis 47:29-31 Jacob’s Charge to Joseph</vt:lpstr>
      <vt:lpstr>PowerPoint Presentation</vt:lpstr>
      <vt:lpstr>PowerPoint Presentation</vt:lpstr>
      <vt:lpstr>Conclusion</vt:lpstr>
      <vt:lpstr>Genesis 37‒50 Joseph</vt:lpstr>
      <vt:lpstr>Genesis 47:27-31 Jacob in Egypt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183 - 47v27-31</dc:title>
  <dc:subject>Genesis 47</dc:subject>
  <dc:creator>A. Woods</dc:creator>
  <dc:description>Modified by Jim McGowan</dc:description>
  <cp:lastModifiedBy>anne woods</cp:lastModifiedBy>
  <cp:revision>4473</cp:revision>
  <cp:lastPrinted>2024-11-15T16:21:07Z</cp:lastPrinted>
  <dcterms:created xsi:type="dcterms:W3CDTF">2009-03-17T12:21:13Z</dcterms:created>
  <dcterms:modified xsi:type="dcterms:W3CDTF">2024-11-30T19:36:01Z</dcterms:modified>
</cp:coreProperties>
</file>