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4"/>
  </p:notesMasterIdLst>
  <p:handoutMasterIdLst>
    <p:handoutMasterId r:id="rId105"/>
  </p:handoutMasterIdLst>
  <p:sldIdLst>
    <p:sldId id="2094" r:id="rId2"/>
    <p:sldId id="9505" r:id="rId3"/>
    <p:sldId id="11096" r:id="rId4"/>
    <p:sldId id="12093" r:id="rId5"/>
    <p:sldId id="12153" r:id="rId6"/>
    <p:sldId id="12157" r:id="rId7"/>
    <p:sldId id="12158" r:id="rId8"/>
    <p:sldId id="11539" r:id="rId9"/>
    <p:sldId id="11537" r:id="rId10"/>
    <p:sldId id="11538" r:id="rId11"/>
    <p:sldId id="12159" r:id="rId12"/>
    <p:sldId id="12154" r:id="rId13"/>
    <p:sldId id="12160" r:id="rId14"/>
    <p:sldId id="12161" r:id="rId15"/>
    <p:sldId id="12162" r:id="rId16"/>
    <p:sldId id="12163" r:id="rId17"/>
    <p:sldId id="12221" r:id="rId18"/>
    <p:sldId id="12155" r:id="rId19"/>
    <p:sldId id="12164" r:id="rId20"/>
    <p:sldId id="12165" r:id="rId21"/>
    <p:sldId id="12167" r:id="rId22"/>
    <p:sldId id="12168" r:id="rId23"/>
    <p:sldId id="12169" r:id="rId24"/>
    <p:sldId id="12075" r:id="rId25"/>
    <p:sldId id="12171" r:id="rId26"/>
    <p:sldId id="12172" r:id="rId27"/>
    <p:sldId id="6332" r:id="rId28"/>
    <p:sldId id="11259" r:id="rId29"/>
    <p:sldId id="7039" r:id="rId30"/>
    <p:sldId id="7040" r:id="rId31"/>
    <p:sldId id="550" r:id="rId32"/>
    <p:sldId id="4852" r:id="rId33"/>
    <p:sldId id="11260" r:id="rId34"/>
    <p:sldId id="8520" r:id="rId35"/>
    <p:sldId id="12170" r:id="rId36"/>
    <p:sldId id="12173" r:id="rId37"/>
    <p:sldId id="12174" r:id="rId38"/>
    <p:sldId id="12175" r:id="rId39"/>
    <p:sldId id="12166" r:id="rId40"/>
    <p:sldId id="12176" r:id="rId41"/>
    <p:sldId id="12177" r:id="rId42"/>
    <p:sldId id="1651" r:id="rId43"/>
    <p:sldId id="12178" r:id="rId44"/>
    <p:sldId id="12179" r:id="rId45"/>
    <p:sldId id="3076" r:id="rId46"/>
    <p:sldId id="5294" r:id="rId47"/>
    <p:sldId id="2491" r:id="rId48"/>
    <p:sldId id="4740" r:id="rId49"/>
    <p:sldId id="6552" r:id="rId50"/>
    <p:sldId id="12156" r:id="rId51"/>
    <p:sldId id="12180" r:id="rId52"/>
    <p:sldId id="12181" r:id="rId53"/>
    <p:sldId id="12184" r:id="rId54"/>
    <p:sldId id="12185" r:id="rId55"/>
    <p:sldId id="12186" r:id="rId56"/>
    <p:sldId id="12182" r:id="rId57"/>
    <p:sldId id="12187" r:id="rId58"/>
    <p:sldId id="12188" r:id="rId59"/>
    <p:sldId id="12189" r:id="rId60"/>
    <p:sldId id="6816" r:id="rId61"/>
    <p:sldId id="1942" r:id="rId62"/>
    <p:sldId id="12183" r:id="rId63"/>
    <p:sldId id="12190" r:id="rId64"/>
    <p:sldId id="12191" r:id="rId65"/>
    <p:sldId id="12151" r:id="rId66"/>
    <p:sldId id="12192" r:id="rId67"/>
    <p:sldId id="12216" r:id="rId68"/>
    <p:sldId id="12224" r:id="rId69"/>
    <p:sldId id="12225" r:id="rId70"/>
    <p:sldId id="12193" r:id="rId71"/>
    <p:sldId id="12194" r:id="rId72"/>
    <p:sldId id="12195" r:id="rId73"/>
    <p:sldId id="12198" r:id="rId74"/>
    <p:sldId id="12199" r:id="rId75"/>
    <p:sldId id="12200" r:id="rId76"/>
    <p:sldId id="12201" r:id="rId77"/>
    <p:sldId id="12202" r:id="rId78"/>
    <p:sldId id="7911" r:id="rId79"/>
    <p:sldId id="3538" r:id="rId80"/>
    <p:sldId id="12203" r:id="rId81"/>
    <p:sldId id="12196" r:id="rId82"/>
    <p:sldId id="12197" r:id="rId83"/>
    <p:sldId id="12204" r:id="rId84"/>
    <p:sldId id="12205" r:id="rId85"/>
    <p:sldId id="12206" r:id="rId86"/>
    <p:sldId id="12211" r:id="rId87"/>
    <p:sldId id="12212" r:id="rId88"/>
    <p:sldId id="12213" r:id="rId89"/>
    <p:sldId id="12217" r:id="rId90"/>
    <p:sldId id="12214" r:id="rId91"/>
    <p:sldId id="8220" r:id="rId92"/>
    <p:sldId id="2055" r:id="rId93"/>
    <p:sldId id="12218" r:id="rId94"/>
    <p:sldId id="12207" r:id="rId95"/>
    <p:sldId id="12208" r:id="rId96"/>
    <p:sldId id="12209" r:id="rId97"/>
    <p:sldId id="12210" r:id="rId98"/>
    <p:sldId id="12219" r:id="rId99"/>
    <p:sldId id="12220" r:id="rId100"/>
    <p:sldId id="12139" r:id="rId101"/>
    <p:sldId id="12226" r:id="rId102"/>
    <p:sldId id="12140" r:id="rId103"/>
  </p:sldIdLst>
  <p:sldSz cx="12192000" cy="6858000"/>
  <p:notesSz cx="7315200" cy="9601200"/>
  <p:custDataLst>
    <p:tags r:id="rId10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7FD835-4D9E-421B-9D00-67251C0C3FD9}" v="8" dt="2024-11-23T21:53:52.663"/>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0" autoAdjust="0"/>
    <p:restoredTop sz="96191" autoAdjust="0"/>
  </p:normalViewPr>
  <p:slideViewPr>
    <p:cSldViewPr>
      <p:cViewPr>
        <p:scale>
          <a:sx n="100" d="100"/>
          <a:sy n="100" d="100"/>
        </p:scale>
        <p:origin x="629" y="3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5" d="100"/>
          <a:sy n="85" d="100"/>
        </p:scale>
        <p:origin x="3533"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6/11/relationships/changesInfo" Target="changesInfos/changesInfo1.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2C7FD835-4D9E-421B-9D00-67251C0C3FD9}"/>
    <pc:docChg chg="custSel addSld delSld modSld modHandout">
      <pc:chgData name="Jim McGowan" userId="e2c7446dd3aca506" providerId="LiveId" clId="{2C7FD835-4D9E-421B-9D00-67251C0C3FD9}" dt="2024-11-23T21:54:57.662" v="135" actId="6549"/>
      <pc:docMkLst>
        <pc:docMk/>
      </pc:docMkLst>
      <pc:sldChg chg="modSp mod">
        <pc:chgData name="Jim McGowan" userId="e2c7446dd3aca506" providerId="LiveId" clId="{2C7FD835-4D9E-421B-9D00-67251C0C3FD9}" dt="2024-11-23T21:36:13.316" v="12" actId="14100"/>
        <pc:sldMkLst>
          <pc:docMk/>
          <pc:sldMk cId="0" sldId="1651"/>
        </pc:sldMkLst>
        <pc:spChg chg="mod">
          <ac:chgData name="Jim McGowan" userId="e2c7446dd3aca506" providerId="LiveId" clId="{2C7FD835-4D9E-421B-9D00-67251C0C3FD9}" dt="2024-11-23T21:36:13.316" v="12" actId="14100"/>
          <ac:spMkLst>
            <pc:docMk/>
            <pc:sldMk cId="0" sldId="1651"/>
            <ac:spMk id="3" creationId="{00000000-0000-0000-0000-000000000000}"/>
          </ac:spMkLst>
        </pc:spChg>
        <pc:picChg chg="mod">
          <ac:chgData name="Jim McGowan" userId="e2c7446dd3aca506" providerId="LiveId" clId="{2C7FD835-4D9E-421B-9D00-67251C0C3FD9}" dt="2024-11-23T21:36:04.048" v="11" actId="1038"/>
          <ac:picMkLst>
            <pc:docMk/>
            <pc:sldMk cId="0" sldId="1651"/>
            <ac:picMk id="52226" creationId="{00000000-0000-0000-0000-000000000000}"/>
          </ac:picMkLst>
        </pc:picChg>
      </pc:sldChg>
      <pc:sldChg chg="modSp mod">
        <pc:chgData name="Jim McGowan" userId="e2c7446dd3aca506" providerId="LiveId" clId="{2C7FD835-4D9E-421B-9D00-67251C0C3FD9}" dt="2024-11-23T21:40:00.992" v="55" actId="14100"/>
        <pc:sldMkLst>
          <pc:docMk/>
          <pc:sldMk cId="0" sldId="1942"/>
        </pc:sldMkLst>
        <pc:spChg chg="mod">
          <ac:chgData name="Jim McGowan" userId="e2c7446dd3aca506" providerId="LiveId" clId="{2C7FD835-4D9E-421B-9D00-67251C0C3FD9}" dt="2024-11-23T21:40:00.992" v="55" actId="14100"/>
          <ac:spMkLst>
            <pc:docMk/>
            <pc:sldMk cId="0" sldId="1942"/>
            <ac:spMk id="55298" creationId="{00000000-0000-0000-0000-000000000000}"/>
          </ac:spMkLst>
        </pc:spChg>
        <pc:picChg chg="mod">
          <ac:chgData name="Jim McGowan" userId="e2c7446dd3aca506" providerId="LiveId" clId="{2C7FD835-4D9E-421B-9D00-67251C0C3FD9}" dt="2024-11-23T21:39:41.647" v="52" actId="1037"/>
          <ac:picMkLst>
            <pc:docMk/>
            <pc:sldMk cId="0" sldId="1942"/>
            <ac:picMk id="55302" creationId="{00000000-0000-0000-0000-000000000000}"/>
          </ac:picMkLst>
        </pc:picChg>
      </pc:sldChg>
      <pc:sldChg chg="modSp mod">
        <pc:chgData name="Jim McGowan" userId="e2c7446dd3aca506" providerId="LiveId" clId="{2C7FD835-4D9E-421B-9D00-67251C0C3FD9}" dt="2024-11-23T21:47:02.973" v="89" actId="12789"/>
        <pc:sldMkLst>
          <pc:docMk/>
          <pc:sldMk cId="1106824290" sldId="2055"/>
        </pc:sldMkLst>
        <pc:picChg chg="mod">
          <ac:chgData name="Jim McGowan" userId="e2c7446dd3aca506" providerId="LiveId" clId="{2C7FD835-4D9E-421B-9D00-67251C0C3FD9}" dt="2024-11-23T21:47:02.973" v="89" actId="12789"/>
          <ac:picMkLst>
            <pc:docMk/>
            <pc:sldMk cId="1106824290" sldId="2055"/>
            <ac:picMk id="10" creationId="{00000000-0000-0000-0000-000000000000}"/>
          </ac:picMkLst>
        </pc:picChg>
      </pc:sldChg>
      <pc:sldChg chg="addSp delSp modSp mod">
        <pc:chgData name="Jim McGowan" userId="e2c7446dd3aca506" providerId="LiveId" clId="{2C7FD835-4D9E-421B-9D00-67251C0C3FD9}" dt="2024-11-23T21:39:07.489" v="43" actId="1582"/>
        <pc:sldMkLst>
          <pc:docMk/>
          <pc:sldMk cId="1521016107" sldId="4740"/>
        </pc:sldMkLst>
        <pc:spChg chg="mod">
          <ac:chgData name="Jim McGowan" userId="e2c7446dd3aca506" providerId="LiveId" clId="{2C7FD835-4D9E-421B-9D00-67251C0C3FD9}" dt="2024-11-23T21:36:32.044" v="14" actId="12788"/>
          <ac:spMkLst>
            <pc:docMk/>
            <pc:sldMk cId="1521016107" sldId="4740"/>
            <ac:spMk id="134147" creationId="{00000000-0000-0000-0000-000000000000}"/>
          </ac:spMkLst>
        </pc:spChg>
        <pc:picChg chg="add mod modCrop">
          <ac:chgData name="Jim McGowan" userId="e2c7446dd3aca506" providerId="LiveId" clId="{2C7FD835-4D9E-421B-9D00-67251C0C3FD9}" dt="2024-11-23T21:39:07.489" v="43" actId="1582"/>
          <ac:picMkLst>
            <pc:docMk/>
            <pc:sldMk cId="1521016107" sldId="4740"/>
            <ac:picMk id="2" creationId="{0EC58BF6-9C64-067E-6603-E1069086E387}"/>
          </ac:picMkLst>
        </pc:picChg>
        <pc:picChg chg="del">
          <ac:chgData name="Jim McGowan" userId="e2c7446dd3aca506" providerId="LiveId" clId="{2C7FD835-4D9E-421B-9D00-67251C0C3FD9}" dt="2024-11-23T21:38:22.802" v="15" actId="478"/>
          <ac:picMkLst>
            <pc:docMk/>
            <pc:sldMk cId="1521016107" sldId="4740"/>
            <ac:picMk id="6" creationId="{918AE51A-4D86-442C-8A07-51B0010F4963}"/>
          </ac:picMkLst>
        </pc:picChg>
      </pc:sldChg>
      <pc:sldChg chg="addSp delSp modSp mod">
        <pc:chgData name="Jim McGowan" userId="e2c7446dd3aca506" providerId="LiveId" clId="{2C7FD835-4D9E-421B-9D00-67251C0C3FD9}" dt="2024-11-23T21:39:20.982" v="45"/>
        <pc:sldMkLst>
          <pc:docMk/>
          <pc:sldMk cId="3920330346" sldId="6552"/>
        </pc:sldMkLst>
        <pc:picChg chg="add mod">
          <ac:chgData name="Jim McGowan" userId="e2c7446dd3aca506" providerId="LiveId" clId="{2C7FD835-4D9E-421B-9D00-67251C0C3FD9}" dt="2024-11-23T21:39:20.982" v="45"/>
          <ac:picMkLst>
            <pc:docMk/>
            <pc:sldMk cId="3920330346" sldId="6552"/>
            <ac:picMk id="3" creationId="{B4A5C5EF-0741-BF9C-A976-980095653899}"/>
          </ac:picMkLst>
        </pc:picChg>
        <pc:picChg chg="del">
          <ac:chgData name="Jim McGowan" userId="e2c7446dd3aca506" providerId="LiveId" clId="{2C7FD835-4D9E-421B-9D00-67251C0C3FD9}" dt="2024-11-23T21:39:20.232" v="44" actId="478"/>
          <ac:picMkLst>
            <pc:docMk/>
            <pc:sldMk cId="3920330346" sldId="6552"/>
            <ac:picMk id="6" creationId="{918AE51A-4D86-442C-8A07-51B0010F4963}"/>
          </ac:picMkLst>
        </pc:picChg>
      </pc:sldChg>
      <pc:sldChg chg="addSp delSp modSp mod">
        <pc:chgData name="Jim McGowan" userId="e2c7446dd3aca506" providerId="LiveId" clId="{2C7FD835-4D9E-421B-9D00-67251C0C3FD9}" dt="2024-11-23T21:53:52.663" v="122"/>
        <pc:sldMkLst>
          <pc:docMk/>
          <pc:sldMk cId="352264303" sldId="7911"/>
        </pc:sldMkLst>
        <pc:picChg chg="add mod">
          <ac:chgData name="Jim McGowan" userId="e2c7446dd3aca506" providerId="LiveId" clId="{2C7FD835-4D9E-421B-9D00-67251C0C3FD9}" dt="2024-11-23T21:53:52.663" v="122"/>
          <ac:picMkLst>
            <pc:docMk/>
            <pc:sldMk cId="352264303" sldId="7911"/>
            <ac:picMk id="2" creationId="{3C4CE112-AF86-0B2F-DB45-99B14997A4EB}"/>
          </ac:picMkLst>
        </pc:picChg>
        <pc:picChg chg="del">
          <ac:chgData name="Jim McGowan" userId="e2c7446dd3aca506" providerId="LiveId" clId="{2C7FD835-4D9E-421B-9D00-67251C0C3FD9}" dt="2024-11-23T21:53:52.128" v="121" actId="478"/>
          <ac:picMkLst>
            <pc:docMk/>
            <pc:sldMk cId="352264303" sldId="7911"/>
            <ac:picMk id="5" creationId="{EE27123E-9DB2-4BDE-9657-DD1FB4967A36}"/>
          </ac:picMkLst>
        </pc:picChg>
      </pc:sldChg>
      <pc:sldChg chg="modSp mod">
        <pc:chgData name="Jim McGowan" userId="e2c7446dd3aca506" providerId="LiveId" clId="{2C7FD835-4D9E-421B-9D00-67251C0C3FD9}" dt="2024-11-23T21:48:16.160" v="92" actId="948"/>
        <pc:sldMkLst>
          <pc:docMk/>
          <pc:sldMk cId="3448543148" sldId="11096"/>
        </pc:sldMkLst>
        <pc:spChg chg="mod">
          <ac:chgData name="Jim McGowan" userId="e2c7446dd3aca506" providerId="LiveId" clId="{2C7FD835-4D9E-421B-9D00-67251C0C3FD9}" dt="2024-11-23T21:48:16.160" v="92" actId="948"/>
          <ac:spMkLst>
            <pc:docMk/>
            <pc:sldMk cId="3448543148" sldId="11096"/>
            <ac:spMk id="161795" creationId="{00000000-0000-0000-0000-000000000000}"/>
          </ac:spMkLst>
        </pc:spChg>
      </pc:sldChg>
      <pc:sldChg chg="modSp mod">
        <pc:chgData name="Jim McGowan" userId="e2c7446dd3aca506" providerId="LiveId" clId="{2C7FD835-4D9E-421B-9D00-67251C0C3FD9}" dt="2024-11-23T21:51:12.152" v="104" actId="14100"/>
        <pc:sldMkLst>
          <pc:docMk/>
          <pc:sldMk cId="2391181692" sldId="12167"/>
        </pc:sldMkLst>
        <pc:spChg chg="mod">
          <ac:chgData name="Jim McGowan" userId="e2c7446dd3aca506" providerId="LiveId" clId="{2C7FD835-4D9E-421B-9D00-67251C0C3FD9}" dt="2024-11-23T21:51:12.152" v="104" actId="14100"/>
          <ac:spMkLst>
            <pc:docMk/>
            <pc:sldMk cId="2391181692" sldId="12167"/>
            <ac:spMk id="161795" creationId="{22055C7E-2324-0DFE-D261-69480E240425}"/>
          </ac:spMkLst>
        </pc:spChg>
      </pc:sldChg>
      <pc:sldChg chg="modSp mod">
        <pc:chgData name="Jim McGowan" userId="e2c7446dd3aca506" providerId="LiveId" clId="{2C7FD835-4D9E-421B-9D00-67251C0C3FD9}" dt="2024-11-23T21:51:16.137" v="105" actId="14100"/>
        <pc:sldMkLst>
          <pc:docMk/>
          <pc:sldMk cId="2427317623" sldId="12168"/>
        </pc:sldMkLst>
        <pc:spChg chg="mod">
          <ac:chgData name="Jim McGowan" userId="e2c7446dd3aca506" providerId="LiveId" clId="{2C7FD835-4D9E-421B-9D00-67251C0C3FD9}" dt="2024-11-23T21:51:16.137" v="105" actId="14100"/>
          <ac:spMkLst>
            <pc:docMk/>
            <pc:sldMk cId="2427317623" sldId="12168"/>
            <ac:spMk id="161795" creationId="{B071D15C-970D-42AD-9BCA-8518AF9B85EA}"/>
          </ac:spMkLst>
        </pc:spChg>
      </pc:sldChg>
      <pc:sldChg chg="modSp mod">
        <pc:chgData name="Jim McGowan" userId="e2c7446dd3aca506" providerId="LiveId" clId="{2C7FD835-4D9E-421B-9D00-67251C0C3FD9}" dt="2024-11-23T21:51:20.337" v="106" actId="14100"/>
        <pc:sldMkLst>
          <pc:docMk/>
          <pc:sldMk cId="1168115621" sldId="12169"/>
        </pc:sldMkLst>
        <pc:spChg chg="mod">
          <ac:chgData name="Jim McGowan" userId="e2c7446dd3aca506" providerId="LiveId" clId="{2C7FD835-4D9E-421B-9D00-67251C0C3FD9}" dt="2024-11-23T21:51:20.337" v="106" actId="14100"/>
          <ac:spMkLst>
            <pc:docMk/>
            <pc:sldMk cId="1168115621" sldId="12169"/>
            <ac:spMk id="161795" creationId="{5CA4D867-35F3-6473-733A-D1AA439C1C23}"/>
          </ac:spMkLst>
        </pc:spChg>
      </pc:sldChg>
      <pc:sldChg chg="modSp mod">
        <pc:chgData name="Jim McGowan" userId="e2c7446dd3aca506" providerId="LiveId" clId="{2C7FD835-4D9E-421B-9D00-67251C0C3FD9}" dt="2024-11-23T21:51:44.636" v="107" actId="14100"/>
        <pc:sldMkLst>
          <pc:docMk/>
          <pc:sldMk cId="2885288484" sldId="12170"/>
        </pc:sldMkLst>
        <pc:spChg chg="mod">
          <ac:chgData name="Jim McGowan" userId="e2c7446dd3aca506" providerId="LiveId" clId="{2C7FD835-4D9E-421B-9D00-67251C0C3FD9}" dt="2024-11-23T21:51:44.636" v="107" actId="14100"/>
          <ac:spMkLst>
            <pc:docMk/>
            <pc:sldMk cId="2885288484" sldId="12170"/>
            <ac:spMk id="161795" creationId="{123F67F2-E864-2D02-EA6D-954A27A8B1EC}"/>
          </ac:spMkLst>
        </pc:spChg>
      </pc:sldChg>
      <pc:sldChg chg="modSp mod">
        <pc:chgData name="Jim McGowan" userId="e2c7446dd3aca506" providerId="LiveId" clId="{2C7FD835-4D9E-421B-9D00-67251C0C3FD9}" dt="2024-11-23T21:51:59.065" v="108" actId="14100"/>
        <pc:sldMkLst>
          <pc:docMk/>
          <pc:sldMk cId="2172506006" sldId="12176"/>
        </pc:sldMkLst>
        <pc:spChg chg="mod">
          <ac:chgData name="Jim McGowan" userId="e2c7446dd3aca506" providerId="LiveId" clId="{2C7FD835-4D9E-421B-9D00-67251C0C3FD9}" dt="2024-11-23T21:51:59.065" v="108" actId="14100"/>
          <ac:spMkLst>
            <pc:docMk/>
            <pc:sldMk cId="2172506006" sldId="12176"/>
            <ac:spMk id="161795" creationId="{AFEF1171-E042-935C-5769-C846EBEAE168}"/>
          </ac:spMkLst>
        </pc:spChg>
      </pc:sldChg>
      <pc:sldChg chg="modSp mod">
        <pc:chgData name="Jim McGowan" userId="e2c7446dd3aca506" providerId="LiveId" clId="{2C7FD835-4D9E-421B-9D00-67251C0C3FD9}" dt="2024-11-23T21:52:02.619" v="109" actId="14100"/>
        <pc:sldMkLst>
          <pc:docMk/>
          <pc:sldMk cId="4267937796" sldId="12177"/>
        </pc:sldMkLst>
        <pc:spChg chg="mod">
          <ac:chgData name="Jim McGowan" userId="e2c7446dd3aca506" providerId="LiveId" clId="{2C7FD835-4D9E-421B-9D00-67251C0C3FD9}" dt="2024-11-23T21:52:02.619" v="109" actId="14100"/>
          <ac:spMkLst>
            <pc:docMk/>
            <pc:sldMk cId="4267937796" sldId="12177"/>
            <ac:spMk id="161795" creationId="{F361B909-79E6-E2B9-E2B5-CB310A6FC789}"/>
          </ac:spMkLst>
        </pc:spChg>
      </pc:sldChg>
      <pc:sldChg chg="modSp mod">
        <pc:chgData name="Jim McGowan" userId="e2c7446dd3aca506" providerId="LiveId" clId="{2C7FD835-4D9E-421B-9D00-67251C0C3FD9}" dt="2024-11-23T21:52:20.346" v="110" actId="14100"/>
        <pc:sldMkLst>
          <pc:docMk/>
          <pc:sldMk cId="3366637132" sldId="12179"/>
        </pc:sldMkLst>
        <pc:spChg chg="mod">
          <ac:chgData name="Jim McGowan" userId="e2c7446dd3aca506" providerId="LiveId" clId="{2C7FD835-4D9E-421B-9D00-67251C0C3FD9}" dt="2024-11-23T21:52:20.346" v="110" actId="14100"/>
          <ac:spMkLst>
            <pc:docMk/>
            <pc:sldMk cId="3366637132" sldId="12179"/>
            <ac:spMk id="161795" creationId="{1FD7DC84-4476-B4B2-4E4E-0BA22D5FF637}"/>
          </ac:spMkLst>
        </pc:spChg>
      </pc:sldChg>
      <pc:sldChg chg="modSp mod">
        <pc:chgData name="Jim McGowan" userId="e2c7446dd3aca506" providerId="LiveId" clId="{2C7FD835-4D9E-421B-9D00-67251C0C3FD9}" dt="2024-11-23T21:52:32.274" v="111" actId="14100"/>
        <pc:sldMkLst>
          <pc:docMk/>
          <pc:sldMk cId="1060391802" sldId="12184"/>
        </pc:sldMkLst>
        <pc:spChg chg="mod">
          <ac:chgData name="Jim McGowan" userId="e2c7446dd3aca506" providerId="LiveId" clId="{2C7FD835-4D9E-421B-9D00-67251C0C3FD9}" dt="2024-11-23T21:52:32.274" v="111" actId="14100"/>
          <ac:spMkLst>
            <pc:docMk/>
            <pc:sldMk cId="1060391802" sldId="12184"/>
            <ac:spMk id="161795" creationId="{AEA80CBA-C567-AB4D-A336-A55136A2D7C1}"/>
          </ac:spMkLst>
        </pc:spChg>
      </pc:sldChg>
      <pc:sldChg chg="modSp mod">
        <pc:chgData name="Jim McGowan" userId="e2c7446dd3aca506" providerId="LiveId" clId="{2C7FD835-4D9E-421B-9D00-67251C0C3FD9}" dt="2024-11-23T21:52:36.056" v="112" actId="14100"/>
        <pc:sldMkLst>
          <pc:docMk/>
          <pc:sldMk cId="3031886820" sldId="12185"/>
        </pc:sldMkLst>
        <pc:spChg chg="mod">
          <ac:chgData name="Jim McGowan" userId="e2c7446dd3aca506" providerId="LiveId" clId="{2C7FD835-4D9E-421B-9D00-67251C0C3FD9}" dt="2024-11-23T21:52:36.056" v="112" actId="14100"/>
          <ac:spMkLst>
            <pc:docMk/>
            <pc:sldMk cId="3031886820" sldId="12185"/>
            <ac:spMk id="161795" creationId="{093E34A5-2DB3-235F-2A79-CA5998ACE796}"/>
          </ac:spMkLst>
        </pc:spChg>
      </pc:sldChg>
      <pc:sldChg chg="modSp mod">
        <pc:chgData name="Jim McGowan" userId="e2c7446dd3aca506" providerId="LiveId" clId="{2C7FD835-4D9E-421B-9D00-67251C0C3FD9}" dt="2024-11-23T21:52:40.008" v="113" actId="14100"/>
        <pc:sldMkLst>
          <pc:docMk/>
          <pc:sldMk cId="2250859116" sldId="12186"/>
        </pc:sldMkLst>
        <pc:spChg chg="mod">
          <ac:chgData name="Jim McGowan" userId="e2c7446dd3aca506" providerId="LiveId" clId="{2C7FD835-4D9E-421B-9D00-67251C0C3FD9}" dt="2024-11-23T21:52:40.008" v="113" actId="14100"/>
          <ac:spMkLst>
            <pc:docMk/>
            <pc:sldMk cId="2250859116" sldId="12186"/>
            <ac:spMk id="161795" creationId="{4BB1551B-C95E-9334-8898-A87CB40DBCDD}"/>
          </ac:spMkLst>
        </pc:spChg>
      </pc:sldChg>
      <pc:sldChg chg="modSp mod">
        <pc:chgData name="Jim McGowan" userId="e2c7446dd3aca506" providerId="LiveId" clId="{2C7FD835-4D9E-421B-9D00-67251C0C3FD9}" dt="2024-11-23T21:52:57.622" v="114" actId="14100"/>
        <pc:sldMkLst>
          <pc:docMk/>
          <pc:sldMk cId="4182717372" sldId="12187"/>
        </pc:sldMkLst>
        <pc:spChg chg="mod">
          <ac:chgData name="Jim McGowan" userId="e2c7446dd3aca506" providerId="LiveId" clId="{2C7FD835-4D9E-421B-9D00-67251C0C3FD9}" dt="2024-11-23T21:52:57.622" v="114" actId="14100"/>
          <ac:spMkLst>
            <pc:docMk/>
            <pc:sldMk cId="4182717372" sldId="12187"/>
            <ac:spMk id="161795" creationId="{8CC7B1CB-43A5-3687-1E09-016AEA03C6C0}"/>
          </ac:spMkLst>
        </pc:spChg>
      </pc:sldChg>
      <pc:sldChg chg="modSp mod">
        <pc:chgData name="Jim McGowan" userId="e2c7446dd3aca506" providerId="LiveId" clId="{2C7FD835-4D9E-421B-9D00-67251C0C3FD9}" dt="2024-11-23T21:53:00.512" v="115" actId="14100"/>
        <pc:sldMkLst>
          <pc:docMk/>
          <pc:sldMk cId="3877561003" sldId="12188"/>
        </pc:sldMkLst>
        <pc:spChg chg="mod">
          <ac:chgData name="Jim McGowan" userId="e2c7446dd3aca506" providerId="LiveId" clId="{2C7FD835-4D9E-421B-9D00-67251C0C3FD9}" dt="2024-11-23T21:53:00.512" v="115" actId="14100"/>
          <ac:spMkLst>
            <pc:docMk/>
            <pc:sldMk cId="3877561003" sldId="12188"/>
            <ac:spMk id="161795" creationId="{9E2A7C31-EEE1-0AA5-33C3-D48EC5CBFEC5}"/>
          </ac:spMkLst>
        </pc:spChg>
      </pc:sldChg>
      <pc:sldChg chg="modSp mod">
        <pc:chgData name="Jim McGowan" userId="e2c7446dd3aca506" providerId="LiveId" clId="{2C7FD835-4D9E-421B-9D00-67251C0C3FD9}" dt="2024-11-23T21:53:04.865" v="116" actId="14100"/>
        <pc:sldMkLst>
          <pc:docMk/>
          <pc:sldMk cId="1754894966" sldId="12189"/>
        </pc:sldMkLst>
        <pc:spChg chg="mod">
          <ac:chgData name="Jim McGowan" userId="e2c7446dd3aca506" providerId="LiveId" clId="{2C7FD835-4D9E-421B-9D00-67251C0C3FD9}" dt="2024-11-23T21:53:04.865" v="116" actId="14100"/>
          <ac:spMkLst>
            <pc:docMk/>
            <pc:sldMk cId="1754894966" sldId="12189"/>
            <ac:spMk id="161795" creationId="{5FCAF151-6563-E7A8-5F42-A79DA029C039}"/>
          </ac:spMkLst>
        </pc:spChg>
      </pc:sldChg>
      <pc:sldChg chg="modSp mod">
        <pc:chgData name="Jim McGowan" userId="e2c7446dd3aca506" providerId="LiveId" clId="{2C7FD835-4D9E-421B-9D00-67251C0C3FD9}" dt="2024-11-23T21:53:19.440" v="117" actId="14100"/>
        <pc:sldMkLst>
          <pc:docMk/>
          <pc:sldMk cId="504560804" sldId="12190"/>
        </pc:sldMkLst>
        <pc:spChg chg="mod">
          <ac:chgData name="Jim McGowan" userId="e2c7446dd3aca506" providerId="LiveId" clId="{2C7FD835-4D9E-421B-9D00-67251C0C3FD9}" dt="2024-11-23T21:53:19.440" v="117" actId="14100"/>
          <ac:spMkLst>
            <pc:docMk/>
            <pc:sldMk cId="504560804" sldId="12190"/>
            <ac:spMk id="161795" creationId="{AC0A03B5-9B51-7A99-70DE-C450A8DFCD38}"/>
          </ac:spMkLst>
        </pc:spChg>
      </pc:sldChg>
      <pc:sldChg chg="modSp mod">
        <pc:chgData name="Jim McGowan" userId="e2c7446dd3aca506" providerId="LiveId" clId="{2C7FD835-4D9E-421B-9D00-67251C0C3FD9}" dt="2024-11-23T21:53:22.760" v="118" actId="14100"/>
        <pc:sldMkLst>
          <pc:docMk/>
          <pc:sldMk cId="2072395014" sldId="12191"/>
        </pc:sldMkLst>
        <pc:spChg chg="mod">
          <ac:chgData name="Jim McGowan" userId="e2c7446dd3aca506" providerId="LiveId" clId="{2C7FD835-4D9E-421B-9D00-67251C0C3FD9}" dt="2024-11-23T21:53:22.760" v="118" actId="14100"/>
          <ac:spMkLst>
            <pc:docMk/>
            <pc:sldMk cId="2072395014" sldId="12191"/>
            <ac:spMk id="161795" creationId="{D2075AF6-3137-8AF9-6507-47C7BF68DDF0}"/>
          </ac:spMkLst>
        </pc:spChg>
      </pc:sldChg>
      <pc:sldChg chg="modSp mod">
        <pc:chgData name="Jim McGowan" userId="e2c7446dd3aca506" providerId="LiveId" clId="{2C7FD835-4D9E-421B-9D00-67251C0C3FD9}" dt="2024-11-23T21:53:30.573" v="119" actId="14100"/>
        <pc:sldMkLst>
          <pc:docMk/>
          <pc:sldMk cId="869354684" sldId="12192"/>
        </pc:sldMkLst>
        <pc:spChg chg="mod">
          <ac:chgData name="Jim McGowan" userId="e2c7446dd3aca506" providerId="LiveId" clId="{2C7FD835-4D9E-421B-9D00-67251C0C3FD9}" dt="2024-11-23T21:53:30.573" v="119" actId="14100"/>
          <ac:spMkLst>
            <pc:docMk/>
            <pc:sldMk cId="869354684" sldId="12192"/>
            <ac:spMk id="161795" creationId="{4452CB9A-73AF-D45B-333C-5527E9C4251A}"/>
          </ac:spMkLst>
        </pc:spChg>
      </pc:sldChg>
      <pc:sldChg chg="addSp modSp mod">
        <pc:chgData name="Jim McGowan" userId="e2c7446dd3aca506" providerId="LiveId" clId="{2C7FD835-4D9E-421B-9D00-67251C0C3FD9}" dt="2024-11-23T21:45:24.736" v="76" actId="1036"/>
        <pc:sldMkLst>
          <pc:docMk/>
          <pc:sldMk cId="1665782005" sldId="12193"/>
        </pc:sldMkLst>
        <pc:spChg chg="add mod ord">
          <ac:chgData name="Jim McGowan" userId="e2c7446dd3aca506" providerId="LiveId" clId="{2C7FD835-4D9E-421B-9D00-67251C0C3FD9}" dt="2024-11-23T21:45:24.736" v="76" actId="1036"/>
          <ac:spMkLst>
            <pc:docMk/>
            <pc:sldMk cId="1665782005" sldId="12193"/>
            <ac:spMk id="3" creationId="{A398AFE0-ACD8-A125-C155-5DA6FCFBDEF9}"/>
          </ac:spMkLst>
        </pc:spChg>
        <pc:spChg chg="mod">
          <ac:chgData name="Jim McGowan" userId="e2c7446dd3aca506" providerId="LiveId" clId="{2C7FD835-4D9E-421B-9D00-67251C0C3FD9}" dt="2024-11-23T21:45:24.736" v="76" actId="1036"/>
          <ac:spMkLst>
            <pc:docMk/>
            <pc:sldMk cId="1665782005" sldId="12193"/>
            <ac:spMk id="161795" creationId="{670A8C0D-9237-FBB5-E05F-92E52A908FDF}"/>
          </ac:spMkLst>
        </pc:spChg>
        <pc:picChg chg="mod">
          <ac:chgData name="Jim McGowan" userId="e2c7446dd3aca506" providerId="LiveId" clId="{2C7FD835-4D9E-421B-9D00-67251C0C3FD9}" dt="2024-11-23T21:45:14.192" v="72" actId="208"/>
          <ac:picMkLst>
            <pc:docMk/>
            <pc:sldMk cId="1665782005" sldId="12193"/>
            <ac:picMk id="2" creationId="{803776AE-C862-9205-A7FB-F3C824E2EC3E}"/>
          </ac:picMkLst>
        </pc:picChg>
      </pc:sldChg>
      <pc:sldChg chg="modSp mod">
        <pc:chgData name="Jim McGowan" userId="e2c7446dd3aca506" providerId="LiveId" clId="{2C7FD835-4D9E-421B-9D00-67251C0C3FD9}" dt="2024-11-23T21:53:44.064" v="120" actId="14100"/>
        <pc:sldMkLst>
          <pc:docMk/>
          <pc:sldMk cId="3551749698" sldId="12195"/>
        </pc:sldMkLst>
        <pc:spChg chg="mod">
          <ac:chgData name="Jim McGowan" userId="e2c7446dd3aca506" providerId="LiveId" clId="{2C7FD835-4D9E-421B-9D00-67251C0C3FD9}" dt="2024-11-23T21:53:44.064" v="120" actId="14100"/>
          <ac:spMkLst>
            <pc:docMk/>
            <pc:sldMk cId="3551749698" sldId="12195"/>
            <ac:spMk id="161795" creationId="{C916A642-D04A-6004-4010-79D363248E5F}"/>
          </ac:spMkLst>
        </pc:spChg>
      </pc:sldChg>
      <pc:sldChg chg="modSp mod">
        <pc:chgData name="Jim McGowan" userId="e2c7446dd3aca506" providerId="LiveId" clId="{2C7FD835-4D9E-421B-9D00-67251C0C3FD9}" dt="2024-11-23T21:45:58.072" v="78" actId="14100"/>
        <pc:sldMkLst>
          <pc:docMk/>
          <pc:sldMk cId="3525480610" sldId="12196"/>
        </pc:sldMkLst>
        <pc:spChg chg="mod">
          <ac:chgData name="Jim McGowan" userId="e2c7446dd3aca506" providerId="LiveId" clId="{2C7FD835-4D9E-421B-9D00-67251C0C3FD9}" dt="2024-11-23T21:45:58.072" v="78" actId="14100"/>
          <ac:spMkLst>
            <pc:docMk/>
            <pc:sldMk cId="3525480610" sldId="12196"/>
            <ac:spMk id="161795" creationId="{21FF0705-C8A8-1855-DE1B-FE5D44A631B8}"/>
          </ac:spMkLst>
        </pc:spChg>
      </pc:sldChg>
      <pc:sldChg chg="modSp mod">
        <pc:chgData name="Jim McGowan" userId="e2c7446dd3aca506" providerId="LiveId" clId="{2C7FD835-4D9E-421B-9D00-67251C0C3FD9}" dt="2024-11-23T21:46:03.945" v="79" actId="14100"/>
        <pc:sldMkLst>
          <pc:docMk/>
          <pc:sldMk cId="3721898032" sldId="12197"/>
        </pc:sldMkLst>
        <pc:spChg chg="mod">
          <ac:chgData name="Jim McGowan" userId="e2c7446dd3aca506" providerId="LiveId" clId="{2C7FD835-4D9E-421B-9D00-67251C0C3FD9}" dt="2024-11-23T21:46:03.945" v="79" actId="14100"/>
          <ac:spMkLst>
            <pc:docMk/>
            <pc:sldMk cId="3721898032" sldId="12197"/>
            <ac:spMk id="161795" creationId="{A0A1E745-8773-EE93-8005-4D454E7CED4B}"/>
          </ac:spMkLst>
        </pc:spChg>
      </pc:sldChg>
      <pc:sldChg chg="modSp mod">
        <pc:chgData name="Jim McGowan" userId="e2c7446dd3aca506" providerId="LiveId" clId="{2C7FD835-4D9E-421B-9D00-67251C0C3FD9}" dt="2024-11-23T21:41:00.034" v="58" actId="14100"/>
        <pc:sldMkLst>
          <pc:docMk/>
          <pc:sldMk cId="98335505" sldId="12201"/>
        </pc:sldMkLst>
        <pc:spChg chg="mod">
          <ac:chgData name="Jim McGowan" userId="e2c7446dd3aca506" providerId="LiveId" clId="{2C7FD835-4D9E-421B-9D00-67251C0C3FD9}" dt="2024-11-23T21:41:00.034" v="58" actId="14100"/>
          <ac:spMkLst>
            <pc:docMk/>
            <pc:sldMk cId="98335505" sldId="12201"/>
            <ac:spMk id="161795" creationId="{8F7EA478-DAA0-CEC7-C19A-0AD6338BD1FB}"/>
          </ac:spMkLst>
        </pc:spChg>
      </pc:sldChg>
      <pc:sldChg chg="modSp mod">
        <pc:chgData name="Jim McGowan" userId="e2c7446dd3aca506" providerId="LiveId" clId="{2C7FD835-4D9E-421B-9D00-67251C0C3FD9}" dt="2024-11-23T21:41:05.812" v="59" actId="14100"/>
        <pc:sldMkLst>
          <pc:docMk/>
          <pc:sldMk cId="2301265216" sldId="12202"/>
        </pc:sldMkLst>
        <pc:spChg chg="mod">
          <ac:chgData name="Jim McGowan" userId="e2c7446dd3aca506" providerId="LiveId" clId="{2C7FD835-4D9E-421B-9D00-67251C0C3FD9}" dt="2024-11-23T21:41:05.812" v="59" actId="14100"/>
          <ac:spMkLst>
            <pc:docMk/>
            <pc:sldMk cId="2301265216" sldId="12202"/>
            <ac:spMk id="161795" creationId="{07B87245-6D06-38FB-C8E8-AB4B37E4EA5B}"/>
          </ac:spMkLst>
        </pc:spChg>
      </pc:sldChg>
      <pc:sldChg chg="modSp mod">
        <pc:chgData name="Jim McGowan" userId="e2c7446dd3aca506" providerId="LiveId" clId="{2C7FD835-4D9E-421B-9D00-67251C0C3FD9}" dt="2024-11-23T21:45:49.564" v="77" actId="14100"/>
        <pc:sldMkLst>
          <pc:docMk/>
          <pc:sldMk cId="1809318657" sldId="12203"/>
        </pc:sldMkLst>
        <pc:spChg chg="mod">
          <ac:chgData name="Jim McGowan" userId="e2c7446dd3aca506" providerId="LiveId" clId="{2C7FD835-4D9E-421B-9D00-67251C0C3FD9}" dt="2024-11-23T21:45:49.564" v="77" actId="14100"/>
          <ac:spMkLst>
            <pc:docMk/>
            <pc:sldMk cId="1809318657" sldId="12203"/>
            <ac:spMk id="161795" creationId="{63417A4E-5E5B-D0A7-1E3A-BBC13E648537}"/>
          </ac:spMkLst>
        </pc:spChg>
      </pc:sldChg>
      <pc:sldChg chg="modSp mod">
        <pc:chgData name="Jim McGowan" userId="e2c7446dd3aca506" providerId="LiveId" clId="{2C7FD835-4D9E-421B-9D00-67251C0C3FD9}" dt="2024-11-23T21:46:10.360" v="80" actId="14100"/>
        <pc:sldMkLst>
          <pc:docMk/>
          <pc:sldMk cId="1798825533" sldId="12211"/>
        </pc:sldMkLst>
        <pc:spChg chg="mod">
          <ac:chgData name="Jim McGowan" userId="e2c7446dd3aca506" providerId="LiveId" clId="{2C7FD835-4D9E-421B-9D00-67251C0C3FD9}" dt="2024-11-23T21:46:10.360" v="80" actId="14100"/>
          <ac:spMkLst>
            <pc:docMk/>
            <pc:sldMk cId="1798825533" sldId="12211"/>
            <ac:spMk id="161795" creationId="{37B1F374-7C76-515E-F67E-8D5A79F26B85}"/>
          </ac:spMkLst>
        </pc:spChg>
      </pc:sldChg>
      <pc:sldChg chg="modSp mod">
        <pc:chgData name="Jim McGowan" userId="e2c7446dd3aca506" providerId="LiveId" clId="{2C7FD835-4D9E-421B-9D00-67251C0C3FD9}" dt="2024-11-23T21:46:14.312" v="81" actId="14100"/>
        <pc:sldMkLst>
          <pc:docMk/>
          <pc:sldMk cId="2775168560" sldId="12212"/>
        </pc:sldMkLst>
        <pc:spChg chg="mod">
          <ac:chgData name="Jim McGowan" userId="e2c7446dd3aca506" providerId="LiveId" clId="{2C7FD835-4D9E-421B-9D00-67251C0C3FD9}" dt="2024-11-23T21:46:14.312" v="81" actId="14100"/>
          <ac:spMkLst>
            <pc:docMk/>
            <pc:sldMk cId="2775168560" sldId="12212"/>
            <ac:spMk id="161795" creationId="{D66B5ABD-625A-CF9D-3187-8CCB0D814B16}"/>
          </ac:spMkLst>
        </pc:spChg>
      </pc:sldChg>
      <pc:sldChg chg="modSp mod">
        <pc:chgData name="Jim McGowan" userId="e2c7446dd3aca506" providerId="LiveId" clId="{2C7FD835-4D9E-421B-9D00-67251C0C3FD9}" dt="2024-11-23T21:46:20.861" v="82" actId="14100"/>
        <pc:sldMkLst>
          <pc:docMk/>
          <pc:sldMk cId="3172495331" sldId="12213"/>
        </pc:sldMkLst>
        <pc:spChg chg="mod">
          <ac:chgData name="Jim McGowan" userId="e2c7446dd3aca506" providerId="LiveId" clId="{2C7FD835-4D9E-421B-9D00-67251C0C3FD9}" dt="2024-11-23T21:46:20.861" v="82" actId="14100"/>
          <ac:spMkLst>
            <pc:docMk/>
            <pc:sldMk cId="3172495331" sldId="12213"/>
            <ac:spMk id="161795" creationId="{7B1857E3-A4A4-B1EC-1402-E39BE212BFD5}"/>
          </ac:spMkLst>
        </pc:spChg>
      </pc:sldChg>
      <pc:sldChg chg="modSp mod">
        <pc:chgData name="Jim McGowan" userId="e2c7446dd3aca506" providerId="LiveId" clId="{2C7FD835-4D9E-421B-9D00-67251C0C3FD9}" dt="2024-11-23T21:46:51.834" v="86" actId="14100"/>
        <pc:sldMkLst>
          <pc:docMk/>
          <pc:sldMk cId="1479205356" sldId="12214"/>
        </pc:sldMkLst>
        <pc:spChg chg="mod">
          <ac:chgData name="Jim McGowan" userId="e2c7446dd3aca506" providerId="LiveId" clId="{2C7FD835-4D9E-421B-9D00-67251C0C3FD9}" dt="2024-11-23T21:46:51.834" v="86" actId="14100"/>
          <ac:spMkLst>
            <pc:docMk/>
            <pc:sldMk cId="1479205356" sldId="12214"/>
            <ac:spMk id="161795" creationId="{A6891E4E-AEA4-6427-B048-8203551766D0}"/>
          </ac:spMkLst>
        </pc:spChg>
      </pc:sldChg>
      <pc:sldChg chg="del">
        <pc:chgData name="Jim McGowan" userId="e2c7446dd3aca506" providerId="LiveId" clId="{2C7FD835-4D9E-421B-9D00-67251C0C3FD9}" dt="2024-11-23T21:47:56.137" v="91" actId="47"/>
        <pc:sldMkLst>
          <pc:docMk/>
          <pc:sldMk cId="2705235515" sldId="12215"/>
        </pc:sldMkLst>
      </pc:sldChg>
      <pc:sldChg chg="modSp mod">
        <pc:chgData name="Jim McGowan" userId="e2c7446dd3aca506" providerId="LiveId" clId="{2C7FD835-4D9E-421B-9D00-67251C0C3FD9}" dt="2024-11-23T21:46:46.733" v="85" actId="14100"/>
        <pc:sldMkLst>
          <pc:docMk/>
          <pc:sldMk cId="108679736" sldId="12217"/>
        </pc:sldMkLst>
        <pc:spChg chg="mod">
          <ac:chgData name="Jim McGowan" userId="e2c7446dd3aca506" providerId="LiveId" clId="{2C7FD835-4D9E-421B-9D00-67251C0C3FD9}" dt="2024-11-23T21:46:46.733" v="85" actId="14100"/>
          <ac:spMkLst>
            <pc:docMk/>
            <pc:sldMk cId="108679736" sldId="12217"/>
            <ac:spMk id="68611" creationId="{B335FD4F-AFA0-097D-7853-64E7BFC649FF}"/>
          </ac:spMkLst>
        </pc:spChg>
      </pc:sldChg>
      <pc:sldChg chg="addSp delSp modSp mod">
        <pc:chgData name="Jim McGowan" userId="e2c7446dd3aca506" providerId="LiveId" clId="{2C7FD835-4D9E-421B-9D00-67251C0C3FD9}" dt="2024-11-23T21:50:57.770" v="103" actId="208"/>
        <pc:sldMkLst>
          <pc:docMk/>
          <pc:sldMk cId="3627306644" sldId="12221"/>
        </pc:sldMkLst>
        <pc:picChg chg="del">
          <ac:chgData name="Jim McGowan" userId="e2c7446dd3aca506" providerId="LiveId" clId="{2C7FD835-4D9E-421B-9D00-67251C0C3FD9}" dt="2024-11-23T21:50:25.140" v="93" actId="478"/>
          <ac:picMkLst>
            <pc:docMk/>
            <pc:sldMk cId="3627306644" sldId="12221"/>
            <ac:picMk id="2" creationId="{9DAA77F7-E517-FF44-AD40-87E0FC38A493}"/>
          </ac:picMkLst>
        </pc:picChg>
        <pc:picChg chg="add mod">
          <ac:chgData name="Jim McGowan" userId="e2c7446dd3aca506" providerId="LiveId" clId="{2C7FD835-4D9E-421B-9D00-67251C0C3FD9}" dt="2024-11-23T21:50:57.770" v="103" actId="208"/>
          <ac:picMkLst>
            <pc:docMk/>
            <pc:sldMk cId="3627306644" sldId="12221"/>
            <ac:picMk id="4" creationId="{B20D9A41-5CC9-D4A3-180E-DDECD8087C23}"/>
          </ac:picMkLst>
        </pc:picChg>
      </pc:sldChg>
      <pc:sldChg chg="del">
        <pc:chgData name="Jim McGowan" userId="e2c7446dd3aca506" providerId="LiveId" clId="{2C7FD835-4D9E-421B-9D00-67251C0C3FD9}" dt="2024-11-23T21:40:42.536" v="57" actId="47"/>
        <pc:sldMkLst>
          <pc:docMk/>
          <pc:sldMk cId="1608745839" sldId="12222"/>
        </pc:sldMkLst>
      </pc:sldChg>
      <pc:sldChg chg="del">
        <pc:chgData name="Jim McGowan" userId="e2c7446dd3aca506" providerId="LiveId" clId="{2C7FD835-4D9E-421B-9D00-67251C0C3FD9}" dt="2024-11-23T21:40:42.536" v="57" actId="47"/>
        <pc:sldMkLst>
          <pc:docMk/>
          <pc:sldMk cId="647499731" sldId="12223"/>
        </pc:sldMkLst>
      </pc:sldChg>
      <pc:sldChg chg="add">
        <pc:chgData name="Jim McGowan" userId="e2c7446dd3aca506" providerId="LiveId" clId="{2C7FD835-4D9E-421B-9D00-67251C0C3FD9}" dt="2024-11-23T21:40:30.897" v="56"/>
        <pc:sldMkLst>
          <pc:docMk/>
          <pc:sldMk cId="149252561" sldId="12224"/>
        </pc:sldMkLst>
      </pc:sldChg>
      <pc:sldChg chg="add">
        <pc:chgData name="Jim McGowan" userId="e2c7446dd3aca506" providerId="LiveId" clId="{2C7FD835-4D9E-421B-9D00-67251C0C3FD9}" dt="2024-11-23T21:40:30.897" v="56"/>
        <pc:sldMkLst>
          <pc:docMk/>
          <pc:sldMk cId="1398142692" sldId="12225"/>
        </pc:sldMkLst>
      </pc:sldChg>
      <pc:sldChg chg="add">
        <pc:chgData name="Jim McGowan" userId="e2c7446dd3aca506" providerId="LiveId" clId="{2C7FD835-4D9E-421B-9D00-67251C0C3FD9}" dt="2024-11-23T21:47:44.484" v="90"/>
        <pc:sldMkLst>
          <pc:docMk/>
          <pc:sldMk cId="346163816" sldId="12226"/>
        </pc:sldMkLst>
      </pc:sldChg>
    </pc:docChg>
  </pc:docChgLst>
  <pc:docChgLst>
    <pc:chgData name="Jim McGowan" userId="e2c7446dd3aca506" providerId="LiveId" clId="{92D2AB30-B469-4E5C-BEF3-837BFCAB84F2}"/>
    <pc:docChg chg="custSel addSld delSld modSld sldOrd">
      <pc:chgData name="Jim McGowan" userId="e2c7446dd3aca506" providerId="LiveId" clId="{92D2AB30-B469-4E5C-BEF3-837BFCAB84F2}" dt="2024-10-10T18:13:47.982" v="418" actId="47"/>
      <pc:docMkLst>
        <pc:docMk/>
      </pc:docMkLst>
      <pc:sldChg chg="modSp mod">
        <pc:chgData name="Jim McGowan" userId="e2c7446dd3aca506" providerId="LiveId" clId="{92D2AB30-B469-4E5C-BEF3-837BFCAB84F2}" dt="2024-10-10T17:29:49.336" v="4" actId="948"/>
        <pc:sldMkLst>
          <pc:docMk/>
          <pc:sldMk cId="2078787147" sldId="11889"/>
        </pc:sldMkLst>
      </pc:sldChg>
      <pc:sldChg chg="modSp mod">
        <pc:chgData name="Jim McGowan" userId="e2c7446dd3aca506" providerId="LiveId" clId="{92D2AB30-B469-4E5C-BEF3-837BFCAB84F2}" dt="2024-10-10T18:10:47.973" v="400" actId="14100"/>
        <pc:sldMkLst>
          <pc:docMk/>
          <pc:sldMk cId="2167445180" sldId="11890"/>
        </pc:sldMkLst>
        <pc:spChg chg="mod">
          <ac:chgData name="Jim McGowan" userId="e2c7446dd3aca506" providerId="LiveId" clId="{92D2AB30-B469-4E5C-BEF3-837BFCAB84F2}" dt="2024-10-10T18:10:47.973" v="400" actId="14100"/>
          <ac:spMkLst>
            <pc:docMk/>
            <pc:sldMk cId="2167445180" sldId="11890"/>
            <ac:spMk id="161795" creationId="{00000000-0000-0000-0000-000000000000}"/>
          </ac:spMkLst>
        </pc:spChg>
      </pc:sldChg>
      <pc:sldChg chg="modSp mod">
        <pc:chgData name="Jim McGowan" userId="e2c7446dd3aca506" providerId="LiveId" clId="{92D2AB30-B469-4E5C-BEF3-837BFCAB84F2}" dt="2024-10-10T17:30:29.019" v="7" actId="14100"/>
        <pc:sldMkLst>
          <pc:docMk/>
          <pc:sldMk cId="3589327575" sldId="11965"/>
        </pc:sldMkLst>
      </pc:sldChg>
      <pc:sldChg chg="del">
        <pc:chgData name="Jim McGowan" userId="e2c7446dd3aca506" providerId="LiveId" clId="{92D2AB30-B469-4E5C-BEF3-837BFCAB84F2}" dt="2024-10-10T17:37:57.407" v="64" actId="47"/>
        <pc:sldMkLst>
          <pc:docMk/>
          <pc:sldMk cId="1694660998" sldId="11966"/>
        </pc:sldMkLst>
      </pc:sldChg>
      <pc:sldChg chg="del">
        <pc:chgData name="Jim McGowan" userId="e2c7446dd3aca506" providerId="LiveId" clId="{92D2AB30-B469-4E5C-BEF3-837BFCAB84F2}" dt="2024-10-10T17:38:35.525" v="68" actId="47"/>
        <pc:sldMkLst>
          <pc:docMk/>
          <pc:sldMk cId="1647794937" sldId="11967"/>
        </pc:sldMkLst>
      </pc:sldChg>
      <pc:sldChg chg="del">
        <pc:chgData name="Jim McGowan" userId="e2c7446dd3aca506" providerId="LiveId" clId="{92D2AB30-B469-4E5C-BEF3-837BFCAB84F2}" dt="2024-10-10T17:39:07.462" v="72" actId="47"/>
        <pc:sldMkLst>
          <pc:docMk/>
          <pc:sldMk cId="2313765603" sldId="11968"/>
        </pc:sldMkLst>
      </pc:sldChg>
      <pc:sldChg chg="del">
        <pc:chgData name="Jim McGowan" userId="e2c7446dd3aca506" providerId="LiveId" clId="{92D2AB30-B469-4E5C-BEF3-837BFCAB84F2}" dt="2024-10-10T17:40:51.606" v="76" actId="47"/>
        <pc:sldMkLst>
          <pc:docMk/>
          <pc:sldMk cId="1146326486" sldId="11969"/>
        </pc:sldMkLst>
      </pc:sldChg>
      <pc:sldChg chg="addSp delSp modSp mod">
        <pc:chgData name="Jim McGowan" userId="e2c7446dd3aca506" providerId="LiveId" clId="{92D2AB30-B469-4E5C-BEF3-837BFCAB84F2}" dt="2024-10-10T17:35:39.209" v="42" actId="14100"/>
        <pc:sldMkLst>
          <pc:docMk/>
          <pc:sldMk cId="3987483774" sldId="11978"/>
        </pc:sldMkLst>
      </pc:sldChg>
      <pc:sldChg chg="del">
        <pc:chgData name="Jim McGowan" userId="e2c7446dd3aca506" providerId="LiveId" clId="{92D2AB30-B469-4E5C-BEF3-837BFCAB84F2}" dt="2024-10-10T17:35:59.956" v="44" actId="47"/>
        <pc:sldMkLst>
          <pc:docMk/>
          <pc:sldMk cId="1670157170" sldId="11979"/>
        </pc:sldMkLst>
      </pc:sldChg>
      <pc:sldChg chg="del">
        <pc:chgData name="Jim McGowan" userId="e2c7446dd3aca506" providerId="LiveId" clId="{92D2AB30-B469-4E5C-BEF3-837BFCAB84F2}" dt="2024-10-10T17:36:18.054" v="48" actId="47"/>
        <pc:sldMkLst>
          <pc:docMk/>
          <pc:sldMk cId="354092059" sldId="11980"/>
        </pc:sldMkLst>
      </pc:sldChg>
      <pc:sldChg chg="del">
        <pc:chgData name="Jim McGowan" userId="e2c7446dd3aca506" providerId="LiveId" clId="{92D2AB30-B469-4E5C-BEF3-837BFCAB84F2}" dt="2024-10-10T17:36:36.687" v="52" actId="47"/>
        <pc:sldMkLst>
          <pc:docMk/>
          <pc:sldMk cId="1857521205" sldId="11981"/>
        </pc:sldMkLst>
      </pc:sldChg>
      <pc:sldChg chg="del">
        <pc:chgData name="Jim McGowan" userId="e2c7446dd3aca506" providerId="LiveId" clId="{92D2AB30-B469-4E5C-BEF3-837BFCAB84F2}" dt="2024-10-10T17:36:57.942" v="56" actId="47"/>
        <pc:sldMkLst>
          <pc:docMk/>
          <pc:sldMk cId="2094636806" sldId="11982"/>
        </pc:sldMkLst>
      </pc:sldChg>
      <pc:sldChg chg="del">
        <pc:chgData name="Jim McGowan" userId="e2c7446dd3aca506" providerId="LiveId" clId="{92D2AB30-B469-4E5C-BEF3-837BFCAB84F2}" dt="2024-10-10T17:37:16.718" v="60" actId="47"/>
        <pc:sldMkLst>
          <pc:docMk/>
          <pc:sldMk cId="2927563112" sldId="11983"/>
        </pc:sldMkLst>
      </pc:sldChg>
      <pc:sldChg chg="addSp delSp modSp mod">
        <pc:chgData name="Jim McGowan" userId="e2c7446dd3aca506" providerId="LiveId" clId="{92D2AB30-B469-4E5C-BEF3-837BFCAB84F2}" dt="2024-10-10T17:31:06.870" v="10" actId="14100"/>
        <pc:sldMkLst>
          <pc:docMk/>
          <pc:sldMk cId="4239999424" sldId="11984"/>
        </pc:sldMkLst>
      </pc:sldChg>
      <pc:sldChg chg="addSp delSp modSp mod">
        <pc:chgData name="Jim McGowan" userId="e2c7446dd3aca506" providerId="LiveId" clId="{92D2AB30-B469-4E5C-BEF3-837BFCAB84F2}" dt="2024-10-10T17:31:14.795" v="12"/>
        <pc:sldMkLst>
          <pc:docMk/>
          <pc:sldMk cId="1024034892" sldId="11985"/>
        </pc:sldMkLst>
      </pc:sldChg>
      <pc:sldChg chg="addSp delSp modSp mod">
        <pc:chgData name="Jim McGowan" userId="e2c7446dd3aca506" providerId="LiveId" clId="{92D2AB30-B469-4E5C-BEF3-837BFCAB84F2}" dt="2024-10-10T17:31:33.520" v="14"/>
        <pc:sldMkLst>
          <pc:docMk/>
          <pc:sldMk cId="3895534548" sldId="11986"/>
        </pc:sldMkLst>
      </pc:sldChg>
      <pc:sldChg chg="addSp delSp modSp mod">
        <pc:chgData name="Jim McGowan" userId="e2c7446dd3aca506" providerId="LiveId" clId="{92D2AB30-B469-4E5C-BEF3-837BFCAB84F2}" dt="2024-10-10T17:31:40.064" v="16"/>
        <pc:sldMkLst>
          <pc:docMk/>
          <pc:sldMk cId="3619784559" sldId="11987"/>
        </pc:sldMkLst>
      </pc:sldChg>
      <pc:sldChg chg="addSp delSp modSp mod">
        <pc:chgData name="Jim McGowan" userId="e2c7446dd3aca506" providerId="LiveId" clId="{92D2AB30-B469-4E5C-BEF3-837BFCAB84F2}" dt="2024-10-10T17:31:46.941" v="18" actId="478"/>
        <pc:sldMkLst>
          <pc:docMk/>
          <pc:sldMk cId="4205559654" sldId="11988"/>
        </pc:sldMkLst>
      </pc:sldChg>
      <pc:sldChg chg="addSp delSp modSp mod">
        <pc:chgData name="Jim McGowan" userId="e2c7446dd3aca506" providerId="LiveId" clId="{92D2AB30-B469-4E5C-BEF3-837BFCAB84F2}" dt="2024-10-10T17:33:19.677" v="26" actId="478"/>
        <pc:sldMkLst>
          <pc:docMk/>
          <pc:sldMk cId="4148144935" sldId="11989"/>
        </pc:sldMkLst>
      </pc:sldChg>
      <pc:sldChg chg="modSp mod">
        <pc:chgData name="Jim McGowan" userId="e2c7446dd3aca506" providerId="LiveId" clId="{92D2AB30-B469-4E5C-BEF3-837BFCAB84F2}" dt="2024-10-10T17:32:45.687" v="20" actId="14100"/>
        <pc:sldMkLst>
          <pc:docMk/>
          <pc:sldMk cId="735782384" sldId="11990"/>
        </pc:sldMkLst>
      </pc:sldChg>
      <pc:sldChg chg="modSp mod">
        <pc:chgData name="Jim McGowan" userId="e2c7446dd3aca506" providerId="LiveId" clId="{92D2AB30-B469-4E5C-BEF3-837BFCAB84F2}" dt="2024-10-10T17:32:59.045" v="22" actId="14100"/>
        <pc:sldMkLst>
          <pc:docMk/>
          <pc:sldMk cId="1578438820" sldId="11991"/>
        </pc:sldMkLst>
      </pc:sldChg>
      <pc:sldChg chg="modSp mod">
        <pc:chgData name="Jim McGowan" userId="e2c7446dd3aca506" providerId="LiveId" clId="{92D2AB30-B469-4E5C-BEF3-837BFCAB84F2}" dt="2024-10-10T17:33:06.856" v="23" actId="14100"/>
        <pc:sldMkLst>
          <pc:docMk/>
          <pc:sldMk cId="3685149428" sldId="11992"/>
        </pc:sldMkLst>
      </pc:sldChg>
      <pc:sldChg chg="modSp mod">
        <pc:chgData name="Jim McGowan" userId="e2c7446dd3aca506" providerId="LiveId" clId="{92D2AB30-B469-4E5C-BEF3-837BFCAB84F2}" dt="2024-10-10T17:33:12.959" v="24" actId="14100"/>
        <pc:sldMkLst>
          <pc:docMk/>
          <pc:sldMk cId="603443760" sldId="11993"/>
        </pc:sldMkLst>
      </pc:sldChg>
      <pc:sldChg chg="modSp mod">
        <pc:chgData name="Jim McGowan" userId="e2c7446dd3aca506" providerId="LiveId" clId="{92D2AB30-B469-4E5C-BEF3-837BFCAB84F2}" dt="2024-10-10T17:33:36.612" v="27" actId="14100"/>
        <pc:sldMkLst>
          <pc:docMk/>
          <pc:sldMk cId="888627031" sldId="11994"/>
        </pc:sldMkLst>
      </pc:sldChg>
      <pc:sldChg chg="modSp mod">
        <pc:chgData name="Jim McGowan" userId="e2c7446dd3aca506" providerId="LiveId" clId="{92D2AB30-B469-4E5C-BEF3-837BFCAB84F2}" dt="2024-10-10T17:33:41.620" v="28" actId="14100"/>
        <pc:sldMkLst>
          <pc:docMk/>
          <pc:sldMk cId="4075413295" sldId="11995"/>
        </pc:sldMkLst>
      </pc:sldChg>
      <pc:sldChg chg="modSp mod">
        <pc:chgData name="Jim McGowan" userId="e2c7446dd3aca506" providerId="LiveId" clId="{92D2AB30-B469-4E5C-BEF3-837BFCAB84F2}" dt="2024-10-10T17:33:48.097" v="29" actId="14100"/>
        <pc:sldMkLst>
          <pc:docMk/>
          <pc:sldMk cId="3664441002" sldId="11996"/>
        </pc:sldMkLst>
      </pc:sldChg>
      <pc:sldChg chg="modSp mod">
        <pc:chgData name="Jim McGowan" userId="e2c7446dd3aca506" providerId="LiveId" clId="{92D2AB30-B469-4E5C-BEF3-837BFCAB84F2}" dt="2024-10-10T17:33:53.965" v="30" actId="14100"/>
        <pc:sldMkLst>
          <pc:docMk/>
          <pc:sldMk cId="952996921" sldId="11997"/>
        </pc:sldMkLst>
      </pc:sldChg>
      <pc:sldChg chg="modSp mod">
        <pc:chgData name="Jim McGowan" userId="e2c7446dd3aca506" providerId="LiveId" clId="{92D2AB30-B469-4E5C-BEF3-837BFCAB84F2}" dt="2024-10-10T17:42:00.442" v="81" actId="948"/>
        <pc:sldMkLst>
          <pc:docMk/>
          <pc:sldMk cId="2891336805" sldId="11998"/>
        </pc:sldMkLst>
      </pc:sldChg>
      <pc:sldChg chg="modSp mod">
        <pc:chgData name="Jim McGowan" userId="e2c7446dd3aca506" providerId="LiveId" clId="{92D2AB30-B469-4E5C-BEF3-837BFCAB84F2}" dt="2024-10-10T17:42:25.744" v="83" actId="948"/>
        <pc:sldMkLst>
          <pc:docMk/>
          <pc:sldMk cId="3138746021" sldId="11999"/>
        </pc:sldMkLst>
      </pc:sldChg>
      <pc:sldChg chg="modSp mod">
        <pc:chgData name="Jim McGowan" userId="e2c7446dd3aca506" providerId="LiveId" clId="{92D2AB30-B469-4E5C-BEF3-837BFCAB84F2}" dt="2024-10-10T17:42:36.924" v="85" actId="948"/>
        <pc:sldMkLst>
          <pc:docMk/>
          <pc:sldMk cId="1585006672" sldId="12000"/>
        </pc:sldMkLst>
      </pc:sldChg>
      <pc:sldChg chg="addSp delSp modSp mod">
        <pc:chgData name="Jim McGowan" userId="e2c7446dd3aca506" providerId="LiveId" clId="{92D2AB30-B469-4E5C-BEF3-837BFCAB84F2}" dt="2024-10-10T17:42:45.726" v="87" actId="478"/>
        <pc:sldMkLst>
          <pc:docMk/>
          <pc:sldMk cId="3687525687" sldId="12005"/>
        </pc:sldMkLst>
      </pc:sldChg>
      <pc:sldChg chg="addSp delSp modSp mod">
        <pc:chgData name="Jim McGowan" userId="e2c7446dd3aca506" providerId="LiveId" clId="{92D2AB30-B469-4E5C-BEF3-837BFCAB84F2}" dt="2024-10-10T17:42:48.809" v="89"/>
        <pc:sldMkLst>
          <pc:docMk/>
          <pc:sldMk cId="4018936813" sldId="12006"/>
        </pc:sldMkLst>
      </pc:sldChg>
      <pc:sldChg chg="addSp delSp modSp mod">
        <pc:chgData name="Jim McGowan" userId="e2c7446dd3aca506" providerId="LiveId" clId="{92D2AB30-B469-4E5C-BEF3-837BFCAB84F2}" dt="2024-10-10T17:42:54.353" v="91"/>
        <pc:sldMkLst>
          <pc:docMk/>
          <pc:sldMk cId="1581976449" sldId="12007"/>
        </pc:sldMkLst>
      </pc:sldChg>
      <pc:sldChg chg="addSp delSp modSp mod">
        <pc:chgData name="Jim McGowan" userId="e2c7446dd3aca506" providerId="LiveId" clId="{92D2AB30-B469-4E5C-BEF3-837BFCAB84F2}" dt="2024-10-10T17:42:58.289" v="93"/>
        <pc:sldMkLst>
          <pc:docMk/>
          <pc:sldMk cId="1228906480" sldId="12008"/>
        </pc:sldMkLst>
      </pc:sldChg>
      <pc:sldChg chg="addSp delSp modSp mod">
        <pc:chgData name="Jim McGowan" userId="e2c7446dd3aca506" providerId="LiveId" clId="{92D2AB30-B469-4E5C-BEF3-837BFCAB84F2}" dt="2024-10-10T17:43:00.848" v="95"/>
        <pc:sldMkLst>
          <pc:docMk/>
          <pc:sldMk cId="258276966" sldId="12009"/>
        </pc:sldMkLst>
      </pc:sldChg>
      <pc:sldChg chg="addSp delSp modSp mod">
        <pc:chgData name="Jim McGowan" userId="e2c7446dd3aca506" providerId="LiveId" clId="{92D2AB30-B469-4E5C-BEF3-837BFCAB84F2}" dt="2024-10-10T17:43:15.568" v="101"/>
        <pc:sldMkLst>
          <pc:docMk/>
          <pc:sldMk cId="1495218523" sldId="12011"/>
        </pc:sldMkLst>
      </pc:sldChg>
      <pc:sldChg chg="addSp delSp modSp mod">
        <pc:chgData name="Jim McGowan" userId="e2c7446dd3aca506" providerId="LiveId" clId="{92D2AB30-B469-4E5C-BEF3-837BFCAB84F2}" dt="2024-10-10T17:43:18.226" v="103"/>
        <pc:sldMkLst>
          <pc:docMk/>
          <pc:sldMk cId="4258916417" sldId="12012"/>
        </pc:sldMkLst>
      </pc:sldChg>
      <pc:sldChg chg="addSp delSp modSp mod">
        <pc:chgData name="Jim McGowan" userId="e2c7446dd3aca506" providerId="LiveId" clId="{92D2AB30-B469-4E5C-BEF3-837BFCAB84F2}" dt="2024-10-10T17:43:12.937" v="99"/>
        <pc:sldMkLst>
          <pc:docMk/>
          <pc:sldMk cId="995968060" sldId="12013"/>
        </pc:sldMkLst>
      </pc:sldChg>
      <pc:sldChg chg="modSp mod">
        <pc:chgData name="Jim McGowan" userId="e2c7446dd3aca506" providerId="LiveId" clId="{92D2AB30-B469-4E5C-BEF3-837BFCAB84F2}" dt="2024-10-10T17:46:32.135" v="187" actId="14100"/>
        <pc:sldMkLst>
          <pc:docMk/>
          <pc:sldMk cId="1976768517" sldId="12014"/>
        </pc:sldMkLst>
      </pc:sldChg>
      <pc:sldChg chg="modSp mod">
        <pc:chgData name="Jim McGowan" userId="e2c7446dd3aca506" providerId="LiveId" clId="{92D2AB30-B469-4E5C-BEF3-837BFCAB84F2}" dt="2024-10-10T17:46:52.448" v="188" actId="14100"/>
        <pc:sldMkLst>
          <pc:docMk/>
          <pc:sldMk cId="752323144" sldId="12015"/>
        </pc:sldMkLst>
      </pc:sldChg>
      <pc:sldChg chg="modSp mod">
        <pc:chgData name="Jim McGowan" userId="e2c7446dd3aca506" providerId="LiveId" clId="{92D2AB30-B469-4E5C-BEF3-837BFCAB84F2}" dt="2024-10-10T17:46:59.464" v="189" actId="14100"/>
        <pc:sldMkLst>
          <pc:docMk/>
          <pc:sldMk cId="382142108" sldId="12016"/>
        </pc:sldMkLst>
      </pc:sldChg>
      <pc:sldChg chg="addSp delSp modSp mod">
        <pc:chgData name="Jim McGowan" userId="e2c7446dd3aca506" providerId="LiveId" clId="{92D2AB30-B469-4E5C-BEF3-837BFCAB84F2}" dt="2024-10-10T17:47:12.437" v="191" actId="14100"/>
        <pc:sldMkLst>
          <pc:docMk/>
          <pc:sldMk cId="2909355464" sldId="12017"/>
        </pc:sldMkLst>
      </pc:sldChg>
      <pc:sldChg chg="modSp mod">
        <pc:chgData name="Jim McGowan" userId="e2c7446dd3aca506" providerId="LiveId" clId="{92D2AB30-B469-4E5C-BEF3-837BFCAB84F2}" dt="2024-10-10T17:47:24.016" v="192" actId="14100"/>
        <pc:sldMkLst>
          <pc:docMk/>
          <pc:sldMk cId="1034534019" sldId="12018"/>
        </pc:sldMkLst>
      </pc:sldChg>
      <pc:sldChg chg="modSp mod">
        <pc:chgData name="Jim McGowan" userId="e2c7446dd3aca506" providerId="LiveId" clId="{92D2AB30-B469-4E5C-BEF3-837BFCAB84F2}" dt="2024-10-10T17:47:28.991" v="193" actId="14100"/>
        <pc:sldMkLst>
          <pc:docMk/>
          <pc:sldMk cId="2365633614" sldId="12019"/>
        </pc:sldMkLst>
      </pc:sldChg>
      <pc:sldChg chg="modSp mod">
        <pc:chgData name="Jim McGowan" userId="e2c7446dd3aca506" providerId="LiveId" clId="{92D2AB30-B469-4E5C-BEF3-837BFCAB84F2}" dt="2024-10-10T17:47:34.712" v="194" actId="14100"/>
        <pc:sldMkLst>
          <pc:docMk/>
          <pc:sldMk cId="42886500" sldId="12020"/>
        </pc:sldMkLst>
      </pc:sldChg>
      <pc:sldChg chg="addSp delSp modSp mod">
        <pc:chgData name="Jim McGowan" userId="e2c7446dd3aca506" providerId="LiveId" clId="{92D2AB30-B469-4E5C-BEF3-837BFCAB84F2}" dt="2024-10-10T17:48:18.766" v="197" actId="6549"/>
        <pc:sldMkLst>
          <pc:docMk/>
          <pc:sldMk cId="2957417988" sldId="12021"/>
        </pc:sldMkLst>
      </pc:sldChg>
      <pc:sldChg chg="addSp delSp modSp mod">
        <pc:chgData name="Jim McGowan" userId="e2c7446dd3aca506" providerId="LiveId" clId="{92D2AB30-B469-4E5C-BEF3-837BFCAB84F2}" dt="2024-10-10T17:48:30.215" v="200" actId="6549"/>
        <pc:sldMkLst>
          <pc:docMk/>
          <pc:sldMk cId="3864685783" sldId="12022"/>
        </pc:sldMkLst>
      </pc:sldChg>
      <pc:sldChg chg="addSp delSp modSp mod">
        <pc:chgData name="Jim McGowan" userId="e2c7446dd3aca506" providerId="LiveId" clId="{92D2AB30-B469-4E5C-BEF3-837BFCAB84F2}" dt="2024-10-10T17:49:29.846" v="206" actId="14100"/>
        <pc:sldMkLst>
          <pc:docMk/>
          <pc:sldMk cId="1615260359" sldId="12023"/>
        </pc:sldMkLst>
      </pc:sldChg>
      <pc:sldChg chg="addSp delSp modSp mod">
        <pc:chgData name="Jim McGowan" userId="e2c7446dd3aca506" providerId="LiveId" clId="{92D2AB30-B469-4E5C-BEF3-837BFCAB84F2}" dt="2024-10-10T17:50:03.335" v="212" actId="6549"/>
        <pc:sldMkLst>
          <pc:docMk/>
          <pc:sldMk cId="2386754116" sldId="12024"/>
        </pc:sldMkLst>
      </pc:sldChg>
      <pc:sldChg chg="modSp mod">
        <pc:chgData name="Jim McGowan" userId="e2c7446dd3aca506" providerId="LiveId" clId="{92D2AB30-B469-4E5C-BEF3-837BFCAB84F2}" dt="2024-10-10T17:48:52.136" v="205" actId="14100"/>
        <pc:sldMkLst>
          <pc:docMk/>
          <pc:sldMk cId="2236839133" sldId="12025"/>
        </pc:sldMkLst>
      </pc:sldChg>
      <pc:sldChg chg="modSp mod">
        <pc:chgData name="Jim McGowan" userId="e2c7446dd3aca506" providerId="LiveId" clId="{92D2AB30-B469-4E5C-BEF3-837BFCAB84F2}" dt="2024-10-10T17:49:41.658" v="207" actId="14100"/>
        <pc:sldMkLst>
          <pc:docMk/>
          <pc:sldMk cId="909283371" sldId="12026"/>
        </pc:sldMkLst>
      </pc:sldChg>
      <pc:sldChg chg="modSp mod">
        <pc:chgData name="Jim McGowan" userId="e2c7446dd3aca506" providerId="LiveId" clId="{92D2AB30-B469-4E5C-BEF3-837BFCAB84F2}" dt="2024-10-10T17:49:47.110" v="208" actId="14100"/>
        <pc:sldMkLst>
          <pc:docMk/>
          <pc:sldMk cId="3102980078" sldId="12027"/>
        </pc:sldMkLst>
      </pc:sldChg>
      <pc:sldChg chg="modSp mod">
        <pc:chgData name="Jim McGowan" userId="e2c7446dd3aca506" providerId="LiveId" clId="{92D2AB30-B469-4E5C-BEF3-837BFCAB84F2}" dt="2024-10-10T17:49:54.343" v="209" actId="14100"/>
        <pc:sldMkLst>
          <pc:docMk/>
          <pc:sldMk cId="229905288" sldId="12028"/>
        </pc:sldMkLst>
      </pc:sldChg>
      <pc:sldChg chg="addSp delSp modSp mod">
        <pc:chgData name="Jim McGowan" userId="e2c7446dd3aca506" providerId="LiveId" clId="{92D2AB30-B469-4E5C-BEF3-837BFCAB84F2}" dt="2024-10-10T17:50:36.046" v="217" actId="14100"/>
        <pc:sldMkLst>
          <pc:docMk/>
          <pc:sldMk cId="1676326873" sldId="12029"/>
        </pc:sldMkLst>
      </pc:sldChg>
      <pc:sldChg chg="addSp delSp modSp mod">
        <pc:chgData name="Jim McGowan" userId="e2c7446dd3aca506" providerId="LiveId" clId="{92D2AB30-B469-4E5C-BEF3-837BFCAB84F2}" dt="2024-10-10T17:51:39.402" v="220" actId="14100"/>
        <pc:sldMkLst>
          <pc:docMk/>
          <pc:sldMk cId="889752596" sldId="12030"/>
        </pc:sldMkLst>
      </pc:sldChg>
      <pc:sldChg chg="addSp delSp modSp mod">
        <pc:chgData name="Jim McGowan" userId="e2c7446dd3aca506" providerId="LiveId" clId="{92D2AB30-B469-4E5C-BEF3-837BFCAB84F2}" dt="2024-10-10T17:51:52.814" v="221" actId="14100"/>
        <pc:sldMkLst>
          <pc:docMk/>
          <pc:sldMk cId="1274078706" sldId="12031"/>
        </pc:sldMkLst>
      </pc:sldChg>
      <pc:sldChg chg="addSp delSp modSp mod">
        <pc:chgData name="Jim McGowan" userId="e2c7446dd3aca506" providerId="LiveId" clId="{92D2AB30-B469-4E5C-BEF3-837BFCAB84F2}" dt="2024-10-10T17:52:02.267" v="222" actId="14100"/>
        <pc:sldMkLst>
          <pc:docMk/>
          <pc:sldMk cId="2825114196" sldId="12032"/>
        </pc:sldMkLst>
      </pc:sldChg>
      <pc:sldChg chg="addSp delSp modSp mod">
        <pc:chgData name="Jim McGowan" userId="e2c7446dd3aca506" providerId="LiveId" clId="{92D2AB30-B469-4E5C-BEF3-837BFCAB84F2}" dt="2024-10-10T17:52:10.744" v="223" actId="14100"/>
        <pc:sldMkLst>
          <pc:docMk/>
          <pc:sldMk cId="3892055719" sldId="12033"/>
        </pc:sldMkLst>
      </pc:sldChg>
      <pc:sldChg chg="addSp delSp modSp mod">
        <pc:chgData name="Jim McGowan" userId="e2c7446dd3aca506" providerId="LiveId" clId="{92D2AB30-B469-4E5C-BEF3-837BFCAB84F2}" dt="2024-10-10T17:52:21.016" v="224" actId="14100"/>
        <pc:sldMkLst>
          <pc:docMk/>
          <pc:sldMk cId="3774087326" sldId="12034"/>
        </pc:sldMkLst>
      </pc:sldChg>
      <pc:sldChg chg="addSp delSp modSp mod">
        <pc:chgData name="Jim McGowan" userId="e2c7446dd3aca506" providerId="LiveId" clId="{92D2AB30-B469-4E5C-BEF3-837BFCAB84F2}" dt="2024-10-10T17:53:53.660" v="239" actId="948"/>
        <pc:sldMkLst>
          <pc:docMk/>
          <pc:sldMk cId="2770816845" sldId="12035"/>
        </pc:sldMkLst>
      </pc:sldChg>
      <pc:sldChg chg="addSp delSp modSp mod">
        <pc:chgData name="Jim McGowan" userId="e2c7446dd3aca506" providerId="LiveId" clId="{92D2AB30-B469-4E5C-BEF3-837BFCAB84F2}" dt="2024-10-10T17:54:00.349" v="240" actId="948"/>
        <pc:sldMkLst>
          <pc:docMk/>
          <pc:sldMk cId="2612280183" sldId="12036"/>
        </pc:sldMkLst>
      </pc:sldChg>
      <pc:sldChg chg="addSp delSp modSp mod">
        <pc:chgData name="Jim McGowan" userId="e2c7446dd3aca506" providerId="LiveId" clId="{92D2AB30-B469-4E5C-BEF3-837BFCAB84F2}" dt="2024-10-10T17:54:07.107" v="241" actId="948"/>
        <pc:sldMkLst>
          <pc:docMk/>
          <pc:sldMk cId="1101721865" sldId="12037"/>
        </pc:sldMkLst>
      </pc:sldChg>
      <pc:sldChg chg="addSp delSp modSp mod">
        <pc:chgData name="Jim McGowan" userId="e2c7446dd3aca506" providerId="LiveId" clId="{92D2AB30-B469-4E5C-BEF3-837BFCAB84F2}" dt="2024-10-10T17:54:13.480" v="242" actId="948"/>
        <pc:sldMkLst>
          <pc:docMk/>
          <pc:sldMk cId="2857042987" sldId="12038"/>
        </pc:sldMkLst>
      </pc:sldChg>
      <pc:sldChg chg="addSp delSp modSp mod">
        <pc:chgData name="Jim McGowan" userId="e2c7446dd3aca506" providerId="LiveId" clId="{92D2AB30-B469-4E5C-BEF3-837BFCAB84F2}" dt="2024-10-10T17:54:24.815" v="245" actId="6549"/>
        <pc:sldMkLst>
          <pc:docMk/>
          <pc:sldMk cId="4102035231" sldId="12039"/>
        </pc:sldMkLst>
      </pc:sldChg>
      <pc:sldChg chg="addSp delSp modSp mod">
        <pc:chgData name="Jim McGowan" userId="e2c7446dd3aca506" providerId="LiveId" clId="{92D2AB30-B469-4E5C-BEF3-837BFCAB84F2}" dt="2024-10-10T17:54:37.863" v="248" actId="6549"/>
        <pc:sldMkLst>
          <pc:docMk/>
          <pc:sldMk cId="1970983150" sldId="12040"/>
        </pc:sldMkLst>
      </pc:sldChg>
      <pc:sldChg chg="addSp delSp modSp mod">
        <pc:chgData name="Jim McGowan" userId="e2c7446dd3aca506" providerId="LiveId" clId="{92D2AB30-B469-4E5C-BEF3-837BFCAB84F2}" dt="2024-10-10T17:54:54.415" v="252" actId="6549"/>
        <pc:sldMkLst>
          <pc:docMk/>
          <pc:sldMk cId="831394396" sldId="12041"/>
        </pc:sldMkLst>
      </pc:sldChg>
      <pc:sldChg chg="modSp mod">
        <pc:chgData name="Jim McGowan" userId="e2c7446dd3aca506" providerId="LiveId" clId="{92D2AB30-B469-4E5C-BEF3-837BFCAB84F2}" dt="2024-10-10T17:55:38.686" v="256" actId="14100"/>
        <pc:sldMkLst>
          <pc:docMk/>
          <pc:sldMk cId="81048201" sldId="12042"/>
        </pc:sldMkLst>
      </pc:sldChg>
      <pc:sldChg chg="modSp mod">
        <pc:chgData name="Jim McGowan" userId="e2c7446dd3aca506" providerId="LiveId" clId="{92D2AB30-B469-4E5C-BEF3-837BFCAB84F2}" dt="2024-10-10T17:58:02.759" v="272" actId="1035"/>
        <pc:sldMkLst>
          <pc:docMk/>
          <pc:sldMk cId="2146730377" sldId="12043"/>
        </pc:sldMkLst>
      </pc:sldChg>
      <pc:sldChg chg="modSp mod">
        <pc:chgData name="Jim McGowan" userId="e2c7446dd3aca506" providerId="LiveId" clId="{92D2AB30-B469-4E5C-BEF3-837BFCAB84F2}" dt="2024-10-10T17:58:33.943" v="278" actId="1035"/>
        <pc:sldMkLst>
          <pc:docMk/>
          <pc:sldMk cId="1104014301" sldId="12044"/>
        </pc:sldMkLst>
      </pc:sldChg>
      <pc:sldChg chg="del">
        <pc:chgData name="Jim McGowan" userId="e2c7446dd3aca506" providerId="LiveId" clId="{92D2AB30-B469-4E5C-BEF3-837BFCAB84F2}" dt="2024-10-10T17:58:59.383" v="282" actId="47"/>
        <pc:sldMkLst>
          <pc:docMk/>
          <pc:sldMk cId="2892762118" sldId="12045"/>
        </pc:sldMkLst>
      </pc:sldChg>
      <pc:sldChg chg="del">
        <pc:chgData name="Jim McGowan" userId="e2c7446dd3aca506" providerId="LiveId" clId="{92D2AB30-B469-4E5C-BEF3-837BFCAB84F2}" dt="2024-10-10T17:59:17.799" v="286" actId="47"/>
        <pc:sldMkLst>
          <pc:docMk/>
          <pc:sldMk cId="1890960657" sldId="12046"/>
        </pc:sldMkLst>
      </pc:sldChg>
      <pc:sldChg chg="addSp delSp modSp mod">
        <pc:chgData name="Jim McGowan" userId="e2c7446dd3aca506" providerId="LiveId" clId="{92D2AB30-B469-4E5C-BEF3-837BFCAB84F2}" dt="2024-10-10T17:56:20.787" v="261" actId="108"/>
        <pc:sldMkLst>
          <pc:docMk/>
          <pc:sldMk cId="3381343137" sldId="12047"/>
        </pc:sldMkLst>
      </pc:sldChg>
      <pc:sldChg chg="addSp delSp modSp mod">
        <pc:chgData name="Jim McGowan" userId="e2c7446dd3aca506" providerId="LiveId" clId="{92D2AB30-B469-4E5C-BEF3-837BFCAB84F2}" dt="2024-10-10T17:57:11.239" v="265" actId="6549"/>
        <pc:sldMkLst>
          <pc:docMk/>
          <pc:sldMk cId="367361916" sldId="12048"/>
        </pc:sldMkLst>
      </pc:sldChg>
      <pc:sldChg chg="addSp delSp modSp mod">
        <pc:chgData name="Jim McGowan" userId="e2c7446dd3aca506" providerId="LiveId" clId="{92D2AB30-B469-4E5C-BEF3-837BFCAB84F2}" dt="2024-10-10T17:57:26.967" v="269" actId="6549"/>
        <pc:sldMkLst>
          <pc:docMk/>
          <pc:sldMk cId="1246201338" sldId="12049"/>
        </pc:sldMkLst>
      </pc:sldChg>
      <pc:sldChg chg="addSp delSp modSp mod">
        <pc:chgData name="Jim McGowan" userId="e2c7446dd3aca506" providerId="LiveId" clId="{92D2AB30-B469-4E5C-BEF3-837BFCAB84F2}" dt="2024-10-10T17:59:56.197" v="292" actId="948"/>
        <pc:sldMkLst>
          <pc:docMk/>
          <pc:sldMk cId="2787527387" sldId="12050"/>
        </pc:sldMkLst>
      </pc:sldChg>
      <pc:sldChg chg="addSp delSp modSp del mod">
        <pc:chgData name="Jim McGowan" userId="e2c7446dd3aca506" providerId="LiveId" clId="{92D2AB30-B469-4E5C-BEF3-837BFCAB84F2}" dt="2024-10-10T18:00:14.672" v="295" actId="47"/>
        <pc:sldMkLst>
          <pc:docMk/>
          <pc:sldMk cId="3665143306" sldId="12051"/>
        </pc:sldMkLst>
      </pc:sldChg>
      <pc:sldChg chg="addSp delSp modSp del mod">
        <pc:chgData name="Jim McGowan" userId="e2c7446dd3aca506" providerId="LiveId" clId="{92D2AB30-B469-4E5C-BEF3-837BFCAB84F2}" dt="2024-10-10T18:00:33.263" v="299" actId="47"/>
        <pc:sldMkLst>
          <pc:docMk/>
          <pc:sldMk cId="3259110520" sldId="12052"/>
        </pc:sldMkLst>
      </pc:sldChg>
      <pc:sldChg chg="addSp delSp modSp del mod">
        <pc:chgData name="Jim McGowan" userId="e2c7446dd3aca506" providerId="LiveId" clId="{92D2AB30-B469-4E5C-BEF3-837BFCAB84F2}" dt="2024-10-10T18:00:53.031" v="303" actId="47"/>
        <pc:sldMkLst>
          <pc:docMk/>
          <pc:sldMk cId="867861176" sldId="12053"/>
        </pc:sldMkLst>
      </pc:sldChg>
      <pc:sldChg chg="modSp mod">
        <pc:chgData name="Jim McGowan" userId="e2c7446dd3aca506" providerId="LiveId" clId="{92D2AB30-B469-4E5C-BEF3-837BFCAB84F2}" dt="2024-10-10T18:01:05.418" v="305" actId="14100"/>
        <pc:sldMkLst>
          <pc:docMk/>
          <pc:sldMk cId="3753362248" sldId="12054"/>
        </pc:sldMkLst>
      </pc:sldChg>
      <pc:sldChg chg="modSp mod">
        <pc:chgData name="Jim McGowan" userId="e2c7446dd3aca506" providerId="LiveId" clId="{92D2AB30-B469-4E5C-BEF3-837BFCAB84F2}" dt="2024-10-10T18:01:15.426" v="307" actId="14100"/>
        <pc:sldMkLst>
          <pc:docMk/>
          <pc:sldMk cId="3428182158" sldId="12055"/>
        </pc:sldMkLst>
      </pc:sldChg>
      <pc:sldChg chg="modSp mod">
        <pc:chgData name="Jim McGowan" userId="e2c7446dd3aca506" providerId="LiveId" clId="{92D2AB30-B469-4E5C-BEF3-837BFCAB84F2}" dt="2024-10-10T18:01:24.526" v="309" actId="14100"/>
        <pc:sldMkLst>
          <pc:docMk/>
          <pc:sldMk cId="3907392931" sldId="12056"/>
        </pc:sldMkLst>
      </pc:sldChg>
      <pc:sldChg chg="modSp mod">
        <pc:chgData name="Jim McGowan" userId="e2c7446dd3aca506" providerId="LiveId" clId="{92D2AB30-B469-4E5C-BEF3-837BFCAB84F2}" dt="2024-10-10T18:01:33.916" v="311" actId="14100"/>
        <pc:sldMkLst>
          <pc:docMk/>
          <pc:sldMk cId="423211286" sldId="12057"/>
        </pc:sldMkLst>
      </pc:sldChg>
      <pc:sldChg chg="modSp mod">
        <pc:chgData name="Jim McGowan" userId="e2c7446dd3aca506" providerId="LiveId" clId="{92D2AB30-B469-4E5C-BEF3-837BFCAB84F2}" dt="2024-10-10T18:02:10.492" v="315" actId="14100"/>
        <pc:sldMkLst>
          <pc:docMk/>
          <pc:sldMk cId="1447328755" sldId="12058"/>
        </pc:sldMkLst>
      </pc:sldChg>
      <pc:sldChg chg="del">
        <pc:chgData name="Jim McGowan" userId="e2c7446dd3aca506" providerId="LiveId" clId="{92D2AB30-B469-4E5C-BEF3-837BFCAB84F2}" dt="2024-10-10T18:02:39.495" v="318" actId="47"/>
        <pc:sldMkLst>
          <pc:docMk/>
          <pc:sldMk cId="4246108614" sldId="12059"/>
        </pc:sldMkLst>
      </pc:sldChg>
      <pc:sldChg chg="del">
        <pc:chgData name="Jim McGowan" userId="e2c7446dd3aca506" providerId="LiveId" clId="{92D2AB30-B469-4E5C-BEF3-837BFCAB84F2}" dt="2024-10-10T18:02:58.648" v="322" actId="47"/>
        <pc:sldMkLst>
          <pc:docMk/>
          <pc:sldMk cId="228417370" sldId="12060"/>
        </pc:sldMkLst>
      </pc:sldChg>
      <pc:sldChg chg="modSp mod">
        <pc:chgData name="Jim McGowan" userId="e2c7446dd3aca506" providerId="LiveId" clId="{92D2AB30-B469-4E5C-BEF3-837BFCAB84F2}" dt="2024-10-10T18:07:57.404" v="371" actId="14100"/>
        <pc:sldMkLst>
          <pc:docMk/>
          <pc:sldMk cId="2268907401" sldId="12061"/>
        </pc:sldMkLst>
        <pc:spChg chg="mod">
          <ac:chgData name="Jim McGowan" userId="e2c7446dd3aca506" providerId="LiveId" clId="{92D2AB30-B469-4E5C-BEF3-837BFCAB84F2}" dt="2024-10-10T18:07:57.404" v="371" actId="14100"/>
          <ac:spMkLst>
            <pc:docMk/>
            <pc:sldMk cId="2268907401" sldId="12061"/>
            <ac:spMk id="161795" creationId="{73F585D9-0805-744D-E169-8989A3C8D80E}"/>
          </ac:spMkLst>
        </pc:spChg>
      </pc:sldChg>
      <pc:sldChg chg="addSp delSp modSp mod">
        <pc:chgData name="Jim McGowan" userId="e2c7446dd3aca506" providerId="LiveId" clId="{92D2AB30-B469-4E5C-BEF3-837BFCAB84F2}" dt="2024-10-10T18:03:38.612" v="329" actId="14100"/>
        <pc:sldMkLst>
          <pc:docMk/>
          <pc:sldMk cId="3465838690" sldId="12062"/>
        </pc:sldMkLst>
      </pc:sldChg>
      <pc:sldChg chg="addSp delSp modSp del mod">
        <pc:chgData name="Jim McGowan" userId="e2c7446dd3aca506" providerId="LiveId" clId="{92D2AB30-B469-4E5C-BEF3-837BFCAB84F2}" dt="2024-10-10T18:03:56.791" v="332" actId="47"/>
        <pc:sldMkLst>
          <pc:docMk/>
          <pc:sldMk cId="3242591914" sldId="12063"/>
        </pc:sldMkLst>
      </pc:sldChg>
      <pc:sldChg chg="addSp delSp modSp del mod">
        <pc:chgData name="Jim McGowan" userId="e2c7446dd3aca506" providerId="LiveId" clId="{92D2AB30-B469-4E5C-BEF3-837BFCAB84F2}" dt="2024-10-10T18:04:13.024" v="336" actId="47"/>
        <pc:sldMkLst>
          <pc:docMk/>
          <pc:sldMk cId="2216208338" sldId="12064"/>
        </pc:sldMkLst>
      </pc:sldChg>
      <pc:sldChg chg="addSp delSp modSp del mod">
        <pc:chgData name="Jim McGowan" userId="e2c7446dd3aca506" providerId="LiveId" clId="{92D2AB30-B469-4E5C-BEF3-837BFCAB84F2}" dt="2024-10-10T18:04:31.648" v="340" actId="47"/>
        <pc:sldMkLst>
          <pc:docMk/>
          <pc:sldMk cId="2981142530" sldId="12065"/>
        </pc:sldMkLst>
      </pc:sldChg>
      <pc:sldChg chg="addSp delSp modSp del mod">
        <pc:chgData name="Jim McGowan" userId="e2c7446dd3aca506" providerId="LiveId" clId="{92D2AB30-B469-4E5C-BEF3-837BFCAB84F2}" dt="2024-10-10T18:05:29.400" v="346" actId="47"/>
        <pc:sldMkLst>
          <pc:docMk/>
          <pc:sldMk cId="1393486831" sldId="12066"/>
        </pc:sldMkLst>
      </pc:sldChg>
      <pc:sldChg chg="addSp delSp modSp del mod">
        <pc:chgData name="Jim McGowan" userId="e2c7446dd3aca506" providerId="LiveId" clId="{92D2AB30-B469-4E5C-BEF3-837BFCAB84F2}" dt="2024-10-10T18:05:49.638" v="350" actId="47"/>
        <pc:sldMkLst>
          <pc:docMk/>
          <pc:sldMk cId="2036358815" sldId="12067"/>
        </pc:sldMkLst>
      </pc:sldChg>
      <pc:sldChg chg="addSp delSp modSp mod">
        <pc:chgData name="Jim McGowan" userId="e2c7446dd3aca506" providerId="LiveId" clId="{92D2AB30-B469-4E5C-BEF3-837BFCAB84F2}" dt="2024-10-10T18:09:06.839" v="378" actId="6549"/>
        <pc:sldMkLst>
          <pc:docMk/>
          <pc:sldMk cId="2234039727" sldId="12068"/>
        </pc:sldMkLst>
      </pc:sldChg>
      <pc:sldChg chg="addSp delSp modSp mod">
        <pc:chgData name="Jim McGowan" userId="e2c7446dd3aca506" providerId="LiveId" clId="{92D2AB30-B469-4E5C-BEF3-837BFCAB84F2}" dt="2024-10-10T18:09:20.143" v="381" actId="6549"/>
        <pc:sldMkLst>
          <pc:docMk/>
          <pc:sldMk cId="12765088" sldId="12069"/>
        </pc:sldMkLst>
      </pc:sldChg>
      <pc:sldChg chg="addSp delSp modSp mod">
        <pc:chgData name="Jim McGowan" userId="e2c7446dd3aca506" providerId="LiveId" clId="{92D2AB30-B469-4E5C-BEF3-837BFCAB84F2}" dt="2024-10-10T18:09:31.983" v="384" actId="6549"/>
        <pc:sldMkLst>
          <pc:docMk/>
          <pc:sldMk cId="2479911362" sldId="12070"/>
        </pc:sldMkLst>
      </pc:sldChg>
      <pc:sldChg chg="addSp delSp modSp mod">
        <pc:chgData name="Jim McGowan" userId="e2c7446dd3aca506" providerId="LiveId" clId="{92D2AB30-B469-4E5C-BEF3-837BFCAB84F2}" dt="2024-10-10T18:09:44.008" v="387" actId="6549"/>
        <pc:sldMkLst>
          <pc:docMk/>
          <pc:sldMk cId="2122749468" sldId="12071"/>
        </pc:sldMkLst>
        <pc:spChg chg="mod">
          <ac:chgData name="Jim McGowan" userId="e2c7446dd3aca506" providerId="LiveId" clId="{92D2AB30-B469-4E5C-BEF3-837BFCAB84F2}" dt="2024-10-10T18:09:44.008" v="387" actId="6549"/>
          <ac:spMkLst>
            <pc:docMk/>
            <pc:sldMk cId="2122749468" sldId="12071"/>
            <ac:spMk id="161795" creationId="{94B9580A-1464-06F6-A4EA-C920C9684A2E}"/>
          </ac:spMkLst>
        </pc:spChg>
        <pc:picChg chg="add mod">
          <ac:chgData name="Jim McGowan" userId="e2c7446dd3aca506" providerId="LiveId" clId="{92D2AB30-B469-4E5C-BEF3-837BFCAB84F2}" dt="2024-10-10T17:45:20.432" v="171"/>
          <ac:picMkLst>
            <pc:docMk/>
            <pc:sldMk cId="2122749468" sldId="12071"/>
            <ac:picMk id="2" creationId="{8BCE55CF-E86F-B1E4-A6F8-47FE791363DF}"/>
          </ac:picMkLst>
        </pc:picChg>
      </pc:sldChg>
      <pc:sldChg chg="addSp delSp modSp mod">
        <pc:chgData name="Jim McGowan" userId="e2c7446dd3aca506" providerId="LiveId" clId="{92D2AB30-B469-4E5C-BEF3-837BFCAB84F2}" dt="2024-10-10T18:09:56.544" v="390" actId="6549"/>
        <pc:sldMkLst>
          <pc:docMk/>
          <pc:sldMk cId="1984368186" sldId="12072"/>
        </pc:sldMkLst>
        <pc:spChg chg="mod">
          <ac:chgData name="Jim McGowan" userId="e2c7446dd3aca506" providerId="LiveId" clId="{92D2AB30-B469-4E5C-BEF3-837BFCAB84F2}" dt="2024-10-10T18:09:56.544" v="390" actId="6549"/>
          <ac:spMkLst>
            <pc:docMk/>
            <pc:sldMk cId="1984368186" sldId="12072"/>
            <ac:spMk id="161795" creationId="{B1A15D7D-BC7B-0415-81E5-1ECE393EF492}"/>
          </ac:spMkLst>
        </pc:spChg>
        <pc:picChg chg="add mod">
          <ac:chgData name="Jim McGowan" userId="e2c7446dd3aca506" providerId="LiveId" clId="{92D2AB30-B469-4E5C-BEF3-837BFCAB84F2}" dt="2024-10-10T17:45:22.601" v="173"/>
          <ac:picMkLst>
            <pc:docMk/>
            <pc:sldMk cId="1984368186" sldId="12072"/>
            <ac:picMk id="2" creationId="{B8ECBA0A-D41F-2EBF-84F2-DB2926DF7218}"/>
          </ac:picMkLst>
        </pc:picChg>
      </pc:sldChg>
      <pc:sldChg chg="addSp delSp modSp mod">
        <pc:chgData name="Jim McGowan" userId="e2c7446dd3aca506" providerId="LiveId" clId="{92D2AB30-B469-4E5C-BEF3-837BFCAB84F2}" dt="2024-10-10T18:10:08.192" v="393" actId="6549"/>
        <pc:sldMkLst>
          <pc:docMk/>
          <pc:sldMk cId="3446432521" sldId="12073"/>
        </pc:sldMkLst>
        <pc:spChg chg="mod">
          <ac:chgData name="Jim McGowan" userId="e2c7446dd3aca506" providerId="LiveId" clId="{92D2AB30-B469-4E5C-BEF3-837BFCAB84F2}" dt="2024-10-10T18:10:08.192" v="393" actId="6549"/>
          <ac:spMkLst>
            <pc:docMk/>
            <pc:sldMk cId="3446432521" sldId="12073"/>
            <ac:spMk id="161795" creationId="{16C9665C-EE41-0705-A576-9FDB864867D4}"/>
          </ac:spMkLst>
        </pc:spChg>
        <pc:picChg chg="add mod">
          <ac:chgData name="Jim McGowan" userId="e2c7446dd3aca506" providerId="LiveId" clId="{92D2AB30-B469-4E5C-BEF3-837BFCAB84F2}" dt="2024-10-10T17:45:24.737" v="175"/>
          <ac:picMkLst>
            <pc:docMk/>
            <pc:sldMk cId="3446432521" sldId="12073"/>
            <ac:picMk id="2" creationId="{FCB22A06-C6E1-2E01-3C94-0E6CE0423AF7}"/>
          </ac:picMkLst>
        </pc:picChg>
      </pc:sldChg>
      <pc:sldChg chg="addSp delSp modSp mod">
        <pc:chgData name="Jim McGowan" userId="e2c7446dd3aca506" providerId="LiveId" clId="{92D2AB30-B469-4E5C-BEF3-837BFCAB84F2}" dt="2024-10-10T18:10:21.968" v="396" actId="6549"/>
        <pc:sldMkLst>
          <pc:docMk/>
          <pc:sldMk cId="685270211" sldId="12074"/>
        </pc:sldMkLst>
        <pc:spChg chg="mod">
          <ac:chgData name="Jim McGowan" userId="e2c7446dd3aca506" providerId="LiveId" clId="{92D2AB30-B469-4E5C-BEF3-837BFCAB84F2}" dt="2024-10-10T18:10:21.968" v="396" actId="6549"/>
          <ac:spMkLst>
            <pc:docMk/>
            <pc:sldMk cId="685270211" sldId="12074"/>
            <ac:spMk id="161795" creationId="{464AB4A6-5CD6-C38E-6894-C0DC7DF90F81}"/>
          </ac:spMkLst>
        </pc:spChg>
        <pc:picChg chg="add mod">
          <ac:chgData name="Jim McGowan" userId="e2c7446dd3aca506" providerId="LiveId" clId="{92D2AB30-B469-4E5C-BEF3-837BFCAB84F2}" dt="2024-10-10T17:45:27.057" v="177"/>
          <ac:picMkLst>
            <pc:docMk/>
            <pc:sldMk cId="685270211" sldId="12074"/>
            <ac:picMk id="2" creationId="{5791CB48-2398-F223-9042-684822A50AB7}"/>
          </ac:picMkLst>
        </pc:picChg>
      </pc:sldChg>
      <pc:sldChg chg="modSp mod">
        <pc:chgData name="Jim McGowan" userId="e2c7446dd3aca506" providerId="LiveId" clId="{92D2AB30-B469-4E5C-BEF3-837BFCAB84F2}" dt="2024-10-10T18:06:33.386" v="357" actId="14100"/>
        <pc:sldMkLst>
          <pc:docMk/>
          <pc:sldMk cId="3100012422" sldId="12075"/>
        </pc:sldMkLst>
      </pc:sldChg>
      <pc:sldChg chg="del">
        <pc:chgData name="Jim McGowan" userId="e2c7446dd3aca506" providerId="LiveId" clId="{92D2AB30-B469-4E5C-BEF3-837BFCAB84F2}" dt="2024-10-10T18:07:06.623" v="362" actId="47"/>
        <pc:sldMkLst>
          <pc:docMk/>
          <pc:sldMk cId="792203765" sldId="12076"/>
        </pc:sldMkLst>
      </pc:sldChg>
      <pc:sldChg chg="del">
        <pc:chgData name="Jim McGowan" userId="e2c7446dd3aca506" providerId="LiveId" clId="{92D2AB30-B469-4E5C-BEF3-837BFCAB84F2}" dt="2024-10-10T18:07:39.423" v="367" actId="47"/>
        <pc:sldMkLst>
          <pc:docMk/>
          <pc:sldMk cId="2681684212" sldId="12077"/>
        </pc:sldMkLst>
      </pc:sldChg>
      <pc:sldChg chg="del">
        <pc:chgData name="Jim McGowan" userId="e2c7446dd3aca506" providerId="LiveId" clId="{92D2AB30-B469-4E5C-BEF3-837BFCAB84F2}" dt="2024-10-10T18:11:17.455" v="403" actId="47"/>
        <pc:sldMkLst>
          <pc:docMk/>
          <pc:sldMk cId="1679637636" sldId="12078"/>
        </pc:sldMkLst>
      </pc:sldChg>
      <pc:sldChg chg="addSp delSp modSp mod">
        <pc:chgData name="Jim McGowan" userId="e2c7446dd3aca506" providerId="LiveId" clId="{92D2AB30-B469-4E5C-BEF3-837BFCAB84F2}" dt="2024-10-10T18:11:52.656" v="410" actId="6549"/>
        <pc:sldMkLst>
          <pc:docMk/>
          <pc:sldMk cId="2566503470" sldId="12080"/>
        </pc:sldMkLst>
        <pc:spChg chg="mod">
          <ac:chgData name="Jim McGowan" userId="e2c7446dd3aca506" providerId="LiveId" clId="{92D2AB30-B469-4E5C-BEF3-837BFCAB84F2}" dt="2024-10-10T18:11:52.656" v="410" actId="6549"/>
          <ac:spMkLst>
            <pc:docMk/>
            <pc:sldMk cId="2566503470" sldId="12080"/>
            <ac:spMk id="161795" creationId="{2F75CA63-59E4-DAB7-42E5-89459D68C3A0}"/>
          </ac:spMkLst>
        </pc:spChg>
        <pc:picChg chg="add mod">
          <ac:chgData name="Jim McGowan" userId="e2c7446dd3aca506" providerId="LiveId" clId="{92D2AB30-B469-4E5C-BEF3-837BFCAB84F2}" dt="2024-10-10T17:45:32.272" v="179"/>
          <ac:picMkLst>
            <pc:docMk/>
            <pc:sldMk cId="2566503470" sldId="12080"/>
            <ac:picMk id="2" creationId="{27FD6BB4-AC2E-9861-DC81-E9E08CB0CDC2}"/>
          </ac:picMkLst>
        </pc:picChg>
      </pc:sldChg>
      <pc:sldChg chg="addSp delSp modSp mod">
        <pc:chgData name="Jim McGowan" userId="e2c7446dd3aca506" providerId="LiveId" clId="{92D2AB30-B469-4E5C-BEF3-837BFCAB84F2}" dt="2024-10-10T18:12:18.805" v="411" actId="14100"/>
        <pc:sldMkLst>
          <pc:docMk/>
          <pc:sldMk cId="4082939996" sldId="12081"/>
        </pc:sldMkLst>
        <pc:spChg chg="mod">
          <ac:chgData name="Jim McGowan" userId="e2c7446dd3aca506" providerId="LiveId" clId="{92D2AB30-B469-4E5C-BEF3-837BFCAB84F2}" dt="2024-10-10T18:12:18.805" v="411" actId="14100"/>
          <ac:spMkLst>
            <pc:docMk/>
            <pc:sldMk cId="4082939996" sldId="12081"/>
            <ac:spMk id="161795" creationId="{834E74C2-1511-411E-780D-046520549CDA}"/>
          </ac:spMkLst>
        </pc:spChg>
        <pc:picChg chg="add mod">
          <ac:chgData name="Jim McGowan" userId="e2c7446dd3aca506" providerId="LiveId" clId="{92D2AB30-B469-4E5C-BEF3-837BFCAB84F2}" dt="2024-10-10T17:45:34.433" v="181"/>
          <ac:picMkLst>
            <pc:docMk/>
            <pc:sldMk cId="4082939996" sldId="12081"/>
            <ac:picMk id="2" creationId="{FDAF26CF-F3C2-5BA6-3A35-F6A73E9D30C2}"/>
          </ac:picMkLst>
        </pc:picChg>
      </pc:sldChg>
      <pc:sldChg chg="addSp delSp modSp mod">
        <pc:chgData name="Jim McGowan" userId="e2c7446dd3aca506" providerId="LiveId" clId="{92D2AB30-B469-4E5C-BEF3-837BFCAB84F2}" dt="2024-10-10T18:13:08.255" v="413" actId="14100"/>
        <pc:sldMkLst>
          <pc:docMk/>
          <pc:sldMk cId="1776862850" sldId="12082"/>
        </pc:sldMkLst>
        <pc:spChg chg="mod">
          <ac:chgData name="Jim McGowan" userId="e2c7446dd3aca506" providerId="LiveId" clId="{92D2AB30-B469-4E5C-BEF3-837BFCAB84F2}" dt="2024-10-10T18:13:08.255" v="413" actId="14100"/>
          <ac:spMkLst>
            <pc:docMk/>
            <pc:sldMk cId="1776862850" sldId="12082"/>
            <ac:spMk id="161795" creationId="{B06CE18E-F15D-5C79-30BE-7F692910DC33}"/>
          </ac:spMkLst>
        </pc:spChg>
        <pc:picChg chg="add mod">
          <ac:chgData name="Jim McGowan" userId="e2c7446dd3aca506" providerId="LiveId" clId="{92D2AB30-B469-4E5C-BEF3-837BFCAB84F2}" dt="2024-10-10T17:45:36.577" v="183"/>
          <ac:picMkLst>
            <pc:docMk/>
            <pc:sldMk cId="1776862850" sldId="12082"/>
            <ac:picMk id="2" creationId="{52703EBA-F28C-5FE9-25FA-D092E3C7C6DF}"/>
          </ac:picMkLst>
        </pc:picChg>
      </pc:sldChg>
      <pc:sldChg chg="addSp delSp modSp mod">
        <pc:chgData name="Jim McGowan" userId="e2c7446dd3aca506" providerId="LiveId" clId="{92D2AB30-B469-4E5C-BEF3-837BFCAB84F2}" dt="2024-10-10T18:13:17.083" v="414" actId="14100"/>
        <pc:sldMkLst>
          <pc:docMk/>
          <pc:sldMk cId="3016318292" sldId="12083"/>
        </pc:sldMkLst>
        <pc:spChg chg="mod">
          <ac:chgData name="Jim McGowan" userId="e2c7446dd3aca506" providerId="LiveId" clId="{92D2AB30-B469-4E5C-BEF3-837BFCAB84F2}" dt="2024-10-10T18:13:17.083" v="414" actId="14100"/>
          <ac:spMkLst>
            <pc:docMk/>
            <pc:sldMk cId="3016318292" sldId="12083"/>
            <ac:spMk id="161795" creationId="{2AF7F128-5269-02C0-65D3-9E8470C63ECC}"/>
          </ac:spMkLst>
        </pc:spChg>
        <pc:picChg chg="add mod">
          <ac:chgData name="Jim McGowan" userId="e2c7446dd3aca506" providerId="LiveId" clId="{92D2AB30-B469-4E5C-BEF3-837BFCAB84F2}" dt="2024-10-10T17:45:38.800" v="185"/>
          <ac:picMkLst>
            <pc:docMk/>
            <pc:sldMk cId="3016318292" sldId="12083"/>
            <ac:picMk id="2" creationId="{C1072656-CA0B-6EA8-5EAD-190D971AAEFA}"/>
          </ac:picMkLst>
        </pc:picChg>
      </pc:sldChg>
      <pc:sldChg chg="del">
        <pc:chgData name="Jim McGowan" userId="e2c7446dd3aca506" providerId="LiveId" clId="{92D2AB30-B469-4E5C-BEF3-837BFCAB84F2}" dt="2024-10-10T17:41:29.094" v="79" actId="47"/>
        <pc:sldMkLst>
          <pc:docMk/>
          <pc:sldMk cId="1317696346" sldId="12084"/>
        </pc:sldMkLst>
      </pc:sldChg>
      <pc:sldChg chg="del">
        <pc:chgData name="Jim McGowan" userId="e2c7446dd3aca506" providerId="LiveId" clId="{92D2AB30-B469-4E5C-BEF3-837BFCAB84F2}" dt="2024-10-10T18:13:47.982" v="418" actId="47"/>
        <pc:sldMkLst>
          <pc:docMk/>
          <pc:sldMk cId="91768639" sldId="12085"/>
        </pc:sldMkLst>
      </pc:sldChg>
      <pc:sldChg chg="modSp add mod">
        <pc:chgData name="Jim McGowan" userId="e2c7446dd3aca506" providerId="LiveId" clId="{92D2AB30-B469-4E5C-BEF3-837BFCAB84F2}" dt="2024-10-10T17:35:47.731" v="43" actId="14100"/>
        <pc:sldMkLst>
          <pc:docMk/>
          <pc:sldMk cId="2453116234" sldId="12086"/>
        </pc:sldMkLst>
      </pc:sldChg>
      <pc:sldChg chg="modSp add mod">
        <pc:chgData name="Jim McGowan" userId="e2c7446dd3aca506" providerId="LiveId" clId="{92D2AB30-B469-4E5C-BEF3-837BFCAB84F2}" dt="2024-10-10T17:36:12.527" v="47" actId="108"/>
        <pc:sldMkLst>
          <pc:docMk/>
          <pc:sldMk cId="1168808794" sldId="12087"/>
        </pc:sldMkLst>
      </pc:sldChg>
      <pc:sldChg chg="modSp add mod">
        <pc:chgData name="Jim McGowan" userId="e2c7446dd3aca506" providerId="LiveId" clId="{92D2AB30-B469-4E5C-BEF3-837BFCAB84F2}" dt="2024-10-10T17:36:30.143" v="51" actId="108"/>
        <pc:sldMkLst>
          <pc:docMk/>
          <pc:sldMk cId="3001195292" sldId="12088"/>
        </pc:sldMkLst>
      </pc:sldChg>
      <pc:sldChg chg="modSp add mod">
        <pc:chgData name="Jim McGowan" userId="e2c7446dd3aca506" providerId="LiveId" clId="{92D2AB30-B469-4E5C-BEF3-837BFCAB84F2}" dt="2024-10-10T17:36:53.448" v="55" actId="108"/>
        <pc:sldMkLst>
          <pc:docMk/>
          <pc:sldMk cId="1199268025" sldId="12089"/>
        </pc:sldMkLst>
      </pc:sldChg>
      <pc:sldChg chg="modSp add mod">
        <pc:chgData name="Jim McGowan" userId="e2c7446dd3aca506" providerId="LiveId" clId="{92D2AB30-B469-4E5C-BEF3-837BFCAB84F2}" dt="2024-10-10T17:37:12.251" v="59" actId="108"/>
        <pc:sldMkLst>
          <pc:docMk/>
          <pc:sldMk cId="365321376" sldId="12090"/>
        </pc:sldMkLst>
      </pc:sldChg>
      <pc:sldChg chg="modSp add mod">
        <pc:chgData name="Jim McGowan" userId="e2c7446dd3aca506" providerId="LiveId" clId="{92D2AB30-B469-4E5C-BEF3-837BFCAB84F2}" dt="2024-10-10T17:37:53.279" v="63" actId="108"/>
        <pc:sldMkLst>
          <pc:docMk/>
          <pc:sldMk cId="258036414" sldId="12091"/>
        </pc:sldMkLst>
      </pc:sldChg>
      <pc:sldChg chg="modSp add mod">
        <pc:chgData name="Jim McGowan" userId="e2c7446dd3aca506" providerId="LiveId" clId="{92D2AB30-B469-4E5C-BEF3-837BFCAB84F2}" dt="2024-10-10T17:38:30.786" v="67" actId="108"/>
        <pc:sldMkLst>
          <pc:docMk/>
          <pc:sldMk cId="1495326147" sldId="12092"/>
        </pc:sldMkLst>
      </pc:sldChg>
      <pc:sldChg chg="modSp add mod">
        <pc:chgData name="Jim McGowan" userId="e2c7446dd3aca506" providerId="LiveId" clId="{92D2AB30-B469-4E5C-BEF3-837BFCAB84F2}" dt="2024-10-10T17:39:01.777" v="71" actId="108"/>
        <pc:sldMkLst>
          <pc:docMk/>
          <pc:sldMk cId="1313541407" sldId="12093"/>
        </pc:sldMkLst>
        <pc:spChg chg="mod">
          <ac:chgData name="Jim McGowan" userId="e2c7446dd3aca506" providerId="LiveId" clId="{92D2AB30-B469-4E5C-BEF3-837BFCAB84F2}" dt="2024-10-10T17:39:01.777" v="71" actId="108"/>
          <ac:spMkLst>
            <pc:docMk/>
            <pc:sldMk cId="1313541407" sldId="12093"/>
            <ac:spMk id="161795" creationId="{E7285871-A1F9-6FEC-00FE-ED3AB1D3ED10}"/>
          </ac:spMkLst>
        </pc:spChg>
      </pc:sldChg>
      <pc:sldChg chg="modSp add mod">
        <pc:chgData name="Jim McGowan" userId="e2c7446dd3aca506" providerId="LiveId" clId="{92D2AB30-B469-4E5C-BEF3-837BFCAB84F2}" dt="2024-10-10T17:40:47.435" v="75" actId="108"/>
        <pc:sldMkLst>
          <pc:docMk/>
          <pc:sldMk cId="4136388237" sldId="12094"/>
        </pc:sldMkLst>
        <pc:spChg chg="mod">
          <ac:chgData name="Jim McGowan" userId="e2c7446dd3aca506" providerId="LiveId" clId="{92D2AB30-B469-4E5C-BEF3-837BFCAB84F2}" dt="2024-10-10T17:40:47.435" v="75" actId="108"/>
          <ac:spMkLst>
            <pc:docMk/>
            <pc:sldMk cId="4136388237" sldId="12094"/>
            <ac:spMk id="161795" creationId="{501721CB-2E99-1FE2-22E2-AE9D6DF0BC62}"/>
          </ac:spMkLst>
        </pc:spChg>
      </pc:sldChg>
      <pc:sldChg chg="modSp add mod">
        <pc:chgData name="Jim McGowan" userId="e2c7446dd3aca506" providerId="LiveId" clId="{92D2AB30-B469-4E5C-BEF3-837BFCAB84F2}" dt="2024-10-10T17:41:24.608" v="78" actId="108"/>
        <pc:sldMkLst>
          <pc:docMk/>
          <pc:sldMk cId="3591826792" sldId="12095"/>
        </pc:sldMkLst>
      </pc:sldChg>
      <pc:sldChg chg="modSp add mod">
        <pc:chgData name="Jim McGowan" userId="e2c7446dd3aca506" providerId="LiveId" clId="{92D2AB30-B469-4E5C-BEF3-837BFCAB84F2}" dt="2024-10-10T17:58:54.456" v="281" actId="108"/>
        <pc:sldMkLst>
          <pc:docMk/>
          <pc:sldMk cId="3845236303" sldId="12096"/>
        </pc:sldMkLst>
      </pc:sldChg>
      <pc:sldChg chg="modSp add mod">
        <pc:chgData name="Jim McGowan" userId="e2c7446dd3aca506" providerId="LiveId" clId="{92D2AB30-B469-4E5C-BEF3-837BFCAB84F2}" dt="2024-10-10T17:59:12.081" v="285" actId="108"/>
        <pc:sldMkLst>
          <pc:docMk/>
          <pc:sldMk cId="974571187" sldId="12097"/>
        </pc:sldMkLst>
      </pc:sldChg>
      <pc:sldChg chg="modSp add mod">
        <pc:chgData name="Jim McGowan" userId="e2c7446dd3aca506" providerId="LiveId" clId="{92D2AB30-B469-4E5C-BEF3-837BFCAB84F2}" dt="2024-10-10T18:00:08.625" v="294" actId="108"/>
        <pc:sldMkLst>
          <pc:docMk/>
          <pc:sldMk cId="3564538007" sldId="12098"/>
        </pc:sldMkLst>
      </pc:sldChg>
      <pc:sldChg chg="modSp add mod">
        <pc:chgData name="Jim McGowan" userId="e2c7446dd3aca506" providerId="LiveId" clId="{92D2AB30-B469-4E5C-BEF3-837BFCAB84F2}" dt="2024-10-10T18:00:27.787" v="298" actId="108"/>
        <pc:sldMkLst>
          <pc:docMk/>
          <pc:sldMk cId="3640314564" sldId="12099"/>
        </pc:sldMkLst>
      </pc:sldChg>
      <pc:sldChg chg="modSp add mod">
        <pc:chgData name="Jim McGowan" userId="e2c7446dd3aca506" providerId="LiveId" clId="{92D2AB30-B469-4E5C-BEF3-837BFCAB84F2}" dt="2024-10-10T18:00:45.832" v="302" actId="108"/>
        <pc:sldMkLst>
          <pc:docMk/>
          <pc:sldMk cId="1019925353" sldId="12100"/>
        </pc:sldMkLst>
      </pc:sldChg>
      <pc:sldChg chg="modSp add mod">
        <pc:chgData name="Jim McGowan" userId="e2c7446dd3aca506" providerId="LiveId" clId="{92D2AB30-B469-4E5C-BEF3-837BFCAB84F2}" dt="2024-10-10T18:02:23.649" v="317" actId="108"/>
        <pc:sldMkLst>
          <pc:docMk/>
          <pc:sldMk cId="1394865561" sldId="12101"/>
        </pc:sldMkLst>
      </pc:sldChg>
      <pc:sldChg chg="modSp add mod">
        <pc:chgData name="Jim McGowan" userId="e2c7446dd3aca506" providerId="LiveId" clId="{92D2AB30-B469-4E5C-BEF3-837BFCAB84F2}" dt="2024-10-10T18:02:51.921" v="321" actId="108"/>
        <pc:sldMkLst>
          <pc:docMk/>
          <pc:sldMk cId="2411229932" sldId="12102"/>
        </pc:sldMkLst>
      </pc:sldChg>
      <pc:sldChg chg="modSp add mod">
        <pc:chgData name="Jim McGowan" userId="e2c7446dd3aca506" providerId="LiveId" clId="{92D2AB30-B469-4E5C-BEF3-837BFCAB84F2}" dt="2024-10-10T18:03:52.724" v="331" actId="108"/>
        <pc:sldMkLst>
          <pc:docMk/>
          <pc:sldMk cId="2274120346" sldId="12103"/>
        </pc:sldMkLst>
      </pc:sldChg>
      <pc:sldChg chg="modSp add mod">
        <pc:chgData name="Jim McGowan" userId="e2c7446dd3aca506" providerId="LiveId" clId="{92D2AB30-B469-4E5C-BEF3-837BFCAB84F2}" dt="2024-10-10T18:04:07.949" v="335" actId="108"/>
        <pc:sldMkLst>
          <pc:docMk/>
          <pc:sldMk cId="2714422995" sldId="12104"/>
        </pc:sldMkLst>
      </pc:sldChg>
      <pc:sldChg chg="modSp add mod">
        <pc:chgData name="Jim McGowan" userId="e2c7446dd3aca506" providerId="LiveId" clId="{92D2AB30-B469-4E5C-BEF3-837BFCAB84F2}" dt="2024-10-10T18:04:25.791" v="339" actId="108"/>
        <pc:sldMkLst>
          <pc:docMk/>
          <pc:sldMk cId="4069277295" sldId="12105"/>
        </pc:sldMkLst>
      </pc:sldChg>
      <pc:sldChg chg="modSp add mod">
        <pc:chgData name="Jim McGowan" userId="e2c7446dd3aca506" providerId="LiveId" clId="{92D2AB30-B469-4E5C-BEF3-837BFCAB84F2}" dt="2024-10-10T18:05:23.639" v="345" actId="108"/>
        <pc:sldMkLst>
          <pc:docMk/>
          <pc:sldMk cId="383592504" sldId="12106"/>
        </pc:sldMkLst>
      </pc:sldChg>
      <pc:sldChg chg="modSp add mod">
        <pc:chgData name="Jim McGowan" userId="e2c7446dd3aca506" providerId="LiveId" clId="{92D2AB30-B469-4E5C-BEF3-837BFCAB84F2}" dt="2024-10-10T18:05:41.287" v="349" actId="108"/>
        <pc:sldMkLst>
          <pc:docMk/>
          <pc:sldMk cId="2734677379" sldId="12107"/>
        </pc:sldMkLst>
      </pc:sldChg>
      <pc:sldChg chg="modSp add mod">
        <pc:chgData name="Jim McGowan" userId="e2c7446dd3aca506" providerId="LiveId" clId="{92D2AB30-B469-4E5C-BEF3-837BFCAB84F2}" dt="2024-10-10T18:06:56.190" v="361" actId="14100"/>
        <pc:sldMkLst>
          <pc:docMk/>
          <pc:sldMk cId="2443949419" sldId="12108"/>
        </pc:sldMkLst>
      </pc:sldChg>
      <pc:sldChg chg="modSp add mod">
        <pc:chgData name="Jim McGowan" userId="e2c7446dd3aca506" providerId="LiveId" clId="{92D2AB30-B469-4E5C-BEF3-837BFCAB84F2}" dt="2024-10-10T18:07:35.163" v="366" actId="108"/>
        <pc:sldMkLst>
          <pc:docMk/>
          <pc:sldMk cId="1807820515" sldId="12109"/>
        </pc:sldMkLst>
      </pc:sldChg>
      <pc:sldChg chg="modSp add mod">
        <pc:chgData name="Jim McGowan" userId="e2c7446dd3aca506" providerId="LiveId" clId="{92D2AB30-B469-4E5C-BEF3-837BFCAB84F2}" dt="2024-10-10T18:11:13.818" v="402" actId="108"/>
        <pc:sldMkLst>
          <pc:docMk/>
          <pc:sldMk cId="1813310109" sldId="12110"/>
        </pc:sldMkLst>
        <pc:spChg chg="mod">
          <ac:chgData name="Jim McGowan" userId="e2c7446dd3aca506" providerId="LiveId" clId="{92D2AB30-B469-4E5C-BEF3-837BFCAB84F2}" dt="2024-10-10T18:11:13.818" v="402" actId="108"/>
          <ac:spMkLst>
            <pc:docMk/>
            <pc:sldMk cId="1813310109" sldId="12110"/>
            <ac:spMk id="161795" creationId="{50072B2F-47EB-E593-DDA7-FB262DDCB291}"/>
          </ac:spMkLst>
        </pc:spChg>
      </pc:sldChg>
      <pc:sldChg chg="modSp add mod">
        <pc:chgData name="Jim McGowan" userId="e2c7446dd3aca506" providerId="LiveId" clId="{92D2AB30-B469-4E5C-BEF3-837BFCAB84F2}" dt="2024-10-10T18:13:44.863" v="417" actId="108"/>
        <pc:sldMkLst>
          <pc:docMk/>
          <pc:sldMk cId="3061958907" sldId="12111"/>
        </pc:sldMkLst>
        <pc:spChg chg="mod">
          <ac:chgData name="Jim McGowan" userId="e2c7446dd3aca506" providerId="LiveId" clId="{92D2AB30-B469-4E5C-BEF3-837BFCAB84F2}" dt="2024-10-10T18:13:44.863" v="417" actId="108"/>
          <ac:spMkLst>
            <pc:docMk/>
            <pc:sldMk cId="3061958907" sldId="12111"/>
            <ac:spMk id="161795" creationId="{48896C98-5B8D-AA83-3DE1-21A3AD6A2C31}"/>
          </ac:spMkLst>
        </pc:spChg>
      </pc:sldChg>
      <pc:sldChg chg="add del ord">
        <pc:chgData name="Jim McGowan" userId="e2c7446dd3aca506" providerId="LiveId" clId="{92D2AB30-B469-4E5C-BEF3-837BFCAB84F2}" dt="2024-10-10T18:12:50.486" v="412" actId="47"/>
        <pc:sldMkLst>
          <pc:docMk/>
          <pc:sldMk cId="3564255074" sldId="1211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8" y="9122452"/>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790" tIns="53897" rIns="107790" bIns="53897" numCol="1" anchor="b" anchorCtr="0" compatLnSpc="1">
            <a:prstTxWarp prst="textNoShape">
              <a:avLst/>
            </a:prstTxWarp>
          </a:bodyPr>
          <a:lstStyle>
            <a:lvl1pPr defTabSz="1019295"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4" y="120406"/>
            <a:ext cx="4089536" cy="793995"/>
          </a:xfrm>
          <a:prstGeom prst="rect">
            <a:avLst/>
          </a:prstGeom>
        </p:spPr>
        <p:txBody>
          <a:bodyPr vert="horz" lIns="118230" tIns="59114" rIns="118230" bIns="59114"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182 - 47v13-31</a:t>
            </a:r>
          </a:p>
          <a:p>
            <a:pPr>
              <a:defRPr/>
            </a:pPr>
            <a:r>
              <a:rPr lang="en-US" sz="1400" dirty="0"/>
              <a:t>11-24-2024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lvl1pPr algn="r" defTabSz="920864"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11/23/2024</a:t>
            </a:fld>
            <a:endParaRPr lang="en-US" dirty="0"/>
          </a:p>
        </p:txBody>
      </p:sp>
      <p:sp>
        <p:nvSpPr>
          <p:cNvPr id="4" name="Slide Image Placeholder 3"/>
          <p:cNvSpPr>
            <a:spLocks noGrp="1" noRot="1" noChangeAspect="1"/>
          </p:cNvSpPr>
          <p:nvPr>
            <p:ph type="sldImg" idx="2"/>
          </p:nvPr>
        </p:nvSpPr>
        <p:spPr>
          <a:xfrm>
            <a:off x="458788" y="720725"/>
            <a:ext cx="6397625" cy="3598863"/>
          </a:xfrm>
          <a:prstGeom prst="rect">
            <a:avLst/>
          </a:prstGeom>
          <a:noFill/>
          <a:ln w="12700">
            <a:solidFill>
              <a:prstClr val="black"/>
            </a:solidFill>
          </a:ln>
        </p:spPr>
        <p:txBody>
          <a:bodyPr vert="horz" lIns="101027" tIns="50513" rIns="101027" bIns="50513" rtlCol="0" anchor="ctr"/>
          <a:lstStyle/>
          <a:p>
            <a:pPr lvl="0"/>
            <a:endParaRPr lang="en-US" noProof="0" dirty="0"/>
          </a:p>
        </p:txBody>
      </p:sp>
      <p:sp>
        <p:nvSpPr>
          <p:cNvPr id="5" name="Notes Placeholder 4"/>
          <p:cNvSpPr>
            <a:spLocks noGrp="1"/>
          </p:cNvSpPr>
          <p:nvPr>
            <p:ph type="body" sz="quarter" idx="3"/>
          </p:nvPr>
        </p:nvSpPr>
        <p:spPr bwMode="auto">
          <a:xfrm>
            <a:off x="732364" y="4561227"/>
            <a:ext cx="5850473" cy="4318573"/>
          </a:xfrm>
          <a:prstGeom prst="rect">
            <a:avLst/>
          </a:prstGeom>
          <a:noFill/>
          <a:ln w="9525">
            <a:noFill/>
            <a:miter lim="800000"/>
            <a:headEnd/>
            <a:tailEnd/>
          </a:ln>
        </p:spPr>
        <p:txBody>
          <a:bodyPr vert="horz" wrap="square" lIns="97381" tIns="48692" rIns="97381" bIns="486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4"/>
            <a:ext cx="3170764"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defTabSz="920864"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4"/>
            <a:ext cx="3170763" cy="478748"/>
          </a:xfrm>
          <a:prstGeom prst="rect">
            <a:avLst/>
          </a:prstGeom>
          <a:noFill/>
          <a:ln w="9525">
            <a:noFill/>
            <a:miter lim="800000"/>
            <a:headEnd/>
            <a:tailEnd/>
          </a:ln>
        </p:spPr>
        <p:txBody>
          <a:bodyPr vert="horz" wrap="square" lIns="97381" tIns="48692" rIns="97381" bIns="48692" numCol="1" anchor="b" anchorCtr="0" compatLnSpc="1">
            <a:prstTxWarp prst="textNoShape">
              <a:avLst/>
            </a:prstTxWarp>
          </a:bodyPr>
          <a:lstStyle>
            <a:lvl1pPr algn="r" defTabSz="919473">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29</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30</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44D4A-3EBA-4385-FD49-73EBF3D54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0BD35-B5AC-0F69-54B1-E2E110411D40}"/>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26622767-57BA-9991-40A2-2C0D7D65B6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22AAD5-AC81-00BF-3B77-7C308707691D}"/>
              </a:ext>
            </a:extLst>
          </p:cNvPr>
          <p:cNvSpPr>
            <a:spLocks noGrp="1"/>
          </p:cNvSpPr>
          <p:nvPr>
            <p:ph type="sldNum" sz="quarter" idx="5"/>
          </p:nvPr>
        </p:nvSpPr>
        <p:spPr/>
        <p:txBody>
          <a:bodyPr/>
          <a:lstStyle/>
          <a:p>
            <a:fld id="{3D084339-C7C3-4022-975D-A91B6BCBB8E5}" type="slidenum">
              <a:rPr lang="en-US" altLang="en-US" smtClean="0"/>
              <a:pPr/>
              <a:t>65</a:t>
            </a:fld>
            <a:endParaRPr lang="en-US" altLang="en-US" dirty="0"/>
          </a:p>
        </p:txBody>
      </p:sp>
    </p:spTree>
    <p:extLst>
      <p:ext uri="{BB962C8B-B14F-4D97-AF65-F5344CB8AC3E}">
        <p14:creationId xmlns:p14="http://schemas.microsoft.com/office/powerpoint/2010/main" val="208748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54770-8D5B-2091-79D3-E9349ED79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7CCE6C-13FF-2688-AE27-7CF8215BE13D}"/>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1BB24167-DE49-338C-D144-6BAF94D1D9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89DD4F-A75A-2C9D-DF37-02DB025A58DE}"/>
              </a:ext>
            </a:extLst>
          </p:cNvPr>
          <p:cNvSpPr>
            <a:spLocks noGrp="1"/>
          </p:cNvSpPr>
          <p:nvPr>
            <p:ph type="sldNum" sz="quarter" idx="5"/>
          </p:nvPr>
        </p:nvSpPr>
        <p:spPr/>
        <p:txBody>
          <a:bodyPr/>
          <a:lstStyle/>
          <a:p>
            <a:fld id="{3D084339-C7C3-4022-975D-A91B6BCBB8E5}" type="slidenum">
              <a:rPr lang="en-US" altLang="en-US" smtClean="0"/>
              <a:pPr/>
              <a:t>89</a:t>
            </a:fld>
            <a:endParaRPr lang="en-US" altLang="en-US" dirty="0"/>
          </a:p>
        </p:txBody>
      </p:sp>
    </p:spTree>
    <p:extLst>
      <p:ext uri="{BB962C8B-B14F-4D97-AF65-F5344CB8AC3E}">
        <p14:creationId xmlns:p14="http://schemas.microsoft.com/office/powerpoint/2010/main" val="139525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D416-84BD-3434-A0FD-145FB4BEC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07813-571E-6BC2-E981-C314AA6A1D0E}"/>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7C7D6EB0-D20B-4796-8ED0-F36548B327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96DFF0-6565-C48F-4A4A-5A70E65262C2}"/>
              </a:ext>
            </a:extLst>
          </p:cNvPr>
          <p:cNvSpPr>
            <a:spLocks noGrp="1"/>
          </p:cNvSpPr>
          <p:nvPr>
            <p:ph type="sldNum" sz="quarter" idx="5"/>
          </p:nvPr>
        </p:nvSpPr>
        <p:spPr/>
        <p:txBody>
          <a:bodyPr/>
          <a:lstStyle/>
          <a:p>
            <a:fld id="{3D084339-C7C3-4022-975D-A91B6BCBB8E5}" type="slidenum">
              <a:rPr lang="en-US" altLang="en-US" smtClean="0"/>
              <a:pPr/>
              <a:t>93</a:t>
            </a:fld>
            <a:endParaRPr lang="en-US" altLang="en-US" dirty="0"/>
          </a:p>
        </p:txBody>
      </p:sp>
    </p:spTree>
    <p:extLst>
      <p:ext uri="{BB962C8B-B14F-4D97-AF65-F5344CB8AC3E}">
        <p14:creationId xmlns:p14="http://schemas.microsoft.com/office/powerpoint/2010/main" val="3967537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8909C-48E0-00CB-031A-8AAC44100D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3A79F-B833-A755-DE21-8EAF4D86F723}"/>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F446207A-2713-91C3-10EA-9D9CE25C20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49EFA4-5686-5DAF-2A90-B64B2A94E1C5}"/>
              </a:ext>
            </a:extLst>
          </p:cNvPr>
          <p:cNvSpPr>
            <a:spLocks noGrp="1"/>
          </p:cNvSpPr>
          <p:nvPr>
            <p:ph type="sldNum" sz="quarter" idx="5"/>
          </p:nvPr>
        </p:nvSpPr>
        <p:spPr/>
        <p:txBody>
          <a:bodyPr/>
          <a:lstStyle/>
          <a:p>
            <a:fld id="{3D084339-C7C3-4022-975D-A91B6BCBB8E5}" type="slidenum">
              <a:rPr lang="en-US" altLang="en-US" smtClean="0"/>
              <a:pPr/>
              <a:t>98</a:t>
            </a:fld>
            <a:endParaRPr lang="en-US" altLang="en-US" dirty="0"/>
          </a:p>
        </p:txBody>
      </p:sp>
    </p:spTree>
    <p:extLst>
      <p:ext uri="{BB962C8B-B14F-4D97-AF65-F5344CB8AC3E}">
        <p14:creationId xmlns:p14="http://schemas.microsoft.com/office/powerpoint/2010/main" val="611897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647E-40F8-822C-034C-B5C5AB601F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481224-ED31-D113-6E42-D76B2B70F8B4}"/>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E8F8904-FBD5-2906-05F9-A9F185DB18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9353A-A502-8352-E13E-F81C2994045B}"/>
              </a:ext>
            </a:extLst>
          </p:cNvPr>
          <p:cNvSpPr>
            <a:spLocks noGrp="1"/>
          </p:cNvSpPr>
          <p:nvPr>
            <p:ph type="sldNum" sz="quarter" idx="5"/>
          </p:nvPr>
        </p:nvSpPr>
        <p:spPr/>
        <p:txBody>
          <a:bodyPr/>
          <a:lstStyle/>
          <a:p>
            <a:fld id="{3D084339-C7C3-4022-975D-A91B6BCBB8E5}" type="slidenum">
              <a:rPr lang="en-US" altLang="en-US" smtClean="0"/>
              <a:pPr/>
              <a:t>99</a:t>
            </a:fld>
            <a:endParaRPr lang="en-US" altLang="en-US" dirty="0"/>
          </a:p>
        </p:txBody>
      </p:sp>
    </p:spTree>
    <p:extLst>
      <p:ext uri="{BB962C8B-B14F-4D97-AF65-F5344CB8AC3E}">
        <p14:creationId xmlns:p14="http://schemas.microsoft.com/office/powerpoint/2010/main" val="2744236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102</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11/23/2024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966166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3366547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2" r:id="rId13"/>
    <p:sldLayoutId id="2147488923" r:id="rId14"/>
    <p:sldLayoutId id="2147488924" r:id="rId15"/>
    <p:sldLayoutId id="2147488925" r:id="rId16"/>
    <p:sldLayoutId id="2147488926" r:id="rId17"/>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5.png"/></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5.png"/></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5.png"/></Relationships>
</file>

<file path=ppt/slides/_rels/slide9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132212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3661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0CEB-411F-7755-AB8E-4C32C48030B6}"/>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B44BC1C-ADCF-6182-E555-2BB0692FF294}"/>
              </a:ext>
            </a:extLst>
          </p:cNvPr>
          <p:cNvSpPr txBox="1">
            <a:spLocks noChangeArrowheads="1"/>
          </p:cNvSpPr>
          <p:nvPr/>
        </p:nvSpPr>
        <p:spPr bwMode="auto">
          <a:xfrm>
            <a:off x="6107057" y="1447800"/>
            <a:ext cx="565785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600"/>
              </a:spcAft>
              <a:buClr>
                <a:schemeClr val="tx2"/>
              </a:buClr>
              <a:buSzPct val="100000"/>
              <a:buFont typeface="+mj-lt"/>
              <a:buAutoNum type="romanUcPeriod" startAt="7"/>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b="1" u="sng" kern="0" dirty="0">
                <a:solidFill>
                  <a:srgbClr val="FFFFCC"/>
                </a:solidFill>
                <a:effectLst>
                  <a:outerShdw blurRad="38100" dist="38100" dir="2700000" algn="tl">
                    <a:srgbClr val="000000">
                      <a:alpha val="43137"/>
                    </a:srgbClr>
                  </a:outerShdw>
                </a:effectLst>
              </a:rPr>
              <a:t>Jacob in Egypt (47:27-31)</a:t>
            </a:r>
          </a:p>
        </p:txBody>
      </p:sp>
      <p:sp>
        <p:nvSpPr>
          <p:cNvPr id="180226" name="Rectangle 2">
            <a:extLst>
              <a:ext uri="{FF2B5EF4-FFF2-40B4-BE49-F238E27FC236}">
                <a16:creationId xmlns:a16="http://schemas.microsoft.com/office/drawing/2014/main" id="{5806C92C-9242-62CF-0731-C618DF96E74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30DDED8B-A3FA-DDA4-BB77-34FAA09AF138}"/>
              </a:ext>
            </a:extLst>
          </p:cNvPr>
          <p:cNvSpPr>
            <a:spLocks noGrp="1" noChangeArrowheads="1"/>
          </p:cNvSpPr>
          <p:nvPr>
            <p:ph type="body" idx="1"/>
          </p:nvPr>
        </p:nvSpPr>
        <p:spPr>
          <a:xfrm>
            <a:off x="427095" y="1447800"/>
            <a:ext cx="5657850" cy="4953000"/>
          </a:xfrm>
        </p:spPr>
        <p:txBody>
          <a:bodyPr/>
          <a:lstStyle/>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474E960-09F0-D8CD-A173-10B08B96F26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34616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54593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1DB08-0CB4-238D-BD1F-CA5D2C78234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D8A215-2328-74E3-CD9E-C9CBDF92B3F0}"/>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described (13)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Money depleted (14)</a:t>
            </a:r>
          </a:p>
        </p:txBody>
      </p:sp>
      <p:sp>
        <p:nvSpPr>
          <p:cNvPr id="4" name="Rectangle 2">
            <a:extLst>
              <a:ext uri="{FF2B5EF4-FFF2-40B4-BE49-F238E27FC236}">
                <a16:creationId xmlns:a16="http://schemas.microsoft.com/office/drawing/2014/main" id="{0306BC85-3010-415B-A46F-C23EDCD1B408}"/>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Cash</a:t>
            </a:r>
          </a:p>
        </p:txBody>
      </p:sp>
      <p:pic>
        <p:nvPicPr>
          <p:cNvPr id="2" name="Picture 1">
            <a:extLst>
              <a:ext uri="{FF2B5EF4-FFF2-40B4-BE49-F238E27FC236}">
                <a16:creationId xmlns:a16="http://schemas.microsoft.com/office/drawing/2014/main" id="{76A35FAA-55CB-137A-90C2-719C710C77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4926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2E06-31CA-9919-549D-EAA4D6366F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62D051-29F9-FD1A-9008-6FE113A28C6C}"/>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47:13-26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Famine’s Course</a:t>
            </a:r>
          </a:p>
        </p:txBody>
      </p:sp>
      <p:sp>
        <p:nvSpPr>
          <p:cNvPr id="161795" name="Rectangle 3">
            <a:extLst>
              <a:ext uri="{FF2B5EF4-FFF2-40B4-BE49-F238E27FC236}">
                <a16:creationId xmlns:a16="http://schemas.microsoft.com/office/drawing/2014/main" id="{286B5A1C-673D-7BF5-357F-C070E868C7EB}"/>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Cash (47:13-14)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Livestock (47:15-17)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Property (47:18-22)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Leasing of the land (47:23-26)</a:t>
            </a:r>
          </a:p>
        </p:txBody>
      </p:sp>
      <p:pic>
        <p:nvPicPr>
          <p:cNvPr id="3" name="Picture 2">
            <a:extLst>
              <a:ext uri="{FF2B5EF4-FFF2-40B4-BE49-F238E27FC236}">
                <a16:creationId xmlns:a16="http://schemas.microsoft.com/office/drawing/2014/main" id="{27A29744-9C52-31A9-AC0E-D113E2E970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5645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2038C-DC35-BA66-13FA-C6A66C0D347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F55CE11-5E7F-CABF-D8C8-FB34F76BCF6F}"/>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Money’s failure (15)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offer (16)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Exchange summarized (17)</a:t>
            </a:r>
          </a:p>
        </p:txBody>
      </p:sp>
      <p:sp>
        <p:nvSpPr>
          <p:cNvPr id="4" name="Rectangle 2">
            <a:extLst>
              <a:ext uri="{FF2B5EF4-FFF2-40B4-BE49-F238E27FC236}">
                <a16:creationId xmlns:a16="http://schemas.microsoft.com/office/drawing/2014/main" id="{FD2C8517-E6B2-346D-323E-1403C996849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47:15-17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Livestock</a:t>
            </a:r>
          </a:p>
        </p:txBody>
      </p:sp>
      <p:pic>
        <p:nvPicPr>
          <p:cNvPr id="2" name="Picture 1">
            <a:extLst>
              <a:ext uri="{FF2B5EF4-FFF2-40B4-BE49-F238E27FC236}">
                <a16:creationId xmlns:a16="http://schemas.microsoft.com/office/drawing/2014/main" id="{1ACAB7BE-DDB1-D475-ECA2-9EA64BFD23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77833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F63E9-6F8A-48B8-BA38-35E5F9655D9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32FDB2B-A53B-362F-8F1D-187ADDB10836}"/>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Money’s failure (15)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offer (16)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Exchange summarized (17)</a:t>
            </a:r>
          </a:p>
        </p:txBody>
      </p:sp>
      <p:sp>
        <p:nvSpPr>
          <p:cNvPr id="4" name="Rectangle 2">
            <a:extLst>
              <a:ext uri="{FF2B5EF4-FFF2-40B4-BE49-F238E27FC236}">
                <a16:creationId xmlns:a16="http://schemas.microsoft.com/office/drawing/2014/main" id="{D6DCDD21-1C73-AB69-165C-37F05640B4D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47:15-17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Livestock</a:t>
            </a:r>
          </a:p>
        </p:txBody>
      </p:sp>
      <p:pic>
        <p:nvPicPr>
          <p:cNvPr id="2" name="Picture 1">
            <a:extLst>
              <a:ext uri="{FF2B5EF4-FFF2-40B4-BE49-F238E27FC236}">
                <a16:creationId xmlns:a16="http://schemas.microsoft.com/office/drawing/2014/main" id="{29864732-3067-9965-7B19-654C7A74A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1014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F627A-7886-FBEE-E651-0AF4F63B066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B430454-BE6A-5403-95BD-DE892C5642B7}"/>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Money’s failure (15)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offer (16)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Exchange summarized (17)</a:t>
            </a:r>
          </a:p>
        </p:txBody>
      </p:sp>
      <p:sp>
        <p:nvSpPr>
          <p:cNvPr id="4" name="Rectangle 2">
            <a:extLst>
              <a:ext uri="{FF2B5EF4-FFF2-40B4-BE49-F238E27FC236}">
                <a16:creationId xmlns:a16="http://schemas.microsoft.com/office/drawing/2014/main" id="{1F1560BB-44DE-33EE-FA54-FB711C8D3F6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47:15-17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Livestock</a:t>
            </a:r>
          </a:p>
        </p:txBody>
      </p:sp>
      <p:pic>
        <p:nvPicPr>
          <p:cNvPr id="2" name="Picture 1">
            <a:extLst>
              <a:ext uri="{FF2B5EF4-FFF2-40B4-BE49-F238E27FC236}">
                <a16:creationId xmlns:a16="http://schemas.microsoft.com/office/drawing/2014/main" id="{BC65C282-7EFB-4358-C2E3-3D99497A0B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440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7F2C5-6944-9F96-6EB4-2029AA6D90C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6CA18D3-6E3F-10B7-3216-36E4B3DF70AE}"/>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Money’s failure (15)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offer (16)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Exchange summarized (17)</a:t>
            </a:r>
          </a:p>
        </p:txBody>
      </p:sp>
      <p:sp>
        <p:nvSpPr>
          <p:cNvPr id="4" name="Rectangle 2">
            <a:extLst>
              <a:ext uri="{FF2B5EF4-FFF2-40B4-BE49-F238E27FC236}">
                <a16:creationId xmlns:a16="http://schemas.microsoft.com/office/drawing/2014/main" id="{5B340D30-1E73-A56C-0835-DE2F6F35588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47:15-17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Livestock</a:t>
            </a:r>
          </a:p>
        </p:txBody>
      </p:sp>
      <p:pic>
        <p:nvPicPr>
          <p:cNvPr id="2" name="Picture 1">
            <a:extLst>
              <a:ext uri="{FF2B5EF4-FFF2-40B4-BE49-F238E27FC236}">
                <a16:creationId xmlns:a16="http://schemas.microsoft.com/office/drawing/2014/main" id="{7477CFD5-F468-CAEA-A2C9-58523DC270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7109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3600B-FC6B-121E-03B6-6694C8EC56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8383E8-B18D-E16A-14B0-5FD13560F2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a:extLst>
              <a:ext uri="{FF2B5EF4-FFF2-40B4-BE49-F238E27FC236}">
                <a16:creationId xmlns:a16="http://schemas.microsoft.com/office/drawing/2014/main" id="{52C7B658-E919-2D91-DA19-1D070270E0ED}"/>
              </a:ext>
            </a:extLst>
          </p:cNvPr>
          <p:cNvSpPr>
            <a:spLocks noGrp="1"/>
          </p:cNvSpPr>
          <p:nvPr>
            <p:ph type="body" idx="4294967295"/>
          </p:nvPr>
        </p:nvSpPr>
        <p:spPr>
          <a:xfrm>
            <a:off x="609600" y="0"/>
            <a:ext cx="10972800" cy="44958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Psalm 50:10</a:t>
            </a:r>
            <a:endParaRPr lang="en-US" sz="4000" kern="1200" dirty="0">
              <a:solidFill>
                <a:schemeClr val="tx2"/>
              </a:solidFill>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“For every beast of the forest is Mine, The cattle on a thousand hills.”</a:t>
            </a:r>
          </a:p>
        </p:txBody>
      </p:sp>
      <p:pic>
        <p:nvPicPr>
          <p:cNvPr id="4" name="Picture 3">
            <a:extLst>
              <a:ext uri="{FF2B5EF4-FFF2-40B4-BE49-F238E27FC236}">
                <a16:creationId xmlns:a16="http://schemas.microsoft.com/office/drawing/2014/main" id="{B20D9A41-5CC9-D4A3-180E-DDECD8087C23}"/>
              </a:ext>
            </a:extLst>
          </p:cNvPr>
          <p:cNvPicPr>
            <a:picLocks noChangeAspect="1"/>
          </p:cNvPicPr>
          <p:nvPr/>
        </p:nvPicPr>
        <p:blipFill>
          <a:blip r:embed="rId3"/>
          <a:stretch>
            <a:fillRect/>
          </a:stretch>
        </p:blipFill>
        <p:spPr>
          <a:xfrm>
            <a:off x="4724400" y="2057400"/>
            <a:ext cx="2743200" cy="2743200"/>
          </a:xfrm>
          <a:prstGeom prst="rect">
            <a:avLst/>
          </a:prstGeom>
          <a:ln>
            <a:solidFill>
              <a:schemeClr val="tx1"/>
            </a:solidFill>
          </a:ln>
        </p:spPr>
      </p:pic>
    </p:spTree>
    <p:extLst>
      <p:ext uri="{BB962C8B-B14F-4D97-AF65-F5344CB8AC3E}">
        <p14:creationId xmlns:p14="http://schemas.microsoft.com/office/powerpoint/2010/main" val="362730664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6A70E-69DE-6025-6C08-66523D407E0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3C52F4B-5F2F-9B8B-41FA-4F798ECABD9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47:13-26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Famine’s Course</a:t>
            </a:r>
          </a:p>
        </p:txBody>
      </p:sp>
      <p:sp>
        <p:nvSpPr>
          <p:cNvPr id="161795" name="Rectangle 3">
            <a:extLst>
              <a:ext uri="{FF2B5EF4-FFF2-40B4-BE49-F238E27FC236}">
                <a16:creationId xmlns:a16="http://schemas.microsoft.com/office/drawing/2014/main" id="{AEAC9DA9-4496-B97D-FCAC-8A3E2F0952A3}"/>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Cash (47:13-14)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Livestock (47:15-17)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Property (47:18-22)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Leasing of the land (47:23-26)</a:t>
            </a:r>
          </a:p>
        </p:txBody>
      </p:sp>
      <p:pic>
        <p:nvPicPr>
          <p:cNvPr id="3" name="Picture 2">
            <a:extLst>
              <a:ext uri="{FF2B5EF4-FFF2-40B4-BE49-F238E27FC236}">
                <a16:creationId xmlns:a16="http://schemas.microsoft.com/office/drawing/2014/main" id="{E645A074-7E05-5FF9-C7FC-EB753D765B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1509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2D485-B0A8-5C4A-F22D-11230774352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B55A5D6-6898-5431-7241-32995D5CF3FC}"/>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Need for bread (18-19)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Attaining of land (20-22)</a:t>
            </a:r>
          </a:p>
        </p:txBody>
      </p:sp>
      <p:sp>
        <p:nvSpPr>
          <p:cNvPr id="4" name="Rectangle 2">
            <a:extLst>
              <a:ext uri="{FF2B5EF4-FFF2-40B4-BE49-F238E27FC236}">
                <a16:creationId xmlns:a16="http://schemas.microsoft.com/office/drawing/2014/main" id="{9521CBCA-BAB2-21D5-F4C2-219A5361BC2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Property</a:t>
            </a:r>
          </a:p>
        </p:txBody>
      </p:sp>
      <p:pic>
        <p:nvPicPr>
          <p:cNvPr id="2" name="Picture 1">
            <a:extLst>
              <a:ext uri="{FF2B5EF4-FFF2-40B4-BE49-F238E27FC236}">
                <a16:creationId xmlns:a16="http://schemas.microsoft.com/office/drawing/2014/main" id="{2F7B3852-7781-8270-38AC-74F00A03C0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26572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4CFEF-2F97-9184-FD18-834BE96506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90345F-EA53-8A83-7ACD-7394F627A109}"/>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Need for bread (18-19)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Attaining of land (20-22)</a:t>
            </a:r>
          </a:p>
        </p:txBody>
      </p:sp>
      <p:sp>
        <p:nvSpPr>
          <p:cNvPr id="4" name="Rectangle 2">
            <a:extLst>
              <a:ext uri="{FF2B5EF4-FFF2-40B4-BE49-F238E27FC236}">
                <a16:creationId xmlns:a16="http://schemas.microsoft.com/office/drawing/2014/main" id="{6D469BD4-317A-20E3-7D7C-6D3AE5DE0507}"/>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Property</a:t>
            </a:r>
          </a:p>
        </p:txBody>
      </p:sp>
      <p:pic>
        <p:nvPicPr>
          <p:cNvPr id="2" name="Picture 1">
            <a:extLst>
              <a:ext uri="{FF2B5EF4-FFF2-40B4-BE49-F238E27FC236}">
                <a16:creationId xmlns:a16="http://schemas.microsoft.com/office/drawing/2014/main" id="{E7EB62D0-E219-AA67-1BE6-2B04C7EEA3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93422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8A8CD-8A28-B183-032C-C296E27607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22F1DDE-C1C2-6BC6-4D2A-7122744F412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Need for Bread</a:t>
            </a:r>
          </a:p>
        </p:txBody>
      </p:sp>
      <p:sp>
        <p:nvSpPr>
          <p:cNvPr id="161795" name="Rectangle 3">
            <a:extLst>
              <a:ext uri="{FF2B5EF4-FFF2-40B4-BE49-F238E27FC236}">
                <a16:creationId xmlns:a16="http://schemas.microsoft.com/office/drawing/2014/main" id="{22055C7E-2324-0DFE-D261-69480E24042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Desperation (18b-c)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Offer (19)</a:t>
            </a:r>
          </a:p>
        </p:txBody>
      </p:sp>
      <p:pic>
        <p:nvPicPr>
          <p:cNvPr id="2" name="Picture 1">
            <a:extLst>
              <a:ext uri="{FF2B5EF4-FFF2-40B4-BE49-F238E27FC236}">
                <a16:creationId xmlns:a16="http://schemas.microsoft.com/office/drawing/2014/main" id="{C2CF4087-C026-183A-A022-C5D3D8B84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118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52F3-E9C6-90D3-5451-436AC466D54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3E4E4AC-79DC-6046-1001-F4FAFC07A77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Need for Bread</a:t>
            </a:r>
          </a:p>
        </p:txBody>
      </p:sp>
      <p:sp>
        <p:nvSpPr>
          <p:cNvPr id="161795" name="Rectangle 3">
            <a:extLst>
              <a:ext uri="{FF2B5EF4-FFF2-40B4-BE49-F238E27FC236}">
                <a16:creationId xmlns:a16="http://schemas.microsoft.com/office/drawing/2014/main" id="{B071D15C-970D-42AD-9BCA-8518AF9B85E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(18a)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Desperation (18b-c)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Offer (19)</a:t>
            </a:r>
          </a:p>
        </p:txBody>
      </p:sp>
      <p:pic>
        <p:nvPicPr>
          <p:cNvPr id="2" name="Picture 1">
            <a:extLst>
              <a:ext uri="{FF2B5EF4-FFF2-40B4-BE49-F238E27FC236}">
                <a16:creationId xmlns:a16="http://schemas.microsoft.com/office/drawing/2014/main" id="{F50A29A3-2A8A-4E36-4D3A-777EB9D6ED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2731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96BA-BF14-0CB6-ED7A-39521D2FC1E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EE931D-821F-04CF-E3BE-5D4D5C57F28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Need for Bread</a:t>
            </a:r>
          </a:p>
        </p:txBody>
      </p:sp>
      <p:sp>
        <p:nvSpPr>
          <p:cNvPr id="161795" name="Rectangle 3">
            <a:extLst>
              <a:ext uri="{FF2B5EF4-FFF2-40B4-BE49-F238E27FC236}">
                <a16:creationId xmlns:a16="http://schemas.microsoft.com/office/drawing/2014/main" id="{5CA4D867-35F3-6473-733A-D1AA439C1C23}"/>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(18a)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Desperation (18b-c)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Offer (19)</a:t>
            </a:r>
          </a:p>
        </p:txBody>
      </p:sp>
      <p:pic>
        <p:nvPicPr>
          <p:cNvPr id="2" name="Picture 1">
            <a:extLst>
              <a:ext uri="{FF2B5EF4-FFF2-40B4-BE49-F238E27FC236}">
                <a16:creationId xmlns:a16="http://schemas.microsoft.com/office/drawing/2014/main" id="{3E0E585E-14B6-D3BB-6FA2-48C5112676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68115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D4BA1-1551-C3BE-AB93-9A01183178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0D7F030-96AB-F4F2-B6CB-500498210BB0}"/>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47:18b-c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Desperation</a:t>
            </a:r>
          </a:p>
        </p:txBody>
      </p:sp>
      <p:sp>
        <p:nvSpPr>
          <p:cNvPr id="161795" name="Rectangle 3">
            <a:extLst>
              <a:ext uri="{FF2B5EF4-FFF2-40B4-BE49-F238E27FC236}">
                <a16:creationId xmlns:a16="http://schemas.microsoft.com/office/drawing/2014/main" id="{2290A39A-2A1A-BF74-B7AD-9C730056429D}"/>
              </a:ext>
            </a:extLst>
          </p:cNvPr>
          <p:cNvSpPr>
            <a:spLocks noGrp="1" noChangeArrowheads="1"/>
          </p:cNvSpPr>
          <p:nvPr>
            <p:ph type="body" idx="1"/>
          </p:nvPr>
        </p:nvSpPr>
        <p:spPr>
          <a:xfrm>
            <a:off x="627513" y="2057400"/>
            <a:ext cx="7712191"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Things gone from first stage (18b)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Only bodies &amp; lands left (18c)</a:t>
            </a:r>
          </a:p>
        </p:txBody>
      </p:sp>
      <p:pic>
        <p:nvPicPr>
          <p:cNvPr id="3" name="Picture 2">
            <a:extLst>
              <a:ext uri="{FF2B5EF4-FFF2-40B4-BE49-F238E27FC236}">
                <a16:creationId xmlns:a16="http://schemas.microsoft.com/office/drawing/2014/main" id="{29005F80-29E3-F77B-513B-0EED70B483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00012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BECDB-A540-FE32-DF19-BD21CF8DD09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8CAB26-8C1E-7C7B-15CA-1134F82838A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47:18b-c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Desperation</a:t>
            </a:r>
          </a:p>
        </p:txBody>
      </p:sp>
      <p:sp>
        <p:nvSpPr>
          <p:cNvPr id="161795" name="Rectangle 3">
            <a:extLst>
              <a:ext uri="{FF2B5EF4-FFF2-40B4-BE49-F238E27FC236}">
                <a16:creationId xmlns:a16="http://schemas.microsoft.com/office/drawing/2014/main" id="{D8FF5596-3EE3-99C2-C4E6-B01E57600B66}"/>
              </a:ext>
            </a:extLst>
          </p:cNvPr>
          <p:cNvSpPr>
            <a:spLocks noGrp="1" noChangeArrowheads="1"/>
          </p:cNvSpPr>
          <p:nvPr>
            <p:ph type="body" idx="1"/>
          </p:nvPr>
        </p:nvSpPr>
        <p:spPr>
          <a:xfrm>
            <a:off x="627513" y="2057400"/>
            <a:ext cx="7712191"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Things gone from first stage (18b)</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Only bodies &amp; lands left (18c)</a:t>
            </a:r>
          </a:p>
        </p:txBody>
      </p:sp>
      <p:pic>
        <p:nvPicPr>
          <p:cNvPr id="3" name="Picture 2">
            <a:extLst>
              <a:ext uri="{FF2B5EF4-FFF2-40B4-BE49-F238E27FC236}">
                <a16:creationId xmlns:a16="http://schemas.microsoft.com/office/drawing/2014/main" id="{2AAEC7F8-4846-5C59-0583-22184118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0835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55751-184E-DB00-57BA-D716C970318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06074F9-73F6-F3EA-094F-E475A841A1E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47:18b-c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Desperation</a:t>
            </a:r>
          </a:p>
        </p:txBody>
      </p:sp>
      <p:sp>
        <p:nvSpPr>
          <p:cNvPr id="161795" name="Rectangle 3">
            <a:extLst>
              <a:ext uri="{FF2B5EF4-FFF2-40B4-BE49-F238E27FC236}">
                <a16:creationId xmlns:a16="http://schemas.microsoft.com/office/drawing/2014/main" id="{0219AF3E-40ED-6E84-AE29-ECB8689CC193}"/>
              </a:ext>
            </a:extLst>
          </p:cNvPr>
          <p:cNvSpPr>
            <a:spLocks noGrp="1" noChangeArrowheads="1"/>
          </p:cNvSpPr>
          <p:nvPr>
            <p:ph type="body" idx="1"/>
          </p:nvPr>
        </p:nvSpPr>
        <p:spPr>
          <a:xfrm>
            <a:off x="627513" y="2057400"/>
            <a:ext cx="7712191"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Things gone from first stage (18b)</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Only bodies &amp; lands left (18c)</a:t>
            </a:r>
          </a:p>
        </p:txBody>
      </p:sp>
      <p:pic>
        <p:nvPicPr>
          <p:cNvPr id="3" name="Picture 2">
            <a:extLst>
              <a:ext uri="{FF2B5EF4-FFF2-40B4-BE49-F238E27FC236}">
                <a16:creationId xmlns:a16="http://schemas.microsoft.com/office/drawing/2014/main" id="{B53EAC06-0D61-0ED7-6A1E-5FF39676A1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19958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8FD13-A24A-4639-2D37-E989E3B5514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1"/>
            <a:ext cx="10972800" cy="4462760"/>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1:19-21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So we have the prophetic word made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more sure</a:t>
            </a:r>
            <a:r>
              <a:rPr lang="en-US" sz="3400" dirty="0">
                <a:effectLst>
                  <a:outerShdw blurRad="38100" dist="38100" dir="2700000" algn="tl">
                    <a:srgbClr val="000000">
                      <a:alpha val="43137"/>
                    </a:srgbClr>
                  </a:outerShdw>
                </a:effectLst>
                <a:latin typeface="Calibri" panose="020F0502020204030204" pitchFamily="34" charset="0"/>
              </a:rPr>
              <a:t>, to which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you do well to pay attention</a:t>
            </a:r>
            <a:r>
              <a:rPr lang="en-US" sz="3400" dirty="0">
                <a:effectLst>
                  <a:outerShdw blurRad="38100" dist="38100" dir="2700000" algn="tl">
                    <a:srgbClr val="000000">
                      <a:alpha val="43137"/>
                    </a:srgbClr>
                  </a:outerShdw>
                </a:effectLst>
                <a:latin typeface="Calibri" panose="020F0502020204030204" pitchFamily="34" charset="0"/>
              </a:rPr>
              <a:t> as to a lamp shining in a dark place, until the day dawns and the morning star arises in your hearts. </a:t>
            </a:r>
            <a:r>
              <a:rPr lang="en-US" sz="3400" baseline="30000" dirty="0">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But know this first of all, that no prophecy of Scripture is a matter of one’s own interpretation, </a:t>
            </a:r>
            <a:r>
              <a:rPr lang="en-US" sz="3400" baseline="30000" dirty="0">
                <a:latin typeface="Calibri" panose="020F0502020204030204" pitchFamily="34" charset="0"/>
              </a:rPr>
              <a:t>21</a:t>
            </a:r>
            <a:r>
              <a:rPr lang="en-US" sz="3400" dirty="0">
                <a:effectLst>
                  <a:outerShdw blurRad="38100" dist="38100" dir="2700000" algn="tl">
                    <a:srgbClr val="000000">
                      <a:alpha val="43137"/>
                    </a:srgbClr>
                  </a:outerShdw>
                </a:effectLst>
                <a:latin typeface="Calibri" panose="020F0502020204030204" pitchFamily="34" charset="0"/>
              </a:rPr>
              <a:t> for no prophecy was ever made by an act of human will, but men moved by the Holy Spirit spoke from God.”</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998722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997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04800"/>
          <a:ext cx="10972800" cy="6248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3528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427095" y="1143000"/>
            <a:ext cx="9525000" cy="4953000"/>
          </a:xfrm>
        </p:spPr>
        <p:txBody>
          <a:bodyPr/>
          <a:lstStyle/>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9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Famine’s course (47:13-26)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5168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690753193"/>
                    </a:ext>
                  </a:extLst>
                </a:gridCol>
                <a:gridCol w="36576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a:t>
            </a:r>
            <a:r>
              <a:rPr lang="en-US" sz="3200" b="1" u="sng" dirty="0">
                <a:solidFill>
                  <a:srgbClr val="FFFFCC"/>
                </a:solidFill>
                <a:latin typeface="Calibri" panose="020F0502020204030204" pitchFamily="34" charset="0"/>
                <a:cs typeface="Calibri" panose="020F0502020204030204" pitchFamily="34" charset="0"/>
              </a:rPr>
              <a:t>they will not leave in you one stone upon another</a:t>
            </a:r>
            <a:r>
              <a:rPr lang="en-US" sz="3200" dirty="0">
                <a:latin typeface="Calibri" panose="020F0502020204030204" pitchFamily="34" charset="0"/>
                <a:cs typeface="Calibri" panose="020F0502020204030204" pitchFamily="34" charset="0"/>
              </a:rPr>
              <a:t>, because you did not recognize the time of your visitation.”</a:t>
            </a:r>
          </a:p>
        </p:txBody>
      </p:sp>
    </p:spTree>
    <p:extLst>
      <p:ext uri="{BB962C8B-B14F-4D97-AF65-F5344CB8AC3E}">
        <p14:creationId xmlns:p14="http://schemas.microsoft.com/office/powerpoint/2010/main" val="98875428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FFF7A-03C0-43AF-9B91-CAAF5175F3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799" cy="3754874"/>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24:1-2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came out from the temple and was going away when His disciples came up to point out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temple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buildings to Him.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said to them, “Do you not see all these things? Truly I say to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one stone here will be left upon another, which will not be torn down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4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8993578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7CB8BC-E320-44BC-A2FE-22E3A653EC03}"/>
              </a:ext>
            </a:extLst>
          </p:cNvPr>
          <p:cNvPicPr>
            <a:picLocks noChangeAspect="1"/>
          </p:cNvPicPr>
          <p:nvPr/>
        </p:nvPicPr>
        <p:blipFill>
          <a:blip r:embed="rId2"/>
          <a:stretch>
            <a:fillRect/>
          </a:stretch>
        </p:blipFill>
        <p:spPr>
          <a:xfrm>
            <a:off x="1641589" y="421803"/>
            <a:ext cx="8908825" cy="5943600"/>
          </a:xfrm>
          <a:prstGeom prst="rect">
            <a:avLst/>
          </a:prstGeom>
        </p:spPr>
      </p:pic>
    </p:spTree>
    <p:extLst>
      <p:ext uri="{BB962C8B-B14F-4D97-AF65-F5344CB8AC3E}">
        <p14:creationId xmlns:p14="http://schemas.microsoft.com/office/powerpoint/2010/main" val="90670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BC8D-03A1-6F0A-0EAC-3B94A560FA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29B2D61-5F8F-A105-8AF8-D50DD4A79EED}"/>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47:18-19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Need for Bread</a:t>
            </a:r>
          </a:p>
        </p:txBody>
      </p:sp>
      <p:sp>
        <p:nvSpPr>
          <p:cNvPr id="161795" name="Rectangle 3">
            <a:extLst>
              <a:ext uri="{FF2B5EF4-FFF2-40B4-BE49-F238E27FC236}">
                <a16:creationId xmlns:a16="http://schemas.microsoft.com/office/drawing/2014/main" id="{123F67F2-E864-2D02-EA6D-954A27A8B1EC}"/>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Timing (18a)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Desperation (18b-c)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Offer (19)</a:t>
            </a:r>
          </a:p>
        </p:txBody>
      </p:sp>
      <p:pic>
        <p:nvPicPr>
          <p:cNvPr id="2" name="Picture 1">
            <a:extLst>
              <a:ext uri="{FF2B5EF4-FFF2-40B4-BE49-F238E27FC236}">
                <a16:creationId xmlns:a16="http://schemas.microsoft.com/office/drawing/2014/main" id="{DBC2D00D-CF2D-8559-BF70-41C54F0551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85288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85532-68A8-6610-B02A-41D8C67EA61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B0C50E-9008-A281-3DB5-D946951F0A5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Offer</a:t>
            </a:r>
          </a:p>
        </p:txBody>
      </p:sp>
      <p:sp>
        <p:nvSpPr>
          <p:cNvPr id="161795" name="Rectangle 3">
            <a:extLst>
              <a:ext uri="{FF2B5EF4-FFF2-40B4-BE49-F238E27FC236}">
                <a16:creationId xmlns:a16="http://schemas.microsoft.com/office/drawing/2014/main" id="{5C5C5CE9-AF4F-52CA-2C73-69CFE1C89D2B}"/>
              </a:ext>
            </a:extLst>
          </p:cNvPr>
          <p:cNvSpPr>
            <a:spLocks noGrp="1" noChangeArrowheads="1"/>
          </p:cNvSpPr>
          <p:nvPr>
            <p:ph type="body" idx="1"/>
          </p:nvPr>
        </p:nvSpPr>
        <p:spPr>
          <a:xfrm>
            <a:off x="627513" y="2057400"/>
            <a:ext cx="7712191"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Problem (19a)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Offer &amp; solution (19b)</a:t>
            </a:r>
          </a:p>
        </p:txBody>
      </p:sp>
      <p:pic>
        <p:nvPicPr>
          <p:cNvPr id="3" name="Picture 2">
            <a:extLst>
              <a:ext uri="{FF2B5EF4-FFF2-40B4-BE49-F238E27FC236}">
                <a16:creationId xmlns:a16="http://schemas.microsoft.com/office/drawing/2014/main" id="{87E308D9-BE5C-B1BB-55FB-F9F9149C24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9577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AAFA6-DFFD-977D-BAB6-EFE35389388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CD0AC8-0D3E-2074-AD11-BB2F00B2E23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Offer</a:t>
            </a:r>
          </a:p>
        </p:txBody>
      </p:sp>
      <p:sp>
        <p:nvSpPr>
          <p:cNvPr id="161795" name="Rectangle 3">
            <a:extLst>
              <a:ext uri="{FF2B5EF4-FFF2-40B4-BE49-F238E27FC236}">
                <a16:creationId xmlns:a16="http://schemas.microsoft.com/office/drawing/2014/main" id="{B1E5F4EB-3F49-BEBB-032A-A5F8DBFF8BC1}"/>
              </a:ext>
            </a:extLst>
          </p:cNvPr>
          <p:cNvSpPr>
            <a:spLocks noGrp="1" noChangeArrowheads="1"/>
          </p:cNvSpPr>
          <p:nvPr>
            <p:ph type="body" idx="1"/>
          </p:nvPr>
        </p:nvSpPr>
        <p:spPr>
          <a:xfrm>
            <a:off x="627513" y="2057400"/>
            <a:ext cx="7712191"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Problem (19a)</a:t>
            </a:r>
          </a:p>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Offer &amp; solution (19b)</a:t>
            </a:r>
          </a:p>
        </p:txBody>
      </p:sp>
      <p:pic>
        <p:nvPicPr>
          <p:cNvPr id="3" name="Picture 2">
            <a:extLst>
              <a:ext uri="{FF2B5EF4-FFF2-40B4-BE49-F238E27FC236}">
                <a16:creationId xmlns:a16="http://schemas.microsoft.com/office/drawing/2014/main" id="{458C57A2-AEAE-70BC-3831-F6D7358FEA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28707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7493D-85BB-8FDF-A9CE-BA29A1434BC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0D0085A-F856-BFD7-811D-61540514B7F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47:19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Offer</a:t>
            </a:r>
          </a:p>
        </p:txBody>
      </p:sp>
      <p:sp>
        <p:nvSpPr>
          <p:cNvPr id="161795" name="Rectangle 3">
            <a:extLst>
              <a:ext uri="{FF2B5EF4-FFF2-40B4-BE49-F238E27FC236}">
                <a16:creationId xmlns:a16="http://schemas.microsoft.com/office/drawing/2014/main" id="{B9F9D1BC-38C5-B4C7-2343-9C6A1F1A7D43}"/>
              </a:ext>
            </a:extLst>
          </p:cNvPr>
          <p:cNvSpPr>
            <a:spLocks noGrp="1" noChangeArrowheads="1"/>
          </p:cNvSpPr>
          <p:nvPr>
            <p:ph type="body" idx="1"/>
          </p:nvPr>
        </p:nvSpPr>
        <p:spPr>
          <a:xfrm>
            <a:off x="627513" y="2057400"/>
            <a:ext cx="7712191"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sz="3100" dirty="0">
                <a:effectLst>
                  <a:outerShdw blurRad="38100" dist="38100" dir="2700000" algn="tl">
                    <a:srgbClr val="000000">
                      <a:alpha val="43137"/>
                    </a:srgbClr>
                  </a:outerShdw>
                </a:effectLst>
              </a:rPr>
              <a:t>Problem (19a)</a:t>
            </a:r>
          </a:p>
          <a:p>
            <a:pPr marL="514350" lvl="3" indent="-514350" eaLnBrk="1" hangingPunct="1">
              <a:spcBef>
                <a:spcPts val="0"/>
              </a:spcBef>
              <a:spcAft>
                <a:spcPts val="3000"/>
              </a:spcAft>
              <a:buClr>
                <a:srgbClr val="FFC000"/>
              </a:buClr>
              <a:buFont typeface="+mj-lt"/>
              <a:buAutoNum type="alphaLcParenR"/>
              <a:defRPr/>
            </a:pPr>
            <a:r>
              <a:rPr lang="en-US" sz="3100" b="1" u="sng" dirty="0">
                <a:solidFill>
                  <a:srgbClr val="FFFFCC"/>
                </a:solidFill>
                <a:effectLst>
                  <a:outerShdw blurRad="38100" dist="38100" dir="2700000" algn="tl">
                    <a:srgbClr val="000000">
                      <a:alpha val="43137"/>
                    </a:srgbClr>
                  </a:outerShdw>
                </a:effectLst>
              </a:rPr>
              <a:t>Offer &amp; solution (19b)</a:t>
            </a:r>
          </a:p>
        </p:txBody>
      </p:sp>
      <p:pic>
        <p:nvPicPr>
          <p:cNvPr id="3" name="Picture 2">
            <a:extLst>
              <a:ext uri="{FF2B5EF4-FFF2-40B4-BE49-F238E27FC236}">
                <a16:creationId xmlns:a16="http://schemas.microsoft.com/office/drawing/2014/main" id="{B23FF5B0-83CD-CA14-93B2-E0BAB9E837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2385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679A4-5B0C-8221-C00A-FCDBF7EE6A5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1593EA7-8F8A-A696-1BEB-9EFDC91A74A8}"/>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Need for bread (18-19)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Attaining of land (20-22)</a:t>
            </a:r>
          </a:p>
        </p:txBody>
      </p:sp>
      <p:sp>
        <p:nvSpPr>
          <p:cNvPr id="4" name="Rectangle 2">
            <a:extLst>
              <a:ext uri="{FF2B5EF4-FFF2-40B4-BE49-F238E27FC236}">
                <a16:creationId xmlns:a16="http://schemas.microsoft.com/office/drawing/2014/main" id="{96FE2FD7-CB06-7462-45DB-BFBFBAEEED3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47:18-22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Property</a:t>
            </a:r>
          </a:p>
        </p:txBody>
      </p:sp>
      <p:pic>
        <p:nvPicPr>
          <p:cNvPr id="2" name="Picture 1">
            <a:extLst>
              <a:ext uri="{FF2B5EF4-FFF2-40B4-BE49-F238E27FC236}">
                <a16:creationId xmlns:a16="http://schemas.microsoft.com/office/drawing/2014/main" id="{DA50ECA5-E3BC-84B8-FD87-C2D6B03210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5214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D44D6-6E0E-7D76-8A20-E26D641F640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53AFA0-37F0-6286-4E18-EA304566E4A7}"/>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47:13-26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Famine’s Course</a:t>
            </a:r>
          </a:p>
        </p:txBody>
      </p:sp>
      <p:sp>
        <p:nvSpPr>
          <p:cNvPr id="161795" name="Rectangle 3">
            <a:extLst>
              <a:ext uri="{FF2B5EF4-FFF2-40B4-BE49-F238E27FC236}">
                <a16:creationId xmlns:a16="http://schemas.microsoft.com/office/drawing/2014/main" id="{E7285871-A1F9-6FEC-00FE-ED3AB1D3ED10}"/>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Cash (47:13-14)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Livestock (47:15-17)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Property (47:18-22)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Leasing of the land (47:23-26)</a:t>
            </a:r>
          </a:p>
        </p:txBody>
      </p:sp>
      <p:pic>
        <p:nvPicPr>
          <p:cNvPr id="3" name="Picture 2">
            <a:extLst>
              <a:ext uri="{FF2B5EF4-FFF2-40B4-BE49-F238E27FC236}">
                <a16:creationId xmlns:a16="http://schemas.microsoft.com/office/drawing/2014/main" id="{7EDF0102-BDD2-9571-35CA-D22F99C517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1354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E0502-7BFA-CCFC-EDF9-C634C208669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1B9C2F4-AD8C-52C7-68B5-3DA5E6E565B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Attaining Land</a:t>
            </a:r>
          </a:p>
        </p:txBody>
      </p:sp>
      <p:sp>
        <p:nvSpPr>
          <p:cNvPr id="161795" name="Rectangle 3">
            <a:extLst>
              <a:ext uri="{FF2B5EF4-FFF2-40B4-BE49-F238E27FC236}">
                <a16:creationId xmlns:a16="http://schemas.microsoft.com/office/drawing/2014/main" id="{AFEF1171-E042-935C-5769-C846EBEAE16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purchases land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Population transfer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Exception for priesthood (22)</a:t>
            </a:r>
          </a:p>
        </p:txBody>
      </p:sp>
      <p:pic>
        <p:nvPicPr>
          <p:cNvPr id="2" name="Picture 1">
            <a:extLst>
              <a:ext uri="{FF2B5EF4-FFF2-40B4-BE49-F238E27FC236}">
                <a16:creationId xmlns:a16="http://schemas.microsoft.com/office/drawing/2014/main" id="{9658419F-A886-1958-9775-701BD61AFA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72506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2D06B-CE23-9FB6-5114-117A82CF3B4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8E7CBC5-22AB-62B5-20E4-F954F9DFCDD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Attaining Land</a:t>
            </a:r>
          </a:p>
        </p:txBody>
      </p:sp>
      <p:sp>
        <p:nvSpPr>
          <p:cNvPr id="161795" name="Rectangle 3">
            <a:extLst>
              <a:ext uri="{FF2B5EF4-FFF2-40B4-BE49-F238E27FC236}">
                <a16:creationId xmlns:a16="http://schemas.microsoft.com/office/drawing/2014/main" id="{F361B909-79E6-E2B9-E2B5-CB310A6FC78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purchases land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Population transfer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Exception for priesthood (22)</a:t>
            </a:r>
          </a:p>
        </p:txBody>
      </p:sp>
      <p:pic>
        <p:nvPicPr>
          <p:cNvPr id="2" name="Picture 1">
            <a:extLst>
              <a:ext uri="{FF2B5EF4-FFF2-40B4-BE49-F238E27FC236}">
                <a16:creationId xmlns:a16="http://schemas.microsoft.com/office/drawing/2014/main" id="{2AABBCB0-74EF-10A6-8F70-FF9B12DCB40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67937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800100"/>
          </a:xfrm>
        </p:spPr>
        <p:txBody>
          <a:bodyPr/>
          <a:lstStyle/>
          <a:p>
            <a:pPr algn="ctr" eaLnBrk="1" hangingPunct="1"/>
            <a:r>
              <a:rPr lang="en-US" sz="4000" dirty="0">
                <a:latin typeface="Calibri" pitchFamily="34" charset="0"/>
                <a:cs typeface="Calibri" pitchFamily="34" charset="0"/>
              </a:rPr>
              <a:t>John Adams</a:t>
            </a:r>
          </a:p>
        </p:txBody>
      </p:sp>
      <p:sp>
        <p:nvSpPr>
          <p:cNvPr id="3" name="Content Placeholder 2"/>
          <p:cNvSpPr>
            <a:spLocks noGrp="1"/>
          </p:cNvSpPr>
          <p:nvPr>
            <p:ph idx="1"/>
          </p:nvPr>
        </p:nvSpPr>
        <p:spPr>
          <a:xfrm>
            <a:off x="3962400" y="1066800"/>
            <a:ext cx="7620000" cy="4495800"/>
          </a:xfrm>
        </p:spPr>
        <p:txBody>
          <a:bodyPr/>
          <a:lstStyle/>
          <a:p>
            <a:pPr marL="0" indent="0" algn="just" eaLnBrk="1" hangingPunct="1">
              <a:buNone/>
              <a:defRPr/>
            </a:pPr>
            <a:r>
              <a:rPr lang="en-US" dirty="0">
                <a:latin typeface="Calibri" panose="020F0502020204030204" pitchFamily="34" charset="0"/>
                <a:cs typeface="Calibri" pitchFamily="34" charset="0"/>
              </a:rPr>
              <a:t>“</a:t>
            </a:r>
            <a:r>
              <a:rPr lang="en-US" dirty="0">
                <a:latin typeface="Calibri" panose="020F0502020204030204" pitchFamily="34" charset="0"/>
              </a:rPr>
              <a:t>The moment the idea is admitted into society, that property is not as sacred as the laws of God, and that there is not a force of law and public justice to protect it, anarchy and tyranny commence. If ‘Thou Shalt Not Covet," and "Thou Shalt Not Steal’ were not commandments of Heaven, they must be made inviolable precepts in every society before it can be civilized or made free</a:t>
            </a:r>
            <a:r>
              <a:rPr lang="en-US" dirty="0">
                <a:latin typeface="Calibri" pitchFamily="34" charset="0"/>
                <a:cs typeface="Calibri" pitchFamily="34" charset="0"/>
              </a:rPr>
              <a:t>.”</a:t>
            </a:r>
          </a:p>
        </p:txBody>
      </p:sp>
      <p:sp>
        <p:nvSpPr>
          <p:cNvPr id="30724" name="TextBox 4"/>
          <p:cNvSpPr txBox="1">
            <a:spLocks noChangeArrowheads="1"/>
          </p:cNvSpPr>
          <p:nvPr/>
        </p:nvSpPr>
        <p:spPr bwMode="auto">
          <a:xfrm>
            <a:off x="2476500" y="6248405"/>
            <a:ext cx="7239000" cy="461665"/>
          </a:xfrm>
          <a:prstGeom prst="rect">
            <a:avLst/>
          </a:prstGeom>
          <a:noFill/>
          <a:ln w="9525">
            <a:noFill/>
            <a:miter lim="800000"/>
            <a:headEnd/>
            <a:tailEnd/>
          </a:ln>
        </p:spPr>
        <p:txBody>
          <a:bodyPr>
            <a:spAutoFit/>
          </a:bodyPr>
          <a:lstStyle/>
          <a:p>
            <a:pPr algn="ctr" eaLnBrk="0" hangingPunct="0"/>
            <a:r>
              <a:rPr lang="en-US" sz="1200" dirty="0">
                <a:latin typeface="Calibri" panose="020F0502020204030204" pitchFamily="34" charset="0"/>
              </a:rPr>
              <a:t>John Adams, </a:t>
            </a:r>
            <a:r>
              <a:rPr lang="en-US" sz="1200" i="1" dirty="0">
                <a:latin typeface="Calibri" panose="020F0502020204030204" pitchFamily="34" charset="0"/>
              </a:rPr>
              <a:t>A </a:t>
            </a:r>
            <a:r>
              <a:rPr lang="en-US" sz="1200" i="1" dirty="0" err="1">
                <a:latin typeface="Calibri" panose="020F0502020204030204" pitchFamily="34" charset="0"/>
              </a:rPr>
              <a:t>Defence</a:t>
            </a:r>
            <a:r>
              <a:rPr lang="en-US" sz="1200" i="1" dirty="0">
                <a:latin typeface="Calibri" panose="020F0502020204030204" pitchFamily="34" charset="0"/>
              </a:rPr>
              <a:t> of the Constitutions of Government of the United States of America</a:t>
            </a:r>
            <a:r>
              <a:rPr lang="en-US" sz="1200" dirty="0">
                <a:latin typeface="Calibri" panose="020F0502020204030204" pitchFamily="34" charset="0"/>
              </a:rPr>
              <a:t>, 3 vols., American Constitutional and Legal History, ed. Leonard W. Levy (London: Dilly, 1787; reprint, NY: </a:t>
            </a:r>
            <a:r>
              <a:rPr lang="en-US" sz="1200" dirty="0" err="1">
                <a:latin typeface="Calibri" panose="020F0502020204030204" pitchFamily="34" charset="0"/>
              </a:rPr>
              <a:t>Da</a:t>
            </a:r>
            <a:r>
              <a:rPr lang="en-US" sz="1200" dirty="0">
                <a:latin typeface="Calibri" panose="020F0502020204030204" pitchFamily="34" charset="0"/>
              </a:rPr>
              <a:t> Capo, 1971), 3:217</a:t>
            </a:r>
            <a:endParaRPr lang="en-US" sz="1200" dirty="0">
              <a:latin typeface="Calibri" pitchFamily="34" charset="0"/>
              <a:cs typeface="Calibri" pitchFamily="34" charset="0"/>
            </a:endParaRPr>
          </a:p>
        </p:txBody>
      </p:sp>
      <p:pic>
        <p:nvPicPr>
          <p:cNvPr id="52226" name="Picture 2" descr="http://johnadamsinfo.com/images/johnadamsinfo.com/john-adams-war.jpg"/>
          <p:cNvPicPr>
            <a:picLocks noChangeAspect="1" noChangeArrowheads="1"/>
          </p:cNvPicPr>
          <p:nvPr/>
        </p:nvPicPr>
        <p:blipFill>
          <a:blip r:embed="rId2" cstate="print"/>
          <a:srcRect/>
          <a:stretch>
            <a:fillRect/>
          </a:stretch>
        </p:blipFill>
        <p:spPr bwMode="auto">
          <a:xfrm>
            <a:off x="609600" y="1200154"/>
            <a:ext cx="3200400" cy="3200400"/>
          </a:xfrm>
          <a:prstGeom prst="rect">
            <a:avLst/>
          </a:prstGeom>
          <a:noFill/>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8A283-7313-17B6-531C-277A11F674C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A58F8C6-FD66-C2FB-2206-DAF9A760A27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Attaining Land</a:t>
            </a:r>
          </a:p>
        </p:txBody>
      </p:sp>
      <p:sp>
        <p:nvSpPr>
          <p:cNvPr id="161795" name="Rectangle 3">
            <a:extLst>
              <a:ext uri="{FF2B5EF4-FFF2-40B4-BE49-F238E27FC236}">
                <a16:creationId xmlns:a16="http://schemas.microsoft.com/office/drawing/2014/main" id="{012B3723-42A4-7E5B-FD8A-5EBBB17E6684}"/>
              </a:ext>
            </a:extLst>
          </p:cNvPr>
          <p:cNvSpPr>
            <a:spLocks noGrp="1" noChangeArrowheads="1"/>
          </p:cNvSpPr>
          <p:nvPr>
            <p:ph type="body" idx="1"/>
          </p:nvPr>
        </p:nvSpPr>
        <p:spPr>
          <a:xfrm>
            <a:off x="1057275" y="1600200"/>
            <a:ext cx="7705725" cy="24706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purchases land (20)</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Population transfer (21)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Exception for priesthood (22)</a:t>
            </a:r>
          </a:p>
        </p:txBody>
      </p:sp>
      <p:pic>
        <p:nvPicPr>
          <p:cNvPr id="2" name="Picture 1">
            <a:extLst>
              <a:ext uri="{FF2B5EF4-FFF2-40B4-BE49-F238E27FC236}">
                <a16:creationId xmlns:a16="http://schemas.microsoft.com/office/drawing/2014/main" id="{B1BB204B-47CC-B78E-7E69-167D534E09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22659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87AC-6274-BC42-1BEC-9CBED8C533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AAC3F9B-5775-1F67-D822-405BF7DEBBDF}"/>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47:20-22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Attaining Land</a:t>
            </a:r>
          </a:p>
        </p:txBody>
      </p:sp>
      <p:sp>
        <p:nvSpPr>
          <p:cNvPr id="161795" name="Rectangle 3">
            <a:extLst>
              <a:ext uri="{FF2B5EF4-FFF2-40B4-BE49-F238E27FC236}">
                <a16:creationId xmlns:a16="http://schemas.microsoft.com/office/drawing/2014/main" id="{1FD7DC84-4476-B4B2-4E4E-0BA22D5FF637}"/>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 purchases land (20)</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Population transfer (21)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Exception for priesthood (22)</a:t>
            </a:r>
          </a:p>
        </p:txBody>
      </p:sp>
      <p:pic>
        <p:nvPicPr>
          <p:cNvPr id="2" name="Picture 1">
            <a:extLst>
              <a:ext uri="{FF2B5EF4-FFF2-40B4-BE49-F238E27FC236}">
                <a16:creationId xmlns:a16="http://schemas.microsoft.com/office/drawing/2014/main" id="{378A6570-C57B-1CF6-2E80-E3106FD015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66637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D721D6-7A8F-4A0F-BF3D-5B32BB7FC4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44958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Revelation 17:9-10</a:t>
            </a:r>
            <a:endParaRPr lang="en-US" sz="4000" kern="1200" dirty="0">
              <a:solidFill>
                <a:schemeClr val="tx2"/>
              </a:solidFill>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rPr>
              <a:t>“Here is the mind which has wisdom. The seven heads are </a:t>
            </a:r>
            <a:r>
              <a:rPr lang="en-US" sz="3400" b="1" u="sng" dirty="0">
                <a:solidFill>
                  <a:srgbClr val="FFFFCC"/>
                </a:solidFill>
                <a:effectLst>
                  <a:outerShdw blurRad="38100" dist="38100" dir="2700000" algn="tl">
                    <a:srgbClr val="000000">
                      <a:alpha val="43137"/>
                    </a:srgbClr>
                  </a:outerShdw>
                </a:effectLst>
              </a:rPr>
              <a:t>seven mountains [</a:t>
            </a:r>
            <a:r>
              <a:rPr lang="en-US" sz="3400" b="1" i="1" u="sng" dirty="0" err="1">
                <a:solidFill>
                  <a:srgbClr val="FFFFCC"/>
                </a:solidFill>
                <a:effectLst>
                  <a:outerShdw blurRad="38100" dist="38100" dir="2700000" algn="tl">
                    <a:srgbClr val="000000">
                      <a:alpha val="43137"/>
                    </a:srgbClr>
                  </a:outerShdw>
                </a:effectLst>
              </a:rPr>
              <a:t>oros</a:t>
            </a:r>
            <a:r>
              <a:rPr lang="en-US" sz="3400" b="1" u="sng" dirty="0">
                <a:solidFill>
                  <a:srgbClr val="FFFFCC"/>
                </a:solidFill>
                <a:effectLst>
                  <a:outerShdw blurRad="38100" dist="38100" dir="2700000" algn="tl">
                    <a:srgbClr val="000000">
                      <a:alpha val="43137"/>
                    </a:srgbClr>
                  </a:outerShdw>
                </a:effectLst>
              </a:rPr>
              <a:t>]</a:t>
            </a:r>
            <a:r>
              <a:rPr lang="en-US" sz="3400" b="1" dirty="0">
                <a:solidFill>
                  <a:srgbClr val="FFFFCC"/>
                </a:solidFill>
                <a:effectLst>
                  <a:outerShdw blurRad="38100" dist="38100" dir="2700000" algn="tl">
                    <a:srgbClr val="000000">
                      <a:alpha val="43137"/>
                    </a:srgbClr>
                  </a:outerShdw>
                </a:effectLst>
              </a:rPr>
              <a:t> </a:t>
            </a:r>
            <a:r>
              <a:rPr lang="en-US" sz="3400" dirty="0">
                <a:effectLst>
                  <a:outerShdw blurRad="38100" dist="38100" dir="2700000" algn="tl">
                    <a:srgbClr val="000000">
                      <a:alpha val="43137"/>
                    </a:srgbClr>
                  </a:outerShdw>
                </a:effectLst>
              </a:rPr>
              <a:t>on which the woman sits, </a:t>
            </a:r>
            <a:r>
              <a:rPr lang="en-US" sz="3400" baseline="30000" dirty="0">
                <a:effectLst>
                  <a:outerShdw blurRad="38100" dist="38100" dir="2700000" algn="tl">
                    <a:srgbClr val="000000">
                      <a:alpha val="43137"/>
                    </a:srgbClr>
                  </a:outerShdw>
                </a:effectLst>
              </a:rPr>
              <a:t>10 </a:t>
            </a:r>
            <a:r>
              <a:rPr lang="en-US" sz="3400" dirty="0">
                <a:effectLst>
                  <a:outerShdw blurRad="38100" dist="38100" dir="2700000" algn="tl">
                    <a:srgbClr val="000000">
                      <a:alpha val="43137"/>
                    </a:srgbClr>
                  </a:outerShdw>
                </a:effectLst>
              </a:rPr>
              <a:t>and </a:t>
            </a:r>
            <a:r>
              <a:rPr lang="en-US" sz="3400" b="1" u="sng" dirty="0">
                <a:solidFill>
                  <a:srgbClr val="FFFFCC"/>
                </a:solidFill>
                <a:effectLst>
                  <a:outerShdw blurRad="38100" dist="38100" dir="2700000" algn="tl">
                    <a:srgbClr val="000000">
                      <a:alpha val="43137"/>
                    </a:srgbClr>
                  </a:outerShdw>
                </a:effectLst>
              </a:rPr>
              <a:t>they are seven kings</a:t>
            </a:r>
            <a:r>
              <a:rPr lang="en-US" sz="3400" dirty="0">
                <a:effectLst>
                  <a:outerShdw blurRad="38100" dist="38100" dir="2700000" algn="tl">
                    <a:srgbClr val="000000">
                      <a:alpha val="43137"/>
                    </a:srgbClr>
                  </a:outerShdw>
                </a:effectLst>
              </a:rPr>
              <a:t>; five have fallen, one is, the other has not yet come; and when he comes, he must remain a little while.”</a:t>
            </a:r>
          </a:p>
        </p:txBody>
      </p:sp>
      <p:pic>
        <p:nvPicPr>
          <p:cNvPr id="5" name="Picture 6" descr="http://www.maggiesnotebook.com/wp-content/uploads/2011/08/Apostle_John_35.jpg">
            <a:extLst>
              <a:ext uri="{FF2B5EF4-FFF2-40B4-BE49-F238E27FC236}">
                <a16:creationId xmlns:a16="http://schemas.microsoft.com/office/drawing/2014/main" id="{C5635378-4EF3-4598-BF69-0D6407B0BA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6992" y="3230880"/>
            <a:ext cx="1358016" cy="164592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7794570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637111" y="228600"/>
            <a:ext cx="8917781" cy="1143000"/>
          </a:xfrm>
        </p:spPr>
        <p:txBody>
          <a:bodyPr/>
          <a:lstStyle/>
          <a:p>
            <a:pPr algn="ctr" eaLnBrk="1" hangingPunct="1">
              <a:defRPr/>
            </a:pPr>
            <a:r>
              <a:rPr lang="en-US" altLang="en-US" sz="3600" dirty="0">
                <a:effectLst>
                  <a:outerShdw blurRad="38100" dist="38100" dir="2700000" algn="tl">
                    <a:srgbClr val="000000">
                      <a:alpha val="43137"/>
                    </a:srgbClr>
                  </a:outerShdw>
                </a:effectLst>
              </a:rPr>
              <a:t>7 Kings or Kingdoms (Dan. 2:37-38)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(Revelation 17:9-10)</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14339" name="Content Placeholder 2"/>
          <p:cNvSpPr>
            <a:spLocks noGrp="1"/>
          </p:cNvSpPr>
          <p:nvPr>
            <p:ph idx="1"/>
          </p:nvPr>
        </p:nvSpPr>
        <p:spPr>
          <a:xfrm>
            <a:off x="2438400" y="1540934"/>
            <a:ext cx="3276600" cy="5088467"/>
          </a:xfrm>
        </p:spPr>
        <p:txBody>
          <a:bodyPr/>
          <a:lstStyle/>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Egypt</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Assyria</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Babylon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Persian</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Greece</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a:t>
            </a:r>
          </a:p>
          <a:p>
            <a:pPr marL="685800" indent="-685800" algn="just">
              <a:spcBef>
                <a:spcPct val="0"/>
              </a:spcBef>
              <a:spcAft>
                <a:spcPts val="1800"/>
              </a:spcAft>
              <a:buClr>
                <a:srgbClr val="66FFFF"/>
              </a:buClr>
              <a:buSzPct val="100000"/>
              <a:buFont typeface="+mj-lt"/>
              <a:buAutoNum type="arabicPeriod"/>
            </a:pPr>
            <a:r>
              <a:rPr lang="en-US" altLang="en-US" dirty="0">
                <a:effectLst>
                  <a:outerShdw blurRad="38100" dist="38100" dir="2700000" algn="tl">
                    <a:srgbClr val="000000">
                      <a:alpha val="43137"/>
                    </a:srgbClr>
                  </a:outerShdw>
                </a:effectLst>
              </a:rPr>
              <a:t>Rome II</a:t>
            </a:r>
          </a:p>
        </p:txBody>
      </p:sp>
      <p:pic>
        <p:nvPicPr>
          <p:cNvPr id="5" name="Picture 4">
            <a:extLst>
              <a:ext uri="{FF2B5EF4-FFF2-40B4-BE49-F238E27FC236}">
                <a16:creationId xmlns:a16="http://schemas.microsoft.com/office/drawing/2014/main" id="{BD40067D-E79C-43AA-B54A-DCCAFC44B2D5}"/>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172200" y="2256366"/>
            <a:ext cx="3349264" cy="3657600"/>
          </a:xfrm>
          <a:prstGeom prst="rect">
            <a:avLst/>
          </a:prstGeom>
        </p:spPr>
      </p:pic>
    </p:spTree>
    <p:extLst>
      <p:ext uri="{BB962C8B-B14F-4D97-AF65-F5344CB8AC3E}">
        <p14:creationId xmlns:p14="http://schemas.microsoft.com/office/powerpoint/2010/main" val="14712242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9087" y="137160"/>
            <a:ext cx="879382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2222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a:t>
            </a:r>
          </a:p>
          <a:p>
            <a:pPr algn="just"/>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2" name="Picture 1">
            <a:extLst>
              <a:ext uri="{FF2B5EF4-FFF2-40B4-BE49-F238E27FC236}">
                <a16:creationId xmlns:a16="http://schemas.microsoft.com/office/drawing/2014/main" id="{0EC58BF6-9C64-067E-6603-E1069086E387}"/>
              </a:ext>
            </a:extLst>
          </p:cNvPr>
          <p:cNvPicPr>
            <a:picLocks noChangeAspect="1"/>
          </p:cNvPicPr>
          <p:nvPr/>
        </p:nvPicPr>
        <p:blipFill>
          <a:blip r:embed="rId3"/>
          <a:srcRect b="48400"/>
          <a:stretch/>
        </p:blipFill>
        <p:spPr>
          <a:xfrm>
            <a:off x="3880884" y="2590800"/>
            <a:ext cx="4430233"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101610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E1DE47-665F-0748-0C44-36B50FB10E98}"/>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5:10</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4A5C5EF-0741-BF9C-A976-980095653899}"/>
              </a:ext>
            </a:extLst>
          </p:cNvPr>
          <p:cNvPicPr>
            <a:picLocks noChangeAspect="1"/>
          </p:cNvPicPr>
          <p:nvPr/>
        </p:nvPicPr>
        <p:blipFill>
          <a:blip r:embed="rId3"/>
          <a:srcRect b="48400"/>
          <a:stretch/>
        </p:blipFill>
        <p:spPr>
          <a:xfrm>
            <a:off x="3880884" y="2590800"/>
            <a:ext cx="4430233"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033034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510D1-DCEE-4C6D-E248-08B65C921C2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9FF00FF-8AAA-9D78-F605-828A90634EB1}"/>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47:13-26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Famine’s Course</a:t>
            </a:r>
          </a:p>
        </p:txBody>
      </p:sp>
      <p:sp>
        <p:nvSpPr>
          <p:cNvPr id="161795" name="Rectangle 3">
            <a:extLst>
              <a:ext uri="{FF2B5EF4-FFF2-40B4-BE49-F238E27FC236}">
                <a16:creationId xmlns:a16="http://schemas.microsoft.com/office/drawing/2014/main" id="{BD8F398B-6CD8-8C41-469F-F703F812E20A}"/>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Cash (47:13-14)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Livestock (47:15-17)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Property (47:18-22)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Leasing of the land (47:23-26)</a:t>
            </a:r>
          </a:p>
        </p:txBody>
      </p:sp>
      <p:pic>
        <p:nvPicPr>
          <p:cNvPr id="3" name="Picture 2">
            <a:extLst>
              <a:ext uri="{FF2B5EF4-FFF2-40B4-BE49-F238E27FC236}">
                <a16:creationId xmlns:a16="http://schemas.microsoft.com/office/drawing/2014/main" id="{20495B47-D19A-E9C2-0A06-EDB8D3481D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3558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2A97-E60C-43B3-311C-B88DDD4D98C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E6B043A-820A-58EC-5F04-DABE324A425F}"/>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47:13-26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Famine’s Course</a:t>
            </a:r>
          </a:p>
        </p:txBody>
      </p:sp>
      <p:sp>
        <p:nvSpPr>
          <p:cNvPr id="161795" name="Rectangle 3">
            <a:extLst>
              <a:ext uri="{FF2B5EF4-FFF2-40B4-BE49-F238E27FC236}">
                <a16:creationId xmlns:a16="http://schemas.microsoft.com/office/drawing/2014/main" id="{51C80A2E-1B0A-E88D-E601-52D6B70931EE}"/>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Cash (47:13-14)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Livestock (47:15-17)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Property (47:18-22)</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Leasing of the land (47:23-26)</a:t>
            </a:r>
          </a:p>
        </p:txBody>
      </p:sp>
      <p:pic>
        <p:nvPicPr>
          <p:cNvPr id="3" name="Picture 2">
            <a:extLst>
              <a:ext uri="{FF2B5EF4-FFF2-40B4-BE49-F238E27FC236}">
                <a16:creationId xmlns:a16="http://schemas.microsoft.com/office/drawing/2014/main" id="{2A200AC0-65A7-5C84-6089-BBF043E93E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74366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CA1A2-546A-B4FB-6BFC-6F52ADFED9D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F741314-F183-1397-741A-0ACD1C2A2FD7}"/>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initiation (23-24)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People’s agreement (25)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law (26)</a:t>
            </a:r>
          </a:p>
        </p:txBody>
      </p:sp>
      <p:sp>
        <p:nvSpPr>
          <p:cNvPr id="4" name="Rectangle 2">
            <a:extLst>
              <a:ext uri="{FF2B5EF4-FFF2-40B4-BE49-F238E27FC236}">
                <a16:creationId xmlns:a16="http://schemas.microsoft.com/office/drawing/2014/main" id="{C0CE3434-56D4-5DEC-46B1-233A9CEBD6C3}"/>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47:23-26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Leasing of the Land</a:t>
            </a:r>
          </a:p>
        </p:txBody>
      </p:sp>
      <p:pic>
        <p:nvPicPr>
          <p:cNvPr id="2" name="Picture 1">
            <a:extLst>
              <a:ext uri="{FF2B5EF4-FFF2-40B4-BE49-F238E27FC236}">
                <a16:creationId xmlns:a16="http://schemas.microsoft.com/office/drawing/2014/main" id="{39FEF6CE-3EAB-B3CA-1752-63999C6DBD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64537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E3BAB-FAC3-BD96-E7F8-B62F7E7DD57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DD793A6-A171-E5C3-94D3-872C3A54B6A8}"/>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initiation (23-24)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People’s agreement (25)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law (26)</a:t>
            </a:r>
          </a:p>
        </p:txBody>
      </p:sp>
      <p:sp>
        <p:nvSpPr>
          <p:cNvPr id="4" name="Rectangle 2">
            <a:extLst>
              <a:ext uri="{FF2B5EF4-FFF2-40B4-BE49-F238E27FC236}">
                <a16:creationId xmlns:a16="http://schemas.microsoft.com/office/drawing/2014/main" id="{B28A8402-9DCD-2C07-6CEE-D7CC6A56C34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47:23-26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Leasing of the Land</a:t>
            </a:r>
          </a:p>
        </p:txBody>
      </p:sp>
      <p:pic>
        <p:nvPicPr>
          <p:cNvPr id="2" name="Picture 1">
            <a:extLst>
              <a:ext uri="{FF2B5EF4-FFF2-40B4-BE49-F238E27FC236}">
                <a16:creationId xmlns:a16="http://schemas.microsoft.com/office/drawing/2014/main" id="{B24B306C-D658-F6A5-A9C6-C24E23FB08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61253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B1100-6362-326E-2824-4D4B6081C3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A8020B7-4C17-D48F-A3D8-DA3F191A5B4A}"/>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Initiation</a:t>
            </a:r>
          </a:p>
        </p:txBody>
      </p:sp>
      <p:sp>
        <p:nvSpPr>
          <p:cNvPr id="161795" name="Rectangle 3">
            <a:extLst>
              <a:ext uri="{FF2B5EF4-FFF2-40B4-BE49-F238E27FC236}">
                <a16:creationId xmlns:a16="http://schemas.microsoft.com/office/drawing/2014/main" id="{AEA80CBA-C567-AB4D-A336-A55136A2D7C1}"/>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Lease agreement (24)</a:t>
            </a:r>
          </a:p>
        </p:txBody>
      </p:sp>
      <p:pic>
        <p:nvPicPr>
          <p:cNvPr id="2" name="Picture 1">
            <a:extLst>
              <a:ext uri="{FF2B5EF4-FFF2-40B4-BE49-F238E27FC236}">
                <a16:creationId xmlns:a16="http://schemas.microsoft.com/office/drawing/2014/main" id="{6C550246-E08F-A6F6-538C-7789596BA8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60391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76CA-5915-8B8C-C8EA-F09335C2E21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9442EE9-CA58-6CDE-A290-A4BCC3E5D579}"/>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Initiation</a:t>
            </a:r>
          </a:p>
        </p:txBody>
      </p:sp>
      <p:sp>
        <p:nvSpPr>
          <p:cNvPr id="161795" name="Rectangle 3">
            <a:extLst>
              <a:ext uri="{FF2B5EF4-FFF2-40B4-BE49-F238E27FC236}">
                <a16:creationId xmlns:a16="http://schemas.microsoft.com/office/drawing/2014/main" id="{093E34A5-2DB3-235F-2A79-CA5998ACE79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offer (23)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Lease agreement (24)</a:t>
            </a:r>
          </a:p>
        </p:txBody>
      </p:sp>
      <p:pic>
        <p:nvPicPr>
          <p:cNvPr id="2" name="Picture 1">
            <a:extLst>
              <a:ext uri="{FF2B5EF4-FFF2-40B4-BE49-F238E27FC236}">
                <a16:creationId xmlns:a16="http://schemas.microsoft.com/office/drawing/2014/main" id="{E18E6790-F798-E627-8E0B-D74C415CC5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3188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C30C1-4B13-6ADF-914B-C387E70B7BA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429CAF2-0E8F-85B6-5AFD-7005DC268A3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47:23-24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Initiation</a:t>
            </a:r>
          </a:p>
        </p:txBody>
      </p:sp>
      <p:sp>
        <p:nvSpPr>
          <p:cNvPr id="161795" name="Rectangle 3">
            <a:extLst>
              <a:ext uri="{FF2B5EF4-FFF2-40B4-BE49-F238E27FC236}">
                <a16:creationId xmlns:a16="http://schemas.microsoft.com/office/drawing/2014/main" id="{4BB1551B-C95E-9334-8898-A87CB40DBCDD}"/>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Joseph’s offer (23)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Lease agreement (24)</a:t>
            </a:r>
          </a:p>
        </p:txBody>
      </p:sp>
      <p:pic>
        <p:nvPicPr>
          <p:cNvPr id="2" name="Picture 1">
            <a:extLst>
              <a:ext uri="{FF2B5EF4-FFF2-40B4-BE49-F238E27FC236}">
                <a16:creationId xmlns:a16="http://schemas.microsoft.com/office/drawing/2014/main" id="{E0B961CA-CB0E-C0DA-E865-A16333B72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50859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9369B-5E5E-B490-CDFE-927DB88A659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7976ED6-D553-6FDE-0276-C982549DA9AF}"/>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initiation (23-24)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People’s agreement (25)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New law (26)</a:t>
            </a:r>
          </a:p>
        </p:txBody>
      </p:sp>
      <p:sp>
        <p:nvSpPr>
          <p:cNvPr id="4" name="Rectangle 2">
            <a:extLst>
              <a:ext uri="{FF2B5EF4-FFF2-40B4-BE49-F238E27FC236}">
                <a16:creationId xmlns:a16="http://schemas.microsoft.com/office/drawing/2014/main" id="{405C8B5C-A06D-57C3-3AB0-B3C69B3B7F06}"/>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47:23-26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Leasing of the Land</a:t>
            </a:r>
          </a:p>
        </p:txBody>
      </p:sp>
      <p:pic>
        <p:nvPicPr>
          <p:cNvPr id="2" name="Picture 1">
            <a:extLst>
              <a:ext uri="{FF2B5EF4-FFF2-40B4-BE49-F238E27FC236}">
                <a16:creationId xmlns:a16="http://schemas.microsoft.com/office/drawing/2014/main" id="{BFB42BAF-EE79-D060-BE46-9065489382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82738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ED579-124D-DA86-8814-EEF27FEF2CC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A445D00-4AAC-2876-78CE-08DDE65E627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People’s Agreement</a:t>
            </a:r>
          </a:p>
        </p:txBody>
      </p:sp>
      <p:sp>
        <p:nvSpPr>
          <p:cNvPr id="161795" name="Rectangle 3">
            <a:extLst>
              <a:ext uri="{FF2B5EF4-FFF2-40B4-BE49-F238E27FC236}">
                <a16:creationId xmlns:a16="http://schemas.microsoft.com/office/drawing/2014/main" id="{8CC7B1CB-43A5-3687-1E09-016AEA03C6C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Agreement (25b)</a:t>
            </a:r>
          </a:p>
        </p:txBody>
      </p:sp>
      <p:pic>
        <p:nvPicPr>
          <p:cNvPr id="2" name="Picture 1">
            <a:extLst>
              <a:ext uri="{FF2B5EF4-FFF2-40B4-BE49-F238E27FC236}">
                <a16:creationId xmlns:a16="http://schemas.microsoft.com/office/drawing/2014/main" id="{B60FF545-F519-D733-0F52-0A66F3585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2717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B3B4A-C8E2-B550-897C-07357814BF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5198EDC-4725-8301-BBBD-38A32A778EF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People’s Agreement</a:t>
            </a:r>
          </a:p>
        </p:txBody>
      </p:sp>
      <p:sp>
        <p:nvSpPr>
          <p:cNvPr id="161795" name="Rectangle 3">
            <a:extLst>
              <a:ext uri="{FF2B5EF4-FFF2-40B4-BE49-F238E27FC236}">
                <a16:creationId xmlns:a16="http://schemas.microsoft.com/office/drawing/2014/main" id="{9E2A7C31-EEE1-0AA5-33C3-D48EC5CBFEC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Basis (25a)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Agreement (25b)</a:t>
            </a:r>
          </a:p>
        </p:txBody>
      </p:sp>
      <p:pic>
        <p:nvPicPr>
          <p:cNvPr id="2" name="Picture 1">
            <a:extLst>
              <a:ext uri="{FF2B5EF4-FFF2-40B4-BE49-F238E27FC236}">
                <a16:creationId xmlns:a16="http://schemas.microsoft.com/office/drawing/2014/main" id="{47C2A3D1-A6CE-2CAA-8CB3-AE2057803D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77561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3AF70-F545-C938-C9CA-02E8E230A5B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30D37AB-9BB1-A2EC-CC36-805D60D5B9C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People’s Agreement</a:t>
            </a:r>
          </a:p>
        </p:txBody>
      </p:sp>
      <p:sp>
        <p:nvSpPr>
          <p:cNvPr id="161795" name="Rectangle 3">
            <a:extLst>
              <a:ext uri="{FF2B5EF4-FFF2-40B4-BE49-F238E27FC236}">
                <a16:creationId xmlns:a16="http://schemas.microsoft.com/office/drawing/2014/main" id="{5FCAF151-6563-E7A8-5F42-A79DA029C039}"/>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(25a)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Agreement (25b)</a:t>
            </a:r>
          </a:p>
        </p:txBody>
      </p:sp>
      <p:pic>
        <p:nvPicPr>
          <p:cNvPr id="2" name="Picture 1">
            <a:extLst>
              <a:ext uri="{FF2B5EF4-FFF2-40B4-BE49-F238E27FC236}">
                <a16:creationId xmlns:a16="http://schemas.microsoft.com/office/drawing/2014/main" id="{A25F3244-91F5-8A12-13FC-91654FAE54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489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2EAB8-1EF7-B14D-56F8-1161AFF6981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B7F4A6-CB97-4C5E-7154-F0E5ACABA4A3}"/>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Famine described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Money depleted (14)</a:t>
            </a:r>
          </a:p>
        </p:txBody>
      </p:sp>
      <p:sp>
        <p:nvSpPr>
          <p:cNvPr id="4" name="Rectangle 2">
            <a:extLst>
              <a:ext uri="{FF2B5EF4-FFF2-40B4-BE49-F238E27FC236}">
                <a16:creationId xmlns:a16="http://schemas.microsoft.com/office/drawing/2014/main" id="{A85291B1-80E6-2D36-0469-B70EA34168B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Cash</a:t>
            </a:r>
          </a:p>
        </p:txBody>
      </p:sp>
      <p:pic>
        <p:nvPicPr>
          <p:cNvPr id="2" name="Picture 1">
            <a:extLst>
              <a:ext uri="{FF2B5EF4-FFF2-40B4-BE49-F238E27FC236}">
                <a16:creationId xmlns:a16="http://schemas.microsoft.com/office/drawing/2014/main" id="{95112B36-0AD3-F06F-6277-C9022FCC8F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62372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itle 1"/>
          <p:cNvSpPr>
            <a:spLocks noGrp="1"/>
          </p:cNvSpPr>
          <p:nvPr>
            <p:ph type="title" idx="4294967295"/>
          </p:nvPr>
        </p:nvSpPr>
        <p:spPr>
          <a:xfrm>
            <a:off x="4152900" y="204787"/>
            <a:ext cx="3886200" cy="785813"/>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Federalist # 51</a:t>
            </a:r>
          </a:p>
        </p:txBody>
      </p:sp>
      <p:pic>
        <p:nvPicPr>
          <p:cNvPr id="18432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98444"/>
            <a:ext cx="943455"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t="5555" b="4167"/>
          <a:stretch/>
        </p:blipFill>
        <p:spPr>
          <a:xfrm>
            <a:off x="1066801" y="1371600"/>
            <a:ext cx="10058399" cy="4953000"/>
          </a:xfrm>
          <a:prstGeom prst="rect">
            <a:avLst/>
          </a:prstGeom>
        </p:spPr>
      </p:pic>
    </p:spTree>
    <p:extLst>
      <p:ext uri="{BB962C8B-B14F-4D97-AF65-F5344CB8AC3E}">
        <p14:creationId xmlns:p14="http://schemas.microsoft.com/office/powerpoint/2010/main" val="257221153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3352800" y="1371600"/>
            <a:ext cx="8229600" cy="2062103"/>
          </a:xfrm>
          <a:prstGeom prst="rect">
            <a:avLst/>
          </a:prstGeom>
          <a:noFill/>
          <a:ln w="9525">
            <a:noFill/>
            <a:miter lim="800000"/>
            <a:headEnd/>
            <a:tailEnd/>
          </a:ln>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but bind him down from mischief by the chains of the constitution..." (from draft)</a:t>
            </a:r>
          </a:p>
        </p:txBody>
      </p:sp>
      <p:sp>
        <p:nvSpPr>
          <p:cNvPr id="55299" name="TextBox 4"/>
          <p:cNvSpPr txBox="1">
            <a:spLocks noChangeArrowheads="1"/>
          </p:cNvSpPr>
          <p:nvPr/>
        </p:nvSpPr>
        <p:spPr bwMode="auto">
          <a:xfrm>
            <a:off x="2324100" y="6172201"/>
            <a:ext cx="7543800" cy="461963"/>
          </a:xfrm>
          <a:prstGeom prst="rect">
            <a:avLst/>
          </a:prstGeom>
          <a:noFill/>
          <a:ln w="9525">
            <a:noFill/>
            <a:miter lim="800000"/>
            <a:headEnd/>
            <a:tailEnd/>
          </a:ln>
        </p:spPr>
        <p:txBody>
          <a:bodyPr>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effectLst>
                  <a:outerShdw blurRad="38100" dist="38100" dir="2700000" algn="tl">
                    <a:srgbClr val="000000">
                      <a:alpha val="43137"/>
                    </a:srgbClr>
                  </a:outerShdw>
                </a:effectLst>
                <a:latin typeface="Calibri" pitchFamily="34" charset="0"/>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2366963" cy="2819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A9436-D6A6-1C67-6655-340EFF4DBF8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017F96-C8F9-09FE-2E6A-F2FF662F382F}"/>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initiation (23-24)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People’s agreement (25)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New law (26)</a:t>
            </a:r>
          </a:p>
        </p:txBody>
      </p:sp>
      <p:sp>
        <p:nvSpPr>
          <p:cNvPr id="4" name="Rectangle 2">
            <a:extLst>
              <a:ext uri="{FF2B5EF4-FFF2-40B4-BE49-F238E27FC236}">
                <a16:creationId xmlns:a16="http://schemas.microsoft.com/office/drawing/2014/main" id="{089B4C95-F9CC-67E9-9E3C-D81638B796D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47:23-26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Leasing of the Land</a:t>
            </a:r>
          </a:p>
        </p:txBody>
      </p:sp>
      <p:pic>
        <p:nvPicPr>
          <p:cNvPr id="2" name="Picture 1">
            <a:extLst>
              <a:ext uri="{FF2B5EF4-FFF2-40B4-BE49-F238E27FC236}">
                <a16:creationId xmlns:a16="http://schemas.microsoft.com/office/drawing/2014/main" id="{A11E12FC-D469-F315-2985-3341607C83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3746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96DE-17BA-E3B0-E131-B1054A23FA9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715E978-15B5-622B-523B-F5FA351CB2B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47:26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New Law</a:t>
            </a:r>
          </a:p>
        </p:txBody>
      </p:sp>
      <p:sp>
        <p:nvSpPr>
          <p:cNvPr id="161795" name="Rectangle 3">
            <a:extLst>
              <a:ext uri="{FF2B5EF4-FFF2-40B4-BE49-F238E27FC236}">
                <a16:creationId xmlns:a16="http://schemas.microsoft.com/office/drawing/2014/main" id="{AC0A03B5-9B51-7A99-70DE-C450A8DFCD38}"/>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Exception: priests (26b)</a:t>
            </a:r>
          </a:p>
        </p:txBody>
      </p:sp>
      <p:pic>
        <p:nvPicPr>
          <p:cNvPr id="2" name="Picture 1">
            <a:extLst>
              <a:ext uri="{FF2B5EF4-FFF2-40B4-BE49-F238E27FC236}">
                <a16:creationId xmlns:a16="http://schemas.microsoft.com/office/drawing/2014/main" id="{551D8D50-F61A-ECF5-437A-C38E557C9E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456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3FB4-F946-8C5F-AA11-2470B082C8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AE760E5-6A94-DCF6-B37B-771E1D36FF2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47:26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New Law</a:t>
            </a:r>
          </a:p>
        </p:txBody>
      </p:sp>
      <p:sp>
        <p:nvSpPr>
          <p:cNvPr id="161795" name="Rectangle 3">
            <a:extLst>
              <a:ext uri="{FF2B5EF4-FFF2-40B4-BE49-F238E27FC236}">
                <a16:creationId xmlns:a16="http://schemas.microsoft.com/office/drawing/2014/main" id="{D2075AF6-3137-8AF9-6507-47C7BF68DDF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(26a)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Exception: priests (26b)</a:t>
            </a:r>
          </a:p>
        </p:txBody>
      </p:sp>
      <p:pic>
        <p:nvPicPr>
          <p:cNvPr id="2" name="Picture 1">
            <a:extLst>
              <a:ext uri="{FF2B5EF4-FFF2-40B4-BE49-F238E27FC236}">
                <a16:creationId xmlns:a16="http://schemas.microsoft.com/office/drawing/2014/main" id="{AE0B0E86-77B4-21D0-2326-BA280E73B9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72395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9836-1D9D-D2E3-FD83-ED529F8DEF6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FFF3BC4C-A050-1CFB-884A-F2E7C7E4D90C}"/>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“Genesis 47:26 records the new law: </a:t>
            </a:r>
            <a:r>
              <a:rPr lang="en-US" b="0" i="1" dirty="0">
                <a:effectLst/>
                <a:cs typeface="Calibri" panose="020F0502020204030204" pitchFamily="34" charset="0"/>
              </a:rPr>
              <a:t>And Joseph made a statute concerning the land of Egypt unto this day</a:t>
            </a:r>
            <a:r>
              <a:rPr lang="en-US" b="0" i="0" dirty="0">
                <a:effectLst/>
                <a:cs typeface="Calibri" panose="020F0502020204030204" pitchFamily="34" charset="0"/>
              </a:rPr>
              <a:t>, meaning unto the day that Moses wrote up the account of Genesis. This means that the law that </a:t>
            </a:r>
            <a:r>
              <a:rPr lang="en-US" b="0" i="1" dirty="0">
                <a:effectLst/>
                <a:cs typeface="Calibri" panose="020F0502020204030204" pitchFamily="34" charset="0"/>
              </a:rPr>
              <a:t>Joseph</a:t>
            </a:r>
            <a:r>
              <a:rPr lang="en-US" b="0" i="0" dirty="0">
                <a:effectLst/>
                <a:cs typeface="Calibri" panose="020F0502020204030204" pitchFamily="34" charset="0"/>
              </a:rPr>
              <a:t> put into effect a long time earlier was still in effect in the days of Moses. It also means that the Pharaoh of the Oppression, the Pharaoh in the Book of Exodus, was still benefiting from the policy of </a:t>
            </a:r>
            <a:r>
              <a:rPr lang="en-US" b="0" i="1" dirty="0">
                <a:effectLst/>
                <a:cs typeface="Calibri" panose="020F0502020204030204" pitchFamily="34" charset="0"/>
              </a:rPr>
              <a:t>Joseph</a:t>
            </a:r>
            <a:r>
              <a:rPr lang="en-US" b="0" i="0" dirty="0">
                <a:effectLst/>
                <a:cs typeface="Calibri" panose="020F0502020204030204" pitchFamily="34" charset="0"/>
              </a:rPr>
              <a:t>, although he </a:t>
            </a:r>
            <a:r>
              <a:rPr lang="en-US" b="0" i="1" dirty="0">
                <a:effectLst/>
                <a:cs typeface="Calibri" panose="020F0502020204030204" pitchFamily="34" charset="0"/>
              </a:rPr>
              <a:t>knew not Joseph</a:t>
            </a:r>
            <a:r>
              <a:rPr lang="en-US" b="0" i="0" dirty="0">
                <a:effectLst/>
                <a:cs typeface="Calibri" panose="020F0502020204030204" pitchFamily="34" charset="0"/>
              </a:rPr>
              <a:t>, meaning he did not recognize or appreciate what </a:t>
            </a:r>
            <a:r>
              <a:rPr lang="en-US" b="0" i="1" dirty="0">
                <a:effectLst/>
                <a:cs typeface="Calibri" panose="020F0502020204030204" pitchFamily="34" charset="0"/>
              </a:rPr>
              <a:t>Joseph</a:t>
            </a:r>
            <a:r>
              <a:rPr lang="en-US" b="0" i="0" dirty="0">
                <a:effectLst/>
                <a:cs typeface="Calibri" panose="020F0502020204030204" pitchFamily="34" charset="0"/>
              </a:rPr>
              <a:t> had done.”</a:t>
            </a:r>
          </a:p>
        </p:txBody>
      </p:sp>
      <p:sp>
        <p:nvSpPr>
          <p:cNvPr id="4" name="Text Box 5">
            <a:extLst>
              <a:ext uri="{FF2B5EF4-FFF2-40B4-BE49-F238E27FC236}">
                <a16:creationId xmlns:a16="http://schemas.microsoft.com/office/drawing/2014/main" id="{570CD618-21F3-FDA7-CC30-C9E815689766}"/>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621</a:t>
            </a:r>
          </a:p>
        </p:txBody>
      </p:sp>
      <p:pic>
        <p:nvPicPr>
          <p:cNvPr id="5" name="Picture 4">
            <a:extLst>
              <a:ext uri="{FF2B5EF4-FFF2-40B4-BE49-F238E27FC236}">
                <a16:creationId xmlns:a16="http://schemas.microsoft.com/office/drawing/2014/main" id="{CD02642F-185F-47D7-E465-9C100962F3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FC95D7A7-8170-D4A0-6733-58D612360D5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199760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22E53-CDF4-ABE3-755F-5942B32E5B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267C501-183A-E993-3981-BD473E21536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47:26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New Law</a:t>
            </a:r>
          </a:p>
        </p:txBody>
      </p:sp>
      <p:sp>
        <p:nvSpPr>
          <p:cNvPr id="161795" name="Rectangle 3">
            <a:extLst>
              <a:ext uri="{FF2B5EF4-FFF2-40B4-BE49-F238E27FC236}">
                <a16:creationId xmlns:a16="http://schemas.microsoft.com/office/drawing/2014/main" id="{4452CB9A-73AF-D45B-333C-5527E9C4251A}"/>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(26a)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Exception: priests (26b)</a:t>
            </a:r>
          </a:p>
        </p:txBody>
      </p:sp>
      <p:pic>
        <p:nvPicPr>
          <p:cNvPr id="2" name="Picture 1">
            <a:extLst>
              <a:ext uri="{FF2B5EF4-FFF2-40B4-BE49-F238E27FC236}">
                <a16:creationId xmlns:a16="http://schemas.microsoft.com/office/drawing/2014/main" id="{68669251-411B-ABC8-6EE8-4465FFEF92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69354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3281-383F-F159-E3B0-917DDCEE97FF}"/>
            </a:ext>
          </a:extLst>
        </p:cNvPr>
        <p:cNvGrpSpPr/>
        <p:nvPr/>
      </p:nvGrpSpPr>
      <p:grpSpPr>
        <a:xfrm>
          <a:off x="0" y="0"/>
          <a:ext cx="0" cy="0"/>
          <a:chOff x="0" y="0"/>
          <a:chExt cx="0" cy="0"/>
        </a:xfrm>
      </p:grpSpPr>
      <p:pic>
        <p:nvPicPr>
          <p:cNvPr id="94210" name="Picture 2" descr="C:\Users\HP Desktop\Pictures\Gabe's images\DivisionOfLandInMillennium.jpg">
            <a:extLst>
              <a:ext uri="{FF2B5EF4-FFF2-40B4-BE49-F238E27FC236}">
                <a16:creationId xmlns:a16="http://schemas.microsoft.com/office/drawing/2014/main" id="{A8BB0ACB-50C0-5F6E-B32E-6CE451508BE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99087" y="137160"/>
            <a:ext cx="879382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18081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02352-365B-2902-6CCB-E134017B032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FE55D2-88FC-B961-3C43-D6BE86CCE05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6E5CBB03-2C00-E290-5721-FC1283F8EB3B}"/>
              </a:ext>
            </a:extLst>
          </p:cNvPr>
          <p:cNvSpPr>
            <a:spLocks noChangeArrowheads="1"/>
          </p:cNvSpPr>
          <p:nvPr/>
        </p:nvSpPr>
        <p:spPr bwMode="auto">
          <a:xfrm>
            <a:off x="609600" y="1"/>
            <a:ext cx="109728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1:6</a:t>
            </a:r>
          </a:p>
          <a:p>
            <a:pPr algn="just"/>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has made us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kingdom,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His God and Father—to Him be the glory and the dominion forever and ever. Amen.”</a:t>
            </a:r>
          </a:p>
        </p:txBody>
      </p:sp>
      <p:pic>
        <p:nvPicPr>
          <p:cNvPr id="2" name="Picture 1">
            <a:extLst>
              <a:ext uri="{FF2B5EF4-FFF2-40B4-BE49-F238E27FC236}">
                <a16:creationId xmlns:a16="http://schemas.microsoft.com/office/drawing/2014/main" id="{42B1087F-9471-E2FD-AD13-58AA14A33233}"/>
              </a:ext>
            </a:extLst>
          </p:cNvPr>
          <p:cNvPicPr>
            <a:picLocks noChangeAspect="1"/>
          </p:cNvPicPr>
          <p:nvPr/>
        </p:nvPicPr>
        <p:blipFill>
          <a:blip r:embed="rId3"/>
          <a:srcRect b="48400"/>
          <a:stretch/>
        </p:blipFill>
        <p:spPr>
          <a:xfrm>
            <a:off x="3880884" y="2590800"/>
            <a:ext cx="4430233"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2525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07714-92F7-5C3B-D5D2-2E3673B6FD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D98CA0-0DB8-D031-E19C-2CC67EC8F5CA}"/>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a:extLst>
              <a:ext uri="{FF2B5EF4-FFF2-40B4-BE49-F238E27FC236}">
                <a16:creationId xmlns:a16="http://schemas.microsoft.com/office/drawing/2014/main" id="{63C97AA1-1037-2CBF-8FF5-5659E5B61015}"/>
              </a:ext>
            </a:extLst>
          </p:cNvPr>
          <p:cNvSpPr>
            <a:spLocks noChangeArrowheads="1"/>
          </p:cNvSpPr>
          <p:nvPr/>
        </p:nvSpPr>
        <p:spPr bwMode="auto">
          <a:xfrm>
            <a:off x="609600" y="1"/>
            <a:ext cx="10972800" cy="235449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5:10</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have made them to be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kingdom and priests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our God;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reign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basileuō</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gē</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B174B1CD-6135-FA94-F166-49A15B494CE4}"/>
              </a:ext>
            </a:extLst>
          </p:cNvPr>
          <p:cNvPicPr>
            <a:picLocks noChangeAspect="1"/>
          </p:cNvPicPr>
          <p:nvPr/>
        </p:nvPicPr>
        <p:blipFill>
          <a:blip r:embed="rId3"/>
          <a:srcRect b="48400"/>
          <a:stretch/>
        </p:blipFill>
        <p:spPr>
          <a:xfrm>
            <a:off x="3880884" y="2590800"/>
            <a:ext cx="4430233" cy="228600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81426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0791-FF47-62D7-7D48-19498917B86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311641E-3032-B6B1-CB1F-C2C2A831DB96}"/>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Famine described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Money depleted (14)</a:t>
            </a:r>
          </a:p>
        </p:txBody>
      </p:sp>
      <p:sp>
        <p:nvSpPr>
          <p:cNvPr id="4" name="Rectangle 2">
            <a:extLst>
              <a:ext uri="{FF2B5EF4-FFF2-40B4-BE49-F238E27FC236}">
                <a16:creationId xmlns:a16="http://schemas.microsoft.com/office/drawing/2014/main" id="{5532144C-38C1-F559-4E63-4025962AB0B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47:13-14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Cash</a:t>
            </a:r>
          </a:p>
        </p:txBody>
      </p:sp>
      <p:pic>
        <p:nvPicPr>
          <p:cNvPr id="2" name="Picture 1">
            <a:extLst>
              <a:ext uri="{FF2B5EF4-FFF2-40B4-BE49-F238E27FC236}">
                <a16:creationId xmlns:a16="http://schemas.microsoft.com/office/drawing/2014/main" id="{9D89A1B0-CC2F-EDD3-9DB2-9C91B572AB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95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79FE2-18AA-1D4C-6CDE-9FC07B14511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A398AFE0-ACD8-A125-C155-5DA6FCFBDEF9}"/>
              </a:ext>
            </a:extLst>
          </p:cNvPr>
          <p:cNvSpPr txBox="1">
            <a:spLocks noChangeArrowheads="1"/>
          </p:cNvSpPr>
          <p:nvPr/>
        </p:nvSpPr>
        <p:spPr bwMode="auto">
          <a:xfrm>
            <a:off x="6107057" y="1447800"/>
            <a:ext cx="5657850" cy="495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71500" lvl="1" indent="-571500" eaLnBrk="1" hangingPunct="1">
              <a:spcBef>
                <a:spcPts val="0"/>
              </a:spcBef>
              <a:spcAft>
                <a:spcPts val="600"/>
              </a:spcAft>
              <a:buClr>
                <a:schemeClr val="tx2"/>
              </a:buClr>
              <a:buSzPct val="100000"/>
              <a:buFont typeface="+mj-lt"/>
              <a:buAutoNum type="romanUcPeriod" startAt="7"/>
              <a:defRPr/>
            </a:pPr>
            <a:r>
              <a:rPr lang="en-US"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Joseph’s second reunion with his brothers (43‒45)</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Sojourn to Egypt (46:1‒47:12)</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kern="0" dirty="0">
                <a:effectLst>
                  <a:outerShdw blurRad="38100" dist="38100" dir="2700000" algn="tl">
                    <a:srgbClr val="000000">
                      <a:alpha val="43137"/>
                    </a:srgbClr>
                  </a:outerShdw>
                </a:effectLst>
              </a:rPr>
              <a:t>Famine’s course (47:13-26)</a:t>
            </a:r>
          </a:p>
          <a:p>
            <a:pPr marL="571500" lvl="1" indent="-571500" eaLnBrk="1" hangingPunct="1">
              <a:spcBef>
                <a:spcPts val="0"/>
              </a:spcBef>
              <a:spcAft>
                <a:spcPts val="600"/>
              </a:spcAft>
              <a:buClr>
                <a:schemeClr val="tx2"/>
              </a:buClr>
              <a:buSzPct val="100000"/>
              <a:buFont typeface="Wingdings" panose="05000000000000000000" pitchFamily="2" charset="2"/>
              <a:buAutoNum type="romanUcPeriod" startAt="7"/>
              <a:defRPr/>
            </a:pPr>
            <a:r>
              <a:rPr lang="en-US" b="1" u="sng" kern="0" dirty="0">
                <a:solidFill>
                  <a:srgbClr val="FFFFCC"/>
                </a:solidFill>
                <a:effectLst>
                  <a:outerShdw blurRad="38100" dist="38100" dir="2700000" algn="tl">
                    <a:srgbClr val="000000">
                      <a:alpha val="43137"/>
                    </a:srgbClr>
                  </a:outerShdw>
                </a:effectLst>
              </a:rPr>
              <a:t>Jacob in Egypt (47:27-31)</a:t>
            </a:r>
          </a:p>
        </p:txBody>
      </p:sp>
      <p:sp>
        <p:nvSpPr>
          <p:cNvPr id="180226" name="Rectangle 2">
            <a:extLst>
              <a:ext uri="{FF2B5EF4-FFF2-40B4-BE49-F238E27FC236}">
                <a16:creationId xmlns:a16="http://schemas.microsoft.com/office/drawing/2014/main" id="{FD748456-2684-2E30-F23B-1FCB93F6085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a:extLst>
              <a:ext uri="{FF2B5EF4-FFF2-40B4-BE49-F238E27FC236}">
                <a16:creationId xmlns:a16="http://schemas.microsoft.com/office/drawing/2014/main" id="{670A8C0D-9237-FBB5-E05F-92E52A908FDF}"/>
              </a:ext>
            </a:extLst>
          </p:cNvPr>
          <p:cNvSpPr>
            <a:spLocks noGrp="1" noChangeArrowheads="1"/>
          </p:cNvSpPr>
          <p:nvPr>
            <p:ph type="body" idx="1"/>
          </p:nvPr>
        </p:nvSpPr>
        <p:spPr>
          <a:xfrm>
            <a:off x="427095" y="1447800"/>
            <a:ext cx="5657850" cy="4953000"/>
          </a:xfrm>
        </p:spPr>
        <p:txBody>
          <a:bodyPr/>
          <a:lstStyle/>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803776AE-C862-9205-A7FB-F3C824E2EC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4928" cy="914400"/>
          </a:xfrm>
          <a:prstGeom prst="rect">
            <a:avLst/>
          </a:prstGeom>
          <a:ln>
            <a:solidFill>
              <a:schemeClr val="tx1"/>
            </a:solidFill>
          </a:ln>
        </p:spPr>
      </p:pic>
    </p:spTree>
    <p:extLst>
      <p:ext uri="{BB962C8B-B14F-4D97-AF65-F5344CB8AC3E}">
        <p14:creationId xmlns:p14="http://schemas.microsoft.com/office/powerpoint/2010/main" val="166578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2B497-70E9-AAB7-09EA-83C7765BFAB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2023BE8-FC00-293F-703B-D3E411BA6570}"/>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7FA26672-E68C-2A50-8D18-90E5E8F2E21A}"/>
              </a:ext>
            </a:extLst>
          </p:cNvPr>
          <p:cNvSpPr>
            <a:spLocks noGrp="1" noChangeArrowheads="1"/>
          </p:cNvSpPr>
          <p:nvPr>
            <p:ph type="body" idx="1"/>
          </p:nvPr>
        </p:nvSpPr>
        <p:spPr>
          <a:xfrm>
            <a:off x="609600" y="1600200"/>
            <a:ext cx="8229600" cy="39624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03536422-8C17-81FB-C0F8-B921256954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2899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5BAFB-35D6-D7CD-1E7E-B928973578D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71EA24-4190-5712-A01A-C9D2427B14F8}"/>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C916A642-D04A-6004-4010-79D363248E5F}"/>
              </a:ext>
            </a:extLst>
          </p:cNvPr>
          <p:cNvSpPr>
            <a:spLocks noGrp="1" noChangeArrowheads="1"/>
          </p:cNvSpPr>
          <p:nvPr>
            <p:ph type="body" idx="1"/>
          </p:nvPr>
        </p:nvSpPr>
        <p:spPr>
          <a:xfrm>
            <a:off x="609600" y="2057400"/>
            <a:ext cx="8229600" cy="3505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7444B783-B9B9-99C7-7E17-59185A107B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5174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A8B6-CFA9-B190-A669-43D8A5DDBE3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1935F5D-60AC-EA37-2801-D71C47AC10D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Family in Goshen (27a)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two-fold blessing (27b-c)</a:t>
            </a:r>
          </a:p>
        </p:txBody>
      </p:sp>
      <p:sp>
        <p:nvSpPr>
          <p:cNvPr id="4" name="Rectangle 2">
            <a:extLst>
              <a:ext uri="{FF2B5EF4-FFF2-40B4-BE49-F238E27FC236}">
                <a16:creationId xmlns:a16="http://schemas.microsoft.com/office/drawing/2014/main" id="{12CF3193-B495-0159-8CC0-41B74693FA0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Summary: Jacob’s Family in Goshen</a:t>
            </a:r>
          </a:p>
        </p:txBody>
      </p:sp>
      <p:pic>
        <p:nvPicPr>
          <p:cNvPr id="2" name="Picture 1">
            <a:extLst>
              <a:ext uri="{FF2B5EF4-FFF2-40B4-BE49-F238E27FC236}">
                <a16:creationId xmlns:a16="http://schemas.microsoft.com/office/drawing/2014/main" id="{05BA51F5-02A6-251E-DDBA-0666CC24A96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86511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7312-0756-C7AE-B3D9-0CCE3DD416E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C248E4B-518A-69CC-985D-8877C135E99B}"/>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Family in Goshen (27a)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two-fold blessing (27b-c)</a:t>
            </a:r>
          </a:p>
        </p:txBody>
      </p:sp>
      <p:sp>
        <p:nvSpPr>
          <p:cNvPr id="4" name="Rectangle 2">
            <a:extLst>
              <a:ext uri="{FF2B5EF4-FFF2-40B4-BE49-F238E27FC236}">
                <a16:creationId xmlns:a16="http://schemas.microsoft.com/office/drawing/2014/main" id="{89D4E974-D98F-2CE5-21BD-08DEE97DA532}"/>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Summary: Jacob’s Family in Goshen</a:t>
            </a:r>
          </a:p>
        </p:txBody>
      </p:sp>
      <p:pic>
        <p:nvPicPr>
          <p:cNvPr id="2" name="Picture 1">
            <a:extLst>
              <a:ext uri="{FF2B5EF4-FFF2-40B4-BE49-F238E27FC236}">
                <a16:creationId xmlns:a16="http://schemas.microsoft.com/office/drawing/2014/main" id="{D57551C8-D541-D0F0-EC2A-F2D630D977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1632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FCA00-1B73-574E-1065-7C4A2F54190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70D62FF-C405-9DA6-4C40-5DC167E4C8B7}"/>
              </a:ext>
            </a:extLst>
          </p:cNvPr>
          <p:cNvSpPr>
            <a:spLocks noGrp="1" noChangeArrowheads="1"/>
          </p:cNvSpPr>
          <p:nvPr>
            <p:ph type="body" idx="1"/>
          </p:nvPr>
        </p:nvSpPr>
        <p:spPr>
          <a:xfrm>
            <a:off x="914400" y="2057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Family in Goshen (27a)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two-fold blessing (27b-c)</a:t>
            </a:r>
          </a:p>
        </p:txBody>
      </p:sp>
      <p:sp>
        <p:nvSpPr>
          <p:cNvPr id="4" name="Rectangle 2">
            <a:extLst>
              <a:ext uri="{FF2B5EF4-FFF2-40B4-BE49-F238E27FC236}">
                <a16:creationId xmlns:a16="http://schemas.microsoft.com/office/drawing/2014/main" id="{4C9BA6AF-6EBB-7078-7E80-0D556F8BD8C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47:27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Summary: Jacob’s Family in Goshen</a:t>
            </a:r>
          </a:p>
        </p:txBody>
      </p:sp>
      <p:pic>
        <p:nvPicPr>
          <p:cNvPr id="2" name="Picture 1">
            <a:extLst>
              <a:ext uri="{FF2B5EF4-FFF2-40B4-BE49-F238E27FC236}">
                <a16:creationId xmlns:a16="http://schemas.microsoft.com/office/drawing/2014/main" id="{2FACF119-42BE-092B-0CC7-E30239E64A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0982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F572-D434-50EC-D0E0-CDEF00E9229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A4CD68-FD65-D72A-4202-EAB9565E384C}"/>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47:27b-c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Two-Fold Blessing</a:t>
            </a:r>
          </a:p>
        </p:txBody>
      </p:sp>
      <p:sp>
        <p:nvSpPr>
          <p:cNvPr id="161795" name="Rectangle 3">
            <a:extLst>
              <a:ext uri="{FF2B5EF4-FFF2-40B4-BE49-F238E27FC236}">
                <a16:creationId xmlns:a16="http://schemas.microsoft.com/office/drawing/2014/main" id="{8F7EA478-DAA0-CEC7-C19A-0AD6338BD1F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Material prosperity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Numerical growth (27c)</a:t>
            </a:r>
          </a:p>
        </p:txBody>
      </p:sp>
      <p:pic>
        <p:nvPicPr>
          <p:cNvPr id="2" name="Picture 1">
            <a:extLst>
              <a:ext uri="{FF2B5EF4-FFF2-40B4-BE49-F238E27FC236}">
                <a16:creationId xmlns:a16="http://schemas.microsoft.com/office/drawing/2014/main" id="{5032FCC5-B867-0896-280E-397FFF92BE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335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8994-76A8-9864-66DC-F2406E50B8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97B515C-14D0-1FBD-9C7F-51F661AAA87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47:27b-c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Two-Fold Blessing</a:t>
            </a:r>
          </a:p>
        </p:txBody>
      </p:sp>
      <p:sp>
        <p:nvSpPr>
          <p:cNvPr id="161795" name="Rectangle 3">
            <a:extLst>
              <a:ext uri="{FF2B5EF4-FFF2-40B4-BE49-F238E27FC236}">
                <a16:creationId xmlns:a16="http://schemas.microsoft.com/office/drawing/2014/main" id="{07B87245-6D06-38FB-C8E8-AB4B37E4EA5B}"/>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Material prosperity (27b)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Numerical growth (27c)</a:t>
            </a:r>
          </a:p>
        </p:txBody>
      </p:sp>
      <p:pic>
        <p:nvPicPr>
          <p:cNvPr id="2" name="Picture 1">
            <a:extLst>
              <a:ext uri="{FF2B5EF4-FFF2-40B4-BE49-F238E27FC236}">
                <a16:creationId xmlns:a16="http://schemas.microsoft.com/office/drawing/2014/main" id="{EF816FD4-E761-9119-0545-BF27E0B4FD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0126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8 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2" name="Picture 1">
            <a:extLst>
              <a:ext uri="{FF2B5EF4-FFF2-40B4-BE49-F238E27FC236}">
                <a16:creationId xmlns:a16="http://schemas.microsoft.com/office/drawing/2014/main" id="{3C4CE112-AF86-0B2F-DB45-99B14997A4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2643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134147" name="Rectangle 1"/>
          <p:cNvSpPr>
            <a:spLocks noChangeArrowheads="1"/>
          </p:cNvSpPr>
          <p:nvPr/>
        </p:nvSpPr>
        <p:spPr bwMode="auto">
          <a:xfrm>
            <a:off x="600075" y="0"/>
            <a:ext cx="10982325"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God and Father of our Lord Jesus Christ, who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us with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spiritual blessing in the heavenly places in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985468C-6D5A-447D-8588-AC1E37943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3344" y="2971800"/>
            <a:ext cx="2745312" cy="1828800"/>
          </a:xfrm>
          <a:prstGeom prst="rect">
            <a:avLst/>
          </a:prstGeom>
        </p:spPr>
      </p:pic>
    </p:spTree>
    <p:extLst>
      <p:ext uri="{BB962C8B-B14F-4D97-AF65-F5344CB8AC3E}">
        <p14:creationId xmlns:p14="http://schemas.microsoft.com/office/powerpoint/2010/main" val="93217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751224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960A2-9979-566B-89D7-3C1A15F4933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E541B95-A045-F66A-9435-86D31E05243B}"/>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47:27b-c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God’s Two-Fold Blessing</a:t>
            </a:r>
          </a:p>
        </p:txBody>
      </p:sp>
      <p:sp>
        <p:nvSpPr>
          <p:cNvPr id="161795" name="Rectangle 3">
            <a:extLst>
              <a:ext uri="{FF2B5EF4-FFF2-40B4-BE49-F238E27FC236}">
                <a16:creationId xmlns:a16="http://schemas.microsoft.com/office/drawing/2014/main" id="{63417A4E-5E5B-D0A7-1E3A-BBC13E648537}"/>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Material prosperity (27b)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Numerical growth (27c)</a:t>
            </a:r>
          </a:p>
        </p:txBody>
      </p:sp>
      <p:pic>
        <p:nvPicPr>
          <p:cNvPr id="2" name="Picture 1">
            <a:extLst>
              <a:ext uri="{FF2B5EF4-FFF2-40B4-BE49-F238E27FC236}">
                <a16:creationId xmlns:a16="http://schemas.microsoft.com/office/drawing/2014/main" id="{EF703724-5052-3DE3-8178-239AA4C55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09318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E6F5-D262-1163-F7D2-C2501AB47FB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787D03-9F09-43D1-7536-32DCF7B421F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21FF0705-C8A8-1855-DE1B-FE5D44A631B8}"/>
              </a:ext>
            </a:extLst>
          </p:cNvPr>
          <p:cNvSpPr>
            <a:spLocks noGrp="1" noChangeArrowheads="1"/>
          </p:cNvSpPr>
          <p:nvPr>
            <p:ph type="body" idx="1"/>
          </p:nvPr>
        </p:nvSpPr>
        <p:spPr>
          <a:xfrm>
            <a:off x="609600" y="2057400"/>
            <a:ext cx="8229600" cy="3505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AC16D63B-CD41-5661-9463-8185A6DF6B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5480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0B06-9B5B-6109-16C4-DA9CC5617C5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35C4461-6A91-7C4D-451C-D3E7DD1A29FE}"/>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47:27-31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 in Egypt</a:t>
            </a:r>
          </a:p>
        </p:txBody>
      </p:sp>
      <p:sp>
        <p:nvSpPr>
          <p:cNvPr id="161795" name="Rectangle 3">
            <a:extLst>
              <a:ext uri="{FF2B5EF4-FFF2-40B4-BE49-F238E27FC236}">
                <a16:creationId xmlns:a16="http://schemas.microsoft.com/office/drawing/2014/main" id="{A0A1E745-8773-EE93-8005-4D454E7CED4B}"/>
              </a:ext>
            </a:extLst>
          </p:cNvPr>
          <p:cNvSpPr>
            <a:spLocks noGrp="1" noChangeArrowheads="1"/>
          </p:cNvSpPr>
          <p:nvPr>
            <p:ph type="body" idx="1"/>
          </p:nvPr>
        </p:nvSpPr>
        <p:spPr>
          <a:xfrm>
            <a:off x="609600" y="2057400"/>
            <a:ext cx="8229600" cy="35052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Summary: Jacob’s family (47:27)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Jacob’s age (47:28)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Jacob’s charge (47:29-31)</a:t>
            </a:r>
          </a:p>
        </p:txBody>
      </p:sp>
      <p:pic>
        <p:nvPicPr>
          <p:cNvPr id="3" name="Picture 2">
            <a:extLst>
              <a:ext uri="{FF2B5EF4-FFF2-40B4-BE49-F238E27FC236}">
                <a16:creationId xmlns:a16="http://schemas.microsoft.com/office/drawing/2014/main" id="{5EE70618-6A8D-E734-B437-CD0B30A526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189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C8DB6-B300-4D11-9FCB-841CA9069C98}"/>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751A5BD-8051-4490-3AB1-37EAC9FD1ADE}"/>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272F4CD7-45B0-4958-F3B0-A031B96B0E8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F9119974-1F03-A02F-C5FE-27750594AC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3102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2ABE1-8C84-9953-3211-2DB3307A641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FBF70F9-CEEC-8AE2-5FF7-F4376A08E0D5}"/>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EEA246BE-0767-7E5C-27D3-3680ED114CCF}"/>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7237120E-F05E-FB4B-1260-20E8CD4351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5353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78262-EA39-2880-6B95-B04AF5F19E9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98016F2-5D6E-1A25-55B0-BB5C3EC7E78B}"/>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33D166C6-79E2-F5AA-420B-BF9BAB668F95}"/>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32DD6BE2-DF20-4EEF-94A2-2D04B196CC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3967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86D00-31C9-C857-2A6F-0059FD9F7D8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C354E7-7A55-EF79-988A-31D6F3FA6B67}"/>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37B1F374-7C76-515E-F67E-8D5A79F26B8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257C0D0A-7006-56B0-0ACB-549AB6C04C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98825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F8802-3E0A-A770-7B5F-49ADB91B527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E0A09DA-4F5D-E9F1-6A63-EC39376B94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D66B5ABD-625A-CF9D-3187-8CCB0D814B1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5B995198-4BE5-7089-7308-7E07F53D87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5168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04131-15DD-7FC2-03AB-67E900DDFF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1369EA-2762-573C-B729-D506E5F411C2}"/>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7B1857E3-A4A4-B1EC-1402-E39BE212BFD5}"/>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E8FB6980-A591-86AC-4E26-B3709901D6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249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9097B-93A9-C895-425A-EEB5A9CF0F3B}"/>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335FD4F-AFA0-097D-7853-64E7BFC649FF}"/>
              </a:ext>
            </a:extLst>
          </p:cNvPr>
          <p:cNvSpPr>
            <a:spLocks noGrp="1" noChangeArrowheads="1"/>
          </p:cNvSpPr>
          <p:nvPr>
            <p:ph type="body" idx="1"/>
          </p:nvPr>
        </p:nvSpPr>
        <p:spPr>
          <a:xfrm>
            <a:off x="609600" y="2057400"/>
            <a:ext cx="10972800" cy="2514600"/>
          </a:xfrm>
        </p:spPr>
        <p:txBody>
          <a:bodyPr/>
          <a:lstStyle/>
          <a:p>
            <a:pPr marL="0" indent="0" algn="just">
              <a:spcBef>
                <a:spcPts val="0"/>
              </a:spcBef>
              <a:spcAft>
                <a:spcPts val="0"/>
              </a:spcAft>
              <a:buNone/>
            </a:pPr>
            <a:r>
              <a:rPr lang="en-US" b="0" i="0" dirty="0">
                <a:effectLst/>
                <a:cs typeface="Calibri" panose="020F0502020204030204" pitchFamily="34" charset="0"/>
              </a:rPr>
              <a:t>“</a:t>
            </a:r>
            <a:r>
              <a:rPr lang="en-US" b="0" i="1" dirty="0">
                <a:effectLst/>
                <a:cs typeface="Calibri" panose="020F0502020204030204" pitchFamily="34" charset="0"/>
              </a:rPr>
              <a:t>Put, I pray you, your hand under my thigh</a:t>
            </a:r>
            <a:r>
              <a:rPr lang="en-US" b="0" i="0" dirty="0">
                <a:effectLst/>
                <a:cs typeface="Calibri" panose="020F0502020204030204" pitchFamily="34" charset="0"/>
              </a:rPr>
              <a:t>. As in a previous passage (24:2), that idiom indicated the holding of the genitals, the source of vital power, which emphasized the solemnity of the oath.”</a:t>
            </a:r>
          </a:p>
        </p:txBody>
      </p:sp>
      <p:sp>
        <p:nvSpPr>
          <p:cNvPr id="4" name="Text Box 5">
            <a:extLst>
              <a:ext uri="{FF2B5EF4-FFF2-40B4-BE49-F238E27FC236}">
                <a16:creationId xmlns:a16="http://schemas.microsoft.com/office/drawing/2014/main" id="{085DF789-A11D-285C-E7AC-23D3790B3A6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a:t>
            </a:r>
          </a:p>
        </p:txBody>
      </p:sp>
      <p:pic>
        <p:nvPicPr>
          <p:cNvPr id="5" name="Picture 4">
            <a:extLst>
              <a:ext uri="{FF2B5EF4-FFF2-40B4-BE49-F238E27FC236}">
                <a16:creationId xmlns:a16="http://schemas.microsoft.com/office/drawing/2014/main" id="{CB7ED74B-0F75-D0E3-D125-E82347EDBC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3FDC5F50-E715-69EB-7F0A-0DD22D529F1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8679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97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C4806-0E50-9F87-B4F6-B36B7F9D4B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D9B448-35FA-A7F2-C8DF-5E06E54588A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47:29b-30a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Charge</a:t>
            </a:r>
          </a:p>
        </p:txBody>
      </p:sp>
      <p:sp>
        <p:nvSpPr>
          <p:cNvPr id="161795" name="Rectangle 3">
            <a:extLst>
              <a:ext uri="{FF2B5EF4-FFF2-40B4-BE49-F238E27FC236}">
                <a16:creationId xmlns:a16="http://schemas.microsoft.com/office/drawing/2014/main" id="{A6891E4E-AEA4-6427-B048-8203551766D0}"/>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Basis (29b)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rPr>
              <a:t>Ritual (29c)</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Content (29d-30a)</a:t>
            </a:r>
          </a:p>
        </p:txBody>
      </p:sp>
      <p:pic>
        <p:nvPicPr>
          <p:cNvPr id="2" name="Picture 1">
            <a:extLst>
              <a:ext uri="{FF2B5EF4-FFF2-40B4-BE49-F238E27FC236}">
                <a16:creationId xmlns:a16="http://schemas.microsoft.com/office/drawing/2014/main" id="{D6C33E76-5FB0-82CA-41BE-DC66D65CC5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9205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11068242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5A412-768C-C574-6DC4-C9AF93DEE678}"/>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3C75EF36-E2D7-689E-F9A9-54768B22A7EB}"/>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“First, the timing is: </a:t>
            </a:r>
            <a:r>
              <a:rPr lang="en-US" b="0" i="1" dirty="0">
                <a:effectLst/>
                <a:cs typeface="Calibri" panose="020F0502020204030204" pitchFamily="34" charset="0"/>
              </a:rPr>
              <a:t>when I sleep with my fathers</a:t>
            </a:r>
            <a:r>
              <a:rPr lang="en-US" b="0" i="0" dirty="0">
                <a:effectLst/>
                <a:cs typeface="Calibri" panose="020F0502020204030204" pitchFamily="34" charset="0"/>
              </a:rPr>
              <a:t>; Jacob expects to join them in the afterlife upon death. Second, he specifies: </a:t>
            </a:r>
            <a:r>
              <a:rPr lang="en-US" b="0" i="1" dirty="0">
                <a:effectLst/>
                <a:cs typeface="Calibri" panose="020F0502020204030204" pitchFamily="34" charset="0"/>
              </a:rPr>
              <a:t>You shall carry me</a:t>
            </a:r>
            <a:r>
              <a:rPr lang="en-US" b="0" i="0" dirty="0">
                <a:effectLst/>
                <a:cs typeface="Calibri" panose="020F0502020204030204" pitchFamily="34" charset="0"/>
              </a:rPr>
              <a:t>. The sequence here is: Jacob will go to be with his </a:t>
            </a:r>
            <a:r>
              <a:rPr lang="en-US" b="0" i="1" dirty="0">
                <a:effectLst/>
                <a:cs typeface="Calibri" panose="020F0502020204030204" pitchFamily="34" charset="0"/>
              </a:rPr>
              <a:t>fathers</a:t>
            </a:r>
            <a:r>
              <a:rPr lang="en-US" b="0" i="0" dirty="0">
                <a:effectLst/>
                <a:cs typeface="Calibri" panose="020F0502020204030204" pitchFamily="34" charset="0"/>
              </a:rPr>
              <a:t>, and after he has gone to be with his </a:t>
            </a:r>
            <a:r>
              <a:rPr lang="en-US" b="0" i="1" dirty="0">
                <a:effectLst/>
                <a:cs typeface="Calibri" panose="020F0502020204030204" pitchFamily="34" charset="0"/>
              </a:rPr>
              <a:t>fathers</a:t>
            </a:r>
            <a:r>
              <a:rPr lang="en-US" b="0" i="0" dirty="0">
                <a:effectLst/>
                <a:cs typeface="Calibri" panose="020F0502020204030204" pitchFamily="34" charset="0"/>
              </a:rPr>
              <a:t>, then Joseph is to carry his body to that cave. The order shows a clear belief in the afterlife; he asked Joseph to carry his body to Machpelah; however, prior to that he will be gathered to his </a:t>
            </a:r>
            <a:r>
              <a:rPr lang="en-US" b="0" i="1" dirty="0">
                <a:effectLst/>
                <a:cs typeface="Calibri" panose="020F0502020204030204" pitchFamily="34" charset="0"/>
              </a:rPr>
              <a:t>fathers</a:t>
            </a:r>
            <a:r>
              <a:rPr lang="en-US" b="0" i="0" dirty="0">
                <a:effectLst/>
                <a:cs typeface="Calibri" panose="020F0502020204030204" pitchFamily="34" charset="0"/>
              </a:rPr>
              <a:t>. This shows that being gathered to his </a:t>
            </a:r>
            <a:r>
              <a:rPr lang="en-US" b="0" i="1" dirty="0">
                <a:effectLst/>
                <a:cs typeface="Calibri" panose="020F0502020204030204" pitchFamily="34" charset="0"/>
              </a:rPr>
              <a:t>fathers</a:t>
            </a:r>
            <a:r>
              <a:rPr lang="en-US" b="0" i="0" dirty="0">
                <a:effectLst/>
                <a:cs typeface="Calibri" panose="020F0502020204030204" pitchFamily="34" charset="0"/>
              </a:rPr>
              <a:t> is not the same as being buried in the cave.”</a:t>
            </a:r>
          </a:p>
        </p:txBody>
      </p:sp>
      <p:sp>
        <p:nvSpPr>
          <p:cNvPr id="4" name="Text Box 5">
            <a:extLst>
              <a:ext uri="{FF2B5EF4-FFF2-40B4-BE49-F238E27FC236}">
                <a16:creationId xmlns:a16="http://schemas.microsoft.com/office/drawing/2014/main" id="{BFC5E2D0-7CC4-6355-3EC4-4EEE2D0979A2}"/>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a:t>
            </a:r>
          </a:p>
        </p:txBody>
      </p:sp>
      <p:pic>
        <p:nvPicPr>
          <p:cNvPr id="5" name="Picture 4">
            <a:extLst>
              <a:ext uri="{FF2B5EF4-FFF2-40B4-BE49-F238E27FC236}">
                <a16:creationId xmlns:a16="http://schemas.microsoft.com/office/drawing/2014/main" id="{99AEE7BC-731D-4F4E-4E9D-C4F352968C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30AF193-9934-624B-922B-41B901AF8E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856465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1B408-AED5-2869-2478-9A047DD5450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27FA6B4-8910-6001-92CE-869A20467325}"/>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1F23A522-1A7A-1AA5-D1A9-1C3FE1F55091}"/>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371288D3-2805-9DFD-83C5-E6286ECC07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6312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7430F-73CB-D613-76AB-7E8C41DC09B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DCE65EB-AD83-4A55-DF80-6B02681D839A}"/>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52E5FE09-B310-C80F-289B-F23F88A5BAC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B24C414B-BFB1-4BB5-49BB-1FBD2CB466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431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93C97-0EB1-10A9-4776-ADAD7747929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F1B3179-15BC-6E35-B0B8-0F9C078CC3EE}"/>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C36794F9-D8B0-7FCA-715B-785EB464A64E}"/>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D6B1E712-5B61-538C-4FAD-693DFF2DB6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09061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E948D-82DD-3DA4-BF5E-CCD980AC893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5AA3ADB-6E28-716C-9E7A-E6CF5A235243}"/>
              </a:ext>
            </a:extLst>
          </p:cNvPr>
          <p:cNvSpPr>
            <a:spLocks noGrp="1" noChangeArrowheads="1"/>
          </p:cNvSpPr>
          <p:nvPr>
            <p:ph type="body" idx="1"/>
          </p:nvPr>
        </p:nvSpPr>
        <p:spPr>
          <a:xfrm>
            <a:off x="914400" y="1676400"/>
            <a:ext cx="7757546" cy="2743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Occasion (29a)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Charge (29b-30a)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(30b)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Oath (31a)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agreement (31b)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worship (31c)</a:t>
            </a:r>
          </a:p>
        </p:txBody>
      </p:sp>
      <p:sp>
        <p:nvSpPr>
          <p:cNvPr id="4" name="Rectangle 2">
            <a:extLst>
              <a:ext uri="{FF2B5EF4-FFF2-40B4-BE49-F238E27FC236}">
                <a16:creationId xmlns:a16="http://schemas.microsoft.com/office/drawing/2014/main" id="{FDB80874-30DE-BFD9-9063-11A1BB8EDDA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47:29-31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Charge to Joseph</a:t>
            </a:r>
          </a:p>
        </p:txBody>
      </p:sp>
      <p:pic>
        <p:nvPicPr>
          <p:cNvPr id="2" name="Picture 1">
            <a:extLst>
              <a:ext uri="{FF2B5EF4-FFF2-40B4-BE49-F238E27FC236}">
                <a16:creationId xmlns:a16="http://schemas.microsoft.com/office/drawing/2014/main" id="{116EC968-2082-6160-1A07-7BEA7587DE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33483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AA37D-81DA-BF4C-975C-C463AFFFF7B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1E611E7A-FD7D-F21A-537C-1A1DD1D6A278}"/>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“Then in verse 31b, Jacob was now able to rest easy: </a:t>
            </a:r>
            <a:r>
              <a:rPr lang="en-US" b="0" i="1" dirty="0">
                <a:effectLst/>
                <a:cs typeface="Calibri" panose="020F0502020204030204" pitchFamily="34" charset="0"/>
              </a:rPr>
              <a:t>And Israel bowed himself</a:t>
            </a:r>
            <a:r>
              <a:rPr lang="en-US" b="0" i="0" dirty="0">
                <a:effectLst/>
                <a:cs typeface="Calibri" panose="020F0502020204030204" pitchFamily="34" charset="0"/>
              </a:rPr>
              <a:t>, meaning he turned over in bed to assume a bowed position. It was an act of worship; it was a position from which to worship God in adoration. It then states: </a:t>
            </a:r>
            <a:r>
              <a:rPr lang="en-US" b="0" i="1" dirty="0">
                <a:effectLst/>
                <a:cs typeface="Calibri" panose="020F0502020204030204" pitchFamily="34" charset="0"/>
              </a:rPr>
              <a:t>upon the bed’s head</a:t>
            </a:r>
            <a:r>
              <a:rPr lang="en-US" b="0" i="0" dirty="0">
                <a:effectLst/>
                <a:cs typeface="Calibri" panose="020F0502020204030204" pitchFamily="34" charset="0"/>
              </a:rPr>
              <a:t>. The </a:t>
            </a:r>
            <a:r>
              <a:rPr lang="en-US" b="0" i="1" dirty="0">
                <a:effectLst/>
                <a:cs typeface="Calibri" panose="020F0502020204030204" pitchFamily="34" charset="0"/>
              </a:rPr>
              <a:t>Masoretic Text</a:t>
            </a:r>
            <a:r>
              <a:rPr lang="en-US" b="0" i="0" dirty="0">
                <a:effectLst/>
                <a:cs typeface="Calibri" panose="020F0502020204030204" pitchFamily="34" charset="0"/>
              </a:rPr>
              <a:t>, which is the </a:t>
            </a:r>
            <a:r>
              <a:rPr lang="en-US" b="0" i="1" dirty="0">
                <a:effectLst/>
                <a:cs typeface="Calibri" panose="020F0502020204030204" pitchFamily="34" charset="0"/>
              </a:rPr>
              <a:t>Hebrew Text</a:t>
            </a:r>
            <a:r>
              <a:rPr lang="en-US" b="0" i="0" dirty="0">
                <a:effectLst/>
                <a:cs typeface="Calibri" panose="020F0502020204030204" pitchFamily="34" charset="0"/>
              </a:rPr>
              <a:t> upon which all translations are based, uses the word </a:t>
            </a:r>
            <a:r>
              <a:rPr lang="en-US" b="0" i="1" dirty="0" err="1">
                <a:effectLst/>
                <a:cs typeface="Calibri" panose="020F0502020204030204" pitchFamily="34" charset="0"/>
              </a:rPr>
              <a:t>mittah</a:t>
            </a:r>
            <a:r>
              <a:rPr lang="en-US" b="0" i="0" dirty="0">
                <a:effectLst/>
                <a:cs typeface="Calibri" panose="020F0502020204030204" pitchFamily="34" charset="0"/>
              </a:rPr>
              <a:t>, which means </a:t>
            </a:r>
            <a:r>
              <a:rPr lang="en-US" b="0" i="1" dirty="0">
                <a:effectLst/>
                <a:cs typeface="Calibri" panose="020F0502020204030204" pitchFamily="34" charset="0"/>
              </a:rPr>
              <a:t>bed</a:t>
            </a:r>
            <a:r>
              <a:rPr lang="en-US" b="0" i="0" dirty="0">
                <a:effectLst/>
                <a:cs typeface="Calibri" panose="020F0502020204030204" pitchFamily="34" charset="0"/>
              </a:rPr>
              <a:t>. However, the </a:t>
            </a:r>
            <a:r>
              <a:rPr lang="en-US" b="0" i="1" dirty="0">
                <a:effectLst/>
                <a:cs typeface="Calibri" panose="020F0502020204030204" pitchFamily="34" charset="0"/>
              </a:rPr>
              <a:t>Septuagint</a:t>
            </a:r>
            <a:r>
              <a:rPr lang="en-US" b="0" i="0" dirty="0">
                <a:effectLst/>
                <a:cs typeface="Calibri" panose="020F0502020204030204" pitchFamily="34" charset="0"/>
              </a:rPr>
              <a:t> used a Greek word meaning ‘staff</a:t>
            </a:r>
            <a:r>
              <a:rPr lang="en-US" dirty="0">
                <a:effectLst/>
                <a:cs typeface="Calibri" panose="020F0502020204030204" pitchFamily="34" charset="0"/>
              </a:rPr>
              <a:t>’</a:t>
            </a:r>
            <a:r>
              <a:rPr lang="en-US" b="0" i="0" dirty="0">
                <a:effectLst/>
                <a:cs typeface="Calibri" panose="020F0502020204030204" pitchFamily="34" charset="0"/>
              </a:rPr>
              <a:t>; and so it is obvious that the translators of the </a:t>
            </a:r>
            <a:r>
              <a:rPr lang="en-US" b="0" i="1" dirty="0">
                <a:effectLst/>
                <a:cs typeface="Calibri" panose="020F0502020204030204" pitchFamily="34" charset="0"/>
              </a:rPr>
              <a:t>Septuagint</a:t>
            </a:r>
            <a:r>
              <a:rPr lang="en-US" b="0" i="0" dirty="0">
                <a:effectLst/>
                <a:cs typeface="Calibri" panose="020F0502020204030204" pitchFamily="34" charset="0"/>
              </a:rPr>
              <a:t>, the Greek Old Testament, took the word </a:t>
            </a:r>
            <a:r>
              <a:rPr lang="en-US" b="0" i="1" dirty="0" err="1">
                <a:effectLst/>
                <a:cs typeface="Calibri" panose="020F0502020204030204" pitchFamily="34" charset="0"/>
              </a:rPr>
              <a:t>mittah</a:t>
            </a:r>
            <a:r>
              <a:rPr lang="en-US" b="0" i="0" dirty="0">
                <a:effectLst/>
                <a:cs typeface="Calibri" panose="020F0502020204030204" pitchFamily="34" charset="0"/>
              </a:rPr>
              <a:t> to be </a:t>
            </a:r>
            <a:r>
              <a:rPr lang="en-US" b="0" i="1" dirty="0" err="1">
                <a:effectLst/>
                <a:cs typeface="Calibri" panose="020F0502020204030204" pitchFamily="34" charset="0"/>
              </a:rPr>
              <a:t>mattah</a:t>
            </a:r>
            <a:r>
              <a:rPr lang="en-US" b="0" i="0" dirty="0">
                <a:effectLst/>
                <a:cs typeface="Calibri" panose="020F0502020204030204" pitchFamily="34" charset="0"/>
              </a:rPr>
              <a:t>, which means ‘staff.’”</a:t>
            </a:r>
          </a:p>
        </p:txBody>
      </p:sp>
      <p:sp>
        <p:nvSpPr>
          <p:cNvPr id="4" name="Text Box 5">
            <a:extLst>
              <a:ext uri="{FF2B5EF4-FFF2-40B4-BE49-F238E27FC236}">
                <a16:creationId xmlns:a16="http://schemas.microsoft.com/office/drawing/2014/main" id="{25568800-2209-DDA5-1FB8-4B578264083D}"/>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623-24</a:t>
            </a:r>
          </a:p>
        </p:txBody>
      </p:sp>
      <p:pic>
        <p:nvPicPr>
          <p:cNvPr id="5" name="Picture 4">
            <a:extLst>
              <a:ext uri="{FF2B5EF4-FFF2-40B4-BE49-F238E27FC236}">
                <a16:creationId xmlns:a16="http://schemas.microsoft.com/office/drawing/2014/main" id="{A86366E3-473A-4727-37AD-2DD242CCA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8418BBA-1658-69A7-E0A9-3B1FABF3117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8406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C23B6-4D32-D1CA-B35F-186E154214E7}"/>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FE401C24-8D59-FEA0-E348-A561B1A0F73E}"/>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b="0" i="0" dirty="0">
                <a:effectLst/>
                <a:cs typeface="Calibri" panose="020F0502020204030204" pitchFamily="34" charset="0"/>
              </a:rPr>
              <a:t>“The three letters for both the word </a:t>
            </a:r>
            <a:r>
              <a:rPr lang="en-US" b="0" i="1" dirty="0">
                <a:effectLst/>
                <a:cs typeface="Calibri" panose="020F0502020204030204" pitchFamily="34" charset="0"/>
              </a:rPr>
              <a:t>bed</a:t>
            </a:r>
            <a:r>
              <a:rPr lang="en-US" b="0" i="0" dirty="0">
                <a:effectLst/>
                <a:cs typeface="Calibri" panose="020F0502020204030204" pitchFamily="34" charset="0"/>
              </a:rPr>
              <a:t> and the word “staff” are exactly the same; the only difference is in the vowel </a:t>
            </a:r>
            <a:r>
              <a:rPr lang="en-US" b="0" i="0" dirty="0" err="1">
                <a:effectLst/>
                <a:cs typeface="Calibri" panose="020F0502020204030204" pitchFamily="34" charset="0"/>
              </a:rPr>
              <a:t>pointings</a:t>
            </a:r>
            <a:r>
              <a:rPr lang="en-US" b="0" i="0" dirty="0">
                <a:effectLst/>
                <a:cs typeface="Calibri" panose="020F0502020204030204" pitchFamily="34" charset="0"/>
              </a:rPr>
              <a:t>, but these vowel </a:t>
            </a:r>
            <a:r>
              <a:rPr lang="en-US" b="0" i="0" dirty="0" err="1">
                <a:effectLst/>
                <a:cs typeface="Calibri" panose="020F0502020204030204" pitchFamily="34" charset="0"/>
              </a:rPr>
              <a:t>pointings</a:t>
            </a:r>
            <a:r>
              <a:rPr lang="en-US" b="0" i="0" dirty="0">
                <a:effectLst/>
                <a:cs typeface="Calibri" panose="020F0502020204030204" pitchFamily="34" charset="0"/>
              </a:rPr>
              <a:t> in the </a:t>
            </a:r>
            <a:r>
              <a:rPr lang="en-US" b="0" i="1" dirty="0">
                <a:effectLst/>
                <a:cs typeface="Calibri" panose="020F0502020204030204" pitchFamily="34" charset="0"/>
              </a:rPr>
              <a:t>Hebrew Text</a:t>
            </a:r>
            <a:r>
              <a:rPr lang="en-US" b="0" i="0" dirty="0">
                <a:effectLst/>
                <a:cs typeface="Calibri" panose="020F0502020204030204" pitchFamily="34" charset="0"/>
              </a:rPr>
              <a:t> were put in about </a:t>
            </a:r>
            <a:r>
              <a:rPr lang="en-US" b="0" i="0" dirty="0" err="1">
                <a:effectLst/>
                <a:cs typeface="Calibri" panose="020F0502020204030204" pitchFamily="34" charset="0"/>
              </a:rPr>
              <a:t>a.d.</a:t>
            </a:r>
            <a:r>
              <a:rPr lang="en-US" b="0" i="0" dirty="0">
                <a:effectLst/>
                <a:cs typeface="Calibri" panose="020F0502020204030204" pitchFamily="34" charset="0"/>
              </a:rPr>
              <a:t> 900–1000. So one is a mistranslation of the other. The question is: Which was the original reading? Hebrews 11:21 clearly sides with the </a:t>
            </a:r>
            <a:r>
              <a:rPr lang="en-US" b="0" i="1" dirty="0">
                <a:effectLst/>
                <a:cs typeface="Calibri" panose="020F0502020204030204" pitchFamily="34" charset="0"/>
              </a:rPr>
              <a:t>Septuagint</a:t>
            </a:r>
            <a:r>
              <a:rPr lang="en-US" b="0" i="0" dirty="0">
                <a:effectLst/>
                <a:cs typeface="Calibri" panose="020F0502020204030204" pitchFamily="34" charset="0"/>
              </a:rPr>
              <a:t> version, because Hebrews 11:21 describes Jacob as having worshipped, </a:t>
            </a:r>
            <a:r>
              <a:rPr lang="en-US" b="0" i="1" dirty="0">
                <a:effectLst/>
                <a:cs typeface="Calibri" panose="020F0502020204030204" pitchFamily="34" charset="0"/>
              </a:rPr>
              <a:t>leaning up on the top of his staff.</a:t>
            </a:r>
            <a:r>
              <a:rPr lang="en-US" b="0" i="0" dirty="0">
                <a:effectLst/>
                <a:cs typeface="Calibri" panose="020F0502020204030204" pitchFamily="34" charset="0"/>
              </a:rPr>
              <a:t> Therefore, in this section Jacob was leaning upon his staff, which he kept near to assist him in movement because apparently his old age had weakened him greatly.”</a:t>
            </a:r>
          </a:p>
        </p:txBody>
      </p:sp>
      <p:sp>
        <p:nvSpPr>
          <p:cNvPr id="4" name="Text Box 5">
            <a:extLst>
              <a:ext uri="{FF2B5EF4-FFF2-40B4-BE49-F238E27FC236}">
                <a16:creationId xmlns:a16="http://schemas.microsoft.com/office/drawing/2014/main" id="{6B0CAEA8-DC97-E509-D57A-969DF01B12F9}"/>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623-24</a:t>
            </a:r>
          </a:p>
        </p:txBody>
      </p:sp>
      <p:pic>
        <p:nvPicPr>
          <p:cNvPr id="5" name="Picture 4">
            <a:extLst>
              <a:ext uri="{FF2B5EF4-FFF2-40B4-BE49-F238E27FC236}">
                <a16:creationId xmlns:a16="http://schemas.microsoft.com/office/drawing/2014/main" id="{090DE21F-B762-8EB3-9DB1-990C383637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032C6BF-035C-C9ED-A20E-9534FD52617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217848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42350</TotalTime>
  <Words>3464</Words>
  <Application>Microsoft Office PowerPoint</Application>
  <PresentationFormat>Widescreen</PresentationFormat>
  <Paragraphs>440</Paragraphs>
  <Slides>102</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Calibri</vt:lpstr>
      <vt:lpstr>Symbol</vt:lpstr>
      <vt:lpstr>Times New Roman</vt:lpstr>
      <vt:lpstr>Wingdings</vt:lpstr>
      <vt:lpstr>Azure</vt:lpstr>
      <vt:lpstr>PowerPoint Presentation</vt:lpstr>
      <vt:lpstr>GENESIS STRUCTURE</vt:lpstr>
      <vt:lpstr>Genesis 37‒50 Joseph</vt:lpstr>
      <vt:lpstr>Genesis 47:13-26 Famine’s Course</vt:lpstr>
      <vt:lpstr>Genesis 47:13-26 Famine’s Course</vt:lpstr>
      <vt:lpstr>I. Genesis 47:13-14 Cash</vt:lpstr>
      <vt:lpstr>I. Genesis 47:13-14 Cash</vt:lpstr>
      <vt:lpstr>PowerPoint Presentation</vt:lpstr>
      <vt:lpstr>PowerPoint Presentation</vt:lpstr>
      <vt:lpstr>PowerPoint Presentation</vt:lpstr>
      <vt:lpstr>I. Genesis 47:13-14 Cash</vt:lpstr>
      <vt:lpstr>Genesis 47:13-26 Famine’s Course</vt:lpstr>
      <vt:lpstr>II. Genesis 47:15-17 Livestock</vt:lpstr>
      <vt:lpstr>II. Genesis 47:15-17 Livestock</vt:lpstr>
      <vt:lpstr>II. Genesis 47:15-17 Livestock</vt:lpstr>
      <vt:lpstr>II. Genesis 47:15-17 Livestock</vt:lpstr>
      <vt:lpstr>PowerPoint Presentation</vt:lpstr>
      <vt:lpstr>Genesis 47:13-26 Famine’s Course</vt:lpstr>
      <vt:lpstr>III. Genesis 47:18-22 Property</vt:lpstr>
      <vt:lpstr>III. Genesis 47:18-22 Property</vt:lpstr>
      <vt:lpstr>Genesis 47:18-19 Need for Bread</vt:lpstr>
      <vt:lpstr>Genesis 47:18-19 Need for Bread</vt:lpstr>
      <vt:lpstr>Genesis 47:18-19 Need for Bread</vt:lpstr>
      <vt:lpstr>Genesis 47:18b-c Desperation</vt:lpstr>
      <vt:lpstr>Genesis 47:18b-c Desperation</vt:lpstr>
      <vt:lpstr>Genesis 47:18b-c Desperation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47:18-19 Need for Bread</vt:lpstr>
      <vt:lpstr>Genesis 47:19 Offer</vt:lpstr>
      <vt:lpstr>Genesis 47:19 Offer</vt:lpstr>
      <vt:lpstr>Genesis 47:19 Offer</vt:lpstr>
      <vt:lpstr>III. Genesis 47:18-22 Property</vt:lpstr>
      <vt:lpstr>Genesis 47:20-22 Attaining Land</vt:lpstr>
      <vt:lpstr>Genesis 47:20-22 Attaining Land</vt:lpstr>
      <vt:lpstr>John Adams</vt:lpstr>
      <vt:lpstr>Genesis 47:20-22 Attaining Land</vt:lpstr>
      <vt:lpstr>Genesis 47:20-22 Attaining Land</vt:lpstr>
      <vt:lpstr>PowerPoint Presentation</vt:lpstr>
      <vt:lpstr>7 Kings or Kingdoms (Dan. 2:37-38)  (Revelation 17:9-10)</vt:lpstr>
      <vt:lpstr>PowerPoint Presentation</vt:lpstr>
      <vt:lpstr>PowerPoint Presentation</vt:lpstr>
      <vt:lpstr>PowerPoint Presentation</vt:lpstr>
      <vt:lpstr>Genesis 47:13-26 Famine’s Course</vt:lpstr>
      <vt:lpstr>IV. Genesis 47:23-26 Leasing of the Land</vt:lpstr>
      <vt:lpstr>IV. Genesis 47:23-26 Leasing of the Land</vt:lpstr>
      <vt:lpstr>Genesis 47:23-24 Joseph’s Initiation</vt:lpstr>
      <vt:lpstr>Genesis 47:23-24 Joseph’s Initiation</vt:lpstr>
      <vt:lpstr>Genesis 47:23-24 Joseph’s Initiation</vt:lpstr>
      <vt:lpstr>IV. Genesis 47:23-26 Leasing of the Land</vt:lpstr>
      <vt:lpstr>Genesis 47:25 People’s Agreement</vt:lpstr>
      <vt:lpstr>Genesis 47:25 People’s Agreement</vt:lpstr>
      <vt:lpstr>Genesis 47:25 People’s Agreement</vt:lpstr>
      <vt:lpstr>Federalist # 51</vt:lpstr>
      <vt:lpstr>Thomas Jefferson</vt:lpstr>
      <vt:lpstr>IV. Genesis 47:23-26 Leasing of the Land</vt:lpstr>
      <vt:lpstr>Genesis 47:26 New Law</vt:lpstr>
      <vt:lpstr>Genesis 47:26 New Law</vt:lpstr>
      <vt:lpstr>PowerPoint Presentation</vt:lpstr>
      <vt:lpstr>Genesis 47:26 New Law</vt:lpstr>
      <vt:lpstr>PowerPoint Presentation</vt:lpstr>
      <vt:lpstr>PowerPoint Presentation</vt:lpstr>
      <vt:lpstr>PowerPoint Presentation</vt:lpstr>
      <vt:lpstr>Genesis 37‒50 Joseph</vt:lpstr>
      <vt:lpstr>Genesis 47:27-31 Jacob in Egypt</vt:lpstr>
      <vt:lpstr>Genesis 47:27-31 Jacob in Egypt</vt:lpstr>
      <vt:lpstr>I. Genesis 47:27 Summary: Jacob’s Family in Goshen</vt:lpstr>
      <vt:lpstr>I. Genesis 47:27 Summary: Jacob’s Family in Goshen</vt:lpstr>
      <vt:lpstr>I. Genesis 47:27 Summary: Jacob’s Family in Goshen</vt:lpstr>
      <vt:lpstr>Genesis 47:27b-c God’s Two-Fold Blessing</vt:lpstr>
      <vt:lpstr>Genesis 47:27b-c God’s Two-Fold Blessing</vt:lpstr>
      <vt:lpstr>8 New Promises Genesis 12:1-3</vt:lpstr>
      <vt:lpstr>PowerPoint Presentation</vt:lpstr>
      <vt:lpstr>Genesis 47:27b-c God’s Two-Fold Blessing</vt:lpstr>
      <vt:lpstr>Genesis 47:27-31 Jacob in Egypt</vt:lpstr>
      <vt:lpstr>Genesis 47:27-31 Jacob in Egypt</vt:lpstr>
      <vt:lpstr>III. Genesis 47:29-31 Jacob’s Charge to Joseph</vt:lpstr>
      <vt:lpstr>III. Genesis 47:29-31 Jacob’s Charge to Joseph</vt:lpstr>
      <vt:lpstr>III. Genesis 47:29-31 Jacob’s Charge to Joseph</vt:lpstr>
      <vt:lpstr>Genesis 47:29b-30a Charge</vt:lpstr>
      <vt:lpstr>Genesis 47:29b-30a Charge</vt:lpstr>
      <vt:lpstr>Genesis 47:29b-30a Charge</vt:lpstr>
      <vt:lpstr>PowerPoint Presentation</vt:lpstr>
      <vt:lpstr>Genesis 47:29b-30a Charge</vt:lpstr>
      <vt:lpstr>Evidence of Abrahamic Covenant’s Unconditional Nature</vt:lpstr>
      <vt:lpstr>PowerPoint Presentation</vt:lpstr>
      <vt:lpstr>PowerPoint Presentation</vt:lpstr>
      <vt:lpstr>III. Genesis 47:29-31 Jacob’s Charge to Joseph</vt:lpstr>
      <vt:lpstr>III. Genesis 47:29-31 Jacob’s Charge to Joseph</vt:lpstr>
      <vt:lpstr>III. Genesis 47:29-31 Jacob’s Charge to Joseph</vt:lpstr>
      <vt:lpstr>III. Genesis 47:29-31 Jacob’s Charge to Joseph</vt:lpstr>
      <vt:lpstr>PowerPoint Presentation</vt:lpstr>
      <vt:lpstr>PowerPoint Presentation</vt:lpstr>
      <vt:lpstr>Conclusion</vt:lpstr>
      <vt:lpstr>Genesis 37‒50 Joseph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182 - 47v13-31</dc:title>
  <dc:subject>Genesis 47</dc:subject>
  <dc:creator>A. Woods</dc:creator>
  <dc:description>Modified by Jim McGowan</dc:description>
  <cp:lastModifiedBy>Jim McGowan</cp:lastModifiedBy>
  <cp:revision>4447</cp:revision>
  <cp:lastPrinted>2024-11-15T16:21:07Z</cp:lastPrinted>
  <dcterms:created xsi:type="dcterms:W3CDTF">2009-03-17T12:21:13Z</dcterms:created>
  <dcterms:modified xsi:type="dcterms:W3CDTF">2024-11-23T21:55:00Z</dcterms:modified>
</cp:coreProperties>
</file>