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094" r:id="rId2"/>
    <p:sldId id="9505" r:id="rId3"/>
    <p:sldId id="11096" r:id="rId4"/>
    <p:sldId id="12093" r:id="rId5"/>
    <p:sldId id="12061" r:id="rId6"/>
    <p:sldId id="12071" r:id="rId7"/>
    <p:sldId id="12072" r:id="rId8"/>
    <p:sldId id="12073" r:id="rId9"/>
    <p:sldId id="3233" r:id="rId10"/>
    <p:sldId id="12074" r:id="rId11"/>
    <p:sldId id="12094" r:id="rId12"/>
    <p:sldId id="11890" r:id="rId13"/>
    <p:sldId id="12110" r:id="rId14"/>
    <p:sldId id="12080" r:id="rId15"/>
    <p:sldId id="12081" r:id="rId16"/>
    <p:sldId id="5497" r:id="rId17"/>
    <p:sldId id="12082" r:id="rId18"/>
    <p:sldId id="12150" r:id="rId19"/>
    <p:sldId id="12151" r:id="rId20"/>
    <p:sldId id="12083" r:id="rId21"/>
    <p:sldId id="3012" r:id="rId22"/>
    <p:sldId id="12111" r:id="rId23"/>
    <p:sldId id="9590" r:id="rId24"/>
    <p:sldId id="6719" r:id="rId25"/>
    <p:sldId id="12139" r:id="rId26"/>
    <p:sldId id="12152" r:id="rId27"/>
    <p:sldId id="12140" r:id="rId28"/>
  </p:sldIdLst>
  <p:sldSz cx="12192000" cy="6858000"/>
  <p:notesSz cx="7315200" cy="9601200"/>
  <p:custDataLst>
    <p:tags r:id="rId3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0" autoAdjust="0"/>
    <p:restoredTop sz="96191" autoAdjust="0"/>
  </p:normalViewPr>
  <p:slideViewPr>
    <p:cSldViewPr>
      <p:cViewPr varScale="1">
        <p:scale>
          <a:sx n="147" d="100"/>
          <a:sy n="147" d="100"/>
        </p:scale>
        <p:origin x="128" y="1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4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2D2AB30-B469-4E5C-BEF3-837BFCAB84F2}"/>
    <pc:docChg chg="custSel addSld delSld modSld sldOrd">
      <pc:chgData name="Jim McGowan" userId="e2c7446dd3aca506" providerId="LiveId" clId="{92D2AB30-B469-4E5C-BEF3-837BFCAB84F2}" dt="2024-10-10T18:13:47.982" v="418" actId="47"/>
      <pc:docMkLst>
        <pc:docMk/>
      </pc:docMkLst>
      <pc:sldChg chg="modSp mod">
        <pc:chgData name="Jim McGowan" userId="e2c7446dd3aca506" providerId="LiveId" clId="{92D2AB30-B469-4E5C-BEF3-837BFCAB84F2}" dt="2024-10-10T17:29:49.336" v="4" actId="948"/>
        <pc:sldMkLst>
          <pc:docMk/>
          <pc:sldMk cId="2078787147" sldId="11889"/>
        </pc:sldMkLst>
      </pc:sldChg>
      <pc:sldChg chg="modSp mod">
        <pc:chgData name="Jim McGowan" userId="e2c7446dd3aca506" providerId="LiveId" clId="{92D2AB30-B469-4E5C-BEF3-837BFCAB84F2}" dt="2024-10-10T18:10:47.973" v="400" actId="14100"/>
        <pc:sldMkLst>
          <pc:docMk/>
          <pc:sldMk cId="2167445180" sldId="11890"/>
        </pc:sldMkLst>
        <pc:spChg chg="mod">
          <ac:chgData name="Jim McGowan" userId="e2c7446dd3aca506" providerId="LiveId" clId="{92D2AB30-B469-4E5C-BEF3-837BFCAB84F2}" dt="2024-10-10T18:10:47.973" v="400" actId="14100"/>
          <ac:spMkLst>
            <pc:docMk/>
            <pc:sldMk cId="2167445180" sldId="11890"/>
            <ac:spMk id="161795" creationId="{00000000-0000-0000-0000-000000000000}"/>
          </ac:spMkLst>
        </pc:spChg>
      </pc:sldChg>
      <pc:sldChg chg="modSp mod">
        <pc:chgData name="Jim McGowan" userId="e2c7446dd3aca506" providerId="LiveId" clId="{92D2AB30-B469-4E5C-BEF3-837BFCAB84F2}" dt="2024-10-10T17:30:29.019" v="7" actId="14100"/>
        <pc:sldMkLst>
          <pc:docMk/>
          <pc:sldMk cId="3589327575" sldId="11965"/>
        </pc:sldMkLst>
      </pc:sldChg>
      <pc:sldChg chg="del">
        <pc:chgData name="Jim McGowan" userId="e2c7446dd3aca506" providerId="LiveId" clId="{92D2AB30-B469-4E5C-BEF3-837BFCAB84F2}" dt="2024-10-10T17:37:57.407" v="64" actId="47"/>
        <pc:sldMkLst>
          <pc:docMk/>
          <pc:sldMk cId="1694660998" sldId="11966"/>
        </pc:sldMkLst>
      </pc:sldChg>
      <pc:sldChg chg="del">
        <pc:chgData name="Jim McGowan" userId="e2c7446dd3aca506" providerId="LiveId" clId="{92D2AB30-B469-4E5C-BEF3-837BFCAB84F2}" dt="2024-10-10T17:38:35.525" v="68" actId="47"/>
        <pc:sldMkLst>
          <pc:docMk/>
          <pc:sldMk cId="1647794937" sldId="11967"/>
        </pc:sldMkLst>
      </pc:sldChg>
      <pc:sldChg chg="del">
        <pc:chgData name="Jim McGowan" userId="e2c7446dd3aca506" providerId="LiveId" clId="{92D2AB30-B469-4E5C-BEF3-837BFCAB84F2}" dt="2024-10-10T17:39:07.462" v="72" actId="47"/>
        <pc:sldMkLst>
          <pc:docMk/>
          <pc:sldMk cId="2313765603" sldId="11968"/>
        </pc:sldMkLst>
      </pc:sldChg>
      <pc:sldChg chg="del">
        <pc:chgData name="Jim McGowan" userId="e2c7446dd3aca506" providerId="LiveId" clId="{92D2AB30-B469-4E5C-BEF3-837BFCAB84F2}" dt="2024-10-10T17:40:51.606" v="76" actId="47"/>
        <pc:sldMkLst>
          <pc:docMk/>
          <pc:sldMk cId="1146326486" sldId="11969"/>
        </pc:sldMkLst>
      </pc:sldChg>
      <pc:sldChg chg="addSp delSp modSp mod">
        <pc:chgData name="Jim McGowan" userId="e2c7446dd3aca506" providerId="LiveId" clId="{92D2AB30-B469-4E5C-BEF3-837BFCAB84F2}" dt="2024-10-10T17:35:39.209" v="42" actId="14100"/>
        <pc:sldMkLst>
          <pc:docMk/>
          <pc:sldMk cId="3987483774" sldId="11978"/>
        </pc:sldMkLst>
      </pc:sldChg>
      <pc:sldChg chg="del">
        <pc:chgData name="Jim McGowan" userId="e2c7446dd3aca506" providerId="LiveId" clId="{92D2AB30-B469-4E5C-BEF3-837BFCAB84F2}" dt="2024-10-10T17:35:59.956" v="44" actId="47"/>
        <pc:sldMkLst>
          <pc:docMk/>
          <pc:sldMk cId="1670157170" sldId="11979"/>
        </pc:sldMkLst>
      </pc:sldChg>
      <pc:sldChg chg="del">
        <pc:chgData name="Jim McGowan" userId="e2c7446dd3aca506" providerId="LiveId" clId="{92D2AB30-B469-4E5C-BEF3-837BFCAB84F2}" dt="2024-10-10T17:36:18.054" v="48" actId="47"/>
        <pc:sldMkLst>
          <pc:docMk/>
          <pc:sldMk cId="354092059" sldId="11980"/>
        </pc:sldMkLst>
      </pc:sldChg>
      <pc:sldChg chg="del">
        <pc:chgData name="Jim McGowan" userId="e2c7446dd3aca506" providerId="LiveId" clId="{92D2AB30-B469-4E5C-BEF3-837BFCAB84F2}" dt="2024-10-10T17:36:36.687" v="52" actId="47"/>
        <pc:sldMkLst>
          <pc:docMk/>
          <pc:sldMk cId="1857521205" sldId="11981"/>
        </pc:sldMkLst>
      </pc:sldChg>
      <pc:sldChg chg="del">
        <pc:chgData name="Jim McGowan" userId="e2c7446dd3aca506" providerId="LiveId" clId="{92D2AB30-B469-4E5C-BEF3-837BFCAB84F2}" dt="2024-10-10T17:36:57.942" v="56" actId="47"/>
        <pc:sldMkLst>
          <pc:docMk/>
          <pc:sldMk cId="2094636806" sldId="11982"/>
        </pc:sldMkLst>
      </pc:sldChg>
      <pc:sldChg chg="del">
        <pc:chgData name="Jim McGowan" userId="e2c7446dd3aca506" providerId="LiveId" clId="{92D2AB30-B469-4E5C-BEF3-837BFCAB84F2}" dt="2024-10-10T17:37:16.718" v="60" actId="47"/>
        <pc:sldMkLst>
          <pc:docMk/>
          <pc:sldMk cId="2927563112" sldId="11983"/>
        </pc:sldMkLst>
      </pc:sldChg>
      <pc:sldChg chg="addSp delSp modSp mod">
        <pc:chgData name="Jim McGowan" userId="e2c7446dd3aca506" providerId="LiveId" clId="{92D2AB30-B469-4E5C-BEF3-837BFCAB84F2}" dt="2024-10-10T17:31:06.870" v="10" actId="14100"/>
        <pc:sldMkLst>
          <pc:docMk/>
          <pc:sldMk cId="4239999424" sldId="11984"/>
        </pc:sldMkLst>
      </pc:sldChg>
      <pc:sldChg chg="addSp delSp modSp mod">
        <pc:chgData name="Jim McGowan" userId="e2c7446dd3aca506" providerId="LiveId" clId="{92D2AB30-B469-4E5C-BEF3-837BFCAB84F2}" dt="2024-10-10T17:31:14.795" v="12"/>
        <pc:sldMkLst>
          <pc:docMk/>
          <pc:sldMk cId="1024034892" sldId="11985"/>
        </pc:sldMkLst>
      </pc:sldChg>
      <pc:sldChg chg="addSp delSp modSp mod">
        <pc:chgData name="Jim McGowan" userId="e2c7446dd3aca506" providerId="LiveId" clId="{92D2AB30-B469-4E5C-BEF3-837BFCAB84F2}" dt="2024-10-10T17:31:33.520" v="14"/>
        <pc:sldMkLst>
          <pc:docMk/>
          <pc:sldMk cId="3895534548" sldId="11986"/>
        </pc:sldMkLst>
      </pc:sldChg>
      <pc:sldChg chg="addSp delSp modSp mod">
        <pc:chgData name="Jim McGowan" userId="e2c7446dd3aca506" providerId="LiveId" clId="{92D2AB30-B469-4E5C-BEF3-837BFCAB84F2}" dt="2024-10-10T17:31:40.064" v="16"/>
        <pc:sldMkLst>
          <pc:docMk/>
          <pc:sldMk cId="3619784559" sldId="11987"/>
        </pc:sldMkLst>
      </pc:sldChg>
      <pc:sldChg chg="addSp delSp modSp mod">
        <pc:chgData name="Jim McGowan" userId="e2c7446dd3aca506" providerId="LiveId" clId="{92D2AB30-B469-4E5C-BEF3-837BFCAB84F2}" dt="2024-10-10T17:31:46.941" v="18" actId="478"/>
        <pc:sldMkLst>
          <pc:docMk/>
          <pc:sldMk cId="4205559654" sldId="11988"/>
        </pc:sldMkLst>
      </pc:sldChg>
      <pc:sldChg chg="addSp delSp modSp mod">
        <pc:chgData name="Jim McGowan" userId="e2c7446dd3aca506" providerId="LiveId" clId="{92D2AB30-B469-4E5C-BEF3-837BFCAB84F2}" dt="2024-10-10T17:33:19.677" v="26" actId="478"/>
        <pc:sldMkLst>
          <pc:docMk/>
          <pc:sldMk cId="4148144935" sldId="11989"/>
        </pc:sldMkLst>
      </pc:sldChg>
      <pc:sldChg chg="modSp mod">
        <pc:chgData name="Jim McGowan" userId="e2c7446dd3aca506" providerId="LiveId" clId="{92D2AB30-B469-4E5C-BEF3-837BFCAB84F2}" dt="2024-10-10T17:32:45.687" v="20" actId="14100"/>
        <pc:sldMkLst>
          <pc:docMk/>
          <pc:sldMk cId="735782384" sldId="11990"/>
        </pc:sldMkLst>
      </pc:sldChg>
      <pc:sldChg chg="modSp mod">
        <pc:chgData name="Jim McGowan" userId="e2c7446dd3aca506" providerId="LiveId" clId="{92D2AB30-B469-4E5C-BEF3-837BFCAB84F2}" dt="2024-10-10T17:32:59.045" v="22" actId="14100"/>
        <pc:sldMkLst>
          <pc:docMk/>
          <pc:sldMk cId="1578438820" sldId="11991"/>
        </pc:sldMkLst>
      </pc:sldChg>
      <pc:sldChg chg="modSp mod">
        <pc:chgData name="Jim McGowan" userId="e2c7446dd3aca506" providerId="LiveId" clId="{92D2AB30-B469-4E5C-BEF3-837BFCAB84F2}" dt="2024-10-10T17:33:06.856" v="23" actId="14100"/>
        <pc:sldMkLst>
          <pc:docMk/>
          <pc:sldMk cId="3685149428" sldId="11992"/>
        </pc:sldMkLst>
      </pc:sldChg>
      <pc:sldChg chg="modSp mod">
        <pc:chgData name="Jim McGowan" userId="e2c7446dd3aca506" providerId="LiveId" clId="{92D2AB30-B469-4E5C-BEF3-837BFCAB84F2}" dt="2024-10-10T17:33:12.959" v="24" actId="14100"/>
        <pc:sldMkLst>
          <pc:docMk/>
          <pc:sldMk cId="603443760" sldId="11993"/>
        </pc:sldMkLst>
      </pc:sldChg>
      <pc:sldChg chg="modSp mod">
        <pc:chgData name="Jim McGowan" userId="e2c7446dd3aca506" providerId="LiveId" clId="{92D2AB30-B469-4E5C-BEF3-837BFCAB84F2}" dt="2024-10-10T17:33:36.612" v="27" actId="14100"/>
        <pc:sldMkLst>
          <pc:docMk/>
          <pc:sldMk cId="888627031" sldId="11994"/>
        </pc:sldMkLst>
      </pc:sldChg>
      <pc:sldChg chg="modSp mod">
        <pc:chgData name="Jim McGowan" userId="e2c7446dd3aca506" providerId="LiveId" clId="{92D2AB30-B469-4E5C-BEF3-837BFCAB84F2}" dt="2024-10-10T17:33:41.620" v="28" actId="14100"/>
        <pc:sldMkLst>
          <pc:docMk/>
          <pc:sldMk cId="4075413295" sldId="11995"/>
        </pc:sldMkLst>
      </pc:sldChg>
      <pc:sldChg chg="modSp mod">
        <pc:chgData name="Jim McGowan" userId="e2c7446dd3aca506" providerId="LiveId" clId="{92D2AB30-B469-4E5C-BEF3-837BFCAB84F2}" dt="2024-10-10T17:33:48.097" v="29" actId="14100"/>
        <pc:sldMkLst>
          <pc:docMk/>
          <pc:sldMk cId="3664441002" sldId="11996"/>
        </pc:sldMkLst>
      </pc:sldChg>
      <pc:sldChg chg="modSp mod">
        <pc:chgData name="Jim McGowan" userId="e2c7446dd3aca506" providerId="LiveId" clId="{92D2AB30-B469-4E5C-BEF3-837BFCAB84F2}" dt="2024-10-10T17:33:53.965" v="30" actId="14100"/>
        <pc:sldMkLst>
          <pc:docMk/>
          <pc:sldMk cId="952996921" sldId="11997"/>
        </pc:sldMkLst>
      </pc:sldChg>
      <pc:sldChg chg="modSp mod">
        <pc:chgData name="Jim McGowan" userId="e2c7446dd3aca506" providerId="LiveId" clId="{92D2AB30-B469-4E5C-BEF3-837BFCAB84F2}" dt="2024-10-10T17:42:00.442" v="81" actId="948"/>
        <pc:sldMkLst>
          <pc:docMk/>
          <pc:sldMk cId="2891336805" sldId="11998"/>
        </pc:sldMkLst>
      </pc:sldChg>
      <pc:sldChg chg="modSp mod">
        <pc:chgData name="Jim McGowan" userId="e2c7446dd3aca506" providerId="LiveId" clId="{92D2AB30-B469-4E5C-BEF3-837BFCAB84F2}" dt="2024-10-10T17:42:25.744" v="83" actId="948"/>
        <pc:sldMkLst>
          <pc:docMk/>
          <pc:sldMk cId="3138746021" sldId="11999"/>
        </pc:sldMkLst>
      </pc:sldChg>
      <pc:sldChg chg="modSp mod">
        <pc:chgData name="Jim McGowan" userId="e2c7446dd3aca506" providerId="LiveId" clId="{92D2AB30-B469-4E5C-BEF3-837BFCAB84F2}" dt="2024-10-10T17:42:36.924" v="85" actId="948"/>
        <pc:sldMkLst>
          <pc:docMk/>
          <pc:sldMk cId="1585006672" sldId="12000"/>
        </pc:sldMkLst>
      </pc:sldChg>
      <pc:sldChg chg="addSp delSp modSp mod">
        <pc:chgData name="Jim McGowan" userId="e2c7446dd3aca506" providerId="LiveId" clId="{92D2AB30-B469-4E5C-BEF3-837BFCAB84F2}" dt="2024-10-10T17:42:45.726" v="87" actId="478"/>
        <pc:sldMkLst>
          <pc:docMk/>
          <pc:sldMk cId="3687525687" sldId="12005"/>
        </pc:sldMkLst>
      </pc:sldChg>
      <pc:sldChg chg="addSp delSp modSp mod">
        <pc:chgData name="Jim McGowan" userId="e2c7446dd3aca506" providerId="LiveId" clId="{92D2AB30-B469-4E5C-BEF3-837BFCAB84F2}" dt="2024-10-10T17:42:48.809" v="89"/>
        <pc:sldMkLst>
          <pc:docMk/>
          <pc:sldMk cId="4018936813" sldId="12006"/>
        </pc:sldMkLst>
      </pc:sldChg>
      <pc:sldChg chg="addSp delSp modSp mod">
        <pc:chgData name="Jim McGowan" userId="e2c7446dd3aca506" providerId="LiveId" clId="{92D2AB30-B469-4E5C-BEF3-837BFCAB84F2}" dt="2024-10-10T17:42:54.353" v="91"/>
        <pc:sldMkLst>
          <pc:docMk/>
          <pc:sldMk cId="1581976449" sldId="12007"/>
        </pc:sldMkLst>
      </pc:sldChg>
      <pc:sldChg chg="addSp delSp modSp mod">
        <pc:chgData name="Jim McGowan" userId="e2c7446dd3aca506" providerId="LiveId" clId="{92D2AB30-B469-4E5C-BEF3-837BFCAB84F2}" dt="2024-10-10T17:42:58.289" v="93"/>
        <pc:sldMkLst>
          <pc:docMk/>
          <pc:sldMk cId="1228906480" sldId="12008"/>
        </pc:sldMkLst>
      </pc:sldChg>
      <pc:sldChg chg="addSp delSp modSp mod">
        <pc:chgData name="Jim McGowan" userId="e2c7446dd3aca506" providerId="LiveId" clId="{92D2AB30-B469-4E5C-BEF3-837BFCAB84F2}" dt="2024-10-10T17:43:00.848" v="95"/>
        <pc:sldMkLst>
          <pc:docMk/>
          <pc:sldMk cId="258276966" sldId="12009"/>
        </pc:sldMkLst>
      </pc:sldChg>
      <pc:sldChg chg="addSp delSp modSp mod">
        <pc:chgData name="Jim McGowan" userId="e2c7446dd3aca506" providerId="LiveId" clId="{92D2AB30-B469-4E5C-BEF3-837BFCAB84F2}" dt="2024-10-10T17:43:15.568" v="101"/>
        <pc:sldMkLst>
          <pc:docMk/>
          <pc:sldMk cId="1495218523" sldId="12011"/>
        </pc:sldMkLst>
      </pc:sldChg>
      <pc:sldChg chg="addSp delSp modSp mod">
        <pc:chgData name="Jim McGowan" userId="e2c7446dd3aca506" providerId="LiveId" clId="{92D2AB30-B469-4E5C-BEF3-837BFCAB84F2}" dt="2024-10-10T17:43:18.226" v="103"/>
        <pc:sldMkLst>
          <pc:docMk/>
          <pc:sldMk cId="4258916417" sldId="12012"/>
        </pc:sldMkLst>
      </pc:sldChg>
      <pc:sldChg chg="addSp delSp modSp mod">
        <pc:chgData name="Jim McGowan" userId="e2c7446dd3aca506" providerId="LiveId" clId="{92D2AB30-B469-4E5C-BEF3-837BFCAB84F2}" dt="2024-10-10T17:43:12.937" v="99"/>
        <pc:sldMkLst>
          <pc:docMk/>
          <pc:sldMk cId="995968060" sldId="12013"/>
        </pc:sldMkLst>
      </pc:sldChg>
      <pc:sldChg chg="modSp mod">
        <pc:chgData name="Jim McGowan" userId="e2c7446dd3aca506" providerId="LiveId" clId="{92D2AB30-B469-4E5C-BEF3-837BFCAB84F2}" dt="2024-10-10T17:46:32.135" v="187" actId="14100"/>
        <pc:sldMkLst>
          <pc:docMk/>
          <pc:sldMk cId="1976768517" sldId="12014"/>
        </pc:sldMkLst>
      </pc:sldChg>
      <pc:sldChg chg="modSp mod">
        <pc:chgData name="Jim McGowan" userId="e2c7446dd3aca506" providerId="LiveId" clId="{92D2AB30-B469-4E5C-BEF3-837BFCAB84F2}" dt="2024-10-10T17:46:52.448" v="188" actId="14100"/>
        <pc:sldMkLst>
          <pc:docMk/>
          <pc:sldMk cId="752323144" sldId="12015"/>
        </pc:sldMkLst>
      </pc:sldChg>
      <pc:sldChg chg="modSp mod">
        <pc:chgData name="Jim McGowan" userId="e2c7446dd3aca506" providerId="LiveId" clId="{92D2AB30-B469-4E5C-BEF3-837BFCAB84F2}" dt="2024-10-10T17:46:59.464" v="189" actId="14100"/>
        <pc:sldMkLst>
          <pc:docMk/>
          <pc:sldMk cId="382142108" sldId="12016"/>
        </pc:sldMkLst>
      </pc:sldChg>
      <pc:sldChg chg="addSp delSp modSp mod">
        <pc:chgData name="Jim McGowan" userId="e2c7446dd3aca506" providerId="LiveId" clId="{92D2AB30-B469-4E5C-BEF3-837BFCAB84F2}" dt="2024-10-10T17:47:12.437" v="191" actId="14100"/>
        <pc:sldMkLst>
          <pc:docMk/>
          <pc:sldMk cId="2909355464" sldId="12017"/>
        </pc:sldMkLst>
      </pc:sldChg>
      <pc:sldChg chg="modSp mod">
        <pc:chgData name="Jim McGowan" userId="e2c7446dd3aca506" providerId="LiveId" clId="{92D2AB30-B469-4E5C-BEF3-837BFCAB84F2}" dt="2024-10-10T17:47:24.016" v="192" actId="14100"/>
        <pc:sldMkLst>
          <pc:docMk/>
          <pc:sldMk cId="1034534019" sldId="12018"/>
        </pc:sldMkLst>
      </pc:sldChg>
      <pc:sldChg chg="modSp mod">
        <pc:chgData name="Jim McGowan" userId="e2c7446dd3aca506" providerId="LiveId" clId="{92D2AB30-B469-4E5C-BEF3-837BFCAB84F2}" dt="2024-10-10T17:47:28.991" v="193" actId="14100"/>
        <pc:sldMkLst>
          <pc:docMk/>
          <pc:sldMk cId="2365633614" sldId="12019"/>
        </pc:sldMkLst>
      </pc:sldChg>
      <pc:sldChg chg="modSp mod">
        <pc:chgData name="Jim McGowan" userId="e2c7446dd3aca506" providerId="LiveId" clId="{92D2AB30-B469-4E5C-BEF3-837BFCAB84F2}" dt="2024-10-10T17:47:34.712" v="194" actId="14100"/>
        <pc:sldMkLst>
          <pc:docMk/>
          <pc:sldMk cId="42886500" sldId="12020"/>
        </pc:sldMkLst>
      </pc:sldChg>
      <pc:sldChg chg="addSp delSp modSp mod">
        <pc:chgData name="Jim McGowan" userId="e2c7446dd3aca506" providerId="LiveId" clId="{92D2AB30-B469-4E5C-BEF3-837BFCAB84F2}" dt="2024-10-10T17:48:18.766" v="197" actId="6549"/>
        <pc:sldMkLst>
          <pc:docMk/>
          <pc:sldMk cId="2957417988" sldId="12021"/>
        </pc:sldMkLst>
      </pc:sldChg>
      <pc:sldChg chg="addSp delSp modSp mod">
        <pc:chgData name="Jim McGowan" userId="e2c7446dd3aca506" providerId="LiveId" clId="{92D2AB30-B469-4E5C-BEF3-837BFCAB84F2}" dt="2024-10-10T17:48:30.215" v="200" actId="6549"/>
        <pc:sldMkLst>
          <pc:docMk/>
          <pc:sldMk cId="3864685783" sldId="12022"/>
        </pc:sldMkLst>
      </pc:sldChg>
      <pc:sldChg chg="addSp delSp modSp mod">
        <pc:chgData name="Jim McGowan" userId="e2c7446dd3aca506" providerId="LiveId" clId="{92D2AB30-B469-4E5C-BEF3-837BFCAB84F2}" dt="2024-10-10T17:49:29.846" v="206" actId="14100"/>
        <pc:sldMkLst>
          <pc:docMk/>
          <pc:sldMk cId="1615260359" sldId="12023"/>
        </pc:sldMkLst>
      </pc:sldChg>
      <pc:sldChg chg="addSp delSp modSp mod">
        <pc:chgData name="Jim McGowan" userId="e2c7446dd3aca506" providerId="LiveId" clId="{92D2AB30-B469-4E5C-BEF3-837BFCAB84F2}" dt="2024-10-10T17:50:03.335" v="212" actId="6549"/>
        <pc:sldMkLst>
          <pc:docMk/>
          <pc:sldMk cId="2386754116" sldId="12024"/>
        </pc:sldMkLst>
      </pc:sldChg>
      <pc:sldChg chg="modSp mod">
        <pc:chgData name="Jim McGowan" userId="e2c7446dd3aca506" providerId="LiveId" clId="{92D2AB30-B469-4E5C-BEF3-837BFCAB84F2}" dt="2024-10-10T17:48:52.136" v="205" actId="14100"/>
        <pc:sldMkLst>
          <pc:docMk/>
          <pc:sldMk cId="2236839133" sldId="12025"/>
        </pc:sldMkLst>
      </pc:sldChg>
      <pc:sldChg chg="modSp mod">
        <pc:chgData name="Jim McGowan" userId="e2c7446dd3aca506" providerId="LiveId" clId="{92D2AB30-B469-4E5C-BEF3-837BFCAB84F2}" dt="2024-10-10T17:49:41.658" v="207" actId="14100"/>
        <pc:sldMkLst>
          <pc:docMk/>
          <pc:sldMk cId="909283371" sldId="12026"/>
        </pc:sldMkLst>
      </pc:sldChg>
      <pc:sldChg chg="modSp mod">
        <pc:chgData name="Jim McGowan" userId="e2c7446dd3aca506" providerId="LiveId" clId="{92D2AB30-B469-4E5C-BEF3-837BFCAB84F2}" dt="2024-10-10T17:49:47.110" v="208" actId="14100"/>
        <pc:sldMkLst>
          <pc:docMk/>
          <pc:sldMk cId="3102980078" sldId="12027"/>
        </pc:sldMkLst>
      </pc:sldChg>
      <pc:sldChg chg="modSp mod">
        <pc:chgData name="Jim McGowan" userId="e2c7446dd3aca506" providerId="LiveId" clId="{92D2AB30-B469-4E5C-BEF3-837BFCAB84F2}" dt="2024-10-10T17:49:54.343" v="209" actId="14100"/>
        <pc:sldMkLst>
          <pc:docMk/>
          <pc:sldMk cId="229905288" sldId="12028"/>
        </pc:sldMkLst>
      </pc:sldChg>
      <pc:sldChg chg="addSp delSp modSp mod">
        <pc:chgData name="Jim McGowan" userId="e2c7446dd3aca506" providerId="LiveId" clId="{92D2AB30-B469-4E5C-BEF3-837BFCAB84F2}" dt="2024-10-10T17:50:36.046" v="217" actId="14100"/>
        <pc:sldMkLst>
          <pc:docMk/>
          <pc:sldMk cId="1676326873" sldId="12029"/>
        </pc:sldMkLst>
      </pc:sldChg>
      <pc:sldChg chg="addSp delSp modSp mod">
        <pc:chgData name="Jim McGowan" userId="e2c7446dd3aca506" providerId="LiveId" clId="{92D2AB30-B469-4E5C-BEF3-837BFCAB84F2}" dt="2024-10-10T17:51:39.402" v="220" actId="14100"/>
        <pc:sldMkLst>
          <pc:docMk/>
          <pc:sldMk cId="889752596" sldId="12030"/>
        </pc:sldMkLst>
      </pc:sldChg>
      <pc:sldChg chg="addSp delSp modSp mod">
        <pc:chgData name="Jim McGowan" userId="e2c7446dd3aca506" providerId="LiveId" clId="{92D2AB30-B469-4E5C-BEF3-837BFCAB84F2}" dt="2024-10-10T17:51:52.814" v="221" actId="14100"/>
        <pc:sldMkLst>
          <pc:docMk/>
          <pc:sldMk cId="1274078706" sldId="12031"/>
        </pc:sldMkLst>
      </pc:sldChg>
      <pc:sldChg chg="addSp delSp modSp mod">
        <pc:chgData name="Jim McGowan" userId="e2c7446dd3aca506" providerId="LiveId" clId="{92D2AB30-B469-4E5C-BEF3-837BFCAB84F2}" dt="2024-10-10T17:52:02.267" v="222" actId="14100"/>
        <pc:sldMkLst>
          <pc:docMk/>
          <pc:sldMk cId="2825114196" sldId="12032"/>
        </pc:sldMkLst>
      </pc:sldChg>
      <pc:sldChg chg="addSp delSp modSp mod">
        <pc:chgData name="Jim McGowan" userId="e2c7446dd3aca506" providerId="LiveId" clId="{92D2AB30-B469-4E5C-BEF3-837BFCAB84F2}" dt="2024-10-10T17:52:10.744" v="223" actId="14100"/>
        <pc:sldMkLst>
          <pc:docMk/>
          <pc:sldMk cId="3892055719" sldId="12033"/>
        </pc:sldMkLst>
      </pc:sldChg>
      <pc:sldChg chg="addSp delSp modSp mod">
        <pc:chgData name="Jim McGowan" userId="e2c7446dd3aca506" providerId="LiveId" clId="{92D2AB30-B469-4E5C-BEF3-837BFCAB84F2}" dt="2024-10-10T17:52:21.016" v="224" actId="14100"/>
        <pc:sldMkLst>
          <pc:docMk/>
          <pc:sldMk cId="3774087326" sldId="12034"/>
        </pc:sldMkLst>
      </pc:sldChg>
      <pc:sldChg chg="addSp delSp modSp mod">
        <pc:chgData name="Jim McGowan" userId="e2c7446dd3aca506" providerId="LiveId" clId="{92D2AB30-B469-4E5C-BEF3-837BFCAB84F2}" dt="2024-10-10T17:53:53.660" v="239" actId="948"/>
        <pc:sldMkLst>
          <pc:docMk/>
          <pc:sldMk cId="2770816845" sldId="12035"/>
        </pc:sldMkLst>
      </pc:sldChg>
      <pc:sldChg chg="addSp delSp modSp mod">
        <pc:chgData name="Jim McGowan" userId="e2c7446dd3aca506" providerId="LiveId" clId="{92D2AB30-B469-4E5C-BEF3-837BFCAB84F2}" dt="2024-10-10T17:54:00.349" v="240" actId="948"/>
        <pc:sldMkLst>
          <pc:docMk/>
          <pc:sldMk cId="2612280183" sldId="12036"/>
        </pc:sldMkLst>
      </pc:sldChg>
      <pc:sldChg chg="addSp delSp modSp mod">
        <pc:chgData name="Jim McGowan" userId="e2c7446dd3aca506" providerId="LiveId" clId="{92D2AB30-B469-4E5C-BEF3-837BFCAB84F2}" dt="2024-10-10T17:54:07.107" v="241" actId="948"/>
        <pc:sldMkLst>
          <pc:docMk/>
          <pc:sldMk cId="1101721865" sldId="12037"/>
        </pc:sldMkLst>
      </pc:sldChg>
      <pc:sldChg chg="addSp delSp modSp mod">
        <pc:chgData name="Jim McGowan" userId="e2c7446dd3aca506" providerId="LiveId" clId="{92D2AB30-B469-4E5C-BEF3-837BFCAB84F2}" dt="2024-10-10T17:54:13.480" v="242" actId="948"/>
        <pc:sldMkLst>
          <pc:docMk/>
          <pc:sldMk cId="2857042987" sldId="12038"/>
        </pc:sldMkLst>
      </pc:sldChg>
      <pc:sldChg chg="addSp delSp modSp mod">
        <pc:chgData name="Jim McGowan" userId="e2c7446dd3aca506" providerId="LiveId" clId="{92D2AB30-B469-4E5C-BEF3-837BFCAB84F2}" dt="2024-10-10T17:54:24.815" v="245" actId="6549"/>
        <pc:sldMkLst>
          <pc:docMk/>
          <pc:sldMk cId="4102035231" sldId="12039"/>
        </pc:sldMkLst>
      </pc:sldChg>
      <pc:sldChg chg="addSp delSp modSp mod">
        <pc:chgData name="Jim McGowan" userId="e2c7446dd3aca506" providerId="LiveId" clId="{92D2AB30-B469-4E5C-BEF3-837BFCAB84F2}" dt="2024-10-10T17:54:37.863" v="248" actId="6549"/>
        <pc:sldMkLst>
          <pc:docMk/>
          <pc:sldMk cId="1970983150" sldId="12040"/>
        </pc:sldMkLst>
      </pc:sldChg>
      <pc:sldChg chg="addSp delSp modSp mod">
        <pc:chgData name="Jim McGowan" userId="e2c7446dd3aca506" providerId="LiveId" clId="{92D2AB30-B469-4E5C-BEF3-837BFCAB84F2}" dt="2024-10-10T17:54:54.415" v="252" actId="6549"/>
        <pc:sldMkLst>
          <pc:docMk/>
          <pc:sldMk cId="831394396" sldId="12041"/>
        </pc:sldMkLst>
      </pc:sldChg>
      <pc:sldChg chg="modSp mod">
        <pc:chgData name="Jim McGowan" userId="e2c7446dd3aca506" providerId="LiveId" clId="{92D2AB30-B469-4E5C-BEF3-837BFCAB84F2}" dt="2024-10-10T17:55:38.686" v="256" actId="14100"/>
        <pc:sldMkLst>
          <pc:docMk/>
          <pc:sldMk cId="81048201" sldId="12042"/>
        </pc:sldMkLst>
      </pc:sldChg>
      <pc:sldChg chg="modSp mod">
        <pc:chgData name="Jim McGowan" userId="e2c7446dd3aca506" providerId="LiveId" clId="{92D2AB30-B469-4E5C-BEF3-837BFCAB84F2}" dt="2024-10-10T17:58:02.759" v="272" actId="1035"/>
        <pc:sldMkLst>
          <pc:docMk/>
          <pc:sldMk cId="2146730377" sldId="12043"/>
        </pc:sldMkLst>
      </pc:sldChg>
      <pc:sldChg chg="modSp mod">
        <pc:chgData name="Jim McGowan" userId="e2c7446dd3aca506" providerId="LiveId" clId="{92D2AB30-B469-4E5C-BEF3-837BFCAB84F2}" dt="2024-10-10T17:58:33.943" v="278" actId="1035"/>
        <pc:sldMkLst>
          <pc:docMk/>
          <pc:sldMk cId="1104014301" sldId="12044"/>
        </pc:sldMkLst>
      </pc:sldChg>
      <pc:sldChg chg="del">
        <pc:chgData name="Jim McGowan" userId="e2c7446dd3aca506" providerId="LiveId" clId="{92D2AB30-B469-4E5C-BEF3-837BFCAB84F2}" dt="2024-10-10T17:58:59.383" v="282" actId="47"/>
        <pc:sldMkLst>
          <pc:docMk/>
          <pc:sldMk cId="2892762118" sldId="12045"/>
        </pc:sldMkLst>
      </pc:sldChg>
      <pc:sldChg chg="del">
        <pc:chgData name="Jim McGowan" userId="e2c7446dd3aca506" providerId="LiveId" clId="{92D2AB30-B469-4E5C-BEF3-837BFCAB84F2}" dt="2024-10-10T17:59:17.799" v="286" actId="47"/>
        <pc:sldMkLst>
          <pc:docMk/>
          <pc:sldMk cId="1890960657" sldId="12046"/>
        </pc:sldMkLst>
      </pc:sldChg>
      <pc:sldChg chg="addSp delSp modSp mod">
        <pc:chgData name="Jim McGowan" userId="e2c7446dd3aca506" providerId="LiveId" clId="{92D2AB30-B469-4E5C-BEF3-837BFCAB84F2}" dt="2024-10-10T17:56:20.787" v="261" actId="108"/>
        <pc:sldMkLst>
          <pc:docMk/>
          <pc:sldMk cId="3381343137" sldId="12047"/>
        </pc:sldMkLst>
      </pc:sldChg>
      <pc:sldChg chg="addSp delSp modSp mod">
        <pc:chgData name="Jim McGowan" userId="e2c7446dd3aca506" providerId="LiveId" clId="{92D2AB30-B469-4E5C-BEF3-837BFCAB84F2}" dt="2024-10-10T17:57:11.239" v="265" actId="6549"/>
        <pc:sldMkLst>
          <pc:docMk/>
          <pc:sldMk cId="367361916" sldId="12048"/>
        </pc:sldMkLst>
      </pc:sldChg>
      <pc:sldChg chg="addSp delSp modSp mod">
        <pc:chgData name="Jim McGowan" userId="e2c7446dd3aca506" providerId="LiveId" clId="{92D2AB30-B469-4E5C-BEF3-837BFCAB84F2}" dt="2024-10-10T17:57:26.967" v="269" actId="6549"/>
        <pc:sldMkLst>
          <pc:docMk/>
          <pc:sldMk cId="1246201338" sldId="12049"/>
        </pc:sldMkLst>
      </pc:sldChg>
      <pc:sldChg chg="addSp delSp modSp mod">
        <pc:chgData name="Jim McGowan" userId="e2c7446dd3aca506" providerId="LiveId" clId="{92D2AB30-B469-4E5C-BEF3-837BFCAB84F2}" dt="2024-10-10T17:59:56.197" v="292" actId="948"/>
        <pc:sldMkLst>
          <pc:docMk/>
          <pc:sldMk cId="2787527387" sldId="12050"/>
        </pc:sldMkLst>
      </pc:sldChg>
      <pc:sldChg chg="addSp delSp modSp del mod">
        <pc:chgData name="Jim McGowan" userId="e2c7446dd3aca506" providerId="LiveId" clId="{92D2AB30-B469-4E5C-BEF3-837BFCAB84F2}" dt="2024-10-10T18:00:14.672" v="295" actId="47"/>
        <pc:sldMkLst>
          <pc:docMk/>
          <pc:sldMk cId="3665143306" sldId="12051"/>
        </pc:sldMkLst>
      </pc:sldChg>
      <pc:sldChg chg="addSp delSp modSp del mod">
        <pc:chgData name="Jim McGowan" userId="e2c7446dd3aca506" providerId="LiveId" clId="{92D2AB30-B469-4E5C-BEF3-837BFCAB84F2}" dt="2024-10-10T18:00:33.263" v="299" actId="47"/>
        <pc:sldMkLst>
          <pc:docMk/>
          <pc:sldMk cId="3259110520" sldId="12052"/>
        </pc:sldMkLst>
      </pc:sldChg>
      <pc:sldChg chg="addSp delSp modSp del mod">
        <pc:chgData name="Jim McGowan" userId="e2c7446dd3aca506" providerId="LiveId" clId="{92D2AB30-B469-4E5C-BEF3-837BFCAB84F2}" dt="2024-10-10T18:00:53.031" v="303" actId="47"/>
        <pc:sldMkLst>
          <pc:docMk/>
          <pc:sldMk cId="867861176" sldId="12053"/>
        </pc:sldMkLst>
      </pc:sldChg>
      <pc:sldChg chg="modSp mod">
        <pc:chgData name="Jim McGowan" userId="e2c7446dd3aca506" providerId="LiveId" clId="{92D2AB30-B469-4E5C-BEF3-837BFCAB84F2}" dt="2024-10-10T18:01:05.418" v="305" actId="14100"/>
        <pc:sldMkLst>
          <pc:docMk/>
          <pc:sldMk cId="3753362248" sldId="12054"/>
        </pc:sldMkLst>
      </pc:sldChg>
      <pc:sldChg chg="modSp mod">
        <pc:chgData name="Jim McGowan" userId="e2c7446dd3aca506" providerId="LiveId" clId="{92D2AB30-B469-4E5C-BEF3-837BFCAB84F2}" dt="2024-10-10T18:01:15.426" v="307" actId="14100"/>
        <pc:sldMkLst>
          <pc:docMk/>
          <pc:sldMk cId="3428182158" sldId="12055"/>
        </pc:sldMkLst>
      </pc:sldChg>
      <pc:sldChg chg="modSp mod">
        <pc:chgData name="Jim McGowan" userId="e2c7446dd3aca506" providerId="LiveId" clId="{92D2AB30-B469-4E5C-BEF3-837BFCAB84F2}" dt="2024-10-10T18:01:24.526" v="309" actId="14100"/>
        <pc:sldMkLst>
          <pc:docMk/>
          <pc:sldMk cId="3907392931" sldId="12056"/>
        </pc:sldMkLst>
      </pc:sldChg>
      <pc:sldChg chg="modSp mod">
        <pc:chgData name="Jim McGowan" userId="e2c7446dd3aca506" providerId="LiveId" clId="{92D2AB30-B469-4E5C-BEF3-837BFCAB84F2}" dt="2024-10-10T18:01:33.916" v="311" actId="14100"/>
        <pc:sldMkLst>
          <pc:docMk/>
          <pc:sldMk cId="423211286" sldId="12057"/>
        </pc:sldMkLst>
      </pc:sldChg>
      <pc:sldChg chg="modSp mod">
        <pc:chgData name="Jim McGowan" userId="e2c7446dd3aca506" providerId="LiveId" clId="{92D2AB30-B469-4E5C-BEF3-837BFCAB84F2}" dt="2024-10-10T18:02:10.492" v="315" actId="14100"/>
        <pc:sldMkLst>
          <pc:docMk/>
          <pc:sldMk cId="1447328755" sldId="12058"/>
        </pc:sldMkLst>
      </pc:sldChg>
      <pc:sldChg chg="del">
        <pc:chgData name="Jim McGowan" userId="e2c7446dd3aca506" providerId="LiveId" clId="{92D2AB30-B469-4E5C-BEF3-837BFCAB84F2}" dt="2024-10-10T18:02:39.495" v="318" actId="47"/>
        <pc:sldMkLst>
          <pc:docMk/>
          <pc:sldMk cId="4246108614" sldId="12059"/>
        </pc:sldMkLst>
      </pc:sldChg>
      <pc:sldChg chg="del">
        <pc:chgData name="Jim McGowan" userId="e2c7446dd3aca506" providerId="LiveId" clId="{92D2AB30-B469-4E5C-BEF3-837BFCAB84F2}" dt="2024-10-10T18:02:58.648" v="322" actId="47"/>
        <pc:sldMkLst>
          <pc:docMk/>
          <pc:sldMk cId="228417370" sldId="12060"/>
        </pc:sldMkLst>
      </pc:sldChg>
      <pc:sldChg chg="modSp mod">
        <pc:chgData name="Jim McGowan" userId="e2c7446dd3aca506" providerId="LiveId" clId="{92D2AB30-B469-4E5C-BEF3-837BFCAB84F2}" dt="2024-10-10T18:07:57.404" v="371" actId="14100"/>
        <pc:sldMkLst>
          <pc:docMk/>
          <pc:sldMk cId="2268907401" sldId="12061"/>
        </pc:sldMkLst>
        <pc:spChg chg="mod">
          <ac:chgData name="Jim McGowan" userId="e2c7446dd3aca506" providerId="LiveId" clId="{92D2AB30-B469-4E5C-BEF3-837BFCAB84F2}" dt="2024-10-10T18:07:57.404" v="371" actId="14100"/>
          <ac:spMkLst>
            <pc:docMk/>
            <pc:sldMk cId="2268907401" sldId="12061"/>
            <ac:spMk id="161795" creationId="{73F585D9-0805-744D-E169-8989A3C8D80E}"/>
          </ac:spMkLst>
        </pc:spChg>
      </pc:sldChg>
      <pc:sldChg chg="addSp delSp modSp mod">
        <pc:chgData name="Jim McGowan" userId="e2c7446dd3aca506" providerId="LiveId" clId="{92D2AB30-B469-4E5C-BEF3-837BFCAB84F2}" dt="2024-10-10T18:03:38.612" v="329" actId="14100"/>
        <pc:sldMkLst>
          <pc:docMk/>
          <pc:sldMk cId="3465838690" sldId="12062"/>
        </pc:sldMkLst>
      </pc:sldChg>
      <pc:sldChg chg="addSp delSp modSp del mod">
        <pc:chgData name="Jim McGowan" userId="e2c7446dd3aca506" providerId="LiveId" clId="{92D2AB30-B469-4E5C-BEF3-837BFCAB84F2}" dt="2024-10-10T18:03:56.791" v="332" actId="47"/>
        <pc:sldMkLst>
          <pc:docMk/>
          <pc:sldMk cId="3242591914" sldId="12063"/>
        </pc:sldMkLst>
      </pc:sldChg>
      <pc:sldChg chg="addSp delSp modSp del mod">
        <pc:chgData name="Jim McGowan" userId="e2c7446dd3aca506" providerId="LiveId" clId="{92D2AB30-B469-4E5C-BEF3-837BFCAB84F2}" dt="2024-10-10T18:04:13.024" v="336" actId="47"/>
        <pc:sldMkLst>
          <pc:docMk/>
          <pc:sldMk cId="2216208338" sldId="12064"/>
        </pc:sldMkLst>
      </pc:sldChg>
      <pc:sldChg chg="addSp delSp modSp del mod">
        <pc:chgData name="Jim McGowan" userId="e2c7446dd3aca506" providerId="LiveId" clId="{92D2AB30-B469-4E5C-BEF3-837BFCAB84F2}" dt="2024-10-10T18:04:31.648" v="340" actId="47"/>
        <pc:sldMkLst>
          <pc:docMk/>
          <pc:sldMk cId="2981142530" sldId="12065"/>
        </pc:sldMkLst>
      </pc:sldChg>
      <pc:sldChg chg="addSp delSp modSp del mod">
        <pc:chgData name="Jim McGowan" userId="e2c7446dd3aca506" providerId="LiveId" clId="{92D2AB30-B469-4E5C-BEF3-837BFCAB84F2}" dt="2024-10-10T18:05:29.400" v="346" actId="47"/>
        <pc:sldMkLst>
          <pc:docMk/>
          <pc:sldMk cId="1393486831" sldId="12066"/>
        </pc:sldMkLst>
      </pc:sldChg>
      <pc:sldChg chg="addSp delSp modSp del mod">
        <pc:chgData name="Jim McGowan" userId="e2c7446dd3aca506" providerId="LiveId" clId="{92D2AB30-B469-4E5C-BEF3-837BFCAB84F2}" dt="2024-10-10T18:05:49.638" v="350" actId="47"/>
        <pc:sldMkLst>
          <pc:docMk/>
          <pc:sldMk cId="2036358815" sldId="12067"/>
        </pc:sldMkLst>
      </pc:sldChg>
      <pc:sldChg chg="addSp delSp modSp mod">
        <pc:chgData name="Jim McGowan" userId="e2c7446dd3aca506" providerId="LiveId" clId="{92D2AB30-B469-4E5C-BEF3-837BFCAB84F2}" dt="2024-10-10T18:09:06.839" v="378" actId="6549"/>
        <pc:sldMkLst>
          <pc:docMk/>
          <pc:sldMk cId="2234039727" sldId="12068"/>
        </pc:sldMkLst>
      </pc:sldChg>
      <pc:sldChg chg="addSp delSp modSp mod">
        <pc:chgData name="Jim McGowan" userId="e2c7446dd3aca506" providerId="LiveId" clId="{92D2AB30-B469-4E5C-BEF3-837BFCAB84F2}" dt="2024-10-10T18:09:20.143" v="381" actId="6549"/>
        <pc:sldMkLst>
          <pc:docMk/>
          <pc:sldMk cId="12765088" sldId="12069"/>
        </pc:sldMkLst>
      </pc:sldChg>
      <pc:sldChg chg="addSp delSp modSp mod">
        <pc:chgData name="Jim McGowan" userId="e2c7446dd3aca506" providerId="LiveId" clId="{92D2AB30-B469-4E5C-BEF3-837BFCAB84F2}" dt="2024-10-10T18:09:31.983" v="384" actId="6549"/>
        <pc:sldMkLst>
          <pc:docMk/>
          <pc:sldMk cId="2479911362" sldId="12070"/>
        </pc:sldMkLst>
      </pc:sldChg>
      <pc:sldChg chg="addSp delSp modSp mod">
        <pc:chgData name="Jim McGowan" userId="e2c7446dd3aca506" providerId="LiveId" clId="{92D2AB30-B469-4E5C-BEF3-837BFCAB84F2}" dt="2024-10-10T18:09:44.008" v="387" actId="6549"/>
        <pc:sldMkLst>
          <pc:docMk/>
          <pc:sldMk cId="2122749468" sldId="12071"/>
        </pc:sldMkLst>
        <pc:spChg chg="mod">
          <ac:chgData name="Jim McGowan" userId="e2c7446dd3aca506" providerId="LiveId" clId="{92D2AB30-B469-4E5C-BEF3-837BFCAB84F2}" dt="2024-10-10T18:09:44.008" v="387" actId="6549"/>
          <ac:spMkLst>
            <pc:docMk/>
            <pc:sldMk cId="2122749468" sldId="12071"/>
            <ac:spMk id="161795" creationId="{94B9580A-1464-06F6-A4EA-C920C9684A2E}"/>
          </ac:spMkLst>
        </pc:spChg>
        <pc:picChg chg="add mod">
          <ac:chgData name="Jim McGowan" userId="e2c7446dd3aca506" providerId="LiveId" clId="{92D2AB30-B469-4E5C-BEF3-837BFCAB84F2}" dt="2024-10-10T17:45:20.432" v="171"/>
          <ac:picMkLst>
            <pc:docMk/>
            <pc:sldMk cId="2122749468" sldId="12071"/>
            <ac:picMk id="2" creationId="{8BCE55CF-E86F-B1E4-A6F8-47FE791363DF}"/>
          </ac:picMkLst>
        </pc:picChg>
      </pc:sldChg>
      <pc:sldChg chg="addSp delSp modSp mod">
        <pc:chgData name="Jim McGowan" userId="e2c7446dd3aca506" providerId="LiveId" clId="{92D2AB30-B469-4E5C-BEF3-837BFCAB84F2}" dt="2024-10-10T18:09:56.544" v="390" actId="6549"/>
        <pc:sldMkLst>
          <pc:docMk/>
          <pc:sldMk cId="1984368186" sldId="12072"/>
        </pc:sldMkLst>
        <pc:spChg chg="mod">
          <ac:chgData name="Jim McGowan" userId="e2c7446dd3aca506" providerId="LiveId" clId="{92D2AB30-B469-4E5C-BEF3-837BFCAB84F2}" dt="2024-10-10T18:09:56.544" v="390" actId="6549"/>
          <ac:spMkLst>
            <pc:docMk/>
            <pc:sldMk cId="1984368186" sldId="12072"/>
            <ac:spMk id="161795" creationId="{B1A15D7D-BC7B-0415-81E5-1ECE393EF492}"/>
          </ac:spMkLst>
        </pc:spChg>
        <pc:picChg chg="add mod">
          <ac:chgData name="Jim McGowan" userId="e2c7446dd3aca506" providerId="LiveId" clId="{92D2AB30-B469-4E5C-BEF3-837BFCAB84F2}" dt="2024-10-10T17:45:22.601" v="173"/>
          <ac:picMkLst>
            <pc:docMk/>
            <pc:sldMk cId="1984368186" sldId="12072"/>
            <ac:picMk id="2" creationId="{B8ECBA0A-D41F-2EBF-84F2-DB2926DF7218}"/>
          </ac:picMkLst>
        </pc:picChg>
      </pc:sldChg>
      <pc:sldChg chg="addSp delSp modSp mod">
        <pc:chgData name="Jim McGowan" userId="e2c7446dd3aca506" providerId="LiveId" clId="{92D2AB30-B469-4E5C-BEF3-837BFCAB84F2}" dt="2024-10-10T18:10:08.192" v="393" actId="6549"/>
        <pc:sldMkLst>
          <pc:docMk/>
          <pc:sldMk cId="3446432521" sldId="12073"/>
        </pc:sldMkLst>
        <pc:spChg chg="mod">
          <ac:chgData name="Jim McGowan" userId="e2c7446dd3aca506" providerId="LiveId" clId="{92D2AB30-B469-4E5C-BEF3-837BFCAB84F2}" dt="2024-10-10T18:10:08.192" v="393" actId="6549"/>
          <ac:spMkLst>
            <pc:docMk/>
            <pc:sldMk cId="3446432521" sldId="12073"/>
            <ac:spMk id="161795" creationId="{16C9665C-EE41-0705-A576-9FDB864867D4}"/>
          </ac:spMkLst>
        </pc:spChg>
        <pc:picChg chg="add mod">
          <ac:chgData name="Jim McGowan" userId="e2c7446dd3aca506" providerId="LiveId" clId="{92D2AB30-B469-4E5C-BEF3-837BFCAB84F2}" dt="2024-10-10T17:45:24.737" v="175"/>
          <ac:picMkLst>
            <pc:docMk/>
            <pc:sldMk cId="3446432521" sldId="12073"/>
            <ac:picMk id="2" creationId="{FCB22A06-C6E1-2E01-3C94-0E6CE0423AF7}"/>
          </ac:picMkLst>
        </pc:picChg>
      </pc:sldChg>
      <pc:sldChg chg="addSp delSp modSp mod">
        <pc:chgData name="Jim McGowan" userId="e2c7446dd3aca506" providerId="LiveId" clId="{92D2AB30-B469-4E5C-BEF3-837BFCAB84F2}" dt="2024-10-10T18:10:21.968" v="396" actId="6549"/>
        <pc:sldMkLst>
          <pc:docMk/>
          <pc:sldMk cId="685270211" sldId="12074"/>
        </pc:sldMkLst>
        <pc:spChg chg="mod">
          <ac:chgData name="Jim McGowan" userId="e2c7446dd3aca506" providerId="LiveId" clId="{92D2AB30-B469-4E5C-BEF3-837BFCAB84F2}" dt="2024-10-10T18:10:21.968" v="396" actId="6549"/>
          <ac:spMkLst>
            <pc:docMk/>
            <pc:sldMk cId="685270211" sldId="12074"/>
            <ac:spMk id="161795" creationId="{464AB4A6-5CD6-C38E-6894-C0DC7DF90F81}"/>
          </ac:spMkLst>
        </pc:spChg>
        <pc:picChg chg="add mod">
          <ac:chgData name="Jim McGowan" userId="e2c7446dd3aca506" providerId="LiveId" clId="{92D2AB30-B469-4E5C-BEF3-837BFCAB84F2}" dt="2024-10-10T17:45:27.057" v="177"/>
          <ac:picMkLst>
            <pc:docMk/>
            <pc:sldMk cId="685270211" sldId="12074"/>
            <ac:picMk id="2" creationId="{5791CB48-2398-F223-9042-684822A50AB7}"/>
          </ac:picMkLst>
        </pc:picChg>
      </pc:sldChg>
      <pc:sldChg chg="modSp mod">
        <pc:chgData name="Jim McGowan" userId="e2c7446dd3aca506" providerId="LiveId" clId="{92D2AB30-B469-4E5C-BEF3-837BFCAB84F2}" dt="2024-10-10T18:06:33.386" v="357" actId="14100"/>
        <pc:sldMkLst>
          <pc:docMk/>
          <pc:sldMk cId="3100012422" sldId="12075"/>
        </pc:sldMkLst>
      </pc:sldChg>
      <pc:sldChg chg="del">
        <pc:chgData name="Jim McGowan" userId="e2c7446dd3aca506" providerId="LiveId" clId="{92D2AB30-B469-4E5C-BEF3-837BFCAB84F2}" dt="2024-10-10T18:07:06.623" v="362" actId="47"/>
        <pc:sldMkLst>
          <pc:docMk/>
          <pc:sldMk cId="792203765" sldId="12076"/>
        </pc:sldMkLst>
      </pc:sldChg>
      <pc:sldChg chg="del">
        <pc:chgData name="Jim McGowan" userId="e2c7446dd3aca506" providerId="LiveId" clId="{92D2AB30-B469-4E5C-BEF3-837BFCAB84F2}" dt="2024-10-10T18:07:39.423" v="367" actId="47"/>
        <pc:sldMkLst>
          <pc:docMk/>
          <pc:sldMk cId="2681684212" sldId="12077"/>
        </pc:sldMkLst>
      </pc:sldChg>
      <pc:sldChg chg="del">
        <pc:chgData name="Jim McGowan" userId="e2c7446dd3aca506" providerId="LiveId" clId="{92D2AB30-B469-4E5C-BEF3-837BFCAB84F2}" dt="2024-10-10T18:11:17.455" v="403" actId="47"/>
        <pc:sldMkLst>
          <pc:docMk/>
          <pc:sldMk cId="1679637636" sldId="12078"/>
        </pc:sldMkLst>
      </pc:sldChg>
      <pc:sldChg chg="addSp delSp modSp mod">
        <pc:chgData name="Jim McGowan" userId="e2c7446dd3aca506" providerId="LiveId" clId="{92D2AB30-B469-4E5C-BEF3-837BFCAB84F2}" dt="2024-10-10T18:11:52.656" v="410" actId="6549"/>
        <pc:sldMkLst>
          <pc:docMk/>
          <pc:sldMk cId="2566503470" sldId="12080"/>
        </pc:sldMkLst>
        <pc:spChg chg="mod">
          <ac:chgData name="Jim McGowan" userId="e2c7446dd3aca506" providerId="LiveId" clId="{92D2AB30-B469-4E5C-BEF3-837BFCAB84F2}" dt="2024-10-10T18:11:52.656" v="410" actId="6549"/>
          <ac:spMkLst>
            <pc:docMk/>
            <pc:sldMk cId="2566503470" sldId="12080"/>
            <ac:spMk id="161795" creationId="{2F75CA63-59E4-DAB7-42E5-89459D68C3A0}"/>
          </ac:spMkLst>
        </pc:spChg>
        <pc:picChg chg="add mod">
          <ac:chgData name="Jim McGowan" userId="e2c7446dd3aca506" providerId="LiveId" clId="{92D2AB30-B469-4E5C-BEF3-837BFCAB84F2}" dt="2024-10-10T17:45:32.272" v="179"/>
          <ac:picMkLst>
            <pc:docMk/>
            <pc:sldMk cId="2566503470" sldId="12080"/>
            <ac:picMk id="2" creationId="{27FD6BB4-AC2E-9861-DC81-E9E08CB0CDC2}"/>
          </ac:picMkLst>
        </pc:picChg>
      </pc:sldChg>
      <pc:sldChg chg="addSp delSp modSp mod">
        <pc:chgData name="Jim McGowan" userId="e2c7446dd3aca506" providerId="LiveId" clId="{92D2AB30-B469-4E5C-BEF3-837BFCAB84F2}" dt="2024-10-10T18:12:18.805" v="411" actId="14100"/>
        <pc:sldMkLst>
          <pc:docMk/>
          <pc:sldMk cId="4082939996" sldId="12081"/>
        </pc:sldMkLst>
        <pc:spChg chg="mod">
          <ac:chgData name="Jim McGowan" userId="e2c7446dd3aca506" providerId="LiveId" clId="{92D2AB30-B469-4E5C-BEF3-837BFCAB84F2}" dt="2024-10-10T18:12:18.805" v="411" actId="14100"/>
          <ac:spMkLst>
            <pc:docMk/>
            <pc:sldMk cId="4082939996" sldId="12081"/>
            <ac:spMk id="161795" creationId="{834E74C2-1511-411E-780D-046520549CDA}"/>
          </ac:spMkLst>
        </pc:spChg>
        <pc:picChg chg="add mod">
          <ac:chgData name="Jim McGowan" userId="e2c7446dd3aca506" providerId="LiveId" clId="{92D2AB30-B469-4E5C-BEF3-837BFCAB84F2}" dt="2024-10-10T17:45:34.433" v="181"/>
          <ac:picMkLst>
            <pc:docMk/>
            <pc:sldMk cId="4082939996" sldId="12081"/>
            <ac:picMk id="2" creationId="{FDAF26CF-F3C2-5BA6-3A35-F6A73E9D30C2}"/>
          </ac:picMkLst>
        </pc:picChg>
      </pc:sldChg>
      <pc:sldChg chg="addSp delSp modSp mod">
        <pc:chgData name="Jim McGowan" userId="e2c7446dd3aca506" providerId="LiveId" clId="{92D2AB30-B469-4E5C-BEF3-837BFCAB84F2}" dt="2024-10-10T18:13:08.255" v="413" actId="14100"/>
        <pc:sldMkLst>
          <pc:docMk/>
          <pc:sldMk cId="1776862850" sldId="12082"/>
        </pc:sldMkLst>
        <pc:spChg chg="mod">
          <ac:chgData name="Jim McGowan" userId="e2c7446dd3aca506" providerId="LiveId" clId="{92D2AB30-B469-4E5C-BEF3-837BFCAB84F2}" dt="2024-10-10T18:13:08.255" v="413" actId="14100"/>
          <ac:spMkLst>
            <pc:docMk/>
            <pc:sldMk cId="1776862850" sldId="12082"/>
            <ac:spMk id="161795" creationId="{B06CE18E-F15D-5C79-30BE-7F692910DC33}"/>
          </ac:spMkLst>
        </pc:spChg>
        <pc:picChg chg="add mod">
          <ac:chgData name="Jim McGowan" userId="e2c7446dd3aca506" providerId="LiveId" clId="{92D2AB30-B469-4E5C-BEF3-837BFCAB84F2}" dt="2024-10-10T17:45:36.577" v="183"/>
          <ac:picMkLst>
            <pc:docMk/>
            <pc:sldMk cId="1776862850" sldId="12082"/>
            <ac:picMk id="2" creationId="{52703EBA-F28C-5FE9-25FA-D092E3C7C6DF}"/>
          </ac:picMkLst>
        </pc:picChg>
      </pc:sldChg>
      <pc:sldChg chg="addSp delSp modSp mod">
        <pc:chgData name="Jim McGowan" userId="e2c7446dd3aca506" providerId="LiveId" clId="{92D2AB30-B469-4E5C-BEF3-837BFCAB84F2}" dt="2024-10-10T18:13:17.083" v="414" actId="14100"/>
        <pc:sldMkLst>
          <pc:docMk/>
          <pc:sldMk cId="3016318292" sldId="12083"/>
        </pc:sldMkLst>
        <pc:spChg chg="mod">
          <ac:chgData name="Jim McGowan" userId="e2c7446dd3aca506" providerId="LiveId" clId="{92D2AB30-B469-4E5C-BEF3-837BFCAB84F2}" dt="2024-10-10T18:13:17.083" v="414" actId="14100"/>
          <ac:spMkLst>
            <pc:docMk/>
            <pc:sldMk cId="3016318292" sldId="12083"/>
            <ac:spMk id="161795" creationId="{2AF7F128-5269-02C0-65D3-9E8470C63ECC}"/>
          </ac:spMkLst>
        </pc:spChg>
        <pc:picChg chg="add mod">
          <ac:chgData name="Jim McGowan" userId="e2c7446dd3aca506" providerId="LiveId" clId="{92D2AB30-B469-4E5C-BEF3-837BFCAB84F2}" dt="2024-10-10T17:45:38.800" v="185"/>
          <ac:picMkLst>
            <pc:docMk/>
            <pc:sldMk cId="3016318292" sldId="12083"/>
            <ac:picMk id="2" creationId="{C1072656-CA0B-6EA8-5EAD-190D971AAEFA}"/>
          </ac:picMkLst>
        </pc:picChg>
      </pc:sldChg>
      <pc:sldChg chg="del">
        <pc:chgData name="Jim McGowan" userId="e2c7446dd3aca506" providerId="LiveId" clId="{92D2AB30-B469-4E5C-BEF3-837BFCAB84F2}" dt="2024-10-10T17:41:29.094" v="79" actId="47"/>
        <pc:sldMkLst>
          <pc:docMk/>
          <pc:sldMk cId="1317696346" sldId="12084"/>
        </pc:sldMkLst>
      </pc:sldChg>
      <pc:sldChg chg="del">
        <pc:chgData name="Jim McGowan" userId="e2c7446dd3aca506" providerId="LiveId" clId="{92D2AB30-B469-4E5C-BEF3-837BFCAB84F2}" dt="2024-10-10T18:13:47.982" v="418" actId="47"/>
        <pc:sldMkLst>
          <pc:docMk/>
          <pc:sldMk cId="91768639" sldId="12085"/>
        </pc:sldMkLst>
      </pc:sldChg>
      <pc:sldChg chg="modSp add mod">
        <pc:chgData name="Jim McGowan" userId="e2c7446dd3aca506" providerId="LiveId" clId="{92D2AB30-B469-4E5C-BEF3-837BFCAB84F2}" dt="2024-10-10T17:35:47.731" v="43" actId="14100"/>
        <pc:sldMkLst>
          <pc:docMk/>
          <pc:sldMk cId="2453116234" sldId="12086"/>
        </pc:sldMkLst>
      </pc:sldChg>
      <pc:sldChg chg="modSp add mod">
        <pc:chgData name="Jim McGowan" userId="e2c7446dd3aca506" providerId="LiveId" clId="{92D2AB30-B469-4E5C-BEF3-837BFCAB84F2}" dt="2024-10-10T17:36:12.527" v="47" actId="108"/>
        <pc:sldMkLst>
          <pc:docMk/>
          <pc:sldMk cId="1168808794" sldId="12087"/>
        </pc:sldMkLst>
      </pc:sldChg>
      <pc:sldChg chg="modSp add mod">
        <pc:chgData name="Jim McGowan" userId="e2c7446dd3aca506" providerId="LiveId" clId="{92D2AB30-B469-4E5C-BEF3-837BFCAB84F2}" dt="2024-10-10T17:36:30.143" v="51" actId="108"/>
        <pc:sldMkLst>
          <pc:docMk/>
          <pc:sldMk cId="3001195292" sldId="12088"/>
        </pc:sldMkLst>
      </pc:sldChg>
      <pc:sldChg chg="modSp add mod">
        <pc:chgData name="Jim McGowan" userId="e2c7446dd3aca506" providerId="LiveId" clId="{92D2AB30-B469-4E5C-BEF3-837BFCAB84F2}" dt="2024-10-10T17:36:53.448" v="55" actId="108"/>
        <pc:sldMkLst>
          <pc:docMk/>
          <pc:sldMk cId="1199268025" sldId="12089"/>
        </pc:sldMkLst>
      </pc:sldChg>
      <pc:sldChg chg="modSp add mod">
        <pc:chgData name="Jim McGowan" userId="e2c7446dd3aca506" providerId="LiveId" clId="{92D2AB30-B469-4E5C-BEF3-837BFCAB84F2}" dt="2024-10-10T17:37:12.251" v="59" actId="108"/>
        <pc:sldMkLst>
          <pc:docMk/>
          <pc:sldMk cId="365321376" sldId="12090"/>
        </pc:sldMkLst>
      </pc:sldChg>
      <pc:sldChg chg="modSp add mod">
        <pc:chgData name="Jim McGowan" userId="e2c7446dd3aca506" providerId="LiveId" clId="{92D2AB30-B469-4E5C-BEF3-837BFCAB84F2}" dt="2024-10-10T17:37:53.279" v="63" actId="108"/>
        <pc:sldMkLst>
          <pc:docMk/>
          <pc:sldMk cId="258036414" sldId="12091"/>
        </pc:sldMkLst>
      </pc:sldChg>
      <pc:sldChg chg="modSp add mod">
        <pc:chgData name="Jim McGowan" userId="e2c7446dd3aca506" providerId="LiveId" clId="{92D2AB30-B469-4E5C-BEF3-837BFCAB84F2}" dt="2024-10-10T17:38:30.786" v="67" actId="108"/>
        <pc:sldMkLst>
          <pc:docMk/>
          <pc:sldMk cId="1495326147" sldId="12092"/>
        </pc:sldMkLst>
      </pc:sldChg>
      <pc:sldChg chg="modSp add mod">
        <pc:chgData name="Jim McGowan" userId="e2c7446dd3aca506" providerId="LiveId" clId="{92D2AB30-B469-4E5C-BEF3-837BFCAB84F2}" dt="2024-10-10T17:39:01.777" v="71" actId="108"/>
        <pc:sldMkLst>
          <pc:docMk/>
          <pc:sldMk cId="1313541407" sldId="12093"/>
        </pc:sldMkLst>
        <pc:spChg chg="mod">
          <ac:chgData name="Jim McGowan" userId="e2c7446dd3aca506" providerId="LiveId" clId="{92D2AB30-B469-4E5C-BEF3-837BFCAB84F2}" dt="2024-10-10T17:39:01.777" v="71" actId="108"/>
          <ac:spMkLst>
            <pc:docMk/>
            <pc:sldMk cId="1313541407" sldId="12093"/>
            <ac:spMk id="161795" creationId="{E7285871-A1F9-6FEC-00FE-ED3AB1D3ED10}"/>
          </ac:spMkLst>
        </pc:spChg>
      </pc:sldChg>
      <pc:sldChg chg="modSp add mod">
        <pc:chgData name="Jim McGowan" userId="e2c7446dd3aca506" providerId="LiveId" clId="{92D2AB30-B469-4E5C-BEF3-837BFCAB84F2}" dt="2024-10-10T17:40:47.435" v="75" actId="108"/>
        <pc:sldMkLst>
          <pc:docMk/>
          <pc:sldMk cId="4136388237" sldId="12094"/>
        </pc:sldMkLst>
        <pc:spChg chg="mod">
          <ac:chgData name="Jim McGowan" userId="e2c7446dd3aca506" providerId="LiveId" clId="{92D2AB30-B469-4E5C-BEF3-837BFCAB84F2}" dt="2024-10-10T17:40:47.435" v="75" actId="108"/>
          <ac:spMkLst>
            <pc:docMk/>
            <pc:sldMk cId="4136388237" sldId="12094"/>
            <ac:spMk id="161795" creationId="{501721CB-2E99-1FE2-22E2-AE9D6DF0BC62}"/>
          </ac:spMkLst>
        </pc:spChg>
      </pc:sldChg>
      <pc:sldChg chg="modSp add mod">
        <pc:chgData name="Jim McGowan" userId="e2c7446dd3aca506" providerId="LiveId" clId="{92D2AB30-B469-4E5C-BEF3-837BFCAB84F2}" dt="2024-10-10T17:41:24.608" v="78" actId="108"/>
        <pc:sldMkLst>
          <pc:docMk/>
          <pc:sldMk cId="3591826792" sldId="12095"/>
        </pc:sldMkLst>
      </pc:sldChg>
      <pc:sldChg chg="modSp add mod">
        <pc:chgData name="Jim McGowan" userId="e2c7446dd3aca506" providerId="LiveId" clId="{92D2AB30-B469-4E5C-BEF3-837BFCAB84F2}" dt="2024-10-10T17:58:54.456" v="281" actId="108"/>
        <pc:sldMkLst>
          <pc:docMk/>
          <pc:sldMk cId="3845236303" sldId="12096"/>
        </pc:sldMkLst>
      </pc:sldChg>
      <pc:sldChg chg="modSp add mod">
        <pc:chgData name="Jim McGowan" userId="e2c7446dd3aca506" providerId="LiveId" clId="{92D2AB30-B469-4E5C-BEF3-837BFCAB84F2}" dt="2024-10-10T17:59:12.081" v="285" actId="108"/>
        <pc:sldMkLst>
          <pc:docMk/>
          <pc:sldMk cId="974571187" sldId="12097"/>
        </pc:sldMkLst>
      </pc:sldChg>
      <pc:sldChg chg="modSp add mod">
        <pc:chgData name="Jim McGowan" userId="e2c7446dd3aca506" providerId="LiveId" clId="{92D2AB30-B469-4E5C-BEF3-837BFCAB84F2}" dt="2024-10-10T18:00:08.625" v="294" actId="108"/>
        <pc:sldMkLst>
          <pc:docMk/>
          <pc:sldMk cId="3564538007" sldId="12098"/>
        </pc:sldMkLst>
      </pc:sldChg>
      <pc:sldChg chg="modSp add mod">
        <pc:chgData name="Jim McGowan" userId="e2c7446dd3aca506" providerId="LiveId" clId="{92D2AB30-B469-4E5C-BEF3-837BFCAB84F2}" dt="2024-10-10T18:00:27.787" v="298" actId="108"/>
        <pc:sldMkLst>
          <pc:docMk/>
          <pc:sldMk cId="3640314564" sldId="12099"/>
        </pc:sldMkLst>
      </pc:sldChg>
      <pc:sldChg chg="modSp add mod">
        <pc:chgData name="Jim McGowan" userId="e2c7446dd3aca506" providerId="LiveId" clId="{92D2AB30-B469-4E5C-BEF3-837BFCAB84F2}" dt="2024-10-10T18:00:45.832" v="302" actId="108"/>
        <pc:sldMkLst>
          <pc:docMk/>
          <pc:sldMk cId="1019925353" sldId="12100"/>
        </pc:sldMkLst>
      </pc:sldChg>
      <pc:sldChg chg="modSp add mod">
        <pc:chgData name="Jim McGowan" userId="e2c7446dd3aca506" providerId="LiveId" clId="{92D2AB30-B469-4E5C-BEF3-837BFCAB84F2}" dt="2024-10-10T18:02:23.649" v="317" actId="108"/>
        <pc:sldMkLst>
          <pc:docMk/>
          <pc:sldMk cId="1394865561" sldId="12101"/>
        </pc:sldMkLst>
      </pc:sldChg>
      <pc:sldChg chg="modSp add mod">
        <pc:chgData name="Jim McGowan" userId="e2c7446dd3aca506" providerId="LiveId" clId="{92D2AB30-B469-4E5C-BEF3-837BFCAB84F2}" dt="2024-10-10T18:02:51.921" v="321" actId="108"/>
        <pc:sldMkLst>
          <pc:docMk/>
          <pc:sldMk cId="2411229932" sldId="12102"/>
        </pc:sldMkLst>
      </pc:sldChg>
      <pc:sldChg chg="modSp add mod">
        <pc:chgData name="Jim McGowan" userId="e2c7446dd3aca506" providerId="LiveId" clId="{92D2AB30-B469-4E5C-BEF3-837BFCAB84F2}" dt="2024-10-10T18:03:52.724" v="331" actId="108"/>
        <pc:sldMkLst>
          <pc:docMk/>
          <pc:sldMk cId="2274120346" sldId="12103"/>
        </pc:sldMkLst>
      </pc:sldChg>
      <pc:sldChg chg="modSp add mod">
        <pc:chgData name="Jim McGowan" userId="e2c7446dd3aca506" providerId="LiveId" clId="{92D2AB30-B469-4E5C-BEF3-837BFCAB84F2}" dt="2024-10-10T18:04:07.949" v="335" actId="108"/>
        <pc:sldMkLst>
          <pc:docMk/>
          <pc:sldMk cId="2714422995" sldId="12104"/>
        </pc:sldMkLst>
      </pc:sldChg>
      <pc:sldChg chg="modSp add mod">
        <pc:chgData name="Jim McGowan" userId="e2c7446dd3aca506" providerId="LiveId" clId="{92D2AB30-B469-4E5C-BEF3-837BFCAB84F2}" dt="2024-10-10T18:04:25.791" v="339" actId="108"/>
        <pc:sldMkLst>
          <pc:docMk/>
          <pc:sldMk cId="4069277295" sldId="12105"/>
        </pc:sldMkLst>
      </pc:sldChg>
      <pc:sldChg chg="modSp add mod">
        <pc:chgData name="Jim McGowan" userId="e2c7446dd3aca506" providerId="LiveId" clId="{92D2AB30-B469-4E5C-BEF3-837BFCAB84F2}" dt="2024-10-10T18:05:23.639" v="345" actId="108"/>
        <pc:sldMkLst>
          <pc:docMk/>
          <pc:sldMk cId="383592504" sldId="12106"/>
        </pc:sldMkLst>
      </pc:sldChg>
      <pc:sldChg chg="modSp add mod">
        <pc:chgData name="Jim McGowan" userId="e2c7446dd3aca506" providerId="LiveId" clId="{92D2AB30-B469-4E5C-BEF3-837BFCAB84F2}" dt="2024-10-10T18:05:41.287" v="349" actId="108"/>
        <pc:sldMkLst>
          <pc:docMk/>
          <pc:sldMk cId="2734677379" sldId="12107"/>
        </pc:sldMkLst>
      </pc:sldChg>
      <pc:sldChg chg="modSp add mod">
        <pc:chgData name="Jim McGowan" userId="e2c7446dd3aca506" providerId="LiveId" clId="{92D2AB30-B469-4E5C-BEF3-837BFCAB84F2}" dt="2024-10-10T18:06:56.190" v="361" actId="14100"/>
        <pc:sldMkLst>
          <pc:docMk/>
          <pc:sldMk cId="2443949419" sldId="12108"/>
        </pc:sldMkLst>
      </pc:sldChg>
      <pc:sldChg chg="modSp add mod">
        <pc:chgData name="Jim McGowan" userId="e2c7446dd3aca506" providerId="LiveId" clId="{92D2AB30-B469-4E5C-BEF3-837BFCAB84F2}" dt="2024-10-10T18:07:35.163" v="366" actId="108"/>
        <pc:sldMkLst>
          <pc:docMk/>
          <pc:sldMk cId="1807820515" sldId="12109"/>
        </pc:sldMkLst>
      </pc:sldChg>
      <pc:sldChg chg="modSp add mod">
        <pc:chgData name="Jim McGowan" userId="e2c7446dd3aca506" providerId="LiveId" clId="{92D2AB30-B469-4E5C-BEF3-837BFCAB84F2}" dt="2024-10-10T18:11:13.818" v="402" actId="108"/>
        <pc:sldMkLst>
          <pc:docMk/>
          <pc:sldMk cId="1813310109" sldId="12110"/>
        </pc:sldMkLst>
        <pc:spChg chg="mod">
          <ac:chgData name="Jim McGowan" userId="e2c7446dd3aca506" providerId="LiveId" clId="{92D2AB30-B469-4E5C-BEF3-837BFCAB84F2}" dt="2024-10-10T18:11:13.818" v="402" actId="108"/>
          <ac:spMkLst>
            <pc:docMk/>
            <pc:sldMk cId="1813310109" sldId="12110"/>
            <ac:spMk id="161795" creationId="{50072B2F-47EB-E593-DDA7-FB262DDCB291}"/>
          </ac:spMkLst>
        </pc:spChg>
      </pc:sldChg>
      <pc:sldChg chg="modSp add mod">
        <pc:chgData name="Jim McGowan" userId="e2c7446dd3aca506" providerId="LiveId" clId="{92D2AB30-B469-4E5C-BEF3-837BFCAB84F2}" dt="2024-10-10T18:13:44.863" v="417" actId="108"/>
        <pc:sldMkLst>
          <pc:docMk/>
          <pc:sldMk cId="3061958907" sldId="12111"/>
        </pc:sldMkLst>
        <pc:spChg chg="mod">
          <ac:chgData name="Jim McGowan" userId="e2c7446dd3aca506" providerId="LiveId" clId="{92D2AB30-B469-4E5C-BEF3-837BFCAB84F2}" dt="2024-10-10T18:13:44.863" v="417" actId="108"/>
          <ac:spMkLst>
            <pc:docMk/>
            <pc:sldMk cId="3061958907" sldId="12111"/>
            <ac:spMk id="161795" creationId="{48896C98-5B8D-AA83-3DE1-21A3AD6A2C31}"/>
          </ac:spMkLst>
        </pc:spChg>
      </pc:sldChg>
      <pc:sldChg chg="add del ord">
        <pc:chgData name="Jim McGowan" userId="e2c7446dd3aca506" providerId="LiveId" clId="{92D2AB30-B469-4E5C-BEF3-837BFCAB84F2}" dt="2024-10-10T18:12:50.486" v="412" actId="47"/>
        <pc:sldMkLst>
          <pc:docMk/>
          <pc:sldMk cId="3564255074" sldId="121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181 - 47v8-12</a:t>
            </a:r>
          </a:p>
          <a:p>
            <a:pPr>
              <a:defRPr/>
            </a:pPr>
            <a:r>
              <a:rPr lang="en-US" sz="1400" dirty="0"/>
              <a:t>11-17-2024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11/16/24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69153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74E3-FD8B-6C10-27E9-17C35BE48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70B6F-F084-02B4-3FD9-053EDF139709}"/>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5C9E5144-00B6-B372-4FFD-4F08A7D06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CACF4-1726-AE72-4919-8204F7B03B48}"/>
              </a:ext>
            </a:extLst>
          </p:cNvPr>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68128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4D4A-3EBA-4385-FD49-73EBF3D54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0BD35-B5AC-0F69-54B1-E2E110411D40}"/>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26622767-57BA-9991-40A2-2C0D7D65B6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2AAD5-AC81-00BF-3B77-7C308707691D}"/>
              </a:ext>
            </a:extLst>
          </p:cNvPr>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335283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27</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11/16/24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2966166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665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 id="2147488925" r:id="rId17"/>
    <p:sldLayoutId id="2147488926" r:id="rId18"/>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0845C-A2F4-DEBB-B831-623E000DABB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79C06DC-D0F3-2E52-5BB6-FFF6E58B769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464AB4A6-5CD6-C38E-6894-C0DC7DF90F81}"/>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exit (10b)</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791CB48-2398-F223-9042-684822A50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8527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B96D-B0C3-B0B9-D72E-5A78A44E263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96B9B0C-73E8-B00B-CFFB-D779DAA2FAE0}"/>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501721CB-2E99-1FE2-22E2-AE9D6DF0BC62}"/>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FAEFAF5F-4110-5BF3-32A0-57B1D344A7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638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2057400"/>
            <a:ext cx="5233421"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settlement (11)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nourishment (12)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47:11-12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Settlement in Goshen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6744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54800-E27C-D859-BEDF-7800608C479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0072B2F-47EB-E593-DDA7-FB262DDCB291}"/>
              </a:ext>
            </a:extLst>
          </p:cNvPr>
          <p:cNvSpPr>
            <a:spLocks noGrp="1" noChangeArrowheads="1"/>
          </p:cNvSpPr>
          <p:nvPr>
            <p:ph type="body" idx="1"/>
          </p:nvPr>
        </p:nvSpPr>
        <p:spPr>
          <a:xfrm>
            <a:off x="1167379" y="2057400"/>
            <a:ext cx="5233421"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settlement (11)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nourishment (12)</a:t>
            </a:r>
          </a:p>
        </p:txBody>
      </p:sp>
      <p:sp>
        <p:nvSpPr>
          <p:cNvPr id="4" name="Rectangle 2">
            <a:extLst>
              <a:ext uri="{FF2B5EF4-FFF2-40B4-BE49-F238E27FC236}">
                <a16:creationId xmlns:a16="http://schemas.microsoft.com/office/drawing/2014/main" id="{A7DB16CC-6444-45B1-C46B-594726DF293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47:11-12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Settlement in Goshen</a:t>
            </a:r>
          </a:p>
        </p:txBody>
      </p:sp>
      <p:pic>
        <p:nvPicPr>
          <p:cNvPr id="2" name="Picture 1">
            <a:extLst>
              <a:ext uri="{FF2B5EF4-FFF2-40B4-BE49-F238E27FC236}">
                <a16:creationId xmlns:a16="http://schemas.microsoft.com/office/drawing/2014/main" id="{99C1B7D7-EAA2-C06C-9B2C-578B014E3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3310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E266D-50DC-739C-19C7-B6816E74117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6EBC161-48B4-7AAA-85E7-E3D88EB51F8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47:11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Settlement</a:t>
            </a:r>
          </a:p>
        </p:txBody>
      </p:sp>
      <p:sp>
        <p:nvSpPr>
          <p:cNvPr id="161795" name="Rectangle 3">
            <a:extLst>
              <a:ext uri="{FF2B5EF4-FFF2-40B4-BE49-F238E27FC236}">
                <a16:creationId xmlns:a16="http://schemas.microsoft.com/office/drawing/2014/main" id="{2F75CA63-59E4-DAB7-42E5-89459D68C3A0}"/>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placement (11a)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Location (11b)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command (11c)</a:t>
            </a:r>
          </a:p>
        </p:txBody>
      </p:sp>
      <p:pic>
        <p:nvPicPr>
          <p:cNvPr id="2" name="Picture 1">
            <a:extLst>
              <a:ext uri="{FF2B5EF4-FFF2-40B4-BE49-F238E27FC236}">
                <a16:creationId xmlns:a16="http://schemas.microsoft.com/office/drawing/2014/main" id="{27FD6BB4-AC2E-9861-DC81-E9E08CB0CD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6650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272A9-F909-A416-19C3-DA886C546BF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E41DF54-7856-E121-1A8C-133D07E9B15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47:11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Settlement</a:t>
            </a:r>
          </a:p>
        </p:txBody>
      </p:sp>
      <p:sp>
        <p:nvSpPr>
          <p:cNvPr id="161795" name="Rectangle 3">
            <a:extLst>
              <a:ext uri="{FF2B5EF4-FFF2-40B4-BE49-F238E27FC236}">
                <a16:creationId xmlns:a16="http://schemas.microsoft.com/office/drawing/2014/main" id="{834E74C2-1511-411E-780D-046520549CDA}"/>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Joseph’s placement (11a)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Location (11b)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command (11c)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FDAF26CF-F3C2-5BA6-3A35-F6A73E9D30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8293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7D980-7ADC-4335-BD81-CAAC59002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 name="Rectangle 3"/>
          <p:cNvSpPr txBox="1">
            <a:spLocks/>
          </p:cNvSpPr>
          <p:nvPr/>
        </p:nvSpPr>
        <p:spPr bwMode="auto">
          <a:xfrm>
            <a:off x="614916" y="0"/>
            <a:ext cx="10962168" cy="445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4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2:8-10</a:t>
            </a:r>
          </a:p>
          <a:p>
            <a:pPr marL="0" indent="0" algn="just">
              <a:spcBef>
                <a:spcPts val="0"/>
              </a:spcBef>
              <a:spcAft>
                <a:spcPts val="1200"/>
              </a:spcAft>
              <a:buNone/>
            </a:pP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latin typeface="Calibri" panose="020F0502020204030204" pitchFamily="34" charset="0"/>
              </a:rPr>
              <a:t>8 </a:t>
            </a:r>
            <a:r>
              <a:rPr lang="en-US" sz="3600" dirty="0">
                <a:latin typeface="Calibri" panose="020F0502020204030204" pitchFamily="34" charset="0"/>
              </a:rPr>
              <a:t>For by grace you have been saved through faith; and that not of yourselves, </a:t>
            </a:r>
            <a:r>
              <a:rPr lang="en-US" sz="3600" i="1" dirty="0">
                <a:latin typeface="Calibri" panose="020F0502020204030204" pitchFamily="34" charset="0"/>
              </a:rPr>
              <a:t>it is</a:t>
            </a:r>
            <a:r>
              <a:rPr lang="en-US" sz="3600" dirty="0">
                <a:latin typeface="Calibri" panose="020F0502020204030204" pitchFamily="34" charset="0"/>
              </a:rPr>
              <a:t> the gift of God; </a:t>
            </a:r>
            <a:r>
              <a:rPr lang="en-US" sz="3600" baseline="30000" dirty="0">
                <a:latin typeface="Calibri" panose="020F0502020204030204" pitchFamily="34" charset="0"/>
              </a:rPr>
              <a:t>9 </a:t>
            </a:r>
            <a:r>
              <a:rPr lang="en-US" sz="3600" dirty="0">
                <a:latin typeface="Calibri" panose="020F0502020204030204" pitchFamily="34" charset="0"/>
              </a:rPr>
              <a:t>not as a result of works, so that no one may boast. </a:t>
            </a:r>
            <a:r>
              <a:rPr lang="en-US" sz="3600" b="1" baseline="30000" dirty="0">
                <a:latin typeface="Calibri" panose="020F0502020204030204" pitchFamily="34" charset="0"/>
              </a:rPr>
              <a:t>10 </a:t>
            </a:r>
            <a:r>
              <a:rPr lang="en-US" sz="3600" dirty="0">
                <a:latin typeface="Calibri" panose="020F0502020204030204" pitchFamily="34" charset="0"/>
              </a:rPr>
              <a:t>For we are His workmanship, created in Christ Jesus for good works, which God prepared beforehand so that </a:t>
            </a:r>
            <a:r>
              <a:rPr lang="en-US" sz="3600" b="1" u="sng" dirty="0">
                <a:solidFill>
                  <a:srgbClr val="FFFFCC"/>
                </a:solidFill>
                <a:latin typeface="Calibri" panose="020F0502020204030204" pitchFamily="34" charset="0"/>
              </a:rPr>
              <a:t>we would walk [</a:t>
            </a:r>
            <a:r>
              <a:rPr lang="en-US" sz="3600" b="1" i="1" u="sng" dirty="0" err="1">
                <a:solidFill>
                  <a:srgbClr val="FFFFCC"/>
                </a:solidFill>
                <a:latin typeface="Calibri" panose="020F0502020204030204" pitchFamily="34" charset="0"/>
              </a:rPr>
              <a:t>peripateō</a:t>
            </a:r>
            <a:r>
              <a:rPr lang="en-US" sz="3600" b="1" u="sng" dirty="0">
                <a:solidFill>
                  <a:srgbClr val="FFFFCC"/>
                </a:solidFill>
                <a:latin typeface="Calibri" panose="020F0502020204030204" pitchFamily="34" charset="0"/>
              </a:rPr>
              <a:t>, subjunctive mood]</a:t>
            </a:r>
            <a:r>
              <a:rPr lang="en-US" sz="3600" dirty="0">
                <a:latin typeface="Calibri" panose="020F0502020204030204" pitchFamily="34" charset="0"/>
              </a:rPr>
              <a:t> in them.”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68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DBFC-784D-F316-9D14-E9AF0B97F25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54FF5E9-E392-7E1C-8110-B6555772DA6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47:11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Settlement</a:t>
            </a:r>
          </a:p>
        </p:txBody>
      </p:sp>
      <p:sp>
        <p:nvSpPr>
          <p:cNvPr id="161795" name="Rectangle 3">
            <a:extLst>
              <a:ext uri="{FF2B5EF4-FFF2-40B4-BE49-F238E27FC236}">
                <a16:creationId xmlns:a16="http://schemas.microsoft.com/office/drawing/2014/main" id="{B06CE18E-F15D-5C79-30BE-7F692910DC3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placement (11a)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Location (11b)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command (11c)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2703EBA-F28C-5FE9-25FA-D092E3C7C6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7686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F79EA-7A34-63B7-67E8-BBF8DCCE3F3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1DC2EF69-EE66-692C-DA3E-C5B568E653C8}"/>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cs typeface="Calibri" panose="020F0502020204030204" pitchFamily="34" charset="0"/>
              </a:rPr>
              <a:t>“</a:t>
            </a:r>
            <a:r>
              <a:rPr lang="en-US" b="0" i="0" dirty="0">
                <a:effectLst/>
                <a:cs typeface="Calibri" panose="020F0502020204030204" pitchFamily="34" charset="0"/>
              </a:rPr>
              <a:t>Furthermore, it was: </a:t>
            </a:r>
            <a:r>
              <a:rPr lang="en-US" b="0" i="1" dirty="0">
                <a:effectLst/>
                <a:cs typeface="Calibri" panose="020F0502020204030204" pitchFamily="34" charset="0"/>
              </a:rPr>
              <a:t>in the best of the land</a:t>
            </a:r>
            <a:r>
              <a:rPr lang="en-US" b="0" i="0" dirty="0">
                <a:effectLst/>
                <a:cs typeface="Calibri" panose="020F0502020204030204" pitchFamily="34" charset="0"/>
              </a:rPr>
              <a:t>, the land of Goshen. Here it is called: </a:t>
            </a:r>
            <a:r>
              <a:rPr lang="en-US" b="0" i="1" dirty="0">
                <a:effectLst/>
                <a:cs typeface="Calibri" panose="020F0502020204030204" pitchFamily="34" charset="0"/>
              </a:rPr>
              <a:t>in the land of Rameses</a:t>
            </a:r>
            <a:r>
              <a:rPr lang="en-US" b="0" i="0" dirty="0">
                <a:effectLst/>
                <a:cs typeface="Calibri" panose="020F0502020204030204" pitchFamily="34" charset="0"/>
              </a:rPr>
              <a:t>, which was a section of the land of Goshen. It was, in fact, the better part of Goshen, which today is known as </a:t>
            </a:r>
            <a:r>
              <a:rPr lang="en-US" b="0" i="1" dirty="0">
                <a:effectLst/>
                <a:cs typeface="Calibri" panose="020F0502020204030204" pitchFamily="34" charset="0"/>
              </a:rPr>
              <a:t>Wadi </a:t>
            </a:r>
            <a:r>
              <a:rPr lang="en-US" b="0" i="1" dirty="0" err="1">
                <a:effectLst/>
                <a:cs typeface="Calibri" panose="020F0502020204030204" pitchFamily="34" charset="0"/>
              </a:rPr>
              <a:t>Tumilat</a:t>
            </a:r>
            <a:r>
              <a:rPr lang="en-US" b="0" i="0" dirty="0">
                <a:effectLst/>
                <a:cs typeface="Calibri" panose="020F0502020204030204" pitchFamily="34" charset="0"/>
              </a:rPr>
              <a:t>, a valley that is thirty miles long, extending from the Eastern Nile to Lake </a:t>
            </a:r>
            <a:r>
              <a:rPr lang="en-US" b="0" i="0" dirty="0" err="1">
                <a:effectLst/>
                <a:cs typeface="Calibri" panose="020F0502020204030204" pitchFamily="34" charset="0"/>
              </a:rPr>
              <a:t>Timsah</a:t>
            </a:r>
            <a:r>
              <a:rPr lang="en-US" b="0" i="0" dirty="0">
                <a:effectLst/>
                <a:cs typeface="Calibri" panose="020F0502020204030204" pitchFamily="34" charset="0"/>
              </a:rPr>
              <a:t>. The Rameses of the Nineteenth Dynasty, who came after this time, may very well have been named after this particular land. The City of Rameses was earlier known as Tanis, and before that, it was known as </a:t>
            </a:r>
            <a:r>
              <a:rPr lang="en-US" b="0" i="0" dirty="0" err="1">
                <a:effectLst/>
                <a:cs typeface="Calibri" panose="020F0502020204030204" pitchFamily="34" charset="0"/>
              </a:rPr>
              <a:t>Avaris</a:t>
            </a:r>
            <a:r>
              <a:rPr lang="en-US" b="0" i="0" dirty="0">
                <a:effectLst/>
                <a:cs typeface="Calibri" panose="020F0502020204030204" pitchFamily="34" charset="0"/>
              </a:rPr>
              <a:t>.”</a:t>
            </a:r>
          </a:p>
        </p:txBody>
      </p:sp>
      <p:sp>
        <p:nvSpPr>
          <p:cNvPr id="4" name="Text Box 5">
            <a:extLst>
              <a:ext uri="{FF2B5EF4-FFF2-40B4-BE49-F238E27FC236}">
                <a16:creationId xmlns:a16="http://schemas.microsoft.com/office/drawing/2014/main" id="{D62A4F20-27C1-4611-B449-DAE94F8FB8A8}"/>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616-17</a:t>
            </a:r>
          </a:p>
        </p:txBody>
      </p:sp>
      <p:pic>
        <p:nvPicPr>
          <p:cNvPr id="5" name="Picture 4">
            <a:extLst>
              <a:ext uri="{FF2B5EF4-FFF2-40B4-BE49-F238E27FC236}">
                <a16:creationId xmlns:a16="http://schemas.microsoft.com/office/drawing/2014/main" id="{7C4EAE2B-47D0-977C-0D2C-77670833A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2AE41FC5-25D0-740C-0EF9-76BEFF3D6DB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09782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99836-1D9D-D2E3-FD83-ED529F8DEF6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FFF3BC4C-A050-1CFB-884A-F2E7C7E4D90C}"/>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cs typeface="Calibri" panose="020F0502020204030204" pitchFamily="34" charset="0"/>
              </a:rPr>
              <a:t>“</a:t>
            </a:r>
            <a:r>
              <a:rPr lang="en-US" b="0" i="0" dirty="0">
                <a:effectLst/>
                <a:cs typeface="Calibri" panose="020F0502020204030204" pitchFamily="34" charset="0"/>
              </a:rPr>
              <a:t>In the course of time, these names changed. According to Numbers 11:5, Goshen was a place where the fish were in abundance. Psalm 78:12 states that this was called </a:t>
            </a:r>
            <a:r>
              <a:rPr lang="en-US" b="0" i="1" dirty="0">
                <a:effectLst/>
                <a:cs typeface="Calibri" panose="020F0502020204030204" pitchFamily="34" charset="0"/>
              </a:rPr>
              <a:t>the field of </a:t>
            </a:r>
            <a:r>
              <a:rPr lang="en-US" b="0" i="1" dirty="0" err="1">
                <a:effectLst/>
                <a:cs typeface="Calibri" panose="020F0502020204030204" pitchFamily="34" charset="0"/>
              </a:rPr>
              <a:t>Zoan</a:t>
            </a:r>
            <a:r>
              <a:rPr lang="en-US" b="0" i="0" dirty="0">
                <a:effectLst/>
                <a:cs typeface="Calibri" panose="020F0502020204030204" pitchFamily="34" charset="0"/>
              </a:rPr>
              <a:t> and it was one of the outlet channels of the Nile leading to the sea. It was a very fertile area and a very good area. Indeed, Goshen was the prime land of Egypt, and the area of Rameses was Wadi </a:t>
            </a:r>
            <a:r>
              <a:rPr lang="en-US" b="0" i="0" dirty="0" err="1">
                <a:effectLst/>
                <a:cs typeface="Calibri" panose="020F0502020204030204" pitchFamily="34" charset="0"/>
              </a:rPr>
              <a:t>Tumilat</a:t>
            </a:r>
            <a:r>
              <a:rPr lang="en-US" b="0" i="0" dirty="0">
                <a:effectLst/>
                <a:cs typeface="Calibri" panose="020F0502020204030204" pitchFamily="34" charset="0"/>
              </a:rPr>
              <a:t>, which was the prime area of Goshen.”</a:t>
            </a:r>
          </a:p>
        </p:txBody>
      </p:sp>
      <p:sp>
        <p:nvSpPr>
          <p:cNvPr id="4" name="Text Box 5">
            <a:extLst>
              <a:ext uri="{FF2B5EF4-FFF2-40B4-BE49-F238E27FC236}">
                <a16:creationId xmlns:a16="http://schemas.microsoft.com/office/drawing/2014/main" id="{570CD618-21F3-FDA7-CC30-C9E815689766}"/>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616-17</a:t>
            </a:r>
          </a:p>
        </p:txBody>
      </p:sp>
      <p:pic>
        <p:nvPicPr>
          <p:cNvPr id="5" name="Picture 4">
            <a:extLst>
              <a:ext uri="{FF2B5EF4-FFF2-40B4-BE49-F238E27FC236}">
                <a16:creationId xmlns:a16="http://schemas.microsoft.com/office/drawing/2014/main" id="{CD02642F-185F-47D7-E465-9C100962F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FC95D7A7-8170-D4A0-6733-58D612360D5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076283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7FA5-D2F1-7CC7-4ED5-7D202BB0142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B90AFDB-5495-AEB8-7E5A-3B729DE0B2A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47:11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Settlement</a:t>
            </a:r>
          </a:p>
        </p:txBody>
      </p:sp>
      <p:sp>
        <p:nvSpPr>
          <p:cNvPr id="161795" name="Rectangle 3">
            <a:extLst>
              <a:ext uri="{FF2B5EF4-FFF2-40B4-BE49-F238E27FC236}">
                <a16:creationId xmlns:a16="http://schemas.microsoft.com/office/drawing/2014/main" id="{2AF7F128-5269-02C0-65D3-9E8470C63ECC}"/>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Joseph’s placement (11a)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Location (11b)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Pharaoh’s command (11c)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1072656-CA0B-6EA8-5EAD-190D971AA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631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569728"/>
            <a:ext cx="8632684" cy="5718544"/>
          </a:xfrm>
          <a:prstGeom prst="rect">
            <a:avLst/>
          </a:prstGeom>
        </p:spPr>
      </p:pic>
    </p:spTree>
    <p:extLst>
      <p:ext uri="{BB962C8B-B14F-4D97-AF65-F5344CB8AC3E}">
        <p14:creationId xmlns:p14="http://schemas.microsoft.com/office/powerpoint/2010/main" val="37983321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5359-D0D3-E9B3-87F6-96133C1A3F81}"/>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48896C98-5B8D-AA83-3DE1-21A3AD6A2C31}"/>
              </a:ext>
            </a:extLst>
          </p:cNvPr>
          <p:cNvSpPr>
            <a:spLocks noGrp="1" noChangeArrowheads="1"/>
          </p:cNvSpPr>
          <p:nvPr>
            <p:ph type="body" idx="1"/>
          </p:nvPr>
        </p:nvSpPr>
        <p:spPr>
          <a:xfrm>
            <a:off x="1167379" y="2057400"/>
            <a:ext cx="5233421"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settlement (11)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nourishment (12</a:t>
            </a:r>
            <a:r>
              <a:rPr lang="en-US" dirty="0">
                <a:effectLst>
                  <a:outerShdw blurRad="38100" dist="38100" dir="2700000" algn="tl">
                    <a:srgbClr val="000000">
                      <a:alpha val="43137"/>
                    </a:srgbClr>
                  </a:outerShdw>
                </a:effectLst>
              </a:rPr>
              <a:t>)</a:t>
            </a:r>
          </a:p>
        </p:txBody>
      </p:sp>
      <p:sp>
        <p:nvSpPr>
          <p:cNvPr id="4" name="Rectangle 2">
            <a:extLst>
              <a:ext uri="{FF2B5EF4-FFF2-40B4-BE49-F238E27FC236}">
                <a16:creationId xmlns:a16="http://schemas.microsoft.com/office/drawing/2014/main" id="{5C368ADD-C431-DD23-1493-D9FF1F0EC7A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47:11-12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Settlement in Goshen</a:t>
            </a:r>
          </a:p>
        </p:txBody>
      </p:sp>
      <p:pic>
        <p:nvPicPr>
          <p:cNvPr id="2" name="Picture 1">
            <a:extLst>
              <a:ext uri="{FF2B5EF4-FFF2-40B4-BE49-F238E27FC236}">
                <a16:creationId xmlns:a16="http://schemas.microsoft.com/office/drawing/2014/main" id="{15F6715A-C65E-4823-8B9B-6FFD033992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195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43567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609600" y="1752599"/>
            <a:ext cx="5181600" cy="36575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2" name="Picture 1">
            <a:extLst>
              <a:ext uri="{FF2B5EF4-FFF2-40B4-BE49-F238E27FC236}">
                <a16:creationId xmlns:a16="http://schemas.microsoft.com/office/drawing/2014/main" id="{6C45884D-E179-2A5F-0B50-7BDE58E0BE19}"/>
              </a:ext>
            </a:extLst>
          </p:cNvPr>
          <p:cNvPicPr>
            <a:picLocks noChangeAspect="1"/>
          </p:cNvPicPr>
          <p:nvPr/>
        </p:nvPicPr>
        <p:blipFill>
          <a:blip r:embed="rId2"/>
          <a:stretch>
            <a:fillRect/>
          </a:stretch>
        </p:blipFill>
        <p:spPr>
          <a:xfrm>
            <a:off x="6553200" y="1752600"/>
            <a:ext cx="4878075" cy="3657600"/>
          </a:xfrm>
          <a:prstGeom prst="rect">
            <a:avLst/>
          </a:prstGeom>
        </p:spPr>
      </p:pic>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2990-7CEE-347D-EBF7-58E4480D39D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55832D9-BF90-BBCC-C1DB-16AA60B34574}"/>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3FFCBA55-6D2D-52F8-7559-766A6575E074}"/>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02374EBC-66B2-850F-84AA-FF798FB12A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8376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427095" y="1143000"/>
            <a:ext cx="9525000"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Sojourn to Egypt (46:1‒47:12)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44D6-6E0E-7D76-8A20-E26D641F640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F53AFA0-37F0-6286-4E18-EA304566E4A7}"/>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46:1‒47:12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Sojourn to Egypt</a:t>
            </a:r>
          </a:p>
        </p:txBody>
      </p:sp>
      <p:sp>
        <p:nvSpPr>
          <p:cNvPr id="161795" name="Rectangle 3">
            <a:extLst>
              <a:ext uri="{FF2B5EF4-FFF2-40B4-BE49-F238E27FC236}">
                <a16:creationId xmlns:a16="http://schemas.microsoft.com/office/drawing/2014/main" id="{E7285871-A1F9-6FEC-00FE-ED3AB1D3ED10}"/>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Divine Sanction (46:1-7)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House of Jacob (46:8-27)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Arrives in Egypt (46:28-34)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Family Before Pharaoh (47:1-10)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Settlement in Goshen (47:11-12)</a:t>
            </a:r>
          </a:p>
        </p:txBody>
      </p:sp>
      <p:pic>
        <p:nvPicPr>
          <p:cNvPr id="3" name="Picture 2">
            <a:extLst>
              <a:ext uri="{FF2B5EF4-FFF2-40B4-BE49-F238E27FC236}">
                <a16:creationId xmlns:a16="http://schemas.microsoft.com/office/drawing/2014/main" id="{7EDF0102-BDD2-9571-35CA-D22F99C517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1354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326A8-F219-AE12-F8AB-8BAAB3A5D78F}"/>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3F585D9-0805-744D-E169-8989A3C8D80E}"/>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report to pharaoh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before Pharaoh (2-6)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before Pharaoh (7-10)</a:t>
            </a:r>
          </a:p>
        </p:txBody>
      </p:sp>
      <p:sp>
        <p:nvSpPr>
          <p:cNvPr id="4" name="Rectangle 2">
            <a:extLst>
              <a:ext uri="{FF2B5EF4-FFF2-40B4-BE49-F238E27FC236}">
                <a16:creationId xmlns:a16="http://schemas.microsoft.com/office/drawing/2014/main" id="{B225F98A-71BB-9A3B-36F1-22D0617248B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47:1-10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Family Before Pharaoh</a:t>
            </a:r>
          </a:p>
        </p:txBody>
      </p:sp>
      <p:pic>
        <p:nvPicPr>
          <p:cNvPr id="2" name="Picture 1">
            <a:extLst>
              <a:ext uri="{FF2B5EF4-FFF2-40B4-BE49-F238E27FC236}">
                <a16:creationId xmlns:a16="http://schemas.microsoft.com/office/drawing/2014/main" id="{71482C29-D93C-0834-31B5-9CB7D51A1E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68907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1022B-F42D-BCB8-BB84-F71C1ACB063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0228763-7677-E063-46F7-5FD9344D9E6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94B9580A-1464-06F6-A4EA-C920C9684A2E}"/>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8BCE55CF-E86F-B1E4-A6F8-47FE79136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2274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294A-3F01-C546-A1E7-2187F1E3628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F4DDD1B-D2B7-92ED-5AA8-93BBD71226D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B1A15D7D-BC7B-0415-81E5-1ECE393EF492}"/>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B8ECBA0A-D41F-2EBF-84F2-DB2926DF7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84368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3053-23B9-CF8D-8CAE-0B4A4D23FB2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EBD9906-428A-7FB2-2A89-1FC9C835326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47:7-10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Before Pharaoh</a:t>
            </a:r>
          </a:p>
        </p:txBody>
      </p:sp>
      <p:sp>
        <p:nvSpPr>
          <p:cNvPr id="161795" name="Rectangle 3">
            <a:extLst>
              <a:ext uri="{FF2B5EF4-FFF2-40B4-BE49-F238E27FC236}">
                <a16:creationId xmlns:a16="http://schemas.microsoft.com/office/drawing/2014/main" id="{16C9665C-EE41-0705-A576-9FDB864867D4}"/>
              </a:ext>
            </a:extLst>
          </p:cNvPr>
          <p:cNvSpPr>
            <a:spLocks noGrp="1" noChangeArrowheads="1"/>
          </p:cNvSpPr>
          <p:nvPr>
            <p:ph type="body" idx="1"/>
          </p:nvPr>
        </p:nvSpPr>
        <p:spPr>
          <a:xfrm>
            <a:off x="1057275" y="1600200"/>
            <a:ext cx="7705725" cy="24706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presents Jacob (7a)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 blessed Pharaoh (7b)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Pharaoh’s inquiry (8)</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answer (9)</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blesses Pharaoh (10a)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exit (10b)</a:t>
            </a:r>
          </a:p>
        </p:txBody>
      </p:sp>
      <p:pic>
        <p:nvPicPr>
          <p:cNvPr id="2" name="Picture 1">
            <a:extLst>
              <a:ext uri="{FF2B5EF4-FFF2-40B4-BE49-F238E27FC236}">
                <a16:creationId xmlns:a16="http://schemas.microsoft.com/office/drawing/2014/main" id="{FCB22A06-C6E1-2E01-3C94-0E6CE042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643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274B6-2725-4B86-9B58-268F1F3258F6}"/>
              </a:ext>
            </a:extLst>
          </p:cNvPr>
          <p:cNvPicPr>
            <a:picLocks noChangeAspect="1"/>
          </p:cNvPicPr>
          <p:nvPr/>
        </p:nvPicPr>
        <p:blipFill>
          <a:blip r:embed="rId2"/>
          <a:stretch>
            <a:fillRect/>
          </a:stretch>
        </p:blipFill>
        <p:spPr>
          <a:xfrm>
            <a:off x="137583" y="127730"/>
            <a:ext cx="11906250" cy="6602540"/>
          </a:xfrm>
          <a:prstGeom prst="rect">
            <a:avLst/>
          </a:prstGeom>
        </p:spPr>
      </p:pic>
      <p:sp>
        <p:nvSpPr>
          <p:cNvPr id="38914" name="Rectangle 3"/>
          <p:cNvSpPr>
            <a:spLocks noChangeArrowheads="1"/>
          </p:cNvSpPr>
          <p:nvPr/>
        </p:nvSpPr>
        <p:spPr bwMode="auto">
          <a:xfrm>
            <a:off x="592667" y="152401"/>
            <a:ext cx="11091333"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4:18 (NASB)</a:t>
            </a:r>
            <a:endParaRPr lang="en-US" altLang="en-US" sz="44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000" baseline="30000" dirty="0">
                <a:effectLst>
                  <a:outerShdw blurRad="38100" dist="38100" dir="2700000" algn="tl">
                    <a:srgbClr val="000000">
                      <a:alpha val="43137"/>
                    </a:srgbClr>
                  </a:outerShdw>
                </a:effectLst>
                <a:latin typeface="Calibri" panose="020F0502020204030204" pitchFamily="34" charset="0"/>
              </a:rPr>
              <a:t>18</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while we look not at the things which are seen, but at the things which are not seen; for the things which are seen are temporal, but the things which are not seen are eternal.</a:t>
            </a:r>
            <a:endPar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933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42073</TotalTime>
  <Words>825</Words>
  <Application>Microsoft Office PowerPoint</Application>
  <PresentationFormat>Widescreen</PresentationFormat>
  <Paragraphs>112</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Azure</vt:lpstr>
      <vt:lpstr>PowerPoint Presentation</vt:lpstr>
      <vt:lpstr>GENESIS STRUCTURE</vt:lpstr>
      <vt:lpstr>Genesis 37‒50 Joseph</vt:lpstr>
      <vt:lpstr>Genesis 46:1‒47:12 Sojourn to Egypt</vt:lpstr>
      <vt:lpstr>IV. Genesis 47:1-10 Jacob’s Family Before Pharaoh</vt:lpstr>
      <vt:lpstr>Genesis 47:7-10 Jacob Before Pharaoh</vt:lpstr>
      <vt:lpstr>Genesis 47:7-10 Jacob Before Pharaoh</vt:lpstr>
      <vt:lpstr>Genesis 47:7-10 Jacob Before Pharaoh</vt:lpstr>
      <vt:lpstr>PowerPoint Presentation</vt:lpstr>
      <vt:lpstr>Genesis 47:7-10 Jacob Before Pharaoh</vt:lpstr>
      <vt:lpstr>Genesis 46:1‒47:12 Sojourn to Egypt</vt:lpstr>
      <vt:lpstr>V. Genesis 47:11-12 Settlement in Goshen</vt:lpstr>
      <vt:lpstr>V. Genesis 47:11-12 Settlement in Goshen</vt:lpstr>
      <vt:lpstr>Genesis 47:11 Joseph’s Settlement</vt:lpstr>
      <vt:lpstr>Genesis 47:11 Joseph’s Settlement</vt:lpstr>
      <vt:lpstr>PowerPoint Presentation</vt:lpstr>
      <vt:lpstr>Genesis 47:11 Joseph’s Settlement</vt:lpstr>
      <vt:lpstr>PowerPoint Presentation</vt:lpstr>
      <vt:lpstr>PowerPoint Presentation</vt:lpstr>
      <vt:lpstr>Genesis 47:11 Joseph’s Settlement</vt:lpstr>
      <vt:lpstr>PowerPoint Presentation</vt:lpstr>
      <vt:lpstr>V. Genesis 47:11-12 Settlement in Goshen</vt:lpstr>
      <vt:lpstr>PowerPoint Presentation</vt:lpstr>
      <vt:lpstr>God’s Provision (Phil. 4:19)</vt:lpstr>
      <vt:lpstr>Conclusion</vt:lpstr>
      <vt:lpstr>Genesis 46:1‒47:12 Sojourn to Egypt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181 - 47v8-12</dc:title>
  <dc:subject>Genesis 47</dc:subject>
  <dc:creator>A. Woods</dc:creator>
  <dc:description>Modified by Jim McGowan</dc:description>
  <cp:lastModifiedBy>anne woods</cp:lastModifiedBy>
  <cp:revision>4419</cp:revision>
  <cp:lastPrinted>2024-11-15T16:21:07Z</cp:lastPrinted>
  <dcterms:created xsi:type="dcterms:W3CDTF">2009-03-17T12:21:13Z</dcterms:created>
  <dcterms:modified xsi:type="dcterms:W3CDTF">2024-11-16T18:40:19Z</dcterms:modified>
</cp:coreProperties>
</file>