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37"/>
  </p:notesMasterIdLst>
  <p:handoutMasterIdLst>
    <p:handoutMasterId r:id="rId38"/>
  </p:handoutMasterIdLst>
  <p:sldIdLst>
    <p:sldId id="256" r:id="rId2"/>
    <p:sldId id="12198" r:id="rId3"/>
    <p:sldId id="6542" r:id="rId4"/>
    <p:sldId id="12189" r:id="rId5"/>
    <p:sldId id="11369" r:id="rId6"/>
    <p:sldId id="12169" r:id="rId7"/>
    <p:sldId id="12170" r:id="rId8"/>
    <p:sldId id="12171" r:id="rId9"/>
    <p:sldId id="12172" r:id="rId10"/>
    <p:sldId id="12177" r:id="rId11"/>
    <p:sldId id="12178" r:id="rId12"/>
    <p:sldId id="12179" r:id="rId13"/>
    <p:sldId id="3850" r:id="rId14"/>
    <p:sldId id="12180" r:id="rId15"/>
    <p:sldId id="12173" r:id="rId16"/>
    <p:sldId id="12196" r:id="rId17"/>
    <p:sldId id="9347" r:id="rId18"/>
    <p:sldId id="12175" r:id="rId19"/>
    <p:sldId id="12176" r:id="rId20"/>
    <p:sldId id="12181" r:id="rId21"/>
    <p:sldId id="12192" r:id="rId22"/>
    <p:sldId id="2259" r:id="rId23"/>
    <p:sldId id="12193" r:id="rId24"/>
    <p:sldId id="12186" r:id="rId25"/>
    <p:sldId id="12187" r:id="rId26"/>
    <p:sldId id="11385" r:id="rId27"/>
    <p:sldId id="1490" r:id="rId28"/>
    <p:sldId id="12188" r:id="rId29"/>
    <p:sldId id="12194" r:id="rId30"/>
    <p:sldId id="12195" r:id="rId31"/>
    <p:sldId id="11370" r:id="rId32"/>
    <p:sldId id="11371" r:id="rId33"/>
    <p:sldId id="11372" r:id="rId34"/>
    <p:sldId id="8695" r:id="rId35"/>
    <p:sldId id="11373" r:id="rId36"/>
  </p:sldIdLst>
  <p:sldSz cx="12192000" cy="6858000"/>
  <p:notesSz cx="7315200" cy="9601200"/>
  <p:custDataLst>
    <p:tags r:id="rId39"/>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CC"/>
    <a:srgbClr val="00FFFF"/>
    <a:srgbClr val="660066"/>
    <a:srgbClr val="FF9900"/>
    <a:srgbClr val="FF99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66" autoAdjust="0"/>
    <p:restoredTop sz="94453" autoAdjust="0"/>
  </p:normalViewPr>
  <p:slideViewPr>
    <p:cSldViewPr>
      <p:cViewPr>
        <p:scale>
          <a:sx n="130" d="100"/>
          <a:sy n="130" d="100"/>
        </p:scale>
        <p:origin x="768" y="48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113" d="100"/>
          <a:sy n="113" d="100"/>
        </p:scale>
        <p:origin x="4460" y="8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540C4CD0-C18D-4C58-BC89-48030E319A64}"/>
    <pc:docChg chg="custSel modHandout">
      <pc:chgData name="Jim McGowan" userId="e2c7446dd3aca506" providerId="LiveId" clId="{540C4CD0-C18D-4C58-BC89-48030E319A64}" dt="2024-10-16T13:52:14.435" v="7" actId="6549"/>
      <pc:docMkLst>
        <pc:docMk/>
      </pc:docMkLst>
    </pc:docChg>
  </pc:docChgLst>
  <pc:docChgLst>
    <pc:chgData name="Jim McGowan" userId="e2c7446dd3aca506" providerId="LiveId" clId="{3F327CD0-2741-422A-B297-B6984CD4B653}"/>
    <pc:docChg chg="custSel modSld replTag delTag modHandout">
      <pc:chgData name="Jim McGowan" userId="e2c7446dd3aca506" providerId="LiveId" clId="{3F327CD0-2741-422A-B297-B6984CD4B653}" dt="2024-05-21T18:35:44.755" v="27"/>
      <pc:docMkLst>
        <pc:docMk/>
      </pc:docMkLst>
      <pc:sldChg chg="modSp">
        <pc:chgData name="Jim McGowan" userId="e2c7446dd3aca506" providerId="LiveId" clId="{3F327CD0-2741-422A-B297-B6984CD4B653}" dt="2024-05-21T18:35:20.641" v="16" actId="1035"/>
        <pc:sldMkLst>
          <pc:docMk/>
          <pc:sldMk cId="2531978847" sldId="1235"/>
        </pc:sldMkLst>
        <pc:spChg chg="mod">
          <ac:chgData name="Jim McGowan" userId="e2c7446dd3aca506" providerId="LiveId" clId="{3F327CD0-2741-422A-B297-B6984CD4B653}" dt="2024-05-21T18:35:20.641" v="16" actId="1035"/>
          <ac:spMkLst>
            <pc:docMk/>
            <pc:sldMk cId="2531978847" sldId="1235"/>
            <ac:spMk id="33794" creationId="{00000000-0000-0000-0000-000000000000}"/>
          </ac:spMkLst>
        </pc:spChg>
      </pc:sldChg>
      <pc:sldChg chg="modSp">
        <pc:chgData name="Jim McGowan" userId="e2c7446dd3aca506" providerId="LiveId" clId="{3F327CD0-2741-422A-B297-B6984CD4B653}" dt="2024-05-21T18:35:16.817" v="15" actId="1035"/>
        <pc:sldMkLst>
          <pc:docMk/>
          <pc:sldMk cId="1471942714" sldId="4783"/>
        </pc:sldMkLst>
        <pc:spChg chg="mod">
          <ac:chgData name="Jim McGowan" userId="e2c7446dd3aca506" providerId="LiveId" clId="{3F327CD0-2741-422A-B297-B6984CD4B653}" dt="2024-05-21T18:35:16.817" v="15" actId="1035"/>
          <ac:spMkLst>
            <pc:docMk/>
            <pc:sldMk cId="1471942714" sldId="4783"/>
            <ac:spMk id="66562" creationId="{00000000-0000-0000-0000-000000000000}"/>
          </ac:spMkLst>
        </pc:spChg>
      </pc:sldChg>
      <pc:sldChg chg="modSp">
        <pc:chgData name="Jim McGowan" userId="e2c7446dd3aca506" providerId="LiveId" clId="{3F327CD0-2741-422A-B297-B6984CD4B653}" dt="2024-05-21T18:35:02.485" v="10" actId="1035"/>
        <pc:sldMkLst>
          <pc:docMk/>
          <pc:sldMk cId="1811360300" sldId="11024"/>
        </pc:sldMkLst>
        <pc:spChg chg="mod">
          <ac:chgData name="Jim McGowan" userId="e2c7446dd3aca506" providerId="LiveId" clId="{3F327CD0-2741-422A-B297-B6984CD4B653}" dt="2024-05-21T18:35:02.485" v="10" actId="1035"/>
          <ac:spMkLst>
            <pc:docMk/>
            <pc:sldMk cId="1811360300" sldId="11024"/>
            <ac:spMk id="180226" creationId="{00000000-0000-0000-0000-000000000000}"/>
          </ac:spMkLst>
        </pc:spChg>
      </pc:sldChg>
      <pc:sldChg chg="modSp">
        <pc:chgData name="Jim McGowan" userId="e2c7446dd3aca506" providerId="LiveId" clId="{3F327CD0-2741-422A-B297-B6984CD4B653}" dt="2024-05-21T18:35:07.539" v="11" actId="1035"/>
        <pc:sldMkLst>
          <pc:docMk/>
          <pc:sldMk cId="1146464078" sldId="11036"/>
        </pc:sldMkLst>
        <pc:spChg chg="mod">
          <ac:chgData name="Jim McGowan" userId="e2c7446dd3aca506" providerId="LiveId" clId="{3F327CD0-2741-422A-B297-B6984CD4B653}" dt="2024-05-21T18:35:07.539" v="11" actId="1035"/>
          <ac:spMkLst>
            <pc:docMk/>
            <pc:sldMk cId="1146464078" sldId="11036"/>
            <ac:spMk id="3" creationId="{762CC507-6E5B-BC55-F4FA-0BF8C83792AF}"/>
          </ac:spMkLst>
        </pc:spChg>
      </pc:sldChg>
      <pc:sldChg chg="modSp">
        <pc:chgData name="Jim McGowan" userId="e2c7446dd3aca506" providerId="LiveId" clId="{3F327CD0-2741-422A-B297-B6984CD4B653}" dt="2024-05-21T18:35:27.089" v="19" actId="1035"/>
        <pc:sldMkLst>
          <pc:docMk/>
          <pc:sldMk cId="4164209111" sldId="11037"/>
        </pc:sldMkLst>
        <pc:spChg chg="mod">
          <ac:chgData name="Jim McGowan" userId="e2c7446dd3aca506" providerId="LiveId" clId="{3F327CD0-2741-422A-B297-B6984CD4B653}" dt="2024-05-21T18:35:27.089" v="19" actId="1035"/>
          <ac:spMkLst>
            <pc:docMk/>
            <pc:sldMk cId="4164209111" sldId="11037"/>
            <ac:spMk id="3" creationId="{762CC507-6E5B-BC55-F4FA-0BF8C83792AF}"/>
          </ac:spMkLst>
        </pc:spChg>
      </pc:sldChg>
      <pc:sldChg chg="modSp">
        <pc:chgData name="Jim McGowan" userId="e2c7446dd3aca506" providerId="LiveId" clId="{3F327CD0-2741-422A-B297-B6984CD4B653}" dt="2024-05-21T18:35:39.226" v="25" actId="1035"/>
        <pc:sldMkLst>
          <pc:docMk/>
          <pc:sldMk cId="2726324271" sldId="11174"/>
        </pc:sldMkLst>
        <pc:spChg chg="mod">
          <ac:chgData name="Jim McGowan" userId="e2c7446dd3aca506" providerId="LiveId" clId="{3F327CD0-2741-422A-B297-B6984CD4B653}" dt="2024-05-21T18:35:39.226" v="25" actId="1035"/>
          <ac:spMkLst>
            <pc:docMk/>
            <pc:sldMk cId="2726324271" sldId="11174"/>
            <ac:spMk id="3" creationId="{762CC507-6E5B-BC55-F4FA-0BF8C83792AF}"/>
          </ac:spMkLst>
        </pc:spChg>
      </pc:sldChg>
      <pc:sldChg chg="modSp">
        <pc:chgData name="Jim McGowan" userId="e2c7446dd3aca506" providerId="LiveId" clId="{3F327CD0-2741-422A-B297-B6984CD4B653}" dt="2024-05-21T18:35:35.441" v="22" actId="1035"/>
        <pc:sldMkLst>
          <pc:docMk/>
          <pc:sldMk cId="2738862095" sldId="11178"/>
        </pc:sldMkLst>
        <pc:spChg chg="mod">
          <ac:chgData name="Jim McGowan" userId="e2c7446dd3aca506" providerId="LiveId" clId="{3F327CD0-2741-422A-B297-B6984CD4B653}" dt="2024-05-21T18:35:35.441" v="22" actId="1035"/>
          <ac:spMkLst>
            <pc:docMk/>
            <pc:sldMk cId="2738862095" sldId="11178"/>
            <ac:spMk id="180226" creationId="{00000000-0000-0000-0000-000000000000}"/>
          </ac:spMkLst>
        </pc:spChg>
      </pc:sldChg>
      <pc:sldChg chg="modSp">
        <pc:chgData name="Jim McGowan" userId="e2c7446dd3aca506" providerId="LiveId" clId="{3F327CD0-2741-422A-B297-B6984CD4B653}" dt="2024-05-21T18:35:13.162" v="14" actId="1035"/>
        <pc:sldMkLst>
          <pc:docMk/>
          <pc:sldMk cId="2515209662" sldId="11179"/>
        </pc:sldMkLst>
        <pc:spChg chg="mod">
          <ac:chgData name="Jim McGowan" userId="e2c7446dd3aca506" providerId="LiveId" clId="{3F327CD0-2741-422A-B297-B6984CD4B653}" dt="2024-05-21T18:35:13.162" v="14" actId="1035"/>
          <ac:spMkLst>
            <pc:docMk/>
            <pc:sldMk cId="2515209662" sldId="11179"/>
            <ac:spMk id="3" creationId="{762CC507-6E5B-BC55-F4FA-0BF8C83792AF}"/>
          </ac:spMkLst>
        </pc:spChg>
      </pc:sldChg>
    </pc:docChg>
  </pc:docChgLst>
  <pc:docChgLst>
    <pc:chgData name="Jim McGowan" userId="e2c7446dd3aca506" providerId="LiveId" clId="{6D1E9ED4-FC11-4923-8EE7-36CAF8FEC756}"/>
    <pc:docChg chg="custSel modSld modHandout">
      <pc:chgData name="Jim McGowan" userId="e2c7446dd3aca506" providerId="LiveId" clId="{6D1E9ED4-FC11-4923-8EE7-36CAF8FEC756}" dt="2024-09-18T15:27:15.958" v="49" actId="6549"/>
      <pc:docMkLst>
        <pc:docMk/>
      </pc:docMkLst>
      <pc:sldChg chg="addSp delSp modSp mod">
        <pc:chgData name="Jim McGowan" userId="e2c7446dd3aca506" providerId="LiveId" clId="{6D1E9ED4-FC11-4923-8EE7-36CAF8FEC756}" dt="2024-09-18T15:25:36.360" v="47" actId="113"/>
        <pc:sldMkLst>
          <pc:docMk/>
          <pc:sldMk cId="0" sldId="2259"/>
        </pc:sldMkLst>
        <pc:spChg chg="add del mod">
          <ac:chgData name="Jim McGowan" userId="e2c7446dd3aca506" providerId="LiveId" clId="{6D1E9ED4-FC11-4923-8EE7-36CAF8FEC756}" dt="2024-09-18T15:20:45.782" v="5" actId="478"/>
          <ac:spMkLst>
            <pc:docMk/>
            <pc:sldMk cId="0" sldId="2259"/>
            <ac:spMk id="4" creationId="{2C866081-906A-F4AA-21DA-4BC3F4884F7A}"/>
          </ac:spMkLst>
        </pc:spChg>
        <pc:spChg chg="del">
          <ac:chgData name="Jim McGowan" userId="e2c7446dd3aca506" providerId="LiveId" clId="{6D1E9ED4-FC11-4923-8EE7-36CAF8FEC756}" dt="2024-09-18T15:20:42.136" v="4" actId="478"/>
          <ac:spMkLst>
            <pc:docMk/>
            <pc:sldMk cId="0" sldId="2259"/>
            <ac:spMk id="70658" creationId="{00000000-0000-0000-0000-000000000000}"/>
          </ac:spMkLst>
        </pc:spChg>
        <pc:graphicFrameChg chg="mod modGraphic">
          <ac:chgData name="Jim McGowan" userId="e2c7446dd3aca506" providerId="LiveId" clId="{6D1E9ED4-FC11-4923-8EE7-36CAF8FEC756}" dt="2024-09-18T15:25:36.360" v="47" actId="113"/>
          <ac:graphicFrameMkLst>
            <pc:docMk/>
            <pc:sldMk cId="0" sldId="2259"/>
            <ac:graphicFrameMk id="2" creationId="{C172685B-5F94-481D-B94C-19A7742E7221}"/>
          </ac:graphicFrameMkLst>
        </pc:graphicFrameChg>
      </pc:sldChg>
    </pc:docChg>
  </pc:docChgLst>
  <pc:docChgLst>
    <pc:chgData name="Jim McGowan" userId="e2c7446dd3aca506" providerId="LiveId" clId="{266BE064-7E98-4256-A63A-117399AC18B7}"/>
    <pc:docChg chg="undo custSel addSld delSld modSld sldOrd modHandout">
      <pc:chgData name="Jim McGowan" userId="e2c7446dd3aca506" providerId="LiveId" clId="{266BE064-7E98-4256-A63A-117399AC18B7}" dt="2024-10-24T01:00:42.258" v="463" actId="12789"/>
      <pc:docMkLst>
        <pc:docMk/>
      </pc:docMkLst>
      <pc:sldChg chg="add">
        <pc:chgData name="Jim McGowan" userId="e2c7446dd3aca506" providerId="LiveId" clId="{266BE064-7E98-4256-A63A-117399AC18B7}" dt="2024-10-23T12:17:01.514" v="194"/>
        <pc:sldMkLst>
          <pc:docMk/>
          <pc:sldMk cId="1587503958" sldId="762"/>
        </pc:sldMkLst>
      </pc:sldChg>
      <pc:sldChg chg="modSp mod">
        <pc:chgData name="Jim McGowan" userId="e2c7446dd3aca506" providerId="LiveId" clId="{266BE064-7E98-4256-A63A-117399AC18B7}" dt="2024-10-24T00:42:14.632" v="431"/>
        <pc:sldMkLst>
          <pc:docMk/>
          <pc:sldMk cId="3095363765" sldId="1476"/>
        </pc:sldMkLst>
        <pc:spChg chg="mod">
          <ac:chgData name="Jim McGowan" userId="e2c7446dd3aca506" providerId="LiveId" clId="{266BE064-7E98-4256-A63A-117399AC18B7}" dt="2024-10-24T00:42:14.632" v="431"/>
          <ac:spMkLst>
            <pc:docMk/>
            <pc:sldMk cId="3095363765" sldId="1476"/>
            <ac:spMk id="238595" creationId="{00000000-0000-0000-0000-000000000000}"/>
          </ac:spMkLst>
        </pc:spChg>
      </pc:sldChg>
      <pc:sldChg chg="addSp modSp mod">
        <pc:chgData name="Jim McGowan" userId="e2c7446dd3aca506" providerId="LiveId" clId="{266BE064-7E98-4256-A63A-117399AC18B7}" dt="2024-10-23T13:03:28.079" v="369"/>
        <pc:sldMkLst>
          <pc:docMk/>
          <pc:sldMk cId="3221172962" sldId="1488"/>
        </pc:sldMkLst>
        <pc:spChg chg="mod">
          <ac:chgData name="Jim McGowan" userId="e2c7446dd3aca506" providerId="LiveId" clId="{266BE064-7E98-4256-A63A-117399AC18B7}" dt="2024-10-23T12:23:43.423" v="231" actId="108"/>
          <ac:spMkLst>
            <pc:docMk/>
            <pc:sldMk cId="3221172962" sldId="1488"/>
            <ac:spMk id="134147" creationId="{00000000-0000-0000-0000-000000000000}"/>
          </ac:spMkLst>
        </pc:spChg>
        <pc:picChg chg="add mod">
          <ac:chgData name="Jim McGowan" userId="e2c7446dd3aca506" providerId="LiveId" clId="{266BE064-7E98-4256-A63A-117399AC18B7}" dt="2024-10-23T13:03:28.079" v="369"/>
          <ac:picMkLst>
            <pc:docMk/>
            <pc:sldMk cId="3221172962" sldId="1488"/>
            <ac:picMk id="3" creationId="{5D09F08B-AED3-E256-4A9D-C82FDB881AC3}"/>
          </ac:picMkLst>
        </pc:picChg>
      </pc:sldChg>
      <pc:sldChg chg="addSp delSp modSp mod">
        <pc:chgData name="Jim McGowan" userId="e2c7446dd3aca506" providerId="LiveId" clId="{266BE064-7E98-4256-A63A-117399AC18B7}" dt="2024-10-23T13:02:54.635" v="368" actId="14100"/>
        <pc:sldMkLst>
          <pc:docMk/>
          <pc:sldMk cId="2601119236" sldId="1489"/>
        </pc:sldMkLst>
        <pc:spChg chg="mod">
          <ac:chgData name="Jim McGowan" userId="e2c7446dd3aca506" providerId="LiveId" clId="{266BE064-7E98-4256-A63A-117399AC18B7}" dt="2024-10-23T13:01:23.316" v="363" actId="404"/>
          <ac:spMkLst>
            <pc:docMk/>
            <pc:sldMk cId="2601119236" sldId="1489"/>
            <ac:spMk id="134147" creationId="{00000000-0000-0000-0000-000000000000}"/>
          </ac:spMkLst>
        </pc:spChg>
        <pc:picChg chg="add del mod">
          <ac:chgData name="Jim McGowan" userId="e2c7446dd3aca506" providerId="LiveId" clId="{266BE064-7E98-4256-A63A-117399AC18B7}" dt="2024-10-23T13:02:40.369" v="365" actId="478"/>
          <ac:picMkLst>
            <pc:docMk/>
            <pc:sldMk cId="2601119236" sldId="1489"/>
            <ac:picMk id="3" creationId="{E8C82D3F-C751-A762-E4E2-54823B194778}"/>
          </ac:picMkLst>
        </pc:picChg>
        <pc:picChg chg="add mod">
          <ac:chgData name="Jim McGowan" userId="e2c7446dd3aca506" providerId="LiveId" clId="{266BE064-7E98-4256-A63A-117399AC18B7}" dt="2024-10-23T13:02:54.635" v="368" actId="14100"/>
          <ac:picMkLst>
            <pc:docMk/>
            <pc:sldMk cId="2601119236" sldId="1489"/>
            <ac:picMk id="4" creationId="{9CD3B862-2716-00CE-504C-3E89E31E933F}"/>
          </ac:picMkLst>
        </pc:picChg>
      </pc:sldChg>
      <pc:sldChg chg="modSp mod">
        <pc:chgData name="Jim McGowan" userId="e2c7446dd3aca506" providerId="LiveId" clId="{266BE064-7E98-4256-A63A-117399AC18B7}" dt="2024-10-23T12:23:28.775" v="227" actId="108"/>
        <pc:sldMkLst>
          <pc:docMk/>
          <pc:sldMk cId="2754065568" sldId="1490"/>
        </pc:sldMkLst>
        <pc:spChg chg="mod">
          <ac:chgData name="Jim McGowan" userId="e2c7446dd3aca506" providerId="LiveId" clId="{266BE064-7E98-4256-A63A-117399AC18B7}" dt="2024-10-23T12:23:28.775" v="227" actId="108"/>
          <ac:spMkLst>
            <pc:docMk/>
            <pc:sldMk cId="2754065568" sldId="1490"/>
            <ac:spMk id="134147" creationId="{00000000-0000-0000-0000-000000000000}"/>
          </ac:spMkLst>
        </pc:spChg>
      </pc:sldChg>
      <pc:sldChg chg="addSp delSp modSp mod">
        <pc:chgData name="Jim McGowan" userId="e2c7446dd3aca506" providerId="LiveId" clId="{266BE064-7E98-4256-A63A-117399AC18B7}" dt="2024-10-23T13:07:54.791" v="404" actId="1036"/>
        <pc:sldMkLst>
          <pc:docMk/>
          <pc:sldMk cId="2682822667" sldId="1491"/>
        </pc:sldMkLst>
        <pc:spChg chg="add del mod">
          <ac:chgData name="Jim McGowan" userId="e2c7446dd3aca506" providerId="LiveId" clId="{266BE064-7E98-4256-A63A-117399AC18B7}" dt="2024-10-23T13:07:44.823" v="400" actId="478"/>
          <ac:spMkLst>
            <pc:docMk/>
            <pc:sldMk cId="2682822667" sldId="1491"/>
            <ac:spMk id="4" creationId="{FEFE55DC-3065-28B0-1863-9B57AA4C64DF}"/>
          </ac:spMkLst>
        </pc:spChg>
        <pc:spChg chg="mod">
          <ac:chgData name="Jim McGowan" userId="e2c7446dd3aca506" providerId="LiveId" clId="{266BE064-7E98-4256-A63A-117399AC18B7}" dt="2024-10-23T13:03:44.990" v="370" actId="20577"/>
          <ac:spMkLst>
            <pc:docMk/>
            <pc:sldMk cId="2682822667" sldId="1491"/>
            <ac:spMk id="134147" creationId="{00000000-0000-0000-0000-000000000000}"/>
          </ac:spMkLst>
        </pc:spChg>
        <pc:picChg chg="mod">
          <ac:chgData name="Jim McGowan" userId="e2c7446dd3aca506" providerId="LiveId" clId="{266BE064-7E98-4256-A63A-117399AC18B7}" dt="2024-10-23T13:06:36.976" v="393" actId="1076"/>
          <ac:picMkLst>
            <pc:docMk/>
            <pc:sldMk cId="2682822667" sldId="1491"/>
            <ac:picMk id="2" creationId="{488A4184-7CF7-3395-933B-1F5FFBC8175E}"/>
          </ac:picMkLst>
        </pc:picChg>
        <pc:picChg chg="add del mod modCrop">
          <ac:chgData name="Jim McGowan" userId="e2c7446dd3aca506" providerId="LiveId" clId="{266BE064-7E98-4256-A63A-117399AC18B7}" dt="2024-10-23T13:07:44.823" v="400" actId="478"/>
          <ac:picMkLst>
            <pc:docMk/>
            <pc:sldMk cId="2682822667" sldId="1491"/>
            <ac:picMk id="3" creationId="{22CC4C08-26BA-FFB0-6F77-119CA55ADD5D}"/>
          </ac:picMkLst>
        </pc:picChg>
        <pc:picChg chg="add mod">
          <ac:chgData name="Jim McGowan" userId="e2c7446dd3aca506" providerId="LiveId" clId="{266BE064-7E98-4256-A63A-117399AC18B7}" dt="2024-10-23T13:07:54.791" v="404" actId="1036"/>
          <ac:picMkLst>
            <pc:docMk/>
            <pc:sldMk cId="2682822667" sldId="1491"/>
            <ac:picMk id="5" creationId="{4C1AB0F0-CCAC-E823-9E13-407A272AF3C2}"/>
          </ac:picMkLst>
        </pc:picChg>
      </pc:sldChg>
      <pc:sldChg chg="addSp modSp mod">
        <pc:chgData name="Jim McGowan" userId="e2c7446dd3aca506" providerId="LiveId" clId="{266BE064-7E98-4256-A63A-117399AC18B7}" dt="2024-10-23T13:10:57.278" v="422" actId="1036"/>
        <pc:sldMkLst>
          <pc:docMk/>
          <pc:sldMk cId="2717255924" sldId="1492"/>
        </pc:sldMkLst>
        <pc:spChg chg="mod">
          <ac:chgData name="Jim McGowan" userId="e2c7446dd3aca506" providerId="LiveId" clId="{266BE064-7E98-4256-A63A-117399AC18B7}" dt="2024-10-23T13:10:04.224" v="405" actId="20577"/>
          <ac:spMkLst>
            <pc:docMk/>
            <pc:sldMk cId="2717255924" sldId="1492"/>
            <ac:spMk id="134147" creationId="{00000000-0000-0000-0000-000000000000}"/>
          </ac:spMkLst>
        </pc:spChg>
        <pc:picChg chg="add mod modCrop">
          <ac:chgData name="Jim McGowan" userId="e2c7446dd3aca506" providerId="LiveId" clId="{266BE064-7E98-4256-A63A-117399AC18B7}" dt="2024-10-23T13:10:57.278" v="422" actId="1036"/>
          <ac:picMkLst>
            <pc:docMk/>
            <pc:sldMk cId="2717255924" sldId="1492"/>
            <ac:picMk id="3" creationId="{C9275E2D-AF35-F04F-21AE-A4645A5E5420}"/>
          </ac:picMkLst>
        </pc:picChg>
      </pc:sldChg>
      <pc:sldChg chg="modSp mod">
        <pc:chgData name="Jim McGowan" userId="e2c7446dd3aca506" providerId="LiveId" clId="{266BE064-7E98-4256-A63A-117399AC18B7}" dt="2024-10-23T12:23:36.286" v="229" actId="108"/>
        <pc:sldMkLst>
          <pc:docMk/>
          <pc:sldMk cId="3786100284" sldId="1503"/>
        </pc:sldMkLst>
        <pc:spChg chg="mod">
          <ac:chgData name="Jim McGowan" userId="e2c7446dd3aca506" providerId="LiveId" clId="{266BE064-7E98-4256-A63A-117399AC18B7}" dt="2024-10-23T12:23:36.286" v="229" actId="108"/>
          <ac:spMkLst>
            <pc:docMk/>
            <pc:sldMk cId="3786100284" sldId="1503"/>
            <ac:spMk id="134147" creationId="{00000000-0000-0000-0000-000000000000}"/>
          </ac:spMkLst>
        </pc:spChg>
      </pc:sldChg>
      <pc:sldChg chg="modSp mod">
        <pc:chgData name="Jim McGowan" userId="e2c7446dd3aca506" providerId="LiveId" clId="{266BE064-7E98-4256-A63A-117399AC18B7}" dt="2024-10-23T12:23:32.692" v="228" actId="108"/>
        <pc:sldMkLst>
          <pc:docMk/>
          <pc:sldMk cId="1187574552" sldId="1504"/>
        </pc:sldMkLst>
        <pc:spChg chg="mod">
          <ac:chgData name="Jim McGowan" userId="e2c7446dd3aca506" providerId="LiveId" clId="{266BE064-7E98-4256-A63A-117399AC18B7}" dt="2024-10-23T12:23:32.692" v="228" actId="108"/>
          <ac:spMkLst>
            <pc:docMk/>
            <pc:sldMk cId="1187574552" sldId="1504"/>
            <ac:spMk id="134147" creationId="{00000000-0000-0000-0000-000000000000}"/>
          </ac:spMkLst>
        </pc:spChg>
      </pc:sldChg>
      <pc:sldChg chg="modSp add mod">
        <pc:chgData name="Jim McGowan" userId="e2c7446dd3aca506" providerId="LiveId" clId="{266BE064-7E98-4256-A63A-117399AC18B7}" dt="2024-10-24T00:59:28.432" v="442"/>
        <pc:sldMkLst>
          <pc:docMk/>
          <pc:sldMk cId="0" sldId="1777"/>
        </pc:sldMkLst>
        <pc:graphicFrameChg chg="mod modGraphic">
          <ac:chgData name="Jim McGowan" userId="e2c7446dd3aca506" providerId="LiveId" clId="{266BE064-7E98-4256-A63A-117399AC18B7}" dt="2024-10-24T00:59:28.432" v="442"/>
          <ac:graphicFrameMkLst>
            <pc:docMk/>
            <pc:sldMk cId="0" sldId="1777"/>
            <ac:graphicFrameMk id="62467" creationId="{00000000-0000-0000-0000-000000000000}"/>
          </ac:graphicFrameMkLst>
        </pc:graphicFrameChg>
      </pc:sldChg>
      <pc:sldChg chg="addSp modSp mod">
        <pc:chgData name="Jim McGowan" userId="e2c7446dd3aca506" providerId="LiveId" clId="{266BE064-7E98-4256-A63A-117399AC18B7}" dt="2024-10-23T12:55:00.901" v="350" actId="1582"/>
        <pc:sldMkLst>
          <pc:docMk/>
          <pc:sldMk cId="3607889425" sldId="4840"/>
        </pc:sldMkLst>
        <pc:spChg chg="mod">
          <ac:chgData name="Jim McGowan" userId="e2c7446dd3aca506" providerId="LiveId" clId="{266BE064-7E98-4256-A63A-117399AC18B7}" dt="2024-10-23T12:16:02.872" v="191" actId="948"/>
          <ac:spMkLst>
            <pc:docMk/>
            <pc:sldMk cId="3607889425" sldId="4840"/>
            <ac:spMk id="134147" creationId="{00000000-0000-0000-0000-000000000000}"/>
          </ac:spMkLst>
        </pc:spChg>
        <pc:picChg chg="add mod">
          <ac:chgData name="Jim McGowan" userId="e2c7446dd3aca506" providerId="LiveId" clId="{266BE064-7E98-4256-A63A-117399AC18B7}" dt="2024-10-23T12:55:00.901" v="350" actId="1582"/>
          <ac:picMkLst>
            <pc:docMk/>
            <pc:sldMk cId="3607889425" sldId="4840"/>
            <ac:picMk id="2" creationId="{CDEADE26-3CE5-CEF8-5721-3B5BA1D4774E}"/>
          </ac:picMkLst>
        </pc:picChg>
      </pc:sldChg>
      <pc:sldChg chg="modSp add mod">
        <pc:chgData name="Jim McGowan" userId="e2c7446dd3aca506" providerId="LiveId" clId="{266BE064-7E98-4256-A63A-117399AC18B7}" dt="2024-10-23T12:29:11.298" v="245" actId="255"/>
        <pc:sldMkLst>
          <pc:docMk/>
          <pc:sldMk cId="870091991" sldId="5846"/>
        </pc:sldMkLst>
        <pc:spChg chg="mod">
          <ac:chgData name="Jim McGowan" userId="e2c7446dd3aca506" providerId="LiveId" clId="{266BE064-7E98-4256-A63A-117399AC18B7}" dt="2024-10-23T12:29:11.298" v="245" actId="255"/>
          <ac:spMkLst>
            <pc:docMk/>
            <pc:sldMk cId="870091991" sldId="5846"/>
            <ac:spMk id="4" creationId="{E5D3E0B1-6F50-403A-8A11-3536F5096CF6}"/>
          </ac:spMkLst>
        </pc:spChg>
      </pc:sldChg>
      <pc:sldChg chg="addSp delSp modSp add mod">
        <pc:chgData name="Jim McGowan" userId="e2c7446dd3aca506" providerId="LiveId" clId="{266BE064-7E98-4256-A63A-117399AC18B7}" dt="2024-10-23T12:59:04.414" v="358" actId="1076"/>
        <pc:sldMkLst>
          <pc:docMk/>
          <pc:sldMk cId="3917193545" sldId="6222"/>
        </pc:sldMkLst>
        <pc:spChg chg="mod">
          <ac:chgData name="Jim McGowan" userId="e2c7446dd3aca506" providerId="LiveId" clId="{266BE064-7E98-4256-A63A-117399AC18B7}" dt="2024-10-23T12:17:12.720" v="195" actId="108"/>
          <ac:spMkLst>
            <pc:docMk/>
            <pc:sldMk cId="3917193545" sldId="6222"/>
            <ac:spMk id="2" creationId="{216CDCD4-3FAB-41A2-A747-7282BA4069DD}"/>
          </ac:spMkLst>
        </pc:spChg>
        <pc:spChg chg="mod">
          <ac:chgData name="Jim McGowan" userId="e2c7446dd3aca506" providerId="LiveId" clId="{266BE064-7E98-4256-A63A-117399AC18B7}" dt="2024-10-23T12:58:53.961" v="357" actId="14100"/>
          <ac:spMkLst>
            <pc:docMk/>
            <pc:sldMk cId="3917193545" sldId="6222"/>
            <ac:spMk id="3" creationId="{C6B44EFD-44EA-418A-8CD4-A78ED7739FE7}"/>
          </ac:spMkLst>
        </pc:spChg>
        <pc:spChg chg="mod">
          <ac:chgData name="Jim McGowan" userId="e2c7446dd3aca506" providerId="LiveId" clId="{266BE064-7E98-4256-A63A-117399AC18B7}" dt="2024-10-23T12:17:49.406" v="202" actId="1036"/>
          <ac:spMkLst>
            <pc:docMk/>
            <pc:sldMk cId="3917193545" sldId="6222"/>
            <ac:spMk id="4" creationId="{7DAA45AA-E297-4E3F-AA25-FDEFDE9A0D88}"/>
          </ac:spMkLst>
        </pc:spChg>
        <pc:spChg chg="add del mod">
          <ac:chgData name="Jim McGowan" userId="e2c7446dd3aca506" providerId="LiveId" clId="{266BE064-7E98-4256-A63A-117399AC18B7}" dt="2024-10-23T12:58:33.500" v="353" actId="478"/>
          <ac:spMkLst>
            <pc:docMk/>
            <pc:sldMk cId="3917193545" sldId="6222"/>
            <ac:spMk id="5" creationId="{BA3762B9-F566-1BD8-32C3-5F997AF1F3B8}"/>
          </ac:spMkLst>
        </pc:spChg>
        <pc:picChg chg="add mod">
          <ac:chgData name="Jim McGowan" userId="e2c7446dd3aca506" providerId="LiveId" clId="{266BE064-7E98-4256-A63A-117399AC18B7}" dt="2024-10-23T12:59:04.414" v="358" actId="1076"/>
          <ac:picMkLst>
            <pc:docMk/>
            <pc:sldMk cId="3917193545" sldId="6222"/>
            <ac:picMk id="7" creationId="{2347D155-ABF1-A617-A6F4-003A4259F281}"/>
          </ac:picMkLst>
        </pc:picChg>
      </pc:sldChg>
      <pc:sldChg chg="modSp add">
        <pc:chgData name="Jim McGowan" userId="e2c7446dd3aca506" providerId="LiveId" clId="{266BE064-7E98-4256-A63A-117399AC18B7}" dt="2024-10-23T13:12:01.504" v="428" actId="12789"/>
        <pc:sldMkLst>
          <pc:docMk/>
          <pc:sldMk cId="3850752555" sldId="7212"/>
        </pc:sldMkLst>
        <pc:picChg chg="mod">
          <ac:chgData name="Jim McGowan" userId="e2c7446dd3aca506" providerId="LiveId" clId="{266BE064-7E98-4256-A63A-117399AC18B7}" dt="2024-10-23T13:12:01.504" v="428" actId="12789"/>
          <ac:picMkLst>
            <pc:docMk/>
            <pc:sldMk cId="3850752555" sldId="7212"/>
            <ac:picMk id="2050" creationId="{E6F13CB0-63A5-4013-A161-3988843B99A1}"/>
          </ac:picMkLst>
        </pc:picChg>
      </pc:sldChg>
      <pc:sldChg chg="ord">
        <pc:chgData name="Jim McGowan" userId="e2c7446dd3aca506" providerId="LiveId" clId="{266BE064-7E98-4256-A63A-117399AC18B7}" dt="2024-10-23T12:04:19.935" v="44"/>
        <pc:sldMkLst>
          <pc:docMk/>
          <pc:sldMk cId="4246602037" sldId="8695"/>
        </pc:sldMkLst>
      </pc:sldChg>
      <pc:sldChg chg="modSp add mod">
        <pc:chgData name="Jim McGowan" userId="e2c7446dd3aca506" providerId="LiveId" clId="{266BE064-7E98-4256-A63A-117399AC18B7}" dt="2024-10-23T12:15:35.428" v="188" actId="948"/>
        <pc:sldMkLst>
          <pc:docMk/>
          <pc:sldMk cId="3675035793" sldId="8717"/>
        </pc:sldMkLst>
        <pc:spChg chg="mod">
          <ac:chgData name="Jim McGowan" userId="e2c7446dd3aca506" providerId="LiveId" clId="{266BE064-7E98-4256-A63A-117399AC18B7}" dt="2024-10-23T12:15:35.428" v="188" actId="948"/>
          <ac:spMkLst>
            <pc:docMk/>
            <pc:sldMk cId="3675035793" sldId="8717"/>
            <ac:spMk id="5" creationId="{44E9C789-ACA5-45C1-BEFD-DEEDC5205977}"/>
          </ac:spMkLst>
        </pc:spChg>
      </pc:sldChg>
      <pc:sldChg chg="modSp mod">
        <pc:chgData name="Jim McGowan" userId="e2c7446dd3aca506" providerId="LiveId" clId="{266BE064-7E98-4256-A63A-117399AC18B7}" dt="2024-10-24T00:42:27.211" v="433" actId="122"/>
        <pc:sldMkLst>
          <pc:docMk/>
          <pc:sldMk cId="2354358386" sldId="9474"/>
        </pc:sldMkLst>
        <pc:spChg chg="mod">
          <ac:chgData name="Jim McGowan" userId="e2c7446dd3aca506" providerId="LiveId" clId="{266BE064-7E98-4256-A63A-117399AC18B7}" dt="2024-10-24T00:42:27.211" v="433" actId="122"/>
          <ac:spMkLst>
            <pc:docMk/>
            <pc:sldMk cId="2354358386" sldId="9474"/>
            <ac:spMk id="2" creationId="{B453272E-B8CC-EFD4-8A85-D57FF1658371}"/>
          </ac:spMkLst>
        </pc:spChg>
      </pc:sldChg>
      <pc:sldChg chg="addSp delSp modSp mod">
        <pc:chgData name="Jim McGowan" userId="e2c7446dd3aca506" providerId="LiveId" clId="{266BE064-7E98-4256-A63A-117399AC18B7}" dt="2024-10-23T12:07:15.819" v="62" actId="113"/>
        <pc:sldMkLst>
          <pc:docMk/>
          <pc:sldMk cId="4016949180" sldId="11181"/>
        </pc:sldMkLst>
        <pc:spChg chg="mod">
          <ac:chgData name="Jim McGowan" userId="e2c7446dd3aca506" providerId="LiveId" clId="{266BE064-7E98-4256-A63A-117399AC18B7}" dt="2024-10-23T12:07:15.819" v="62" actId="113"/>
          <ac:spMkLst>
            <pc:docMk/>
            <pc:sldMk cId="4016949180" sldId="11181"/>
            <ac:spMk id="161795" creationId="{00000000-0000-0000-0000-000000000000}"/>
          </ac:spMkLst>
        </pc:spChg>
        <pc:picChg chg="del mod">
          <ac:chgData name="Jim McGowan" userId="e2c7446dd3aca506" providerId="LiveId" clId="{266BE064-7E98-4256-A63A-117399AC18B7}" dt="2024-10-23T12:06:46.088" v="58" actId="478"/>
          <ac:picMkLst>
            <pc:docMk/>
            <pc:sldMk cId="4016949180" sldId="11181"/>
            <ac:picMk id="2" creationId="{F6363DEA-3239-9A3C-4B72-C04F685E9C3A}"/>
          </ac:picMkLst>
        </pc:picChg>
        <pc:picChg chg="add mod">
          <ac:chgData name="Jim McGowan" userId="e2c7446dd3aca506" providerId="LiveId" clId="{266BE064-7E98-4256-A63A-117399AC18B7}" dt="2024-10-23T12:06:46.752" v="59"/>
          <ac:picMkLst>
            <pc:docMk/>
            <pc:sldMk cId="4016949180" sldId="11181"/>
            <ac:picMk id="3" creationId="{9837242E-7B66-293F-6F29-D09C2BF0C9BD}"/>
          </ac:picMkLst>
        </pc:picChg>
      </pc:sldChg>
      <pc:sldChg chg="addSp delSp modSp add mod">
        <pc:chgData name="Jim McGowan" userId="e2c7446dd3aca506" providerId="LiveId" clId="{266BE064-7E98-4256-A63A-117399AC18B7}" dt="2024-10-23T12:52:22.915" v="330" actId="1036"/>
        <pc:sldMkLst>
          <pc:docMk/>
          <pc:sldMk cId="4223166979" sldId="11308"/>
        </pc:sldMkLst>
        <pc:spChg chg="mod">
          <ac:chgData name="Jim McGowan" userId="e2c7446dd3aca506" providerId="LiveId" clId="{266BE064-7E98-4256-A63A-117399AC18B7}" dt="2024-10-23T12:15:40.580" v="189" actId="108"/>
          <ac:spMkLst>
            <pc:docMk/>
            <pc:sldMk cId="4223166979" sldId="11308"/>
            <ac:spMk id="5" creationId="{680530B5-504B-608F-51AF-38C6E81ABA5A}"/>
          </ac:spMkLst>
        </pc:spChg>
        <pc:picChg chg="add del mod modCrop">
          <ac:chgData name="Jim McGowan" userId="e2c7446dd3aca506" providerId="LiveId" clId="{266BE064-7E98-4256-A63A-117399AC18B7}" dt="2024-10-23T12:51:56.890" v="323" actId="478"/>
          <ac:picMkLst>
            <pc:docMk/>
            <pc:sldMk cId="4223166979" sldId="11308"/>
            <ac:picMk id="3" creationId="{F4AA8913-F79F-677B-41D5-8E06C28FED01}"/>
          </ac:picMkLst>
        </pc:picChg>
        <pc:picChg chg="add mod">
          <ac:chgData name="Jim McGowan" userId="e2c7446dd3aca506" providerId="LiveId" clId="{266BE064-7E98-4256-A63A-117399AC18B7}" dt="2024-10-23T12:52:22.915" v="330" actId="1036"/>
          <ac:picMkLst>
            <pc:docMk/>
            <pc:sldMk cId="4223166979" sldId="11308"/>
            <ac:picMk id="6" creationId="{7CAD352D-3B64-ED51-82B4-41F8E5CE5533}"/>
          </ac:picMkLst>
        </pc:picChg>
      </pc:sldChg>
      <pc:sldChg chg="del">
        <pc:chgData name="Jim McGowan" userId="e2c7446dd3aca506" providerId="LiveId" clId="{266BE064-7E98-4256-A63A-117399AC18B7}" dt="2024-10-23T12:00:06.607" v="7" actId="47"/>
        <pc:sldMkLst>
          <pc:docMk/>
          <pc:sldMk cId="3397744479" sldId="11309"/>
        </pc:sldMkLst>
      </pc:sldChg>
      <pc:sldChg chg="del">
        <pc:chgData name="Jim McGowan" userId="e2c7446dd3aca506" providerId="LiveId" clId="{266BE064-7E98-4256-A63A-117399AC18B7}" dt="2024-10-23T12:00:50.023" v="11" actId="47"/>
        <pc:sldMkLst>
          <pc:docMk/>
          <pc:sldMk cId="4076695939" sldId="11310"/>
        </pc:sldMkLst>
      </pc:sldChg>
      <pc:sldChg chg="del">
        <pc:chgData name="Jim McGowan" userId="e2c7446dd3aca506" providerId="LiveId" clId="{266BE064-7E98-4256-A63A-117399AC18B7}" dt="2024-10-23T12:02:43.092" v="25" actId="47"/>
        <pc:sldMkLst>
          <pc:docMk/>
          <pc:sldMk cId="752815274" sldId="11311"/>
        </pc:sldMkLst>
      </pc:sldChg>
      <pc:sldChg chg="del">
        <pc:chgData name="Jim McGowan" userId="e2c7446dd3aca506" providerId="LiveId" clId="{266BE064-7E98-4256-A63A-117399AC18B7}" dt="2024-10-23T12:03:04.488" v="29" actId="47"/>
        <pc:sldMkLst>
          <pc:docMk/>
          <pc:sldMk cId="884248371" sldId="11312"/>
        </pc:sldMkLst>
      </pc:sldChg>
      <pc:sldChg chg="del">
        <pc:chgData name="Jim McGowan" userId="e2c7446dd3aca506" providerId="LiveId" clId="{266BE064-7E98-4256-A63A-117399AC18B7}" dt="2024-10-23T12:03:30.648" v="33" actId="47"/>
        <pc:sldMkLst>
          <pc:docMk/>
          <pc:sldMk cId="3644489858" sldId="11313"/>
        </pc:sldMkLst>
      </pc:sldChg>
      <pc:sldChg chg="del">
        <pc:chgData name="Jim McGowan" userId="e2c7446dd3aca506" providerId="LiveId" clId="{266BE064-7E98-4256-A63A-117399AC18B7}" dt="2024-10-23T12:03:49.018" v="37" actId="47"/>
        <pc:sldMkLst>
          <pc:docMk/>
          <pc:sldMk cId="1592135510" sldId="11314"/>
        </pc:sldMkLst>
      </pc:sldChg>
      <pc:sldChg chg="del">
        <pc:chgData name="Jim McGowan" userId="e2c7446dd3aca506" providerId="LiveId" clId="{266BE064-7E98-4256-A63A-117399AC18B7}" dt="2024-10-23T12:04:13.146" v="41" actId="47"/>
        <pc:sldMkLst>
          <pc:docMk/>
          <pc:sldMk cId="1435377988" sldId="11315"/>
        </pc:sldMkLst>
      </pc:sldChg>
      <pc:sldChg chg="del">
        <pc:chgData name="Jim McGowan" userId="e2c7446dd3aca506" providerId="LiveId" clId="{266BE064-7E98-4256-A63A-117399AC18B7}" dt="2024-10-23T12:04:32.851" v="46" actId="47"/>
        <pc:sldMkLst>
          <pc:docMk/>
          <pc:sldMk cId="313788251" sldId="11316"/>
        </pc:sldMkLst>
      </pc:sldChg>
      <pc:sldChg chg="addSp delSp modSp mod">
        <pc:chgData name="Jim McGowan" userId="e2c7446dd3aca506" providerId="LiveId" clId="{266BE064-7E98-4256-A63A-117399AC18B7}" dt="2024-10-23T12:13:34.149" v="182" actId="948"/>
        <pc:sldMkLst>
          <pc:docMk/>
          <pc:sldMk cId="968025770" sldId="11317"/>
        </pc:sldMkLst>
        <pc:spChg chg="mod">
          <ac:chgData name="Jim McGowan" userId="e2c7446dd3aca506" providerId="LiveId" clId="{266BE064-7E98-4256-A63A-117399AC18B7}" dt="2024-10-23T12:13:34.149" v="182" actId="948"/>
          <ac:spMkLst>
            <pc:docMk/>
            <pc:sldMk cId="968025770" sldId="11317"/>
            <ac:spMk id="161795" creationId="{B25AB6CE-BA67-BA8C-823D-039CF062AF39}"/>
          </ac:spMkLst>
        </pc:spChg>
        <pc:picChg chg="del mod">
          <ac:chgData name="Jim McGowan" userId="e2c7446dd3aca506" providerId="LiveId" clId="{266BE064-7E98-4256-A63A-117399AC18B7}" dt="2024-10-23T12:07:29.536" v="63" actId="478"/>
          <ac:picMkLst>
            <pc:docMk/>
            <pc:sldMk cId="968025770" sldId="11317"/>
            <ac:picMk id="2" creationId="{A1A1F21B-AC7E-54FD-6D02-F602C01CAC99}"/>
          </ac:picMkLst>
        </pc:picChg>
        <pc:picChg chg="add mod">
          <ac:chgData name="Jim McGowan" userId="e2c7446dd3aca506" providerId="LiveId" clId="{266BE064-7E98-4256-A63A-117399AC18B7}" dt="2024-10-23T12:07:29.999" v="64"/>
          <ac:picMkLst>
            <pc:docMk/>
            <pc:sldMk cId="968025770" sldId="11317"/>
            <ac:picMk id="4" creationId="{E985F79A-611A-49C9-5C29-8E1F32651C51}"/>
          </ac:picMkLst>
        </pc:picChg>
      </pc:sldChg>
      <pc:sldChg chg="addSp delSp modSp mod">
        <pc:chgData name="Jim McGowan" userId="e2c7446dd3aca506" providerId="LiveId" clId="{266BE064-7E98-4256-A63A-117399AC18B7}" dt="2024-10-23T12:13:47.481" v="184" actId="6549"/>
        <pc:sldMkLst>
          <pc:docMk/>
          <pc:sldMk cId="862449577" sldId="11318"/>
        </pc:sldMkLst>
        <pc:spChg chg="mod">
          <ac:chgData name="Jim McGowan" userId="e2c7446dd3aca506" providerId="LiveId" clId="{266BE064-7E98-4256-A63A-117399AC18B7}" dt="2024-10-23T12:13:47.481" v="184" actId="6549"/>
          <ac:spMkLst>
            <pc:docMk/>
            <pc:sldMk cId="862449577" sldId="11318"/>
            <ac:spMk id="161795" creationId="{1A07CA45-B4B7-3032-1018-AB41B9205AC2}"/>
          </ac:spMkLst>
        </pc:spChg>
        <pc:picChg chg="del">
          <ac:chgData name="Jim McGowan" userId="e2c7446dd3aca506" providerId="LiveId" clId="{266BE064-7E98-4256-A63A-117399AC18B7}" dt="2024-10-23T12:07:46.929" v="66" actId="478"/>
          <ac:picMkLst>
            <pc:docMk/>
            <pc:sldMk cId="862449577" sldId="11318"/>
            <ac:picMk id="2" creationId="{F442A222-708E-01B5-AC04-89B461B1FAAC}"/>
          </ac:picMkLst>
        </pc:picChg>
        <pc:picChg chg="add mod">
          <ac:chgData name="Jim McGowan" userId="e2c7446dd3aca506" providerId="LiveId" clId="{266BE064-7E98-4256-A63A-117399AC18B7}" dt="2024-10-23T12:07:47.498" v="67"/>
          <ac:picMkLst>
            <pc:docMk/>
            <pc:sldMk cId="862449577" sldId="11318"/>
            <ac:picMk id="4" creationId="{F496AFE6-C100-3CDD-EE06-CBB0D5BB4DE0}"/>
          </ac:picMkLst>
        </pc:picChg>
      </pc:sldChg>
      <pc:sldChg chg="addSp delSp modSp mod">
        <pc:chgData name="Jim McGowan" userId="e2c7446dd3aca506" providerId="LiveId" clId="{266BE064-7E98-4256-A63A-117399AC18B7}" dt="2024-10-23T12:14:19.372" v="186" actId="6549"/>
        <pc:sldMkLst>
          <pc:docMk/>
          <pc:sldMk cId="337681168" sldId="11319"/>
        </pc:sldMkLst>
        <pc:spChg chg="mod">
          <ac:chgData name="Jim McGowan" userId="e2c7446dd3aca506" providerId="LiveId" clId="{266BE064-7E98-4256-A63A-117399AC18B7}" dt="2024-10-23T12:14:19.372" v="186" actId="6549"/>
          <ac:spMkLst>
            <pc:docMk/>
            <pc:sldMk cId="337681168" sldId="11319"/>
            <ac:spMk id="161795" creationId="{1987A7D1-33A8-36A4-7BAC-2AAFA1020BB2}"/>
          </ac:spMkLst>
        </pc:spChg>
        <pc:picChg chg="del">
          <ac:chgData name="Jim McGowan" userId="e2c7446dd3aca506" providerId="LiveId" clId="{266BE064-7E98-4256-A63A-117399AC18B7}" dt="2024-10-23T12:08:01.907" v="74" actId="478"/>
          <ac:picMkLst>
            <pc:docMk/>
            <pc:sldMk cId="337681168" sldId="11319"/>
            <ac:picMk id="2" creationId="{86EE349F-3EDC-8418-D192-3DBA742C3025}"/>
          </ac:picMkLst>
        </pc:picChg>
        <pc:picChg chg="add mod">
          <ac:chgData name="Jim McGowan" userId="e2c7446dd3aca506" providerId="LiveId" clId="{266BE064-7E98-4256-A63A-117399AC18B7}" dt="2024-10-23T12:08:02.339" v="75"/>
          <ac:picMkLst>
            <pc:docMk/>
            <pc:sldMk cId="337681168" sldId="11319"/>
            <ac:picMk id="4" creationId="{23D85012-000C-6792-74E6-90382BFBB456}"/>
          </ac:picMkLst>
        </pc:picChg>
      </pc:sldChg>
      <pc:sldChg chg="addSp delSp modSp mod">
        <pc:chgData name="Jim McGowan" userId="e2c7446dd3aca506" providerId="LiveId" clId="{266BE064-7E98-4256-A63A-117399AC18B7}" dt="2024-10-23T12:08:36.421" v="87"/>
        <pc:sldMkLst>
          <pc:docMk/>
          <pc:sldMk cId="3276150207" sldId="11320"/>
        </pc:sldMkLst>
        <pc:picChg chg="del">
          <ac:chgData name="Jim McGowan" userId="e2c7446dd3aca506" providerId="LiveId" clId="{266BE064-7E98-4256-A63A-117399AC18B7}" dt="2024-10-23T12:08:35.947" v="86" actId="478"/>
          <ac:picMkLst>
            <pc:docMk/>
            <pc:sldMk cId="3276150207" sldId="11320"/>
            <ac:picMk id="2" creationId="{FC207279-460F-4747-CF6B-68E3F9183E4E}"/>
          </ac:picMkLst>
        </pc:picChg>
        <pc:picChg chg="add mod">
          <ac:chgData name="Jim McGowan" userId="e2c7446dd3aca506" providerId="LiveId" clId="{266BE064-7E98-4256-A63A-117399AC18B7}" dt="2024-10-23T12:08:36.421" v="87"/>
          <ac:picMkLst>
            <pc:docMk/>
            <pc:sldMk cId="3276150207" sldId="11320"/>
            <ac:picMk id="4" creationId="{726D0DCC-CDA8-CAA2-DD68-895600708C2E}"/>
          </ac:picMkLst>
        </pc:picChg>
      </pc:sldChg>
      <pc:sldChg chg="addSp delSp modSp mod">
        <pc:chgData name="Jim McGowan" userId="e2c7446dd3aca506" providerId="LiveId" clId="{266BE064-7E98-4256-A63A-117399AC18B7}" dt="2024-10-23T12:09:01.218" v="107"/>
        <pc:sldMkLst>
          <pc:docMk/>
          <pc:sldMk cId="330083741" sldId="11321"/>
        </pc:sldMkLst>
        <pc:picChg chg="del">
          <ac:chgData name="Jim McGowan" userId="e2c7446dd3aca506" providerId="LiveId" clId="{266BE064-7E98-4256-A63A-117399AC18B7}" dt="2024-10-23T12:09:00.785" v="106" actId="478"/>
          <ac:picMkLst>
            <pc:docMk/>
            <pc:sldMk cId="330083741" sldId="11321"/>
            <ac:picMk id="2" creationId="{FA51B682-3A27-B1C0-741A-98BD690EB5B0}"/>
          </ac:picMkLst>
        </pc:picChg>
        <pc:picChg chg="add mod">
          <ac:chgData name="Jim McGowan" userId="e2c7446dd3aca506" providerId="LiveId" clId="{266BE064-7E98-4256-A63A-117399AC18B7}" dt="2024-10-23T12:09:01.218" v="107"/>
          <ac:picMkLst>
            <pc:docMk/>
            <pc:sldMk cId="330083741" sldId="11321"/>
            <ac:picMk id="4" creationId="{9F37B36F-3F84-DF60-31A4-007471E8DB28}"/>
          </ac:picMkLst>
        </pc:picChg>
      </pc:sldChg>
      <pc:sldChg chg="addSp delSp modSp mod">
        <pc:chgData name="Jim McGowan" userId="e2c7446dd3aca506" providerId="LiveId" clId="{266BE064-7E98-4256-A63A-117399AC18B7}" dt="2024-10-23T12:07:50.439" v="69"/>
        <pc:sldMkLst>
          <pc:docMk/>
          <pc:sldMk cId="1262382100" sldId="11322"/>
        </pc:sldMkLst>
        <pc:picChg chg="del">
          <ac:chgData name="Jim McGowan" userId="e2c7446dd3aca506" providerId="LiveId" clId="{266BE064-7E98-4256-A63A-117399AC18B7}" dt="2024-10-23T12:07:50.105" v="68" actId="478"/>
          <ac:picMkLst>
            <pc:docMk/>
            <pc:sldMk cId="1262382100" sldId="11322"/>
            <ac:picMk id="2" creationId="{895BD17B-4E29-6521-33ED-422425FC512C}"/>
          </ac:picMkLst>
        </pc:picChg>
        <pc:picChg chg="add mod">
          <ac:chgData name="Jim McGowan" userId="e2c7446dd3aca506" providerId="LiveId" clId="{266BE064-7E98-4256-A63A-117399AC18B7}" dt="2024-10-23T12:07:50.439" v="69"/>
          <ac:picMkLst>
            <pc:docMk/>
            <pc:sldMk cId="1262382100" sldId="11322"/>
            <ac:picMk id="3" creationId="{C14E00F1-3577-5CA2-15C7-C2D01F0F7516}"/>
          </ac:picMkLst>
        </pc:picChg>
      </pc:sldChg>
      <pc:sldChg chg="addSp delSp modSp mod">
        <pc:chgData name="Jim McGowan" userId="e2c7446dd3aca506" providerId="LiveId" clId="{266BE064-7E98-4256-A63A-117399AC18B7}" dt="2024-10-23T12:07:53.650" v="71"/>
        <pc:sldMkLst>
          <pc:docMk/>
          <pc:sldMk cId="3893787289" sldId="11323"/>
        </pc:sldMkLst>
        <pc:picChg chg="del">
          <ac:chgData name="Jim McGowan" userId="e2c7446dd3aca506" providerId="LiveId" clId="{266BE064-7E98-4256-A63A-117399AC18B7}" dt="2024-10-23T12:07:53.256" v="70" actId="478"/>
          <ac:picMkLst>
            <pc:docMk/>
            <pc:sldMk cId="3893787289" sldId="11323"/>
            <ac:picMk id="2" creationId="{8FA1C57C-F692-37F7-8B21-063D9B3F2B90}"/>
          </ac:picMkLst>
        </pc:picChg>
        <pc:picChg chg="add mod">
          <ac:chgData name="Jim McGowan" userId="e2c7446dd3aca506" providerId="LiveId" clId="{266BE064-7E98-4256-A63A-117399AC18B7}" dt="2024-10-23T12:07:53.650" v="71"/>
          <ac:picMkLst>
            <pc:docMk/>
            <pc:sldMk cId="3893787289" sldId="11323"/>
            <ac:picMk id="3" creationId="{241908DB-EDAE-B526-E2D0-C5129314256B}"/>
          </ac:picMkLst>
        </pc:picChg>
      </pc:sldChg>
      <pc:sldChg chg="addSp delSp modSp mod">
        <pc:chgData name="Jim McGowan" userId="e2c7446dd3aca506" providerId="LiveId" clId="{266BE064-7E98-4256-A63A-117399AC18B7}" dt="2024-10-23T12:07:57.149" v="73"/>
        <pc:sldMkLst>
          <pc:docMk/>
          <pc:sldMk cId="1344682153" sldId="11324"/>
        </pc:sldMkLst>
        <pc:picChg chg="del">
          <ac:chgData name="Jim McGowan" userId="e2c7446dd3aca506" providerId="LiveId" clId="{266BE064-7E98-4256-A63A-117399AC18B7}" dt="2024-10-23T12:07:56.770" v="72" actId="478"/>
          <ac:picMkLst>
            <pc:docMk/>
            <pc:sldMk cId="1344682153" sldId="11324"/>
            <ac:picMk id="2" creationId="{24BD2F67-0730-7F3E-9EE6-20048FDE6C49}"/>
          </ac:picMkLst>
        </pc:picChg>
        <pc:picChg chg="add mod">
          <ac:chgData name="Jim McGowan" userId="e2c7446dd3aca506" providerId="LiveId" clId="{266BE064-7E98-4256-A63A-117399AC18B7}" dt="2024-10-23T12:07:57.149" v="73"/>
          <ac:picMkLst>
            <pc:docMk/>
            <pc:sldMk cId="1344682153" sldId="11324"/>
            <ac:picMk id="3" creationId="{1E6267D0-03FB-60B7-4B9B-EA746161E745}"/>
          </ac:picMkLst>
        </pc:picChg>
      </pc:sldChg>
      <pc:sldChg chg="addSp delSp modSp mod">
        <pc:chgData name="Jim McGowan" userId="e2c7446dd3aca506" providerId="LiveId" clId="{266BE064-7E98-4256-A63A-117399AC18B7}" dt="2024-10-23T12:08:04.681" v="77"/>
        <pc:sldMkLst>
          <pc:docMk/>
          <pc:sldMk cId="3945181163" sldId="11325"/>
        </pc:sldMkLst>
        <pc:picChg chg="del">
          <ac:chgData name="Jim McGowan" userId="e2c7446dd3aca506" providerId="LiveId" clId="{266BE064-7E98-4256-A63A-117399AC18B7}" dt="2024-10-23T12:08:04.354" v="76" actId="478"/>
          <ac:picMkLst>
            <pc:docMk/>
            <pc:sldMk cId="3945181163" sldId="11325"/>
            <ac:picMk id="2" creationId="{FCA988B5-77D9-C5D0-F849-DCDDF57529B0}"/>
          </ac:picMkLst>
        </pc:picChg>
        <pc:picChg chg="add mod">
          <ac:chgData name="Jim McGowan" userId="e2c7446dd3aca506" providerId="LiveId" clId="{266BE064-7E98-4256-A63A-117399AC18B7}" dt="2024-10-23T12:08:04.681" v="77"/>
          <ac:picMkLst>
            <pc:docMk/>
            <pc:sldMk cId="3945181163" sldId="11325"/>
            <ac:picMk id="3" creationId="{77EFADEF-02E6-D1A4-2368-C157EF01F9DF}"/>
          </ac:picMkLst>
        </pc:picChg>
      </pc:sldChg>
      <pc:sldChg chg="addSp delSp modSp mod">
        <pc:chgData name="Jim McGowan" userId="e2c7446dd3aca506" providerId="LiveId" clId="{266BE064-7E98-4256-A63A-117399AC18B7}" dt="2024-10-23T12:08:07.551" v="79"/>
        <pc:sldMkLst>
          <pc:docMk/>
          <pc:sldMk cId="3319344531" sldId="11326"/>
        </pc:sldMkLst>
        <pc:picChg chg="del">
          <ac:chgData name="Jim McGowan" userId="e2c7446dd3aca506" providerId="LiveId" clId="{266BE064-7E98-4256-A63A-117399AC18B7}" dt="2024-10-23T12:08:07.187" v="78" actId="478"/>
          <ac:picMkLst>
            <pc:docMk/>
            <pc:sldMk cId="3319344531" sldId="11326"/>
            <ac:picMk id="2" creationId="{E86DCBF1-79D8-1901-21C6-A9A1954B92F1}"/>
          </ac:picMkLst>
        </pc:picChg>
        <pc:picChg chg="add mod">
          <ac:chgData name="Jim McGowan" userId="e2c7446dd3aca506" providerId="LiveId" clId="{266BE064-7E98-4256-A63A-117399AC18B7}" dt="2024-10-23T12:08:07.551" v="79"/>
          <ac:picMkLst>
            <pc:docMk/>
            <pc:sldMk cId="3319344531" sldId="11326"/>
            <ac:picMk id="3" creationId="{9CDFF598-04C4-BBB1-1833-495F3C2DAEE2}"/>
          </ac:picMkLst>
        </pc:picChg>
      </pc:sldChg>
      <pc:sldChg chg="addSp delSp modSp mod">
        <pc:chgData name="Jim McGowan" userId="e2c7446dd3aca506" providerId="LiveId" clId="{266BE064-7E98-4256-A63A-117399AC18B7}" dt="2024-10-23T12:08:10.066" v="81"/>
        <pc:sldMkLst>
          <pc:docMk/>
          <pc:sldMk cId="3254263774" sldId="11327"/>
        </pc:sldMkLst>
        <pc:picChg chg="del">
          <ac:chgData name="Jim McGowan" userId="e2c7446dd3aca506" providerId="LiveId" clId="{266BE064-7E98-4256-A63A-117399AC18B7}" dt="2024-10-23T12:08:09.640" v="80" actId="478"/>
          <ac:picMkLst>
            <pc:docMk/>
            <pc:sldMk cId="3254263774" sldId="11327"/>
            <ac:picMk id="2" creationId="{392E0DB9-82B1-0506-9C07-2AC1E049CA3E}"/>
          </ac:picMkLst>
        </pc:picChg>
        <pc:picChg chg="add mod">
          <ac:chgData name="Jim McGowan" userId="e2c7446dd3aca506" providerId="LiveId" clId="{266BE064-7E98-4256-A63A-117399AC18B7}" dt="2024-10-23T12:08:10.066" v="81"/>
          <ac:picMkLst>
            <pc:docMk/>
            <pc:sldMk cId="3254263774" sldId="11327"/>
            <ac:picMk id="3" creationId="{D02D8C03-1BA9-F925-5B05-FB4F0419FA9E}"/>
          </ac:picMkLst>
        </pc:picChg>
      </pc:sldChg>
      <pc:sldChg chg="addSp delSp modSp mod">
        <pc:chgData name="Jim McGowan" userId="e2c7446dd3aca506" providerId="LiveId" clId="{266BE064-7E98-4256-A63A-117399AC18B7}" dt="2024-10-23T12:08:13.530" v="83"/>
        <pc:sldMkLst>
          <pc:docMk/>
          <pc:sldMk cId="4147417226" sldId="11328"/>
        </pc:sldMkLst>
        <pc:picChg chg="del">
          <ac:chgData name="Jim McGowan" userId="e2c7446dd3aca506" providerId="LiveId" clId="{266BE064-7E98-4256-A63A-117399AC18B7}" dt="2024-10-23T12:08:13.089" v="82" actId="478"/>
          <ac:picMkLst>
            <pc:docMk/>
            <pc:sldMk cId="4147417226" sldId="11328"/>
            <ac:picMk id="2" creationId="{0C4B5200-87E0-7539-CDBD-A010CF495B60}"/>
          </ac:picMkLst>
        </pc:picChg>
        <pc:picChg chg="add mod">
          <ac:chgData name="Jim McGowan" userId="e2c7446dd3aca506" providerId="LiveId" clId="{266BE064-7E98-4256-A63A-117399AC18B7}" dt="2024-10-23T12:08:13.530" v="83"/>
          <ac:picMkLst>
            <pc:docMk/>
            <pc:sldMk cId="4147417226" sldId="11328"/>
            <ac:picMk id="3" creationId="{17C70207-112D-586D-3C44-6CAE4480D502}"/>
          </ac:picMkLst>
        </pc:picChg>
      </pc:sldChg>
      <pc:sldChg chg="addSp delSp modSp mod">
        <pc:chgData name="Jim McGowan" userId="e2c7446dd3aca506" providerId="LiveId" clId="{266BE064-7E98-4256-A63A-117399AC18B7}" dt="2024-10-23T12:08:16.194" v="85"/>
        <pc:sldMkLst>
          <pc:docMk/>
          <pc:sldMk cId="3054777581" sldId="11329"/>
        </pc:sldMkLst>
        <pc:picChg chg="del">
          <ac:chgData name="Jim McGowan" userId="e2c7446dd3aca506" providerId="LiveId" clId="{266BE064-7E98-4256-A63A-117399AC18B7}" dt="2024-10-23T12:08:15.888" v="84" actId="478"/>
          <ac:picMkLst>
            <pc:docMk/>
            <pc:sldMk cId="3054777581" sldId="11329"/>
            <ac:picMk id="2" creationId="{0CBF0576-2839-BFEF-C1E4-114579D006FE}"/>
          </ac:picMkLst>
        </pc:picChg>
        <pc:picChg chg="add mod">
          <ac:chgData name="Jim McGowan" userId="e2c7446dd3aca506" providerId="LiveId" clId="{266BE064-7E98-4256-A63A-117399AC18B7}" dt="2024-10-23T12:08:16.194" v="85"/>
          <ac:picMkLst>
            <pc:docMk/>
            <pc:sldMk cId="3054777581" sldId="11329"/>
            <ac:picMk id="3" creationId="{855FD605-A3B5-DEBA-47B5-6AA557089329}"/>
          </ac:picMkLst>
        </pc:picChg>
      </pc:sldChg>
      <pc:sldChg chg="addSp delSp modSp mod">
        <pc:chgData name="Jim McGowan" userId="e2c7446dd3aca506" providerId="LiveId" clId="{266BE064-7E98-4256-A63A-117399AC18B7}" dt="2024-10-23T12:08:38.896" v="89"/>
        <pc:sldMkLst>
          <pc:docMk/>
          <pc:sldMk cId="312707359" sldId="11330"/>
        </pc:sldMkLst>
        <pc:picChg chg="del">
          <ac:chgData name="Jim McGowan" userId="e2c7446dd3aca506" providerId="LiveId" clId="{266BE064-7E98-4256-A63A-117399AC18B7}" dt="2024-10-23T12:08:38.504" v="88" actId="478"/>
          <ac:picMkLst>
            <pc:docMk/>
            <pc:sldMk cId="312707359" sldId="11330"/>
            <ac:picMk id="2" creationId="{C74CFAC8-B564-DF97-2F69-0CD2C06D91E4}"/>
          </ac:picMkLst>
        </pc:picChg>
        <pc:picChg chg="add mod">
          <ac:chgData name="Jim McGowan" userId="e2c7446dd3aca506" providerId="LiveId" clId="{266BE064-7E98-4256-A63A-117399AC18B7}" dt="2024-10-23T12:08:38.896" v="89"/>
          <ac:picMkLst>
            <pc:docMk/>
            <pc:sldMk cId="312707359" sldId="11330"/>
            <ac:picMk id="3" creationId="{1AB012AF-46FE-B65D-B8A8-E674EF7D5B40}"/>
          </ac:picMkLst>
        </pc:picChg>
      </pc:sldChg>
      <pc:sldChg chg="addSp delSp modSp mod">
        <pc:chgData name="Jim McGowan" userId="e2c7446dd3aca506" providerId="LiveId" clId="{266BE064-7E98-4256-A63A-117399AC18B7}" dt="2024-10-23T12:08:41.228" v="91"/>
        <pc:sldMkLst>
          <pc:docMk/>
          <pc:sldMk cId="4207887969" sldId="11331"/>
        </pc:sldMkLst>
        <pc:picChg chg="del">
          <ac:chgData name="Jim McGowan" userId="e2c7446dd3aca506" providerId="LiveId" clId="{266BE064-7E98-4256-A63A-117399AC18B7}" dt="2024-10-23T12:08:40.824" v="90" actId="478"/>
          <ac:picMkLst>
            <pc:docMk/>
            <pc:sldMk cId="4207887969" sldId="11331"/>
            <ac:picMk id="2" creationId="{966690E6-D3A2-C3A9-D022-AA74D3A9D0E8}"/>
          </ac:picMkLst>
        </pc:picChg>
        <pc:picChg chg="add mod">
          <ac:chgData name="Jim McGowan" userId="e2c7446dd3aca506" providerId="LiveId" clId="{266BE064-7E98-4256-A63A-117399AC18B7}" dt="2024-10-23T12:08:41.228" v="91"/>
          <ac:picMkLst>
            <pc:docMk/>
            <pc:sldMk cId="4207887969" sldId="11331"/>
            <ac:picMk id="3" creationId="{83BF81D0-CEC3-2928-7A89-14521D113BD3}"/>
          </ac:picMkLst>
        </pc:picChg>
      </pc:sldChg>
      <pc:sldChg chg="addSp delSp modSp mod">
        <pc:chgData name="Jim McGowan" userId="e2c7446dd3aca506" providerId="LiveId" clId="{266BE064-7E98-4256-A63A-117399AC18B7}" dt="2024-10-23T12:08:50.773" v="99"/>
        <pc:sldMkLst>
          <pc:docMk/>
          <pc:sldMk cId="1583967404" sldId="11332"/>
        </pc:sldMkLst>
        <pc:picChg chg="del">
          <ac:chgData name="Jim McGowan" userId="e2c7446dd3aca506" providerId="LiveId" clId="{266BE064-7E98-4256-A63A-117399AC18B7}" dt="2024-10-23T12:08:50.376" v="98" actId="478"/>
          <ac:picMkLst>
            <pc:docMk/>
            <pc:sldMk cId="1583967404" sldId="11332"/>
            <ac:picMk id="2" creationId="{145DD329-61F1-43A2-0E7A-A21F0AC06C77}"/>
          </ac:picMkLst>
        </pc:picChg>
        <pc:picChg chg="add mod">
          <ac:chgData name="Jim McGowan" userId="e2c7446dd3aca506" providerId="LiveId" clId="{266BE064-7E98-4256-A63A-117399AC18B7}" dt="2024-10-23T12:08:50.773" v="99"/>
          <ac:picMkLst>
            <pc:docMk/>
            <pc:sldMk cId="1583967404" sldId="11332"/>
            <ac:picMk id="3" creationId="{31BED108-63AF-3805-0916-7C8D9E9ADD3C}"/>
          </ac:picMkLst>
        </pc:picChg>
      </pc:sldChg>
      <pc:sldChg chg="addSp delSp modSp mod">
        <pc:chgData name="Jim McGowan" userId="e2c7446dd3aca506" providerId="LiveId" clId="{266BE064-7E98-4256-A63A-117399AC18B7}" dt="2024-10-23T12:09:04.521" v="109"/>
        <pc:sldMkLst>
          <pc:docMk/>
          <pc:sldMk cId="88213651" sldId="11333"/>
        </pc:sldMkLst>
        <pc:picChg chg="del">
          <ac:chgData name="Jim McGowan" userId="e2c7446dd3aca506" providerId="LiveId" clId="{266BE064-7E98-4256-A63A-117399AC18B7}" dt="2024-10-23T12:09:04.104" v="108" actId="478"/>
          <ac:picMkLst>
            <pc:docMk/>
            <pc:sldMk cId="88213651" sldId="11333"/>
            <ac:picMk id="2" creationId="{028FABA7-CACE-C45F-DCC4-3A0E2ADE7D11}"/>
          </ac:picMkLst>
        </pc:picChg>
        <pc:picChg chg="add mod">
          <ac:chgData name="Jim McGowan" userId="e2c7446dd3aca506" providerId="LiveId" clId="{266BE064-7E98-4256-A63A-117399AC18B7}" dt="2024-10-23T12:09:04.521" v="109"/>
          <ac:picMkLst>
            <pc:docMk/>
            <pc:sldMk cId="88213651" sldId="11333"/>
            <ac:picMk id="3" creationId="{59B8582B-71D4-FE36-683F-C11DF1526EB2}"/>
          </ac:picMkLst>
        </pc:picChg>
      </pc:sldChg>
      <pc:sldChg chg="addSp delSp modSp mod">
        <pc:chgData name="Jim McGowan" userId="e2c7446dd3aca506" providerId="LiveId" clId="{266BE064-7E98-4256-A63A-117399AC18B7}" dt="2024-10-23T12:09:06.929" v="111"/>
        <pc:sldMkLst>
          <pc:docMk/>
          <pc:sldMk cId="1286566110" sldId="11334"/>
        </pc:sldMkLst>
        <pc:picChg chg="del">
          <ac:chgData name="Jim McGowan" userId="e2c7446dd3aca506" providerId="LiveId" clId="{266BE064-7E98-4256-A63A-117399AC18B7}" dt="2024-10-23T12:09:06.532" v="110" actId="478"/>
          <ac:picMkLst>
            <pc:docMk/>
            <pc:sldMk cId="1286566110" sldId="11334"/>
            <ac:picMk id="2" creationId="{26D9E5A7-881E-C29B-9BA6-1754EC0A9150}"/>
          </ac:picMkLst>
        </pc:picChg>
        <pc:picChg chg="add mod">
          <ac:chgData name="Jim McGowan" userId="e2c7446dd3aca506" providerId="LiveId" clId="{266BE064-7E98-4256-A63A-117399AC18B7}" dt="2024-10-23T12:09:06.929" v="111"/>
          <ac:picMkLst>
            <pc:docMk/>
            <pc:sldMk cId="1286566110" sldId="11334"/>
            <ac:picMk id="3" creationId="{A2B4B2EA-E5A3-F3B3-CE81-09A6F837AA12}"/>
          </ac:picMkLst>
        </pc:picChg>
      </pc:sldChg>
      <pc:sldChg chg="addSp delSp modSp mod">
        <pc:chgData name="Jim McGowan" userId="e2c7446dd3aca506" providerId="LiveId" clId="{266BE064-7E98-4256-A63A-117399AC18B7}" dt="2024-10-23T12:09:09.131" v="113"/>
        <pc:sldMkLst>
          <pc:docMk/>
          <pc:sldMk cId="3079446216" sldId="11335"/>
        </pc:sldMkLst>
        <pc:picChg chg="del">
          <ac:chgData name="Jim McGowan" userId="e2c7446dd3aca506" providerId="LiveId" clId="{266BE064-7E98-4256-A63A-117399AC18B7}" dt="2024-10-23T12:09:08.819" v="112" actId="478"/>
          <ac:picMkLst>
            <pc:docMk/>
            <pc:sldMk cId="3079446216" sldId="11335"/>
            <ac:picMk id="2" creationId="{D102DF32-6B85-DBDB-4D2E-585718CE2EEA}"/>
          </ac:picMkLst>
        </pc:picChg>
        <pc:picChg chg="add mod">
          <ac:chgData name="Jim McGowan" userId="e2c7446dd3aca506" providerId="LiveId" clId="{266BE064-7E98-4256-A63A-117399AC18B7}" dt="2024-10-23T12:09:09.131" v="113"/>
          <ac:picMkLst>
            <pc:docMk/>
            <pc:sldMk cId="3079446216" sldId="11335"/>
            <ac:picMk id="3" creationId="{EFA48E74-EA42-A9D5-475A-9E9821363B25}"/>
          </ac:picMkLst>
        </pc:picChg>
      </pc:sldChg>
      <pc:sldChg chg="addSp delSp modSp mod">
        <pc:chgData name="Jim McGowan" userId="e2c7446dd3aca506" providerId="LiveId" clId="{266BE064-7E98-4256-A63A-117399AC18B7}" dt="2024-10-23T12:08:43.676" v="93"/>
        <pc:sldMkLst>
          <pc:docMk/>
          <pc:sldMk cId="3549625344" sldId="11336"/>
        </pc:sldMkLst>
        <pc:picChg chg="del">
          <ac:chgData name="Jim McGowan" userId="e2c7446dd3aca506" providerId="LiveId" clId="{266BE064-7E98-4256-A63A-117399AC18B7}" dt="2024-10-23T12:08:43.272" v="92" actId="478"/>
          <ac:picMkLst>
            <pc:docMk/>
            <pc:sldMk cId="3549625344" sldId="11336"/>
            <ac:picMk id="2" creationId="{2E5806E9-239E-C377-E5C8-AD6A79FF30C3}"/>
          </ac:picMkLst>
        </pc:picChg>
        <pc:picChg chg="add mod">
          <ac:chgData name="Jim McGowan" userId="e2c7446dd3aca506" providerId="LiveId" clId="{266BE064-7E98-4256-A63A-117399AC18B7}" dt="2024-10-23T12:08:43.676" v="93"/>
          <ac:picMkLst>
            <pc:docMk/>
            <pc:sldMk cId="3549625344" sldId="11336"/>
            <ac:picMk id="3" creationId="{37784914-1B15-6637-FAC2-BC2602731D2A}"/>
          </ac:picMkLst>
        </pc:picChg>
      </pc:sldChg>
      <pc:sldChg chg="addSp delSp modSp mod">
        <pc:chgData name="Jim McGowan" userId="e2c7446dd3aca506" providerId="LiveId" clId="{266BE064-7E98-4256-A63A-117399AC18B7}" dt="2024-10-23T12:08:45.895" v="95"/>
        <pc:sldMkLst>
          <pc:docMk/>
          <pc:sldMk cId="3978523630" sldId="11337"/>
        </pc:sldMkLst>
        <pc:picChg chg="del">
          <ac:chgData name="Jim McGowan" userId="e2c7446dd3aca506" providerId="LiveId" clId="{266BE064-7E98-4256-A63A-117399AC18B7}" dt="2024-10-23T12:08:45.584" v="94" actId="478"/>
          <ac:picMkLst>
            <pc:docMk/>
            <pc:sldMk cId="3978523630" sldId="11337"/>
            <ac:picMk id="2" creationId="{8BC96C14-7D6D-127F-1774-11ED10A65843}"/>
          </ac:picMkLst>
        </pc:picChg>
        <pc:picChg chg="add mod">
          <ac:chgData name="Jim McGowan" userId="e2c7446dd3aca506" providerId="LiveId" clId="{266BE064-7E98-4256-A63A-117399AC18B7}" dt="2024-10-23T12:08:45.895" v="95"/>
          <ac:picMkLst>
            <pc:docMk/>
            <pc:sldMk cId="3978523630" sldId="11337"/>
            <ac:picMk id="3" creationId="{88980FA3-4E5E-B6B5-FB24-8B86D7EF2FF6}"/>
          </ac:picMkLst>
        </pc:picChg>
      </pc:sldChg>
      <pc:sldChg chg="addSp delSp modSp mod">
        <pc:chgData name="Jim McGowan" userId="e2c7446dd3aca506" providerId="LiveId" clId="{266BE064-7E98-4256-A63A-117399AC18B7}" dt="2024-10-23T12:08:48.359" v="97"/>
        <pc:sldMkLst>
          <pc:docMk/>
          <pc:sldMk cId="2420352133" sldId="11338"/>
        </pc:sldMkLst>
        <pc:picChg chg="del">
          <ac:chgData name="Jim McGowan" userId="e2c7446dd3aca506" providerId="LiveId" clId="{266BE064-7E98-4256-A63A-117399AC18B7}" dt="2024-10-23T12:08:47.954" v="96" actId="478"/>
          <ac:picMkLst>
            <pc:docMk/>
            <pc:sldMk cId="2420352133" sldId="11338"/>
            <ac:picMk id="2" creationId="{FBD6F9F3-95C6-59EE-5874-5C9716F3AA12}"/>
          </ac:picMkLst>
        </pc:picChg>
        <pc:picChg chg="add mod">
          <ac:chgData name="Jim McGowan" userId="e2c7446dd3aca506" providerId="LiveId" clId="{266BE064-7E98-4256-A63A-117399AC18B7}" dt="2024-10-23T12:08:48.359" v="97"/>
          <ac:picMkLst>
            <pc:docMk/>
            <pc:sldMk cId="2420352133" sldId="11338"/>
            <ac:picMk id="3" creationId="{70396E80-764E-C395-59AB-BF60FEE13C0C}"/>
          </ac:picMkLst>
        </pc:picChg>
      </pc:sldChg>
      <pc:sldChg chg="addSp delSp modSp mod">
        <pc:chgData name="Jim McGowan" userId="e2c7446dd3aca506" providerId="LiveId" clId="{266BE064-7E98-4256-A63A-117399AC18B7}" dt="2024-10-23T12:08:53.019" v="101"/>
        <pc:sldMkLst>
          <pc:docMk/>
          <pc:sldMk cId="3838791640" sldId="11339"/>
        </pc:sldMkLst>
        <pc:picChg chg="del">
          <ac:chgData name="Jim McGowan" userId="e2c7446dd3aca506" providerId="LiveId" clId="{266BE064-7E98-4256-A63A-117399AC18B7}" dt="2024-10-23T12:08:52.624" v="100" actId="478"/>
          <ac:picMkLst>
            <pc:docMk/>
            <pc:sldMk cId="3838791640" sldId="11339"/>
            <ac:picMk id="2" creationId="{C1F4A333-56F2-B9A2-BFE1-5589D5F9BC21}"/>
          </ac:picMkLst>
        </pc:picChg>
        <pc:picChg chg="add mod">
          <ac:chgData name="Jim McGowan" userId="e2c7446dd3aca506" providerId="LiveId" clId="{266BE064-7E98-4256-A63A-117399AC18B7}" dt="2024-10-23T12:08:53.019" v="101"/>
          <ac:picMkLst>
            <pc:docMk/>
            <pc:sldMk cId="3838791640" sldId="11339"/>
            <ac:picMk id="3" creationId="{7229FDF1-48AB-616F-82EB-80EAD458CE7A}"/>
          </ac:picMkLst>
        </pc:picChg>
      </pc:sldChg>
      <pc:sldChg chg="addSp delSp modSp mod">
        <pc:chgData name="Jim McGowan" userId="e2c7446dd3aca506" providerId="LiveId" clId="{266BE064-7E98-4256-A63A-117399AC18B7}" dt="2024-10-23T12:08:55.522" v="103"/>
        <pc:sldMkLst>
          <pc:docMk/>
          <pc:sldMk cId="43367509" sldId="11340"/>
        </pc:sldMkLst>
        <pc:picChg chg="del">
          <ac:chgData name="Jim McGowan" userId="e2c7446dd3aca506" providerId="LiveId" clId="{266BE064-7E98-4256-A63A-117399AC18B7}" dt="2024-10-23T12:08:55.121" v="102" actId="478"/>
          <ac:picMkLst>
            <pc:docMk/>
            <pc:sldMk cId="43367509" sldId="11340"/>
            <ac:picMk id="2" creationId="{252F65FC-5974-D8C9-C94E-5E7B60E2C08F}"/>
          </ac:picMkLst>
        </pc:picChg>
        <pc:picChg chg="add mod">
          <ac:chgData name="Jim McGowan" userId="e2c7446dd3aca506" providerId="LiveId" clId="{266BE064-7E98-4256-A63A-117399AC18B7}" dt="2024-10-23T12:08:55.522" v="103"/>
          <ac:picMkLst>
            <pc:docMk/>
            <pc:sldMk cId="43367509" sldId="11340"/>
            <ac:picMk id="3" creationId="{A296F2D4-F81E-26CF-B1E7-F7EE1238B5F3}"/>
          </ac:picMkLst>
        </pc:picChg>
      </pc:sldChg>
      <pc:sldChg chg="addSp delSp modSp mod">
        <pc:chgData name="Jim McGowan" userId="e2c7446dd3aca506" providerId="LiveId" clId="{266BE064-7E98-4256-A63A-117399AC18B7}" dt="2024-10-23T12:08:57.855" v="105"/>
        <pc:sldMkLst>
          <pc:docMk/>
          <pc:sldMk cId="2371652071" sldId="11341"/>
        </pc:sldMkLst>
        <pc:picChg chg="del">
          <ac:chgData name="Jim McGowan" userId="e2c7446dd3aca506" providerId="LiveId" clId="{266BE064-7E98-4256-A63A-117399AC18B7}" dt="2024-10-23T12:08:57.432" v="104" actId="478"/>
          <ac:picMkLst>
            <pc:docMk/>
            <pc:sldMk cId="2371652071" sldId="11341"/>
            <ac:picMk id="2" creationId="{45EC9B60-20C7-6F4B-D0D8-91EC8B0F3AE5}"/>
          </ac:picMkLst>
        </pc:picChg>
        <pc:picChg chg="add mod">
          <ac:chgData name="Jim McGowan" userId="e2c7446dd3aca506" providerId="LiveId" clId="{266BE064-7E98-4256-A63A-117399AC18B7}" dt="2024-10-23T12:08:57.855" v="105"/>
          <ac:picMkLst>
            <pc:docMk/>
            <pc:sldMk cId="2371652071" sldId="11341"/>
            <ac:picMk id="3" creationId="{888D7718-CDD0-B853-8BA1-F5D5EE443B77}"/>
          </ac:picMkLst>
        </pc:picChg>
      </pc:sldChg>
      <pc:sldChg chg="addSp delSp modSp mod">
        <pc:chgData name="Jim McGowan" userId="e2c7446dd3aca506" providerId="LiveId" clId="{266BE064-7E98-4256-A63A-117399AC18B7}" dt="2024-10-23T12:09:33.791" v="120" actId="14100"/>
        <pc:sldMkLst>
          <pc:docMk/>
          <pc:sldMk cId="2166445408" sldId="11342"/>
        </pc:sldMkLst>
        <pc:spChg chg="mod">
          <ac:chgData name="Jim McGowan" userId="e2c7446dd3aca506" providerId="LiveId" clId="{266BE064-7E98-4256-A63A-117399AC18B7}" dt="2024-10-23T12:09:33.791" v="120" actId="14100"/>
          <ac:spMkLst>
            <pc:docMk/>
            <pc:sldMk cId="2166445408" sldId="11342"/>
            <ac:spMk id="161795" creationId="{BB9C3581-40A7-B3EA-D8F0-F9A50662DDEF}"/>
          </ac:spMkLst>
        </pc:spChg>
        <pc:picChg chg="del">
          <ac:chgData name="Jim McGowan" userId="e2c7446dd3aca506" providerId="LiveId" clId="{266BE064-7E98-4256-A63A-117399AC18B7}" dt="2024-10-23T12:09:15.051" v="116" actId="478"/>
          <ac:picMkLst>
            <pc:docMk/>
            <pc:sldMk cId="2166445408" sldId="11342"/>
            <ac:picMk id="2" creationId="{1D04F1FC-4ADB-A591-2D40-0F70EDF8FE4B}"/>
          </ac:picMkLst>
        </pc:picChg>
        <pc:picChg chg="add mod">
          <ac:chgData name="Jim McGowan" userId="e2c7446dd3aca506" providerId="LiveId" clId="{266BE064-7E98-4256-A63A-117399AC18B7}" dt="2024-10-23T12:09:15.415" v="117"/>
          <ac:picMkLst>
            <pc:docMk/>
            <pc:sldMk cId="2166445408" sldId="11342"/>
            <ac:picMk id="4" creationId="{413573E1-6D2A-6F02-076F-8AE8C41163AD}"/>
          </ac:picMkLst>
        </pc:picChg>
      </pc:sldChg>
      <pc:sldChg chg="del">
        <pc:chgData name="Jim McGowan" userId="e2c7446dd3aca506" providerId="LiveId" clId="{266BE064-7E98-4256-A63A-117399AC18B7}" dt="2024-10-23T12:09:54.953" v="125" actId="47"/>
        <pc:sldMkLst>
          <pc:docMk/>
          <pc:sldMk cId="2247068817" sldId="11343"/>
        </pc:sldMkLst>
      </pc:sldChg>
      <pc:sldChg chg="addSp delSp modSp mod">
        <pc:chgData name="Jim McGowan" userId="e2c7446dd3aca506" providerId="LiveId" clId="{266BE064-7E98-4256-A63A-117399AC18B7}" dt="2024-10-23T12:10:30.467" v="138" actId="14100"/>
        <pc:sldMkLst>
          <pc:docMk/>
          <pc:sldMk cId="838423877" sldId="11344"/>
        </pc:sldMkLst>
        <pc:spChg chg="mod">
          <ac:chgData name="Jim McGowan" userId="e2c7446dd3aca506" providerId="LiveId" clId="{266BE064-7E98-4256-A63A-117399AC18B7}" dt="2024-10-23T12:10:30.467" v="138" actId="14100"/>
          <ac:spMkLst>
            <pc:docMk/>
            <pc:sldMk cId="838423877" sldId="11344"/>
            <ac:spMk id="161795" creationId="{CB8CE1DA-3BDA-D8B7-E4B8-82FCBF06F573}"/>
          </ac:spMkLst>
        </pc:spChg>
        <pc:picChg chg="del">
          <ac:chgData name="Jim McGowan" userId="e2c7446dd3aca506" providerId="LiveId" clId="{266BE064-7E98-4256-A63A-117399AC18B7}" dt="2024-10-23T12:10:12.472" v="134" actId="478"/>
          <ac:picMkLst>
            <pc:docMk/>
            <pc:sldMk cId="838423877" sldId="11344"/>
            <ac:picMk id="2" creationId="{F4128DF5-6AE4-9043-C81D-F65A7B0DFDF7}"/>
          </ac:picMkLst>
        </pc:picChg>
        <pc:picChg chg="add mod">
          <ac:chgData name="Jim McGowan" userId="e2c7446dd3aca506" providerId="LiveId" clId="{266BE064-7E98-4256-A63A-117399AC18B7}" dt="2024-10-23T12:10:12.791" v="135"/>
          <ac:picMkLst>
            <pc:docMk/>
            <pc:sldMk cId="838423877" sldId="11344"/>
            <ac:picMk id="4" creationId="{882AC544-D627-35E0-2093-AEB79F95E13D}"/>
          </ac:picMkLst>
        </pc:picChg>
      </pc:sldChg>
      <pc:sldChg chg="addSp delSp modSp mod">
        <pc:chgData name="Jim McGowan" userId="e2c7446dd3aca506" providerId="LiveId" clId="{266BE064-7E98-4256-A63A-117399AC18B7}" dt="2024-10-23T12:11:10.817" v="155" actId="14100"/>
        <pc:sldMkLst>
          <pc:docMk/>
          <pc:sldMk cId="3646795509" sldId="11345"/>
        </pc:sldMkLst>
        <pc:spChg chg="mod">
          <ac:chgData name="Jim McGowan" userId="e2c7446dd3aca506" providerId="LiveId" clId="{266BE064-7E98-4256-A63A-117399AC18B7}" dt="2024-10-23T12:11:10.817" v="155" actId="14100"/>
          <ac:spMkLst>
            <pc:docMk/>
            <pc:sldMk cId="3646795509" sldId="11345"/>
            <ac:spMk id="161795" creationId="{F500D3B4-5B06-09D4-17D9-B5A4DCB30A9C}"/>
          </ac:spMkLst>
        </pc:spChg>
        <pc:picChg chg="del">
          <ac:chgData name="Jim McGowan" userId="e2c7446dd3aca506" providerId="LiveId" clId="{266BE064-7E98-4256-A63A-117399AC18B7}" dt="2024-10-23T12:10:49.875" v="149" actId="478"/>
          <ac:picMkLst>
            <pc:docMk/>
            <pc:sldMk cId="3646795509" sldId="11345"/>
            <ac:picMk id="2" creationId="{4D14123F-DB7B-4C07-761C-9728D63ED12D}"/>
          </ac:picMkLst>
        </pc:picChg>
        <pc:picChg chg="add mod">
          <ac:chgData name="Jim McGowan" userId="e2c7446dd3aca506" providerId="LiveId" clId="{266BE064-7E98-4256-A63A-117399AC18B7}" dt="2024-10-23T12:10:50.249" v="150"/>
          <ac:picMkLst>
            <pc:docMk/>
            <pc:sldMk cId="3646795509" sldId="11345"/>
            <ac:picMk id="4" creationId="{023D9FFD-7681-CABE-1D9C-2C583B2BDFD4}"/>
          </ac:picMkLst>
        </pc:picChg>
      </pc:sldChg>
      <pc:sldChg chg="addSp delSp modSp del mod">
        <pc:chgData name="Jim McGowan" userId="e2c7446dd3aca506" providerId="LiveId" clId="{266BE064-7E98-4256-A63A-117399AC18B7}" dt="2024-10-23T12:11:38.322" v="160" actId="47"/>
        <pc:sldMkLst>
          <pc:docMk/>
          <pc:sldMk cId="4036976184" sldId="11346"/>
        </pc:sldMkLst>
        <pc:picChg chg="del">
          <ac:chgData name="Jim McGowan" userId="e2c7446dd3aca506" providerId="LiveId" clId="{266BE064-7E98-4256-A63A-117399AC18B7}" dt="2024-10-23T12:10:52.203" v="151" actId="478"/>
          <ac:picMkLst>
            <pc:docMk/>
            <pc:sldMk cId="4036976184" sldId="11346"/>
            <ac:picMk id="2" creationId="{5112E288-F94E-225D-E894-D29F79DB751E}"/>
          </ac:picMkLst>
        </pc:picChg>
        <pc:picChg chg="add mod">
          <ac:chgData name="Jim McGowan" userId="e2c7446dd3aca506" providerId="LiveId" clId="{266BE064-7E98-4256-A63A-117399AC18B7}" dt="2024-10-23T12:10:52.585" v="152"/>
          <ac:picMkLst>
            <pc:docMk/>
            <pc:sldMk cId="4036976184" sldId="11346"/>
            <ac:picMk id="4" creationId="{836E43BE-2F7D-4E86-F35B-5FD5AA8C9096}"/>
          </ac:picMkLst>
        </pc:picChg>
      </pc:sldChg>
      <pc:sldChg chg="del">
        <pc:chgData name="Jim McGowan" userId="e2c7446dd3aca506" providerId="LiveId" clId="{266BE064-7E98-4256-A63A-117399AC18B7}" dt="2024-10-23T12:11:55.983" v="164" actId="47"/>
        <pc:sldMkLst>
          <pc:docMk/>
          <pc:sldMk cId="3683079990" sldId="11347"/>
        </pc:sldMkLst>
      </pc:sldChg>
      <pc:sldChg chg="del">
        <pc:chgData name="Jim McGowan" userId="e2c7446dd3aca506" providerId="LiveId" clId="{266BE064-7E98-4256-A63A-117399AC18B7}" dt="2024-10-23T12:12:20.102" v="168" actId="47"/>
        <pc:sldMkLst>
          <pc:docMk/>
          <pc:sldMk cId="267599274" sldId="11349"/>
        </pc:sldMkLst>
      </pc:sldChg>
      <pc:sldChg chg="addSp delSp modSp mod">
        <pc:chgData name="Jim McGowan" userId="e2c7446dd3aca506" providerId="LiveId" clId="{266BE064-7E98-4256-A63A-117399AC18B7}" dt="2024-10-23T12:10:02.552" v="127"/>
        <pc:sldMkLst>
          <pc:docMk/>
          <pc:sldMk cId="3893788335" sldId="11350"/>
        </pc:sldMkLst>
        <pc:picChg chg="del">
          <ac:chgData name="Jim McGowan" userId="e2c7446dd3aca506" providerId="LiveId" clId="{266BE064-7E98-4256-A63A-117399AC18B7}" dt="2024-10-23T12:10:02.024" v="126" actId="478"/>
          <ac:picMkLst>
            <pc:docMk/>
            <pc:sldMk cId="3893788335" sldId="11350"/>
            <ac:picMk id="2" creationId="{AF48EB3F-A96C-A926-F5D0-AF76DA2C9918}"/>
          </ac:picMkLst>
        </pc:picChg>
        <pc:picChg chg="add mod">
          <ac:chgData name="Jim McGowan" userId="e2c7446dd3aca506" providerId="LiveId" clId="{266BE064-7E98-4256-A63A-117399AC18B7}" dt="2024-10-23T12:10:02.552" v="127"/>
          <ac:picMkLst>
            <pc:docMk/>
            <pc:sldMk cId="3893788335" sldId="11350"/>
            <ac:picMk id="3" creationId="{928DE3F6-B33C-C285-D84B-11201A0AF12A}"/>
          </ac:picMkLst>
        </pc:picChg>
      </pc:sldChg>
      <pc:sldChg chg="addSp delSp modSp mod">
        <pc:chgData name="Jim McGowan" userId="e2c7446dd3aca506" providerId="LiveId" clId="{266BE064-7E98-4256-A63A-117399AC18B7}" dt="2024-10-23T12:10:04.944" v="129"/>
        <pc:sldMkLst>
          <pc:docMk/>
          <pc:sldMk cId="314443125" sldId="11351"/>
        </pc:sldMkLst>
        <pc:picChg chg="del">
          <ac:chgData name="Jim McGowan" userId="e2c7446dd3aca506" providerId="LiveId" clId="{266BE064-7E98-4256-A63A-117399AC18B7}" dt="2024-10-23T12:10:04.586" v="128" actId="478"/>
          <ac:picMkLst>
            <pc:docMk/>
            <pc:sldMk cId="314443125" sldId="11351"/>
            <ac:picMk id="2" creationId="{B76A23D4-BCDA-1D74-D945-CDC7B01BDB79}"/>
          </ac:picMkLst>
        </pc:picChg>
        <pc:picChg chg="add mod">
          <ac:chgData name="Jim McGowan" userId="e2c7446dd3aca506" providerId="LiveId" clId="{266BE064-7E98-4256-A63A-117399AC18B7}" dt="2024-10-23T12:10:04.944" v="129"/>
          <ac:picMkLst>
            <pc:docMk/>
            <pc:sldMk cId="314443125" sldId="11351"/>
            <ac:picMk id="3" creationId="{A744C1B0-DD3F-E5F2-F447-8A8EDA46B8EF}"/>
          </ac:picMkLst>
        </pc:picChg>
      </pc:sldChg>
      <pc:sldChg chg="addSp delSp modSp mod">
        <pc:chgData name="Jim McGowan" userId="e2c7446dd3aca506" providerId="LiveId" clId="{266BE064-7E98-4256-A63A-117399AC18B7}" dt="2024-10-23T12:10:07.241" v="131"/>
        <pc:sldMkLst>
          <pc:docMk/>
          <pc:sldMk cId="1557011122" sldId="11352"/>
        </pc:sldMkLst>
        <pc:picChg chg="del">
          <ac:chgData name="Jim McGowan" userId="e2c7446dd3aca506" providerId="LiveId" clId="{266BE064-7E98-4256-A63A-117399AC18B7}" dt="2024-10-23T12:10:06.881" v="130" actId="478"/>
          <ac:picMkLst>
            <pc:docMk/>
            <pc:sldMk cId="1557011122" sldId="11352"/>
            <ac:picMk id="2" creationId="{B8AAF421-3893-A5B2-B318-1F2353647B17}"/>
          </ac:picMkLst>
        </pc:picChg>
        <pc:picChg chg="add mod">
          <ac:chgData name="Jim McGowan" userId="e2c7446dd3aca506" providerId="LiveId" clId="{266BE064-7E98-4256-A63A-117399AC18B7}" dt="2024-10-23T12:10:07.241" v="131"/>
          <ac:picMkLst>
            <pc:docMk/>
            <pc:sldMk cId="1557011122" sldId="11352"/>
            <ac:picMk id="3" creationId="{766EE093-1347-59CB-7A05-0D5F972C06ED}"/>
          </ac:picMkLst>
        </pc:picChg>
      </pc:sldChg>
      <pc:sldChg chg="addSp delSp modSp mod">
        <pc:chgData name="Jim McGowan" userId="e2c7446dd3aca506" providerId="LiveId" clId="{266BE064-7E98-4256-A63A-117399AC18B7}" dt="2024-10-23T12:10:09.518" v="133"/>
        <pc:sldMkLst>
          <pc:docMk/>
          <pc:sldMk cId="918059387" sldId="11353"/>
        </pc:sldMkLst>
        <pc:picChg chg="del">
          <ac:chgData name="Jim McGowan" userId="e2c7446dd3aca506" providerId="LiveId" clId="{266BE064-7E98-4256-A63A-117399AC18B7}" dt="2024-10-23T12:10:09.208" v="132" actId="478"/>
          <ac:picMkLst>
            <pc:docMk/>
            <pc:sldMk cId="918059387" sldId="11353"/>
            <ac:picMk id="2" creationId="{D38B03C2-C57D-9829-5854-F9957E7F34CD}"/>
          </ac:picMkLst>
        </pc:picChg>
        <pc:picChg chg="add mod">
          <ac:chgData name="Jim McGowan" userId="e2c7446dd3aca506" providerId="LiveId" clId="{266BE064-7E98-4256-A63A-117399AC18B7}" dt="2024-10-23T12:10:09.518" v="133"/>
          <ac:picMkLst>
            <pc:docMk/>
            <pc:sldMk cId="918059387" sldId="11353"/>
            <ac:picMk id="3" creationId="{22BC23B9-8EDA-D0F3-BC2F-7C2B8B58C8E0}"/>
          </ac:picMkLst>
        </pc:picChg>
      </pc:sldChg>
      <pc:sldChg chg="addSp delSp modSp mod">
        <pc:chgData name="Jim McGowan" userId="e2c7446dd3aca506" providerId="LiveId" clId="{266BE064-7E98-4256-A63A-117399AC18B7}" dt="2024-10-23T12:10:38.535" v="140"/>
        <pc:sldMkLst>
          <pc:docMk/>
          <pc:sldMk cId="282222478" sldId="11354"/>
        </pc:sldMkLst>
        <pc:picChg chg="del">
          <ac:chgData name="Jim McGowan" userId="e2c7446dd3aca506" providerId="LiveId" clId="{266BE064-7E98-4256-A63A-117399AC18B7}" dt="2024-10-23T12:10:37.577" v="139" actId="478"/>
          <ac:picMkLst>
            <pc:docMk/>
            <pc:sldMk cId="282222478" sldId="11354"/>
            <ac:picMk id="2" creationId="{B2614661-BB37-DB76-8210-69FBB6E24268}"/>
          </ac:picMkLst>
        </pc:picChg>
        <pc:picChg chg="add mod">
          <ac:chgData name="Jim McGowan" userId="e2c7446dd3aca506" providerId="LiveId" clId="{266BE064-7E98-4256-A63A-117399AC18B7}" dt="2024-10-23T12:10:38.535" v="140"/>
          <ac:picMkLst>
            <pc:docMk/>
            <pc:sldMk cId="282222478" sldId="11354"/>
            <ac:picMk id="3" creationId="{61B0E8E6-E413-5B25-08BC-0A5413EF6D50}"/>
          </ac:picMkLst>
        </pc:picChg>
      </pc:sldChg>
      <pc:sldChg chg="addSp delSp modSp mod">
        <pc:chgData name="Jim McGowan" userId="e2c7446dd3aca506" providerId="LiveId" clId="{266BE064-7E98-4256-A63A-117399AC18B7}" dt="2024-10-23T12:45:42.876" v="318" actId="12789"/>
        <pc:sldMkLst>
          <pc:docMk/>
          <pc:sldMk cId="2569060336" sldId="11359"/>
        </pc:sldMkLst>
        <pc:spChg chg="add del mod">
          <ac:chgData name="Jim McGowan" userId="e2c7446dd3aca506" providerId="LiveId" clId="{266BE064-7E98-4256-A63A-117399AC18B7}" dt="2024-10-23T12:45:13.475" v="311" actId="478"/>
          <ac:spMkLst>
            <pc:docMk/>
            <pc:sldMk cId="2569060336" sldId="11359"/>
            <ac:spMk id="4" creationId="{0A4570E0-6F1F-3C51-306F-84A1228C4001}"/>
          </ac:spMkLst>
        </pc:spChg>
        <pc:picChg chg="add mod modCrop">
          <ac:chgData name="Jim McGowan" userId="e2c7446dd3aca506" providerId="LiveId" clId="{266BE064-7E98-4256-A63A-117399AC18B7}" dt="2024-10-23T12:44:56.514" v="308" actId="732"/>
          <ac:picMkLst>
            <pc:docMk/>
            <pc:sldMk cId="2569060336" sldId="11359"/>
            <ac:picMk id="2" creationId="{98A80456-BB7A-28AA-F665-DB30F249B531}"/>
          </ac:picMkLst>
        </pc:picChg>
        <pc:picChg chg="add mod modCrop">
          <ac:chgData name="Jim McGowan" userId="e2c7446dd3aca506" providerId="LiveId" clId="{266BE064-7E98-4256-A63A-117399AC18B7}" dt="2024-10-23T12:45:42.876" v="318" actId="12789"/>
          <ac:picMkLst>
            <pc:docMk/>
            <pc:sldMk cId="2569060336" sldId="11359"/>
            <ac:picMk id="3" creationId="{C6C51C92-7052-EAA7-B761-B7D2C45A8C68}"/>
          </ac:picMkLst>
        </pc:picChg>
        <pc:picChg chg="add del mod">
          <ac:chgData name="Jim McGowan" userId="e2c7446dd3aca506" providerId="LiveId" clId="{266BE064-7E98-4256-A63A-117399AC18B7}" dt="2024-10-23T12:45:13.475" v="311" actId="478"/>
          <ac:picMkLst>
            <pc:docMk/>
            <pc:sldMk cId="2569060336" sldId="11359"/>
            <ac:picMk id="24578" creationId="{7336FF9A-9032-FF92-437C-DB25A2C14306}"/>
          </ac:picMkLst>
        </pc:picChg>
      </pc:sldChg>
      <pc:sldChg chg="addSp delSp modSp del mod">
        <pc:chgData name="Jim McGowan" userId="e2c7446dd3aca506" providerId="LiveId" clId="{266BE064-7E98-4256-A63A-117399AC18B7}" dt="2024-10-23T12:37:17.718" v="288" actId="47"/>
        <pc:sldMkLst>
          <pc:docMk/>
          <pc:sldMk cId="4063811744" sldId="11360"/>
        </pc:sldMkLst>
        <pc:spChg chg="add del mod">
          <ac:chgData name="Jim McGowan" userId="e2c7446dd3aca506" providerId="LiveId" clId="{266BE064-7E98-4256-A63A-117399AC18B7}" dt="2024-10-23T12:35:33.894" v="283" actId="478"/>
          <ac:spMkLst>
            <pc:docMk/>
            <pc:sldMk cId="4063811744" sldId="11360"/>
            <ac:spMk id="4" creationId="{402657A1-7A5A-90FD-302E-168978A60335}"/>
          </ac:spMkLst>
        </pc:spChg>
        <pc:picChg chg="add del">
          <ac:chgData name="Jim McGowan" userId="e2c7446dd3aca506" providerId="LiveId" clId="{266BE064-7E98-4256-A63A-117399AC18B7}" dt="2024-10-23T12:34:48.700" v="278" actId="478"/>
          <ac:picMkLst>
            <pc:docMk/>
            <pc:sldMk cId="4063811744" sldId="11360"/>
            <ac:picMk id="2" creationId="{8BFA6FAD-CD64-3E6F-8D45-9C48F0BFF79A}"/>
          </ac:picMkLst>
        </pc:picChg>
        <pc:picChg chg="add mod">
          <ac:chgData name="Jim McGowan" userId="e2c7446dd3aca506" providerId="LiveId" clId="{266BE064-7E98-4256-A63A-117399AC18B7}" dt="2024-10-23T12:33:34.773" v="272" actId="14100"/>
          <ac:picMkLst>
            <pc:docMk/>
            <pc:sldMk cId="4063811744" sldId="11360"/>
            <ac:picMk id="3" creationId="{BE02FE29-A280-B95A-C105-26F0A5B34E5A}"/>
          </ac:picMkLst>
        </pc:picChg>
        <pc:picChg chg="add mod">
          <ac:chgData name="Jim McGowan" userId="e2c7446dd3aca506" providerId="LiveId" clId="{266BE064-7E98-4256-A63A-117399AC18B7}" dt="2024-10-23T12:35:45.492" v="287" actId="12789"/>
          <ac:picMkLst>
            <pc:docMk/>
            <pc:sldMk cId="4063811744" sldId="11360"/>
            <ac:picMk id="5" creationId="{805D9FC2-2A62-CED9-09ED-6BD20CB7701B}"/>
          </ac:picMkLst>
        </pc:picChg>
        <pc:picChg chg="add del mod modCrop">
          <ac:chgData name="Jim McGowan" userId="e2c7446dd3aca506" providerId="LiveId" clId="{266BE064-7E98-4256-A63A-117399AC18B7}" dt="2024-10-23T12:35:33.894" v="283" actId="478"/>
          <ac:picMkLst>
            <pc:docMk/>
            <pc:sldMk cId="4063811744" sldId="11360"/>
            <ac:picMk id="24578" creationId="{02411B24-2BA3-7A62-8075-1893D3CA878E}"/>
          </ac:picMkLst>
        </pc:picChg>
      </pc:sldChg>
      <pc:sldChg chg="modSp del mod">
        <pc:chgData name="Jim McGowan" userId="e2c7446dd3aca506" providerId="LiveId" clId="{266BE064-7E98-4256-A63A-117399AC18B7}" dt="2024-10-23T13:00:46.206" v="362" actId="47"/>
        <pc:sldMkLst>
          <pc:docMk/>
          <pc:sldMk cId="741776154" sldId="11361"/>
        </pc:sldMkLst>
        <pc:spChg chg="mod">
          <ac:chgData name="Jim McGowan" userId="e2c7446dd3aca506" providerId="LiveId" clId="{266BE064-7E98-4256-A63A-117399AC18B7}" dt="2024-10-23T12:23:24.462" v="226" actId="108"/>
          <ac:spMkLst>
            <pc:docMk/>
            <pc:sldMk cId="741776154" sldId="11361"/>
            <ac:spMk id="134147" creationId="{FE40ECE9-5C10-4276-0DC0-9B292F2F0EC8}"/>
          </ac:spMkLst>
        </pc:spChg>
      </pc:sldChg>
      <pc:sldChg chg="addSp delSp modSp mod">
        <pc:chgData name="Jim McGowan" userId="e2c7446dd3aca506" providerId="LiveId" clId="{266BE064-7E98-4256-A63A-117399AC18B7}" dt="2024-10-23T12:10:40.859" v="142"/>
        <pc:sldMkLst>
          <pc:docMk/>
          <pc:sldMk cId="2404740071" sldId="11362"/>
        </pc:sldMkLst>
        <pc:picChg chg="del">
          <ac:chgData name="Jim McGowan" userId="e2c7446dd3aca506" providerId="LiveId" clId="{266BE064-7E98-4256-A63A-117399AC18B7}" dt="2024-10-23T12:10:40.394" v="141" actId="478"/>
          <ac:picMkLst>
            <pc:docMk/>
            <pc:sldMk cId="2404740071" sldId="11362"/>
            <ac:picMk id="2" creationId="{4B7AC1CD-2F33-990A-0D62-5C92E17CBE28}"/>
          </ac:picMkLst>
        </pc:picChg>
        <pc:picChg chg="add mod">
          <ac:chgData name="Jim McGowan" userId="e2c7446dd3aca506" providerId="LiveId" clId="{266BE064-7E98-4256-A63A-117399AC18B7}" dt="2024-10-23T12:10:40.859" v="142"/>
          <ac:picMkLst>
            <pc:docMk/>
            <pc:sldMk cId="2404740071" sldId="11362"/>
            <ac:picMk id="3" creationId="{AFCA3AA0-48BE-0DB7-A1C9-9183823EED3A}"/>
          </ac:picMkLst>
        </pc:picChg>
      </pc:sldChg>
      <pc:sldChg chg="addSp delSp modSp mod">
        <pc:chgData name="Jim McGowan" userId="e2c7446dd3aca506" providerId="LiveId" clId="{266BE064-7E98-4256-A63A-117399AC18B7}" dt="2024-10-23T12:10:43.233" v="144"/>
        <pc:sldMkLst>
          <pc:docMk/>
          <pc:sldMk cId="1181771622" sldId="11363"/>
        </pc:sldMkLst>
        <pc:picChg chg="del">
          <ac:chgData name="Jim McGowan" userId="e2c7446dd3aca506" providerId="LiveId" clId="{266BE064-7E98-4256-A63A-117399AC18B7}" dt="2024-10-23T12:10:42.859" v="143" actId="478"/>
          <ac:picMkLst>
            <pc:docMk/>
            <pc:sldMk cId="1181771622" sldId="11363"/>
            <ac:picMk id="2" creationId="{50796156-23E4-1390-9D58-2898677D79AC}"/>
          </ac:picMkLst>
        </pc:picChg>
        <pc:picChg chg="add mod">
          <ac:chgData name="Jim McGowan" userId="e2c7446dd3aca506" providerId="LiveId" clId="{266BE064-7E98-4256-A63A-117399AC18B7}" dt="2024-10-23T12:10:43.233" v="144"/>
          <ac:picMkLst>
            <pc:docMk/>
            <pc:sldMk cId="1181771622" sldId="11363"/>
            <ac:picMk id="3" creationId="{0903DD8F-303E-BCC4-E1A6-C323C363BFCC}"/>
          </ac:picMkLst>
        </pc:picChg>
      </pc:sldChg>
      <pc:sldChg chg="addSp delSp modSp mod">
        <pc:chgData name="Jim McGowan" userId="e2c7446dd3aca506" providerId="LiveId" clId="{266BE064-7E98-4256-A63A-117399AC18B7}" dt="2024-10-23T12:10:45.568" v="146"/>
        <pc:sldMkLst>
          <pc:docMk/>
          <pc:sldMk cId="779581444" sldId="11364"/>
        </pc:sldMkLst>
        <pc:picChg chg="del">
          <ac:chgData name="Jim McGowan" userId="e2c7446dd3aca506" providerId="LiveId" clId="{266BE064-7E98-4256-A63A-117399AC18B7}" dt="2024-10-23T12:10:45.168" v="145" actId="478"/>
          <ac:picMkLst>
            <pc:docMk/>
            <pc:sldMk cId="779581444" sldId="11364"/>
            <ac:picMk id="2" creationId="{C33D27E5-941D-B16D-7F73-67FA5A6EFCCE}"/>
          </ac:picMkLst>
        </pc:picChg>
        <pc:picChg chg="add mod">
          <ac:chgData name="Jim McGowan" userId="e2c7446dd3aca506" providerId="LiveId" clId="{266BE064-7E98-4256-A63A-117399AC18B7}" dt="2024-10-23T12:10:45.568" v="146"/>
          <ac:picMkLst>
            <pc:docMk/>
            <pc:sldMk cId="779581444" sldId="11364"/>
            <ac:picMk id="3" creationId="{CE997EE9-E801-97F9-7278-C323AF41C850}"/>
          </ac:picMkLst>
        </pc:picChg>
      </pc:sldChg>
      <pc:sldChg chg="addSp delSp modSp mod">
        <pc:chgData name="Jim McGowan" userId="e2c7446dd3aca506" providerId="LiveId" clId="{266BE064-7E98-4256-A63A-117399AC18B7}" dt="2024-10-23T12:10:47.944" v="148"/>
        <pc:sldMkLst>
          <pc:docMk/>
          <pc:sldMk cId="1632300608" sldId="11365"/>
        </pc:sldMkLst>
        <pc:picChg chg="del">
          <ac:chgData name="Jim McGowan" userId="e2c7446dd3aca506" providerId="LiveId" clId="{266BE064-7E98-4256-A63A-117399AC18B7}" dt="2024-10-23T12:10:47.531" v="147" actId="478"/>
          <ac:picMkLst>
            <pc:docMk/>
            <pc:sldMk cId="1632300608" sldId="11365"/>
            <ac:picMk id="2" creationId="{FDD964AA-DA6F-7330-EB02-5D271456445E}"/>
          </ac:picMkLst>
        </pc:picChg>
        <pc:picChg chg="add mod">
          <ac:chgData name="Jim McGowan" userId="e2c7446dd3aca506" providerId="LiveId" clId="{266BE064-7E98-4256-A63A-117399AC18B7}" dt="2024-10-23T12:10:47.944" v="148"/>
          <ac:picMkLst>
            <pc:docMk/>
            <pc:sldMk cId="1632300608" sldId="11365"/>
            <ac:picMk id="3" creationId="{B75D75C3-A40C-FD99-F56F-DBCE3FD81233}"/>
          </ac:picMkLst>
        </pc:picChg>
      </pc:sldChg>
      <pc:sldChg chg="addSp delSp modSp add mod">
        <pc:chgData name="Jim McGowan" userId="e2c7446dd3aca506" providerId="LiveId" clId="{266BE064-7E98-4256-A63A-117399AC18B7}" dt="2024-10-23T12:06:29.672" v="57" actId="108"/>
        <pc:sldMkLst>
          <pc:docMk/>
          <pc:sldMk cId="430948168" sldId="11366"/>
        </pc:sldMkLst>
        <pc:spChg chg="mod">
          <ac:chgData name="Jim McGowan" userId="e2c7446dd3aca506" providerId="LiveId" clId="{266BE064-7E98-4256-A63A-117399AC18B7}" dt="2024-10-23T12:06:29.672" v="57" actId="108"/>
          <ac:spMkLst>
            <pc:docMk/>
            <pc:sldMk cId="430948168" sldId="11366"/>
            <ac:spMk id="161795" creationId="{00000000-0000-0000-0000-000000000000}"/>
          </ac:spMkLst>
        </pc:spChg>
        <pc:picChg chg="del">
          <ac:chgData name="Jim McGowan" userId="e2c7446dd3aca506" providerId="LiveId" clId="{266BE064-7E98-4256-A63A-117399AC18B7}" dt="2024-10-23T12:01:37.150" v="19" actId="478"/>
          <ac:picMkLst>
            <pc:docMk/>
            <pc:sldMk cId="430948168" sldId="11366"/>
            <ac:picMk id="2" creationId="{F6363DEA-3239-9A3C-4B72-C04F685E9C3A}"/>
          </ac:picMkLst>
        </pc:picChg>
        <pc:picChg chg="add del mod">
          <ac:chgData name="Jim McGowan" userId="e2c7446dd3aca506" providerId="LiveId" clId="{266BE064-7E98-4256-A63A-117399AC18B7}" dt="2024-10-23T12:05:33.889" v="50" actId="478"/>
          <ac:picMkLst>
            <pc:docMk/>
            <pc:sldMk cId="430948168" sldId="11366"/>
            <ac:picMk id="3" creationId="{7FF76FC8-2F28-516F-489B-A3E4CBE1051D}"/>
          </ac:picMkLst>
        </pc:picChg>
        <pc:picChg chg="add mod">
          <ac:chgData name="Jim McGowan" userId="e2c7446dd3aca506" providerId="LiveId" clId="{266BE064-7E98-4256-A63A-117399AC18B7}" dt="2024-10-23T12:06:19.499" v="55" actId="1076"/>
          <ac:picMkLst>
            <pc:docMk/>
            <pc:sldMk cId="430948168" sldId="11366"/>
            <ac:picMk id="4" creationId="{F934537A-D2EE-A2E0-2084-BF8A86567604}"/>
          </ac:picMkLst>
        </pc:picChg>
      </pc:sldChg>
      <pc:sldChg chg="addSp delSp modSp add mod">
        <pc:chgData name="Jim McGowan" userId="e2c7446dd3aca506" providerId="LiveId" clId="{266BE064-7E98-4256-A63A-117399AC18B7}" dt="2024-10-23T12:09:12.114" v="115"/>
        <pc:sldMkLst>
          <pc:docMk/>
          <pc:sldMk cId="3077398691" sldId="11367"/>
        </pc:sldMkLst>
        <pc:spChg chg="mod">
          <ac:chgData name="Jim McGowan" userId="e2c7446dd3aca506" providerId="LiveId" clId="{266BE064-7E98-4256-A63A-117399AC18B7}" dt="2024-10-23T12:00:34.979" v="10" actId="108"/>
          <ac:spMkLst>
            <pc:docMk/>
            <pc:sldMk cId="3077398691" sldId="11367"/>
            <ac:spMk id="161795" creationId="{00000000-0000-0000-0000-000000000000}"/>
          </ac:spMkLst>
        </pc:spChg>
        <pc:picChg chg="del">
          <ac:chgData name="Jim McGowan" userId="e2c7446dd3aca506" providerId="LiveId" clId="{266BE064-7E98-4256-A63A-117399AC18B7}" dt="2024-10-23T12:02:04.275" v="21" actId="478"/>
          <ac:picMkLst>
            <pc:docMk/>
            <pc:sldMk cId="3077398691" sldId="11367"/>
            <ac:picMk id="2" creationId="{F6363DEA-3239-9A3C-4B72-C04F685E9C3A}"/>
          </ac:picMkLst>
        </pc:picChg>
        <pc:picChg chg="add del mod">
          <ac:chgData name="Jim McGowan" userId="e2c7446dd3aca506" providerId="LiveId" clId="{266BE064-7E98-4256-A63A-117399AC18B7}" dt="2024-10-23T12:09:11.745" v="114" actId="478"/>
          <ac:picMkLst>
            <pc:docMk/>
            <pc:sldMk cId="3077398691" sldId="11367"/>
            <ac:picMk id="3" creationId="{2DBDC922-3B32-90E4-4D94-A276909ACDF9}"/>
          </ac:picMkLst>
        </pc:picChg>
        <pc:picChg chg="add mod">
          <ac:chgData name="Jim McGowan" userId="e2c7446dd3aca506" providerId="LiveId" clId="{266BE064-7E98-4256-A63A-117399AC18B7}" dt="2024-10-23T12:09:12.114" v="115"/>
          <ac:picMkLst>
            <pc:docMk/>
            <pc:sldMk cId="3077398691" sldId="11367"/>
            <ac:picMk id="4" creationId="{65094D0E-1CEA-1988-D799-EB36B17B2F4A}"/>
          </ac:picMkLst>
        </pc:picChg>
      </pc:sldChg>
      <pc:sldChg chg="addSp delSp modSp add mod">
        <pc:chgData name="Jim McGowan" userId="e2c7446dd3aca506" providerId="LiveId" clId="{266BE064-7E98-4256-A63A-117399AC18B7}" dt="2024-10-23T12:12:27.119" v="170"/>
        <pc:sldMkLst>
          <pc:docMk/>
          <pc:sldMk cId="2690204952" sldId="11368"/>
        </pc:sldMkLst>
        <pc:spChg chg="mod">
          <ac:chgData name="Jim McGowan" userId="e2c7446dd3aca506" providerId="LiveId" clId="{266BE064-7E98-4256-A63A-117399AC18B7}" dt="2024-10-23T12:02:38.848" v="24" actId="108"/>
          <ac:spMkLst>
            <pc:docMk/>
            <pc:sldMk cId="2690204952" sldId="11368"/>
            <ac:spMk id="161795" creationId="{00000000-0000-0000-0000-000000000000}"/>
          </ac:spMkLst>
        </pc:spChg>
        <pc:picChg chg="add mod">
          <ac:chgData name="Jim McGowan" userId="e2c7446dd3aca506" providerId="LiveId" clId="{266BE064-7E98-4256-A63A-117399AC18B7}" dt="2024-10-23T12:12:27.119" v="170"/>
          <ac:picMkLst>
            <pc:docMk/>
            <pc:sldMk cId="2690204952" sldId="11368"/>
            <ac:picMk id="2" creationId="{FE9CF020-2EAD-6450-CCC4-24390D3B2FDC}"/>
          </ac:picMkLst>
        </pc:picChg>
        <pc:picChg chg="del">
          <ac:chgData name="Jim McGowan" userId="e2c7446dd3aca506" providerId="LiveId" clId="{266BE064-7E98-4256-A63A-117399AC18B7}" dt="2024-10-23T12:12:26.447" v="169" actId="478"/>
          <ac:picMkLst>
            <pc:docMk/>
            <pc:sldMk cId="2690204952" sldId="11368"/>
            <ac:picMk id="3" creationId="{2DBDC922-3B32-90E4-4D94-A276909ACDF9}"/>
          </ac:picMkLst>
        </pc:picChg>
      </pc:sldChg>
      <pc:sldChg chg="addSp delSp modSp add mod">
        <pc:chgData name="Jim McGowan" userId="e2c7446dd3aca506" providerId="LiveId" clId="{266BE064-7E98-4256-A63A-117399AC18B7}" dt="2024-10-23T12:12:30.093" v="172"/>
        <pc:sldMkLst>
          <pc:docMk/>
          <pc:sldMk cId="4170021853" sldId="11369"/>
        </pc:sldMkLst>
        <pc:spChg chg="mod">
          <ac:chgData name="Jim McGowan" userId="e2c7446dd3aca506" providerId="LiveId" clId="{266BE064-7E98-4256-A63A-117399AC18B7}" dt="2024-10-23T12:02:59.674" v="28" actId="108"/>
          <ac:spMkLst>
            <pc:docMk/>
            <pc:sldMk cId="4170021853" sldId="11369"/>
            <ac:spMk id="161795" creationId="{00000000-0000-0000-0000-000000000000}"/>
          </ac:spMkLst>
        </pc:spChg>
        <pc:picChg chg="add mod">
          <ac:chgData name="Jim McGowan" userId="e2c7446dd3aca506" providerId="LiveId" clId="{266BE064-7E98-4256-A63A-117399AC18B7}" dt="2024-10-23T12:12:30.093" v="172"/>
          <ac:picMkLst>
            <pc:docMk/>
            <pc:sldMk cId="4170021853" sldId="11369"/>
            <ac:picMk id="2" creationId="{74D93BD4-91EA-806A-0047-F7EF9A0B5581}"/>
          </ac:picMkLst>
        </pc:picChg>
        <pc:picChg chg="del">
          <ac:chgData name="Jim McGowan" userId="e2c7446dd3aca506" providerId="LiveId" clId="{266BE064-7E98-4256-A63A-117399AC18B7}" dt="2024-10-23T12:12:29.664" v="171" actId="478"/>
          <ac:picMkLst>
            <pc:docMk/>
            <pc:sldMk cId="4170021853" sldId="11369"/>
            <ac:picMk id="3" creationId="{2DBDC922-3B32-90E4-4D94-A276909ACDF9}"/>
          </ac:picMkLst>
        </pc:picChg>
      </pc:sldChg>
      <pc:sldChg chg="addSp delSp modSp add mod">
        <pc:chgData name="Jim McGowan" userId="e2c7446dd3aca506" providerId="LiveId" clId="{266BE064-7E98-4256-A63A-117399AC18B7}" dt="2024-10-23T12:12:32.548" v="174"/>
        <pc:sldMkLst>
          <pc:docMk/>
          <pc:sldMk cId="190264848" sldId="11370"/>
        </pc:sldMkLst>
        <pc:spChg chg="mod">
          <ac:chgData name="Jim McGowan" userId="e2c7446dd3aca506" providerId="LiveId" clId="{266BE064-7E98-4256-A63A-117399AC18B7}" dt="2024-10-23T12:03:25.323" v="32" actId="108"/>
          <ac:spMkLst>
            <pc:docMk/>
            <pc:sldMk cId="190264848" sldId="11370"/>
            <ac:spMk id="161795" creationId="{00000000-0000-0000-0000-000000000000}"/>
          </ac:spMkLst>
        </pc:spChg>
        <pc:picChg chg="add mod">
          <ac:chgData name="Jim McGowan" userId="e2c7446dd3aca506" providerId="LiveId" clId="{266BE064-7E98-4256-A63A-117399AC18B7}" dt="2024-10-23T12:12:32.548" v="174"/>
          <ac:picMkLst>
            <pc:docMk/>
            <pc:sldMk cId="190264848" sldId="11370"/>
            <ac:picMk id="2" creationId="{2413DEAC-D55D-32BA-F99C-291FD0E54FB1}"/>
          </ac:picMkLst>
        </pc:picChg>
        <pc:picChg chg="del">
          <ac:chgData name="Jim McGowan" userId="e2c7446dd3aca506" providerId="LiveId" clId="{266BE064-7E98-4256-A63A-117399AC18B7}" dt="2024-10-23T12:12:32.114" v="173" actId="478"/>
          <ac:picMkLst>
            <pc:docMk/>
            <pc:sldMk cId="190264848" sldId="11370"/>
            <ac:picMk id="3" creationId="{2DBDC922-3B32-90E4-4D94-A276909ACDF9}"/>
          </ac:picMkLst>
        </pc:picChg>
      </pc:sldChg>
      <pc:sldChg chg="addSp delSp modSp add mod">
        <pc:chgData name="Jim McGowan" userId="e2c7446dd3aca506" providerId="LiveId" clId="{266BE064-7E98-4256-A63A-117399AC18B7}" dt="2024-10-23T12:12:35.787" v="176"/>
        <pc:sldMkLst>
          <pc:docMk/>
          <pc:sldMk cId="3763483381" sldId="11371"/>
        </pc:sldMkLst>
        <pc:spChg chg="mod">
          <ac:chgData name="Jim McGowan" userId="e2c7446dd3aca506" providerId="LiveId" clId="{266BE064-7E98-4256-A63A-117399AC18B7}" dt="2024-10-23T12:03:43.103" v="36" actId="108"/>
          <ac:spMkLst>
            <pc:docMk/>
            <pc:sldMk cId="3763483381" sldId="11371"/>
            <ac:spMk id="161795" creationId="{00000000-0000-0000-0000-000000000000}"/>
          </ac:spMkLst>
        </pc:spChg>
        <pc:picChg chg="add mod">
          <ac:chgData name="Jim McGowan" userId="e2c7446dd3aca506" providerId="LiveId" clId="{266BE064-7E98-4256-A63A-117399AC18B7}" dt="2024-10-23T12:12:35.787" v="176"/>
          <ac:picMkLst>
            <pc:docMk/>
            <pc:sldMk cId="3763483381" sldId="11371"/>
            <ac:picMk id="2" creationId="{B09C5CED-7C0F-1163-A9BA-FFC640073B02}"/>
          </ac:picMkLst>
        </pc:picChg>
        <pc:picChg chg="del">
          <ac:chgData name="Jim McGowan" userId="e2c7446dd3aca506" providerId="LiveId" clId="{266BE064-7E98-4256-A63A-117399AC18B7}" dt="2024-10-23T12:12:35.216" v="175" actId="478"/>
          <ac:picMkLst>
            <pc:docMk/>
            <pc:sldMk cId="3763483381" sldId="11371"/>
            <ac:picMk id="3" creationId="{2DBDC922-3B32-90E4-4D94-A276909ACDF9}"/>
          </ac:picMkLst>
        </pc:picChg>
      </pc:sldChg>
      <pc:sldChg chg="addSp delSp modSp add mod">
        <pc:chgData name="Jim McGowan" userId="e2c7446dd3aca506" providerId="LiveId" clId="{266BE064-7E98-4256-A63A-117399AC18B7}" dt="2024-10-23T12:12:39.374" v="178"/>
        <pc:sldMkLst>
          <pc:docMk/>
          <pc:sldMk cId="586616730" sldId="11372"/>
        </pc:sldMkLst>
        <pc:spChg chg="mod">
          <ac:chgData name="Jim McGowan" userId="e2c7446dd3aca506" providerId="LiveId" clId="{266BE064-7E98-4256-A63A-117399AC18B7}" dt="2024-10-23T12:04:04.287" v="40" actId="108"/>
          <ac:spMkLst>
            <pc:docMk/>
            <pc:sldMk cId="586616730" sldId="11372"/>
            <ac:spMk id="161795" creationId="{00000000-0000-0000-0000-000000000000}"/>
          </ac:spMkLst>
        </pc:spChg>
        <pc:picChg chg="add mod">
          <ac:chgData name="Jim McGowan" userId="e2c7446dd3aca506" providerId="LiveId" clId="{266BE064-7E98-4256-A63A-117399AC18B7}" dt="2024-10-23T12:12:39.374" v="178"/>
          <ac:picMkLst>
            <pc:docMk/>
            <pc:sldMk cId="586616730" sldId="11372"/>
            <ac:picMk id="2" creationId="{F235D593-1499-AEAB-C49F-7628C1D4416A}"/>
          </ac:picMkLst>
        </pc:picChg>
        <pc:picChg chg="del">
          <ac:chgData name="Jim McGowan" userId="e2c7446dd3aca506" providerId="LiveId" clId="{266BE064-7E98-4256-A63A-117399AC18B7}" dt="2024-10-23T12:12:39.049" v="177" actId="478"/>
          <ac:picMkLst>
            <pc:docMk/>
            <pc:sldMk cId="586616730" sldId="11372"/>
            <ac:picMk id="3" creationId="{2DBDC922-3B32-90E4-4D94-A276909ACDF9}"/>
          </ac:picMkLst>
        </pc:picChg>
      </pc:sldChg>
      <pc:sldChg chg="addSp delSp modSp add mod">
        <pc:chgData name="Jim McGowan" userId="e2c7446dd3aca506" providerId="LiveId" clId="{266BE064-7E98-4256-A63A-117399AC18B7}" dt="2024-10-23T12:12:43.430" v="180"/>
        <pc:sldMkLst>
          <pc:docMk/>
          <pc:sldMk cId="3375148907" sldId="11373"/>
        </pc:sldMkLst>
        <pc:spChg chg="mod">
          <ac:chgData name="Jim McGowan" userId="e2c7446dd3aca506" providerId="LiveId" clId="{266BE064-7E98-4256-A63A-117399AC18B7}" dt="2024-10-23T12:04:27.896" v="45" actId="108"/>
          <ac:spMkLst>
            <pc:docMk/>
            <pc:sldMk cId="3375148907" sldId="11373"/>
            <ac:spMk id="161795" creationId="{00000000-0000-0000-0000-000000000000}"/>
          </ac:spMkLst>
        </pc:spChg>
        <pc:picChg chg="add mod">
          <ac:chgData name="Jim McGowan" userId="e2c7446dd3aca506" providerId="LiveId" clId="{266BE064-7E98-4256-A63A-117399AC18B7}" dt="2024-10-23T12:12:43.430" v="180"/>
          <ac:picMkLst>
            <pc:docMk/>
            <pc:sldMk cId="3375148907" sldId="11373"/>
            <ac:picMk id="2" creationId="{7C9BA228-E7A8-266B-104E-7CED296AB725}"/>
          </ac:picMkLst>
        </pc:picChg>
        <pc:picChg chg="del">
          <ac:chgData name="Jim McGowan" userId="e2c7446dd3aca506" providerId="LiveId" clId="{266BE064-7E98-4256-A63A-117399AC18B7}" dt="2024-10-23T12:12:43.048" v="179" actId="478"/>
          <ac:picMkLst>
            <pc:docMk/>
            <pc:sldMk cId="3375148907" sldId="11373"/>
            <ac:picMk id="3" creationId="{2DBDC922-3B32-90E4-4D94-A276909ACDF9}"/>
          </ac:picMkLst>
        </pc:picChg>
      </pc:sldChg>
      <pc:sldChg chg="modSp add mod">
        <pc:chgData name="Jim McGowan" userId="e2c7446dd3aca506" providerId="LiveId" clId="{266BE064-7E98-4256-A63A-117399AC18B7}" dt="2024-10-23T12:09:50.349" v="124" actId="207"/>
        <pc:sldMkLst>
          <pc:docMk/>
          <pc:sldMk cId="2440383038" sldId="11374"/>
        </pc:sldMkLst>
        <pc:spChg chg="mod">
          <ac:chgData name="Jim McGowan" userId="e2c7446dd3aca506" providerId="LiveId" clId="{266BE064-7E98-4256-A63A-117399AC18B7}" dt="2024-10-23T12:09:50.349" v="124" actId="207"/>
          <ac:spMkLst>
            <pc:docMk/>
            <pc:sldMk cId="2440383038" sldId="11374"/>
            <ac:spMk id="161795" creationId="{BB9C3581-40A7-B3EA-D8F0-F9A50662DDEF}"/>
          </ac:spMkLst>
        </pc:spChg>
      </pc:sldChg>
      <pc:sldChg chg="modSp add mod">
        <pc:chgData name="Jim McGowan" userId="e2c7446dd3aca506" providerId="LiveId" clId="{266BE064-7E98-4256-A63A-117399AC18B7}" dt="2024-10-23T12:11:33.747" v="159" actId="108"/>
        <pc:sldMkLst>
          <pc:docMk/>
          <pc:sldMk cId="703844560" sldId="11375"/>
        </pc:sldMkLst>
        <pc:spChg chg="mod">
          <ac:chgData name="Jim McGowan" userId="e2c7446dd3aca506" providerId="LiveId" clId="{266BE064-7E98-4256-A63A-117399AC18B7}" dt="2024-10-23T12:11:33.747" v="159" actId="108"/>
          <ac:spMkLst>
            <pc:docMk/>
            <pc:sldMk cId="703844560" sldId="11375"/>
            <ac:spMk id="161795" creationId="{F500D3B4-5B06-09D4-17D9-B5A4DCB30A9C}"/>
          </ac:spMkLst>
        </pc:spChg>
      </pc:sldChg>
      <pc:sldChg chg="modSp add mod">
        <pc:chgData name="Jim McGowan" userId="e2c7446dd3aca506" providerId="LiveId" clId="{266BE064-7E98-4256-A63A-117399AC18B7}" dt="2024-10-23T12:11:50.434" v="163" actId="108"/>
        <pc:sldMkLst>
          <pc:docMk/>
          <pc:sldMk cId="930924741" sldId="11376"/>
        </pc:sldMkLst>
        <pc:spChg chg="mod">
          <ac:chgData name="Jim McGowan" userId="e2c7446dd3aca506" providerId="LiveId" clId="{266BE064-7E98-4256-A63A-117399AC18B7}" dt="2024-10-23T12:11:50.434" v="163" actId="108"/>
          <ac:spMkLst>
            <pc:docMk/>
            <pc:sldMk cId="930924741" sldId="11376"/>
            <ac:spMk id="161795" creationId="{F500D3B4-5B06-09D4-17D9-B5A4DCB30A9C}"/>
          </ac:spMkLst>
        </pc:spChg>
      </pc:sldChg>
      <pc:sldChg chg="modSp add del mod">
        <pc:chgData name="Jim McGowan" userId="e2c7446dd3aca506" providerId="LiveId" clId="{266BE064-7E98-4256-A63A-117399AC18B7}" dt="2024-10-23T12:40:36.574" v="294" actId="47"/>
        <pc:sldMkLst>
          <pc:docMk/>
          <pc:sldMk cId="3940141657" sldId="11377"/>
        </pc:sldMkLst>
        <pc:spChg chg="mod">
          <ac:chgData name="Jim McGowan" userId="e2c7446dd3aca506" providerId="LiveId" clId="{266BE064-7E98-4256-A63A-117399AC18B7}" dt="2024-10-23T12:12:15.518" v="167" actId="108"/>
          <ac:spMkLst>
            <pc:docMk/>
            <pc:sldMk cId="3940141657" sldId="11377"/>
            <ac:spMk id="161795" creationId="{F500D3B4-5B06-09D4-17D9-B5A4DCB30A9C}"/>
          </ac:spMkLst>
        </pc:spChg>
      </pc:sldChg>
      <pc:sldChg chg="addSp modSp add mod">
        <pc:chgData name="Jim McGowan" userId="e2c7446dd3aca506" providerId="LiveId" clId="{266BE064-7E98-4256-A63A-117399AC18B7}" dt="2024-10-24T00:53:49.625" v="439" actId="20577"/>
        <pc:sldMkLst>
          <pc:docMk/>
          <pc:sldMk cId="2355471774" sldId="11378"/>
        </pc:sldMkLst>
        <pc:spChg chg="mod">
          <ac:chgData name="Jim McGowan" userId="e2c7446dd3aca506" providerId="LiveId" clId="{266BE064-7E98-4256-A63A-117399AC18B7}" dt="2024-10-24T00:53:49.625" v="439" actId="20577"/>
          <ac:spMkLst>
            <pc:docMk/>
            <pc:sldMk cId="2355471774" sldId="11378"/>
            <ac:spMk id="134147" creationId="{FE40ECE9-5C10-4276-0DC0-9B292F2F0EC8}"/>
          </ac:spMkLst>
        </pc:spChg>
        <pc:picChg chg="add mod">
          <ac:chgData name="Jim McGowan" userId="e2c7446dd3aca506" providerId="LiveId" clId="{266BE064-7E98-4256-A63A-117399AC18B7}" dt="2024-10-23T12:55:28.126" v="351"/>
          <ac:picMkLst>
            <pc:docMk/>
            <pc:sldMk cId="2355471774" sldId="11378"/>
            <ac:picMk id="2" creationId="{1AA273DF-4A46-C46A-8E7E-B094DEF8EA20}"/>
          </ac:picMkLst>
        </pc:picChg>
      </pc:sldChg>
      <pc:sldChg chg="new del">
        <pc:chgData name="Jim McGowan" userId="e2c7446dd3aca506" providerId="LiveId" clId="{266BE064-7E98-4256-A63A-117399AC18B7}" dt="2024-10-23T12:22:01.852" v="215" actId="47"/>
        <pc:sldMkLst>
          <pc:docMk/>
          <pc:sldMk cId="2688266468" sldId="11379"/>
        </pc:sldMkLst>
      </pc:sldChg>
      <pc:sldChg chg="modSp add del mod ord">
        <pc:chgData name="Jim McGowan" userId="e2c7446dd3aca506" providerId="LiveId" clId="{266BE064-7E98-4256-A63A-117399AC18B7}" dt="2024-10-23T13:00:01.390" v="360" actId="47"/>
        <pc:sldMkLst>
          <pc:docMk/>
          <pc:sldMk cId="117572157" sldId="11380"/>
        </pc:sldMkLst>
        <pc:spChg chg="mod">
          <ac:chgData name="Jim McGowan" userId="e2c7446dd3aca506" providerId="LiveId" clId="{266BE064-7E98-4256-A63A-117399AC18B7}" dt="2024-10-23T12:22:39.396" v="225" actId="6549"/>
          <ac:spMkLst>
            <pc:docMk/>
            <pc:sldMk cId="117572157" sldId="11380"/>
            <ac:spMk id="134147" creationId="{FE40ECE9-5C10-4276-0DC0-9B292F2F0EC8}"/>
          </ac:spMkLst>
        </pc:spChg>
      </pc:sldChg>
      <pc:sldChg chg="addSp delSp modSp add mod">
        <pc:chgData name="Jim McGowan" userId="e2c7446dd3aca506" providerId="LiveId" clId="{266BE064-7E98-4256-A63A-117399AC18B7}" dt="2024-10-23T12:31:22.320" v="260" actId="12789"/>
        <pc:sldMkLst>
          <pc:docMk/>
          <pc:sldMk cId="128221003" sldId="11381"/>
        </pc:sldMkLst>
        <pc:spChg chg="del mod">
          <ac:chgData name="Jim McGowan" userId="e2c7446dd3aca506" providerId="LiveId" clId="{266BE064-7E98-4256-A63A-117399AC18B7}" dt="2024-10-23T12:30:57.948" v="252" actId="478"/>
          <ac:spMkLst>
            <pc:docMk/>
            <pc:sldMk cId="128221003" sldId="11381"/>
            <ac:spMk id="2" creationId="{325275BA-06C0-AE81-7295-3F84A6891F12}"/>
          </ac:spMkLst>
        </pc:spChg>
        <pc:spChg chg="del mod">
          <ac:chgData name="Jim McGowan" userId="e2c7446dd3aca506" providerId="LiveId" clId="{266BE064-7E98-4256-A63A-117399AC18B7}" dt="2024-10-23T12:30:57.948" v="252" actId="478"/>
          <ac:spMkLst>
            <pc:docMk/>
            <pc:sldMk cId="128221003" sldId="11381"/>
            <ac:spMk id="4" creationId="{C6BDCC87-7836-CA78-8DD8-6D3150698B89}"/>
          </ac:spMkLst>
        </pc:spChg>
        <pc:picChg chg="add mod">
          <ac:chgData name="Jim McGowan" userId="e2c7446dd3aca506" providerId="LiveId" clId="{266BE064-7E98-4256-A63A-117399AC18B7}" dt="2024-10-23T12:31:22.320" v="260" actId="12789"/>
          <ac:picMkLst>
            <pc:docMk/>
            <pc:sldMk cId="128221003" sldId="11381"/>
            <ac:picMk id="3" creationId="{43D7E833-4D71-C46A-1DF2-754CD93F5C2D}"/>
          </ac:picMkLst>
        </pc:picChg>
        <pc:picChg chg="del mod modCrop">
          <ac:chgData name="Jim McGowan" userId="e2c7446dd3aca506" providerId="LiveId" clId="{266BE064-7E98-4256-A63A-117399AC18B7}" dt="2024-10-23T12:30:57.948" v="252" actId="478"/>
          <ac:picMkLst>
            <pc:docMk/>
            <pc:sldMk cId="128221003" sldId="11381"/>
            <ac:picMk id="24578" creationId="{03006843-16B8-0B12-5915-CD40BD823173}"/>
          </ac:picMkLst>
        </pc:picChg>
      </pc:sldChg>
      <pc:sldChg chg="add">
        <pc:chgData name="Jim McGowan" userId="e2c7446dd3aca506" providerId="LiveId" clId="{266BE064-7E98-4256-A63A-117399AC18B7}" dt="2024-10-23T12:37:39.176" v="289"/>
        <pc:sldMkLst>
          <pc:docMk/>
          <pc:sldMk cId="2994056178" sldId="11382"/>
        </pc:sldMkLst>
      </pc:sldChg>
      <pc:sldChg chg="modSp add mod">
        <pc:chgData name="Jim McGowan" userId="e2c7446dd3aca506" providerId="LiveId" clId="{266BE064-7E98-4256-A63A-117399AC18B7}" dt="2024-10-23T12:39:22.245" v="293" actId="108"/>
        <pc:sldMkLst>
          <pc:docMk/>
          <pc:sldMk cId="3146364120" sldId="11383"/>
        </pc:sldMkLst>
        <pc:spChg chg="mod">
          <ac:chgData name="Jim McGowan" userId="e2c7446dd3aca506" providerId="LiveId" clId="{266BE064-7E98-4256-A63A-117399AC18B7}" dt="2024-10-23T12:39:22.245" v="293" actId="108"/>
          <ac:spMkLst>
            <pc:docMk/>
            <pc:sldMk cId="3146364120" sldId="11383"/>
            <ac:spMk id="161795" creationId="{F500D3B4-5B06-09D4-17D9-B5A4DCB30A9C}"/>
          </ac:spMkLst>
        </pc:spChg>
      </pc:sldChg>
      <pc:sldChg chg="add">
        <pc:chgData name="Jim McGowan" userId="e2c7446dd3aca506" providerId="LiveId" clId="{266BE064-7E98-4256-A63A-117399AC18B7}" dt="2024-10-23T12:59:58.462" v="359"/>
        <pc:sldMkLst>
          <pc:docMk/>
          <pc:sldMk cId="178790161" sldId="11384"/>
        </pc:sldMkLst>
      </pc:sldChg>
      <pc:sldChg chg="modSp add mod">
        <pc:chgData name="Jim McGowan" userId="e2c7446dd3aca506" providerId="LiveId" clId="{266BE064-7E98-4256-A63A-117399AC18B7}" dt="2024-10-24T00:53:14.055" v="437"/>
        <pc:sldMkLst>
          <pc:docMk/>
          <pc:sldMk cId="4180223704" sldId="11385"/>
        </pc:sldMkLst>
        <pc:spChg chg="mod">
          <ac:chgData name="Jim McGowan" userId="e2c7446dd3aca506" providerId="LiveId" clId="{266BE064-7E98-4256-A63A-117399AC18B7}" dt="2024-10-24T00:53:14.055" v="437"/>
          <ac:spMkLst>
            <pc:docMk/>
            <pc:sldMk cId="4180223704" sldId="11385"/>
            <ac:spMk id="134147" creationId="{FE40ECE9-5C10-4276-0DC0-9B292F2F0EC8}"/>
          </ac:spMkLst>
        </pc:spChg>
      </pc:sldChg>
      <pc:sldChg chg="delSp modSp new mod">
        <pc:chgData name="Jim McGowan" userId="e2c7446dd3aca506" providerId="LiveId" clId="{266BE064-7E98-4256-A63A-117399AC18B7}" dt="2024-10-24T01:00:42.258" v="463" actId="12789"/>
        <pc:sldMkLst>
          <pc:docMk/>
          <pc:sldMk cId="3167510486" sldId="11386"/>
        </pc:sldMkLst>
        <pc:spChg chg="mod">
          <ac:chgData name="Jim McGowan" userId="e2c7446dd3aca506" providerId="LiveId" clId="{266BE064-7E98-4256-A63A-117399AC18B7}" dt="2024-10-24T01:00:42.258" v="463" actId="12789"/>
          <ac:spMkLst>
            <pc:docMk/>
            <pc:sldMk cId="3167510486" sldId="11386"/>
            <ac:spMk id="2" creationId="{ACE8BFC7-52A7-113A-D1BE-73C32C091D65}"/>
          </ac:spMkLst>
        </pc:spChg>
        <pc:spChg chg="del">
          <ac:chgData name="Jim McGowan" userId="e2c7446dd3aca506" providerId="LiveId" clId="{266BE064-7E98-4256-A63A-117399AC18B7}" dt="2024-10-24T01:00:07.808" v="444" actId="478"/>
          <ac:spMkLst>
            <pc:docMk/>
            <pc:sldMk cId="3167510486" sldId="11386"/>
            <ac:spMk id="3" creationId="{3036CA69-F9AE-B0B5-7077-71DA85BA78D6}"/>
          </ac:spMkLst>
        </pc:spChg>
      </pc:sldChg>
    </pc:docChg>
  </pc:docChgLst>
  <pc:docChgLst>
    <pc:chgData name="Jim McGowan" userId="e2c7446dd3aca506" providerId="LiveId" clId="{6EF32AD6-3AA2-4B28-9222-98C903A48379}"/>
    <pc:docChg chg="custSel addSld modSld modHandout">
      <pc:chgData name="Jim McGowan" userId="e2c7446dd3aca506" providerId="LiveId" clId="{6EF32AD6-3AA2-4B28-9222-98C903A48379}" dt="2024-10-10T14:09:58.742" v="31" actId="255"/>
      <pc:docMkLst>
        <pc:docMk/>
      </pc:docMkLst>
      <pc:sldChg chg="modSp">
        <pc:chgData name="Jim McGowan" userId="e2c7446dd3aca506" providerId="LiveId" clId="{6EF32AD6-3AA2-4B28-9222-98C903A48379}" dt="2024-10-09T12:47:30.316" v="4" actId="1036"/>
        <pc:sldMkLst>
          <pc:docMk/>
          <pc:sldMk cId="0" sldId="263"/>
        </pc:sldMkLst>
        <pc:spChg chg="mod">
          <ac:chgData name="Jim McGowan" userId="e2c7446dd3aca506" providerId="LiveId" clId="{6EF32AD6-3AA2-4B28-9222-98C903A48379}" dt="2024-10-09T12:47:30.316" v="4" actId="1036"/>
          <ac:spMkLst>
            <pc:docMk/>
            <pc:sldMk cId="0" sldId="263"/>
            <ac:spMk id="20483" creationId="{ED7D2624-E011-6FB4-38A6-F6F6A213652E}"/>
          </ac:spMkLst>
        </pc:spChg>
      </pc:sldChg>
      <pc:sldChg chg="delSp modSp new mod">
        <pc:chgData name="Jim McGowan" userId="e2c7446dd3aca506" providerId="LiveId" clId="{6EF32AD6-3AA2-4B28-9222-98C903A48379}" dt="2024-10-10T14:09:58.742" v="31" actId="255"/>
        <pc:sldMkLst>
          <pc:docMk/>
          <pc:sldMk cId="2766943864" sldId="11305"/>
        </pc:sldMkLst>
        <pc:spChg chg="mod">
          <ac:chgData name="Jim McGowan" userId="e2c7446dd3aca506" providerId="LiveId" clId="{6EF32AD6-3AA2-4B28-9222-98C903A48379}" dt="2024-10-10T14:09:58.742" v="31" actId="255"/>
          <ac:spMkLst>
            <pc:docMk/>
            <pc:sldMk cId="2766943864" sldId="11305"/>
            <ac:spMk id="2" creationId="{A808ADD9-62BC-68C7-496B-77C745B0B61D}"/>
          </ac:spMkLst>
        </pc:spChg>
        <pc:spChg chg="del">
          <ac:chgData name="Jim McGowan" userId="e2c7446dd3aca506" providerId="LiveId" clId="{6EF32AD6-3AA2-4B28-9222-98C903A48379}" dt="2024-10-10T14:09:22.232" v="14" actId="478"/>
          <ac:spMkLst>
            <pc:docMk/>
            <pc:sldMk cId="2766943864" sldId="11305"/>
            <ac:spMk id="3" creationId="{4D9A3209-68A2-DF9E-7682-74B48617B245}"/>
          </ac:spMkLst>
        </pc:spChg>
      </pc:sldChg>
    </pc:docChg>
  </pc:docChgLst>
  <pc:docChgLst>
    <pc:chgData name="Jim McGowan" userId="e2c7446dd3aca506" providerId="LiveId" clId="{79166217-3895-4B54-BAB6-529CC5325B96}"/>
    <pc:docChg chg="custSel modHandout">
      <pc:chgData name="Jim McGowan" userId="e2c7446dd3aca506" providerId="LiveId" clId="{79166217-3895-4B54-BAB6-529CC5325B96}" dt="2024-09-25T12:58:04.591" v="1" actId="20577"/>
      <pc:docMkLst>
        <pc:docMk/>
      </pc:docMkLst>
    </pc:docChg>
  </pc:docChgLst>
  <pc:docChgLst>
    <pc:chgData name="Jim McGowan" userId="e2c7446dd3aca506" providerId="LiveId" clId="{8821A74F-EC7D-4B5B-9478-E9C5B79157CB}"/>
    <pc:docChg chg="modHandout">
      <pc:chgData name="Jim McGowan" userId="e2c7446dd3aca506" providerId="LiveId" clId="{8821A74F-EC7D-4B5B-9478-E9C5B79157CB}" dt="2024-10-16T13:55:05.349" v="0" actId="6549"/>
      <pc:docMkLst>
        <pc:docMk/>
      </pc:docMkLst>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4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058 Acts 10v16b-33 </a:t>
            </a:r>
          </a:p>
          <a:p>
            <a:pPr>
              <a:defRPr/>
            </a:pPr>
            <a:r>
              <a:rPr lang="en-US" sz="1400" dirty="0"/>
              <a:t>11-13-2024</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11/12/2024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0F9D8-A36A-EC5C-3E20-3378661F11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3E9013-10F1-4B85-BD79-495D3DDF2A48}"/>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F77370BE-22C1-F860-332C-A41882A4714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328B808-12A4-9EA6-A419-9BAABAB37EAB}"/>
              </a:ext>
            </a:extLst>
          </p:cNvPr>
          <p:cNvSpPr>
            <a:spLocks noGrp="1"/>
          </p:cNvSpPr>
          <p:nvPr>
            <p:ph type="sldNum" sz="quarter" idx="5"/>
          </p:nvPr>
        </p:nvSpPr>
        <p:spPr/>
        <p:txBody>
          <a:bodyPr/>
          <a:lstStyle/>
          <a:p>
            <a:fld id="{3D084339-C7C3-4022-975D-A91B6BCBB8E5}" type="slidenum">
              <a:rPr lang="en-US" altLang="en-US" smtClean="0"/>
              <a:pPr/>
              <a:t>2</a:t>
            </a:fld>
            <a:endParaRPr lang="en-US" altLang="en-US" dirty="0"/>
          </a:p>
        </p:txBody>
      </p:sp>
    </p:spTree>
    <p:extLst>
      <p:ext uri="{BB962C8B-B14F-4D97-AF65-F5344CB8AC3E}">
        <p14:creationId xmlns:p14="http://schemas.microsoft.com/office/powerpoint/2010/main" val="849384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5</a:t>
            </a:fld>
            <a:endParaRPr lang="en-US"/>
          </a:p>
        </p:txBody>
      </p:sp>
    </p:spTree>
    <p:extLst>
      <p:ext uri="{BB962C8B-B14F-4D97-AF65-F5344CB8AC3E}">
        <p14:creationId xmlns:p14="http://schemas.microsoft.com/office/powerpoint/2010/main" val="2011604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7E461-2D2B-7211-D84A-F38443D464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E0E5A2-4A8D-8728-DEE6-07EE1F522794}"/>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8C0DF83-673D-FD4E-2023-6ED67F50D3E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804187C-0549-80E6-9FD8-B5453B893E9A}"/>
              </a:ext>
            </a:extLst>
          </p:cNvPr>
          <p:cNvSpPr>
            <a:spLocks noGrp="1"/>
          </p:cNvSpPr>
          <p:nvPr>
            <p:ph type="sldNum" sz="quarter" idx="5"/>
          </p:nvPr>
        </p:nvSpPr>
        <p:spPr/>
        <p:txBody>
          <a:bodyPr/>
          <a:lstStyle/>
          <a:p>
            <a:fld id="{3D084339-C7C3-4022-975D-A91B6BCBB8E5}" type="slidenum">
              <a:rPr lang="en-US" altLang="en-US" smtClean="0"/>
              <a:pPr/>
              <a:t>16</a:t>
            </a:fld>
            <a:endParaRPr lang="en-US" altLang="en-US" dirty="0"/>
          </a:p>
        </p:txBody>
      </p:sp>
    </p:spTree>
    <p:extLst>
      <p:ext uri="{BB962C8B-B14F-4D97-AF65-F5344CB8AC3E}">
        <p14:creationId xmlns:p14="http://schemas.microsoft.com/office/powerpoint/2010/main" val="80340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31</a:t>
            </a:fld>
            <a:endParaRPr lang="en-US"/>
          </a:p>
        </p:txBody>
      </p:sp>
    </p:spTree>
    <p:extLst>
      <p:ext uri="{BB962C8B-B14F-4D97-AF65-F5344CB8AC3E}">
        <p14:creationId xmlns:p14="http://schemas.microsoft.com/office/powerpoint/2010/main" val="2850602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32</a:t>
            </a:fld>
            <a:endParaRPr lang="en-US"/>
          </a:p>
        </p:txBody>
      </p:sp>
    </p:spTree>
    <p:extLst>
      <p:ext uri="{BB962C8B-B14F-4D97-AF65-F5344CB8AC3E}">
        <p14:creationId xmlns:p14="http://schemas.microsoft.com/office/powerpoint/2010/main" val="215253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33</a:t>
            </a:fld>
            <a:endParaRPr lang="en-US"/>
          </a:p>
        </p:txBody>
      </p:sp>
    </p:spTree>
    <p:extLst>
      <p:ext uri="{BB962C8B-B14F-4D97-AF65-F5344CB8AC3E}">
        <p14:creationId xmlns:p14="http://schemas.microsoft.com/office/powerpoint/2010/main" val="2899075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35</a:t>
            </a:fld>
            <a:endParaRPr lang="en-US"/>
          </a:p>
        </p:txBody>
      </p:sp>
    </p:spTree>
    <p:extLst>
      <p:ext uri="{BB962C8B-B14F-4D97-AF65-F5344CB8AC3E}">
        <p14:creationId xmlns:p14="http://schemas.microsoft.com/office/powerpoint/2010/main" val="1248948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707862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23"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5E61F-B3F9-AB17-E5F5-8883C9F63AB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D0ECF9A-8D5A-DB78-B930-E3393AF09ED0}"/>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10:25-27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&amp; Cornelius’ Meeting</a:t>
            </a:r>
          </a:p>
        </p:txBody>
      </p:sp>
      <p:sp>
        <p:nvSpPr>
          <p:cNvPr id="161795" name="Rectangle 3">
            <a:extLst>
              <a:ext uri="{FF2B5EF4-FFF2-40B4-BE49-F238E27FC236}">
                <a16:creationId xmlns:a16="http://schemas.microsoft.com/office/drawing/2014/main" id="{36B5B71A-F569-7615-E8D0-5BEC85B03B10}"/>
              </a:ext>
            </a:extLst>
          </p:cNvPr>
          <p:cNvSpPr>
            <a:spLocks noGrp="1" noChangeArrowheads="1"/>
          </p:cNvSpPr>
          <p:nvPr>
            <p:ph type="body" idx="1"/>
          </p:nvPr>
        </p:nvSpPr>
        <p:spPr>
          <a:xfrm>
            <a:off x="838200" y="2147130"/>
            <a:ext cx="7086600" cy="2272469"/>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Cornelius’ reaction (25)</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Peter’s reaction (26)</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Peter’s enters house (27)</a:t>
            </a:r>
          </a:p>
        </p:txBody>
      </p:sp>
      <p:pic>
        <p:nvPicPr>
          <p:cNvPr id="3" name="Picture 2">
            <a:extLst>
              <a:ext uri="{FF2B5EF4-FFF2-40B4-BE49-F238E27FC236}">
                <a16:creationId xmlns:a16="http://schemas.microsoft.com/office/drawing/2014/main" id="{61AD9366-5352-DB9B-DD53-A1881ADD58EF}"/>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8826260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BA0D7-6081-F487-FD4A-412919A294E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3237F7A-2F03-DE53-4D78-D95B90E380E0}"/>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10:25-27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&amp; Cornelius’ Meeting</a:t>
            </a:r>
          </a:p>
        </p:txBody>
      </p:sp>
      <p:sp>
        <p:nvSpPr>
          <p:cNvPr id="161795" name="Rectangle 3">
            <a:extLst>
              <a:ext uri="{FF2B5EF4-FFF2-40B4-BE49-F238E27FC236}">
                <a16:creationId xmlns:a16="http://schemas.microsoft.com/office/drawing/2014/main" id="{C7AED02C-967E-11AF-BC78-DCBAD3E4A6AA}"/>
              </a:ext>
            </a:extLst>
          </p:cNvPr>
          <p:cNvSpPr>
            <a:spLocks noGrp="1" noChangeArrowheads="1"/>
          </p:cNvSpPr>
          <p:nvPr>
            <p:ph type="body" idx="1"/>
          </p:nvPr>
        </p:nvSpPr>
        <p:spPr>
          <a:xfrm>
            <a:off x="838200" y="2147130"/>
            <a:ext cx="7086600" cy="2272469"/>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Cornelius’ reaction (25)</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Peter’s reaction (26)</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Peter’s enters house (27)</a:t>
            </a:r>
          </a:p>
        </p:txBody>
      </p:sp>
      <p:pic>
        <p:nvPicPr>
          <p:cNvPr id="3" name="Picture 2">
            <a:extLst>
              <a:ext uri="{FF2B5EF4-FFF2-40B4-BE49-F238E27FC236}">
                <a16:creationId xmlns:a16="http://schemas.microsoft.com/office/drawing/2014/main" id="{EB4BEE59-D3B6-2C87-C3B9-FC039D302210}"/>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899415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8A346-C0BA-5A0C-846A-AE82FD51436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6272E0C-CEB5-8EC4-DE12-314A297BCF60}"/>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10:25-27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&amp; Cornelius’ Meeting</a:t>
            </a:r>
          </a:p>
        </p:txBody>
      </p:sp>
      <p:sp>
        <p:nvSpPr>
          <p:cNvPr id="161795" name="Rectangle 3">
            <a:extLst>
              <a:ext uri="{FF2B5EF4-FFF2-40B4-BE49-F238E27FC236}">
                <a16:creationId xmlns:a16="http://schemas.microsoft.com/office/drawing/2014/main" id="{F71B27FB-E724-3409-8A82-94A36FBD9AE1}"/>
              </a:ext>
            </a:extLst>
          </p:cNvPr>
          <p:cNvSpPr>
            <a:spLocks noGrp="1" noChangeArrowheads="1"/>
          </p:cNvSpPr>
          <p:nvPr>
            <p:ph type="body" idx="1"/>
          </p:nvPr>
        </p:nvSpPr>
        <p:spPr>
          <a:xfrm>
            <a:off x="838200" y="2147130"/>
            <a:ext cx="7086600" cy="2272469"/>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Cornelius’ reaction (25)</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Peter’s reaction (26)</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Peter’s enters house (27)</a:t>
            </a:r>
          </a:p>
        </p:txBody>
      </p:sp>
      <p:pic>
        <p:nvPicPr>
          <p:cNvPr id="3" name="Picture 2">
            <a:extLst>
              <a:ext uri="{FF2B5EF4-FFF2-40B4-BE49-F238E27FC236}">
                <a16:creationId xmlns:a16="http://schemas.microsoft.com/office/drawing/2014/main" id="{26E3A526-5A59-29E0-146C-361D2FAF11A6}"/>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9196746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96D741-90CA-90FC-3C79-1FF49F4672EE}"/>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24" y="0"/>
            <a:ext cx="12188952" cy="6858000"/>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19:10</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fell at his feet to worship him. But he said to me, ‘Do not do that; I am a fellow servant of yours and your brethren who hold the testimony of Jesus; worship God. </a:t>
            </a:r>
            <a:r>
              <a:rPr lang="en-US" sz="3600" dirty="0">
                <a:effectLst>
                  <a:outerShdw blurRad="38100" dist="38100" dir="2700000" algn="tl">
                    <a:srgbClr val="000000">
                      <a:alpha val="43137"/>
                    </a:srgbClr>
                  </a:outerShdw>
                </a:effectLst>
                <a:cs typeface="Calibri" panose="020F0502020204030204" pitchFamily="34" charset="0"/>
              </a:rPr>
              <a:t>For the testimony of Jesus is the spirit of prophecy.’”</a:t>
            </a:r>
          </a:p>
        </p:txBody>
      </p:sp>
      <p:pic>
        <p:nvPicPr>
          <p:cNvPr id="5" name="Picture 4">
            <a:extLst>
              <a:ext uri="{FF2B5EF4-FFF2-40B4-BE49-F238E27FC236}">
                <a16:creationId xmlns:a16="http://schemas.microsoft.com/office/drawing/2014/main" id="{DADF38AD-75FD-4B26-AA5D-ED73A2247FF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88464" y="3200400"/>
            <a:ext cx="2215073" cy="1645920"/>
          </a:xfrm>
          <a:prstGeom prst="rect">
            <a:avLst/>
          </a:prstGeom>
        </p:spPr>
      </p:pic>
    </p:spTree>
    <p:extLst>
      <p:ext uri="{BB962C8B-B14F-4D97-AF65-F5344CB8AC3E}">
        <p14:creationId xmlns:p14="http://schemas.microsoft.com/office/powerpoint/2010/main" val="42223394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3FE8F9-92C5-FBE5-B2BE-57146A57856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E01D7A6-3543-B1A2-032C-03DE8EABB891}"/>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10:25-27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&amp; Cornelius’ Meeting</a:t>
            </a:r>
          </a:p>
        </p:txBody>
      </p:sp>
      <p:sp>
        <p:nvSpPr>
          <p:cNvPr id="161795" name="Rectangle 3">
            <a:extLst>
              <a:ext uri="{FF2B5EF4-FFF2-40B4-BE49-F238E27FC236}">
                <a16:creationId xmlns:a16="http://schemas.microsoft.com/office/drawing/2014/main" id="{AD9E162E-5340-E3DD-05D5-C0DCC4F7E614}"/>
              </a:ext>
            </a:extLst>
          </p:cNvPr>
          <p:cNvSpPr>
            <a:spLocks noGrp="1" noChangeArrowheads="1"/>
          </p:cNvSpPr>
          <p:nvPr>
            <p:ph type="body" idx="1"/>
          </p:nvPr>
        </p:nvSpPr>
        <p:spPr>
          <a:xfrm>
            <a:off x="838200" y="2147130"/>
            <a:ext cx="7086600" cy="2272469"/>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Cornelius’ reaction (25)</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Peter’s reaction (26)</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Peter’s enters house (27)</a:t>
            </a:r>
          </a:p>
        </p:txBody>
      </p:sp>
      <p:pic>
        <p:nvPicPr>
          <p:cNvPr id="3" name="Picture 2">
            <a:extLst>
              <a:ext uri="{FF2B5EF4-FFF2-40B4-BE49-F238E27FC236}">
                <a16:creationId xmlns:a16="http://schemas.microsoft.com/office/drawing/2014/main" id="{3B9B4790-7022-131F-4C9C-5343A1C7411B}"/>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40402548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84F1D-4866-3BB7-FE79-A182FEE3FD9B}"/>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C543899-6F81-117B-22DE-A5FB3077163D}"/>
              </a:ext>
            </a:extLst>
          </p:cNvPr>
          <p:cNvSpPr>
            <a:spLocks noGrp="1" noChangeArrowheads="1"/>
          </p:cNvSpPr>
          <p:nvPr>
            <p:ph type="body" idx="1"/>
          </p:nvPr>
        </p:nvSpPr>
        <p:spPr>
          <a:xfrm>
            <a:off x="632847" y="1371600"/>
            <a:ext cx="8458200" cy="46482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Peter’s journey to Caesarea (23b-24a)</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Cornelius’ anticipation (24b) </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 &amp; Cornelius’ meeting (25-27)</a:t>
            </a:r>
          </a:p>
          <a:p>
            <a:pPr marL="457200" lvl="1" indent="-457200">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Peter explains his presence (28)</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Peter’s question (29)</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Cornelius’ response (30-33)</a:t>
            </a:r>
          </a:p>
          <a:p>
            <a:pPr marL="457200" lvl="1" indent="-457200" eaLnBrk="1" hangingPunct="1">
              <a:lnSpc>
                <a:spcPct val="100000"/>
              </a:lnSpc>
              <a:spcBef>
                <a:spcPts val="0"/>
              </a:spcBef>
              <a:spcAft>
                <a:spcPts val="2400"/>
              </a:spcAft>
              <a:buClr>
                <a:srgbClr val="CC66FF"/>
              </a:buClr>
              <a:buSzPct val="100000"/>
              <a:buFont typeface="+mj-lt"/>
              <a:buAutoNum type="alphaU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7D629851-CDFA-0E7C-B908-ADAB9B15C5F6}"/>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Caesarean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10:23b-33</a:t>
            </a:r>
          </a:p>
        </p:txBody>
      </p:sp>
      <p:pic>
        <p:nvPicPr>
          <p:cNvPr id="4" name="Picture 3">
            <a:extLst>
              <a:ext uri="{FF2B5EF4-FFF2-40B4-BE49-F238E27FC236}">
                <a16:creationId xmlns:a16="http://schemas.microsoft.com/office/drawing/2014/main" id="{6270E0F9-E48C-8650-09EB-04C5A664F081}"/>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11885383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45545-6330-3B7B-6676-9B7A77F59BF5}"/>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2BDE1665-1960-581D-2FCB-8ABBF0174FA3}"/>
              </a:ext>
            </a:extLst>
          </p:cNvPr>
          <p:cNvSpPr>
            <a:spLocks noGrp="1" noChangeArrowheads="1"/>
          </p:cNvSpPr>
          <p:nvPr>
            <p:ph type="body" idx="1"/>
          </p:nvPr>
        </p:nvSpPr>
        <p:spPr>
          <a:xfrm>
            <a:off x="609600" y="1371600"/>
            <a:ext cx="10972800" cy="4617228"/>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latin typeface="Calibri" panose="020F0502020204030204" pitchFamily="34" charset="0"/>
              </a:rPr>
              <a:t>“These were Gentiles living in a Jewish country, and they knew about the Jewish practice of not entering the home of a Gentile, as it was unlawful to do so. This practice was not part of the Mosaic Law, but it was part of Pharisaic Judaism not to associate with or visit one of another nation.”</a:t>
            </a:r>
          </a:p>
        </p:txBody>
      </p:sp>
      <p:sp>
        <p:nvSpPr>
          <p:cNvPr id="4" name="Text Box 5">
            <a:extLst>
              <a:ext uri="{FF2B5EF4-FFF2-40B4-BE49-F238E27FC236}">
                <a16:creationId xmlns:a16="http://schemas.microsoft.com/office/drawing/2014/main" id="{0A17F281-805D-C20E-523E-25F46378F103}"/>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kern="0" dirty="0">
                <a:solidFill>
                  <a:srgbClr val="00FFFF"/>
                </a:solidFill>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a:t>
            </a:r>
            <a:r>
              <a:rPr lang="en-US" altLang="en-US" sz="1800" i="1" dirty="0">
                <a:effectLst>
                  <a:outerShdw blurRad="38100" dist="38100" dir="2700000" algn="tl">
                    <a:srgbClr val="000000"/>
                  </a:outerShdw>
                </a:effectLst>
                <a:latin typeface="Calibri" panose="020F0502020204030204" pitchFamily="34" charset="0"/>
                <a:cs typeface="+mn-cs"/>
              </a:rPr>
              <a:t>s</a:t>
            </a:r>
            <a:r>
              <a:rPr lang="en-US" altLang="en-US" sz="1800"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239</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88EA5AB5-7562-C2F6-566A-9B703AD5F41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419F89C3-D154-6D4E-AF7E-2776E1BECEB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7733420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HP Desktop\Pictures\Gog-Magog-Map-Final.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88485" y="228600"/>
            <a:ext cx="861503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8FA88236-2D57-0E01-BD2B-C7F8C62F6BB3}"/>
              </a:ext>
            </a:extLst>
          </p:cNvPr>
          <p:cNvPicPr>
            <a:picLocks noChangeAspect="1"/>
          </p:cNvPicPr>
          <p:nvPr/>
        </p:nvPicPr>
        <p:blipFill>
          <a:blip r:embed="rId3"/>
          <a:stretch>
            <a:fillRect/>
          </a:stretch>
        </p:blipFill>
        <p:spPr>
          <a:xfrm>
            <a:off x="7207250" y="4762500"/>
            <a:ext cx="1640417" cy="920750"/>
          </a:xfrm>
          <a:prstGeom prst="rect">
            <a:avLst/>
          </a:prstGeom>
        </p:spPr>
      </p:pic>
    </p:spTree>
    <p:extLst>
      <p:ext uri="{BB962C8B-B14F-4D97-AF65-F5344CB8AC3E}">
        <p14:creationId xmlns:p14="http://schemas.microsoft.com/office/powerpoint/2010/main" val="1895524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58F3C-9012-1C96-F978-8393BAEA61BD}"/>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1C79ACB5-0404-6704-A71F-3BCC18CCF22E}"/>
              </a:ext>
            </a:extLst>
          </p:cNvPr>
          <p:cNvSpPr>
            <a:spLocks noGrp="1" noChangeArrowheads="1"/>
          </p:cNvSpPr>
          <p:nvPr>
            <p:ph type="body" idx="1"/>
          </p:nvPr>
        </p:nvSpPr>
        <p:spPr>
          <a:xfrm>
            <a:off x="632847" y="1371600"/>
            <a:ext cx="8458200" cy="46482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Peter’s journey to Caesarea (23b-24a)</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Cornelius’ anticipation (24b) </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 &amp; Cornelius’ meeting (25-27)</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 explains his presence (28)</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Peter’s question (29)</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Cornelius’ response (30-33)</a:t>
            </a:r>
          </a:p>
          <a:p>
            <a:pPr marL="457200" lvl="1" indent="-457200" eaLnBrk="1" hangingPunct="1">
              <a:lnSpc>
                <a:spcPct val="100000"/>
              </a:lnSpc>
              <a:spcBef>
                <a:spcPts val="0"/>
              </a:spcBef>
              <a:spcAft>
                <a:spcPts val="2400"/>
              </a:spcAft>
              <a:buClr>
                <a:srgbClr val="CC66FF"/>
              </a:buClr>
              <a:buSzPct val="100000"/>
              <a:buFont typeface="+mj-lt"/>
              <a:buAutoNum type="alphaU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169107E2-98DF-A15E-DC27-0BBE47EC6177}"/>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Caesarean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10:23b-33</a:t>
            </a:r>
          </a:p>
        </p:txBody>
      </p:sp>
      <p:pic>
        <p:nvPicPr>
          <p:cNvPr id="4" name="Picture 3">
            <a:extLst>
              <a:ext uri="{FF2B5EF4-FFF2-40B4-BE49-F238E27FC236}">
                <a16:creationId xmlns:a16="http://schemas.microsoft.com/office/drawing/2014/main" id="{ED36906C-A3D2-0B8D-78E3-F7195F1E8410}"/>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19824269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2BF80-F1F5-A194-ECE4-B77A1542E2E2}"/>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5D4E889-41C6-2003-2393-100626058D96}"/>
              </a:ext>
            </a:extLst>
          </p:cNvPr>
          <p:cNvSpPr>
            <a:spLocks noGrp="1" noChangeArrowheads="1"/>
          </p:cNvSpPr>
          <p:nvPr>
            <p:ph type="body" idx="1"/>
          </p:nvPr>
        </p:nvSpPr>
        <p:spPr>
          <a:xfrm>
            <a:off x="632847" y="1371600"/>
            <a:ext cx="8458200" cy="46482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Peter’s journey to Caesarea (23b-24a)</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Cornelius’ anticipation (24b) </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 &amp; Cornelius’ meeting (25-27)</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 explains his presence (28)</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Peter’s question (29)</a:t>
            </a:r>
          </a:p>
          <a:p>
            <a:pPr marL="457200" lvl="1" indent="-457200">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Cornelius’ response (30-33)</a:t>
            </a:r>
          </a:p>
          <a:p>
            <a:pPr marL="457200" lvl="1" indent="-457200" eaLnBrk="1" hangingPunct="1">
              <a:lnSpc>
                <a:spcPct val="100000"/>
              </a:lnSpc>
              <a:spcBef>
                <a:spcPts val="0"/>
              </a:spcBef>
              <a:spcAft>
                <a:spcPts val="2400"/>
              </a:spcAft>
              <a:buClr>
                <a:srgbClr val="CC66FF"/>
              </a:buClr>
              <a:buSzPct val="100000"/>
              <a:buFont typeface="+mj-lt"/>
              <a:buAutoNum type="alphaU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56AF5446-E60A-736A-8D2A-EBDA44FC2AEA}"/>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Caesarean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10:23b-33</a:t>
            </a:r>
          </a:p>
        </p:txBody>
      </p:sp>
      <p:pic>
        <p:nvPicPr>
          <p:cNvPr id="4" name="Picture 3">
            <a:extLst>
              <a:ext uri="{FF2B5EF4-FFF2-40B4-BE49-F238E27FC236}">
                <a16:creationId xmlns:a16="http://schemas.microsoft.com/office/drawing/2014/main" id="{5100263A-5ED8-88E6-9BE9-782433C6926C}"/>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26574840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83BAE-860F-80B6-AB03-550EC77F6F18}"/>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4CDCC499-A8E7-8D14-476D-D61E4BC05EC9}"/>
              </a:ext>
            </a:extLst>
          </p:cNvPr>
          <p:cNvSpPr>
            <a:spLocks noGrp="1" noChangeArrowheads="1"/>
          </p:cNvSpPr>
          <p:nvPr>
            <p:ph type="body" idx="1"/>
          </p:nvPr>
        </p:nvSpPr>
        <p:spPr>
          <a:xfrm>
            <a:off x="609600" y="1371600"/>
            <a:ext cx="10972800" cy="4617228"/>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latin typeface="Calibri" panose="020F0502020204030204" pitchFamily="34" charset="0"/>
              </a:rPr>
              <a:t>“This chapter in the book of Acts is a crucial turning point because the salvation of uncircumcised Gentiles began here. Notice how much it took to get Gentile salvation started: First, it took an angel coming to Cornelius; second, it took a voice out of heaven, speaking three times to Peter; third, it took the Holy Spirit speaking audibly to Peter; and, fourth, it took two visions, one for Cornelius and one for Peter.”</a:t>
            </a:r>
          </a:p>
        </p:txBody>
      </p:sp>
      <p:sp>
        <p:nvSpPr>
          <p:cNvPr id="4" name="Text Box 5">
            <a:extLst>
              <a:ext uri="{FF2B5EF4-FFF2-40B4-BE49-F238E27FC236}">
                <a16:creationId xmlns:a16="http://schemas.microsoft.com/office/drawing/2014/main" id="{49A408E0-64A9-3426-68AB-BC65E28647EC}"/>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kern="0" dirty="0">
                <a:solidFill>
                  <a:srgbClr val="00FFFF"/>
                </a:solidFill>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a:t>
            </a:r>
            <a:r>
              <a:rPr lang="en-US" altLang="en-US" sz="1800" i="1" dirty="0">
                <a:effectLst>
                  <a:outerShdw blurRad="38100" dist="38100" dir="2700000" algn="tl">
                    <a:srgbClr val="000000"/>
                  </a:outerShdw>
                </a:effectLst>
                <a:latin typeface="Calibri" panose="020F0502020204030204" pitchFamily="34" charset="0"/>
                <a:cs typeface="+mn-cs"/>
              </a:rPr>
              <a:t>s</a:t>
            </a:r>
            <a:r>
              <a:rPr lang="en-US" altLang="en-US" sz="1800"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235</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D73F318E-7354-F814-5E91-84D3D8ED56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65FE8770-9D02-1A34-8504-24E315B1F79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7366059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22464-FC3A-FA77-428A-6CE49D85CF5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1B47DC8-F10A-3677-396C-24D3FE384D84}"/>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6"/>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10:30-33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Cornelius’ Response</a:t>
            </a:r>
          </a:p>
        </p:txBody>
      </p:sp>
      <p:sp>
        <p:nvSpPr>
          <p:cNvPr id="161795" name="Rectangle 3">
            <a:extLst>
              <a:ext uri="{FF2B5EF4-FFF2-40B4-BE49-F238E27FC236}">
                <a16:creationId xmlns:a16="http://schemas.microsoft.com/office/drawing/2014/main" id="{2887B0FE-0D49-8497-DDE7-07ACA3C813E9}"/>
              </a:ext>
            </a:extLst>
          </p:cNvPr>
          <p:cNvSpPr>
            <a:spLocks noGrp="1" noChangeArrowheads="1"/>
          </p:cNvSpPr>
          <p:nvPr>
            <p:ph type="body" idx="1"/>
          </p:nvPr>
        </p:nvSpPr>
        <p:spPr>
          <a:xfrm>
            <a:off x="838200" y="1828800"/>
            <a:ext cx="7086600" cy="33528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Angelic vision (30)</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Angelic message (31-32)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Cornelius’ obedience (33a)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Cornelius ready to hear Peter (33b)</a:t>
            </a:r>
          </a:p>
        </p:txBody>
      </p:sp>
      <p:pic>
        <p:nvPicPr>
          <p:cNvPr id="3" name="Picture 2">
            <a:extLst>
              <a:ext uri="{FF2B5EF4-FFF2-40B4-BE49-F238E27FC236}">
                <a16:creationId xmlns:a16="http://schemas.microsoft.com/office/drawing/2014/main" id="{87BAED17-6FA3-B407-5CF2-953E25CF71B2}"/>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4759211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F4C91-4CC1-78ED-425B-A3FB43D88B8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0C865729-C7A9-9BF8-D3C0-9B4E3DF12760}"/>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6"/>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10:30-33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Cornelius’ Response</a:t>
            </a:r>
          </a:p>
        </p:txBody>
      </p:sp>
      <p:sp>
        <p:nvSpPr>
          <p:cNvPr id="161795" name="Rectangle 3">
            <a:extLst>
              <a:ext uri="{FF2B5EF4-FFF2-40B4-BE49-F238E27FC236}">
                <a16:creationId xmlns:a16="http://schemas.microsoft.com/office/drawing/2014/main" id="{F80CF0FF-E136-36A2-BEE2-5C9106829C0D}"/>
              </a:ext>
            </a:extLst>
          </p:cNvPr>
          <p:cNvSpPr>
            <a:spLocks noGrp="1" noChangeArrowheads="1"/>
          </p:cNvSpPr>
          <p:nvPr>
            <p:ph type="body" idx="1"/>
          </p:nvPr>
        </p:nvSpPr>
        <p:spPr>
          <a:xfrm>
            <a:off x="838200" y="1828800"/>
            <a:ext cx="7086600" cy="33528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Angelic vision (30)</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Angelic message (31-32)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Cornelius’ obedience (33a)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Cornelius ready to hear Peter (33b)</a:t>
            </a:r>
          </a:p>
        </p:txBody>
      </p:sp>
      <p:pic>
        <p:nvPicPr>
          <p:cNvPr id="3" name="Picture 2">
            <a:extLst>
              <a:ext uri="{FF2B5EF4-FFF2-40B4-BE49-F238E27FC236}">
                <a16:creationId xmlns:a16="http://schemas.microsoft.com/office/drawing/2014/main" id="{83AE158D-BD34-3289-6EF8-2B8481C62A90}"/>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20241334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2209800" y="228600"/>
            <a:ext cx="7772400" cy="6858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Shaping and Populating (Gen 1:1)</a:t>
            </a:r>
          </a:p>
        </p:txBody>
      </p:sp>
      <p:graphicFrame>
        <p:nvGraphicFramePr>
          <p:cNvPr id="2" name="Table 2">
            <a:extLst>
              <a:ext uri="{FF2B5EF4-FFF2-40B4-BE49-F238E27FC236}">
                <a16:creationId xmlns:a16="http://schemas.microsoft.com/office/drawing/2014/main" id="{C172685B-5F94-481D-B94C-19A7742E7221}"/>
              </a:ext>
            </a:extLst>
          </p:cNvPr>
          <p:cNvGraphicFramePr>
            <a:graphicFrameLocks noGrp="1"/>
          </p:cNvGraphicFramePr>
          <p:nvPr/>
        </p:nvGraphicFramePr>
        <p:xfrm>
          <a:off x="2057400" y="990600"/>
          <a:ext cx="8153400" cy="2743200"/>
        </p:xfrm>
        <a:graphic>
          <a:graphicData uri="http://schemas.openxmlformats.org/drawingml/2006/table">
            <a:tbl>
              <a:tblPr firstRow="1" bandRow="1">
                <a:tableStyleId>{5940675A-B579-460E-94D1-54222C63F5DA}</a:tableStyleId>
              </a:tblPr>
              <a:tblGrid>
                <a:gridCol w="1219200">
                  <a:extLst>
                    <a:ext uri="{9D8B030D-6E8A-4147-A177-3AD203B41FA5}">
                      <a16:colId xmlns:a16="http://schemas.microsoft.com/office/drawing/2014/main" val="3937399128"/>
                    </a:ext>
                  </a:extLst>
                </a:gridCol>
                <a:gridCol w="2362200">
                  <a:extLst>
                    <a:ext uri="{9D8B030D-6E8A-4147-A177-3AD203B41FA5}">
                      <a16:colId xmlns:a16="http://schemas.microsoft.com/office/drawing/2014/main" val="3378488866"/>
                    </a:ext>
                  </a:extLst>
                </a:gridCol>
                <a:gridCol w="1143000">
                  <a:extLst>
                    <a:ext uri="{9D8B030D-6E8A-4147-A177-3AD203B41FA5}">
                      <a16:colId xmlns:a16="http://schemas.microsoft.com/office/drawing/2014/main" val="3580775410"/>
                    </a:ext>
                  </a:extLst>
                </a:gridCol>
                <a:gridCol w="3429000">
                  <a:extLst>
                    <a:ext uri="{9D8B030D-6E8A-4147-A177-3AD203B41FA5}">
                      <a16:colId xmlns:a16="http://schemas.microsoft.com/office/drawing/2014/main" val="2862036682"/>
                    </a:ext>
                  </a:extLst>
                </a:gridCol>
              </a:tblGrid>
              <a:tr h="914400">
                <a:tc>
                  <a:txBody>
                    <a:bodyPr/>
                    <a:lstStyle/>
                    <a:p>
                      <a:pPr marL="0" indent="0">
                        <a:buClr>
                          <a:schemeClr val="tx2"/>
                        </a:buClr>
                        <a:buFont typeface="Wingdings" panose="05000000000000000000" pitchFamily="2" charset="2"/>
                        <a:buNone/>
                      </a:pPr>
                      <a:r>
                        <a:rPr lang="en-US" sz="2400" dirty="0">
                          <a:solidFill>
                            <a:schemeClr val="tx1"/>
                          </a:solidFill>
                          <a:effectLst>
                            <a:outerShdw blurRad="38100" dist="38100" dir="2700000" algn="tl">
                              <a:srgbClr val="000000"/>
                            </a:outerShdw>
                          </a:effectLst>
                          <a:latin typeface="Calibri" panose="020F0502020204030204" pitchFamily="34" charset="0"/>
                          <a:ea typeface="+mn-ea"/>
                          <a:cs typeface="+mn-cs"/>
                        </a:rPr>
                        <a:t>Day 1:</a:t>
                      </a:r>
                    </a:p>
                  </a:txBody>
                  <a:tcPr anchor="ctr"/>
                </a:tc>
                <a:tc>
                  <a:txBody>
                    <a:bodyPr/>
                    <a:lstStyle/>
                    <a:p>
                      <a:pPr marL="0" indent="0" algn="ctr">
                        <a:buClr>
                          <a:schemeClr val="tx2"/>
                        </a:buClr>
                        <a:buFont typeface="Wingdings" panose="05000000000000000000" pitchFamily="2" charset="2"/>
                        <a:buNone/>
                      </a:pPr>
                      <a:r>
                        <a:rPr lang="en-US" sz="2400" dirty="0">
                          <a:solidFill>
                            <a:schemeClr val="tx1"/>
                          </a:solidFill>
                          <a:effectLst>
                            <a:outerShdw blurRad="38100" dist="38100" dir="2700000" algn="tl">
                              <a:srgbClr val="000000"/>
                            </a:outerShdw>
                          </a:effectLst>
                          <a:latin typeface="Calibri" panose="020F0502020204030204" pitchFamily="34" charset="0"/>
                          <a:ea typeface="+mn-ea"/>
                          <a:cs typeface="+mn-cs"/>
                        </a:rPr>
                        <a:t>Light </a:t>
                      </a:r>
                    </a:p>
                  </a:txBody>
                  <a:tcPr anchor="ctr"/>
                </a:tc>
                <a:tc>
                  <a:txBody>
                    <a:bodyPr/>
                    <a:lstStyle/>
                    <a:p>
                      <a:pPr marL="0" indent="0" algn="l"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4:</a:t>
                      </a:r>
                    </a:p>
                  </a:txBody>
                  <a:tcPr anchor="ctr"/>
                </a:tc>
                <a:tc>
                  <a:txBody>
                    <a:bodyPr/>
                    <a:lstStyle/>
                    <a:p>
                      <a:pPr marL="0" indent="0" algn="ctr"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Luminaries</a:t>
                      </a:r>
                    </a:p>
                  </a:txBody>
                  <a:tcPr anchor="ctr"/>
                </a:tc>
                <a:extLst>
                  <a:ext uri="{0D108BD9-81ED-4DB2-BD59-A6C34878D82A}">
                    <a16:rowId xmlns:a16="http://schemas.microsoft.com/office/drawing/2014/main" val="351636776"/>
                  </a:ext>
                </a:extLst>
              </a:tr>
              <a:tr h="914400">
                <a:tc>
                  <a:txBody>
                    <a:bodyPr/>
                    <a:lstStyle/>
                    <a:p>
                      <a:pPr marL="0" indent="0" algn="l"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2:</a:t>
                      </a:r>
                    </a:p>
                  </a:txBody>
                  <a:tcPr anchor="ctr"/>
                </a:tc>
                <a:tc>
                  <a:txBody>
                    <a:bodyPr/>
                    <a:lstStyle/>
                    <a:p>
                      <a:pPr marL="0" indent="0" algn="ctr"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Water, sky </a:t>
                      </a:r>
                    </a:p>
                  </a:txBody>
                  <a:tcPr anchor="ctr"/>
                </a:tc>
                <a:tc>
                  <a:txBody>
                    <a:bodyPr/>
                    <a:lstStyle/>
                    <a:p>
                      <a:pPr marL="0" indent="0" algn="l"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5:</a:t>
                      </a:r>
                    </a:p>
                  </a:txBody>
                  <a:tcPr anchor="ctr"/>
                </a:tc>
                <a:tc>
                  <a:txBody>
                    <a:bodyPr/>
                    <a:lstStyle/>
                    <a:p>
                      <a:pPr marL="0" indent="0" algn="ctr"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Sea animals, birds</a:t>
                      </a:r>
                    </a:p>
                  </a:txBody>
                  <a:tcPr anchor="ctr"/>
                </a:tc>
                <a:extLst>
                  <a:ext uri="{0D108BD9-81ED-4DB2-BD59-A6C34878D82A}">
                    <a16:rowId xmlns:a16="http://schemas.microsoft.com/office/drawing/2014/main" val="1206115199"/>
                  </a:ext>
                </a:extLst>
              </a:tr>
              <a:tr h="914400">
                <a:tc>
                  <a:txBody>
                    <a:bodyPr/>
                    <a:lstStyle/>
                    <a:p>
                      <a:pPr marL="0" indent="0" algn="l" defTabSz="914400" rtl="0" eaLnBrk="1" latinLnBrk="0" hangingPunct="1">
                        <a:buClr>
                          <a:schemeClr val="tx2"/>
                        </a:buClr>
                        <a:buFont typeface="Wingdings" panose="05000000000000000000" pitchFamily="2" charset="2"/>
                        <a:buNone/>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Day 3:</a:t>
                      </a:r>
                      <a:endPar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tc>
                <a:tc>
                  <a:txBody>
                    <a:bodyPr/>
                    <a:lstStyle/>
                    <a:p>
                      <a:pPr marL="0" indent="0" algn="ctr" defTabSz="914400" rtl="0" eaLnBrk="1" latinLnBrk="0" hangingPunct="1">
                        <a:buClr>
                          <a:schemeClr val="tx2"/>
                        </a:buClr>
                        <a:buFont typeface="Wingdings" panose="05000000000000000000" pitchFamily="2" charset="2"/>
                        <a:buNone/>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Land, vegetation </a:t>
                      </a:r>
                      <a:endPar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tc>
                <a:tc>
                  <a:txBody>
                    <a:bodyPr/>
                    <a:lstStyle/>
                    <a:p>
                      <a:pPr marL="0" indent="0" algn="l"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6:</a:t>
                      </a:r>
                    </a:p>
                  </a:txBody>
                  <a:tcPr anchor="ctr"/>
                </a:tc>
                <a:tc>
                  <a:txBody>
                    <a:bodyPr/>
                    <a:lstStyle/>
                    <a:p>
                      <a:pPr marL="0" indent="0" algn="ctr"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Land animals, man</a:t>
                      </a:r>
                    </a:p>
                  </a:txBody>
                  <a:tcPr anchor="ctr"/>
                </a:tc>
                <a:extLst>
                  <a:ext uri="{0D108BD9-81ED-4DB2-BD59-A6C34878D82A}">
                    <a16:rowId xmlns:a16="http://schemas.microsoft.com/office/drawing/2014/main" val="2074151327"/>
                  </a:ext>
                </a:extLst>
              </a:tr>
            </a:tbl>
          </a:graphicData>
        </a:graphic>
      </p:graphicFrame>
      <p:pic>
        <p:nvPicPr>
          <p:cNvPr id="3" name="Picture 2">
            <a:extLst>
              <a:ext uri="{FF2B5EF4-FFF2-40B4-BE49-F238E27FC236}">
                <a16:creationId xmlns:a16="http://schemas.microsoft.com/office/drawing/2014/main" id="{AEAE413A-CAB7-4AD0-A037-D426BED5E9D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79603" y="3962400"/>
            <a:ext cx="6032797" cy="2743200"/>
          </a:xfrm>
          <a:prstGeom prst="rect">
            <a:avLst/>
          </a:prstGeom>
          <a:solidFill>
            <a:srgbClr val="FFFFFF">
              <a:shade val="85000"/>
            </a:srgbClr>
          </a:solidFill>
          <a:ln w="28575"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9A93D-149E-2CE7-C853-4B2C435E531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6ABEFEB-11AE-4BB6-8C4D-E947F8415072}"/>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6"/>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10:30-33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Cornelius’ Response</a:t>
            </a:r>
          </a:p>
        </p:txBody>
      </p:sp>
      <p:sp>
        <p:nvSpPr>
          <p:cNvPr id="161795" name="Rectangle 3">
            <a:extLst>
              <a:ext uri="{FF2B5EF4-FFF2-40B4-BE49-F238E27FC236}">
                <a16:creationId xmlns:a16="http://schemas.microsoft.com/office/drawing/2014/main" id="{4F7D2D2B-3802-CCAB-065D-0B610F681165}"/>
              </a:ext>
            </a:extLst>
          </p:cNvPr>
          <p:cNvSpPr>
            <a:spLocks noGrp="1" noChangeArrowheads="1"/>
          </p:cNvSpPr>
          <p:nvPr>
            <p:ph type="body" idx="1"/>
          </p:nvPr>
        </p:nvSpPr>
        <p:spPr>
          <a:xfrm>
            <a:off x="838200" y="1828800"/>
            <a:ext cx="7086600" cy="33528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Angelic vision (30)</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Angelic message (31-32)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Cornelius’ obedience (33a)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Cornelius ready to hear Peter (33b)</a:t>
            </a:r>
          </a:p>
        </p:txBody>
      </p:sp>
      <p:pic>
        <p:nvPicPr>
          <p:cNvPr id="3" name="Picture 2">
            <a:extLst>
              <a:ext uri="{FF2B5EF4-FFF2-40B4-BE49-F238E27FC236}">
                <a16:creationId xmlns:a16="http://schemas.microsoft.com/office/drawing/2014/main" id="{08F86ADC-0BA6-DFB3-3D3F-8E29D13F6073}"/>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38060297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7930B-0928-EFC0-BD5F-0D7E28AC42F9}"/>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62561FB-6BDA-C4A1-0DDF-92094BB626EA}"/>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10:31-32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Angelic Message</a:t>
            </a:r>
          </a:p>
        </p:txBody>
      </p:sp>
      <p:sp>
        <p:nvSpPr>
          <p:cNvPr id="161795" name="Rectangle 3">
            <a:extLst>
              <a:ext uri="{FF2B5EF4-FFF2-40B4-BE49-F238E27FC236}">
                <a16:creationId xmlns:a16="http://schemas.microsoft.com/office/drawing/2014/main" id="{41F59913-ECBF-8546-BFC1-360F828210B6}"/>
              </a:ext>
            </a:extLst>
          </p:cNvPr>
          <p:cNvSpPr>
            <a:spLocks noGrp="1" noChangeArrowheads="1"/>
          </p:cNvSpPr>
          <p:nvPr>
            <p:ph type="body" idx="1"/>
          </p:nvPr>
        </p:nvSpPr>
        <p:spPr>
          <a:xfrm>
            <a:off x="1183038" y="2147130"/>
            <a:ext cx="7010400" cy="2377440"/>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Concerning Cornelius (31)</a:t>
            </a:r>
          </a:p>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Concerning Peter (32)</a:t>
            </a:r>
          </a:p>
        </p:txBody>
      </p:sp>
      <p:pic>
        <p:nvPicPr>
          <p:cNvPr id="3" name="Picture 2">
            <a:extLst>
              <a:ext uri="{FF2B5EF4-FFF2-40B4-BE49-F238E27FC236}">
                <a16:creationId xmlns:a16="http://schemas.microsoft.com/office/drawing/2014/main" id="{6EF9FB55-4607-8BB7-E04E-B97B884C5E63}"/>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18178973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598BF-8DC1-B364-54B1-F8CFCBF31459}"/>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D1BDD71-400B-F3F8-9655-57D59BDF22E1}"/>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10:31-32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Angelic Message</a:t>
            </a:r>
          </a:p>
        </p:txBody>
      </p:sp>
      <p:sp>
        <p:nvSpPr>
          <p:cNvPr id="161795" name="Rectangle 3">
            <a:extLst>
              <a:ext uri="{FF2B5EF4-FFF2-40B4-BE49-F238E27FC236}">
                <a16:creationId xmlns:a16="http://schemas.microsoft.com/office/drawing/2014/main" id="{A52888CF-C7A6-FBEF-EF37-9CE88BE65BB9}"/>
              </a:ext>
            </a:extLst>
          </p:cNvPr>
          <p:cNvSpPr>
            <a:spLocks noGrp="1" noChangeArrowheads="1"/>
          </p:cNvSpPr>
          <p:nvPr>
            <p:ph type="body" idx="1"/>
          </p:nvPr>
        </p:nvSpPr>
        <p:spPr>
          <a:xfrm>
            <a:off x="1183038" y="2147130"/>
            <a:ext cx="7010400" cy="2377440"/>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Concerning Cornelius (31)</a:t>
            </a:r>
          </a:p>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Concerning Peter (32)</a:t>
            </a:r>
          </a:p>
        </p:txBody>
      </p:sp>
      <p:pic>
        <p:nvPicPr>
          <p:cNvPr id="3" name="Picture 2">
            <a:extLst>
              <a:ext uri="{FF2B5EF4-FFF2-40B4-BE49-F238E27FC236}">
                <a16:creationId xmlns:a16="http://schemas.microsoft.com/office/drawing/2014/main" id="{89EB5459-E4D2-5CB9-E250-A03B4678E56E}"/>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17699813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5084B-F19C-3BCE-15AF-8867E49E782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BBAA0FE-6A5F-28EC-02B7-33F3BE4DB863}"/>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FE40ECE9-5C10-4276-0DC0-9B292F2F0EC8}"/>
              </a:ext>
            </a:extLst>
          </p:cNvPr>
          <p:cNvSpPr>
            <a:spLocks noChangeArrowheads="1"/>
          </p:cNvSpPr>
          <p:nvPr/>
        </p:nvSpPr>
        <p:spPr bwMode="auto">
          <a:xfrm>
            <a:off x="609600" y="0"/>
            <a:ext cx="10972800" cy="1931298"/>
          </a:xfrm>
          <a:prstGeom prst="rect">
            <a:avLst/>
          </a:prstGeom>
          <a:noFill/>
          <a:ln w="28575">
            <a:noFill/>
            <a:miter lim="800000"/>
            <a:headEnd/>
            <a:tailEnd/>
          </a:ln>
        </p:spPr>
        <p:txBody>
          <a:bodyPr wrap="square">
            <a:spAutoFit/>
          </a:bodyPr>
          <a:lstStyle/>
          <a:p>
            <a:pPr algn="ctr" defTabSz="685800">
              <a:spcAft>
                <a:spcPts val="900"/>
              </a:spcAft>
              <a:buClr>
                <a:schemeClr val="tx2"/>
              </a:buClr>
              <a:buSzPct val="75000"/>
              <a:defRPr/>
            </a:pPr>
            <a:r>
              <a:rPr lang="en-US" sz="4000" dirty="0">
                <a:solidFill>
                  <a:srgbClr val="00FFFF"/>
                </a:solidFill>
                <a:effectLst>
                  <a:outerShdw blurRad="38100" dist="38100" dir="2700000" algn="tl">
                    <a:srgbClr val="000000"/>
                  </a:outerShdw>
                </a:effectLst>
                <a:ea typeface="+mj-ea"/>
                <a:cs typeface="Calibri" panose="020F0502020204030204" pitchFamily="34" charset="0"/>
              </a:rPr>
              <a:t>Acts 11:14</a:t>
            </a:r>
          </a:p>
          <a:p>
            <a:pPr algn="just" eaLnBrk="1" fontAlgn="auto" hangingPunct="1">
              <a:spcBef>
                <a:spcPts val="0"/>
              </a:spcBef>
              <a:spcAft>
                <a:spcPts val="0"/>
              </a:spcAft>
              <a:defRPr/>
            </a:pPr>
            <a:r>
              <a:rPr lang="en-US" sz="3600" dirty="0">
                <a:effectLst>
                  <a:outerShdw blurRad="38100" dist="38100" dir="2700000" algn="tl">
                    <a:srgbClr val="000000">
                      <a:alpha val="43137"/>
                    </a:srgbClr>
                  </a:outerShdw>
                </a:effectLst>
                <a:latin typeface="+mn-lt"/>
                <a:cs typeface="Times New Roman" panose="02020603050405020304" pitchFamily="18" charset="0"/>
              </a:rPr>
              <a:t>“and he will speak words to you by which </a:t>
            </a:r>
            <a:r>
              <a:rPr lang="en-US" sz="3600" b="1" u="sng" dirty="0">
                <a:solidFill>
                  <a:srgbClr val="FFFFCC"/>
                </a:solidFill>
                <a:latin typeface="+mn-lt"/>
                <a:cs typeface="Times New Roman" panose="02020603050405020304" pitchFamily="18" charset="0"/>
              </a:rPr>
              <a:t>you [Cornelius] will be saved</a:t>
            </a:r>
            <a:r>
              <a:rPr lang="en-US" sz="3600" dirty="0">
                <a:effectLst>
                  <a:outerShdw blurRad="38100" dist="38100" dir="2700000" algn="tl">
                    <a:srgbClr val="000000">
                      <a:alpha val="43137"/>
                    </a:srgbClr>
                  </a:outerShdw>
                </a:effectLst>
                <a:latin typeface="+mn-lt"/>
                <a:cs typeface="Times New Roman" panose="02020603050405020304" pitchFamily="18" charset="0"/>
              </a:rPr>
              <a:t>, you and all your household.”</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1AA273DF-4A46-C46A-8E7E-B094DEF8EA20}"/>
              </a:ext>
            </a:extLst>
          </p:cNvPr>
          <p:cNvPicPr>
            <a:picLocks noChangeAspect="1"/>
          </p:cNvPicPr>
          <p:nvPr/>
        </p:nvPicPr>
        <p:blipFill>
          <a:blip r:embed="rId3"/>
          <a:stretch>
            <a:fillRect/>
          </a:stretch>
        </p:blipFill>
        <p:spPr>
          <a:xfrm>
            <a:off x="4953000" y="2590800"/>
            <a:ext cx="2286000" cy="22860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802237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599" y="0"/>
            <a:ext cx="10982325" cy="2485296"/>
          </a:xfrm>
          <a:prstGeom prst="rect">
            <a:avLst/>
          </a:prstGeom>
          <a:noFill/>
          <a:ln w="28575">
            <a:noFill/>
            <a:miter lim="800000"/>
            <a:headEnd/>
            <a:tailEnd/>
          </a:ln>
        </p:spPr>
        <p:txBody>
          <a:bodyPr wrap="square">
            <a:spAutoFit/>
          </a:bodyPr>
          <a:lstStyle/>
          <a:p>
            <a:pPr algn="ctr" defTabSz="685800">
              <a:spcAft>
                <a:spcPts val="9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4:12</a:t>
            </a:r>
          </a:p>
          <a:p>
            <a:pPr algn="just" fontAlgn="auto">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And there 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salvation in no one else</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for there is no other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name</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under heaven that has been given among men by which we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must</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i="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dei</a:t>
            </a:r>
            <a:r>
              <a:rPr lang="en-US" sz="3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be saved.”</a:t>
            </a:r>
            <a:endPar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35BEB08-1BB9-F8FA-B5E8-859630FDEE0C}"/>
              </a:ext>
            </a:extLst>
          </p:cNvPr>
          <p:cNvPicPr>
            <a:picLocks noChangeAspect="1"/>
          </p:cNvPicPr>
          <p:nvPr/>
        </p:nvPicPr>
        <p:blipFill rotWithShape="1">
          <a:blip r:embed="rId3"/>
          <a:srcRect l="23913" r="27391" b="12353"/>
          <a:stretch/>
        </p:blipFill>
        <p:spPr>
          <a:xfrm>
            <a:off x="4446397" y="2667000"/>
            <a:ext cx="3299206" cy="219456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540655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91A95-DAE9-683C-3564-5FC74D1A666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1EF7210-469C-DF1C-E5CB-A9B7B2935B4A}"/>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10:31-32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Angelic Message</a:t>
            </a:r>
          </a:p>
        </p:txBody>
      </p:sp>
      <p:sp>
        <p:nvSpPr>
          <p:cNvPr id="161795" name="Rectangle 3">
            <a:extLst>
              <a:ext uri="{FF2B5EF4-FFF2-40B4-BE49-F238E27FC236}">
                <a16:creationId xmlns:a16="http://schemas.microsoft.com/office/drawing/2014/main" id="{45DE58BC-9FA5-BED2-2EFB-C592735886F3}"/>
              </a:ext>
            </a:extLst>
          </p:cNvPr>
          <p:cNvSpPr>
            <a:spLocks noGrp="1" noChangeArrowheads="1"/>
          </p:cNvSpPr>
          <p:nvPr>
            <p:ph type="body" idx="1"/>
          </p:nvPr>
        </p:nvSpPr>
        <p:spPr>
          <a:xfrm>
            <a:off x="1183038" y="2147130"/>
            <a:ext cx="7010400" cy="2377440"/>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Concerning Cornelius (31)</a:t>
            </a:r>
          </a:p>
          <a:p>
            <a:pPr marL="514350" lvl="3" indent="-514350" eaLnBrk="1" hangingPunct="1">
              <a:lnSpc>
                <a:spcPct val="100000"/>
              </a:lnSpc>
              <a:spcBef>
                <a:spcPts val="0"/>
              </a:spcBef>
              <a:spcAft>
                <a:spcPts val="36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Concerning Peter (32)</a:t>
            </a:r>
          </a:p>
        </p:txBody>
      </p:sp>
      <p:pic>
        <p:nvPicPr>
          <p:cNvPr id="3" name="Picture 2">
            <a:extLst>
              <a:ext uri="{FF2B5EF4-FFF2-40B4-BE49-F238E27FC236}">
                <a16:creationId xmlns:a16="http://schemas.microsoft.com/office/drawing/2014/main" id="{40B56E05-E89D-7F3F-BEFB-CADBEF7516B2}"/>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2166276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A7DB0-5DEF-8D0F-802A-9C1EB904E5B4}"/>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2FF94A8-E0DC-C89B-E896-CB426F57CD7C}"/>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6"/>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10:30-33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Cornelius’ Response</a:t>
            </a:r>
          </a:p>
        </p:txBody>
      </p:sp>
      <p:sp>
        <p:nvSpPr>
          <p:cNvPr id="161795" name="Rectangle 3">
            <a:extLst>
              <a:ext uri="{FF2B5EF4-FFF2-40B4-BE49-F238E27FC236}">
                <a16:creationId xmlns:a16="http://schemas.microsoft.com/office/drawing/2014/main" id="{C8E33069-6922-76E7-4142-3950C9D4C5A2}"/>
              </a:ext>
            </a:extLst>
          </p:cNvPr>
          <p:cNvSpPr>
            <a:spLocks noGrp="1" noChangeArrowheads="1"/>
          </p:cNvSpPr>
          <p:nvPr>
            <p:ph type="body" idx="1"/>
          </p:nvPr>
        </p:nvSpPr>
        <p:spPr>
          <a:xfrm>
            <a:off x="838200" y="1828800"/>
            <a:ext cx="7086600" cy="33528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Angelic vision (30)</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Angelic message (31-32)</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Cornelius’ obedience (33a)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Cornelius ready to hear Peter (33b)</a:t>
            </a:r>
          </a:p>
        </p:txBody>
      </p:sp>
      <p:pic>
        <p:nvPicPr>
          <p:cNvPr id="3" name="Picture 2">
            <a:extLst>
              <a:ext uri="{FF2B5EF4-FFF2-40B4-BE49-F238E27FC236}">
                <a16:creationId xmlns:a16="http://schemas.microsoft.com/office/drawing/2014/main" id="{254EBEF2-5D42-296A-84C2-43ED4DD633D5}"/>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2258578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928EC84-B4DB-D0DE-8D79-652025C4C3B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defTabSz="914400">
              <a:spcBef>
                <a:spcPts val="0"/>
              </a:spcBef>
              <a:spcAft>
                <a:spcPts val="1200"/>
              </a:spcAft>
              <a:buClr>
                <a:srgbClr val="00FFFF"/>
              </a:buClr>
              <a:buSzPct val="75000"/>
              <a:defRPr/>
            </a:pPr>
            <a:r>
              <a:rPr lang="en-US" altLang="en-US" sz="4000" dirty="0">
                <a:solidFill>
                  <a:srgbClr val="00FFFF"/>
                </a:solidFill>
                <a:effectLst>
                  <a:outerShdw blurRad="38100" dist="38100" dir="2700000" algn="tl">
                    <a:srgbClr val="000000"/>
                  </a:outerShdw>
                </a:effectLst>
                <a:cs typeface="Calibri" panose="020F0502020204030204" pitchFamily="34" charset="0"/>
              </a:rPr>
              <a:t>2 Peter 3:9</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Lord is not slow about His promise, as some count slowness, but is patient toward you, not wishing for any to perish but for all to come to repentance.”</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2" descr="Evangelism &amp; Street Preaching for Outreaches – Harveston Lake Church">
            <a:extLst>
              <a:ext uri="{FF2B5EF4-FFF2-40B4-BE49-F238E27FC236}">
                <a16:creationId xmlns:a16="http://schemas.microsoft.com/office/drawing/2014/main" id="{E56A4208-2318-9952-D02E-B30FCB2EE4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6170" y="3014663"/>
            <a:ext cx="3099660" cy="17859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75490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682D6-31B4-CA36-49FC-631A1ABAFBC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FA4703F-A3E4-8305-3781-6913D31A3DF7}"/>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6"/>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10:30-33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Cornelius’ Response</a:t>
            </a:r>
          </a:p>
        </p:txBody>
      </p:sp>
      <p:sp>
        <p:nvSpPr>
          <p:cNvPr id="161795" name="Rectangle 3">
            <a:extLst>
              <a:ext uri="{FF2B5EF4-FFF2-40B4-BE49-F238E27FC236}">
                <a16:creationId xmlns:a16="http://schemas.microsoft.com/office/drawing/2014/main" id="{78B9F8B4-6D6C-15B6-4E25-B12EE7A02C81}"/>
              </a:ext>
            </a:extLst>
          </p:cNvPr>
          <p:cNvSpPr>
            <a:spLocks noGrp="1" noChangeArrowheads="1"/>
          </p:cNvSpPr>
          <p:nvPr>
            <p:ph type="body" idx="1"/>
          </p:nvPr>
        </p:nvSpPr>
        <p:spPr>
          <a:xfrm>
            <a:off x="838200" y="1828800"/>
            <a:ext cx="7086600" cy="33528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Angelic vision (30)</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Angelic message (31-32)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Cornelius’ obedience (33a)</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Cornelius ready to hear Peter (33b)</a:t>
            </a:r>
          </a:p>
        </p:txBody>
      </p:sp>
      <p:pic>
        <p:nvPicPr>
          <p:cNvPr id="3" name="Picture 2">
            <a:extLst>
              <a:ext uri="{FF2B5EF4-FFF2-40B4-BE49-F238E27FC236}">
                <a16:creationId xmlns:a16="http://schemas.microsoft.com/office/drawing/2014/main" id="{50CEC31D-ED2E-A33C-8449-7DA01445F58F}"/>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40995527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10:1</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Cornelius’ Salvation</a:t>
            </a:r>
          </a:p>
        </p:txBody>
      </p:sp>
      <p:sp>
        <p:nvSpPr>
          <p:cNvPr id="161795" name="Rectangle 3"/>
          <p:cNvSpPr>
            <a:spLocks noGrp="1" noChangeArrowheads="1"/>
          </p:cNvSpPr>
          <p:nvPr>
            <p:ph type="body" idx="1"/>
          </p:nvPr>
        </p:nvSpPr>
        <p:spPr>
          <a:xfrm>
            <a:off x="457200" y="1295400"/>
            <a:ext cx="8153400" cy="4953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Cornelius’ Vision (10:1-8)</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Vision (Acts 10:9-16)</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Vision’s Application (10:17-23a)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Caesarean Ministry (10:23b-33)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Peter &amp; The Keys of the Kingdom (10:34-43)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Gentiles’ Salvation (10:44-48)</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Defense in Jerusalem (11:1-18)</a:t>
            </a:r>
          </a:p>
        </p:txBody>
      </p:sp>
      <p:pic>
        <p:nvPicPr>
          <p:cNvPr id="2" name="Picture 1">
            <a:extLst>
              <a:ext uri="{FF2B5EF4-FFF2-40B4-BE49-F238E27FC236}">
                <a16:creationId xmlns:a16="http://schemas.microsoft.com/office/drawing/2014/main" id="{2413DEAC-D55D-32BA-F99C-291FD0E54FB1}"/>
              </a:ext>
            </a:extLst>
          </p:cNvPr>
          <p:cNvPicPr>
            <a:picLocks noChangeAspect="1"/>
          </p:cNvPicPr>
          <p:nvPr/>
        </p:nvPicPr>
        <p:blipFill>
          <a:blip r:embed="rId3"/>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1902648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10:1</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Cornelius’ Salvation</a:t>
            </a:r>
          </a:p>
        </p:txBody>
      </p:sp>
      <p:sp>
        <p:nvSpPr>
          <p:cNvPr id="161795" name="Rectangle 3"/>
          <p:cNvSpPr>
            <a:spLocks noGrp="1" noChangeArrowheads="1"/>
          </p:cNvSpPr>
          <p:nvPr>
            <p:ph type="body" idx="1"/>
          </p:nvPr>
        </p:nvSpPr>
        <p:spPr>
          <a:xfrm>
            <a:off x="457200" y="1295400"/>
            <a:ext cx="8153400" cy="4953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Cornelius’ Vision (10:1-8)</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Vision (Acts 10:9-16)</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Vision’s Application (10:17-23a)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Caesarean Ministry (10:23b-33)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 &amp; The Keys of the Kingdom (10:34-43)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Gentiles’ Salvation (10:44-48)</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Defense in Jerusalem (11:1-18)</a:t>
            </a:r>
          </a:p>
        </p:txBody>
      </p:sp>
      <p:pic>
        <p:nvPicPr>
          <p:cNvPr id="2" name="Picture 1">
            <a:extLst>
              <a:ext uri="{FF2B5EF4-FFF2-40B4-BE49-F238E27FC236}">
                <a16:creationId xmlns:a16="http://schemas.microsoft.com/office/drawing/2014/main" id="{B09C5CED-7C0F-1163-A9BA-FFC640073B02}"/>
              </a:ext>
            </a:extLst>
          </p:cNvPr>
          <p:cNvPicPr>
            <a:picLocks noChangeAspect="1"/>
          </p:cNvPicPr>
          <p:nvPr/>
        </p:nvPicPr>
        <p:blipFill>
          <a:blip r:embed="rId3"/>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37634833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10:1</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Cornelius’ Salvation</a:t>
            </a:r>
          </a:p>
        </p:txBody>
      </p:sp>
      <p:sp>
        <p:nvSpPr>
          <p:cNvPr id="161795" name="Rectangle 3"/>
          <p:cNvSpPr>
            <a:spLocks noGrp="1" noChangeArrowheads="1"/>
          </p:cNvSpPr>
          <p:nvPr>
            <p:ph type="body" idx="1"/>
          </p:nvPr>
        </p:nvSpPr>
        <p:spPr>
          <a:xfrm>
            <a:off x="457200" y="1295400"/>
            <a:ext cx="8153400" cy="4953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Cornelius’ Vision (10:1-8)</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Vision (Acts 10:9-16)</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Vision’s Application (10:17-23a)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Caesarean Ministry (10:23b-33)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 &amp; The Keys of the Kingdom (10:34-43)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Gentiles’ Salvation (10:44-48)</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Peter’s Defense in Jerusalem (11:1-18)</a:t>
            </a:r>
          </a:p>
        </p:txBody>
      </p:sp>
      <p:pic>
        <p:nvPicPr>
          <p:cNvPr id="2" name="Picture 1">
            <a:extLst>
              <a:ext uri="{FF2B5EF4-FFF2-40B4-BE49-F238E27FC236}">
                <a16:creationId xmlns:a16="http://schemas.microsoft.com/office/drawing/2014/main" id="{F235D593-1499-AEAB-C49F-7628C1D4416A}"/>
              </a:ext>
            </a:extLst>
          </p:cNvPr>
          <p:cNvPicPr>
            <a:picLocks noChangeAspect="1"/>
          </p:cNvPicPr>
          <p:nvPr/>
        </p:nvPicPr>
        <p:blipFill>
          <a:blip r:embed="rId3"/>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5866167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42466020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10:1</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Cornelius’ Salvation</a:t>
            </a:r>
          </a:p>
        </p:txBody>
      </p:sp>
      <p:sp>
        <p:nvSpPr>
          <p:cNvPr id="161795" name="Rectangle 3"/>
          <p:cNvSpPr>
            <a:spLocks noGrp="1" noChangeArrowheads="1"/>
          </p:cNvSpPr>
          <p:nvPr>
            <p:ph type="body" idx="1"/>
          </p:nvPr>
        </p:nvSpPr>
        <p:spPr>
          <a:xfrm>
            <a:off x="457200" y="1295400"/>
            <a:ext cx="8153400" cy="4953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Cornelius’ Vision (10:1-8)</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Vision (Acts 10:9-16)</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Vision’s Application (10:17-23a)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Caesarean Ministry (10:23b-33)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 &amp; The Keys of the Kingdom (10:34-43)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Gentiles’ Salvation (10:44-48)</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Defense in Jerusalem (11:1-18)</a:t>
            </a:r>
          </a:p>
        </p:txBody>
      </p:sp>
      <p:pic>
        <p:nvPicPr>
          <p:cNvPr id="2" name="Picture 1">
            <a:extLst>
              <a:ext uri="{FF2B5EF4-FFF2-40B4-BE49-F238E27FC236}">
                <a16:creationId xmlns:a16="http://schemas.microsoft.com/office/drawing/2014/main" id="{7C9BA228-E7A8-266B-104E-7CED296AB725}"/>
              </a:ext>
            </a:extLst>
          </p:cNvPr>
          <p:cNvPicPr>
            <a:picLocks noChangeAspect="1"/>
          </p:cNvPicPr>
          <p:nvPr/>
        </p:nvPicPr>
        <p:blipFill>
          <a:blip r:embed="rId3"/>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33751489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2A3ED-F9B4-D0CF-BECB-F4DA573B9DB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C5775D4-5C6B-3D6C-7133-149BFBF0EB5C}"/>
              </a:ext>
            </a:extLst>
          </p:cNvPr>
          <p:cNvPicPr>
            <a:picLocks noChangeAspect="1"/>
          </p:cNvPicPr>
          <p:nvPr/>
        </p:nvPicPr>
        <p:blipFill>
          <a:blip r:embed="rId2"/>
          <a:stretch>
            <a:fillRect/>
          </a:stretch>
        </p:blipFill>
        <p:spPr>
          <a:xfrm>
            <a:off x="2661177" y="137160"/>
            <a:ext cx="6869646" cy="6583680"/>
          </a:xfrm>
          <a:prstGeom prst="rect">
            <a:avLst/>
          </a:prstGeom>
        </p:spPr>
      </p:pic>
    </p:spTree>
    <p:extLst>
      <p:ext uri="{BB962C8B-B14F-4D97-AF65-F5344CB8AC3E}">
        <p14:creationId xmlns:p14="http://schemas.microsoft.com/office/powerpoint/2010/main" val="3227353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10:1</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Cornelius’ Salvation</a:t>
            </a:r>
          </a:p>
        </p:txBody>
      </p:sp>
      <p:sp>
        <p:nvSpPr>
          <p:cNvPr id="161795" name="Rectangle 3"/>
          <p:cNvSpPr>
            <a:spLocks noGrp="1" noChangeArrowheads="1"/>
          </p:cNvSpPr>
          <p:nvPr>
            <p:ph type="body" idx="1"/>
          </p:nvPr>
        </p:nvSpPr>
        <p:spPr>
          <a:xfrm>
            <a:off x="457200" y="1295400"/>
            <a:ext cx="8153400" cy="4953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Cornelius’ Vision (10:1-8)</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Vision (Acts 10:9-16)</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Vision’s Application (10:17-23a)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Caesarean Ministry (10:23b-33)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 &amp; The Keys of the Kingdom (10:34-43)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Gentiles’ Salvation (10:44-48)</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Defense in Jerusalem (11:1-18)</a:t>
            </a:r>
          </a:p>
        </p:txBody>
      </p:sp>
      <p:pic>
        <p:nvPicPr>
          <p:cNvPr id="2" name="Picture 1">
            <a:extLst>
              <a:ext uri="{FF2B5EF4-FFF2-40B4-BE49-F238E27FC236}">
                <a16:creationId xmlns:a16="http://schemas.microsoft.com/office/drawing/2014/main" id="{74D93BD4-91EA-806A-0047-F7EF9A0B5581}"/>
              </a:ext>
            </a:extLst>
          </p:cNvPr>
          <p:cNvPicPr>
            <a:picLocks noChangeAspect="1"/>
          </p:cNvPicPr>
          <p:nvPr/>
        </p:nvPicPr>
        <p:blipFill>
          <a:blip r:embed="rId3"/>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41700218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92AFD-3095-2AE1-3839-65817B55DB6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72C4F93-C8F2-3782-F789-F34A1B948288}"/>
              </a:ext>
            </a:extLst>
          </p:cNvPr>
          <p:cNvSpPr>
            <a:spLocks noGrp="1" noChangeArrowheads="1"/>
          </p:cNvSpPr>
          <p:nvPr>
            <p:ph type="body" idx="1"/>
          </p:nvPr>
        </p:nvSpPr>
        <p:spPr>
          <a:xfrm>
            <a:off x="632847" y="1371600"/>
            <a:ext cx="8458200" cy="46482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Peter’s journey to Caesarea (23b-24a)</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Cornelius’ anticipation (24b) </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 &amp; Cornelius’ meeting (25-27)</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 explains his presence (28)</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Peter’s question (29)</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Cornelius’ response (30-33)</a:t>
            </a:r>
          </a:p>
          <a:p>
            <a:pPr marL="457200" lvl="1" indent="-457200" eaLnBrk="1" hangingPunct="1">
              <a:lnSpc>
                <a:spcPct val="100000"/>
              </a:lnSpc>
              <a:spcBef>
                <a:spcPts val="0"/>
              </a:spcBef>
              <a:spcAft>
                <a:spcPts val="2400"/>
              </a:spcAft>
              <a:buClr>
                <a:srgbClr val="CC66FF"/>
              </a:buClr>
              <a:buSzPct val="100000"/>
              <a:buFont typeface="+mj-lt"/>
              <a:buAutoNum type="alphaU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360C9387-BFD3-B9EE-2EA2-C72D4164C829}"/>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Caesarean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10:23b-33</a:t>
            </a:r>
          </a:p>
        </p:txBody>
      </p:sp>
      <p:pic>
        <p:nvPicPr>
          <p:cNvPr id="4" name="Picture 3">
            <a:extLst>
              <a:ext uri="{FF2B5EF4-FFF2-40B4-BE49-F238E27FC236}">
                <a16:creationId xmlns:a16="http://schemas.microsoft.com/office/drawing/2014/main" id="{68FBDC63-E722-8082-7F80-237027C55FC1}"/>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14869251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9FD3D-7B4F-92C4-6EBA-305EF3D9B86B}"/>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FD64B2C-589B-973E-F94D-4EBB2608E75C}"/>
              </a:ext>
            </a:extLst>
          </p:cNvPr>
          <p:cNvSpPr>
            <a:spLocks noGrp="1" noChangeArrowheads="1"/>
          </p:cNvSpPr>
          <p:nvPr>
            <p:ph type="body" idx="1"/>
          </p:nvPr>
        </p:nvSpPr>
        <p:spPr>
          <a:xfrm>
            <a:off x="632847" y="1371600"/>
            <a:ext cx="8458200" cy="46482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Peter’s journey to Caesarea (23b-24a)</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Cornelius’ anticipation (24b) </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 &amp; Cornelius’ meeting (25-27)</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 explains his presence (28)</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Peter’s question (29)</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Cornelius’ response (30-33)</a:t>
            </a:r>
          </a:p>
          <a:p>
            <a:pPr marL="457200" lvl="1" indent="-457200" eaLnBrk="1" hangingPunct="1">
              <a:lnSpc>
                <a:spcPct val="100000"/>
              </a:lnSpc>
              <a:spcBef>
                <a:spcPts val="0"/>
              </a:spcBef>
              <a:spcAft>
                <a:spcPts val="2400"/>
              </a:spcAft>
              <a:buClr>
                <a:srgbClr val="CC66FF"/>
              </a:buClr>
              <a:buSzPct val="100000"/>
              <a:buFont typeface="+mj-lt"/>
              <a:buAutoNum type="alphaU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9D7E4C87-A9DE-5744-CA96-16C725381FC4}"/>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Caesarean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10:23b-33</a:t>
            </a:r>
          </a:p>
        </p:txBody>
      </p:sp>
      <p:pic>
        <p:nvPicPr>
          <p:cNvPr id="4" name="Picture 3">
            <a:extLst>
              <a:ext uri="{FF2B5EF4-FFF2-40B4-BE49-F238E27FC236}">
                <a16:creationId xmlns:a16="http://schemas.microsoft.com/office/drawing/2014/main" id="{D87AA257-4622-2A03-5264-0C5E987E7D8B}"/>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40717307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9F349-00D4-56F4-E81F-A43F25EEFBFB}"/>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4006DE1F-FE40-1292-AD9A-8BF1446C4163}"/>
              </a:ext>
            </a:extLst>
          </p:cNvPr>
          <p:cNvSpPr>
            <a:spLocks noGrp="1" noChangeArrowheads="1"/>
          </p:cNvSpPr>
          <p:nvPr>
            <p:ph type="body" idx="1"/>
          </p:nvPr>
        </p:nvSpPr>
        <p:spPr>
          <a:xfrm>
            <a:off x="632847" y="1371600"/>
            <a:ext cx="8458200" cy="46482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Peter’s journey to Caesarea (23b-24a)</a:t>
            </a:r>
          </a:p>
          <a:p>
            <a:pPr marL="457200" lvl="1" indent="-457200">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Cornelius’ anticipation (24b) </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 &amp; Cornelius’ meeting (25-27)</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 explains his presence (28)</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Peter’s question (29)</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Cornelius’ response (30-33)</a:t>
            </a:r>
          </a:p>
          <a:p>
            <a:pPr marL="457200" lvl="1" indent="-457200" eaLnBrk="1" hangingPunct="1">
              <a:lnSpc>
                <a:spcPct val="100000"/>
              </a:lnSpc>
              <a:spcBef>
                <a:spcPts val="0"/>
              </a:spcBef>
              <a:spcAft>
                <a:spcPts val="2400"/>
              </a:spcAft>
              <a:buClr>
                <a:srgbClr val="CC66FF"/>
              </a:buClr>
              <a:buSzPct val="100000"/>
              <a:buFont typeface="+mj-lt"/>
              <a:buAutoNum type="alphaU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26C17314-B063-6098-7E9B-FB8D72CDA917}"/>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Caesarean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10:23b-33</a:t>
            </a:r>
          </a:p>
        </p:txBody>
      </p:sp>
      <p:pic>
        <p:nvPicPr>
          <p:cNvPr id="4" name="Picture 3">
            <a:extLst>
              <a:ext uri="{FF2B5EF4-FFF2-40B4-BE49-F238E27FC236}">
                <a16:creationId xmlns:a16="http://schemas.microsoft.com/office/drawing/2014/main" id="{FFF38F62-9ADF-F42C-3E5D-4B8615628A78}"/>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30510411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719F7-0ACF-01E0-F5C2-5DD3C0353A8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0FCBB0D4-0A05-239C-E4A8-E8E7DB69A004}"/>
              </a:ext>
            </a:extLst>
          </p:cNvPr>
          <p:cNvSpPr>
            <a:spLocks noGrp="1" noChangeArrowheads="1"/>
          </p:cNvSpPr>
          <p:nvPr>
            <p:ph type="body" idx="1"/>
          </p:nvPr>
        </p:nvSpPr>
        <p:spPr>
          <a:xfrm>
            <a:off x="632847" y="1371600"/>
            <a:ext cx="8458200" cy="46482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Peter’s journey to Caesarea (23b-24a)</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Cornelius’ anticipation (24b) </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Peter &amp; Cornelius’ meeting (25-27)</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 explains his presence (28)</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Peter’s question (29)</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Cornelius’ response (30-33)</a:t>
            </a:r>
          </a:p>
          <a:p>
            <a:pPr marL="457200" lvl="1" indent="-457200" eaLnBrk="1" hangingPunct="1">
              <a:lnSpc>
                <a:spcPct val="100000"/>
              </a:lnSpc>
              <a:spcBef>
                <a:spcPts val="0"/>
              </a:spcBef>
              <a:spcAft>
                <a:spcPts val="2400"/>
              </a:spcAft>
              <a:buClr>
                <a:srgbClr val="CC66FF"/>
              </a:buClr>
              <a:buSzPct val="100000"/>
              <a:buFont typeface="+mj-lt"/>
              <a:buAutoNum type="alphaU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B19E2808-42D2-185E-E728-60C0F1E7A97F}"/>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Caesarean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10:23b-33</a:t>
            </a:r>
          </a:p>
        </p:txBody>
      </p:sp>
      <p:pic>
        <p:nvPicPr>
          <p:cNvPr id="4" name="Picture 3">
            <a:extLst>
              <a:ext uri="{FF2B5EF4-FFF2-40B4-BE49-F238E27FC236}">
                <a16:creationId xmlns:a16="http://schemas.microsoft.com/office/drawing/2014/main" id="{0A6C9E59-7B82-DF4B-32B8-00E54DACAC4C}"/>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124472485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11373"/>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9078</TotalTime>
  <Words>1251</Words>
  <Application>Microsoft Office PowerPoint</Application>
  <PresentationFormat>Widescreen</PresentationFormat>
  <Paragraphs>174</Paragraphs>
  <Slides>35</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Acts 10:1‒11:18 Cornelius’ Salvation</vt:lpstr>
      <vt:lpstr>PowerPoint Presentation</vt:lpstr>
      <vt:lpstr>PowerPoint Presentation</vt:lpstr>
      <vt:lpstr>PowerPoint Presentation</vt:lpstr>
      <vt:lpstr>PowerPoint Presentation</vt:lpstr>
      <vt:lpstr>Acts 10:25-27 Peter &amp; Cornelius’ Meeting</vt:lpstr>
      <vt:lpstr>Acts 10:25-27 Peter &amp; Cornelius’ Meeting</vt:lpstr>
      <vt:lpstr>Acts 10:25-27 Peter &amp; Cornelius’ Meeting</vt:lpstr>
      <vt:lpstr>PowerPoint Presentation</vt:lpstr>
      <vt:lpstr>Acts 10:25-27 Peter &amp; Cornelius’ Meeting</vt:lpstr>
      <vt:lpstr>PowerPoint Presentation</vt:lpstr>
      <vt:lpstr>PowerPoint Presentation</vt:lpstr>
      <vt:lpstr>PowerPoint Presentation</vt:lpstr>
      <vt:lpstr>PowerPoint Presentation</vt:lpstr>
      <vt:lpstr>PowerPoint Presentation</vt:lpstr>
      <vt:lpstr>Acts 10:30-33 Cornelius’ Response</vt:lpstr>
      <vt:lpstr>Acts 10:30-33 Cornelius’ Response</vt:lpstr>
      <vt:lpstr>Shaping and Populating (Gen 1:1)</vt:lpstr>
      <vt:lpstr>Acts 10:30-33 Cornelius’ Response</vt:lpstr>
      <vt:lpstr>Acts 10:31-32 Angelic Message</vt:lpstr>
      <vt:lpstr>Acts 10:31-32 Angelic Message</vt:lpstr>
      <vt:lpstr>PowerPoint Presentation</vt:lpstr>
      <vt:lpstr>PowerPoint Presentation</vt:lpstr>
      <vt:lpstr>Acts 10:31-32 Angelic Message</vt:lpstr>
      <vt:lpstr>Acts 10:30-33 Cornelius’ Response</vt:lpstr>
      <vt:lpstr>Acts 10:30-33 Cornelius’ Response</vt:lpstr>
      <vt:lpstr>Acts 10:1‒11:18 Cornelius’ Salvation</vt:lpstr>
      <vt:lpstr>Acts 10:1‒11:18 Cornelius’ Salvation</vt:lpstr>
      <vt:lpstr>Acts 10:1‒11:18 Cornelius’ Salvation</vt:lpstr>
      <vt:lpstr>Conclusion</vt:lpstr>
      <vt:lpstr>Acts 10:1‒11:18 Cornelius’ Salvation</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059 Acts 10v23b-33</dc:title>
  <dc:subject>ACTS</dc:subject>
  <dc:creator>A. Woods</dc:creator>
  <cp:lastModifiedBy>Jim McGowan</cp:lastModifiedBy>
  <cp:revision>1094</cp:revision>
  <cp:lastPrinted>2024-11-06T14:40:01Z</cp:lastPrinted>
  <dcterms:created xsi:type="dcterms:W3CDTF">2009-01-10T23:45:31Z</dcterms:created>
  <dcterms:modified xsi:type="dcterms:W3CDTF">2024-11-12T16:44:35Z</dcterms:modified>
</cp:coreProperties>
</file>