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5"/>
  </p:notesMasterIdLst>
  <p:handoutMasterIdLst>
    <p:handoutMasterId r:id="rId36"/>
  </p:handoutMasterIdLst>
  <p:sldIdLst>
    <p:sldId id="256" r:id="rId2"/>
    <p:sldId id="11367" r:id="rId3"/>
    <p:sldId id="11383" r:id="rId4"/>
    <p:sldId id="12152" r:id="rId5"/>
    <p:sldId id="7212" r:id="rId6"/>
    <p:sldId id="9563" r:id="rId7"/>
    <p:sldId id="12141" r:id="rId8"/>
    <p:sldId id="11368" r:id="rId9"/>
    <p:sldId id="12154" r:id="rId10"/>
    <p:sldId id="12155" r:id="rId11"/>
    <p:sldId id="12158" r:id="rId12"/>
    <p:sldId id="12159" r:id="rId13"/>
    <p:sldId id="12160" r:id="rId14"/>
    <p:sldId id="12161" r:id="rId15"/>
    <p:sldId id="12156" r:id="rId16"/>
    <p:sldId id="12162" r:id="rId17"/>
    <p:sldId id="12163" r:id="rId18"/>
    <p:sldId id="12164" r:id="rId19"/>
    <p:sldId id="12157" r:id="rId20"/>
    <p:sldId id="12165" r:id="rId21"/>
    <p:sldId id="12166" r:id="rId22"/>
    <p:sldId id="12167" r:id="rId23"/>
    <p:sldId id="8717" r:id="rId24"/>
    <p:sldId id="11308" r:id="rId25"/>
    <p:sldId id="4840" r:id="rId26"/>
    <p:sldId id="11325" r:id="rId27"/>
    <p:sldId id="10869" r:id="rId28"/>
    <p:sldId id="12168" r:id="rId29"/>
    <p:sldId id="12189" r:id="rId30"/>
    <p:sldId id="12190" r:id="rId31"/>
    <p:sldId id="6542" r:id="rId32"/>
    <p:sldId id="8695" r:id="rId33"/>
    <p:sldId id="11373" r:id="rId34"/>
  </p:sldIdLst>
  <p:sldSz cx="12192000" cy="6858000"/>
  <p:notesSz cx="7315200" cy="9601200"/>
  <p:custDataLst>
    <p:tags r:id="rId3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FFFF"/>
    <a:srgbClr val="660066"/>
    <a:srgbClr val="FF9900"/>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4453" autoAdjust="0"/>
  </p:normalViewPr>
  <p:slideViewPr>
    <p:cSldViewPr>
      <p:cViewPr varScale="1">
        <p:scale>
          <a:sx n="62" d="100"/>
          <a:sy n="62" d="100"/>
        </p:scale>
        <p:origin x="84" y="4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40C4CD0-C18D-4C58-BC89-48030E319A64}"/>
    <pc:docChg chg="custSel modHandout">
      <pc:chgData name="Jim McGowan" userId="e2c7446dd3aca506" providerId="LiveId" clId="{540C4CD0-C18D-4C58-BC89-48030E319A64}" dt="2024-10-16T13:52:14.435" v="7" actId="6549"/>
      <pc:docMkLst>
        <pc:docMk/>
      </pc:docMkLst>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pChg chg="add del mod">
          <ac:chgData name="Jim McGowan" userId="e2c7446dd3aca506" providerId="LiveId" clId="{6D1E9ED4-FC11-4923-8EE7-36CAF8FEC756}" dt="2024-09-18T15:20:45.782" v="5" actId="478"/>
          <ac:spMkLst>
            <pc:docMk/>
            <pc:sldMk cId="0" sldId="2259"/>
            <ac:spMk id="4" creationId="{2C866081-906A-F4AA-21DA-4BC3F4884F7A}"/>
          </ac:spMkLst>
        </pc:spChg>
        <pc:spChg chg="del">
          <ac:chgData name="Jim McGowan" userId="e2c7446dd3aca506" providerId="LiveId" clId="{6D1E9ED4-FC11-4923-8EE7-36CAF8FEC756}" dt="2024-09-18T15:20:42.136" v="4" actId="478"/>
          <ac:spMkLst>
            <pc:docMk/>
            <pc:sldMk cId="0" sldId="2259"/>
            <ac:spMk id="70658" creationId="{00000000-0000-0000-0000-000000000000}"/>
          </ac:spMkLst>
        </pc:spChg>
        <pc:graphicFrameChg chg="mod modGraphic">
          <ac:chgData name="Jim McGowan" userId="e2c7446dd3aca506" providerId="LiveId" clId="{6D1E9ED4-FC11-4923-8EE7-36CAF8FEC756}" dt="2024-09-18T15:25:36.360" v="47" actId="113"/>
          <ac:graphicFrameMkLst>
            <pc:docMk/>
            <pc:sldMk cId="0" sldId="2259"/>
            <ac:graphicFrameMk id="2" creationId="{C172685B-5F94-481D-B94C-19A7742E7221}"/>
          </ac:graphicFrameMkLst>
        </pc:graphicFrameChg>
      </pc:sldChg>
    </pc:docChg>
  </pc:docChgLst>
  <pc:docChgLst>
    <pc:chgData name="Jim McGowan" userId="e2c7446dd3aca506" providerId="LiveId" clId="{266BE064-7E98-4256-A63A-117399AC18B7}"/>
    <pc:docChg chg="undo custSel addSld delSld modSld sldOrd modHandout">
      <pc:chgData name="Jim McGowan" userId="e2c7446dd3aca506" providerId="LiveId" clId="{266BE064-7E98-4256-A63A-117399AC18B7}" dt="2024-10-24T01:00:42.258" v="463" actId="12789"/>
      <pc:docMkLst>
        <pc:docMk/>
      </pc:docMkLst>
      <pc:sldChg chg="add">
        <pc:chgData name="Jim McGowan" userId="e2c7446dd3aca506" providerId="LiveId" clId="{266BE064-7E98-4256-A63A-117399AC18B7}" dt="2024-10-23T12:17:01.514" v="194"/>
        <pc:sldMkLst>
          <pc:docMk/>
          <pc:sldMk cId="1587503958" sldId="762"/>
        </pc:sldMkLst>
      </pc:sldChg>
      <pc:sldChg chg="modSp mod">
        <pc:chgData name="Jim McGowan" userId="e2c7446dd3aca506" providerId="LiveId" clId="{266BE064-7E98-4256-A63A-117399AC18B7}" dt="2024-10-24T00:42:14.632" v="431"/>
        <pc:sldMkLst>
          <pc:docMk/>
          <pc:sldMk cId="3095363765" sldId="1476"/>
        </pc:sldMkLst>
        <pc:spChg chg="mod">
          <ac:chgData name="Jim McGowan" userId="e2c7446dd3aca506" providerId="LiveId" clId="{266BE064-7E98-4256-A63A-117399AC18B7}" dt="2024-10-24T00:42:14.632" v="431"/>
          <ac:spMkLst>
            <pc:docMk/>
            <pc:sldMk cId="3095363765" sldId="1476"/>
            <ac:spMk id="238595" creationId="{00000000-0000-0000-0000-000000000000}"/>
          </ac:spMkLst>
        </pc:spChg>
      </pc:sldChg>
      <pc:sldChg chg="addSp modSp mod">
        <pc:chgData name="Jim McGowan" userId="e2c7446dd3aca506" providerId="LiveId" clId="{266BE064-7E98-4256-A63A-117399AC18B7}" dt="2024-10-23T13:03:28.079" v="369"/>
        <pc:sldMkLst>
          <pc:docMk/>
          <pc:sldMk cId="3221172962" sldId="1488"/>
        </pc:sldMkLst>
        <pc:spChg chg="mod">
          <ac:chgData name="Jim McGowan" userId="e2c7446dd3aca506" providerId="LiveId" clId="{266BE064-7E98-4256-A63A-117399AC18B7}" dt="2024-10-23T12:23:43.423" v="231" actId="108"/>
          <ac:spMkLst>
            <pc:docMk/>
            <pc:sldMk cId="3221172962" sldId="1488"/>
            <ac:spMk id="134147" creationId="{00000000-0000-0000-0000-000000000000}"/>
          </ac:spMkLst>
        </pc:spChg>
        <pc:picChg chg="add mod">
          <ac:chgData name="Jim McGowan" userId="e2c7446dd3aca506" providerId="LiveId" clId="{266BE064-7E98-4256-A63A-117399AC18B7}" dt="2024-10-23T13:03:28.079" v="369"/>
          <ac:picMkLst>
            <pc:docMk/>
            <pc:sldMk cId="3221172962" sldId="1488"/>
            <ac:picMk id="3" creationId="{5D09F08B-AED3-E256-4A9D-C82FDB881AC3}"/>
          </ac:picMkLst>
        </pc:picChg>
      </pc:sldChg>
      <pc:sldChg chg="addSp delSp modSp mod">
        <pc:chgData name="Jim McGowan" userId="e2c7446dd3aca506" providerId="LiveId" clId="{266BE064-7E98-4256-A63A-117399AC18B7}" dt="2024-10-23T13:02:54.635" v="368" actId="14100"/>
        <pc:sldMkLst>
          <pc:docMk/>
          <pc:sldMk cId="2601119236" sldId="1489"/>
        </pc:sldMkLst>
        <pc:spChg chg="mod">
          <ac:chgData name="Jim McGowan" userId="e2c7446dd3aca506" providerId="LiveId" clId="{266BE064-7E98-4256-A63A-117399AC18B7}" dt="2024-10-23T13:01:23.316" v="363" actId="404"/>
          <ac:spMkLst>
            <pc:docMk/>
            <pc:sldMk cId="2601119236" sldId="1489"/>
            <ac:spMk id="134147" creationId="{00000000-0000-0000-0000-000000000000}"/>
          </ac:spMkLst>
        </pc:spChg>
        <pc:picChg chg="add del mod">
          <ac:chgData name="Jim McGowan" userId="e2c7446dd3aca506" providerId="LiveId" clId="{266BE064-7E98-4256-A63A-117399AC18B7}" dt="2024-10-23T13:02:40.369" v="365" actId="478"/>
          <ac:picMkLst>
            <pc:docMk/>
            <pc:sldMk cId="2601119236" sldId="1489"/>
            <ac:picMk id="3" creationId="{E8C82D3F-C751-A762-E4E2-54823B194778}"/>
          </ac:picMkLst>
        </pc:picChg>
        <pc:picChg chg="add mod">
          <ac:chgData name="Jim McGowan" userId="e2c7446dd3aca506" providerId="LiveId" clId="{266BE064-7E98-4256-A63A-117399AC18B7}" dt="2024-10-23T13:02:54.635" v="368" actId="14100"/>
          <ac:picMkLst>
            <pc:docMk/>
            <pc:sldMk cId="2601119236" sldId="1489"/>
            <ac:picMk id="4" creationId="{9CD3B862-2716-00CE-504C-3E89E31E933F}"/>
          </ac:picMkLst>
        </pc:picChg>
      </pc:sldChg>
      <pc:sldChg chg="modSp mod">
        <pc:chgData name="Jim McGowan" userId="e2c7446dd3aca506" providerId="LiveId" clId="{266BE064-7E98-4256-A63A-117399AC18B7}" dt="2024-10-23T12:23:28.775" v="227" actId="108"/>
        <pc:sldMkLst>
          <pc:docMk/>
          <pc:sldMk cId="2754065568" sldId="1490"/>
        </pc:sldMkLst>
        <pc:spChg chg="mod">
          <ac:chgData name="Jim McGowan" userId="e2c7446dd3aca506" providerId="LiveId" clId="{266BE064-7E98-4256-A63A-117399AC18B7}" dt="2024-10-23T12:23:28.775" v="227" actId="108"/>
          <ac:spMkLst>
            <pc:docMk/>
            <pc:sldMk cId="2754065568" sldId="1490"/>
            <ac:spMk id="134147" creationId="{00000000-0000-0000-0000-000000000000}"/>
          </ac:spMkLst>
        </pc:spChg>
      </pc:sldChg>
      <pc:sldChg chg="addSp delSp modSp mod">
        <pc:chgData name="Jim McGowan" userId="e2c7446dd3aca506" providerId="LiveId" clId="{266BE064-7E98-4256-A63A-117399AC18B7}" dt="2024-10-23T13:07:54.791" v="404" actId="1036"/>
        <pc:sldMkLst>
          <pc:docMk/>
          <pc:sldMk cId="2682822667" sldId="1491"/>
        </pc:sldMkLst>
        <pc:spChg chg="add del mod">
          <ac:chgData name="Jim McGowan" userId="e2c7446dd3aca506" providerId="LiveId" clId="{266BE064-7E98-4256-A63A-117399AC18B7}" dt="2024-10-23T13:07:44.823" v="400" actId="478"/>
          <ac:spMkLst>
            <pc:docMk/>
            <pc:sldMk cId="2682822667" sldId="1491"/>
            <ac:spMk id="4" creationId="{FEFE55DC-3065-28B0-1863-9B57AA4C64DF}"/>
          </ac:spMkLst>
        </pc:spChg>
        <pc:spChg chg="mod">
          <ac:chgData name="Jim McGowan" userId="e2c7446dd3aca506" providerId="LiveId" clId="{266BE064-7E98-4256-A63A-117399AC18B7}" dt="2024-10-23T13:03:44.990" v="370" actId="20577"/>
          <ac:spMkLst>
            <pc:docMk/>
            <pc:sldMk cId="2682822667" sldId="1491"/>
            <ac:spMk id="134147" creationId="{00000000-0000-0000-0000-000000000000}"/>
          </ac:spMkLst>
        </pc:spChg>
        <pc:picChg chg="mod">
          <ac:chgData name="Jim McGowan" userId="e2c7446dd3aca506" providerId="LiveId" clId="{266BE064-7E98-4256-A63A-117399AC18B7}" dt="2024-10-23T13:06:36.976" v="393" actId="1076"/>
          <ac:picMkLst>
            <pc:docMk/>
            <pc:sldMk cId="2682822667" sldId="1491"/>
            <ac:picMk id="2" creationId="{488A4184-7CF7-3395-933B-1F5FFBC8175E}"/>
          </ac:picMkLst>
        </pc:picChg>
        <pc:picChg chg="add del mod modCrop">
          <ac:chgData name="Jim McGowan" userId="e2c7446dd3aca506" providerId="LiveId" clId="{266BE064-7E98-4256-A63A-117399AC18B7}" dt="2024-10-23T13:07:44.823" v="400" actId="478"/>
          <ac:picMkLst>
            <pc:docMk/>
            <pc:sldMk cId="2682822667" sldId="1491"/>
            <ac:picMk id="3" creationId="{22CC4C08-26BA-FFB0-6F77-119CA55ADD5D}"/>
          </ac:picMkLst>
        </pc:picChg>
        <pc:picChg chg="add mod">
          <ac:chgData name="Jim McGowan" userId="e2c7446dd3aca506" providerId="LiveId" clId="{266BE064-7E98-4256-A63A-117399AC18B7}" dt="2024-10-23T13:07:54.791" v="404" actId="1036"/>
          <ac:picMkLst>
            <pc:docMk/>
            <pc:sldMk cId="2682822667" sldId="1491"/>
            <ac:picMk id="5" creationId="{4C1AB0F0-CCAC-E823-9E13-407A272AF3C2}"/>
          </ac:picMkLst>
        </pc:picChg>
      </pc:sldChg>
      <pc:sldChg chg="addSp modSp mod">
        <pc:chgData name="Jim McGowan" userId="e2c7446dd3aca506" providerId="LiveId" clId="{266BE064-7E98-4256-A63A-117399AC18B7}" dt="2024-10-23T13:10:57.278" v="422" actId="1036"/>
        <pc:sldMkLst>
          <pc:docMk/>
          <pc:sldMk cId="2717255924" sldId="1492"/>
        </pc:sldMkLst>
        <pc:spChg chg="mod">
          <ac:chgData name="Jim McGowan" userId="e2c7446dd3aca506" providerId="LiveId" clId="{266BE064-7E98-4256-A63A-117399AC18B7}" dt="2024-10-23T13:10:04.224" v="405" actId="20577"/>
          <ac:spMkLst>
            <pc:docMk/>
            <pc:sldMk cId="2717255924" sldId="1492"/>
            <ac:spMk id="134147" creationId="{00000000-0000-0000-0000-000000000000}"/>
          </ac:spMkLst>
        </pc:spChg>
        <pc:picChg chg="add mod modCrop">
          <ac:chgData name="Jim McGowan" userId="e2c7446dd3aca506" providerId="LiveId" clId="{266BE064-7E98-4256-A63A-117399AC18B7}" dt="2024-10-23T13:10:57.278" v="422" actId="1036"/>
          <ac:picMkLst>
            <pc:docMk/>
            <pc:sldMk cId="2717255924" sldId="1492"/>
            <ac:picMk id="3" creationId="{C9275E2D-AF35-F04F-21AE-A4645A5E5420}"/>
          </ac:picMkLst>
        </pc:picChg>
      </pc:sldChg>
      <pc:sldChg chg="modSp mod">
        <pc:chgData name="Jim McGowan" userId="e2c7446dd3aca506" providerId="LiveId" clId="{266BE064-7E98-4256-A63A-117399AC18B7}" dt="2024-10-23T12:23:36.286" v="229" actId="108"/>
        <pc:sldMkLst>
          <pc:docMk/>
          <pc:sldMk cId="3786100284" sldId="1503"/>
        </pc:sldMkLst>
        <pc:spChg chg="mod">
          <ac:chgData name="Jim McGowan" userId="e2c7446dd3aca506" providerId="LiveId" clId="{266BE064-7E98-4256-A63A-117399AC18B7}" dt="2024-10-23T12:23:36.286" v="229" actId="108"/>
          <ac:spMkLst>
            <pc:docMk/>
            <pc:sldMk cId="3786100284" sldId="1503"/>
            <ac:spMk id="134147" creationId="{00000000-0000-0000-0000-000000000000}"/>
          </ac:spMkLst>
        </pc:spChg>
      </pc:sldChg>
      <pc:sldChg chg="modSp mod">
        <pc:chgData name="Jim McGowan" userId="e2c7446dd3aca506" providerId="LiveId" clId="{266BE064-7E98-4256-A63A-117399AC18B7}" dt="2024-10-23T12:23:32.692" v="228" actId="108"/>
        <pc:sldMkLst>
          <pc:docMk/>
          <pc:sldMk cId="1187574552" sldId="1504"/>
        </pc:sldMkLst>
        <pc:spChg chg="mod">
          <ac:chgData name="Jim McGowan" userId="e2c7446dd3aca506" providerId="LiveId" clId="{266BE064-7E98-4256-A63A-117399AC18B7}" dt="2024-10-23T12:23:32.692" v="228" actId="108"/>
          <ac:spMkLst>
            <pc:docMk/>
            <pc:sldMk cId="1187574552" sldId="1504"/>
            <ac:spMk id="134147" creationId="{00000000-0000-0000-0000-000000000000}"/>
          </ac:spMkLst>
        </pc:spChg>
      </pc:sldChg>
      <pc:sldChg chg="modSp add mod">
        <pc:chgData name="Jim McGowan" userId="e2c7446dd3aca506" providerId="LiveId" clId="{266BE064-7E98-4256-A63A-117399AC18B7}" dt="2024-10-24T00:59:28.432" v="442"/>
        <pc:sldMkLst>
          <pc:docMk/>
          <pc:sldMk cId="0" sldId="1777"/>
        </pc:sldMkLst>
        <pc:graphicFrameChg chg="mod modGraphic">
          <ac:chgData name="Jim McGowan" userId="e2c7446dd3aca506" providerId="LiveId" clId="{266BE064-7E98-4256-A63A-117399AC18B7}" dt="2024-10-24T00:59:28.432" v="442"/>
          <ac:graphicFrameMkLst>
            <pc:docMk/>
            <pc:sldMk cId="0" sldId="1777"/>
            <ac:graphicFrameMk id="62467" creationId="{00000000-0000-0000-0000-000000000000}"/>
          </ac:graphicFrameMkLst>
        </pc:graphicFrameChg>
      </pc:sldChg>
      <pc:sldChg chg="addSp modSp mod">
        <pc:chgData name="Jim McGowan" userId="e2c7446dd3aca506" providerId="LiveId" clId="{266BE064-7E98-4256-A63A-117399AC18B7}" dt="2024-10-23T12:55:00.901" v="350" actId="1582"/>
        <pc:sldMkLst>
          <pc:docMk/>
          <pc:sldMk cId="3607889425" sldId="4840"/>
        </pc:sldMkLst>
        <pc:spChg chg="mod">
          <ac:chgData name="Jim McGowan" userId="e2c7446dd3aca506" providerId="LiveId" clId="{266BE064-7E98-4256-A63A-117399AC18B7}" dt="2024-10-23T12:16:02.872" v="191" actId="948"/>
          <ac:spMkLst>
            <pc:docMk/>
            <pc:sldMk cId="3607889425" sldId="4840"/>
            <ac:spMk id="134147" creationId="{00000000-0000-0000-0000-000000000000}"/>
          </ac:spMkLst>
        </pc:spChg>
        <pc:picChg chg="add mod">
          <ac:chgData name="Jim McGowan" userId="e2c7446dd3aca506" providerId="LiveId" clId="{266BE064-7E98-4256-A63A-117399AC18B7}" dt="2024-10-23T12:55:00.901" v="350" actId="1582"/>
          <ac:picMkLst>
            <pc:docMk/>
            <pc:sldMk cId="3607889425" sldId="4840"/>
            <ac:picMk id="2" creationId="{CDEADE26-3CE5-CEF8-5721-3B5BA1D4774E}"/>
          </ac:picMkLst>
        </pc:picChg>
      </pc:sldChg>
      <pc:sldChg chg="modSp add mod">
        <pc:chgData name="Jim McGowan" userId="e2c7446dd3aca506" providerId="LiveId" clId="{266BE064-7E98-4256-A63A-117399AC18B7}" dt="2024-10-23T12:29:11.298" v="245" actId="255"/>
        <pc:sldMkLst>
          <pc:docMk/>
          <pc:sldMk cId="870091991" sldId="5846"/>
        </pc:sldMkLst>
        <pc:spChg chg="mod">
          <ac:chgData name="Jim McGowan" userId="e2c7446dd3aca506" providerId="LiveId" clId="{266BE064-7E98-4256-A63A-117399AC18B7}" dt="2024-10-23T12:29:11.298" v="245" actId="255"/>
          <ac:spMkLst>
            <pc:docMk/>
            <pc:sldMk cId="870091991" sldId="5846"/>
            <ac:spMk id="4" creationId="{E5D3E0B1-6F50-403A-8A11-3536F5096CF6}"/>
          </ac:spMkLst>
        </pc:spChg>
      </pc:sldChg>
      <pc:sldChg chg="addSp delSp modSp add mod">
        <pc:chgData name="Jim McGowan" userId="e2c7446dd3aca506" providerId="LiveId" clId="{266BE064-7E98-4256-A63A-117399AC18B7}" dt="2024-10-23T12:59:04.414" v="358" actId="1076"/>
        <pc:sldMkLst>
          <pc:docMk/>
          <pc:sldMk cId="3917193545" sldId="6222"/>
        </pc:sldMkLst>
        <pc:spChg chg="mod">
          <ac:chgData name="Jim McGowan" userId="e2c7446dd3aca506" providerId="LiveId" clId="{266BE064-7E98-4256-A63A-117399AC18B7}" dt="2024-10-23T12:17:12.720" v="195" actId="108"/>
          <ac:spMkLst>
            <pc:docMk/>
            <pc:sldMk cId="3917193545" sldId="6222"/>
            <ac:spMk id="2" creationId="{216CDCD4-3FAB-41A2-A747-7282BA4069DD}"/>
          </ac:spMkLst>
        </pc:spChg>
        <pc:spChg chg="mod">
          <ac:chgData name="Jim McGowan" userId="e2c7446dd3aca506" providerId="LiveId" clId="{266BE064-7E98-4256-A63A-117399AC18B7}" dt="2024-10-23T12:58:53.961" v="357" actId="14100"/>
          <ac:spMkLst>
            <pc:docMk/>
            <pc:sldMk cId="3917193545" sldId="6222"/>
            <ac:spMk id="3" creationId="{C6B44EFD-44EA-418A-8CD4-A78ED7739FE7}"/>
          </ac:spMkLst>
        </pc:spChg>
        <pc:spChg chg="mod">
          <ac:chgData name="Jim McGowan" userId="e2c7446dd3aca506" providerId="LiveId" clId="{266BE064-7E98-4256-A63A-117399AC18B7}" dt="2024-10-23T12:17:49.406" v="202" actId="1036"/>
          <ac:spMkLst>
            <pc:docMk/>
            <pc:sldMk cId="3917193545" sldId="6222"/>
            <ac:spMk id="4" creationId="{7DAA45AA-E297-4E3F-AA25-FDEFDE9A0D88}"/>
          </ac:spMkLst>
        </pc:spChg>
        <pc:spChg chg="add del mod">
          <ac:chgData name="Jim McGowan" userId="e2c7446dd3aca506" providerId="LiveId" clId="{266BE064-7E98-4256-A63A-117399AC18B7}" dt="2024-10-23T12:58:33.500" v="353" actId="478"/>
          <ac:spMkLst>
            <pc:docMk/>
            <pc:sldMk cId="3917193545" sldId="6222"/>
            <ac:spMk id="5" creationId="{BA3762B9-F566-1BD8-32C3-5F997AF1F3B8}"/>
          </ac:spMkLst>
        </pc:spChg>
        <pc:picChg chg="add mod">
          <ac:chgData name="Jim McGowan" userId="e2c7446dd3aca506" providerId="LiveId" clId="{266BE064-7E98-4256-A63A-117399AC18B7}" dt="2024-10-23T12:59:04.414" v="358" actId="1076"/>
          <ac:picMkLst>
            <pc:docMk/>
            <pc:sldMk cId="3917193545" sldId="6222"/>
            <ac:picMk id="7" creationId="{2347D155-ABF1-A617-A6F4-003A4259F281}"/>
          </ac:picMkLst>
        </pc:picChg>
      </pc:sldChg>
      <pc:sldChg chg="modSp add">
        <pc:chgData name="Jim McGowan" userId="e2c7446dd3aca506" providerId="LiveId" clId="{266BE064-7E98-4256-A63A-117399AC18B7}" dt="2024-10-23T13:12:01.504" v="428" actId="12789"/>
        <pc:sldMkLst>
          <pc:docMk/>
          <pc:sldMk cId="3850752555" sldId="7212"/>
        </pc:sldMkLst>
        <pc:picChg chg="mod">
          <ac:chgData name="Jim McGowan" userId="e2c7446dd3aca506" providerId="LiveId" clId="{266BE064-7E98-4256-A63A-117399AC18B7}" dt="2024-10-23T13:12:01.504" v="428" actId="12789"/>
          <ac:picMkLst>
            <pc:docMk/>
            <pc:sldMk cId="3850752555" sldId="7212"/>
            <ac:picMk id="2050" creationId="{E6F13CB0-63A5-4013-A161-3988843B99A1}"/>
          </ac:picMkLst>
        </pc:picChg>
      </pc:sldChg>
      <pc:sldChg chg="ord">
        <pc:chgData name="Jim McGowan" userId="e2c7446dd3aca506" providerId="LiveId" clId="{266BE064-7E98-4256-A63A-117399AC18B7}" dt="2024-10-23T12:04:19.935" v="44"/>
        <pc:sldMkLst>
          <pc:docMk/>
          <pc:sldMk cId="4246602037" sldId="8695"/>
        </pc:sldMkLst>
      </pc:sldChg>
      <pc:sldChg chg="modSp add mod">
        <pc:chgData name="Jim McGowan" userId="e2c7446dd3aca506" providerId="LiveId" clId="{266BE064-7E98-4256-A63A-117399AC18B7}" dt="2024-10-23T12:15:35.428" v="188" actId="948"/>
        <pc:sldMkLst>
          <pc:docMk/>
          <pc:sldMk cId="3675035793" sldId="8717"/>
        </pc:sldMkLst>
        <pc:spChg chg="mod">
          <ac:chgData name="Jim McGowan" userId="e2c7446dd3aca506" providerId="LiveId" clId="{266BE064-7E98-4256-A63A-117399AC18B7}" dt="2024-10-23T12:15:35.428" v="188" actId="948"/>
          <ac:spMkLst>
            <pc:docMk/>
            <pc:sldMk cId="3675035793" sldId="8717"/>
            <ac:spMk id="5" creationId="{44E9C789-ACA5-45C1-BEFD-DEEDC5205977}"/>
          </ac:spMkLst>
        </pc:spChg>
      </pc:sldChg>
      <pc:sldChg chg="modSp mod">
        <pc:chgData name="Jim McGowan" userId="e2c7446dd3aca506" providerId="LiveId" clId="{266BE064-7E98-4256-A63A-117399AC18B7}" dt="2024-10-24T00:42:27.211" v="433" actId="122"/>
        <pc:sldMkLst>
          <pc:docMk/>
          <pc:sldMk cId="2354358386" sldId="9474"/>
        </pc:sldMkLst>
        <pc:spChg chg="mod">
          <ac:chgData name="Jim McGowan" userId="e2c7446dd3aca506" providerId="LiveId" clId="{266BE064-7E98-4256-A63A-117399AC18B7}" dt="2024-10-24T00:42:27.211" v="433" actId="122"/>
          <ac:spMkLst>
            <pc:docMk/>
            <pc:sldMk cId="2354358386" sldId="9474"/>
            <ac:spMk id="2" creationId="{B453272E-B8CC-EFD4-8A85-D57FF1658371}"/>
          </ac:spMkLst>
        </pc:spChg>
      </pc:sldChg>
      <pc:sldChg chg="addSp delSp modSp mod">
        <pc:chgData name="Jim McGowan" userId="e2c7446dd3aca506" providerId="LiveId" clId="{266BE064-7E98-4256-A63A-117399AC18B7}" dt="2024-10-23T12:07:15.819" v="62" actId="113"/>
        <pc:sldMkLst>
          <pc:docMk/>
          <pc:sldMk cId="4016949180" sldId="11181"/>
        </pc:sldMkLst>
        <pc:spChg chg="mod">
          <ac:chgData name="Jim McGowan" userId="e2c7446dd3aca506" providerId="LiveId" clId="{266BE064-7E98-4256-A63A-117399AC18B7}" dt="2024-10-23T12:07:15.819" v="62" actId="113"/>
          <ac:spMkLst>
            <pc:docMk/>
            <pc:sldMk cId="4016949180" sldId="11181"/>
            <ac:spMk id="161795" creationId="{00000000-0000-0000-0000-000000000000}"/>
          </ac:spMkLst>
        </pc:spChg>
        <pc:picChg chg="del mod">
          <ac:chgData name="Jim McGowan" userId="e2c7446dd3aca506" providerId="LiveId" clId="{266BE064-7E98-4256-A63A-117399AC18B7}" dt="2024-10-23T12:06:46.088" v="58" actId="478"/>
          <ac:picMkLst>
            <pc:docMk/>
            <pc:sldMk cId="4016949180" sldId="11181"/>
            <ac:picMk id="2" creationId="{F6363DEA-3239-9A3C-4B72-C04F685E9C3A}"/>
          </ac:picMkLst>
        </pc:picChg>
        <pc:picChg chg="add mod">
          <ac:chgData name="Jim McGowan" userId="e2c7446dd3aca506" providerId="LiveId" clId="{266BE064-7E98-4256-A63A-117399AC18B7}" dt="2024-10-23T12:06:46.752" v="59"/>
          <ac:picMkLst>
            <pc:docMk/>
            <pc:sldMk cId="4016949180" sldId="11181"/>
            <ac:picMk id="3" creationId="{9837242E-7B66-293F-6F29-D09C2BF0C9BD}"/>
          </ac:picMkLst>
        </pc:picChg>
      </pc:sldChg>
      <pc:sldChg chg="addSp delSp modSp add mod">
        <pc:chgData name="Jim McGowan" userId="e2c7446dd3aca506" providerId="LiveId" clId="{266BE064-7E98-4256-A63A-117399AC18B7}" dt="2024-10-23T12:52:22.915" v="330" actId="1036"/>
        <pc:sldMkLst>
          <pc:docMk/>
          <pc:sldMk cId="4223166979" sldId="11308"/>
        </pc:sldMkLst>
        <pc:spChg chg="mod">
          <ac:chgData name="Jim McGowan" userId="e2c7446dd3aca506" providerId="LiveId" clId="{266BE064-7E98-4256-A63A-117399AC18B7}" dt="2024-10-23T12:15:40.580" v="189" actId="108"/>
          <ac:spMkLst>
            <pc:docMk/>
            <pc:sldMk cId="4223166979" sldId="11308"/>
            <ac:spMk id="5" creationId="{680530B5-504B-608F-51AF-38C6E81ABA5A}"/>
          </ac:spMkLst>
        </pc:spChg>
        <pc:picChg chg="add del mod modCrop">
          <ac:chgData name="Jim McGowan" userId="e2c7446dd3aca506" providerId="LiveId" clId="{266BE064-7E98-4256-A63A-117399AC18B7}" dt="2024-10-23T12:51:56.890" v="323" actId="478"/>
          <ac:picMkLst>
            <pc:docMk/>
            <pc:sldMk cId="4223166979" sldId="11308"/>
            <ac:picMk id="3" creationId="{F4AA8913-F79F-677B-41D5-8E06C28FED01}"/>
          </ac:picMkLst>
        </pc:picChg>
        <pc:picChg chg="add mod">
          <ac:chgData name="Jim McGowan" userId="e2c7446dd3aca506" providerId="LiveId" clId="{266BE064-7E98-4256-A63A-117399AC18B7}" dt="2024-10-23T12:52:22.915" v="330" actId="1036"/>
          <ac:picMkLst>
            <pc:docMk/>
            <pc:sldMk cId="4223166979" sldId="11308"/>
            <ac:picMk id="6" creationId="{7CAD352D-3B64-ED51-82B4-41F8E5CE5533}"/>
          </ac:picMkLst>
        </pc:picChg>
      </pc:sldChg>
      <pc:sldChg chg="del">
        <pc:chgData name="Jim McGowan" userId="e2c7446dd3aca506" providerId="LiveId" clId="{266BE064-7E98-4256-A63A-117399AC18B7}" dt="2024-10-23T12:00:06.607" v="7" actId="47"/>
        <pc:sldMkLst>
          <pc:docMk/>
          <pc:sldMk cId="3397744479" sldId="11309"/>
        </pc:sldMkLst>
      </pc:sldChg>
      <pc:sldChg chg="del">
        <pc:chgData name="Jim McGowan" userId="e2c7446dd3aca506" providerId="LiveId" clId="{266BE064-7E98-4256-A63A-117399AC18B7}" dt="2024-10-23T12:00:50.023" v="11" actId="47"/>
        <pc:sldMkLst>
          <pc:docMk/>
          <pc:sldMk cId="4076695939" sldId="11310"/>
        </pc:sldMkLst>
      </pc:sldChg>
      <pc:sldChg chg="del">
        <pc:chgData name="Jim McGowan" userId="e2c7446dd3aca506" providerId="LiveId" clId="{266BE064-7E98-4256-A63A-117399AC18B7}" dt="2024-10-23T12:02:43.092" v="25" actId="47"/>
        <pc:sldMkLst>
          <pc:docMk/>
          <pc:sldMk cId="752815274" sldId="11311"/>
        </pc:sldMkLst>
      </pc:sldChg>
      <pc:sldChg chg="del">
        <pc:chgData name="Jim McGowan" userId="e2c7446dd3aca506" providerId="LiveId" clId="{266BE064-7E98-4256-A63A-117399AC18B7}" dt="2024-10-23T12:03:04.488" v="29" actId="47"/>
        <pc:sldMkLst>
          <pc:docMk/>
          <pc:sldMk cId="884248371" sldId="11312"/>
        </pc:sldMkLst>
      </pc:sldChg>
      <pc:sldChg chg="del">
        <pc:chgData name="Jim McGowan" userId="e2c7446dd3aca506" providerId="LiveId" clId="{266BE064-7E98-4256-A63A-117399AC18B7}" dt="2024-10-23T12:03:30.648" v="33" actId="47"/>
        <pc:sldMkLst>
          <pc:docMk/>
          <pc:sldMk cId="3644489858" sldId="11313"/>
        </pc:sldMkLst>
      </pc:sldChg>
      <pc:sldChg chg="del">
        <pc:chgData name="Jim McGowan" userId="e2c7446dd3aca506" providerId="LiveId" clId="{266BE064-7E98-4256-A63A-117399AC18B7}" dt="2024-10-23T12:03:49.018" v="37" actId="47"/>
        <pc:sldMkLst>
          <pc:docMk/>
          <pc:sldMk cId="1592135510" sldId="11314"/>
        </pc:sldMkLst>
      </pc:sldChg>
      <pc:sldChg chg="del">
        <pc:chgData name="Jim McGowan" userId="e2c7446dd3aca506" providerId="LiveId" clId="{266BE064-7E98-4256-A63A-117399AC18B7}" dt="2024-10-23T12:04:13.146" v="41" actId="47"/>
        <pc:sldMkLst>
          <pc:docMk/>
          <pc:sldMk cId="1435377988" sldId="11315"/>
        </pc:sldMkLst>
      </pc:sldChg>
      <pc:sldChg chg="del">
        <pc:chgData name="Jim McGowan" userId="e2c7446dd3aca506" providerId="LiveId" clId="{266BE064-7E98-4256-A63A-117399AC18B7}" dt="2024-10-23T12:04:32.851" v="46" actId="47"/>
        <pc:sldMkLst>
          <pc:docMk/>
          <pc:sldMk cId="313788251" sldId="11316"/>
        </pc:sldMkLst>
      </pc:sldChg>
      <pc:sldChg chg="addSp delSp modSp mod">
        <pc:chgData name="Jim McGowan" userId="e2c7446dd3aca506" providerId="LiveId" clId="{266BE064-7E98-4256-A63A-117399AC18B7}" dt="2024-10-23T12:13:34.149" v="182" actId="948"/>
        <pc:sldMkLst>
          <pc:docMk/>
          <pc:sldMk cId="968025770" sldId="11317"/>
        </pc:sldMkLst>
        <pc:spChg chg="mod">
          <ac:chgData name="Jim McGowan" userId="e2c7446dd3aca506" providerId="LiveId" clId="{266BE064-7E98-4256-A63A-117399AC18B7}" dt="2024-10-23T12:13:34.149" v="182" actId="948"/>
          <ac:spMkLst>
            <pc:docMk/>
            <pc:sldMk cId="968025770" sldId="11317"/>
            <ac:spMk id="161795" creationId="{B25AB6CE-BA67-BA8C-823D-039CF062AF39}"/>
          </ac:spMkLst>
        </pc:spChg>
        <pc:picChg chg="del mod">
          <ac:chgData name="Jim McGowan" userId="e2c7446dd3aca506" providerId="LiveId" clId="{266BE064-7E98-4256-A63A-117399AC18B7}" dt="2024-10-23T12:07:29.536" v="63" actId="478"/>
          <ac:picMkLst>
            <pc:docMk/>
            <pc:sldMk cId="968025770" sldId="11317"/>
            <ac:picMk id="2" creationId="{A1A1F21B-AC7E-54FD-6D02-F602C01CAC99}"/>
          </ac:picMkLst>
        </pc:picChg>
        <pc:picChg chg="add mod">
          <ac:chgData name="Jim McGowan" userId="e2c7446dd3aca506" providerId="LiveId" clId="{266BE064-7E98-4256-A63A-117399AC18B7}" dt="2024-10-23T12:07:29.999" v="64"/>
          <ac:picMkLst>
            <pc:docMk/>
            <pc:sldMk cId="968025770" sldId="11317"/>
            <ac:picMk id="4" creationId="{E985F79A-611A-49C9-5C29-8E1F32651C51}"/>
          </ac:picMkLst>
        </pc:picChg>
      </pc:sldChg>
      <pc:sldChg chg="addSp delSp modSp mod">
        <pc:chgData name="Jim McGowan" userId="e2c7446dd3aca506" providerId="LiveId" clId="{266BE064-7E98-4256-A63A-117399AC18B7}" dt="2024-10-23T12:13:47.481" v="184" actId="6549"/>
        <pc:sldMkLst>
          <pc:docMk/>
          <pc:sldMk cId="862449577" sldId="11318"/>
        </pc:sldMkLst>
        <pc:spChg chg="mod">
          <ac:chgData name="Jim McGowan" userId="e2c7446dd3aca506" providerId="LiveId" clId="{266BE064-7E98-4256-A63A-117399AC18B7}" dt="2024-10-23T12:13:47.481" v="184" actId="6549"/>
          <ac:spMkLst>
            <pc:docMk/>
            <pc:sldMk cId="862449577" sldId="11318"/>
            <ac:spMk id="161795" creationId="{1A07CA45-B4B7-3032-1018-AB41B9205AC2}"/>
          </ac:spMkLst>
        </pc:spChg>
        <pc:picChg chg="del">
          <ac:chgData name="Jim McGowan" userId="e2c7446dd3aca506" providerId="LiveId" clId="{266BE064-7E98-4256-A63A-117399AC18B7}" dt="2024-10-23T12:07:46.929" v="66" actId="478"/>
          <ac:picMkLst>
            <pc:docMk/>
            <pc:sldMk cId="862449577" sldId="11318"/>
            <ac:picMk id="2" creationId="{F442A222-708E-01B5-AC04-89B461B1FAAC}"/>
          </ac:picMkLst>
        </pc:picChg>
        <pc:picChg chg="add mod">
          <ac:chgData name="Jim McGowan" userId="e2c7446dd3aca506" providerId="LiveId" clId="{266BE064-7E98-4256-A63A-117399AC18B7}" dt="2024-10-23T12:07:47.498" v="67"/>
          <ac:picMkLst>
            <pc:docMk/>
            <pc:sldMk cId="862449577" sldId="11318"/>
            <ac:picMk id="4" creationId="{F496AFE6-C100-3CDD-EE06-CBB0D5BB4DE0}"/>
          </ac:picMkLst>
        </pc:picChg>
      </pc:sldChg>
      <pc:sldChg chg="addSp delSp modSp mod">
        <pc:chgData name="Jim McGowan" userId="e2c7446dd3aca506" providerId="LiveId" clId="{266BE064-7E98-4256-A63A-117399AC18B7}" dt="2024-10-23T12:14:19.372" v="186" actId="6549"/>
        <pc:sldMkLst>
          <pc:docMk/>
          <pc:sldMk cId="337681168" sldId="11319"/>
        </pc:sldMkLst>
        <pc:spChg chg="mod">
          <ac:chgData name="Jim McGowan" userId="e2c7446dd3aca506" providerId="LiveId" clId="{266BE064-7E98-4256-A63A-117399AC18B7}" dt="2024-10-23T12:14:19.372" v="186" actId="6549"/>
          <ac:spMkLst>
            <pc:docMk/>
            <pc:sldMk cId="337681168" sldId="11319"/>
            <ac:spMk id="161795" creationId="{1987A7D1-33A8-36A4-7BAC-2AAFA1020BB2}"/>
          </ac:spMkLst>
        </pc:spChg>
        <pc:picChg chg="del">
          <ac:chgData name="Jim McGowan" userId="e2c7446dd3aca506" providerId="LiveId" clId="{266BE064-7E98-4256-A63A-117399AC18B7}" dt="2024-10-23T12:08:01.907" v="74" actId="478"/>
          <ac:picMkLst>
            <pc:docMk/>
            <pc:sldMk cId="337681168" sldId="11319"/>
            <ac:picMk id="2" creationId="{86EE349F-3EDC-8418-D192-3DBA742C3025}"/>
          </ac:picMkLst>
        </pc:picChg>
        <pc:picChg chg="add mod">
          <ac:chgData name="Jim McGowan" userId="e2c7446dd3aca506" providerId="LiveId" clId="{266BE064-7E98-4256-A63A-117399AC18B7}" dt="2024-10-23T12:08:02.339" v="75"/>
          <ac:picMkLst>
            <pc:docMk/>
            <pc:sldMk cId="337681168" sldId="11319"/>
            <ac:picMk id="4" creationId="{23D85012-000C-6792-74E6-90382BFBB456}"/>
          </ac:picMkLst>
        </pc:picChg>
      </pc:sldChg>
      <pc:sldChg chg="addSp delSp modSp mod">
        <pc:chgData name="Jim McGowan" userId="e2c7446dd3aca506" providerId="LiveId" clId="{266BE064-7E98-4256-A63A-117399AC18B7}" dt="2024-10-23T12:08:36.421" v="87"/>
        <pc:sldMkLst>
          <pc:docMk/>
          <pc:sldMk cId="3276150207" sldId="11320"/>
        </pc:sldMkLst>
        <pc:picChg chg="del">
          <ac:chgData name="Jim McGowan" userId="e2c7446dd3aca506" providerId="LiveId" clId="{266BE064-7E98-4256-A63A-117399AC18B7}" dt="2024-10-23T12:08:35.947" v="86" actId="478"/>
          <ac:picMkLst>
            <pc:docMk/>
            <pc:sldMk cId="3276150207" sldId="11320"/>
            <ac:picMk id="2" creationId="{FC207279-460F-4747-CF6B-68E3F9183E4E}"/>
          </ac:picMkLst>
        </pc:picChg>
        <pc:picChg chg="add mod">
          <ac:chgData name="Jim McGowan" userId="e2c7446dd3aca506" providerId="LiveId" clId="{266BE064-7E98-4256-A63A-117399AC18B7}" dt="2024-10-23T12:08:36.421" v="87"/>
          <ac:picMkLst>
            <pc:docMk/>
            <pc:sldMk cId="3276150207" sldId="11320"/>
            <ac:picMk id="4" creationId="{726D0DCC-CDA8-CAA2-DD68-895600708C2E}"/>
          </ac:picMkLst>
        </pc:picChg>
      </pc:sldChg>
      <pc:sldChg chg="addSp delSp modSp mod">
        <pc:chgData name="Jim McGowan" userId="e2c7446dd3aca506" providerId="LiveId" clId="{266BE064-7E98-4256-A63A-117399AC18B7}" dt="2024-10-23T12:09:01.218" v="107"/>
        <pc:sldMkLst>
          <pc:docMk/>
          <pc:sldMk cId="330083741" sldId="11321"/>
        </pc:sldMkLst>
        <pc:picChg chg="del">
          <ac:chgData name="Jim McGowan" userId="e2c7446dd3aca506" providerId="LiveId" clId="{266BE064-7E98-4256-A63A-117399AC18B7}" dt="2024-10-23T12:09:00.785" v="106" actId="478"/>
          <ac:picMkLst>
            <pc:docMk/>
            <pc:sldMk cId="330083741" sldId="11321"/>
            <ac:picMk id="2" creationId="{FA51B682-3A27-B1C0-741A-98BD690EB5B0}"/>
          </ac:picMkLst>
        </pc:picChg>
        <pc:picChg chg="add mod">
          <ac:chgData name="Jim McGowan" userId="e2c7446dd3aca506" providerId="LiveId" clId="{266BE064-7E98-4256-A63A-117399AC18B7}" dt="2024-10-23T12:09:01.218" v="107"/>
          <ac:picMkLst>
            <pc:docMk/>
            <pc:sldMk cId="330083741" sldId="11321"/>
            <ac:picMk id="4" creationId="{9F37B36F-3F84-DF60-31A4-007471E8DB28}"/>
          </ac:picMkLst>
        </pc:picChg>
      </pc:sldChg>
      <pc:sldChg chg="addSp delSp modSp mod">
        <pc:chgData name="Jim McGowan" userId="e2c7446dd3aca506" providerId="LiveId" clId="{266BE064-7E98-4256-A63A-117399AC18B7}" dt="2024-10-23T12:07:50.439" v="69"/>
        <pc:sldMkLst>
          <pc:docMk/>
          <pc:sldMk cId="1262382100" sldId="11322"/>
        </pc:sldMkLst>
        <pc:picChg chg="del">
          <ac:chgData name="Jim McGowan" userId="e2c7446dd3aca506" providerId="LiveId" clId="{266BE064-7E98-4256-A63A-117399AC18B7}" dt="2024-10-23T12:07:50.105" v="68" actId="478"/>
          <ac:picMkLst>
            <pc:docMk/>
            <pc:sldMk cId="1262382100" sldId="11322"/>
            <ac:picMk id="2" creationId="{895BD17B-4E29-6521-33ED-422425FC512C}"/>
          </ac:picMkLst>
        </pc:picChg>
        <pc:picChg chg="add mod">
          <ac:chgData name="Jim McGowan" userId="e2c7446dd3aca506" providerId="LiveId" clId="{266BE064-7E98-4256-A63A-117399AC18B7}" dt="2024-10-23T12:07:50.439" v="69"/>
          <ac:picMkLst>
            <pc:docMk/>
            <pc:sldMk cId="1262382100" sldId="11322"/>
            <ac:picMk id="3" creationId="{C14E00F1-3577-5CA2-15C7-C2D01F0F7516}"/>
          </ac:picMkLst>
        </pc:picChg>
      </pc:sldChg>
      <pc:sldChg chg="addSp delSp modSp mod">
        <pc:chgData name="Jim McGowan" userId="e2c7446dd3aca506" providerId="LiveId" clId="{266BE064-7E98-4256-A63A-117399AC18B7}" dt="2024-10-23T12:07:53.650" v="71"/>
        <pc:sldMkLst>
          <pc:docMk/>
          <pc:sldMk cId="3893787289" sldId="11323"/>
        </pc:sldMkLst>
        <pc:picChg chg="del">
          <ac:chgData name="Jim McGowan" userId="e2c7446dd3aca506" providerId="LiveId" clId="{266BE064-7E98-4256-A63A-117399AC18B7}" dt="2024-10-23T12:07:53.256" v="70" actId="478"/>
          <ac:picMkLst>
            <pc:docMk/>
            <pc:sldMk cId="3893787289" sldId="11323"/>
            <ac:picMk id="2" creationId="{8FA1C57C-F692-37F7-8B21-063D9B3F2B90}"/>
          </ac:picMkLst>
        </pc:picChg>
        <pc:picChg chg="add mod">
          <ac:chgData name="Jim McGowan" userId="e2c7446dd3aca506" providerId="LiveId" clId="{266BE064-7E98-4256-A63A-117399AC18B7}" dt="2024-10-23T12:07:53.650" v="71"/>
          <ac:picMkLst>
            <pc:docMk/>
            <pc:sldMk cId="3893787289" sldId="11323"/>
            <ac:picMk id="3" creationId="{241908DB-EDAE-B526-E2D0-C5129314256B}"/>
          </ac:picMkLst>
        </pc:picChg>
      </pc:sldChg>
      <pc:sldChg chg="addSp delSp modSp mod">
        <pc:chgData name="Jim McGowan" userId="e2c7446dd3aca506" providerId="LiveId" clId="{266BE064-7E98-4256-A63A-117399AC18B7}" dt="2024-10-23T12:07:57.149" v="73"/>
        <pc:sldMkLst>
          <pc:docMk/>
          <pc:sldMk cId="1344682153" sldId="11324"/>
        </pc:sldMkLst>
        <pc:picChg chg="del">
          <ac:chgData name="Jim McGowan" userId="e2c7446dd3aca506" providerId="LiveId" clId="{266BE064-7E98-4256-A63A-117399AC18B7}" dt="2024-10-23T12:07:56.770" v="72" actId="478"/>
          <ac:picMkLst>
            <pc:docMk/>
            <pc:sldMk cId="1344682153" sldId="11324"/>
            <ac:picMk id="2" creationId="{24BD2F67-0730-7F3E-9EE6-20048FDE6C49}"/>
          </ac:picMkLst>
        </pc:picChg>
        <pc:picChg chg="add mod">
          <ac:chgData name="Jim McGowan" userId="e2c7446dd3aca506" providerId="LiveId" clId="{266BE064-7E98-4256-A63A-117399AC18B7}" dt="2024-10-23T12:07:57.149" v="73"/>
          <ac:picMkLst>
            <pc:docMk/>
            <pc:sldMk cId="1344682153" sldId="11324"/>
            <ac:picMk id="3" creationId="{1E6267D0-03FB-60B7-4B9B-EA746161E745}"/>
          </ac:picMkLst>
        </pc:picChg>
      </pc:sldChg>
      <pc:sldChg chg="addSp delSp modSp mod">
        <pc:chgData name="Jim McGowan" userId="e2c7446dd3aca506" providerId="LiveId" clId="{266BE064-7E98-4256-A63A-117399AC18B7}" dt="2024-10-23T12:08:04.681" v="77"/>
        <pc:sldMkLst>
          <pc:docMk/>
          <pc:sldMk cId="3945181163" sldId="11325"/>
        </pc:sldMkLst>
        <pc:picChg chg="del">
          <ac:chgData name="Jim McGowan" userId="e2c7446dd3aca506" providerId="LiveId" clId="{266BE064-7E98-4256-A63A-117399AC18B7}" dt="2024-10-23T12:08:04.354" v="76" actId="478"/>
          <ac:picMkLst>
            <pc:docMk/>
            <pc:sldMk cId="3945181163" sldId="11325"/>
            <ac:picMk id="2" creationId="{FCA988B5-77D9-C5D0-F849-DCDDF57529B0}"/>
          </ac:picMkLst>
        </pc:picChg>
        <pc:picChg chg="add mod">
          <ac:chgData name="Jim McGowan" userId="e2c7446dd3aca506" providerId="LiveId" clId="{266BE064-7E98-4256-A63A-117399AC18B7}" dt="2024-10-23T12:08:04.681" v="77"/>
          <ac:picMkLst>
            <pc:docMk/>
            <pc:sldMk cId="3945181163" sldId="11325"/>
            <ac:picMk id="3" creationId="{77EFADEF-02E6-D1A4-2368-C157EF01F9DF}"/>
          </ac:picMkLst>
        </pc:picChg>
      </pc:sldChg>
      <pc:sldChg chg="addSp delSp modSp mod">
        <pc:chgData name="Jim McGowan" userId="e2c7446dd3aca506" providerId="LiveId" clId="{266BE064-7E98-4256-A63A-117399AC18B7}" dt="2024-10-23T12:08:07.551" v="79"/>
        <pc:sldMkLst>
          <pc:docMk/>
          <pc:sldMk cId="3319344531" sldId="11326"/>
        </pc:sldMkLst>
        <pc:picChg chg="del">
          <ac:chgData name="Jim McGowan" userId="e2c7446dd3aca506" providerId="LiveId" clId="{266BE064-7E98-4256-A63A-117399AC18B7}" dt="2024-10-23T12:08:07.187" v="78" actId="478"/>
          <ac:picMkLst>
            <pc:docMk/>
            <pc:sldMk cId="3319344531" sldId="11326"/>
            <ac:picMk id="2" creationId="{E86DCBF1-79D8-1901-21C6-A9A1954B92F1}"/>
          </ac:picMkLst>
        </pc:picChg>
        <pc:picChg chg="add mod">
          <ac:chgData name="Jim McGowan" userId="e2c7446dd3aca506" providerId="LiveId" clId="{266BE064-7E98-4256-A63A-117399AC18B7}" dt="2024-10-23T12:08:07.551" v="79"/>
          <ac:picMkLst>
            <pc:docMk/>
            <pc:sldMk cId="3319344531" sldId="11326"/>
            <ac:picMk id="3" creationId="{9CDFF598-04C4-BBB1-1833-495F3C2DAEE2}"/>
          </ac:picMkLst>
        </pc:picChg>
      </pc:sldChg>
      <pc:sldChg chg="addSp delSp modSp mod">
        <pc:chgData name="Jim McGowan" userId="e2c7446dd3aca506" providerId="LiveId" clId="{266BE064-7E98-4256-A63A-117399AC18B7}" dt="2024-10-23T12:08:10.066" v="81"/>
        <pc:sldMkLst>
          <pc:docMk/>
          <pc:sldMk cId="3254263774" sldId="11327"/>
        </pc:sldMkLst>
        <pc:picChg chg="del">
          <ac:chgData name="Jim McGowan" userId="e2c7446dd3aca506" providerId="LiveId" clId="{266BE064-7E98-4256-A63A-117399AC18B7}" dt="2024-10-23T12:08:09.640" v="80" actId="478"/>
          <ac:picMkLst>
            <pc:docMk/>
            <pc:sldMk cId="3254263774" sldId="11327"/>
            <ac:picMk id="2" creationId="{392E0DB9-82B1-0506-9C07-2AC1E049CA3E}"/>
          </ac:picMkLst>
        </pc:picChg>
        <pc:picChg chg="add mod">
          <ac:chgData name="Jim McGowan" userId="e2c7446dd3aca506" providerId="LiveId" clId="{266BE064-7E98-4256-A63A-117399AC18B7}" dt="2024-10-23T12:08:10.066" v="81"/>
          <ac:picMkLst>
            <pc:docMk/>
            <pc:sldMk cId="3254263774" sldId="11327"/>
            <ac:picMk id="3" creationId="{D02D8C03-1BA9-F925-5B05-FB4F0419FA9E}"/>
          </ac:picMkLst>
        </pc:picChg>
      </pc:sldChg>
      <pc:sldChg chg="addSp delSp modSp mod">
        <pc:chgData name="Jim McGowan" userId="e2c7446dd3aca506" providerId="LiveId" clId="{266BE064-7E98-4256-A63A-117399AC18B7}" dt="2024-10-23T12:08:13.530" v="83"/>
        <pc:sldMkLst>
          <pc:docMk/>
          <pc:sldMk cId="4147417226" sldId="11328"/>
        </pc:sldMkLst>
        <pc:picChg chg="del">
          <ac:chgData name="Jim McGowan" userId="e2c7446dd3aca506" providerId="LiveId" clId="{266BE064-7E98-4256-A63A-117399AC18B7}" dt="2024-10-23T12:08:13.089" v="82" actId="478"/>
          <ac:picMkLst>
            <pc:docMk/>
            <pc:sldMk cId="4147417226" sldId="11328"/>
            <ac:picMk id="2" creationId="{0C4B5200-87E0-7539-CDBD-A010CF495B60}"/>
          </ac:picMkLst>
        </pc:picChg>
        <pc:picChg chg="add mod">
          <ac:chgData name="Jim McGowan" userId="e2c7446dd3aca506" providerId="LiveId" clId="{266BE064-7E98-4256-A63A-117399AC18B7}" dt="2024-10-23T12:08:13.530" v="83"/>
          <ac:picMkLst>
            <pc:docMk/>
            <pc:sldMk cId="4147417226" sldId="11328"/>
            <ac:picMk id="3" creationId="{17C70207-112D-586D-3C44-6CAE4480D502}"/>
          </ac:picMkLst>
        </pc:picChg>
      </pc:sldChg>
      <pc:sldChg chg="addSp delSp modSp mod">
        <pc:chgData name="Jim McGowan" userId="e2c7446dd3aca506" providerId="LiveId" clId="{266BE064-7E98-4256-A63A-117399AC18B7}" dt="2024-10-23T12:08:16.194" v="85"/>
        <pc:sldMkLst>
          <pc:docMk/>
          <pc:sldMk cId="3054777581" sldId="11329"/>
        </pc:sldMkLst>
        <pc:picChg chg="del">
          <ac:chgData name="Jim McGowan" userId="e2c7446dd3aca506" providerId="LiveId" clId="{266BE064-7E98-4256-A63A-117399AC18B7}" dt="2024-10-23T12:08:15.888" v="84" actId="478"/>
          <ac:picMkLst>
            <pc:docMk/>
            <pc:sldMk cId="3054777581" sldId="11329"/>
            <ac:picMk id="2" creationId="{0CBF0576-2839-BFEF-C1E4-114579D006FE}"/>
          </ac:picMkLst>
        </pc:picChg>
        <pc:picChg chg="add mod">
          <ac:chgData name="Jim McGowan" userId="e2c7446dd3aca506" providerId="LiveId" clId="{266BE064-7E98-4256-A63A-117399AC18B7}" dt="2024-10-23T12:08:16.194" v="85"/>
          <ac:picMkLst>
            <pc:docMk/>
            <pc:sldMk cId="3054777581" sldId="11329"/>
            <ac:picMk id="3" creationId="{855FD605-A3B5-DEBA-47B5-6AA557089329}"/>
          </ac:picMkLst>
        </pc:picChg>
      </pc:sldChg>
      <pc:sldChg chg="addSp delSp modSp mod">
        <pc:chgData name="Jim McGowan" userId="e2c7446dd3aca506" providerId="LiveId" clId="{266BE064-7E98-4256-A63A-117399AC18B7}" dt="2024-10-23T12:08:38.896" v="89"/>
        <pc:sldMkLst>
          <pc:docMk/>
          <pc:sldMk cId="312707359" sldId="11330"/>
        </pc:sldMkLst>
        <pc:picChg chg="del">
          <ac:chgData name="Jim McGowan" userId="e2c7446dd3aca506" providerId="LiveId" clId="{266BE064-7E98-4256-A63A-117399AC18B7}" dt="2024-10-23T12:08:38.504" v="88" actId="478"/>
          <ac:picMkLst>
            <pc:docMk/>
            <pc:sldMk cId="312707359" sldId="11330"/>
            <ac:picMk id="2" creationId="{C74CFAC8-B564-DF97-2F69-0CD2C06D91E4}"/>
          </ac:picMkLst>
        </pc:picChg>
        <pc:picChg chg="add mod">
          <ac:chgData name="Jim McGowan" userId="e2c7446dd3aca506" providerId="LiveId" clId="{266BE064-7E98-4256-A63A-117399AC18B7}" dt="2024-10-23T12:08:38.896" v="89"/>
          <ac:picMkLst>
            <pc:docMk/>
            <pc:sldMk cId="312707359" sldId="11330"/>
            <ac:picMk id="3" creationId="{1AB012AF-46FE-B65D-B8A8-E674EF7D5B40}"/>
          </ac:picMkLst>
        </pc:picChg>
      </pc:sldChg>
      <pc:sldChg chg="addSp delSp modSp mod">
        <pc:chgData name="Jim McGowan" userId="e2c7446dd3aca506" providerId="LiveId" clId="{266BE064-7E98-4256-A63A-117399AC18B7}" dt="2024-10-23T12:08:41.228" v="91"/>
        <pc:sldMkLst>
          <pc:docMk/>
          <pc:sldMk cId="4207887969" sldId="11331"/>
        </pc:sldMkLst>
        <pc:picChg chg="del">
          <ac:chgData name="Jim McGowan" userId="e2c7446dd3aca506" providerId="LiveId" clId="{266BE064-7E98-4256-A63A-117399AC18B7}" dt="2024-10-23T12:08:40.824" v="90" actId="478"/>
          <ac:picMkLst>
            <pc:docMk/>
            <pc:sldMk cId="4207887969" sldId="11331"/>
            <ac:picMk id="2" creationId="{966690E6-D3A2-C3A9-D022-AA74D3A9D0E8}"/>
          </ac:picMkLst>
        </pc:picChg>
        <pc:picChg chg="add mod">
          <ac:chgData name="Jim McGowan" userId="e2c7446dd3aca506" providerId="LiveId" clId="{266BE064-7E98-4256-A63A-117399AC18B7}" dt="2024-10-23T12:08:41.228" v="91"/>
          <ac:picMkLst>
            <pc:docMk/>
            <pc:sldMk cId="4207887969" sldId="11331"/>
            <ac:picMk id="3" creationId="{83BF81D0-CEC3-2928-7A89-14521D113BD3}"/>
          </ac:picMkLst>
        </pc:picChg>
      </pc:sldChg>
      <pc:sldChg chg="addSp delSp modSp mod">
        <pc:chgData name="Jim McGowan" userId="e2c7446dd3aca506" providerId="LiveId" clId="{266BE064-7E98-4256-A63A-117399AC18B7}" dt="2024-10-23T12:08:50.773" v="99"/>
        <pc:sldMkLst>
          <pc:docMk/>
          <pc:sldMk cId="1583967404" sldId="11332"/>
        </pc:sldMkLst>
        <pc:picChg chg="del">
          <ac:chgData name="Jim McGowan" userId="e2c7446dd3aca506" providerId="LiveId" clId="{266BE064-7E98-4256-A63A-117399AC18B7}" dt="2024-10-23T12:08:50.376" v="98" actId="478"/>
          <ac:picMkLst>
            <pc:docMk/>
            <pc:sldMk cId="1583967404" sldId="11332"/>
            <ac:picMk id="2" creationId="{145DD329-61F1-43A2-0E7A-A21F0AC06C77}"/>
          </ac:picMkLst>
        </pc:picChg>
        <pc:picChg chg="add mod">
          <ac:chgData name="Jim McGowan" userId="e2c7446dd3aca506" providerId="LiveId" clId="{266BE064-7E98-4256-A63A-117399AC18B7}" dt="2024-10-23T12:08:50.773" v="99"/>
          <ac:picMkLst>
            <pc:docMk/>
            <pc:sldMk cId="1583967404" sldId="11332"/>
            <ac:picMk id="3" creationId="{31BED108-63AF-3805-0916-7C8D9E9ADD3C}"/>
          </ac:picMkLst>
        </pc:picChg>
      </pc:sldChg>
      <pc:sldChg chg="addSp delSp modSp mod">
        <pc:chgData name="Jim McGowan" userId="e2c7446dd3aca506" providerId="LiveId" clId="{266BE064-7E98-4256-A63A-117399AC18B7}" dt="2024-10-23T12:09:04.521" v="109"/>
        <pc:sldMkLst>
          <pc:docMk/>
          <pc:sldMk cId="88213651" sldId="11333"/>
        </pc:sldMkLst>
        <pc:picChg chg="del">
          <ac:chgData name="Jim McGowan" userId="e2c7446dd3aca506" providerId="LiveId" clId="{266BE064-7E98-4256-A63A-117399AC18B7}" dt="2024-10-23T12:09:04.104" v="108" actId="478"/>
          <ac:picMkLst>
            <pc:docMk/>
            <pc:sldMk cId="88213651" sldId="11333"/>
            <ac:picMk id="2" creationId="{028FABA7-CACE-C45F-DCC4-3A0E2ADE7D11}"/>
          </ac:picMkLst>
        </pc:picChg>
        <pc:picChg chg="add mod">
          <ac:chgData name="Jim McGowan" userId="e2c7446dd3aca506" providerId="LiveId" clId="{266BE064-7E98-4256-A63A-117399AC18B7}" dt="2024-10-23T12:09:04.521" v="109"/>
          <ac:picMkLst>
            <pc:docMk/>
            <pc:sldMk cId="88213651" sldId="11333"/>
            <ac:picMk id="3" creationId="{59B8582B-71D4-FE36-683F-C11DF1526EB2}"/>
          </ac:picMkLst>
        </pc:picChg>
      </pc:sldChg>
      <pc:sldChg chg="addSp delSp modSp mod">
        <pc:chgData name="Jim McGowan" userId="e2c7446dd3aca506" providerId="LiveId" clId="{266BE064-7E98-4256-A63A-117399AC18B7}" dt="2024-10-23T12:09:06.929" v="111"/>
        <pc:sldMkLst>
          <pc:docMk/>
          <pc:sldMk cId="1286566110" sldId="11334"/>
        </pc:sldMkLst>
        <pc:picChg chg="del">
          <ac:chgData name="Jim McGowan" userId="e2c7446dd3aca506" providerId="LiveId" clId="{266BE064-7E98-4256-A63A-117399AC18B7}" dt="2024-10-23T12:09:06.532" v="110" actId="478"/>
          <ac:picMkLst>
            <pc:docMk/>
            <pc:sldMk cId="1286566110" sldId="11334"/>
            <ac:picMk id="2" creationId="{26D9E5A7-881E-C29B-9BA6-1754EC0A9150}"/>
          </ac:picMkLst>
        </pc:picChg>
        <pc:picChg chg="add mod">
          <ac:chgData name="Jim McGowan" userId="e2c7446dd3aca506" providerId="LiveId" clId="{266BE064-7E98-4256-A63A-117399AC18B7}" dt="2024-10-23T12:09:06.929" v="111"/>
          <ac:picMkLst>
            <pc:docMk/>
            <pc:sldMk cId="1286566110" sldId="11334"/>
            <ac:picMk id="3" creationId="{A2B4B2EA-E5A3-F3B3-CE81-09A6F837AA12}"/>
          </ac:picMkLst>
        </pc:picChg>
      </pc:sldChg>
      <pc:sldChg chg="addSp delSp modSp mod">
        <pc:chgData name="Jim McGowan" userId="e2c7446dd3aca506" providerId="LiveId" clId="{266BE064-7E98-4256-A63A-117399AC18B7}" dt="2024-10-23T12:09:09.131" v="113"/>
        <pc:sldMkLst>
          <pc:docMk/>
          <pc:sldMk cId="3079446216" sldId="11335"/>
        </pc:sldMkLst>
        <pc:picChg chg="del">
          <ac:chgData name="Jim McGowan" userId="e2c7446dd3aca506" providerId="LiveId" clId="{266BE064-7E98-4256-A63A-117399AC18B7}" dt="2024-10-23T12:09:08.819" v="112" actId="478"/>
          <ac:picMkLst>
            <pc:docMk/>
            <pc:sldMk cId="3079446216" sldId="11335"/>
            <ac:picMk id="2" creationId="{D102DF32-6B85-DBDB-4D2E-585718CE2EEA}"/>
          </ac:picMkLst>
        </pc:picChg>
        <pc:picChg chg="add mod">
          <ac:chgData name="Jim McGowan" userId="e2c7446dd3aca506" providerId="LiveId" clId="{266BE064-7E98-4256-A63A-117399AC18B7}" dt="2024-10-23T12:09:09.131" v="113"/>
          <ac:picMkLst>
            <pc:docMk/>
            <pc:sldMk cId="3079446216" sldId="11335"/>
            <ac:picMk id="3" creationId="{EFA48E74-EA42-A9D5-475A-9E9821363B25}"/>
          </ac:picMkLst>
        </pc:picChg>
      </pc:sldChg>
      <pc:sldChg chg="addSp delSp modSp mod">
        <pc:chgData name="Jim McGowan" userId="e2c7446dd3aca506" providerId="LiveId" clId="{266BE064-7E98-4256-A63A-117399AC18B7}" dt="2024-10-23T12:08:43.676" v="93"/>
        <pc:sldMkLst>
          <pc:docMk/>
          <pc:sldMk cId="3549625344" sldId="11336"/>
        </pc:sldMkLst>
        <pc:picChg chg="del">
          <ac:chgData name="Jim McGowan" userId="e2c7446dd3aca506" providerId="LiveId" clId="{266BE064-7E98-4256-A63A-117399AC18B7}" dt="2024-10-23T12:08:43.272" v="92" actId="478"/>
          <ac:picMkLst>
            <pc:docMk/>
            <pc:sldMk cId="3549625344" sldId="11336"/>
            <ac:picMk id="2" creationId="{2E5806E9-239E-C377-E5C8-AD6A79FF30C3}"/>
          </ac:picMkLst>
        </pc:picChg>
        <pc:picChg chg="add mod">
          <ac:chgData name="Jim McGowan" userId="e2c7446dd3aca506" providerId="LiveId" clId="{266BE064-7E98-4256-A63A-117399AC18B7}" dt="2024-10-23T12:08:43.676" v="93"/>
          <ac:picMkLst>
            <pc:docMk/>
            <pc:sldMk cId="3549625344" sldId="11336"/>
            <ac:picMk id="3" creationId="{37784914-1B15-6637-FAC2-BC2602731D2A}"/>
          </ac:picMkLst>
        </pc:picChg>
      </pc:sldChg>
      <pc:sldChg chg="addSp delSp modSp mod">
        <pc:chgData name="Jim McGowan" userId="e2c7446dd3aca506" providerId="LiveId" clId="{266BE064-7E98-4256-A63A-117399AC18B7}" dt="2024-10-23T12:08:45.895" v="95"/>
        <pc:sldMkLst>
          <pc:docMk/>
          <pc:sldMk cId="3978523630" sldId="11337"/>
        </pc:sldMkLst>
        <pc:picChg chg="del">
          <ac:chgData name="Jim McGowan" userId="e2c7446dd3aca506" providerId="LiveId" clId="{266BE064-7E98-4256-A63A-117399AC18B7}" dt="2024-10-23T12:08:45.584" v="94" actId="478"/>
          <ac:picMkLst>
            <pc:docMk/>
            <pc:sldMk cId="3978523630" sldId="11337"/>
            <ac:picMk id="2" creationId="{8BC96C14-7D6D-127F-1774-11ED10A65843}"/>
          </ac:picMkLst>
        </pc:picChg>
        <pc:picChg chg="add mod">
          <ac:chgData name="Jim McGowan" userId="e2c7446dd3aca506" providerId="LiveId" clId="{266BE064-7E98-4256-A63A-117399AC18B7}" dt="2024-10-23T12:08:45.895" v="95"/>
          <ac:picMkLst>
            <pc:docMk/>
            <pc:sldMk cId="3978523630" sldId="11337"/>
            <ac:picMk id="3" creationId="{88980FA3-4E5E-B6B5-FB24-8B86D7EF2FF6}"/>
          </ac:picMkLst>
        </pc:picChg>
      </pc:sldChg>
      <pc:sldChg chg="addSp delSp modSp mod">
        <pc:chgData name="Jim McGowan" userId="e2c7446dd3aca506" providerId="LiveId" clId="{266BE064-7E98-4256-A63A-117399AC18B7}" dt="2024-10-23T12:08:48.359" v="97"/>
        <pc:sldMkLst>
          <pc:docMk/>
          <pc:sldMk cId="2420352133" sldId="11338"/>
        </pc:sldMkLst>
        <pc:picChg chg="del">
          <ac:chgData name="Jim McGowan" userId="e2c7446dd3aca506" providerId="LiveId" clId="{266BE064-7E98-4256-A63A-117399AC18B7}" dt="2024-10-23T12:08:47.954" v="96" actId="478"/>
          <ac:picMkLst>
            <pc:docMk/>
            <pc:sldMk cId="2420352133" sldId="11338"/>
            <ac:picMk id="2" creationId="{FBD6F9F3-95C6-59EE-5874-5C9716F3AA12}"/>
          </ac:picMkLst>
        </pc:picChg>
        <pc:picChg chg="add mod">
          <ac:chgData name="Jim McGowan" userId="e2c7446dd3aca506" providerId="LiveId" clId="{266BE064-7E98-4256-A63A-117399AC18B7}" dt="2024-10-23T12:08:48.359" v="97"/>
          <ac:picMkLst>
            <pc:docMk/>
            <pc:sldMk cId="2420352133" sldId="11338"/>
            <ac:picMk id="3" creationId="{70396E80-764E-C395-59AB-BF60FEE13C0C}"/>
          </ac:picMkLst>
        </pc:picChg>
      </pc:sldChg>
      <pc:sldChg chg="addSp delSp modSp mod">
        <pc:chgData name="Jim McGowan" userId="e2c7446dd3aca506" providerId="LiveId" clId="{266BE064-7E98-4256-A63A-117399AC18B7}" dt="2024-10-23T12:08:53.019" v="101"/>
        <pc:sldMkLst>
          <pc:docMk/>
          <pc:sldMk cId="3838791640" sldId="11339"/>
        </pc:sldMkLst>
        <pc:picChg chg="del">
          <ac:chgData name="Jim McGowan" userId="e2c7446dd3aca506" providerId="LiveId" clId="{266BE064-7E98-4256-A63A-117399AC18B7}" dt="2024-10-23T12:08:52.624" v="100" actId="478"/>
          <ac:picMkLst>
            <pc:docMk/>
            <pc:sldMk cId="3838791640" sldId="11339"/>
            <ac:picMk id="2" creationId="{C1F4A333-56F2-B9A2-BFE1-5589D5F9BC21}"/>
          </ac:picMkLst>
        </pc:picChg>
        <pc:picChg chg="add mod">
          <ac:chgData name="Jim McGowan" userId="e2c7446dd3aca506" providerId="LiveId" clId="{266BE064-7E98-4256-A63A-117399AC18B7}" dt="2024-10-23T12:08:53.019" v="101"/>
          <ac:picMkLst>
            <pc:docMk/>
            <pc:sldMk cId="3838791640" sldId="11339"/>
            <ac:picMk id="3" creationId="{7229FDF1-48AB-616F-82EB-80EAD458CE7A}"/>
          </ac:picMkLst>
        </pc:picChg>
      </pc:sldChg>
      <pc:sldChg chg="addSp delSp modSp mod">
        <pc:chgData name="Jim McGowan" userId="e2c7446dd3aca506" providerId="LiveId" clId="{266BE064-7E98-4256-A63A-117399AC18B7}" dt="2024-10-23T12:08:55.522" v="103"/>
        <pc:sldMkLst>
          <pc:docMk/>
          <pc:sldMk cId="43367509" sldId="11340"/>
        </pc:sldMkLst>
        <pc:picChg chg="del">
          <ac:chgData name="Jim McGowan" userId="e2c7446dd3aca506" providerId="LiveId" clId="{266BE064-7E98-4256-A63A-117399AC18B7}" dt="2024-10-23T12:08:55.121" v="102" actId="478"/>
          <ac:picMkLst>
            <pc:docMk/>
            <pc:sldMk cId="43367509" sldId="11340"/>
            <ac:picMk id="2" creationId="{252F65FC-5974-D8C9-C94E-5E7B60E2C08F}"/>
          </ac:picMkLst>
        </pc:picChg>
        <pc:picChg chg="add mod">
          <ac:chgData name="Jim McGowan" userId="e2c7446dd3aca506" providerId="LiveId" clId="{266BE064-7E98-4256-A63A-117399AC18B7}" dt="2024-10-23T12:08:55.522" v="103"/>
          <ac:picMkLst>
            <pc:docMk/>
            <pc:sldMk cId="43367509" sldId="11340"/>
            <ac:picMk id="3" creationId="{A296F2D4-F81E-26CF-B1E7-F7EE1238B5F3}"/>
          </ac:picMkLst>
        </pc:picChg>
      </pc:sldChg>
      <pc:sldChg chg="addSp delSp modSp mod">
        <pc:chgData name="Jim McGowan" userId="e2c7446dd3aca506" providerId="LiveId" clId="{266BE064-7E98-4256-A63A-117399AC18B7}" dt="2024-10-23T12:08:57.855" v="105"/>
        <pc:sldMkLst>
          <pc:docMk/>
          <pc:sldMk cId="2371652071" sldId="11341"/>
        </pc:sldMkLst>
        <pc:picChg chg="del">
          <ac:chgData name="Jim McGowan" userId="e2c7446dd3aca506" providerId="LiveId" clId="{266BE064-7E98-4256-A63A-117399AC18B7}" dt="2024-10-23T12:08:57.432" v="104" actId="478"/>
          <ac:picMkLst>
            <pc:docMk/>
            <pc:sldMk cId="2371652071" sldId="11341"/>
            <ac:picMk id="2" creationId="{45EC9B60-20C7-6F4B-D0D8-91EC8B0F3AE5}"/>
          </ac:picMkLst>
        </pc:picChg>
        <pc:picChg chg="add mod">
          <ac:chgData name="Jim McGowan" userId="e2c7446dd3aca506" providerId="LiveId" clId="{266BE064-7E98-4256-A63A-117399AC18B7}" dt="2024-10-23T12:08:57.855" v="105"/>
          <ac:picMkLst>
            <pc:docMk/>
            <pc:sldMk cId="2371652071" sldId="11341"/>
            <ac:picMk id="3" creationId="{888D7718-CDD0-B853-8BA1-F5D5EE443B77}"/>
          </ac:picMkLst>
        </pc:picChg>
      </pc:sldChg>
      <pc:sldChg chg="addSp delSp modSp mod">
        <pc:chgData name="Jim McGowan" userId="e2c7446dd3aca506" providerId="LiveId" clId="{266BE064-7E98-4256-A63A-117399AC18B7}" dt="2024-10-23T12:09:33.791" v="120" actId="14100"/>
        <pc:sldMkLst>
          <pc:docMk/>
          <pc:sldMk cId="2166445408" sldId="11342"/>
        </pc:sldMkLst>
        <pc:spChg chg="mod">
          <ac:chgData name="Jim McGowan" userId="e2c7446dd3aca506" providerId="LiveId" clId="{266BE064-7E98-4256-A63A-117399AC18B7}" dt="2024-10-23T12:09:33.791" v="120" actId="14100"/>
          <ac:spMkLst>
            <pc:docMk/>
            <pc:sldMk cId="2166445408" sldId="11342"/>
            <ac:spMk id="161795" creationId="{BB9C3581-40A7-B3EA-D8F0-F9A50662DDEF}"/>
          </ac:spMkLst>
        </pc:spChg>
        <pc:picChg chg="del">
          <ac:chgData name="Jim McGowan" userId="e2c7446dd3aca506" providerId="LiveId" clId="{266BE064-7E98-4256-A63A-117399AC18B7}" dt="2024-10-23T12:09:15.051" v="116" actId="478"/>
          <ac:picMkLst>
            <pc:docMk/>
            <pc:sldMk cId="2166445408" sldId="11342"/>
            <ac:picMk id="2" creationId="{1D04F1FC-4ADB-A591-2D40-0F70EDF8FE4B}"/>
          </ac:picMkLst>
        </pc:picChg>
        <pc:picChg chg="add mod">
          <ac:chgData name="Jim McGowan" userId="e2c7446dd3aca506" providerId="LiveId" clId="{266BE064-7E98-4256-A63A-117399AC18B7}" dt="2024-10-23T12:09:15.415" v="117"/>
          <ac:picMkLst>
            <pc:docMk/>
            <pc:sldMk cId="2166445408" sldId="11342"/>
            <ac:picMk id="4" creationId="{413573E1-6D2A-6F02-076F-8AE8C41163AD}"/>
          </ac:picMkLst>
        </pc:picChg>
      </pc:sldChg>
      <pc:sldChg chg="del">
        <pc:chgData name="Jim McGowan" userId="e2c7446dd3aca506" providerId="LiveId" clId="{266BE064-7E98-4256-A63A-117399AC18B7}" dt="2024-10-23T12:09:54.953" v="125" actId="47"/>
        <pc:sldMkLst>
          <pc:docMk/>
          <pc:sldMk cId="2247068817" sldId="11343"/>
        </pc:sldMkLst>
      </pc:sldChg>
      <pc:sldChg chg="addSp delSp modSp mod">
        <pc:chgData name="Jim McGowan" userId="e2c7446dd3aca506" providerId="LiveId" clId="{266BE064-7E98-4256-A63A-117399AC18B7}" dt="2024-10-23T12:10:30.467" v="138" actId="14100"/>
        <pc:sldMkLst>
          <pc:docMk/>
          <pc:sldMk cId="838423877" sldId="11344"/>
        </pc:sldMkLst>
        <pc:spChg chg="mod">
          <ac:chgData name="Jim McGowan" userId="e2c7446dd3aca506" providerId="LiveId" clId="{266BE064-7E98-4256-A63A-117399AC18B7}" dt="2024-10-23T12:10:30.467" v="138" actId="14100"/>
          <ac:spMkLst>
            <pc:docMk/>
            <pc:sldMk cId="838423877" sldId="11344"/>
            <ac:spMk id="161795" creationId="{CB8CE1DA-3BDA-D8B7-E4B8-82FCBF06F573}"/>
          </ac:spMkLst>
        </pc:spChg>
        <pc:picChg chg="del">
          <ac:chgData name="Jim McGowan" userId="e2c7446dd3aca506" providerId="LiveId" clId="{266BE064-7E98-4256-A63A-117399AC18B7}" dt="2024-10-23T12:10:12.472" v="134" actId="478"/>
          <ac:picMkLst>
            <pc:docMk/>
            <pc:sldMk cId="838423877" sldId="11344"/>
            <ac:picMk id="2" creationId="{F4128DF5-6AE4-9043-C81D-F65A7B0DFDF7}"/>
          </ac:picMkLst>
        </pc:picChg>
        <pc:picChg chg="add mod">
          <ac:chgData name="Jim McGowan" userId="e2c7446dd3aca506" providerId="LiveId" clId="{266BE064-7E98-4256-A63A-117399AC18B7}" dt="2024-10-23T12:10:12.791" v="135"/>
          <ac:picMkLst>
            <pc:docMk/>
            <pc:sldMk cId="838423877" sldId="11344"/>
            <ac:picMk id="4" creationId="{882AC544-D627-35E0-2093-AEB79F95E13D}"/>
          </ac:picMkLst>
        </pc:picChg>
      </pc:sldChg>
      <pc:sldChg chg="addSp delSp modSp mod">
        <pc:chgData name="Jim McGowan" userId="e2c7446dd3aca506" providerId="LiveId" clId="{266BE064-7E98-4256-A63A-117399AC18B7}" dt="2024-10-23T12:11:10.817" v="155" actId="14100"/>
        <pc:sldMkLst>
          <pc:docMk/>
          <pc:sldMk cId="3646795509" sldId="11345"/>
        </pc:sldMkLst>
        <pc:spChg chg="mod">
          <ac:chgData name="Jim McGowan" userId="e2c7446dd3aca506" providerId="LiveId" clId="{266BE064-7E98-4256-A63A-117399AC18B7}" dt="2024-10-23T12:11:10.817" v="155" actId="14100"/>
          <ac:spMkLst>
            <pc:docMk/>
            <pc:sldMk cId="3646795509" sldId="11345"/>
            <ac:spMk id="161795" creationId="{F500D3B4-5B06-09D4-17D9-B5A4DCB30A9C}"/>
          </ac:spMkLst>
        </pc:spChg>
        <pc:picChg chg="del">
          <ac:chgData name="Jim McGowan" userId="e2c7446dd3aca506" providerId="LiveId" clId="{266BE064-7E98-4256-A63A-117399AC18B7}" dt="2024-10-23T12:10:49.875" v="149" actId="478"/>
          <ac:picMkLst>
            <pc:docMk/>
            <pc:sldMk cId="3646795509" sldId="11345"/>
            <ac:picMk id="2" creationId="{4D14123F-DB7B-4C07-761C-9728D63ED12D}"/>
          </ac:picMkLst>
        </pc:picChg>
        <pc:picChg chg="add mod">
          <ac:chgData name="Jim McGowan" userId="e2c7446dd3aca506" providerId="LiveId" clId="{266BE064-7E98-4256-A63A-117399AC18B7}" dt="2024-10-23T12:10:50.249" v="150"/>
          <ac:picMkLst>
            <pc:docMk/>
            <pc:sldMk cId="3646795509" sldId="11345"/>
            <ac:picMk id="4" creationId="{023D9FFD-7681-CABE-1D9C-2C583B2BDFD4}"/>
          </ac:picMkLst>
        </pc:picChg>
      </pc:sldChg>
      <pc:sldChg chg="addSp delSp modSp del mod">
        <pc:chgData name="Jim McGowan" userId="e2c7446dd3aca506" providerId="LiveId" clId="{266BE064-7E98-4256-A63A-117399AC18B7}" dt="2024-10-23T12:11:38.322" v="160" actId="47"/>
        <pc:sldMkLst>
          <pc:docMk/>
          <pc:sldMk cId="4036976184" sldId="11346"/>
        </pc:sldMkLst>
        <pc:picChg chg="del">
          <ac:chgData name="Jim McGowan" userId="e2c7446dd3aca506" providerId="LiveId" clId="{266BE064-7E98-4256-A63A-117399AC18B7}" dt="2024-10-23T12:10:52.203" v="151" actId="478"/>
          <ac:picMkLst>
            <pc:docMk/>
            <pc:sldMk cId="4036976184" sldId="11346"/>
            <ac:picMk id="2" creationId="{5112E288-F94E-225D-E894-D29F79DB751E}"/>
          </ac:picMkLst>
        </pc:picChg>
        <pc:picChg chg="add mod">
          <ac:chgData name="Jim McGowan" userId="e2c7446dd3aca506" providerId="LiveId" clId="{266BE064-7E98-4256-A63A-117399AC18B7}" dt="2024-10-23T12:10:52.585" v="152"/>
          <ac:picMkLst>
            <pc:docMk/>
            <pc:sldMk cId="4036976184" sldId="11346"/>
            <ac:picMk id="4" creationId="{836E43BE-2F7D-4E86-F35B-5FD5AA8C9096}"/>
          </ac:picMkLst>
        </pc:picChg>
      </pc:sldChg>
      <pc:sldChg chg="del">
        <pc:chgData name="Jim McGowan" userId="e2c7446dd3aca506" providerId="LiveId" clId="{266BE064-7E98-4256-A63A-117399AC18B7}" dt="2024-10-23T12:11:55.983" v="164" actId="47"/>
        <pc:sldMkLst>
          <pc:docMk/>
          <pc:sldMk cId="3683079990" sldId="11347"/>
        </pc:sldMkLst>
      </pc:sldChg>
      <pc:sldChg chg="del">
        <pc:chgData name="Jim McGowan" userId="e2c7446dd3aca506" providerId="LiveId" clId="{266BE064-7E98-4256-A63A-117399AC18B7}" dt="2024-10-23T12:12:20.102" v="168" actId="47"/>
        <pc:sldMkLst>
          <pc:docMk/>
          <pc:sldMk cId="267599274" sldId="11349"/>
        </pc:sldMkLst>
      </pc:sldChg>
      <pc:sldChg chg="addSp delSp modSp mod">
        <pc:chgData name="Jim McGowan" userId="e2c7446dd3aca506" providerId="LiveId" clId="{266BE064-7E98-4256-A63A-117399AC18B7}" dt="2024-10-23T12:10:02.552" v="127"/>
        <pc:sldMkLst>
          <pc:docMk/>
          <pc:sldMk cId="3893788335" sldId="11350"/>
        </pc:sldMkLst>
        <pc:picChg chg="del">
          <ac:chgData name="Jim McGowan" userId="e2c7446dd3aca506" providerId="LiveId" clId="{266BE064-7E98-4256-A63A-117399AC18B7}" dt="2024-10-23T12:10:02.024" v="126" actId="478"/>
          <ac:picMkLst>
            <pc:docMk/>
            <pc:sldMk cId="3893788335" sldId="11350"/>
            <ac:picMk id="2" creationId="{AF48EB3F-A96C-A926-F5D0-AF76DA2C9918}"/>
          </ac:picMkLst>
        </pc:picChg>
        <pc:picChg chg="add mod">
          <ac:chgData name="Jim McGowan" userId="e2c7446dd3aca506" providerId="LiveId" clId="{266BE064-7E98-4256-A63A-117399AC18B7}" dt="2024-10-23T12:10:02.552" v="127"/>
          <ac:picMkLst>
            <pc:docMk/>
            <pc:sldMk cId="3893788335" sldId="11350"/>
            <ac:picMk id="3" creationId="{928DE3F6-B33C-C285-D84B-11201A0AF12A}"/>
          </ac:picMkLst>
        </pc:picChg>
      </pc:sldChg>
      <pc:sldChg chg="addSp delSp modSp mod">
        <pc:chgData name="Jim McGowan" userId="e2c7446dd3aca506" providerId="LiveId" clId="{266BE064-7E98-4256-A63A-117399AC18B7}" dt="2024-10-23T12:10:04.944" v="129"/>
        <pc:sldMkLst>
          <pc:docMk/>
          <pc:sldMk cId="314443125" sldId="11351"/>
        </pc:sldMkLst>
        <pc:picChg chg="del">
          <ac:chgData name="Jim McGowan" userId="e2c7446dd3aca506" providerId="LiveId" clId="{266BE064-7E98-4256-A63A-117399AC18B7}" dt="2024-10-23T12:10:04.586" v="128" actId="478"/>
          <ac:picMkLst>
            <pc:docMk/>
            <pc:sldMk cId="314443125" sldId="11351"/>
            <ac:picMk id="2" creationId="{B76A23D4-BCDA-1D74-D945-CDC7B01BDB79}"/>
          </ac:picMkLst>
        </pc:picChg>
        <pc:picChg chg="add mod">
          <ac:chgData name="Jim McGowan" userId="e2c7446dd3aca506" providerId="LiveId" clId="{266BE064-7E98-4256-A63A-117399AC18B7}" dt="2024-10-23T12:10:04.944" v="129"/>
          <ac:picMkLst>
            <pc:docMk/>
            <pc:sldMk cId="314443125" sldId="11351"/>
            <ac:picMk id="3" creationId="{A744C1B0-DD3F-E5F2-F447-8A8EDA46B8EF}"/>
          </ac:picMkLst>
        </pc:picChg>
      </pc:sldChg>
      <pc:sldChg chg="addSp delSp modSp mod">
        <pc:chgData name="Jim McGowan" userId="e2c7446dd3aca506" providerId="LiveId" clId="{266BE064-7E98-4256-A63A-117399AC18B7}" dt="2024-10-23T12:10:07.241" v="131"/>
        <pc:sldMkLst>
          <pc:docMk/>
          <pc:sldMk cId="1557011122" sldId="11352"/>
        </pc:sldMkLst>
        <pc:picChg chg="del">
          <ac:chgData name="Jim McGowan" userId="e2c7446dd3aca506" providerId="LiveId" clId="{266BE064-7E98-4256-A63A-117399AC18B7}" dt="2024-10-23T12:10:06.881" v="130" actId="478"/>
          <ac:picMkLst>
            <pc:docMk/>
            <pc:sldMk cId="1557011122" sldId="11352"/>
            <ac:picMk id="2" creationId="{B8AAF421-3893-A5B2-B318-1F2353647B17}"/>
          </ac:picMkLst>
        </pc:picChg>
        <pc:picChg chg="add mod">
          <ac:chgData name="Jim McGowan" userId="e2c7446dd3aca506" providerId="LiveId" clId="{266BE064-7E98-4256-A63A-117399AC18B7}" dt="2024-10-23T12:10:07.241" v="131"/>
          <ac:picMkLst>
            <pc:docMk/>
            <pc:sldMk cId="1557011122" sldId="11352"/>
            <ac:picMk id="3" creationId="{766EE093-1347-59CB-7A05-0D5F972C06ED}"/>
          </ac:picMkLst>
        </pc:picChg>
      </pc:sldChg>
      <pc:sldChg chg="addSp delSp modSp mod">
        <pc:chgData name="Jim McGowan" userId="e2c7446dd3aca506" providerId="LiveId" clId="{266BE064-7E98-4256-A63A-117399AC18B7}" dt="2024-10-23T12:10:09.518" v="133"/>
        <pc:sldMkLst>
          <pc:docMk/>
          <pc:sldMk cId="918059387" sldId="11353"/>
        </pc:sldMkLst>
        <pc:picChg chg="del">
          <ac:chgData name="Jim McGowan" userId="e2c7446dd3aca506" providerId="LiveId" clId="{266BE064-7E98-4256-A63A-117399AC18B7}" dt="2024-10-23T12:10:09.208" v="132" actId="478"/>
          <ac:picMkLst>
            <pc:docMk/>
            <pc:sldMk cId="918059387" sldId="11353"/>
            <ac:picMk id="2" creationId="{D38B03C2-C57D-9829-5854-F9957E7F34CD}"/>
          </ac:picMkLst>
        </pc:picChg>
        <pc:picChg chg="add mod">
          <ac:chgData name="Jim McGowan" userId="e2c7446dd3aca506" providerId="LiveId" clId="{266BE064-7E98-4256-A63A-117399AC18B7}" dt="2024-10-23T12:10:09.518" v="133"/>
          <ac:picMkLst>
            <pc:docMk/>
            <pc:sldMk cId="918059387" sldId="11353"/>
            <ac:picMk id="3" creationId="{22BC23B9-8EDA-D0F3-BC2F-7C2B8B58C8E0}"/>
          </ac:picMkLst>
        </pc:picChg>
      </pc:sldChg>
      <pc:sldChg chg="addSp delSp modSp mod">
        <pc:chgData name="Jim McGowan" userId="e2c7446dd3aca506" providerId="LiveId" clId="{266BE064-7E98-4256-A63A-117399AC18B7}" dt="2024-10-23T12:10:38.535" v="140"/>
        <pc:sldMkLst>
          <pc:docMk/>
          <pc:sldMk cId="282222478" sldId="11354"/>
        </pc:sldMkLst>
        <pc:picChg chg="del">
          <ac:chgData name="Jim McGowan" userId="e2c7446dd3aca506" providerId="LiveId" clId="{266BE064-7E98-4256-A63A-117399AC18B7}" dt="2024-10-23T12:10:37.577" v="139" actId="478"/>
          <ac:picMkLst>
            <pc:docMk/>
            <pc:sldMk cId="282222478" sldId="11354"/>
            <ac:picMk id="2" creationId="{B2614661-BB37-DB76-8210-69FBB6E24268}"/>
          </ac:picMkLst>
        </pc:picChg>
        <pc:picChg chg="add mod">
          <ac:chgData name="Jim McGowan" userId="e2c7446dd3aca506" providerId="LiveId" clId="{266BE064-7E98-4256-A63A-117399AC18B7}" dt="2024-10-23T12:10:38.535" v="140"/>
          <ac:picMkLst>
            <pc:docMk/>
            <pc:sldMk cId="282222478" sldId="11354"/>
            <ac:picMk id="3" creationId="{61B0E8E6-E413-5B25-08BC-0A5413EF6D50}"/>
          </ac:picMkLst>
        </pc:picChg>
      </pc:sldChg>
      <pc:sldChg chg="addSp delSp modSp mod">
        <pc:chgData name="Jim McGowan" userId="e2c7446dd3aca506" providerId="LiveId" clId="{266BE064-7E98-4256-A63A-117399AC18B7}" dt="2024-10-23T12:45:42.876" v="318" actId="12789"/>
        <pc:sldMkLst>
          <pc:docMk/>
          <pc:sldMk cId="2569060336" sldId="11359"/>
        </pc:sldMkLst>
        <pc:spChg chg="add del mod">
          <ac:chgData name="Jim McGowan" userId="e2c7446dd3aca506" providerId="LiveId" clId="{266BE064-7E98-4256-A63A-117399AC18B7}" dt="2024-10-23T12:45:13.475" v="311" actId="478"/>
          <ac:spMkLst>
            <pc:docMk/>
            <pc:sldMk cId="2569060336" sldId="11359"/>
            <ac:spMk id="4" creationId="{0A4570E0-6F1F-3C51-306F-84A1228C4001}"/>
          </ac:spMkLst>
        </pc:spChg>
        <pc:picChg chg="add mod modCrop">
          <ac:chgData name="Jim McGowan" userId="e2c7446dd3aca506" providerId="LiveId" clId="{266BE064-7E98-4256-A63A-117399AC18B7}" dt="2024-10-23T12:44:56.514" v="308" actId="732"/>
          <ac:picMkLst>
            <pc:docMk/>
            <pc:sldMk cId="2569060336" sldId="11359"/>
            <ac:picMk id="2" creationId="{98A80456-BB7A-28AA-F665-DB30F249B531}"/>
          </ac:picMkLst>
        </pc:picChg>
        <pc:picChg chg="add mod modCrop">
          <ac:chgData name="Jim McGowan" userId="e2c7446dd3aca506" providerId="LiveId" clId="{266BE064-7E98-4256-A63A-117399AC18B7}" dt="2024-10-23T12:45:42.876" v="318" actId="12789"/>
          <ac:picMkLst>
            <pc:docMk/>
            <pc:sldMk cId="2569060336" sldId="11359"/>
            <ac:picMk id="3" creationId="{C6C51C92-7052-EAA7-B761-B7D2C45A8C68}"/>
          </ac:picMkLst>
        </pc:picChg>
        <pc:picChg chg="add del mod">
          <ac:chgData name="Jim McGowan" userId="e2c7446dd3aca506" providerId="LiveId" clId="{266BE064-7E98-4256-A63A-117399AC18B7}" dt="2024-10-23T12:45:13.475" v="311" actId="478"/>
          <ac:picMkLst>
            <pc:docMk/>
            <pc:sldMk cId="2569060336" sldId="11359"/>
            <ac:picMk id="24578" creationId="{7336FF9A-9032-FF92-437C-DB25A2C14306}"/>
          </ac:picMkLst>
        </pc:picChg>
      </pc:sldChg>
      <pc:sldChg chg="addSp delSp modSp del mod">
        <pc:chgData name="Jim McGowan" userId="e2c7446dd3aca506" providerId="LiveId" clId="{266BE064-7E98-4256-A63A-117399AC18B7}" dt="2024-10-23T12:37:17.718" v="288" actId="47"/>
        <pc:sldMkLst>
          <pc:docMk/>
          <pc:sldMk cId="4063811744" sldId="11360"/>
        </pc:sldMkLst>
        <pc:spChg chg="add del mod">
          <ac:chgData name="Jim McGowan" userId="e2c7446dd3aca506" providerId="LiveId" clId="{266BE064-7E98-4256-A63A-117399AC18B7}" dt="2024-10-23T12:35:33.894" v="283" actId="478"/>
          <ac:spMkLst>
            <pc:docMk/>
            <pc:sldMk cId="4063811744" sldId="11360"/>
            <ac:spMk id="4" creationId="{402657A1-7A5A-90FD-302E-168978A60335}"/>
          </ac:spMkLst>
        </pc:spChg>
        <pc:picChg chg="add del">
          <ac:chgData name="Jim McGowan" userId="e2c7446dd3aca506" providerId="LiveId" clId="{266BE064-7E98-4256-A63A-117399AC18B7}" dt="2024-10-23T12:34:48.700" v="278" actId="478"/>
          <ac:picMkLst>
            <pc:docMk/>
            <pc:sldMk cId="4063811744" sldId="11360"/>
            <ac:picMk id="2" creationId="{8BFA6FAD-CD64-3E6F-8D45-9C48F0BFF79A}"/>
          </ac:picMkLst>
        </pc:picChg>
        <pc:picChg chg="add mod">
          <ac:chgData name="Jim McGowan" userId="e2c7446dd3aca506" providerId="LiveId" clId="{266BE064-7E98-4256-A63A-117399AC18B7}" dt="2024-10-23T12:33:34.773" v="272" actId="14100"/>
          <ac:picMkLst>
            <pc:docMk/>
            <pc:sldMk cId="4063811744" sldId="11360"/>
            <ac:picMk id="3" creationId="{BE02FE29-A280-B95A-C105-26F0A5B34E5A}"/>
          </ac:picMkLst>
        </pc:picChg>
        <pc:picChg chg="add mod">
          <ac:chgData name="Jim McGowan" userId="e2c7446dd3aca506" providerId="LiveId" clId="{266BE064-7E98-4256-A63A-117399AC18B7}" dt="2024-10-23T12:35:45.492" v="287" actId="12789"/>
          <ac:picMkLst>
            <pc:docMk/>
            <pc:sldMk cId="4063811744" sldId="11360"/>
            <ac:picMk id="5" creationId="{805D9FC2-2A62-CED9-09ED-6BD20CB7701B}"/>
          </ac:picMkLst>
        </pc:picChg>
        <pc:picChg chg="add del mod modCrop">
          <ac:chgData name="Jim McGowan" userId="e2c7446dd3aca506" providerId="LiveId" clId="{266BE064-7E98-4256-A63A-117399AC18B7}" dt="2024-10-23T12:35:33.894" v="283" actId="478"/>
          <ac:picMkLst>
            <pc:docMk/>
            <pc:sldMk cId="4063811744" sldId="11360"/>
            <ac:picMk id="24578" creationId="{02411B24-2BA3-7A62-8075-1893D3CA878E}"/>
          </ac:picMkLst>
        </pc:picChg>
      </pc:sldChg>
      <pc:sldChg chg="modSp del mod">
        <pc:chgData name="Jim McGowan" userId="e2c7446dd3aca506" providerId="LiveId" clId="{266BE064-7E98-4256-A63A-117399AC18B7}" dt="2024-10-23T13:00:46.206" v="362" actId="47"/>
        <pc:sldMkLst>
          <pc:docMk/>
          <pc:sldMk cId="741776154" sldId="11361"/>
        </pc:sldMkLst>
        <pc:spChg chg="mod">
          <ac:chgData name="Jim McGowan" userId="e2c7446dd3aca506" providerId="LiveId" clId="{266BE064-7E98-4256-A63A-117399AC18B7}" dt="2024-10-23T12:23:24.462" v="226" actId="108"/>
          <ac:spMkLst>
            <pc:docMk/>
            <pc:sldMk cId="741776154" sldId="11361"/>
            <ac:spMk id="134147" creationId="{FE40ECE9-5C10-4276-0DC0-9B292F2F0EC8}"/>
          </ac:spMkLst>
        </pc:spChg>
      </pc:sldChg>
      <pc:sldChg chg="addSp delSp modSp mod">
        <pc:chgData name="Jim McGowan" userId="e2c7446dd3aca506" providerId="LiveId" clId="{266BE064-7E98-4256-A63A-117399AC18B7}" dt="2024-10-23T12:10:40.859" v="142"/>
        <pc:sldMkLst>
          <pc:docMk/>
          <pc:sldMk cId="2404740071" sldId="11362"/>
        </pc:sldMkLst>
        <pc:picChg chg="del">
          <ac:chgData name="Jim McGowan" userId="e2c7446dd3aca506" providerId="LiveId" clId="{266BE064-7E98-4256-A63A-117399AC18B7}" dt="2024-10-23T12:10:40.394" v="141" actId="478"/>
          <ac:picMkLst>
            <pc:docMk/>
            <pc:sldMk cId="2404740071" sldId="11362"/>
            <ac:picMk id="2" creationId="{4B7AC1CD-2F33-990A-0D62-5C92E17CBE28}"/>
          </ac:picMkLst>
        </pc:picChg>
        <pc:picChg chg="add mod">
          <ac:chgData name="Jim McGowan" userId="e2c7446dd3aca506" providerId="LiveId" clId="{266BE064-7E98-4256-A63A-117399AC18B7}" dt="2024-10-23T12:10:40.859" v="142"/>
          <ac:picMkLst>
            <pc:docMk/>
            <pc:sldMk cId="2404740071" sldId="11362"/>
            <ac:picMk id="3" creationId="{AFCA3AA0-48BE-0DB7-A1C9-9183823EED3A}"/>
          </ac:picMkLst>
        </pc:picChg>
      </pc:sldChg>
      <pc:sldChg chg="addSp delSp modSp mod">
        <pc:chgData name="Jim McGowan" userId="e2c7446dd3aca506" providerId="LiveId" clId="{266BE064-7E98-4256-A63A-117399AC18B7}" dt="2024-10-23T12:10:43.233" v="144"/>
        <pc:sldMkLst>
          <pc:docMk/>
          <pc:sldMk cId="1181771622" sldId="11363"/>
        </pc:sldMkLst>
        <pc:picChg chg="del">
          <ac:chgData name="Jim McGowan" userId="e2c7446dd3aca506" providerId="LiveId" clId="{266BE064-7E98-4256-A63A-117399AC18B7}" dt="2024-10-23T12:10:42.859" v="143" actId="478"/>
          <ac:picMkLst>
            <pc:docMk/>
            <pc:sldMk cId="1181771622" sldId="11363"/>
            <ac:picMk id="2" creationId="{50796156-23E4-1390-9D58-2898677D79AC}"/>
          </ac:picMkLst>
        </pc:picChg>
        <pc:picChg chg="add mod">
          <ac:chgData name="Jim McGowan" userId="e2c7446dd3aca506" providerId="LiveId" clId="{266BE064-7E98-4256-A63A-117399AC18B7}" dt="2024-10-23T12:10:43.233" v="144"/>
          <ac:picMkLst>
            <pc:docMk/>
            <pc:sldMk cId="1181771622" sldId="11363"/>
            <ac:picMk id="3" creationId="{0903DD8F-303E-BCC4-E1A6-C323C363BFCC}"/>
          </ac:picMkLst>
        </pc:picChg>
      </pc:sldChg>
      <pc:sldChg chg="addSp delSp modSp mod">
        <pc:chgData name="Jim McGowan" userId="e2c7446dd3aca506" providerId="LiveId" clId="{266BE064-7E98-4256-A63A-117399AC18B7}" dt="2024-10-23T12:10:45.568" v="146"/>
        <pc:sldMkLst>
          <pc:docMk/>
          <pc:sldMk cId="779581444" sldId="11364"/>
        </pc:sldMkLst>
        <pc:picChg chg="del">
          <ac:chgData name="Jim McGowan" userId="e2c7446dd3aca506" providerId="LiveId" clId="{266BE064-7E98-4256-A63A-117399AC18B7}" dt="2024-10-23T12:10:45.168" v="145" actId="478"/>
          <ac:picMkLst>
            <pc:docMk/>
            <pc:sldMk cId="779581444" sldId="11364"/>
            <ac:picMk id="2" creationId="{C33D27E5-941D-B16D-7F73-67FA5A6EFCCE}"/>
          </ac:picMkLst>
        </pc:picChg>
        <pc:picChg chg="add mod">
          <ac:chgData name="Jim McGowan" userId="e2c7446dd3aca506" providerId="LiveId" clId="{266BE064-7E98-4256-A63A-117399AC18B7}" dt="2024-10-23T12:10:45.568" v="146"/>
          <ac:picMkLst>
            <pc:docMk/>
            <pc:sldMk cId="779581444" sldId="11364"/>
            <ac:picMk id="3" creationId="{CE997EE9-E801-97F9-7278-C323AF41C850}"/>
          </ac:picMkLst>
        </pc:picChg>
      </pc:sldChg>
      <pc:sldChg chg="addSp delSp modSp mod">
        <pc:chgData name="Jim McGowan" userId="e2c7446dd3aca506" providerId="LiveId" clId="{266BE064-7E98-4256-A63A-117399AC18B7}" dt="2024-10-23T12:10:47.944" v="148"/>
        <pc:sldMkLst>
          <pc:docMk/>
          <pc:sldMk cId="1632300608" sldId="11365"/>
        </pc:sldMkLst>
        <pc:picChg chg="del">
          <ac:chgData name="Jim McGowan" userId="e2c7446dd3aca506" providerId="LiveId" clId="{266BE064-7E98-4256-A63A-117399AC18B7}" dt="2024-10-23T12:10:47.531" v="147" actId="478"/>
          <ac:picMkLst>
            <pc:docMk/>
            <pc:sldMk cId="1632300608" sldId="11365"/>
            <ac:picMk id="2" creationId="{FDD964AA-DA6F-7330-EB02-5D271456445E}"/>
          </ac:picMkLst>
        </pc:picChg>
        <pc:picChg chg="add mod">
          <ac:chgData name="Jim McGowan" userId="e2c7446dd3aca506" providerId="LiveId" clId="{266BE064-7E98-4256-A63A-117399AC18B7}" dt="2024-10-23T12:10:47.944" v="148"/>
          <ac:picMkLst>
            <pc:docMk/>
            <pc:sldMk cId="1632300608" sldId="11365"/>
            <ac:picMk id="3" creationId="{B75D75C3-A40C-FD99-F56F-DBCE3FD81233}"/>
          </ac:picMkLst>
        </pc:picChg>
      </pc:sldChg>
      <pc:sldChg chg="addSp delSp modSp add mod">
        <pc:chgData name="Jim McGowan" userId="e2c7446dd3aca506" providerId="LiveId" clId="{266BE064-7E98-4256-A63A-117399AC18B7}" dt="2024-10-23T12:06:29.672" v="57" actId="108"/>
        <pc:sldMkLst>
          <pc:docMk/>
          <pc:sldMk cId="430948168" sldId="11366"/>
        </pc:sldMkLst>
        <pc:spChg chg="mod">
          <ac:chgData name="Jim McGowan" userId="e2c7446dd3aca506" providerId="LiveId" clId="{266BE064-7E98-4256-A63A-117399AC18B7}" dt="2024-10-23T12:06:29.672" v="57" actId="108"/>
          <ac:spMkLst>
            <pc:docMk/>
            <pc:sldMk cId="430948168" sldId="11366"/>
            <ac:spMk id="161795" creationId="{00000000-0000-0000-0000-000000000000}"/>
          </ac:spMkLst>
        </pc:spChg>
        <pc:picChg chg="del">
          <ac:chgData name="Jim McGowan" userId="e2c7446dd3aca506" providerId="LiveId" clId="{266BE064-7E98-4256-A63A-117399AC18B7}" dt="2024-10-23T12:01:37.150" v="19" actId="478"/>
          <ac:picMkLst>
            <pc:docMk/>
            <pc:sldMk cId="430948168" sldId="11366"/>
            <ac:picMk id="2" creationId="{F6363DEA-3239-9A3C-4B72-C04F685E9C3A}"/>
          </ac:picMkLst>
        </pc:picChg>
        <pc:picChg chg="add del mod">
          <ac:chgData name="Jim McGowan" userId="e2c7446dd3aca506" providerId="LiveId" clId="{266BE064-7E98-4256-A63A-117399AC18B7}" dt="2024-10-23T12:05:33.889" v="50" actId="478"/>
          <ac:picMkLst>
            <pc:docMk/>
            <pc:sldMk cId="430948168" sldId="11366"/>
            <ac:picMk id="3" creationId="{7FF76FC8-2F28-516F-489B-A3E4CBE1051D}"/>
          </ac:picMkLst>
        </pc:picChg>
        <pc:picChg chg="add mod">
          <ac:chgData name="Jim McGowan" userId="e2c7446dd3aca506" providerId="LiveId" clId="{266BE064-7E98-4256-A63A-117399AC18B7}" dt="2024-10-23T12:06:19.499" v="55" actId="1076"/>
          <ac:picMkLst>
            <pc:docMk/>
            <pc:sldMk cId="430948168" sldId="11366"/>
            <ac:picMk id="4" creationId="{F934537A-D2EE-A2E0-2084-BF8A86567604}"/>
          </ac:picMkLst>
        </pc:picChg>
      </pc:sldChg>
      <pc:sldChg chg="addSp delSp modSp add mod">
        <pc:chgData name="Jim McGowan" userId="e2c7446dd3aca506" providerId="LiveId" clId="{266BE064-7E98-4256-A63A-117399AC18B7}" dt="2024-10-23T12:09:12.114" v="115"/>
        <pc:sldMkLst>
          <pc:docMk/>
          <pc:sldMk cId="3077398691" sldId="11367"/>
        </pc:sldMkLst>
        <pc:spChg chg="mod">
          <ac:chgData name="Jim McGowan" userId="e2c7446dd3aca506" providerId="LiveId" clId="{266BE064-7E98-4256-A63A-117399AC18B7}" dt="2024-10-23T12:00:34.979" v="10" actId="108"/>
          <ac:spMkLst>
            <pc:docMk/>
            <pc:sldMk cId="3077398691" sldId="11367"/>
            <ac:spMk id="161795" creationId="{00000000-0000-0000-0000-000000000000}"/>
          </ac:spMkLst>
        </pc:spChg>
        <pc:picChg chg="del">
          <ac:chgData name="Jim McGowan" userId="e2c7446dd3aca506" providerId="LiveId" clId="{266BE064-7E98-4256-A63A-117399AC18B7}" dt="2024-10-23T12:02:04.275" v="21" actId="478"/>
          <ac:picMkLst>
            <pc:docMk/>
            <pc:sldMk cId="3077398691" sldId="11367"/>
            <ac:picMk id="2" creationId="{F6363DEA-3239-9A3C-4B72-C04F685E9C3A}"/>
          </ac:picMkLst>
        </pc:picChg>
        <pc:picChg chg="add del mod">
          <ac:chgData name="Jim McGowan" userId="e2c7446dd3aca506" providerId="LiveId" clId="{266BE064-7E98-4256-A63A-117399AC18B7}" dt="2024-10-23T12:09:11.745" v="114" actId="478"/>
          <ac:picMkLst>
            <pc:docMk/>
            <pc:sldMk cId="3077398691" sldId="11367"/>
            <ac:picMk id="3" creationId="{2DBDC922-3B32-90E4-4D94-A276909ACDF9}"/>
          </ac:picMkLst>
        </pc:picChg>
        <pc:picChg chg="add mod">
          <ac:chgData name="Jim McGowan" userId="e2c7446dd3aca506" providerId="LiveId" clId="{266BE064-7E98-4256-A63A-117399AC18B7}" dt="2024-10-23T12:09:12.114" v="115"/>
          <ac:picMkLst>
            <pc:docMk/>
            <pc:sldMk cId="3077398691" sldId="11367"/>
            <ac:picMk id="4" creationId="{65094D0E-1CEA-1988-D799-EB36B17B2F4A}"/>
          </ac:picMkLst>
        </pc:picChg>
      </pc:sldChg>
      <pc:sldChg chg="addSp delSp modSp add mod">
        <pc:chgData name="Jim McGowan" userId="e2c7446dd3aca506" providerId="LiveId" clId="{266BE064-7E98-4256-A63A-117399AC18B7}" dt="2024-10-23T12:12:27.119" v="170"/>
        <pc:sldMkLst>
          <pc:docMk/>
          <pc:sldMk cId="2690204952" sldId="11368"/>
        </pc:sldMkLst>
        <pc:spChg chg="mod">
          <ac:chgData name="Jim McGowan" userId="e2c7446dd3aca506" providerId="LiveId" clId="{266BE064-7E98-4256-A63A-117399AC18B7}" dt="2024-10-23T12:02:38.848" v="24" actId="108"/>
          <ac:spMkLst>
            <pc:docMk/>
            <pc:sldMk cId="2690204952" sldId="11368"/>
            <ac:spMk id="161795" creationId="{00000000-0000-0000-0000-000000000000}"/>
          </ac:spMkLst>
        </pc:spChg>
        <pc:picChg chg="add mod">
          <ac:chgData name="Jim McGowan" userId="e2c7446dd3aca506" providerId="LiveId" clId="{266BE064-7E98-4256-A63A-117399AC18B7}" dt="2024-10-23T12:12:27.119" v="170"/>
          <ac:picMkLst>
            <pc:docMk/>
            <pc:sldMk cId="2690204952" sldId="11368"/>
            <ac:picMk id="2" creationId="{FE9CF020-2EAD-6450-CCC4-24390D3B2FDC}"/>
          </ac:picMkLst>
        </pc:picChg>
        <pc:picChg chg="del">
          <ac:chgData name="Jim McGowan" userId="e2c7446dd3aca506" providerId="LiveId" clId="{266BE064-7E98-4256-A63A-117399AC18B7}" dt="2024-10-23T12:12:26.447" v="169" actId="478"/>
          <ac:picMkLst>
            <pc:docMk/>
            <pc:sldMk cId="2690204952" sldId="11368"/>
            <ac:picMk id="3" creationId="{2DBDC922-3B32-90E4-4D94-A276909ACDF9}"/>
          </ac:picMkLst>
        </pc:picChg>
      </pc:sldChg>
      <pc:sldChg chg="addSp delSp modSp add mod">
        <pc:chgData name="Jim McGowan" userId="e2c7446dd3aca506" providerId="LiveId" clId="{266BE064-7E98-4256-A63A-117399AC18B7}" dt="2024-10-23T12:12:30.093" v="172"/>
        <pc:sldMkLst>
          <pc:docMk/>
          <pc:sldMk cId="4170021853" sldId="11369"/>
        </pc:sldMkLst>
        <pc:spChg chg="mod">
          <ac:chgData name="Jim McGowan" userId="e2c7446dd3aca506" providerId="LiveId" clId="{266BE064-7E98-4256-A63A-117399AC18B7}" dt="2024-10-23T12:02:59.674" v="28" actId="108"/>
          <ac:spMkLst>
            <pc:docMk/>
            <pc:sldMk cId="4170021853" sldId="11369"/>
            <ac:spMk id="161795" creationId="{00000000-0000-0000-0000-000000000000}"/>
          </ac:spMkLst>
        </pc:spChg>
        <pc:picChg chg="add mod">
          <ac:chgData name="Jim McGowan" userId="e2c7446dd3aca506" providerId="LiveId" clId="{266BE064-7E98-4256-A63A-117399AC18B7}" dt="2024-10-23T12:12:30.093" v="172"/>
          <ac:picMkLst>
            <pc:docMk/>
            <pc:sldMk cId="4170021853" sldId="11369"/>
            <ac:picMk id="2" creationId="{74D93BD4-91EA-806A-0047-F7EF9A0B5581}"/>
          </ac:picMkLst>
        </pc:picChg>
        <pc:picChg chg="del">
          <ac:chgData name="Jim McGowan" userId="e2c7446dd3aca506" providerId="LiveId" clId="{266BE064-7E98-4256-A63A-117399AC18B7}" dt="2024-10-23T12:12:29.664" v="171" actId="478"/>
          <ac:picMkLst>
            <pc:docMk/>
            <pc:sldMk cId="4170021853" sldId="11369"/>
            <ac:picMk id="3" creationId="{2DBDC922-3B32-90E4-4D94-A276909ACDF9}"/>
          </ac:picMkLst>
        </pc:picChg>
      </pc:sldChg>
      <pc:sldChg chg="addSp delSp modSp add mod">
        <pc:chgData name="Jim McGowan" userId="e2c7446dd3aca506" providerId="LiveId" clId="{266BE064-7E98-4256-A63A-117399AC18B7}" dt="2024-10-23T12:12:32.548" v="174"/>
        <pc:sldMkLst>
          <pc:docMk/>
          <pc:sldMk cId="190264848" sldId="11370"/>
        </pc:sldMkLst>
        <pc:spChg chg="mod">
          <ac:chgData name="Jim McGowan" userId="e2c7446dd3aca506" providerId="LiveId" clId="{266BE064-7E98-4256-A63A-117399AC18B7}" dt="2024-10-23T12:03:25.323" v="32" actId="108"/>
          <ac:spMkLst>
            <pc:docMk/>
            <pc:sldMk cId="190264848" sldId="11370"/>
            <ac:spMk id="161795" creationId="{00000000-0000-0000-0000-000000000000}"/>
          </ac:spMkLst>
        </pc:spChg>
        <pc:picChg chg="add mod">
          <ac:chgData name="Jim McGowan" userId="e2c7446dd3aca506" providerId="LiveId" clId="{266BE064-7E98-4256-A63A-117399AC18B7}" dt="2024-10-23T12:12:32.548" v="174"/>
          <ac:picMkLst>
            <pc:docMk/>
            <pc:sldMk cId="190264848" sldId="11370"/>
            <ac:picMk id="2" creationId="{2413DEAC-D55D-32BA-F99C-291FD0E54FB1}"/>
          </ac:picMkLst>
        </pc:picChg>
        <pc:picChg chg="del">
          <ac:chgData name="Jim McGowan" userId="e2c7446dd3aca506" providerId="LiveId" clId="{266BE064-7E98-4256-A63A-117399AC18B7}" dt="2024-10-23T12:12:32.114" v="173" actId="478"/>
          <ac:picMkLst>
            <pc:docMk/>
            <pc:sldMk cId="190264848" sldId="11370"/>
            <ac:picMk id="3" creationId="{2DBDC922-3B32-90E4-4D94-A276909ACDF9}"/>
          </ac:picMkLst>
        </pc:picChg>
      </pc:sldChg>
      <pc:sldChg chg="addSp delSp modSp add mod">
        <pc:chgData name="Jim McGowan" userId="e2c7446dd3aca506" providerId="LiveId" clId="{266BE064-7E98-4256-A63A-117399AC18B7}" dt="2024-10-23T12:12:35.787" v="176"/>
        <pc:sldMkLst>
          <pc:docMk/>
          <pc:sldMk cId="3763483381" sldId="11371"/>
        </pc:sldMkLst>
        <pc:spChg chg="mod">
          <ac:chgData name="Jim McGowan" userId="e2c7446dd3aca506" providerId="LiveId" clId="{266BE064-7E98-4256-A63A-117399AC18B7}" dt="2024-10-23T12:03:43.103" v="36" actId="108"/>
          <ac:spMkLst>
            <pc:docMk/>
            <pc:sldMk cId="3763483381" sldId="11371"/>
            <ac:spMk id="161795" creationId="{00000000-0000-0000-0000-000000000000}"/>
          </ac:spMkLst>
        </pc:spChg>
        <pc:picChg chg="add mod">
          <ac:chgData name="Jim McGowan" userId="e2c7446dd3aca506" providerId="LiveId" clId="{266BE064-7E98-4256-A63A-117399AC18B7}" dt="2024-10-23T12:12:35.787" v="176"/>
          <ac:picMkLst>
            <pc:docMk/>
            <pc:sldMk cId="3763483381" sldId="11371"/>
            <ac:picMk id="2" creationId="{B09C5CED-7C0F-1163-A9BA-FFC640073B02}"/>
          </ac:picMkLst>
        </pc:picChg>
        <pc:picChg chg="del">
          <ac:chgData name="Jim McGowan" userId="e2c7446dd3aca506" providerId="LiveId" clId="{266BE064-7E98-4256-A63A-117399AC18B7}" dt="2024-10-23T12:12:35.216" v="175" actId="478"/>
          <ac:picMkLst>
            <pc:docMk/>
            <pc:sldMk cId="3763483381" sldId="11371"/>
            <ac:picMk id="3" creationId="{2DBDC922-3B32-90E4-4D94-A276909ACDF9}"/>
          </ac:picMkLst>
        </pc:picChg>
      </pc:sldChg>
      <pc:sldChg chg="addSp delSp modSp add mod">
        <pc:chgData name="Jim McGowan" userId="e2c7446dd3aca506" providerId="LiveId" clId="{266BE064-7E98-4256-A63A-117399AC18B7}" dt="2024-10-23T12:12:39.374" v="178"/>
        <pc:sldMkLst>
          <pc:docMk/>
          <pc:sldMk cId="586616730" sldId="11372"/>
        </pc:sldMkLst>
        <pc:spChg chg="mod">
          <ac:chgData name="Jim McGowan" userId="e2c7446dd3aca506" providerId="LiveId" clId="{266BE064-7E98-4256-A63A-117399AC18B7}" dt="2024-10-23T12:04:04.287" v="40" actId="108"/>
          <ac:spMkLst>
            <pc:docMk/>
            <pc:sldMk cId="586616730" sldId="11372"/>
            <ac:spMk id="161795" creationId="{00000000-0000-0000-0000-000000000000}"/>
          </ac:spMkLst>
        </pc:spChg>
        <pc:picChg chg="add mod">
          <ac:chgData name="Jim McGowan" userId="e2c7446dd3aca506" providerId="LiveId" clId="{266BE064-7E98-4256-A63A-117399AC18B7}" dt="2024-10-23T12:12:39.374" v="178"/>
          <ac:picMkLst>
            <pc:docMk/>
            <pc:sldMk cId="586616730" sldId="11372"/>
            <ac:picMk id="2" creationId="{F235D593-1499-AEAB-C49F-7628C1D4416A}"/>
          </ac:picMkLst>
        </pc:picChg>
        <pc:picChg chg="del">
          <ac:chgData name="Jim McGowan" userId="e2c7446dd3aca506" providerId="LiveId" clId="{266BE064-7E98-4256-A63A-117399AC18B7}" dt="2024-10-23T12:12:39.049" v="177" actId="478"/>
          <ac:picMkLst>
            <pc:docMk/>
            <pc:sldMk cId="586616730" sldId="11372"/>
            <ac:picMk id="3" creationId="{2DBDC922-3B32-90E4-4D94-A276909ACDF9}"/>
          </ac:picMkLst>
        </pc:picChg>
      </pc:sldChg>
      <pc:sldChg chg="addSp delSp modSp add mod">
        <pc:chgData name="Jim McGowan" userId="e2c7446dd3aca506" providerId="LiveId" clId="{266BE064-7E98-4256-A63A-117399AC18B7}" dt="2024-10-23T12:12:43.430" v="180"/>
        <pc:sldMkLst>
          <pc:docMk/>
          <pc:sldMk cId="3375148907" sldId="11373"/>
        </pc:sldMkLst>
        <pc:spChg chg="mod">
          <ac:chgData name="Jim McGowan" userId="e2c7446dd3aca506" providerId="LiveId" clId="{266BE064-7E98-4256-A63A-117399AC18B7}" dt="2024-10-23T12:04:27.896" v="45" actId="108"/>
          <ac:spMkLst>
            <pc:docMk/>
            <pc:sldMk cId="3375148907" sldId="11373"/>
            <ac:spMk id="161795" creationId="{00000000-0000-0000-0000-000000000000}"/>
          </ac:spMkLst>
        </pc:spChg>
        <pc:picChg chg="add mod">
          <ac:chgData name="Jim McGowan" userId="e2c7446dd3aca506" providerId="LiveId" clId="{266BE064-7E98-4256-A63A-117399AC18B7}" dt="2024-10-23T12:12:43.430" v="180"/>
          <ac:picMkLst>
            <pc:docMk/>
            <pc:sldMk cId="3375148907" sldId="11373"/>
            <ac:picMk id="2" creationId="{7C9BA228-E7A8-266B-104E-7CED296AB725}"/>
          </ac:picMkLst>
        </pc:picChg>
        <pc:picChg chg="del">
          <ac:chgData name="Jim McGowan" userId="e2c7446dd3aca506" providerId="LiveId" clId="{266BE064-7E98-4256-A63A-117399AC18B7}" dt="2024-10-23T12:12:43.048" v="179" actId="478"/>
          <ac:picMkLst>
            <pc:docMk/>
            <pc:sldMk cId="3375148907" sldId="11373"/>
            <ac:picMk id="3" creationId="{2DBDC922-3B32-90E4-4D94-A276909ACDF9}"/>
          </ac:picMkLst>
        </pc:picChg>
      </pc:sldChg>
      <pc:sldChg chg="modSp add mod">
        <pc:chgData name="Jim McGowan" userId="e2c7446dd3aca506" providerId="LiveId" clId="{266BE064-7E98-4256-A63A-117399AC18B7}" dt="2024-10-23T12:09:50.349" v="124" actId="207"/>
        <pc:sldMkLst>
          <pc:docMk/>
          <pc:sldMk cId="2440383038" sldId="11374"/>
        </pc:sldMkLst>
        <pc:spChg chg="mod">
          <ac:chgData name="Jim McGowan" userId="e2c7446dd3aca506" providerId="LiveId" clId="{266BE064-7E98-4256-A63A-117399AC18B7}" dt="2024-10-23T12:09:50.349" v="124" actId="207"/>
          <ac:spMkLst>
            <pc:docMk/>
            <pc:sldMk cId="2440383038" sldId="11374"/>
            <ac:spMk id="161795" creationId="{BB9C3581-40A7-B3EA-D8F0-F9A50662DDEF}"/>
          </ac:spMkLst>
        </pc:spChg>
      </pc:sldChg>
      <pc:sldChg chg="modSp add mod">
        <pc:chgData name="Jim McGowan" userId="e2c7446dd3aca506" providerId="LiveId" clId="{266BE064-7E98-4256-A63A-117399AC18B7}" dt="2024-10-23T12:11:33.747" v="159" actId="108"/>
        <pc:sldMkLst>
          <pc:docMk/>
          <pc:sldMk cId="703844560" sldId="11375"/>
        </pc:sldMkLst>
        <pc:spChg chg="mod">
          <ac:chgData name="Jim McGowan" userId="e2c7446dd3aca506" providerId="LiveId" clId="{266BE064-7E98-4256-A63A-117399AC18B7}" dt="2024-10-23T12:11:33.747" v="159" actId="108"/>
          <ac:spMkLst>
            <pc:docMk/>
            <pc:sldMk cId="703844560" sldId="11375"/>
            <ac:spMk id="161795" creationId="{F500D3B4-5B06-09D4-17D9-B5A4DCB30A9C}"/>
          </ac:spMkLst>
        </pc:spChg>
      </pc:sldChg>
      <pc:sldChg chg="modSp add mod">
        <pc:chgData name="Jim McGowan" userId="e2c7446dd3aca506" providerId="LiveId" clId="{266BE064-7E98-4256-A63A-117399AC18B7}" dt="2024-10-23T12:11:50.434" v="163" actId="108"/>
        <pc:sldMkLst>
          <pc:docMk/>
          <pc:sldMk cId="930924741" sldId="11376"/>
        </pc:sldMkLst>
        <pc:spChg chg="mod">
          <ac:chgData name="Jim McGowan" userId="e2c7446dd3aca506" providerId="LiveId" clId="{266BE064-7E98-4256-A63A-117399AC18B7}" dt="2024-10-23T12:11:50.434" v="163" actId="108"/>
          <ac:spMkLst>
            <pc:docMk/>
            <pc:sldMk cId="930924741" sldId="11376"/>
            <ac:spMk id="161795" creationId="{F500D3B4-5B06-09D4-17D9-B5A4DCB30A9C}"/>
          </ac:spMkLst>
        </pc:spChg>
      </pc:sldChg>
      <pc:sldChg chg="modSp add del mod">
        <pc:chgData name="Jim McGowan" userId="e2c7446dd3aca506" providerId="LiveId" clId="{266BE064-7E98-4256-A63A-117399AC18B7}" dt="2024-10-23T12:40:36.574" v="294" actId="47"/>
        <pc:sldMkLst>
          <pc:docMk/>
          <pc:sldMk cId="3940141657" sldId="11377"/>
        </pc:sldMkLst>
        <pc:spChg chg="mod">
          <ac:chgData name="Jim McGowan" userId="e2c7446dd3aca506" providerId="LiveId" clId="{266BE064-7E98-4256-A63A-117399AC18B7}" dt="2024-10-23T12:12:15.518" v="167" actId="108"/>
          <ac:spMkLst>
            <pc:docMk/>
            <pc:sldMk cId="3940141657" sldId="11377"/>
            <ac:spMk id="161795" creationId="{F500D3B4-5B06-09D4-17D9-B5A4DCB30A9C}"/>
          </ac:spMkLst>
        </pc:spChg>
      </pc:sldChg>
      <pc:sldChg chg="addSp modSp add mod">
        <pc:chgData name="Jim McGowan" userId="e2c7446dd3aca506" providerId="LiveId" clId="{266BE064-7E98-4256-A63A-117399AC18B7}" dt="2024-10-24T00:53:49.625" v="439" actId="20577"/>
        <pc:sldMkLst>
          <pc:docMk/>
          <pc:sldMk cId="2355471774" sldId="11378"/>
        </pc:sldMkLst>
        <pc:spChg chg="mod">
          <ac:chgData name="Jim McGowan" userId="e2c7446dd3aca506" providerId="LiveId" clId="{266BE064-7E98-4256-A63A-117399AC18B7}" dt="2024-10-24T00:53:49.625" v="439" actId="20577"/>
          <ac:spMkLst>
            <pc:docMk/>
            <pc:sldMk cId="2355471774" sldId="11378"/>
            <ac:spMk id="134147" creationId="{FE40ECE9-5C10-4276-0DC0-9B292F2F0EC8}"/>
          </ac:spMkLst>
        </pc:spChg>
        <pc:picChg chg="add mod">
          <ac:chgData name="Jim McGowan" userId="e2c7446dd3aca506" providerId="LiveId" clId="{266BE064-7E98-4256-A63A-117399AC18B7}" dt="2024-10-23T12:55:28.126" v="351"/>
          <ac:picMkLst>
            <pc:docMk/>
            <pc:sldMk cId="2355471774" sldId="11378"/>
            <ac:picMk id="2" creationId="{1AA273DF-4A46-C46A-8E7E-B094DEF8EA20}"/>
          </ac:picMkLst>
        </pc:picChg>
      </pc:sldChg>
      <pc:sldChg chg="new del">
        <pc:chgData name="Jim McGowan" userId="e2c7446dd3aca506" providerId="LiveId" clId="{266BE064-7E98-4256-A63A-117399AC18B7}" dt="2024-10-23T12:22:01.852" v="215" actId="47"/>
        <pc:sldMkLst>
          <pc:docMk/>
          <pc:sldMk cId="2688266468" sldId="11379"/>
        </pc:sldMkLst>
      </pc:sldChg>
      <pc:sldChg chg="modSp add del mod ord">
        <pc:chgData name="Jim McGowan" userId="e2c7446dd3aca506" providerId="LiveId" clId="{266BE064-7E98-4256-A63A-117399AC18B7}" dt="2024-10-23T13:00:01.390" v="360" actId="47"/>
        <pc:sldMkLst>
          <pc:docMk/>
          <pc:sldMk cId="117572157" sldId="11380"/>
        </pc:sldMkLst>
        <pc:spChg chg="mod">
          <ac:chgData name="Jim McGowan" userId="e2c7446dd3aca506" providerId="LiveId" clId="{266BE064-7E98-4256-A63A-117399AC18B7}" dt="2024-10-23T12:22:39.396" v="225" actId="6549"/>
          <ac:spMkLst>
            <pc:docMk/>
            <pc:sldMk cId="117572157" sldId="11380"/>
            <ac:spMk id="134147" creationId="{FE40ECE9-5C10-4276-0DC0-9B292F2F0EC8}"/>
          </ac:spMkLst>
        </pc:spChg>
      </pc:sldChg>
      <pc:sldChg chg="addSp delSp modSp add mod">
        <pc:chgData name="Jim McGowan" userId="e2c7446dd3aca506" providerId="LiveId" clId="{266BE064-7E98-4256-A63A-117399AC18B7}" dt="2024-10-23T12:31:22.320" v="260" actId="12789"/>
        <pc:sldMkLst>
          <pc:docMk/>
          <pc:sldMk cId="128221003" sldId="11381"/>
        </pc:sldMkLst>
        <pc:spChg chg="del mod">
          <ac:chgData name="Jim McGowan" userId="e2c7446dd3aca506" providerId="LiveId" clId="{266BE064-7E98-4256-A63A-117399AC18B7}" dt="2024-10-23T12:30:57.948" v="252" actId="478"/>
          <ac:spMkLst>
            <pc:docMk/>
            <pc:sldMk cId="128221003" sldId="11381"/>
            <ac:spMk id="2" creationId="{325275BA-06C0-AE81-7295-3F84A6891F12}"/>
          </ac:spMkLst>
        </pc:spChg>
        <pc:spChg chg="del mod">
          <ac:chgData name="Jim McGowan" userId="e2c7446dd3aca506" providerId="LiveId" clId="{266BE064-7E98-4256-A63A-117399AC18B7}" dt="2024-10-23T12:30:57.948" v="252" actId="478"/>
          <ac:spMkLst>
            <pc:docMk/>
            <pc:sldMk cId="128221003" sldId="11381"/>
            <ac:spMk id="4" creationId="{C6BDCC87-7836-CA78-8DD8-6D3150698B89}"/>
          </ac:spMkLst>
        </pc:spChg>
        <pc:picChg chg="add mod">
          <ac:chgData name="Jim McGowan" userId="e2c7446dd3aca506" providerId="LiveId" clId="{266BE064-7E98-4256-A63A-117399AC18B7}" dt="2024-10-23T12:31:22.320" v="260" actId="12789"/>
          <ac:picMkLst>
            <pc:docMk/>
            <pc:sldMk cId="128221003" sldId="11381"/>
            <ac:picMk id="3" creationId="{43D7E833-4D71-C46A-1DF2-754CD93F5C2D}"/>
          </ac:picMkLst>
        </pc:picChg>
        <pc:picChg chg="del mod modCrop">
          <ac:chgData name="Jim McGowan" userId="e2c7446dd3aca506" providerId="LiveId" clId="{266BE064-7E98-4256-A63A-117399AC18B7}" dt="2024-10-23T12:30:57.948" v="252" actId="478"/>
          <ac:picMkLst>
            <pc:docMk/>
            <pc:sldMk cId="128221003" sldId="11381"/>
            <ac:picMk id="24578" creationId="{03006843-16B8-0B12-5915-CD40BD823173}"/>
          </ac:picMkLst>
        </pc:picChg>
      </pc:sldChg>
      <pc:sldChg chg="add">
        <pc:chgData name="Jim McGowan" userId="e2c7446dd3aca506" providerId="LiveId" clId="{266BE064-7E98-4256-A63A-117399AC18B7}" dt="2024-10-23T12:37:39.176" v="289"/>
        <pc:sldMkLst>
          <pc:docMk/>
          <pc:sldMk cId="2994056178" sldId="11382"/>
        </pc:sldMkLst>
      </pc:sldChg>
      <pc:sldChg chg="modSp add mod">
        <pc:chgData name="Jim McGowan" userId="e2c7446dd3aca506" providerId="LiveId" clId="{266BE064-7E98-4256-A63A-117399AC18B7}" dt="2024-10-23T12:39:22.245" v="293" actId="108"/>
        <pc:sldMkLst>
          <pc:docMk/>
          <pc:sldMk cId="3146364120" sldId="11383"/>
        </pc:sldMkLst>
        <pc:spChg chg="mod">
          <ac:chgData name="Jim McGowan" userId="e2c7446dd3aca506" providerId="LiveId" clId="{266BE064-7E98-4256-A63A-117399AC18B7}" dt="2024-10-23T12:39:22.245" v="293" actId="108"/>
          <ac:spMkLst>
            <pc:docMk/>
            <pc:sldMk cId="3146364120" sldId="11383"/>
            <ac:spMk id="161795" creationId="{F500D3B4-5B06-09D4-17D9-B5A4DCB30A9C}"/>
          </ac:spMkLst>
        </pc:spChg>
      </pc:sldChg>
      <pc:sldChg chg="add">
        <pc:chgData name="Jim McGowan" userId="e2c7446dd3aca506" providerId="LiveId" clId="{266BE064-7E98-4256-A63A-117399AC18B7}" dt="2024-10-23T12:59:58.462" v="359"/>
        <pc:sldMkLst>
          <pc:docMk/>
          <pc:sldMk cId="178790161" sldId="11384"/>
        </pc:sldMkLst>
      </pc:sldChg>
      <pc:sldChg chg="modSp add mod">
        <pc:chgData name="Jim McGowan" userId="e2c7446dd3aca506" providerId="LiveId" clId="{266BE064-7E98-4256-A63A-117399AC18B7}" dt="2024-10-24T00:53:14.055" v="437"/>
        <pc:sldMkLst>
          <pc:docMk/>
          <pc:sldMk cId="4180223704" sldId="11385"/>
        </pc:sldMkLst>
        <pc:spChg chg="mod">
          <ac:chgData name="Jim McGowan" userId="e2c7446dd3aca506" providerId="LiveId" clId="{266BE064-7E98-4256-A63A-117399AC18B7}" dt="2024-10-24T00:53:14.055" v="437"/>
          <ac:spMkLst>
            <pc:docMk/>
            <pc:sldMk cId="4180223704" sldId="11385"/>
            <ac:spMk id="134147" creationId="{FE40ECE9-5C10-4276-0DC0-9B292F2F0EC8}"/>
          </ac:spMkLst>
        </pc:spChg>
      </pc:sldChg>
      <pc:sldChg chg="delSp modSp new mod">
        <pc:chgData name="Jim McGowan" userId="e2c7446dd3aca506" providerId="LiveId" clId="{266BE064-7E98-4256-A63A-117399AC18B7}" dt="2024-10-24T01:00:42.258" v="463" actId="12789"/>
        <pc:sldMkLst>
          <pc:docMk/>
          <pc:sldMk cId="3167510486" sldId="11386"/>
        </pc:sldMkLst>
        <pc:spChg chg="mod">
          <ac:chgData name="Jim McGowan" userId="e2c7446dd3aca506" providerId="LiveId" clId="{266BE064-7E98-4256-A63A-117399AC18B7}" dt="2024-10-24T01:00:42.258" v="463" actId="12789"/>
          <ac:spMkLst>
            <pc:docMk/>
            <pc:sldMk cId="3167510486" sldId="11386"/>
            <ac:spMk id="2" creationId="{ACE8BFC7-52A7-113A-D1BE-73C32C091D65}"/>
          </ac:spMkLst>
        </pc:spChg>
        <pc:spChg chg="del">
          <ac:chgData name="Jim McGowan" userId="e2c7446dd3aca506" providerId="LiveId" clId="{266BE064-7E98-4256-A63A-117399AC18B7}" dt="2024-10-24T01:00:07.808" v="444" actId="478"/>
          <ac:spMkLst>
            <pc:docMk/>
            <pc:sldMk cId="3167510486" sldId="11386"/>
            <ac:spMk id="3" creationId="{3036CA69-F9AE-B0B5-7077-71DA85BA78D6}"/>
          </ac:spMkLst>
        </pc:spChg>
      </pc:sldChg>
    </pc:docChg>
  </pc:docChgLst>
  <pc:docChgLst>
    <pc:chgData name="Jim McGowan" userId="e2c7446dd3aca506" providerId="LiveId" clId="{6EF32AD6-3AA2-4B28-9222-98C903A48379}"/>
    <pc:docChg chg="custSel addSld modSld modHandout">
      <pc:chgData name="Jim McGowan" userId="e2c7446dd3aca506" providerId="LiveId" clId="{6EF32AD6-3AA2-4B28-9222-98C903A48379}" dt="2024-10-10T14:09:58.742" v="31" actId="255"/>
      <pc:docMkLst>
        <pc:docMk/>
      </pc:docMkLst>
      <pc:sldChg chg="modSp">
        <pc:chgData name="Jim McGowan" userId="e2c7446dd3aca506" providerId="LiveId" clId="{6EF32AD6-3AA2-4B28-9222-98C903A48379}" dt="2024-10-09T12:47:30.316" v="4" actId="1036"/>
        <pc:sldMkLst>
          <pc:docMk/>
          <pc:sldMk cId="0" sldId="263"/>
        </pc:sldMkLst>
        <pc:spChg chg="mod">
          <ac:chgData name="Jim McGowan" userId="e2c7446dd3aca506" providerId="LiveId" clId="{6EF32AD6-3AA2-4B28-9222-98C903A48379}" dt="2024-10-09T12:47:30.316" v="4" actId="1036"/>
          <ac:spMkLst>
            <pc:docMk/>
            <pc:sldMk cId="0" sldId="263"/>
            <ac:spMk id="20483" creationId="{ED7D2624-E011-6FB4-38A6-F6F6A213652E}"/>
          </ac:spMkLst>
        </pc:spChg>
      </pc:sldChg>
      <pc:sldChg chg="delSp modSp new mod">
        <pc:chgData name="Jim McGowan" userId="e2c7446dd3aca506" providerId="LiveId" clId="{6EF32AD6-3AA2-4B28-9222-98C903A48379}" dt="2024-10-10T14:09:58.742" v="31" actId="255"/>
        <pc:sldMkLst>
          <pc:docMk/>
          <pc:sldMk cId="2766943864" sldId="11305"/>
        </pc:sldMkLst>
        <pc:spChg chg="mod">
          <ac:chgData name="Jim McGowan" userId="e2c7446dd3aca506" providerId="LiveId" clId="{6EF32AD6-3AA2-4B28-9222-98C903A48379}" dt="2024-10-10T14:09:58.742" v="31" actId="255"/>
          <ac:spMkLst>
            <pc:docMk/>
            <pc:sldMk cId="2766943864" sldId="11305"/>
            <ac:spMk id="2" creationId="{A808ADD9-62BC-68C7-496B-77C745B0B61D}"/>
          </ac:spMkLst>
        </pc:spChg>
        <pc:spChg chg="del">
          <ac:chgData name="Jim McGowan" userId="e2c7446dd3aca506" providerId="LiveId" clId="{6EF32AD6-3AA2-4B28-9222-98C903A48379}" dt="2024-10-10T14:09:22.232" v="14" actId="478"/>
          <ac:spMkLst>
            <pc:docMk/>
            <pc:sldMk cId="2766943864" sldId="11305"/>
            <ac:spMk id="3" creationId="{4D9A3209-68A2-DF9E-7682-74B48617B245}"/>
          </ac:spMkLst>
        </pc:spChg>
      </pc:sldChg>
    </pc:docChg>
  </pc:docChgLst>
  <pc:docChgLst>
    <pc:chgData name="Jim McGowan" userId="e2c7446dd3aca506" providerId="LiveId" clId="{79166217-3895-4B54-BAB6-529CC5325B96}"/>
    <pc:docChg chg="custSel modHandout">
      <pc:chgData name="Jim McGowan" userId="e2c7446dd3aca506" providerId="LiveId" clId="{79166217-3895-4B54-BAB6-529CC5325B96}" dt="2024-09-25T12:58:04.591" v="1" actId="20577"/>
      <pc:docMkLst>
        <pc:docMk/>
      </pc:docMkLst>
    </pc:docChg>
  </pc:docChgLst>
  <pc:docChgLst>
    <pc:chgData name="Jim McGowan" userId="e2c7446dd3aca506" providerId="LiveId" clId="{8821A74F-EC7D-4B5B-9478-E9C5B79157CB}"/>
    <pc:docChg chg="modHandout">
      <pc:chgData name="Jim McGowan" userId="e2c7446dd3aca506" providerId="LiveId" clId="{8821A74F-EC7D-4B5B-9478-E9C5B79157CB}" dt="2024-10-16T13:55:05.349" v="0"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058 Acts 10v16b-33 </a:t>
            </a:r>
          </a:p>
          <a:p>
            <a:pPr>
              <a:defRPr/>
            </a:pPr>
            <a:r>
              <a:rPr lang="en-US" sz="1400" dirty="0"/>
              <a:t>11-06-2024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70476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6E44-A9F1-757A-DD27-69B94CE3D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42617-B2BE-EF7C-C7F7-8D0D2C3C32E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1515A60-44B8-C3B6-7D53-46477BA995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A31A90-409E-AB95-0CC3-42A1C5C44E8A}"/>
              </a:ext>
            </a:extLst>
          </p:cNvPr>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2921608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a:t>
            </a:fld>
            <a:endParaRPr lang="en-US"/>
          </a:p>
        </p:txBody>
      </p:sp>
    </p:spTree>
    <p:extLst>
      <p:ext uri="{BB962C8B-B14F-4D97-AF65-F5344CB8AC3E}">
        <p14:creationId xmlns:p14="http://schemas.microsoft.com/office/powerpoint/2010/main" val="241794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191090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E70C-7670-EA30-7E33-BBB769F3F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B88E8-E229-9F61-A5C9-2A02B5217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719F4-2C08-AB0E-21E7-71E82AED6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311D2F-9611-1D6D-D887-281DB6DC8E82}"/>
              </a:ext>
            </a:extLst>
          </p:cNvPr>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61619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0F9D8-A36A-EC5C-3E20-3378661F1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E9013-10F1-4B85-BD79-495D3DDF2A48}"/>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F77370BE-22C1-F860-332C-A41882A471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28B808-12A4-9EA6-A419-9BAABAB37EAB}"/>
              </a:ext>
            </a:extLst>
          </p:cNvPr>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849384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124894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078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2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46D8-583F-A0C2-3B12-EEC71A0236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30A11DC-599B-AD4D-7FDC-C131A83EAA19}"/>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3 Gentiles arrive in Joppa (17-18)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command to Peter (19-20)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inquiry (21-23a)</a:t>
            </a:r>
          </a:p>
        </p:txBody>
      </p:sp>
      <p:sp>
        <p:nvSpPr>
          <p:cNvPr id="3" name="Rectangle 2">
            <a:extLst>
              <a:ext uri="{FF2B5EF4-FFF2-40B4-BE49-F238E27FC236}">
                <a16:creationId xmlns:a16="http://schemas.microsoft.com/office/drawing/2014/main" id="{D7366805-8233-960C-EBFB-5E65C4BD2FB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Vision’s Application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10:17-23a</a:t>
            </a:r>
          </a:p>
        </p:txBody>
      </p:sp>
      <p:pic>
        <p:nvPicPr>
          <p:cNvPr id="4" name="Picture 3">
            <a:extLst>
              <a:ext uri="{FF2B5EF4-FFF2-40B4-BE49-F238E27FC236}">
                <a16:creationId xmlns:a16="http://schemas.microsoft.com/office/drawing/2014/main" id="{EAFE4089-FA1C-1CA7-34BF-9FCA78C0241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04590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F489-92C9-42D8-615C-DE437DEC96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BB3E37-E720-17E2-9470-8690741ECFE2}"/>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3 Gentiles Arrive in Joppa</a:t>
            </a:r>
          </a:p>
        </p:txBody>
      </p:sp>
      <p:sp>
        <p:nvSpPr>
          <p:cNvPr id="161795" name="Rectangle 3">
            <a:extLst>
              <a:ext uri="{FF2B5EF4-FFF2-40B4-BE49-F238E27FC236}">
                <a16:creationId xmlns:a16="http://schemas.microsoft.com/office/drawing/2014/main" id="{9A6C65EC-63FA-A2EE-9F40-E7DF3D11DF89}"/>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perplexity (17a)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arrive (17b)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inquiry (18a)</a:t>
            </a:r>
          </a:p>
        </p:txBody>
      </p:sp>
      <p:pic>
        <p:nvPicPr>
          <p:cNvPr id="3" name="Picture 2">
            <a:extLst>
              <a:ext uri="{FF2B5EF4-FFF2-40B4-BE49-F238E27FC236}">
                <a16:creationId xmlns:a16="http://schemas.microsoft.com/office/drawing/2014/main" id="{7B191965-C298-5FB3-E187-5D6545022F18}"/>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74641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FCED-95A5-EC7F-119E-9C2F08813EF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EA3AEBB-5FAC-0280-7146-DC6D1584DEF7}"/>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3 Gentiles Arrive in Joppa</a:t>
            </a:r>
          </a:p>
        </p:txBody>
      </p:sp>
      <p:sp>
        <p:nvSpPr>
          <p:cNvPr id="161795" name="Rectangle 3">
            <a:extLst>
              <a:ext uri="{FF2B5EF4-FFF2-40B4-BE49-F238E27FC236}">
                <a16:creationId xmlns:a16="http://schemas.microsoft.com/office/drawing/2014/main" id="{8F39C47F-E8DC-4CE1-2C10-3497A1E17FA3}"/>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perplexity (17a)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arrive (17b)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inquiry (18a)</a:t>
            </a:r>
          </a:p>
        </p:txBody>
      </p:sp>
      <p:pic>
        <p:nvPicPr>
          <p:cNvPr id="3" name="Picture 2">
            <a:extLst>
              <a:ext uri="{FF2B5EF4-FFF2-40B4-BE49-F238E27FC236}">
                <a16:creationId xmlns:a16="http://schemas.microsoft.com/office/drawing/2014/main" id="{01BC67C7-B688-FAE9-67D9-58BAC8C4CA8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56036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35D-9C40-E422-CCCA-F33EDDDCCB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9FCA4C-D28F-01A1-CB45-1FE956096835}"/>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3 Gentiles Arrive in Joppa</a:t>
            </a:r>
          </a:p>
        </p:txBody>
      </p:sp>
      <p:sp>
        <p:nvSpPr>
          <p:cNvPr id="161795" name="Rectangle 3">
            <a:extLst>
              <a:ext uri="{FF2B5EF4-FFF2-40B4-BE49-F238E27FC236}">
                <a16:creationId xmlns:a16="http://schemas.microsoft.com/office/drawing/2014/main" id="{00EE39D6-E622-DB05-4BFE-63D53AD1BABA}"/>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perplexity (17a)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3 Gentiles arrive (17b)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inquiry (18a)</a:t>
            </a:r>
          </a:p>
        </p:txBody>
      </p:sp>
      <p:pic>
        <p:nvPicPr>
          <p:cNvPr id="3" name="Picture 2">
            <a:extLst>
              <a:ext uri="{FF2B5EF4-FFF2-40B4-BE49-F238E27FC236}">
                <a16:creationId xmlns:a16="http://schemas.microsoft.com/office/drawing/2014/main" id="{4D2ABB07-3F72-26DB-E24C-100B847726FD}"/>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63167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8BBE-29D5-A6E2-F141-22534CF554E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50679EB-E5FD-75C2-9466-EFDC7ACEDDF9}"/>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3 Gentiles Arrive in Joppa</a:t>
            </a:r>
          </a:p>
        </p:txBody>
      </p:sp>
      <p:sp>
        <p:nvSpPr>
          <p:cNvPr id="161795" name="Rectangle 3">
            <a:extLst>
              <a:ext uri="{FF2B5EF4-FFF2-40B4-BE49-F238E27FC236}">
                <a16:creationId xmlns:a16="http://schemas.microsoft.com/office/drawing/2014/main" id="{3B39D2EA-CABF-763F-5502-DBF0FE0BD905}"/>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perplexity (17a)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arrive (17b)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3 Gentiles’ inquiry (18a)</a:t>
            </a:r>
          </a:p>
        </p:txBody>
      </p:sp>
      <p:pic>
        <p:nvPicPr>
          <p:cNvPr id="3" name="Picture 2">
            <a:extLst>
              <a:ext uri="{FF2B5EF4-FFF2-40B4-BE49-F238E27FC236}">
                <a16:creationId xmlns:a16="http://schemas.microsoft.com/office/drawing/2014/main" id="{4C66AD9C-7843-0FA5-7440-739DF3104430}"/>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22606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5277C-79C2-8128-13A8-4172CB01492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190145E-2328-250D-5CC6-70BD00230F9F}"/>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3 Gentiles arrive in Joppa (17-18)</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Spirit’s command to Peter (19-20)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inquiry (21-23a)</a:t>
            </a:r>
          </a:p>
        </p:txBody>
      </p:sp>
      <p:sp>
        <p:nvSpPr>
          <p:cNvPr id="3" name="Rectangle 2">
            <a:extLst>
              <a:ext uri="{FF2B5EF4-FFF2-40B4-BE49-F238E27FC236}">
                <a16:creationId xmlns:a16="http://schemas.microsoft.com/office/drawing/2014/main" id="{623EEDE3-4E5A-9F7B-DB87-C2F58A87AA3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Vision’s Application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10:17-23a</a:t>
            </a:r>
          </a:p>
        </p:txBody>
      </p:sp>
      <p:pic>
        <p:nvPicPr>
          <p:cNvPr id="4" name="Picture 3">
            <a:extLst>
              <a:ext uri="{FF2B5EF4-FFF2-40B4-BE49-F238E27FC236}">
                <a16:creationId xmlns:a16="http://schemas.microsoft.com/office/drawing/2014/main" id="{B2712706-832C-B57C-BCCB-F0A83ED6C74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25552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16CA-C225-593F-E893-93327B0AB5C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78976B9-00C2-0CA1-5067-4B73686262F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Command to Peter</a:t>
            </a:r>
          </a:p>
        </p:txBody>
      </p:sp>
      <p:sp>
        <p:nvSpPr>
          <p:cNvPr id="161795" name="Rectangle 3">
            <a:extLst>
              <a:ext uri="{FF2B5EF4-FFF2-40B4-BE49-F238E27FC236}">
                <a16:creationId xmlns:a16="http://schemas.microsoft.com/office/drawing/2014/main" id="{35679C8C-E9C5-7F7E-671C-276A0E44E491}"/>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pondering (19a)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Spirit’s command (19b-20)</a:t>
            </a:r>
          </a:p>
        </p:txBody>
      </p:sp>
      <p:pic>
        <p:nvPicPr>
          <p:cNvPr id="3" name="Picture 2">
            <a:extLst>
              <a:ext uri="{FF2B5EF4-FFF2-40B4-BE49-F238E27FC236}">
                <a16:creationId xmlns:a16="http://schemas.microsoft.com/office/drawing/2014/main" id="{C68E1515-19A1-7EA3-0067-B7D96E1B289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1600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147F-C5F5-A649-29D6-8A4D866C802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2EAB6B0-A3F7-FDD2-62F7-D42AEAF12D0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Command to Peter</a:t>
            </a:r>
          </a:p>
        </p:txBody>
      </p:sp>
      <p:sp>
        <p:nvSpPr>
          <p:cNvPr id="161795" name="Rectangle 3">
            <a:extLst>
              <a:ext uri="{FF2B5EF4-FFF2-40B4-BE49-F238E27FC236}">
                <a16:creationId xmlns:a16="http://schemas.microsoft.com/office/drawing/2014/main" id="{1CB3331C-C382-2624-1169-6E2CC6554F0C}"/>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pondering (19a)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Spirit’s command (19b-20)</a:t>
            </a:r>
          </a:p>
        </p:txBody>
      </p:sp>
      <p:pic>
        <p:nvPicPr>
          <p:cNvPr id="3" name="Picture 2">
            <a:extLst>
              <a:ext uri="{FF2B5EF4-FFF2-40B4-BE49-F238E27FC236}">
                <a16:creationId xmlns:a16="http://schemas.microsoft.com/office/drawing/2014/main" id="{C15FDA9D-5294-7477-D5C0-36352D00CBC6}"/>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7328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72B17-D868-6154-350E-EF96A7FE4C9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CF46EE-33BB-B673-1030-37314CE449F6}"/>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Command to Peter</a:t>
            </a:r>
          </a:p>
        </p:txBody>
      </p:sp>
      <p:sp>
        <p:nvSpPr>
          <p:cNvPr id="161795" name="Rectangle 3">
            <a:extLst>
              <a:ext uri="{FF2B5EF4-FFF2-40B4-BE49-F238E27FC236}">
                <a16:creationId xmlns:a16="http://schemas.microsoft.com/office/drawing/2014/main" id="{3A0B87A9-3E70-C992-562D-C78EA14F59A8}"/>
              </a:ext>
            </a:extLst>
          </p:cNvPr>
          <p:cNvSpPr>
            <a:spLocks noGrp="1" noChangeArrowheads="1"/>
          </p:cNvSpPr>
          <p:nvPr>
            <p:ph type="body" idx="1"/>
          </p:nvPr>
        </p:nvSpPr>
        <p:spPr>
          <a:xfrm>
            <a:off x="838200" y="2147130"/>
            <a:ext cx="7086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pondering (19a)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Spirit’s command (19b-20)</a:t>
            </a:r>
          </a:p>
        </p:txBody>
      </p:sp>
      <p:pic>
        <p:nvPicPr>
          <p:cNvPr id="3" name="Picture 2">
            <a:extLst>
              <a:ext uri="{FF2B5EF4-FFF2-40B4-BE49-F238E27FC236}">
                <a16:creationId xmlns:a16="http://schemas.microsoft.com/office/drawing/2014/main" id="{0E35B93C-B3C5-294F-464C-1AAF761CF8C3}"/>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580398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C971-AE46-FFE7-33D4-010753DA08C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F6E0D53-2FF1-CF59-1969-64EBADE9BF67}"/>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3 Gentiles arrive in Joppa (17-18)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command to Peter (19-20)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inquiry (21-23a)</a:t>
            </a:r>
          </a:p>
        </p:txBody>
      </p:sp>
      <p:sp>
        <p:nvSpPr>
          <p:cNvPr id="3" name="Rectangle 2">
            <a:extLst>
              <a:ext uri="{FF2B5EF4-FFF2-40B4-BE49-F238E27FC236}">
                <a16:creationId xmlns:a16="http://schemas.microsoft.com/office/drawing/2014/main" id="{DAC8D984-F58A-DBBB-CA6F-2BEAA5420D6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Vision’s Application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10:17-23a</a:t>
            </a:r>
          </a:p>
        </p:txBody>
      </p:sp>
      <p:pic>
        <p:nvPicPr>
          <p:cNvPr id="4" name="Picture 3">
            <a:extLst>
              <a:ext uri="{FF2B5EF4-FFF2-40B4-BE49-F238E27FC236}">
                <a16:creationId xmlns:a16="http://schemas.microsoft.com/office/drawing/2014/main" id="{02B0E22F-FFC6-1EA1-9925-A590F12A4F6B}"/>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52037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4" name="Picture 3">
            <a:extLst>
              <a:ext uri="{FF2B5EF4-FFF2-40B4-BE49-F238E27FC236}">
                <a16:creationId xmlns:a16="http://schemas.microsoft.com/office/drawing/2014/main" id="{65094D0E-1CEA-1988-D799-EB36B17B2F4A}"/>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07739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C6C60-A59D-0563-6FC5-8E6DD4CA21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EEF7DE7-EBD4-E70F-4A10-A298AC85105C}"/>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10:21-23a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Inquiry</a:t>
            </a:r>
          </a:p>
        </p:txBody>
      </p:sp>
      <p:sp>
        <p:nvSpPr>
          <p:cNvPr id="161795" name="Rectangle 3">
            <a:extLst>
              <a:ext uri="{FF2B5EF4-FFF2-40B4-BE49-F238E27FC236}">
                <a16:creationId xmlns:a16="http://schemas.microsoft.com/office/drawing/2014/main" id="{C5146A92-E610-300A-27A1-C48367C117D5}"/>
              </a:ext>
            </a:extLst>
          </p:cNvPr>
          <p:cNvSpPr>
            <a:spLocks noGrp="1" noChangeArrowheads="1"/>
          </p:cNvSpPr>
          <p:nvPr>
            <p:ph type="body" idx="1"/>
          </p:nvPr>
        </p:nvSpPr>
        <p:spPr>
          <a:xfrm>
            <a:off x="838200" y="2147130"/>
            <a:ext cx="73914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self-dentification &amp; question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answer (22)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Lodging of 3 Gentiles in Joppa (23a)</a:t>
            </a:r>
          </a:p>
        </p:txBody>
      </p:sp>
      <p:pic>
        <p:nvPicPr>
          <p:cNvPr id="3" name="Picture 2">
            <a:extLst>
              <a:ext uri="{FF2B5EF4-FFF2-40B4-BE49-F238E27FC236}">
                <a16:creationId xmlns:a16="http://schemas.microsoft.com/office/drawing/2014/main" id="{31944159-9A88-DD52-F978-23B55F15CFF2}"/>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43914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C0C9-36EE-5FCB-4354-9B6C10A6B2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58E83B0-98F1-E895-D852-4D6356234665}"/>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10:21-23a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Inquiry</a:t>
            </a:r>
          </a:p>
        </p:txBody>
      </p:sp>
      <p:sp>
        <p:nvSpPr>
          <p:cNvPr id="161795" name="Rectangle 3">
            <a:extLst>
              <a:ext uri="{FF2B5EF4-FFF2-40B4-BE49-F238E27FC236}">
                <a16:creationId xmlns:a16="http://schemas.microsoft.com/office/drawing/2014/main" id="{28BC7049-D67A-38C5-9F0D-6F19347B7601}"/>
              </a:ext>
            </a:extLst>
          </p:cNvPr>
          <p:cNvSpPr>
            <a:spLocks noGrp="1" noChangeArrowheads="1"/>
          </p:cNvSpPr>
          <p:nvPr>
            <p:ph type="body" idx="1"/>
          </p:nvPr>
        </p:nvSpPr>
        <p:spPr>
          <a:xfrm>
            <a:off x="838200" y="2147130"/>
            <a:ext cx="75438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self-dentification &amp; question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answer (22)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Lodging of 3 Gentiles in Joppa (23a)</a:t>
            </a:r>
          </a:p>
        </p:txBody>
      </p:sp>
      <p:pic>
        <p:nvPicPr>
          <p:cNvPr id="3" name="Picture 2">
            <a:extLst>
              <a:ext uri="{FF2B5EF4-FFF2-40B4-BE49-F238E27FC236}">
                <a16:creationId xmlns:a16="http://schemas.microsoft.com/office/drawing/2014/main" id="{1814970C-A443-D8EE-4C8B-D462AB9646E9}"/>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35243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F5F8-F158-9F45-A347-281C7D8951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9A2727-C1FE-C908-B72E-A79DAB10848F}"/>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10:21-23a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Inquiry</a:t>
            </a:r>
          </a:p>
        </p:txBody>
      </p:sp>
      <p:sp>
        <p:nvSpPr>
          <p:cNvPr id="161795" name="Rectangle 3">
            <a:extLst>
              <a:ext uri="{FF2B5EF4-FFF2-40B4-BE49-F238E27FC236}">
                <a16:creationId xmlns:a16="http://schemas.microsoft.com/office/drawing/2014/main" id="{EFA74AC2-02F5-4682-E11A-E5794F6E0179}"/>
              </a:ext>
            </a:extLst>
          </p:cNvPr>
          <p:cNvSpPr>
            <a:spLocks noGrp="1" noChangeArrowheads="1"/>
          </p:cNvSpPr>
          <p:nvPr>
            <p:ph type="body" idx="1"/>
          </p:nvPr>
        </p:nvSpPr>
        <p:spPr>
          <a:xfrm>
            <a:off x="838200" y="2147130"/>
            <a:ext cx="7467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self-dentification &amp; question (21)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3 Gentiles answer (22)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Lodging of 3 Gentiles in Joppa (23a)</a:t>
            </a:r>
          </a:p>
        </p:txBody>
      </p:sp>
      <p:pic>
        <p:nvPicPr>
          <p:cNvPr id="3" name="Picture 2">
            <a:extLst>
              <a:ext uri="{FF2B5EF4-FFF2-40B4-BE49-F238E27FC236}">
                <a16:creationId xmlns:a16="http://schemas.microsoft.com/office/drawing/2014/main" id="{93F7CF25-9F74-52B9-E0C9-19910BD2AF0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976544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dirty="0">
                <a:effectLst>
                  <a:outerShdw blurRad="38100" dist="38100" dir="2700000" algn="tl">
                    <a:srgbClr val="000000">
                      <a:alpha val="43137"/>
                    </a:srgbClr>
                  </a:outerShdw>
                </a:effectLst>
              </a:rPr>
              <a:t>most excellent </a:t>
            </a:r>
            <a:r>
              <a:rPr lang="en-US" sz="3200" b="1" u="sng" dirty="0">
                <a:solidFill>
                  <a:srgbClr val="FFFFCC"/>
                </a:solidFill>
                <a:effectLst>
                  <a:outerShdw blurRad="38100" dist="38100" dir="2700000" algn="tl">
                    <a:srgbClr val="000000">
                      <a:alpha val="43137"/>
                    </a:srgbClr>
                  </a:outerShdw>
                </a:effectLst>
              </a:rPr>
              <a:t>Theophilus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rPr>
              <a:t>so that you may know the exact truth about the things you have been taught. </a:t>
            </a:r>
          </a:p>
        </p:txBody>
      </p:sp>
    </p:spTree>
    <p:extLst>
      <p:ext uri="{BB962C8B-B14F-4D97-AF65-F5344CB8AC3E}">
        <p14:creationId xmlns:p14="http://schemas.microsoft.com/office/powerpoint/2010/main" val="221218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6695-F7D9-FF64-2E9B-C750467042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EAAF15-E211-6E47-7180-5024FE59771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680530B5-504B-608F-51AF-38C6E81ABA5A}"/>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1:1–2 </a:t>
            </a:r>
          </a:p>
          <a:p>
            <a:pPr marL="0" marR="0">
              <a:spcBef>
                <a:spcPts val="0"/>
              </a:spcBef>
              <a:spcAft>
                <a:spcPts val="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first account I composed, </a:t>
            </a:r>
            <a:r>
              <a:rPr lang="en-US" sz="3600" b="1" u="sng" dirty="0">
                <a:solidFill>
                  <a:srgbClr val="FFFFCC"/>
                </a:solidFill>
                <a:effectLst>
                  <a:outerShdw blurRad="38100" dist="38100" dir="2700000" algn="tl">
                    <a:srgbClr val="000000">
                      <a:alpha val="43137"/>
                    </a:srgbClr>
                  </a:outerShdw>
                </a:effectLst>
              </a:rPr>
              <a:t>Theophilus</a:t>
            </a:r>
            <a:r>
              <a:rPr lang="en-US" sz="3600" dirty="0">
                <a:effectLst/>
                <a:latin typeface="Calibri" panose="020F0502020204030204" pitchFamily="34" charset="0"/>
              </a:rPr>
              <a:t>, about all that Jesus began to do and teach, </a:t>
            </a:r>
            <a:r>
              <a:rPr lang="en-US" sz="3600" u="none" strike="noStrike" baseline="30000" dirty="0">
                <a:effectLst/>
                <a:latin typeface="Calibri" panose="020F0502020204030204" pitchFamily="34" charset="0"/>
              </a:rPr>
              <a:t>2</a:t>
            </a:r>
            <a:r>
              <a:rPr lang="en-US" sz="3600" u="none" strike="noStrike" dirty="0">
                <a:effectLst/>
                <a:latin typeface="Calibri" panose="020F0502020204030204" pitchFamily="34" charset="0"/>
              </a:rPr>
              <a:t> </a:t>
            </a:r>
            <a:r>
              <a:rPr lang="en-US" sz="3600" dirty="0">
                <a:effectLst/>
                <a:latin typeface="Calibri" panose="020F0502020204030204" pitchFamily="34" charset="0"/>
              </a:rPr>
              <a:t>until the day when He was taken up </a:t>
            </a:r>
            <a:r>
              <a:rPr lang="en-US" sz="3600" i="1" dirty="0">
                <a:effectLst/>
                <a:latin typeface="Calibri" panose="020F0502020204030204" pitchFamily="34" charset="0"/>
              </a:rPr>
              <a:t>to heaven</a:t>
            </a:r>
            <a:r>
              <a:rPr lang="en-US" sz="3600" dirty="0">
                <a:effectLst/>
                <a:latin typeface="Calibri" panose="020F0502020204030204" pitchFamily="34" charset="0"/>
              </a:rPr>
              <a:t>, after He had by the Holy Spirit given orders to the apostles whom He had chosen.</a:t>
            </a:r>
          </a:p>
        </p:txBody>
      </p:sp>
      <p:pic>
        <p:nvPicPr>
          <p:cNvPr id="6" name="Picture 5">
            <a:extLst>
              <a:ext uri="{FF2B5EF4-FFF2-40B4-BE49-F238E27FC236}">
                <a16:creationId xmlns:a16="http://schemas.microsoft.com/office/drawing/2014/main" id="{7CAD352D-3B64-ED51-82B4-41F8E5CE5533}"/>
              </a:ext>
            </a:extLst>
          </p:cNvPr>
          <p:cNvPicPr>
            <a:picLocks noChangeAspect="1"/>
          </p:cNvPicPr>
          <p:nvPr/>
        </p:nvPicPr>
        <p:blipFill>
          <a:blip r:embed="rId4"/>
          <a:stretch>
            <a:fillRect/>
          </a:stretch>
        </p:blipFill>
        <p:spPr>
          <a:xfrm>
            <a:off x="4273138" y="3048000"/>
            <a:ext cx="3645724"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4387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latin typeface="+mn-lt"/>
                <a:cs typeface="Times New Roman" panose="02020603050405020304" pitchFamily="18" charset="0"/>
              </a:rPr>
              <a:t>Now </a:t>
            </a:r>
            <a:r>
              <a:rPr lang="en-US" sz="3600" i="1" dirty="0">
                <a:latin typeface="+mn-lt"/>
                <a:cs typeface="Times New Roman" panose="02020603050405020304" pitchFamily="18" charset="0"/>
              </a:rPr>
              <a:t>there was</a:t>
            </a:r>
            <a:r>
              <a:rPr lang="en-US" sz="3600" dirty="0">
                <a:latin typeface="+mn-lt"/>
                <a:cs typeface="Times New Roman" panose="02020603050405020304" pitchFamily="18" charset="0"/>
              </a:rPr>
              <a:t> a man at Caesarea named Cornelius, a centurion of what was called the Italian cohort, </a:t>
            </a:r>
            <a:r>
              <a:rPr lang="en-US" sz="3600" baseline="30000" dirty="0">
                <a:latin typeface="+mn-lt"/>
                <a:cs typeface="Times New Roman" panose="02020603050405020304" pitchFamily="18" charset="0"/>
              </a:rPr>
              <a:t>2 </a:t>
            </a:r>
            <a:r>
              <a:rPr lang="en-US" sz="3600" dirty="0">
                <a:latin typeface="+mn-lt"/>
                <a:cs typeface="Times New Roman" panose="02020603050405020304" pitchFamily="18" charset="0"/>
              </a:rPr>
              <a:t>a </a:t>
            </a:r>
            <a:r>
              <a:rPr lang="en-US" sz="3600" b="1" u="sng" dirty="0">
                <a:solidFill>
                  <a:srgbClr val="FFFFCC"/>
                </a:solidFill>
                <a:latin typeface="+mn-lt"/>
                <a:cs typeface="Times New Roman" panose="02020603050405020304" pitchFamily="18" charset="0"/>
              </a:rPr>
              <a:t>devout</a:t>
            </a:r>
            <a:r>
              <a:rPr lang="en-US" sz="3600" dirty="0">
                <a:latin typeface="+mn-lt"/>
                <a:cs typeface="Times New Roman" panose="02020603050405020304" pitchFamily="18" charset="0"/>
              </a:rPr>
              <a:t> man and one who </a:t>
            </a:r>
            <a:r>
              <a:rPr lang="en-US" sz="3600" b="1" u="sng" dirty="0">
                <a:solidFill>
                  <a:srgbClr val="FFFFCC"/>
                </a:solidFill>
                <a:latin typeface="+mn-lt"/>
                <a:cs typeface="Times New Roman" panose="02020603050405020304" pitchFamily="18" charset="0"/>
              </a:rPr>
              <a:t>feared God</a:t>
            </a:r>
            <a:r>
              <a:rPr lang="en-US" sz="3600" dirty="0">
                <a:latin typeface="+mn-lt"/>
                <a:cs typeface="Times New Roman" panose="02020603050405020304" pitchFamily="18" charset="0"/>
              </a:rPr>
              <a:t> with </a:t>
            </a:r>
            <a:r>
              <a:rPr lang="en-US" sz="3600" b="1" u="sng" dirty="0">
                <a:solidFill>
                  <a:srgbClr val="FFFFCC"/>
                </a:solidFill>
                <a:latin typeface="+mn-lt"/>
                <a:cs typeface="Times New Roman" panose="02020603050405020304" pitchFamily="18" charset="0"/>
              </a:rPr>
              <a:t>all his household</a:t>
            </a:r>
            <a:r>
              <a:rPr lang="en-US" sz="3600" dirty="0">
                <a:latin typeface="+mn-lt"/>
                <a:cs typeface="Times New Roman" panose="02020603050405020304" pitchFamily="18" charset="0"/>
              </a:rPr>
              <a:t>, and </a:t>
            </a:r>
            <a:r>
              <a:rPr lang="en-US" sz="3600" b="1" u="sng" dirty="0">
                <a:solidFill>
                  <a:srgbClr val="FFFFCC"/>
                </a:solidFill>
                <a:latin typeface="+mn-lt"/>
                <a:cs typeface="Times New Roman" panose="02020603050405020304" pitchFamily="18" charset="0"/>
              </a:rPr>
              <a:t>gave many alms</a:t>
            </a:r>
            <a:r>
              <a:rPr lang="en-US" sz="3600" dirty="0">
                <a:latin typeface="+mn-lt"/>
                <a:cs typeface="Times New Roman" panose="02020603050405020304" pitchFamily="18" charset="0"/>
              </a:rPr>
              <a:t> to the </a:t>
            </a:r>
            <a:r>
              <a:rPr lang="en-US" sz="3600" i="1" dirty="0">
                <a:latin typeface="+mn-lt"/>
                <a:cs typeface="Times New Roman" panose="02020603050405020304" pitchFamily="18" charset="0"/>
              </a:rPr>
              <a:t>Jewish</a:t>
            </a:r>
            <a:r>
              <a:rPr lang="en-US" sz="3600" dirty="0">
                <a:latin typeface="+mn-lt"/>
                <a:cs typeface="Times New Roman" panose="02020603050405020304" pitchFamily="18" charset="0"/>
              </a:rPr>
              <a:t> people and </a:t>
            </a:r>
            <a:r>
              <a:rPr lang="en-US" sz="3600" b="1" u="sng" dirty="0">
                <a:solidFill>
                  <a:srgbClr val="FFFFCC"/>
                </a:solidFill>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9470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0C7D-7B5D-54C5-2B57-933311B3A85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478353-296D-106C-F8EE-CC0D784A5610}"/>
              </a:ext>
            </a:extLst>
          </p:cNvPr>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Spiritual State</a:t>
            </a:r>
          </a:p>
        </p:txBody>
      </p:sp>
      <p:sp>
        <p:nvSpPr>
          <p:cNvPr id="161795" name="Rectangle 3">
            <a:extLst>
              <a:ext uri="{FF2B5EF4-FFF2-40B4-BE49-F238E27FC236}">
                <a16:creationId xmlns:a16="http://schemas.microsoft.com/office/drawing/2014/main" id="{8E392487-8DCE-210C-FD03-9AEB45423CA5}"/>
              </a:ext>
            </a:extLst>
          </p:cNvPr>
          <p:cNvSpPr>
            <a:spLocks noGrp="1" noChangeArrowheads="1"/>
          </p:cNvSpPr>
          <p:nvPr>
            <p:ph type="body" idx="1"/>
          </p:nvPr>
        </p:nvSpPr>
        <p:spPr>
          <a:xfrm>
            <a:off x="838200" y="18669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Devout (2a)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Feared God (2b)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Generous (2c)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Prayerful (2d)</a:t>
            </a:r>
          </a:p>
        </p:txBody>
      </p:sp>
      <p:pic>
        <p:nvPicPr>
          <p:cNvPr id="3" name="Picture 2">
            <a:extLst>
              <a:ext uri="{FF2B5EF4-FFF2-40B4-BE49-F238E27FC236}">
                <a16:creationId xmlns:a16="http://schemas.microsoft.com/office/drawing/2014/main" id="{77EFADEF-02E6-D1A4-2368-C157EF01F9D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85551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1">
            <a:extLst>
              <a:ext uri="{FF2B5EF4-FFF2-40B4-BE49-F238E27FC236}">
                <a16:creationId xmlns:a16="http://schemas.microsoft.com/office/drawing/2014/main" id="{45419E0A-F77E-AB07-4CA0-724ACB2DD8F0}"/>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0" marR="0" lvl="0" indent="0" algn="ctr" defTabSz="914400" rtl="0" eaLnBrk="0" fontAlgn="base" latinLnBrk="0" hangingPunct="0">
              <a:lnSpc>
                <a:spcPct val="100000"/>
              </a:lnSpc>
              <a:spcBef>
                <a:spcPts val="0"/>
              </a:spcBef>
              <a:spcAft>
                <a:spcPts val="1200"/>
              </a:spcAft>
              <a:buClr>
                <a:srgbClr val="00FFFF"/>
              </a:buClr>
              <a:buSzPct val="75000"/>
              <a:buFontTx/>
              <a:buNone/>
              <a:tabLst/>
              <a:defRPr/>
            </a:pPr>
            <a:r>
              <a:rPr kumimoji="0" 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Genesis 12:3</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“And I will bless those who bless you, And the one who curses you I will curse. And in you all the families of the earth will be blessed.”</a:t>
            </a:r>
          </a:p>
        </p:txBody>
      </p:sp>
      <p:pic>
        <p:nvPicPr>
          <p:cNvPr id="4" name="Picture 3">
            <a:extLst>
              <a:ext uri="{FF2B5EF4-FFF2-40B4-BE49-F238E27FC236}">
                <a16:creationId xmlns:a16="http://schemas.microsoft.com/office/drawing/2014/main" id="{720850CD-6B00-02D3-080E-0CCA43430148}"/>
              </a:ext>
            </a:extLst>
          </p:cNvPr>
          <p:cNvPicPr>
            <a:picLocks noChangeAspect="1"/>
          </p:cNvPicPr>
          <p:nvPr/>
        </p:nvPicPr>
        <p:blipFill>
          <a:blip r:embed="rId3"/>
          <a:stretch>
            <a:fillRect/>
          </a:stretch>
        </p:blipFill>
        <p:spPr>
          <a:xfrm>
            <a:off x="4573686" y="2514600"/>
            <a:ext cx="3044628" cy="2286000"/>
          </a:xfrm>
          <a:prstGeom prst="rect">
            <a:avLst/>
          </a:prstGeom>
          <a:ln>
            <a:solidFill>
              <a:schemeClr val="tx1"/>
            </a:solidFill>
          </a:ln>
        </p:spPr>
      </p:pic>
    </p:spTree>
    <p:extLst>
      <p:ext uri="{BB962C8B-B14F-4D97-AF65-F5344CB8AC3E}">
        <p14:creationId xmlns:p14="http://schemas.microsoft.com/office/powerpoint/2010/main" val="2577701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24D1D-FCBB-7427-A8D5-DCE8FF9C9B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7276012-D921-A759-0548-449478BCF733}"/>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10:21-23a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Inquiry</a:t>
            </a:r>
          </a:p>
        </p:txBody>
      </p:sp>
      <p:sp>
        <p:nvSpPr>
          <p:cNvPr id="161795" name="Rectangle 3">
            <a:extLst>
              <a:ext uri="{FF2B5EF4-FFF2-40B4-BE49-F238E27FC236}">
                <a16:creationId xmlns:a16="http://schemas.microsoft.com/office/drawing/2014/main" id="{29CD9DEE-5563-C861-A548-893262D93861}"/>
              </a:ext>
            </a:extLst>
          </p:cNvPr>
          <p:cNvSpPr>
            <a:spLocks noGrp="1" noChangeArrowheads="1"/>
          </p:cNvSpPr>
          <p:nvPr>
            <p:ph type="body" idx="1"/>
          </p:nvPr>
        </p:nvSpPr>
        <p:spPr>
          <a:xfrm>
            <a:off x="838200" y="2147130"/>
            <a:ext cx="7467600" cy="2272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self-dentification &amp; question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3 Gentiles answer (22)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Lodging of 3 Gentiles in Joppa (23a)</a:t>
            </a:r>
          </a:p>
        </p:txBody>
      </p:sp>
      <p:pic>
        <p:nvPicPr>
          <p:cNvPr id="3" name="Picture 2">
            <a:extLst>
              <a:ext uri="{FF2B5EF4-FFF2-40B4-BE49-F238E27FC236}">
                <a16:creationId xmlns:a16="http://schemas.microsoft.com/office/drawing/2014/main" id="{AE2E6719-67AA-7BF6-CE46-AD24BEC561E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1590241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A3ED-F9B4-D0CF-BECB-F4DA573B9D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75D4-5C6B-3D6C-7133-149BFBF0EB5C}"/>
              </a:ext>
            </a:extLst>
          </p:cNvPr>
          <p:cNvPicPr>
            <a:picLocks noChangeAspect="1"/>
          </p:cNvPicPr>
          <p:nvPr/>
        </p:nvPicPr>
        <p:blipFill>
          <a:blip r:embed="rId2"/>
          <a:stretch>
            <a:fillRect/>
          </a:stretch>
        </p:blipFill>
        <p:spPr>
          <a:xfrm>
            <a:off x="2661177" y="137160"/>
            <a:ext cx="6869646" cy="6583680"/>
          </a:xfrm>
          <a:prstGeom prst="rect">
            <a:avLst/>
          </a:prstGeom>
        </p:spPr>
      </p:pic>
    </p:spTree>
    <p:extLst>
      <p:ext uri="{BB962C8B-B14F-4D97-AF65-F5344CB8AC3E}">
        <p14:creationId xmlns:p14="http://schemas.microsoft.com/office/powerpoint/2010/main" val="322735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978CE-08D6-FEBA-4E6C-2488B5C947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500D3B4-5B06-09D4-17D9-B5A4DCB30A9C}"/>
              </a:ext>
            </a:extLst>
          </p:cNvPr>
          <p:cNvSpPr>
            <a:spLocks noGrp="1" noChangeArrowheads="1"/>
          </p:cNvSpPr>
          <p:nvPr>
            <p:ph type="body" idx="1"/>
          </p:nvPr>
        </p:nvSpPr>
        <p:spPr>
          <a:xfrm>
            <a:off x="632847" y="1371600"/>
            <a:ext cx="8458200" cy="4572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(9-10a)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 (10b-13)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response (14)</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God’s command (15)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Vision’s repetition (16a)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Vision’s conclusion  (16b)</a:t>
            </a:r>
          </a:p>
        </p:txBody>
      </p:sp>
      <p:sp>
        <p:nvSpPr>
          <p:cNvPr id="3" name="Rectangle 2">
            <a:extLst>
              <a:ext uri="{FF2B5EF4-FFF2-40B4-BE49-F238E27FC236}">
                <a16:creationId xmlns:a16="http://schemas.microsoft.com/office/drawing/2014/main" id="{83B5F645-F4B1-A7B6-6EA8-4FEE3A315F6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Vision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10:9-16</a:t>
            </a:r>
          </a:p>
        </p:txBody>
      </p:sp>
      <p:pic>
        <p:nvPicPr>
          <p:cNvPr id="4" name="Picture 3">
            <a:extLst>
              <a:ext uri="{FF2B5EF4-FFF2-40B4-BE49-F238E27FC236}">
                <a16:creationId xmlns:a16="http://schemas.microsoft.com/office/drawing/2014/main" id="{023D9FFD-7681-CABE-1D9C-2C583B2BDFD4}"/>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146364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83BAE-860F-80B6-AB03-550EC77F6F1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CC499-A8E7-8D14-476D-D61E4BC05EC9}"/>
              </a:ext>
            </a:extLst>
          </p:cNvPr>
          <p:cNvSpPr>
            <a:spLocks noGrp="1" noChangeArrowheads="1"/>
          </p:cNvSpPr>
          <p:nvPr>
            <p:ph type="body" idx="1"/>
          </p:nvPr>
        </p:nvSpPr>
        <p:spPr>
          <a:xfrm>
            <a:off x="609600" y="1371600"/>
            <a:ext cx="10972800" cy="4617228"/>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“This chapter in the book of Acts is a crucial turning point because the salvation of uncircumcised Gentiles began here. Notice how much it took to get Gentile salvation started: First, it took an angel coming to Cornelius; second, it took a voice out of heaven, speaking three times to Peter; third, it took the Holy Spirit speaking audibly to Peter; and, fourth, it took two visions, one for Cornelius and one for Peter.”</a:t>
            </a:r>
          </a:p>
        </p:txBody>
      </p:sp>
      <p:sp>
        <p:nvSpPr>
          <p:cNvPr id="4" name="Text Box 5">
            <a:extLst>
              <a:ext uri="{FF2B5EF4-FFF2-40B4-BE49-F238E27FC236}">
                <a16:creationId xmlns:a16="http://schemas.microsoft.com/office/drawing/2014/main" id="{49A408E0-64A9-3426-68AB-BC65E28647E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a:t>
            </a:r>
            <a:r>
              <a:rPr lang="en-US" altLang="en-US" sz="1800" i="1" dirty="0">
                <a:effectLst>
                  <a:outerShdw blurRad="38100" dist="38100" dir="2700000" algn="tl">
                    <a:srgbClr val="000000"/>
                  </a:outerShdw>
                </a:effectLst>
                <a:latin typeface="Calibri" panose="020F0502020204030204" pitchFamily="34" charset="0"/>
                <a:cs typeface="+mn-cs"/>
              </a:rPr>
              <a: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235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D73F318E-7354-F814-5E91-84D3D8ED5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5FE8770-9D02-1A34-8504-24E315B1F7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78353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9144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7C9BA228-E7A8-266B-104E-7CED296AB725}"/>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337514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66074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42900"/>
            <a:ext cx="1097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52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1179893145"/>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37216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D3F37-BAEF-DA4C-516F-406902A6B27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5FF285A4-8F13-E1A2-47CD-95FB8EEC0A19}"/>
              </a:ext>
            </a:extLst>
          </p:cNvPr>
          <p:cNvSpPr>
            <a:spLocks noGrp="1" noChangeArrowheads="1"/>
          </p:cNvSpPr>
          <p:nvPr>
            <p:ph type="body" idx="1"/>
          </p:nvPr>
        </p:nvSpPr>
        <p:spPr>
          <a:xfrm>
            <a:off x="609600" y="1371600"/>
            <a:ext cx="10972800" cy="4617228"/>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“However, there are two dangers that must be avoided by the believer who voluntarily keeps the commandments of the Law of Moses. One danger is the idea that by doing so he is contributing to his own justification and sanctification. This is false and should be avoided. The second danger is in expecting others to keep the same commandments that he has decided to keep. This is equally wrong and borders on legalism.”</a:t>
            </a:r>
          </a:p>
        </p:txBody>
      </p:sp>
      <p:sp>
        <p:nvSpPr>
          <p:cNvPr id="4" name="Text Box 5">
            <a:extLst>
              <a:ext uri="{FF2B5EF4-FFF2-40B4-BE49-F238E27FC236}">
                <a16:creationId xmlns:a16="http://schemas.microsoft.com/office/drawing/2014/main" id="{B9B6C20E-DE69-9AFA-51DC-06BF47812BF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kern="0" dirty="0">
                <a:solidFill>
                  <a:srgbClr val="00FFFF"/>
                </a:solidFill>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a:t>
            </a:r>
            <a:r>
              <a:rPr lang="en-US" altLang="en-US" sz="1800" i="1" dirty="0">
                <a:effectLst>
                  <a:outerShdw blurRad="38100" dist="38100" dir="2700000" algn="tl">
                    <a:srgbClr val="000000"/>
                  </a:outerShdw>
                </a:effectLst>
                <a:latin typeface="Calibri" panose="020F0502020204030204" pitchFamily="34" charset="0"/>
                <a:cs typeface="+mn-cs"/>
              </a:rPr>
              <a: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237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D2B2A245-F8F8-DB6C-AFB9-46DC4BFBF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714477D-5F2C-5CE1-0D13-2BA2DF4F4A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1509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10:1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Cornelius’ Salvation</a:t>
            </a:r>
          </a:p>
        </p:txBody>
      </p:sp>
      <p:sp>
        <p:nvSpPr>
          <p:cNvPr id="161795" name="Rectangle 3"/>
          <p:cNvSpPr>
            <a:spLocks noGrp="1" noChangeArrowheads="1"/>
          </p:cNvSpPr>
          <p:nvPr>
            <p:ph type="body" idx="1"/>
          </p:nvPr>
        </p:nvSpPr>
        <p:spPr>
          <a:xfrm>
            <a:off x="457200" y="1295400"/>
            <a:ext cx="8153400" cy="4953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Cornelius’ Vision (10:1-8)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Vision (Acts 10:9-16)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Vision’s Application (10:17-23a)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Caesarean Ministry (10:23b-33)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&amp; The Keys of the Kingdom (10:34-43)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Gentiles’ Salvation (10:44-48)</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Defense in Jerusalem (11:1-18)</a:t>
            </a:r>
          </a:p>
        </p:txBody>
      </p:sp>
      <p:pic>
        <p:nvPicPr>
          <p:cNvPr id="2" name="Picture 1">
            <a:extLst>
              <a:ext uri="{FF2B5EF4-FFF2-40B4-BE49-F238E27FC236}">
                <a16:creationId xmlns:a16="http://schemas.microsoft.com/office/drawing/2014/main" id="{FE9CF020-2EAD-6450-CCC4-24390D3B2FDC}"/>
              </a:ext>
            </a:extLst>
          </p:cNvPr>
          <p:cNvPicPr>
            <a:picLocks noChangeAspect="1"/>
          </p:cNvPicPr>
          <p:nvPr/>
        </p:nvPicPr>
        <p:blipFill>
          <a:blip r:embed="rId3"/>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690204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DE228-5D9D-65B2-7D9B-64E2C66025E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63C373C-A1E9-0D60-411E-E160F78342A6}"/>
              </a:ext>
            </a:extLst>
          </p:cNvPr>
          <p:cNvSpPr>
            <a:spLocks noGrp="1" noChangeArrowheads="1"/>
          </p:cNvSpPr>
          <p:nvPr>
            <p:ph type="body" idx="1"/>
          </p:nvPr>
        </p:nvSpPr>
        <p:spPr>
          <a:xfrm>
            <a:off x="632847" y="2133600"/>
            <a:ext cx="8458200" cy="2286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3 Gentiles arrive in Joppa (17-18)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command to Peter (19-20)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inquiry (21-23a)</a:t>
            </a:r>
          </a:p>
        </p:txBody>
      </p:sp>
      <p:sp>
        <p:nvSpPr>
          <p:cNvPr id="3" name="Rectangle 2">
            <a:extLst>
              <a:ext uri="{FF2B5EF4-FFF2-40B4-BE49-F238E27FC236}">
                <a16:creationId xmlns:a16="http://schemas.microsoft.com/office/drawing/2014/main" id="{A75323CE-9172-8BD2-5BD2-B19157E20F0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Vision’s Application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10:17-23a</a:t>
            </a:r>
          </a:p>
        </p:txBody>
      </p:sp>
      <p:pic>
        <p:nvPicPr>
          <p:cNvPr id="4" name="Picture 3">
            <a:extLst>
              <a:ext uri="{FF2B5EF4-FFF2-40B4-BE49-F238E27FC236}">
                <a16:creationId xmlns:a16="http://schemas.microsoft.com/office/drawing/2014/main" id="{AF719BCE-8F93-543E-B02F-41CFC0A2A9BF}"/>
              </a:ext>
            </a:extLst>
          </p:cNvPr>
          <p:cNvPicPr>
            <a:picLocks noChangeAspect="1"/>
          </p:cNvPicPr>
          <p:nvPr/>
        </p:nvPicPr>
        <p:blipFill>
          <a:blip r:embed="rId2"/>
          <a:stretch>
            <a:fillRect/>
          </a:stretch>
        </p:blipFill>
        <p:spPr>
          <a:xfrm>
            <a:off x="8473440" y="2133600"/>
            <a:ext cx="3261360" cy="2286000"/>
          </a:xfrm>
          <a:prstGeom prst="rect">
            <a:avLst/>
          </a:prstGeom>
        </p:spPr>
      </p:pic>
    </p:spTree>
    <p:extLst>
      <p:ext uri="{BB962C8B-B14F-4D97-AF65-F5344CB8AC3E}">
        <p14:creationId xmlns:p14="http://schemas.microsoft.com/office/powerpoint/2010/main" val="2180988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9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9089</TotalTime>
  <Words>1102</Words>
  <Application>Microsoft Office PowerPoint</Application>
  <PresentationFormat>Widescreen</PresentationFormat>
  <Paragraphs>150</Paragraphs>
  <Slides>33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Times New Roman</vt:lpstr>
      <vt:lpstr>Wingdings</vt:lpstr>
      <vt:lpstr>Office Theme</vt:lpstr>
      <vt:lpstr>PowerPoint Presentation</vt:lpstr>
      <vt:lpstr>Acts 10:1‒11:18 Cornelius’ Salvation</vt:lpstr>
      <vt:lpstr>PowerPoint Presentation</vt:lpstr>
      <vt:lpstr>PowerPoint Presentation</vt:lpstr>
      <vt:lpstr>PowerPoint Presentation</vt:lpstr>
      <vt:lpstr>PowerPoint Presentation</vt:lpstr>
      <vt:lpstr>PowerPoint Presentation</vt:lpstr>
      <vt:lpstr>Acts 10:1‒11:18 Cornelius’ Salvation</vt:lpstr>
      <vt:lpstr>PowerPoint Presentation</vt:lpstr>
      <vt:lpstr>PowerPoint Presentation</vt:lpstr>
      <vt:lpstr>Acts 10:17-18 3 Gentiles Arrive in Joppa</vt:lpstr>
      <vt:lpstr>Acts 10:17-18 3 Gentiles Arrive in Joppa</vt:lpstr>
      <vt:lpstr>Acts 10:17-18 3 Gentiles Arrive in Joppa</vt:lpstr>
      <vt:lpstr>Acts 10:17-18 3 Gentiles Arrive in Joppa</vt:lpstr>
      <vt:lpstr>PowerPoint Presentation</vt:lpstr>
      <vt:lpstr>Acts 10:19-20 Holy Spirit’s Command to Peter</vt:lpstr>
      <vt:lpstr>Acts 10:19-20 Holy Spirit’s Command to Peter</vt:lpstr>
      <vt:lpstr>Acts 10:19-20 Holy Spirit’s Command to Peter</vt:lpstr>
      <vt:lpstr>PowerPoint Presentation</vt:lpstr>
      <vt:lpstr>Acts 10:21-23a Peter’s Inquiry</vt:lpstr>
      <vt:lpstr>Acts 10:21-23a Peter’s Inquiry</vt:lpstr>
      <vt:lpstr>Acts 10:21-23a Peter’s Inquiry</vt:lpstr>
      <vt:lpstr>PowerPoint Presentation</vt:lpstr>
      <vt:lpstr>PowerPoint Presentation</vt:lpstr>
      <vt:lpstr>PowerPoint Presentation</vt:lpstr>
      <vt:lpstr>Acts 10:2 Cornelius’ Spiritual State</vt:lpstr>
      <vt:lpstr>PowerPoint Presentation</vt:lpstr>
      <vt:lpstr>Acts 10:21-23a Peter’s Inquiry</vt:lpstr>
      <vt:lpstr>PowerPoint Presentation</vt:lpstr>
      <vt:lpstr>PowerPoint Presentation</vt:lpstr>
      <vt:lpstr>PowerPoint Presentation</vt:lpstr>
      <vt:lpstr>Conclusion</vt:lpstr>
      <vt:lpstr>Acts 10:1‒11:18 Cornelius’ Salvation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056 Acts 10v16b-33</dc:title>
  <dc:subject>ACTS</dc:subject>
  <dc:creator>A. Woods</dc:creator>
  <cp:lastModifiedBy>anne woods</cp:lastModifiedBy>
  <cp:revision>1088</cp:revision>
  <cp:lastPrinted>2024-11-06T14:40:01Z</cp:lastPrinted>
  <dcterms:created xsi:type="dcterms:W3CDTF">2009-01-10T23:45:31Z</dcterms:created>
  <dcterms:modified xsi:type="dcterms:W3CDTF">2024-11-07T02:46:59Z</dcterms:modified>
</cp:coreProperties>
</file>