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32" r:id="rId3"/>
    <p:sldMasterId id="2147483744" r:id="rId4"/>
  </p:sldMasterIdLst>
  <p:notesMasterIdLst>
    <p:notesMasterId r:id="rId75"/>
  </p:notesMasterIdLst>
  <p:handoutMasterIdLst>
    <p:handoutMasterId r:id="rId76"/>
  </p:handoutMasterIdLst>
  <p:sldIdLst>
    <p:sldId id="392" r:id="rId5"/>
    <p:sldId id="455" r:id="rId6"/>
    <p:sldId id="584" r:id="rId7"/>
    <p:sldId id="585" r:id="rId8"/>
    <p:sldId id="586" r:id="rId9"/>
    <p:sldId id="587" r:id="rId10"/>
    <p:sldId id="456" r:id="rId11"/>
    <p:sldId id="453" r:id="rId12"/>
    <p:sldId id="454" r:id="rId13"/>
    <p:sldId id="590" r:id="rId14"/>
    <p:sldId id="536" r:id="rId15"/>
    <p:sldId id="257" r:id="rId16"/>
    <p:sldId id="569" r:id="rId17"/>
    <p:sldId id="540" r:id="rId18"/>
    <p:sldId id="538" r:id="rId19"/>
    <p:sldId id="541" r:id="rId20"/>
    <p:sldId id="256" r:id="rId21"/>
    <p:sldId id="295" r:id="rId22"/>
    <p:sldId id="669" r:id="rId23"/>
    <p:sldId id="298" r:id="rId24"/>
    <p:sldId id="673" r:id="rId25"/>
    <p:sldId id="520" r:id="rId26"/>
    <p:sldId id="306" r:id="rId27"/>
    <p:sldId id="270" r:id="rId28"/>
    <p:sldId id="272" r:id="rId29"/>
    <p:sldId id="271" r:id="rId30"/>
    <p:sldId id="675" r:id="rId31"/>
    <p:sldId id="273" r:id="rId32"/>
    <p:sldId id="308" r:id="rId33"/>
    <p:sldId id="336" r:id="rId34"/>
    <p:sldId id="307" r:id="rId35"/>
    <p:sldId id="274" r:id="rId36"/>
    <p:sldId id="679" r:id="rId37"/>
    <p:sldId id="337" r:id="rId38"/>
    <p:sldId id="258" r:id="rId39"/>
    <p:sldId id="309" r:id="rId40"/>
    <p:sldId id="310" r:id="rId41"/>
    <p:sldId id="260" r:id="rId42"/>
    <p:sldId id="311" r:id="rId43"/>
    <p:sldId id="683" r:id="rId44"/>
    <p:sldId id="681" r:id="rId45"/>
    <p:sldId id="261" r:id="rId46"/>
    <p:sldId id="313" r:id="rId47"/>
    <p:sldId id="314" r:id="rId48"/>
    <p:sldId id="262" r:id="rId49"/>
    <p:sldId id="315" r:id="rId50"/>
    <p:sldId id="263" r:id="rId51"/>
    <p:sldId id="316" r:id="rId52"/>
    <p:sldId id="328" r:id="rId53"/>
    <p:sldId id="319" r:id="rId54"/>
    <p:sldId id="323" r:id="rId55"/>
    <p:sldId id="324" r:id="rId56"/>
    <p:sldId id="674" r:id="rId57"/>
    <p:sldId id="317" r:id="rId58"/>
    <p:sldId id="277" r:id="rId59"/>
    <p:sldId id="335" r:id="rId60"/>
    <p:sldId id="278" r:id="rId61"/>
    <p:sldId id="326" r:id="rId62"/>
    <p:sldId id="279" r:id="rId63"/>
    <p:sldId id="327" r:id="rId64"/>
    <p:sldId id="280" r:id="rId65"/>
    <p:sldId id="670" r:id="rId66"/>
    <p:sldId id="281" r:id="rId67"/>
    <p:sldId id="332" r:id="rId68"/>
    <p:sldId id="671" r:id="rId69"/>
    <p:sldId id="282" r:id="rId70"/>
    <p:sldId id="677" r:id="rId71"/>
    <p:sldId id="678" r:id="rId72"/>
    <p:sldId id="333" r:id="rId73"/>
    <p:sldId id="393" r:id="rId74"/>
  </p:sldIdLst>
  <p:sldSz cx="12192000" cy="6858000"/>
  <p:notesSz cx="7315200" cy="9601200"/>
  <p:custDataLst>
    <p:tags r:id="rId77"/>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3300"/>
    <a:srgbClr val="0000FF"/>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02FA28-4844-47BD-9F4A-6B9815A1E34A}" v="16" dt="2024-11-02T14:47:33.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67" autoAdjust="0"/>
  </p:normalViewPr>
  <p:slideViewPr>
    <p:cSldViewPr>
      <p:cViewPr varScale="1">
        <p:scale>
          <a:sx n="48" d="100"/>
          <a:sy n="48" d="100"/>
        </p:scale>
        <p:origin x="72" y="133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3" d="100"/>
          <a:sy n="113" d="100"/>
        </p:scale>
        <p:origin x="4416" y="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8E2ECBA2-5F15-4A17-8AC6-90534FD6D1E6}"/>
    <pc:docChg chg="undo custSel addSld delSld modSld">
      <pc:chgData name="Jim McGowan" userId="e2c7446dd3aca506" providerId="LiveId" clId="{8E2ECBA2-5F15-4A17-8AC6-90534FD6D1E6}" dt="2024-08-28T16:45:32.404" v="397" actId="6549"/>
      <pc:docMkLst>
        <pc:docMk/>
      </pc:docMkLst>
      <pc:sldChg chg="addSp modSp mod">
        <pc:chgData name="Jim McGowan" userId="e2c7446dd3aca506" providerId="LiveId" clId="{8E2ECBA2-5F15-4A17-8AC6-90534FD6D1E6}" dt="2024-08-28T15:07:25.672" v="145" actId="108"/>
        <pc:sldMkLst>
          <pc:docMk/>
          <pc:sldMk cId="0" sldId="261"/>
        </pc:sldMkLst>
        <pc:spChg chg="add mod">
          <ac:chgData name="Jim McGowan" userId="e2c7446dd3aca506" providerId="LiveId" clId="{8E2ECBA2-5F15-4A17-8AC6-90534FD6D1E6}" dt="2024-08-28T15:07:25.672" v="145" actId="108"/>
          <ac:spMkLst>
            <pc:docMk/>
            <pc:sldMk cId="0" sldId="261"/>
            <ac:spMk id="5" creationId="{2B925B45-544C-19F6-B2B1-ADBC25E96C4B}"/>
          </ac:spMkLst>
        </pc:spChg>
        <pc:spChg chg="mod">
          <ac:chgData name="Jim McGowan" userId="e2c7446dd3aca506" providerId="LiveId" clId="{8E2ECBA2-5F15-4A17-8AC6-90534FD6D1E6}" dt="2024-08-28T15:05:19.046" v="119" actId="20577"/>
          <ac:spMkLst>
            <pc:docMk/>
            <pc:sldMk cId="0" sldId="261"/>
            <ac:spMk id="13315" creationId="{CDCBE3E4-4DD1-E05B-59D9-AF990BB05520}"/>
          </ac:spMkLst>
        </pc:spChg>
      </pc:sldChg>
      <pc:sldChg chg="addSp delSp modSp mod">
        <pc:chgData name="Jim McGowan" userId="e2c7446dd3aca506" providerId="LiveId" clId="{8E2ECBA2-5F15-4A17-8AC6-90534FD6D1E6}" dt="2024-08-28T15:24:57.325" v="220" actId="5793"/>
        <pc:sldMkLst>
          <pc:docMk/>
          <pc:sldMk cId="0" sldId="262"/>
        </pc:sldMkLst>
        <pc:spChg chg="del">
          <ac:chgData name="Jim McGowan" userId="e2c7446dd3aca506" providerId="LiveId" clId="{8E2ECBA2-5F15-4A17-8AC6-90534FD6D1E6}" dt="2024-08-28T15:15:27.915" v="185" actId="478"/>
          <ac:spMkLst>
            <pc:docMk/>
            <pc:sldMk cId="0" sldId="262"/>
            <ac:spMk id="2" creationId="{1470487B-7763-3CCB-D720-0A26E6D7FDEA}"/>
          </ac:spMkLst>
        </pc:spChg>
        <pc:spChg chg="del">
          <ac:chgData name="Jim McGowan" userId="e2c7446dd3aca506" providerId="LiveId" clId="{8E2ECBA2-5F15-4A17-8AC6-90534FD6D1E6}" dt="2024-08-28T15:15:27.915" v="185" actId="478"/>
          <ac:spMkLst>
            <pc:docMk/>
            <pc:sldMk cId="0" sldId="262"/>
            <ac:spMk id="3" creationId="{7F8C1742-B92B-3109-56FA-80A8E1FA3402}"/>
          </ac:spMkLst>
        </pc:spChg>
        <pc:spChg chg="mod">
          <ac:chgData name="Jim McGowan" userId="e2c7446dd3aca506" providerId="LiveId" clId="{8E2ECBA2-5F15-4A17-8AC6-90534FD6D1E6}" dt="2024-08-28T15:24:57.325" v="220" actId="5793"/>
          <ac:spMkLst>
            <pc:docMk/>
            <pc:sldMk cId="0" sldId="262"/>
            <ac:spMk id="15363" creationId="{D8A0DA33-A858-EAC7-8C99-206E09DE97D7}"/>
          </ac:spMkLst>
        </pc:spChg>
        <pc:picChg chg="add mod ord">
          <ac:chgData name="Jim McGowan" userId="e2c7446dd3aca506" providerId="LiveId" clId="{8E2ECBA2-5F15-4A17-8AC6-90534FD6D1E6}" dt="2024-08-28T15:15:48.886" v="189" actId="14100"/>
          <ac:picMkLst>
            <pc:docMk/>
            <pc:sldMk cId="0" sldId="262"/>
            <ac:picMk id="4" creationId="{820A9E50-93DF-C46B-BD0D-5D462D2D39C2}"/>
          </ac:picMkLst>
        </pc:picChg>
        <pc:picChg chg="mod">
          <ac:chgData name="Jim McGowan" userId="e2c7446dd3aca506" providerId="LiveId" clId="{8E2ECBA2-5F15-4A17-8AC6-90534FD6D1E6}" dt="2024-08-28T15:22:10.807" v="216" actId="1036"/>
          <ac:picMkLst>
            <pc:docMk/>
            <pc:sldMk cId="0" sldId="262"/>
            <ac:picMk id="15370" creationId="{2428F05A-A8DC-2015-5204-D39880BED5F2}"/>
          </ac:picMkLst>
        </pc:picChg>
      </pc:sldChg>
      <pc:sldChg chg="modSp mod">
        <pc:chgData name="Jim McGowan" userId="e2c7446dd3aca506" providerId="LiveId" clId="{8E2ECBA2-5F15-4A17-8AC6-90534FD6D1E6}" dt="2024-08-28T15:50:58.291" v="385" actId="27636"/>
        <pc:sldMkLst>
          <pc:docMk/>
          <pc:sldMk cId="0" sldId="263"/>
        </pc:sldMkLst>
        <pc:spChg chg="mod">
          <ac:chgData name="Jim McGowan" userId="e2c7446dd3aca506" providerId="LiveId" clId="{8E2ECBA2-5F15-4A17-8AC6-90534FD6D1E6}" dt="2024-08-28T15:50:58.291" v="385" actId="27636"/>
          <ac:spMkLst>
            <pc:docMk/>
            <pc:sldMk cId="0" sldId="263"/>
            <ac:spMk id="17411" creationId="{974BA32A-9C07-ED70-4A8B-4D562C2D3D7D}"/>
          </ac:spMkLst>
        </pc:spChg>
      </pc:sldChg>
      <pc:sldChg chg="del">
        <pc:chgData name="Jim McGowan" userId="e2c7446dd3aca506" providerId="LiveId" clId="{8E2ECBA2-5F15-4A17-8AC6-90534FD6D1E6}" dt="2024-08-27T15:56:12.387" v="104" actId="47"/>
        <pc:sldMkLst>
          <pc:docMk/>
          <pc:sldMk cId="0" sldId="275"/>
        </pc:sldMkLst>
      </pc:sldChg>
      <pc:sldChg chg="modSp mod">
        <pc:chgData name="Jim McGowan" userId="e2c7446dd3aca506" providerId="LiveId" clId="{8E2ECBA2-5F15-4A17-8AC6-90534FD6D1E6}" dt="2024-08-27T15:08:35.179" v="24"/>
        <pc:sldMkLst>
          <pc:docMk/>
          <pc:sldMk cId="3964562883" sldId="283"/>
        </pc:sldMkLst>
        <pc:spChg chg="mod">
          <ac:chgData name="Jim McGowan" userId="e2c7446dd3aca506" providerId="LiveId" clId="{8E2ECBA2-5F15-4A17-8AC6-90534FD6D1E6}" dt="2024-08-27T15:08:35.179" v="24"/>
          <ac:spMkLst>
            <pc:docMk/>
            <pc:sldMk cId="3964562883" sldId="283"/>
            <ac:spMk id="3" creationId="{2CD74463-4DAB-D89D-EEBC-F973287346B9}"/>
          </ac:spMkLst>
        </pc:spChg>
      </pc:sldChg>
      <pc:sldChg chg="modSp mod">
        <pc:chgData name="Jim McGowan" userId="e2c7446dd3aca506" providerId="LiveId" clId="{8E2ECBA2-5F15-4A17-8AC6-90534FD6D1E6}" dt="2024-08-27T15:08:57.674" v="27"/>
        <pc:sldMkLst>
          <pc:docMk/>
          <pc:sldMk cId="557634847" sldId="284"/>
        </pc:sldMkLst>
        <pc:spChg chg="mod">
          <ac:chgData name="Jim McGowan" userId="e2c7446dd3aca506" providerId="LiveId" clId="{8E2ECBA2-5F15-4A17-8AC6-90534FD6D1E6}" dt="2024-08-27T15:08:57.674" v="27"/>
          <ac:spMkLst>
            <pc:docMk/>
            <pc:sldMk cId="557634847" sldId="284"/>
            <ac:spMk id="3" creationId="{A402725B-448A-2752-5B51-3EC8D5B944C2}"/>
          </ac:spMkLst>
        </pc:spChg>
      </pc:sldChg>
      <pc:sldChg chg="modSp mod">
        <pc:chgData name="Jim McGowan" userId="e2c7446dd3aca506" providerId="LiveId" clId="{8E2ECBA2-5F15-4A17-8AC6-90534FD6D1E6}" dt="2024-08-27T15:08:42.003" v="25"/>
        <pc:sldMkLst>
          <pc:docMk/>
          <pc:sldMk cId="537421982" sldId="300"/>
        </pc:sldMkLst>
        <pc:spChg chg="mod">
          <ac:chgData name="Jim McGowan" userId="e2c7446dd3aca506" providerId="LiveId" clId="{8E2ECBA2-5F15-4A17-8AC6-90534FD6D1E6}" dt="2024-08-27T15:08:42.003" v="25"/>
          <ac:spMkLst>
            <pc:docMk/>
            <pc:sldMk cId="537421982" sldId="300"/>
            <ac:spMk id="4" creationId="{C9AA0834-CA76-25DB-9BDD-BEFD5960FA72}"/>
          </ac:spMkLst>
        </pc:spChg>
      </pc:sldChg>
      <pc:sldChg chg="modSp mod">
        <pc:chgData name="Jim McGowan" userId="e2c7446dd3aca506" providerId="LiveId" clId="{8E2ECBA2-5F15-4A17-8AC6-90534FD6D1E6}" dt="2024-08-27T15:08:46.645" v="26"/>
        <pc:sldMkLst>
          <pc:docMk/>
          <pc:sldMk cId="2583929870" sldId="301"/>
        </pc:sldMkLst>
        <pc:spChg chg="mod">
          <ac:chgData name="Jim McGowan" userId="e2c7446dd3aca506" providerId="LiveId" clId="{8E2ECBA2-5F15-4A17-8AC6-90534FD6D1E6}" dt="2024-08-27T15:08:46.645" v="26"/>
          <ac:spMkLst>
            <pc:docMk/>
            <pc:sldMk cId="2583929870" sldId="301"/>
            <ac:spMk id="4" creationId="{20AD5187-05B4-DA97-4035-60B5FE705E5B}"/>
          </ac:spMkLst>
        </pc:spChg>
        <pc:spChg chg="mod">
          <ac:chgData name="Jim McGowan" userId="e2c7446dd3aca506" providerId="LiveId" clId="{8E2ECBA2-5F15-4A17-8AC6-90534FD6D1E6}" dt="2024-08-27T15:07:04.422" v="18" actId="20577"/>
          <ac:spMkLst>
            <pc:docMk/>
            <pc:sldMk cId="2583929870" sldId="301"/>
            <ac:spMk id="82947" creationId="{8BFDE9B6-22EB-0181-2CB9-A69835E42F9A}"/>
          </ac:spMkLst>
        </pc:spChg>
      </pc:sldChg>
      <pc:sldChg chg="modSp mod">
        <pc:chgData name="Jim McGowan" userId="e2c7446dd3aca506" providerId="LiveId" clId="{8E2ECBA2-5F15-4A17-8AC6-90534FD6D1E6}" dt="2024-08-27T15:10:21.487" v="58" actId="20577"/>
        <pc:sldMkLst>
          <pc:docMk/>
          <pc:sldMk cId="1892515676" sldId="302"/>
        </pc:sldMkLst>
        <pc:spChg chg="mod">
          <ac:chgData name="Jim McGowan" userId="e2c7446dd3aca506" providerId="LiveId" clId="{8E2ECBA2-5F15-4A17-8AC6-90534FD6D1E6}" dt="2024-08-27T15:09:06.435" v="28"/>
          <ac:spMkLst>
            <pc:docMk/>
            <pc:sldMk cId="1892515676" sldId="302"/>
            <ac:spMk id="4" creationId="{EA43E157-99D1-79F2-6636-9E9C152B63F9}"/>
          </ac:spMkLst>
        </pc:spChg>
        <pc:spChg chg="mod">
          <ac:chgData name="Jim McGowan" userId="e2c7446dd3aca506" providerId="LiveId" clId="{8E2ECBA2-5F15-4A17-8AC6-90534FD6D1E6}" dt="2024-08-27T15:10:21.487" v="58" actId="20577"/>
          <ac:spMkLst>
            <pc:docMk/>
            <pc:sldMk cId="1892515676" sldId="302"/>
            <ac:spMk id="84996" creationId="{8B6ECCCA-6C2B-F54F-8CBE-FA29A43D07EF}"/>
          </ac:spMkLst>
        </pc:spChg>
      </pc:sldChg>
      <pc:sldChg chg="modSp mod">
        <pc:chgData name="Jim McGowan" userId="e2c7446dd3aca506" providerId="LiveId" clId="{8E2ECBA2-5F15-4A17-8AC6-90534FD6D1E6}" dt="2024-08-27T15:09:10.356" v="29"/>
        <pc:sldMkLst>
          <pc:docMk/>
          <pc:sldMk cId="239891775" sldId="303"/>
        </pc:sldMkLst>
        <pc:spChg chg="mod">
          <ac:chgData name="Jim McGowan" userId="e2c7446dd3aca506" providerId="LiveId" clId="{8E2ECBA2-5F15-4A17-8AC6-90534FD6D1E6}" dt="2024-08-27T15:09:10.356" v="29"/>
          <ac:spMkLst>
            <pc:docMk/>
            <pc:sldMk cId="239891775" sldId="303"/>
            <ac:spMk id="4" creationId="{8D4A883C-EB7E-E5AC-CF43-863B310A3C74}"/>
          </ac:spMkLst>
        </pc:spChg>
      </pc:sldChg>
      <pc:sldChg chg="modSp mod">
        <pc:chgData name="Jim McGowan" userId="e2c7446dd3aca506" providerId="LiveId" clId="{8E2ECBA2-5F15-4A17-8AC6-90534FD6D1E6}" dt="2024-08-28T15:00:49.307" v="118" actId="108"/>
        <pc:sldMkLst>
          <pc:docMk/>
          <pc:sldMk cId="0" sldId="310"/>
        </pc:sldMkLst>
        <pc:spChg chg="mod">
          <ac:chgData name="Jim McGowan" userId="e2c7446dd3aca506" providerId="LiveId" clId="{8E2ECBA2-5F15-4A17-8AC6-90534FD6D1E6}" dt="2024-08-28T15:00:49.307" v="118" actId="108"/>
          <ac:spMkLst>
            <pc:docMk/>
            <pc:sldMk cId="0" sldId="310"/>
            <ac:spMk id="103434" creationId="{DC191E65-9289-75EB-DF60-1279F713C465}"/>
          </ac:spMkLst>
        </pc:spChg>
      </pc:sldChg>
      <pc:sldChg chg="modSp mod">
        <pc:chgData name="Jim McGowan" userId="e2c7446dd3aca506" providerId="LiveId" clId="{8E2ECBA2-5F15-4A17-8AC6-90534FD6D1E6}" dt="2024-08-28T15:10:33.465" v="154" actId="14100"/>
        <pc:sldMkLst>
          <pc:docMk/>
          <pc:sldMk cId="0" sldId="314"/>
        </pc:sldMkLst>
        <pc:spChg chg="mod">
          <ac:chgData name="Jim McGowan" userId="e2c7446dd3aca506" providerId="LiveId" clId="{8E2ECBA2-5F15-4A17-8AC6-90534FD6D1E6}" dt="2024-08-28T15:10:33.465" v="154" actId="14100"/>
          <ac:spMkLst>
            <pc:docMk/>
            <pc:sldMk cId="0" sldId="314"/>
            <ac:spMk id="111619" creationId="{8FB7249A-DEF2-678B-CD46-8DA5B021DD07}"/>
          </ac:spMkLst>
        </pc:spChg>
        <pc:picChg chg="mod">
          <ac:chgData name="Jim McGowan" userId="e2c7446dd3aca506" providerId="LiveId" clId="{8E2ECBA2-5F15-4A17-8AC6-90534FD6D1E6}" dt="2024-08-28T15:10:17.713" v="152" actId="14100"/>
          <ac:picMkLst>
            <pc:docMk/>
            <pc:sldMk cId="0" sldId="314"/>
            <ac:picMk id="111624" creationId="{09732919-57FC-EF10-CBEC-7366ABA92664}"/>
          </ac:picMkLst>
        </pc:picChg>
      </pc:sldChg>
      <pc:sldChg chg="modSp mod">
        <pc:chgData name="Jim McGowan" userId="e2c7446dd3aca506" providerId="LiveId" clId="{8E2ECBA2-5F15-4A17-8AC6-90534FD6D1E6}" dt="2024-08-28T15:49:03.316" v="236" actId="6549"/>
        <pc:sldMkLst>
          <pc:docMk/>
          <pc:sldMk cId="0" sldId="316"/>
        </pc:sldMkLst>
        <pc:spChg chg="mod">
          <ac:chgData name="Jim McGowan" userId="e2c7446dd3aca506" providerId="LiveId" clId="{8E2ECBA2-5F15-4A17-8AC6-90534FD6D1E6}" dt="2024-08-28T15:49:03.316" v="236" actId="6549"/>
          <ac:spMkLst>
            <pc:docMk/>
            <pc:sldMk cId="0" sldId="316"/>
            <ac:spMk id="115716" creationId="{1EEB1EA1-B850-199A-3FB7-BFD1EA2D2994}"/>
          </ac:spMkLst>
        </pc:spChg>
      </pc:sldChg>
      <pc:sldChg chg="modSp mod">
        <pc:chgData name="Jim McGowan" userId="e2c7446dd3aca506" providerId="LiveId" clId="{8E2ECBA2-5F15-4A17-8AC6-90534FD6D1E6}" dt="2024-08-28T16:01:16.329" v="390" actId="6549"/>
        <pc:sldMkLst>
          <pc:docMk/>
          <pc:sldMk cId="0" sldId="328"/>
        </pc:sldMkLst>
        <pc:spChg chg="mod">
          <ac:chgData name="Jim McGowan" userId="e2c7446dd3aca506" providerId="LiveId" clId="{8E2ECBA2-5F15-4A17-8AC6-90534FD6D1E6}" dt="2024-08-28T16:01:16.329" v="390" actId="6549"/>
          <ac:spMkLst>
            <pc:docMk/>
            <pc:sldMk cId="0" sldId="328"/>
            <ac:spMk id="2" creationId="{31778095-F94A-D9EA-5A05-2B7E8F7D0650}"/>
          </ac:spMkLst>
        </pc:spChg>
      </pc:sldChg>
      <pc:sldChg chg="del">
        <pc:chgData name="Jim McGowan" userId="e2c7446dd3aca506" providerId="LiveId" clId="{8E2ECBA2-5F15-4A17-8AC6-90534FD6D1E6}" dt="2024-08-28T14:39:24.002" v="116" actId="47"/>
        <pc:sldMkLst>
          <pc:docMk/>
          <pc:sldMk cId="0" sldId="338"/>
        </pc:sldMkLst>
      </pc:sldChg>
      <pc:sldChg chg="modSp mod">
        <pc:chgData name="Jim McGowan" userId="e2c7446dd3aca506" providerId="LiveId" clId="{8E2ECBA2-5F15-4A17-8AC6-90534FD6D1E6}" dt="2024-08-27T15:08:15.838" v="22" actId="20577"/>
        <pc:sldMkLst>
          <pc:docMk/>
          <pc:sldMk cId="0" sldId="453"/>
        </pc:sldMkLst>
        <pc:spChg chg="mod">
          <ac:chgData name="Jim McGowan" userId="e2c7446dd3aca506" providerId="LiveId" clId="{8E2ECBA2-5F15-4A17-8AC6-90534FD6D1E6}" dt="2024-08-27T15:08:15.838" v="22" actId="20577"/>
          <ac:spMkLst>
            <pc:docMk/>
            <pc:sldMk cId="0" sldId="453"/>
            <ac:spMk id="2" creationId="{BCD2AAAE-1179-4FF6-AE14-4A7BD804C957}"/>
          </ac:spMkLst>
        </pc:spChg>
      </pc:sldChg>
      <pc:sldChg chg="modSp mod">
        <pc:chgData name="Jim McGowan" userId="e2c7446dd3aca506" providerId="LiveId" clId="{8E2ECBA2-5F15-4A17-8AC6-90534FD6D1E6}" dt="2024-08-27T15:08:26.122" v="23"/>
        <pc:sldMkLst>
          <pc:docMk/>
          <pc:sldMk cId="0" sldId="454"/>
        </pc:sldMkLst>
        <pc:spChg chg="mod">
          <ac:chgData name="Jim McGowan" userId="e2c7446dd3aca506" providerId="LiveId" clId="{8E2ECBA2-5F15-4A17-8AC6-90534FD6D1E6}" dt="2024-08-27T15:08:26.122" v="23"/>
          <ac:spMkLst>
            <pc:docMk/>
            <pc:sldMk cId="0" sldId="454"/>
            <ac:spMk id="2" creationId="{3DBC37F4-B4B7-4AC5-8979-66DFB7A8ECAA}"/>
          </ac:spMkLst>
        </pc:spChg>
      </pc:sldChg>
      <pc:sldChg chg="modSp mod">
        <pc:chgData name="Jim McGowan" userId="e2c7446dd3aca506" providerId="LiveId" clId="{8E2ECBA2-5F15-4A17-8AC6-90534FD6D1E6}" dt="2024-08-27T15:08:07.918" v="20" actId="20577"/>
        <pc:sldMkLst>
          <pc:docMk/>
          <pc:sldMk cId="0" sldId="456"/>
        </pc:sldMkLst>
        <pc:spChg chg="mod">
          <ac:chgData name="Jim McGowan" userId="e2c7446dd3aca506" providerId="LiveId" clId="{8E2ECBA2-5F15-4A17-8AC6-90534FD6D1E6}" dt="2024-08-27T15:08:07.918" v="20" actId="20577"/>
          <ac:spMkLst>
            <pc:docMk/>
            <pc:sldMk cId="0" sldId="456"/>
            <ac:spMk id="2" creationId="{B03E8A6F-2F9A-4803-ADCA-C40ECD06044D}"/>
          </ac:spMkLst>
        </pc:spChg>
      </pc:sldChg>
      <pc:sldChg chg="addSp delSp modSp new mod modAnim">
        <pc:chgData name="Jim McGowan" userId="e2c7446dd3aca506" providerId="LiveId" clId="{8E2ECBA2-5F15-4A17-8AC6-90534FD6D1E6}" dt="2024-08-27T16:04:15.489" v="115" actId="208"/>
        <pc:sldMkLst>
          <pc:docMk/>
          <pc:sldMk cId="136277881" sldId="679"/>
        </pc:sldMkLst>
        <pc:spChg chg="add mod">
          <ac:chgData name="Jim McGowan" userId="e2c7446dd3aca506" providerId="LiveId" clId="{8E2ECBA2-5F15-4A17-8AC6-90534FD6D1E6}" dt="2024-08-27T15:55:57.524" v="103" actId="1036"/>
          <ac:spMkLst>
            <pc:docMk/>
            <pc:sldMk cId="136277881" sldId="679"/>
            <ac:spMk id="4" creationId="{724C70E0-8658-BBAB-4E71-F70AAFB4E03D}"/>
          </ac:spMkLst>
        </pc:spChg>
        <pc:spChg chg="add del mod">
          <ac:chgData name="Jim McGowan" userId="e2c7446dd3aca506" providerId="LiveId" clId="{8E2ECBA2-5F15-4A17-8AC6-90534FD6D1E6}" dt="2024-08-27T15:47:51.365" v="86" actId="478"/>
          <ac:spMkLst>
            <pc:docMk/>
            <pc:sldMk cId="136277881" sldId="679"/>
            <ac:spMk id="5" creationId="{71B459B6-41C3-3377-073E-86D340246998}"/>
          </ac:spMkLst>
        </pc:spChg>
        <pc:spChg chg="add mod">
          <ac:chgData name="Jim McGowan" userId="e2c7446dd3aca506" providerId="LiveId" clId="{8E2ECBA2-5F15-4A17-8AC6-90534FD6D1E6}" dt="2024-08-27T15:55:57.524" v="103" actId="1036"/>
          <ac:spMkLst>
            <pc:docMk/>
            <pc:sldMk cId="136277881" sldId="679"/>
            <ac:spMk id="6" creationId="{799A09BC-F9B3-FF2D-8FE6-30D04D570E82}"/>
          </ac:spMkLst>
        </pc:spChg>
        <pc:spChg chg="add mod">
          <ac:chgData name="Jim McGowan" userId="e2c7446dd3aca506" providerId="LiveId" clId="{8E2ECBA2-5F15-4A17-8AC6-90534FD6D1E6}" dt="2024-08-27T15:55:48.823" v="100"/>
          <ac:spMkLst>
            <pc:docMk/>
            <pc:sldMk cId="136277881" sldId="679"/>
            <ac:spMk id="7" creationId="{FFF143DF-85C2-7A20-D893-9A5442B8A743}"/>
          </ac:spMkLst>
        </pc:spChg>
        <pc:spChg chg="add del mod">
          <ac:chgData name="Jim McGowan" userId="e2c7446dd3aca506" providerId="LiveId" clId="{8E2ECBA2-5F15-4A17-8AC6-90534FD6D1E6}" dt="2024-08-27T16:01:55.669" v="107" actId="478"/>
          <ac:spMkLst>
            <pc:docMk/>
            <pc:sldMk cId="136277881" sldId="679"/>
            <ac:spMk id="8" creationId="{300BC30C-9E95-B07E-2E5A-20F2DF666F5F}"/>
          </ac:spMkLst>
        </pc:spChg>
        <pc:spChg chg="add mod">
          <ac:chgData name="Jim McGowan" userId="e2c7446dd3aca506" providerId="LiveId" clId="{8E2ECBA2-5F15-4A17-8AC6-90534FD6D1E6}" dt="2024-08-27T16:04:15.489" v="115" actId="208"/>
          <ac:spMkLst>
            <pc:docMk/>
            <pc:sldMk cId="136277881" sldId="679"/>
            <ac:spMk id="9" creationId="{6B999756-A9DA-B23D-3466-E47A688CAF41}"/>
          </ac:spMkLst>
        </pc:spChg>
        <pc:picChg chg="add del mod modCrop">
          <ac:chgData name="Jim McGowan" userId="e2c7446dd3aca506" providerId="LiveId" clId="{8E2ECBA2-5F15-4A17-8AC6-90534FD6D1E6}" dt="2024-08-27T15:26:23.358" v="70" actId="478"/>
          <ac:picMkLst>
            <pc:docMk/>
            <pc:sldMk cId="136277881" sldId="679"/>
            <ac:picMk id="2" creationId="{1E466218-38F1-0525-6FCB-E3E7389AD4F7}"/>
          </ac:picMkLst>
        </pc:picChg>
        <pc:picChg chg="add mod modCrop">
          <ac:chgData name="Jim McGowan" userId="e2c7446dd3aca506" providerId="LiveId" clId="{8E2ECBA2-5F15-4A17-8AC6-90534FD6D1E6}" dt="2024-08-27T15:55:57.524" v="103" actId="1036"/>
          <ac:picMkLst>
            <pc:docMk/>
            <pc:sldMk cId="136277881" sldId="679"/>
            <ac:picMk id="3" creationId="{3EF9143E-05E7-5743-4BA7-387637105FEC}"/>
          </ac:picMkLst>
        </pc:picChg>
      </pc:sldChg>
      <pc:sldChg chg="new del">
        <pc:chgData name="Jim McGowan" userId="e2c7446dd3aca506" providerId="LiveId" clId="{8E2ECBA2-5F15-4A17-8AC6-90534FD6D1E6}" dt="2024-08-28T16:44:21.094" v="393" actId="47"/>
        <pc:sldMkLst>
          <pc:docMk/>
          <pc:sldMk cId="609841439" sldId="680"/>
        </pc:sldMkLst>
      </pc:sldChg>
      <pc:sldChg chg="modSp add mod">
        <pc:chgData name="Jim McGowan" userId="e2c7446dd3aca506" providerId="LiveId" clId="{8E2ECBA2-5F15-4A17-8AC6-90534FD6D1E6}" dt="2024-08-28T16:45:32.404" v="397" actId="6549"/>
        <pc:sldMkLst>
          <pc:docMk/>
          <pc:sldMk cId="2271434375" sldId="681"/>
        </pc:sldMkLst>
        <pc:spChg chg="mod">
          <ac:chgData name="Jim McGowan" userId="e2c7446dd3aca506" providerId="LiveId" clId="{8E2ECBA2-5F15-4A17-8AC6-90534FD6D1E6}" dt="2024-08-28T16:45:32.404" v="397" actId="6549"/>
          <ac:spMkLst>
            <pc:docMk/>
            <pc:sldMk cId="2271434375" sldId="681"/>
            <ac:spMk id="6" creationId="{EB36E698-A8C3-AA31-5908-D1226817EAD9}"/>
          </ac:spMkLst>
        </pc:spChg>
      </pc:sldChg>
    </pc:docChg>
  </pc:docChgLst>
  <pc:docChgLst>
    <pc:chgData name="Jim McGowan" userId="e2c7446dd3aca506" providerId="LiveId" clId="{C984184C-D1CE-4096-8D2E-24FA53741B78}"/>
    <pc:docChg chg="undo redo custSel addSld delSld modSld sldOrd replTag delTag">
      <pc:chgData name="Jim McGowan" userId="e2c7446dd3aca506" providerId="LiveId" clId="{C984184C-D1CE-4096-8D2E-24FA53741B78}" dt="2024-01-03T17:31:00.889" v="5318"/>
      <pc:docMkLst>
        <pc:docMk/>
      </pc:docMkLst>
      <pc:sldChg chg="addSp delSp modSp mod modAnim">
        <pc:chgData name="Jim McGowan" userId="e2c7446dd3aca506" providerId="LiveId" clId="{C984184C-D1CE-4096-8D2E-24FA53741B78}" dt="2023-12-15T20:15:25.153" v="4869"/>
        <pc:sldMkLst>
          <pc:docMk/>
          <pc:sldMk cId="0" sldId="258"/>
        </pc:sldMkLst>
        <pc:spChg chg="add mod">
          <ac:chgData name="Jim McGowan" userId="e2c7446dd3aca506" providerId="LiveId" clId="{C984184C-D1CE-4096-8D2E-24FA53741B78}" dt="2023-12-15T15:12:00.867" v="1917" actId="20577"/>
          <ac:spMkLst>
            <pc:docMk/>
            <pc:sldMk cId="0" sldId="258"/>
            <ac:spMk id="2" creationId="{DD3F6B8D-7E1E-FFB0-33B8-7AA5D1F5E8EE}"/>
          </ac:spMkLst>
        </pc:spChg>
        <pc:spChg chg="add mod">
          <ac:chgData name="Jim McGowan" userId="e2c7446dd3aca506" providerId="LiveId" clId="{C984184C-D1CE-4096-8D2E-24FA53741B78}" dt="2023-12-15T20:15:25.153" v="4869"/>
          <ac:spMkLst>
            <pc:docMk/>
            <pc:sldMk cId="0" sldId="258"/>
            <ac:spMk id="3" creationId="{FE2431D5-A816-8764-5331-62D541EE25EE}"/>
          </ac:spMkLst>
        </pc:spChg>
        <pc:spChg chg="add del mod">
          <ac:chgData name="Jim McGowan" userId="e2c7446dd3aca506" providerId="LiveId" clId="{C984184C-D1CE-4096-8D2E-24FA53741B78}" dt="2023-12-15T15:12:14.454" v="1921" actId="478"/>
          <ac:spMkLst>
            <pc:docMk/>
            <pc:sldMk cId="0" sldId="258"/>
            <ac:spMk id="4" creationId="{712F2FAF-2CCC-E0B9-AB49-D278EBACB89D}"/>
          </ac:spMkLst>
        </pc:spChg>
        <pc:spChg chg="del mod">
          <ac:chgData name="Jim McGowan" userId="e2c7446dd3aca506" providerId="LiveId" clId="{C984184C-D1CE-4096-8D2E-24FA53741B78}" dt="2023-12-15T15:12:06.424" v="1918" actId="478"/>
          <ac:spMkLst>
            <pc:docMk/>
            <pc:sldMk cId="0" sldId="258"/>
            <ac:spMk id="8194" creationId="{D2683710-2919-FC33-1E1C-1E126F76D40C}"/>
          </ac:spMkLst>
        </pc:spChg>
        <pc:spChg chg="mod ord">
          <ac:chgData name="Jim McGowan" userId="e2c7446dd3aca506" providerId="LiveId" clId="{C984184C-D1CE-4096-8D2E-24FA53741B78}" dt="2023-12-15T15:23:34.450" v="2038" actId="2710"/>
          <ac:spMkLst>
            <pc:docMk/>
            <pc:sldMk cId="0" sldId="258"/>
            <ac:spMk id="8195" creationId="{867DF233-9E94-F5BE-647D-186B325C8976}"/>
          </ac:spMkLst>
        </pc:spChg>
        <pc:spChg chg="del mod">
          <ac:chgData name="Jim McGowan" userId="e2c7446dd3aca506" providerId="LiveId" clId="{C984184C-D1CE-4096-8D2E-24FA53741B78}" dt="2023-12-15T15:12:06.424" v="1918" actId="478"/>
          <ac:spMkLst>
            <pc:docMk/>
            <pc:sldMk cId="0" sldId="258"/>
            <ac:spMk id="8197" creationId="{B3A3B4F1-ACBE-44D5-5E03-3EC849D02104}"/>
          </ac:spMkLst>
        </pc:spChg>
        <pc:spChg chg="del">
          <ac:chgData name="Jim McGowan" userId="e2c7446dd3aca506" providerId="LiveId" clId="{C984184C-D1CE-4096-8D2E-24FA53741B78}" dt="2023-12-15T15:11:30.685" v="1910" actId="478"/>
          <ac:spMkLst>
            <pc:docMk/>
            <pc:sldMk cId="0" sldId="258"/>
            <ac:spMk id="8199" creationId="{0B661FD8-8B84-E4B2-9A14-0E85F964699B}"/>
          </ac:spMkLst>
        </pc:spChg>
        <pc:picChg chg="add mod modCrop">
          <ac:chgData name="Jim McGowan" userId="e2c7446dd3aca506" providerId="LiveId" clId="{C984184C-D1CE-4096-8D2E-24FA53741B78}" dt="2023-12-15T15:19:56.536" v="1985" actId="1440"/>
          <ac:picMkLst>
            <pc:docMk/>
            <pc:sldMk cId="0" sldId="258"/>
            <ac:picMk id="5" creationId="{18AFD263-EC51-79E9-4494-02D9B8B26CA1}"/>
          </ac:picMkLst>
        </pc:picChg>
        <pc:picChg chg="del mod">
          <ac:chgData name="Jim McGowan" userId="e2c7446dd3aca506" providerId="LiveId" clId="{C984184C-D1CE-4096-8D2E-24FA53741B78}" dt="2023-12-15T15:19:27.376" v="1974" actId="478"/>
          <ac:picMkLst>
            <pc:docMk/>
            <pc:sldMk cId="0" sldId="258"/>
            <ac:picMk id="8201" creationId="{6980A30B-57C9-EDA1-7942-92CFB68D5AE8}"/>
          </ac:picMkLst>
        </pc:picChg>
        <pc:picChg chg="del mod">
          <ac:chgData name="Jim McGowan" userId="e2c7446dd3aca506" providerId="LiveId" clId="{C984184C-D1CE-4096-8D2E-24FA53741B78}" dt="2023-12-15T15:13:32.695" v="1948" actId="478"/>
          <ac:picMkLst>
            <pc:docMk/>
            <pc:sldMk cId="0" sldId="258"/>
            <ac:picMk id="8203" creationId="{3641DE07-43CE-A2FC-7C4F-C2C75BCE438C}"/>
          </ac:picMkLst>
        </pc:picChg>
      </pc:sldChg>
      <pc:sldChg chg="addSp delSp modSp mod">
        <pc:chgData name="Jim McGowan" userId="e2c7446dd3aca506" providerId="LiveId" clId="{C984184C-D1CE-4096-8D2E-24FA53741B78}" dt="2023-12-15T20:15:33.938" v="4874"/>
        <pc:sldMkLst>
          <pc:docMk/>
          <pc:sldMk cId="0" sldId="260"/>
        </pc:sldMkLst>
        <pc:spChg chg="add mod">
          <ac:chgData name="Jim McGowan" userId="e2c7446dd3aca506" providerId="LiveId" clId="{C984184C-D1CE-4096-8D2E-24FA53741B78}" dt="2023-12-15T16:22:32.669" v="2456" actId="6549"/>
          <ac:spMkLst>
            <pc:docMk/>
            <pc:sldMk cId="0" sldId="260"/>
            <ac:spMk id="2" creationId="{28FECE6C-84AC-8262-C7C3-29F0AE6447D0}"/>
          </ac:spMkLst>
        </pc:spChg>
        <pc:spChg chg="add mod">
          <ac:chgData name="Jim McGowan" userId="e2c7446dd3aca506" providerId="LiveId" clId="{C984184C-D1CE-4096-8D2E-24FA53741B78}" dt="2023-12-15T16:24:46.520" v="2494" actId="6549"/>
          <ac:spMkLst>
            <pc:docMk/>
            <pc:sldMk cId="0" sldId="260"/>
            <ac:spMk id="3" creationId="{AE199A19-F7CC-B0B7-C472-BF0C2D67076F}"/>
          </ac:spMkLst>
        </pc:spChg>
        <pc:spChg chg="add mod">
          <ac:chgData name="Jim McGowan" userId="e2c7446dd3aca506" providerId="LiveId" clId="{C984184C-D1CE-4096-8D2E-24FA53741B78}" dt="2023-12-15T20:15:33.938" v="4874"/>
          <ac:spMkLst>
            <pc:docMk/>
            <pc:sldMk cId="0" sldId="260"/>
            <ac:spMk id="4" creationId="{08AE9B91-1508-BC1B-2D8A-E8356BE0FE3A}"/>
          </ac:spMkLst>
        </pc:spChg>
        <pc:spChg chg="add del mod">
          <ac:chgData name="Jim McGowan" userId="e2c7446dd3aca506" providerId="LiveId" clId="{C984184C-D1CE-4096-8D2E-24FA53741B78}" dt="2023-12-15T16:16:13.388" v="2230" actId="478"/>
          <ac:spMkLst>
            <pc:docMk/>
            <pc:sldMk cId="0" sldId="260"/>
            <ac:spMk id="6" creationId="{2DC351EC-1309-29F6-3B1D-EAEF5DDFB5B1}"/>
          </ac:spMkLst>
        </pc:spChg>
        <pc:spChg chg="add del mod">
          <ac:chgData name="Jim McGowan" userId="e2c7446dd3aca506" providerId="LiveId" clId="{C984184C-D1CE-4096-8D2E-24FA53741B78}" dt="2023-12-15T16:16:44.012" v="2241" actId="478"/>
          <ac:spMkLst>
            <pc:docMk/>
            <pc:sldMk cId="0" sldId="260"/>
            <ac:spMk id="7" creationId="{D4CDFB9F-7E53-5F32-B258-9A0DFD345DE1}"/>
          </ac:spMkLst>
        </pc:spChg>
        <pc:spChg chg="del mod">
          <ac:chgData name="Jim McGowan" userId="e2c7446dd3aca506" providerId="LiveId" clId="{C984184C-D1CE-4096-8D2E-24FA53741B78}" dt="2023-12-15T16:16:40.220" v="2240" actId="478"/>
          <ac:spMkLst>
            <pc:docMk/>
            <pc:sldMk cId="0" sldId="260"/>
            <ac:spMk id="11266" creationId="{BC23559E-C710-C632-97A2-2DCACF9042DA}"/>
          </ac:spMkLst>
        </pc:spChg>
        <pc:spChg chg="del mod">
          <ac:chgData name="Jim McGowan" userId="e2c7446dd3aca506" providerId="LiveId" clId="{C984184C-D1CE-4096-8D2E-24FA53741B78}" dt="2023-12-15T16:16:10.454" v="2229" actId="478"/>
          <ac:spMkLst>
            <pc:docMk/>
            <pc:sldMk cId="0" sldId="260"/>
            <ac:spMk id="11267" creationId="{4F67B657-6DC4-849E-D640-FCA03015AFD2}"/>
          </ac:spMkLst>
        </pc:spChg>
        <pc:spChg chg="del mod">
          <ac:chgData name="Jim McGowan" userId="e2c7446dd3aca506" providerId="LiveId" clId="{C984184C-D1CE-4096-8D2E-24FA53741B78}" dt="2023-12-15T16:16:40.220" v="2240" actId="478"/>
          <ac:spMkLst>
            <pc:docMk/>
            <pc:sldMk cId="0" sldId="260"/>
            <ac:spMk id="11269" creationId="{03966CE5-785F-69B5-2A21-FA17068CCD71}"/>
          </ac:spMkLst>
        </pc:spChg>
        <pc:spChg chg="del">
          <ac:chgData name="Jim McGowan" userId="e2c7446dd3aca506" providerId="LiveId" clId="{C984184C-D1CE-4096-8D2E-24FA53741B78}" dt="2023-12-15T16:16:17.604" v="2231" actId="478"/>
          <ac:spMkLst>
            <pc:docMk/>
            <pc:sldMk cId="0" sldId="260"/>
            <ac:spMk id="11271" creationId="{64A57E17-0F3C-2066-5415-23D954CC9DEE}"/>
          </ac:spMkLst>
        </pc:spChg>
        <pc:picChg chg="mod">
          <ac:chgData name="Jim McGowan" userId="e2c7446dd3aca506" providerId="LiveId" clId="{C984184C-D1CE-4096-8D2E-24FA53741B78}" dt="2023-12-15T16:17:40.241" v="2328" actId="14100"/>
          <ac:picMkLst>
            <pc:docMk/>
            <pc:sldMk cId="0" sldId="260"/>
            <ac:picMk id="11273" creationId="{CBFC8863-0E33-AF24-4BF4-27DAD27D0030}"/>
          </ac:picMkLst>
        </pc:picChg>
      </pc:sldChg>
      <pc:sldChg chg="addSp delSp modSp mod modAnim">
        <pc:chgData name="Jim McGowan" userId="e2c7446dd3aca506" providerId="LiveId" clId="{C984184C-D1CE-4096-8D2E-24FA53741B78}" dt="2023-12-15T20:15:39.257" v="4878"/>
        <pc:sldMkLst>
          <pc:docMk/>
          <pc:sldMk cId="0" sldId="261"/>
        </pc:sldMkLst>
        <pc:spChg chg="add mod">
          <ac:chgData name="Jim McGowan" userId="e2c7446dd3aca506" providerId="LiveId" clId="{C984184C-D1CE-4096-8D2E-24FA53741B78}" dt="2023-12-15T16:25:54.648" v="2515" actId="27636"/>
          <ac:spMkLst>
            <pc:docMk/>
            <pc:sldMk cId="0" sldId="261"/>
            <ac:spMk id="2" creationId="{A5C448A9-2B6A-92B6-EA96-634813C4A920}"/>
          </ac:spMkLst>
        </pc:spChg>
        <pc:spChg chg="add mod">
          <ac:chgData name="Jim McGowan" userId="e2c7446dd3aca506" providerId="LiveId" clId="{C984184C-D1CE-4096-8D2E-24FA53741B78}" dt="2023-12-15T20:15:39.257" v="4878"/>
          <ac:spMkLst>
            <pc:docMk/>
            <pc:sldMk cId="0" sldId="261"/>
            <ac:spMk id="3" creationId="{73C84923-D272-AEBF-674D-FFE327AFC9B8}"/>
          </ac:spMkLst>
        </pc:spChg>
        <pc:spChg chg="add del mod">
          <ac:chgData name="Jim McGowan" userId="e2c7446dd3aca506" providerId="LiveId" clId="{C984184C-D1CE-4096-8D2E-24FA53741B78}" dt="2023-12-15T16:26:05.476" v="2522" actId="478"/>
          <ac:spMkLst>
            <pc:docMk/>
            <pc:sldMk cId="0" sldId="261"/>
            <ac:spMk id="4" creationId="{AF1E7667-EC95-7F38-0192-40AF9D81BAF2}"/>
          </ac:spMkLst>
        </pc:spChg>
        <pc:spChg chg="del mod">
          <ac:chgData name="Jim McGowan" userId="e2c7446dd3aca506" providerId="LiveId" clId="{C984184C-D1CE-4096-8D2E-24FA53741B78}" dt="2023-12-15T16:26:00.884" v="2519" actId="478"/>
          <ac:spMkLst>
            <pc:docMk/>
            <pc:sldMk cId="0" sldId="261"/>
            <ac:spMk id="13314" creationId="{9EE07D9E-5EEA-CE21-A09A-63852A66D2B3}"/>
          </ac:spMkLst>
        </pc:spChg>
        <pc:spChg chg="mod">
          <ac:chgData name="Jim McGowan" userId="e2c7446dd3aca506" providerId="LiveId" clId="{C984184C-D1CE-4096-8D2E-24FA53741B78}" dt="2023-12-15T16:34:48.189" v="2836" actId="14100"/>
          <ac:spMkLst>
            <pc:docMk/>
            <pc:sldMk cId="0" sldId="261"/>
            <ac:spMk id="13315" creationId="{CDCBE3E4-4DD1-E05B-59D9-AF990BB05520}"/>
          </ac:spMkLst>
        </pc:spChg>
        <pc:spChg chg="del mod">
          <ac:chgData name="Jim McGowan" userId="e2c7446dd3aca506" providerId="LiveId" clId="{C984184C-D1CE-4096-8D2E-24FA53741B78}" dt="2023-12-15T16:26:00.884" v="2519" actId="478"/>
          <ac:spMkLst>
            <pc:docMk/>
            <pc:sldMk cId="0" sldId="261"/>
            <ac:spMk id="13317" creationId="{6BAC8447-9DBF-B2E3-EC2F-1F28F9D8F246}"/>
          </ac:spMkLst>
        </pc:spChg>
        <pc:spChg chg="del">
          <ac:chgData name="Jim McGowan" userId="e2c7446dd3aca506" providerId="LiveId" clId="{C984184C-D1CE-4096-8D2E-24FA53741B78}" dt="2023-12-15T16:26:00.884" v="2519" actId="478"/>
          <ac:spMkLst>
            <pc:docMk/>
            <pc:sldMk cId="0" sldId="261"/>
            <ac:spMk id="13318" creationId="{46DA6E93-4380-CED2-EC74-B4838943F2A0}"/>
          </ac:spMkLst>
        </pc:spChg>
        <pc:spChg chg="del">
          <ac:chgData name="Jim McGowan" userId="e2c7446dd3aca506" providerId="LiveId" clId="{C984184C-D1CE-4096-8D2E-24FA53741B78}" dt="2023-12-15T16:27:49.935" v="2641" actId="478"/>
          <ac:spMkLst>
            <pc:docMk/>
            <pc:sldMk cId="0" sldId="261"/>
            <ac:spMk id="13321" creationId="{ECCCB1FC-4E55-1B7D-FC6B-00372B984D7D}"/>
          </ac:spMkLst>
        </pc:spChg>
        <pc:picChg chg="add del mod">
          <ac:chgData name="Jim McGowan" userId="e2c7446dd3aca506" providerId="LiveId" clId="{C984184C-D1CE-4096-8D2E-24FA53741B78}" dt="2023-12-15T16:27:00.358" v="2541"/>
          <ac:picMkLst>
            <pc:docMk/>
            <pc:sldMk cId="0" sldId="261"/>
            <ac:picMk id="5" creationId="{BA75C883-513C-F4F3-BE8D-8415669997E3}"/>
          </ac:picMkLst>
        </pc:picChg>
        <pc:picChg chg="add mod">
          <ac:chgData name="Jim McGowan" userId="e2c7446dd3aca506" providerId="LiveId" clId="{C984184C-D1CE-4096-8D2E-24FA53741B78}" dt="2023-12-15T16:27:21.043" v="2633" actId="1038"/>
          <ac:picMkLst>
            <pc:docMk/>
            <pc:sldMk cId="0" sldId="261"/>
            <ac:picMk id="6" creationId="{4EAB234D-4C68-E8B5-8FE6-2C6AAD952234}"/>
          </ac:picMkLst>
        </pc:picChg>
        <pc:picChg chg="del">
          <ac:chgData name="Jim McGowan" userId="e2c7446dd3aca506" providerId="LiveId" clId="{C984184C-D1CE-4096-8D2E-24FA53741B78}" dt="2023-12-15T16:26:47.075" v="2525" actId="478"/>
          <ac:picMkLst>
            <pc:docMk/>
            <pc:sldMk cId="0" sldId="261"/>
            <ac:picMk id="13320" creationId="{9D04AD55-CCBB-299A-2E81-993D42A07DF6}"/>
          </ac:picMkLst>
        </pc:picChg>
      </pc:sldChg>
      <pc:sldChg chg="addSp delSp modSp mod">
        <pc:chgData name="Jim McGowan" userId="e2c7446dd3aca506" providerId="LiveId" clId="{C984184C-D1CE-4096-8D2E-24FA53741B78}" dt="2023-12-15T20:15:46.483" v="4881"/>
        <pc:sldMkLst>
          <pc:docMk/>
          <pc:sldMk cId="0" sldId="262"/>
        </pc:sldMkLst>
        <pc:spChg chg="add mod">
          <ac:chgData name="Jim McGowan" userId="e2c7446dd3aca506" providerId="LiveId" clId="{C984184C-D1CE-4096-8D2E-24FA53741B78}" dt="2023-12-15T16:47:00.171" v="3072" actId="20577"/>
          <ac:spMkLst>
            <pc:docMk/>
            <pc:sldMk cId="0" sldId="262"/>
            <ac:spMk id="2" creationId="{1470487B-7763-3CCB-D720-0A26E6D7FDEA}"/>
          </ac:spMkLst>
        </pc:spChg>
        <pc:spChg chg="add mod">
          <ac:chgData name="Jim McGowan" userId="e2c7446dd3aca506" providerId="LiveId" clId="{C984184C-D1CE-4096-8D2E-24FA53741B78}" dt="2023-12-15T20:15:46.483" v="4881"/>
          <ac:spMkLst>
            <pc:docMk/>
            <pc:sldMk cId="0" sldId="262"/>
            <ac:spMk id="3" creationId="{7F8C1742-B92B-3109-56FA-80A8E1FA3402}"/>
          </ac:spMkLst>
        </pc:spChg>
        <pc:spChg chg="add del mod">
          <ac:chgData name="Jim McGowan" userId="e2c7446dd3aca506" providerId="LiveId" clId="{C984184C-D1CE-4096-8D2E-24FA53741B78}" dt="2023-12-15T16:47:11.259" v="3076" actId="478"/>
          <ac:spMkLst>
            <pc:docMk/>
            <pc:sldMk cId="0" sldId="262"/>
            <ac:spMk id="4" creationId="{F55B3B4F-8580-042B-6907-0107FDEF9FA9}"/>
          </ac:spMkLst>
        </pc:spChg>
        <pc:spChg chg="del mod">
          <ac:chgData name="Jim McGowan" userId="e2c7446dd3aca506" providerId="LiveId" clId="{C984184C-D1CE-4096-8D2E-24FA53741B78}" dt="2023-12-15T16:47:07.084" v="3075" actId="478"/>
          <ac:spMkLst>
            <pc:docMk/>
            <pc:sldMk cId="0" sldId="262"/>
            <ac:spMk id="15362" creationId="{E91BCF32-79DE-6D35-3AF6-04DD9A2F190B}"/>
          </ac:spMkLst>
        </pc:spChg>
        <pc:spChg chg="mod">
          <ac:chgData name="Jim McGowan" userId="e2c7446dd3aca506" providerId="LiveId" clId="{C984184C-D1CE-4096-8D2E-24FA53741B78}" dt="2023-12-15T16:50:54.723" v="3195" actId="14100"/>
          <ac:spMkLst>
            <pc:docMk/>
            <pc:sldMk cId="0" sldId="262"/>
            <ac:spMk id="15363" creationId="{D8A0DA33-A858-EAC7-8C99-206E09DE97D7}"/>
          </ac:spMkLst>
        </pc:spChg>
        <pc:spChg chg="del mod">
          <ac:chgData name="Jim McGowan" userId="e2c7446dd3aca506" providerId="LiveId" clId="{C984184C-D1CE-4096-8D2E-24FA53741B78}" dt="2023-12-15T16:47:07.084" v="3075" actId="478"/>
          <ac:spMkLst>
            <pc:docMk/>
            <pc:sldMk cId="0" sldId="262"/>
            <ac:spMk id="15365" creationId="{60E9C687-8B97-789A-95DF-2096A57A5C0E}"/>
          </ac:spMkLst>
        </pc:spChg>
        <pc:spChg chg="del">
          <ac:chgData name="Jim McGowan" userId="e2c7446dd3aca506" providerId="LiveId" clId="{C984184C-D1CE-4096-8D2E-24FA53741B78}" dt="2023-12-15T16:47:15.739" v="3079" actId="478"/>
          <ac:spMkLst>
            <pc:docMk/>
            <pc:sldMk cId="0" sldId="262"/>
            <ac:spMk id="15367" creationId="{BD17312A-20A3-46B7-9E31-BCB0B834C6A8}"/>
          </ac:spMkLst>
        </pc:spChg>
        <pc:picChg chg="mod">
          <ac:chgData name="Jim McGowan" userId="e2c7446dd3aca506" providerId="LiveId" clId="{C984184C-D1CE-4096-8D2E-24FA53741B78}" dt="2023-12-15T16:49:50.675" v="3189" actId="1038"/>
          <ac:picMkLst>
            <pc:docMk/>
            <pc:sldMk cId="0" sldId="262"/>
            <ac:picMk id="15370" creationId="{2428F05A-A8DC-2015-5204-D39880BED5F2}"/>
          </ac:picMkLst>
        </pc:picChg>
      </pc:sldChg>
      <pc:sldChg chg="addSp delSp modSp mod modAnim">
        <pc:chgData name="Jim McGowan" userId="e2c7446dd3aca506" providerId="LiveId" clId="{C984184C-D1CE-4096-8D2E-24FA53741B78}" dt="2023-12-15T20:15:51.338" v="4885"/>
        <pc:sldMkLst>
          <pc:docMk/>
          <pc:sldMk cId="0" sldId="263"/>
        </pc:sldMkLst>
        <pc:spChg chg="add mod">
          <ac:chgData name="Jim McGowan" userId="e2c7446dd3aca506" providerId="LiveId" clId="{C984184C-D1CE-4096-8D2E-24FA53741B78}" dt="2023-12-15T17:24:55.340" v="3349" actId="6549"/>
          <ac:spMkLst>
            <pc:docMk/>
            <pc:sldMk cId="0" sldId="263"/>
            <ac:spMk id="2" creationId="{C8F1F32B-6ECF-DCD4-237E-6131D317FAA9}"/>
          </ac:spMkLst>
        </pc:spChg>
        <pc:spChg chg="add mod">
          <ac:chgData name="Jim McGowan" userId="e2c7446dd3aca506" providerId="LiveId" clId="{C984184C-D1CE-4096-8D2E-24FA53741B78}" dt="2023-12-15T20:15:51.338" v="4885"/>
          <ac:spMkLst>
            <pc:docMk/>
            <pc:sldMk cId="0" sldId="263"/>
            <ac:spMk id="3" creationId="{1FEA957D-44CD-164D-058C-2A4123DF84B7}"/>
          </ac:spMkLst>
        </pc:spChg>
        <pc:spChg chg="add del mod">
          <ac:chgData name="Jim McGowan" userId="e2c7446dd3aca506" providerId="LiveId" clId="{C984184C-D1CE-4096-8D2E-24FA53741B78}" dt="2023-12-15T17:27:55.146" v="3390" actId="478"/>
          <ac:spMkLst>
            <pc:docMk/>
            <pc:sldMk cId="0" sldId="263"/>
            <ac:spMk id="4" creationId="{4FF6710B-87D4-06A0-0A4F-95360975FE18}"/>
          </ac:spMkLst>
        </pc:spChg>
        <pc:spChg chg="del mod">
          <ac:chgData name="Jim McGowan" userId="e2c7446dd3aca506" providerId="LiveId" clId="{C984184C-D1CE-4096-8D2E-24FA53741B78}" dt="2023-12-15T17:25:03.290" v="3352" actId="478"/>
          <ac:spMkLst>
            <pc:docMk/>
            <pc:sldMk cId="0" sldId="263"/>
            <ac:spMk id="17410" creationId="{2A807235-F5D4-5A12-47E5-73C917D6327A}"/>
          </ac:spMkLst>
        </pc:spChg>
        <pc:spChg chg="mod">
          <ac:chgData name="Jim McGowan" userId="e2c7446dd3aca506" providerId="LiveId" clId="{C984184C-D1CE-4096-8D2E-24FA53741B78}" dt="2023-12-15T17:30:47.836" v="3424" actId="6549"/>
          <ac:spMkLst>
            <pc:docMk/>
            <pc:sldMk cId="0" sldId="263"/>
            <ac:spMk id="17411" creationId="{974BA32A-9C07-ED70-4A8B-4D562C2D3D7D}"/>
          </ac:spMkLst>
        </pc:spChg>
        <pc:spChg chg="del mod">
          <ac:chgData name="Jim McGowan" userId="e2c7446dd3aca506" providerId="LiveId" clId="{C984184C-D1CE-4096-8D2E-24FA53741B78}" dt="2023-12-15T17:25:03.290" v="3352" actId="478"/>
          <ac:spMkLst>
            <pc:docMk/>
            <pc:sldMk cId="0" sldId="263"/>
            <ac:spMk id="17413" creationId="{BDCA9F70-D474-A1D8-8DBC-EBCC86AF230B}"/>
          </ac:spMkLst>
        </pc:spChg>
        <pc:spChg chg="del">
          <ac:chgData name="Jim McGowan" userId="e2c7446dd3aca506" providerId="LiveId" clId="{C984184C-D1CE-4096-8D2E-24FA53741B78}" dt="2023-12-15T17:25:03.290" v="3352" actId="478"/>
          <ac:spMkLst>
            <pc:docMk/>
            <pc:sldMk cId="0" sldId="263"/>
            <ac:spMk id="17414" creationId="{283F20D1-FB03-5151-A601-37A761C238B1}"/>
          </ac:spMkLst>
        </pc:spChg>
        <pc:picChg chg="add mod">
          <ac:chgData name="Jim McGowan" userId="e2c7446dd3aca506" providerId="LiveId" clId="{C984184C-D1CE-4096-8D2E-24FA53741B78}" dt="2023-12-15T17:25:25.938" v="3368" actId="1038"/>
          <ac:picMkLst>
            <pc:docMk/>
            <pc:sldMk cId="0" sldId="263"/>
            <ac:picMk id="5" creationId="{EAF3B1FD-7EE7-4BF4-C341-0D9129E67028}"/>
          </ac:picMkLst>
        </pc:picChg>
        <pc:picChg chg="del">
          <ac:chgData name="Jim McGowan" userId="e2c7446dd3aca506" providerId="LiveId" clId="{C984184C-D1CE-4096-8D2E-24FA53741B78}" dt="2023-12-15T17:25:29.962" v="3369" actId="478"/>
          <ac:picMkLst>
            <pc:docMk/>
            <pc:sldMk cId="0" sldId="263"/>
            <ac:picMk id="17416" creationId="{EB986FD2-F24C-6AB0-57E6-1F1229AEB19C}"/>
          </ac:picMkLst>
        </pc:picChg>
      </pc:sldChg>
      <pc:sldChg chg="addSp delSp modSp del mod">
        <pc:chgData name="Jim McGowan" userId="e2c7446dd3aca506" providerId="LiveId" clId="{C984184C-D1CE-4096-8D2E-24FA53741B78}" dt="2023-12-15T17:39:34.327" v="3636" actId="47"/>
        <pc:sldMkLst>
          <pc:docMk/>
          <pc:sldMk cId="0" sldId="264"/>
        </pc:sldMkLst>
        <pc:spChg chg="add mod">
          <ac:chgData name="Jim McGowan" userId="e2c7446dd3aca506" providerId="LiveId" clId="{C984184C-D1CE-4096-8D2E-24FA53741B78}" dt="2023-12-15T17:37:14.891" v="3595" actId="6549"/>
          <ac:spMkLst>
            <pc:docMk/>
            <pc:sldMk cId="0" sldId="264"/>
            <ac:spMk id="2" creationId="{C0A2238D-90C0-D117-284B-0DC50909B9DD}"/>
          </ac:spMkLst>
        </pc:spChg>
        <pc:spChg chg="add mod">
          <ac:chgData name="Jim McGowan" userId="e2c7446dd3aca506" providerId="LiveId" clId="{C984184C-D1CE-4096-8D2E-24FA53741B78}" dt="2023-12-15T17:35:53.383" v="3541"/>
          <ac:spMkLst>
            <pc:docMk/>
            <pc:sldMk cId="0" sldId="264"/>
            <ac:spMk id="3" creationId="{E5A6B608-3F06-7748-155A-AEA94FBD95F7}"/>
          </ac:spMkLst>
        </pc:spChg>
        <pc:spChg chg="add del mod">
          <ac:chgData name="Jim McGowan" userId="e2c7446dd3aca506" providerId="LiveId" clId="{C984184C-D1CE-4096-8D2E-24FA53741B78}" dt="2023-12-15T17:37:23.227" v="3599" actId="478"/>
          <ac:spMkLst>
            <pc:docMk/>
            <pc:sldMk cId="0" sldId="264"/>
            <ac:spMk id="4" creationId="{20550E1B-DE65-CAD3-CC1C-2D86A61A6B1F}"/>
          </ac:spMkLst>
        </pc:spChg>
        <pc:spChg chg="del mod">
          <ac:chgData name="Jim McGowan" userId="e2c7446dd3aca506" providerId="LiveId" clId="{C984184C-D1CE-4096-8D2E-24FA53741B78}" dt="2023-12-15T17:37:18.770" v="3598" actId="478"/>
          <ac:spMkLst>
            <pc:docMk/>
            <pc:sldMk cId="0" sldId="264"/>
            <ac:spMk id="19458" creationId="{2BAFC4B0-8B39-8716-9B08-31EAED05A7C0}"/>
          </ac:spMkLst>
        </pc:spChg>
        <pc:spChg chg="mod">
          <ac:chgData name="Jim McGowan" userId="e2c7446dd3aca506" providerId="LiveId" clId="{C984184C-D1CE-4096-8D2E-24FA53741B78}" dt="2023-12-15T17:38:40.200" v="3626" actId="14100"/>
          <ac:spMkLst>
            <pc:docMk/>
            <pc:sldMk cId="0" sldId="264"/>
            <ac:spMk id="19459" creationId="{A484D787-73C8-BDD5-982F-FD4751A92885}"/>
          </ac:spMkLst>
        </pc:spChg>
        <pc:spChg chg="del mod">
          <ac:chgData name="Jim McGowan" userId="e2c7446dd3aca506" providerId="LiveId" clId="{C984184C-D1CE-4096-8D2E-24FA53741B78}" dt="2023-12-15T17:37:18.770" v="3598" actId="478"/>
          <ac:spMkLst>
            <pc:docMk/>
            <pc:sldMk cId="0" sldId="264"/>
            <ac:spMk id="19461" creationId="{B07D08DA-E9A3-8391-8CB5-1FF8666CD768}"/>
          </ac:spMkLst>
        </pc:spChg>
        <pc:spChg chg="del">
          <ac:chgData name="Jim McGowan" userId="e2c7446dd3aca506" providerId="LiveId" clId="{C984184C-D1CE-4096-8D2E-24FA53741B78}" dt="2023-12-15T17:37:33.266" v="3602" actId="478"/>
          <ac:spMkLst>
            <pc:docMk/>
            <pc:sldMk cId="0" sldId="264"/>
            <ac:spMk id="19462" creationId="{F6EAC21A-C39F-6DD0-98F9-62F552E4D4C6}"/>
          </ac:spMkLst>
        </pc:spChg>
        <pc:picChg chg="mod">
          <ac:chgData name="Jim McGowan" userId="e2c7446dd3aca506" providerId="LiveId" clId="{C984184C-D1CE-4096-8D2E-24FA53741B78}" dt="2023-12-15T17:38:20.255" v="3616" actId="1440"/>
          <ac:picMkLst>
            <pc:docMk/>
            <pc:sldMk cId="0" sldId="264"/>
            <ac:picMk id="19464" creationId="{3A6E9F72-29A4-08B1-3FC5-C3500FFDB680}"/>
          </ac:picMkLst>
        </pc:picChg>
      </pc:sldChg>
      <pc:sldChg chg="addSp modSp mod modAnim">
        <pc:chgData name="Jim McGowan" userId="e2c7446dd3aca506" providerId="LiveId" clId="{C984184C-D1CE-4096-8D2E-24FA53741B78}" dt="2023-12-15T20:14:59.113" v="4855"/>
        <pc:sldMkLst>
          <pc:docMk/>
          <pc:sldMk cId="0" sldId="270"/>
        </pc:sldMkLst>
        <pc:spChg chg="add mod">
          <ac:chgData name="Jim McGowan" userId="e2c7446dd3aca506" providerId="LiveId" clId="{C984184C-D1CE-4096-8D2E-24FA53741B78}" dt="2023-12-15T14:40:27.067" v="993"/>
          <ac:spMkLst>
            <pc:docMk/>
            <pc:sldMk cId="0" sldId="270"/>
            <ac:spMk id="2" creationId="{B5F50537-65E5-89FB-AC4E-7BD9B3F5C39C}"/>
          </ac:spMkLst>
        </pc:spChg>
        <pc:spChg chg="add mod">
          <ac:chgData name="Jim McGowan" userId="e2c7446dd3aca506" providerId="LiveId" clId="{C984184C-D1CE-4096-8D2E-24FA53741B78}" dt="2023-12-15T20:14:59.113" v="4855"/>
          <ac:spMkLst>
            <pc:docMk/>
            <pc:sldMk cId="0" sldId="270"/>
            <ac:spMk id="3" creationId="{4009B2EB-B9ED-FA99-ACC4-4C5A1D3640AA}"/>
          </ac:spMkLst>
        </pc:spChg>
        <pc:spChg chg="mod">
          <ac:chgData name="Jim McGowan" userId="e2c7446dd3aca506" providerId="LiveId" clId="{C984184C-D1CE-4096-8D2E-24FA53741B78}" dt="2023-12-15T14:42:30.054" v="1040" actId="1038"/>
          <ac:spMkLst>
            <pc:docMk/>
            <pc:sldMk cId="0" sldId="270"/>
            <ac:spMk id="31749" creationId="{491CDCFF-9C01-38D8-0430-581C65138B4F}"/>
          </ac:spMkLst>
        </pc:spChg>
        <pc:picChg chg="mod">
          <ac:chgData name="Jim McGowan" userId="e2c7446dd3aca506" providerId="LiveId" clId="{C984184C-D1CE-4096-8D2E-24FA53741B78}" dt="2023-12-15T14:42:23.877" v="1033" actId="12788"/>
          <ac:picMkLst>
            <pc:docMk/>
            <pc:sldMk cId="0" sldId="270"/>
            <ac:picMk id="31748" creationId="{4B458682-F4F7-E375-C137-043BEC4B98BB}"/>
          </ac:picMkLst>
        </pc:picChg>
      </pc:sldChg>
      <pc:sldChg chg="addSp delSp modSp mod modAnim">
        <pc:chgData name="Jim McGowan" userId="e2c7446dd3aca506" providerId="LiveId" clId="{C984184C-D1CE-4096-8D2E-24FA53741B78}" dt="2023-12-15T20:15:05.170" v="4859"/>
        <pc:sldMkLst>
          <pc:docMk/>
          <pc:sldMk cId="0" sldId="271"/>
        </pc:sldMkLst>
        <pc:spChg chg="add mod">
          <ac:chgData name="Jim McGowan" userId="e2c7446dd3aca506" providerId="LiveId" clId="{C984184C-D1CE-4096-8D2E-24FA53741B78}" dt="2023-12-15T14:45:28.157" v="1103"/>
          <ac:spMkLst>
            <pc:docMk/>
            <pc:sldMk cId="0" sldId="271"/>
            <ac:spMk id="2" creationId="{74ECCA5E-7A3B-461D-BDF2-3E6056A96F84}"/>
          </ac:spMkLst>
        </pc:spChg>
        <pc:spChg chg="add mod">
          <ac:chgData name="Jim McGowan" userId="e2c7446dd3aca506" providerId="LiveId" clId="{C984184C-D1CE-4096-8D2E-24FA53741B78}" dt="2023-12-15T20:15:05.170" v="4859"/>
          <ac:spMkLst>
            <pc:docMk/>
            <pc:sldMk cId="0" sldId="271"/>
            <ac:spMk id="3" creationId="{E63A4570-8322-C28E-30EB-E8F50AE81943}"/>
          </ac:spMkLst>
        </pc:spChg>
        <pc:spChg chg="del">
          <ac:chgData name="Jim McGowan" userId="e2c7446dd3aca506" providerId="LiveId" clId="{C984184C-D1CE-4096-8D2E-24FA53741B78}" dt="2023-12-15T14:45:06.008" v="1095" actId="478"/>
          <ac:spMkLst>
            <pc:docMk/>
            <pc:sldMk cId="0" sldId="271"/>
            <ac:spMk id="32773" creationId="{806FE589-6BF3-8443-C21E-B8B20634C5BB}"/>
          </ac:spMkLst>
        </pc:spChg>
        <pc:spChg chg="del">
          <ac:chgData name="Jim McGowan" userId="e2c7446dd3aca506" providerId="LiveId" clId="{C984184C-D1CE-4096-8D2E-24FA53741B78}" dt="2023-12-15T14:45:01.162" v="1090" actId="478"/>
          <ac:spMkLst>
            <pc:docMk/>
            <pc:sldMk cId="0" sldId="271"/>
            <ac:spMk id="32774" creationId="{DF820E33-C78E-1BEC-0515-63DB17C35D2F}"/>
          </ac:spMkLst>
        </pc:spChg>
        <pc:spChg chg="del">
          <ac:chgData name="Jim McGowan" userId="e2c7446dd3aca506" providerId="LiveId" clId="{C984184C-D1CE-4096-8D2E-24FA53741B78}" dt="2023-12-15T14:45:04.249" v="1092" actId="478"/>
          <ac:spMkLst>
            <pc:docMk/>
            <pc:sldMk cId="0" sldId="271"/>
            <ac:spMk id="32775" creationId="{70EDBF1F-DD70-83B0-805C-FA5E591B2096}"/>
          </ac:spMkLst>
        </pc:spChg>
        <pc:spChg chg="del">
          <ac:chgData name="Jim McGowan" userId="e2c7446dd3aca506" providerId="LiveId" clId="{C984184C-D1CE-4096-8D2E-24FA53741B78}" dt="2023-12-15T14:45:02.455" v="1091" actId="478"/>
          <ac:spMkLst>
            <pc:docMk/>
            <pc:sldMk cId="0" sldId="271"/>
            <ac:spMk id="32776" creationId="{E864B37C-215D-F2F9-05F5-889488640475}"/>
          </ac:spMkLst>
        </pc:spChg>
        <pc:picChg chg="mod">
          <ac:chgData name="Jim McGowan" userId="e2c7446dd3aca506" providerId="LiveId" clId="{C984184C-D1CE-4096-8D2E-24FA53741B78}" dt="2023-12-15T14:45:37.286" v="1109" actId="1440"/>
          <ac:picMkLst>
            <pc:docMk/>
            <pc:sldMk cId="0" sldId="271"/>
            <ac:picMk id="32772" creationId="{B19C9D3F-25CD-CDC4-C2CA-F55CA2AF9382}"/>
          </ac:picMkLst>
        </pc:picChg>
      </pc:sldChg>
      <pc:sldChg chg="addSp modSp mod">
        <pc:chgData name="Jim McGowan" userId="e2c7446dd3aca506" providerId="LiveId" clId="{C984184C-D1CE-4096-8D2E-24FA53741B78}" dt="2023-12-15T20:15:02.210" v="4858"/>
        <pc:sldMkLst>
          <pc:docMk/>
          <pc:sldMk cId="0" sldId="272"/>
        </pc:sldMkLst>
        <pc:spChg chg="add mod">
          <ac:chgData name="Jim McGowan" userId="e2c7446dd3aca506" providerId="LiveId" clId="{C984184C-D1CE-4096-8D2E-24FA53741B78}" dt="2023-12-15T14:43:49.436" v="1075"/>
          <ac:spMkLst>
            <pc:docMk/>
            <pc:sldMk cId="0" sldId="272"/>
            <ac:spMk id="2" creationId="{E4956746-2F4C-4555-AEA9-E590E1A23974}"/>
          </ac:spMkLst>
        </pc:spChg>
        <pc:spChg chg="add mod">
          <ac:chgData name="Jim McGowan" userId="e2c7446dd3aca506" providerId="LiveId" clId="{C984184C-D1CE-4096-8D2E-24FA53741B78}" dt="2023-12-15T20:15:02.210" v="4858"/>
          <ac:spMkLst>
            <pc:docMk/>
            <pc:sldMk cId="0" sldId="272"/>
            <ac:spMk id="3" creationId="{A4101E01-A735-D95A-4933-31E9632550E6}"/>
          </ac:spMkLst>
        </pc:spChg>
        <pc:spChg chg="mod">
          <ac:chgData name="Jim McGowan" userId="e2c7446dd3aca506" providerId="LiveId" clId="{C984184C-D1CE-4096-8D2E-24FA53741B78}" dt="2023-12-15T14:44:05.928" v="1086" actId="1036"/>
          <ac:spMkLst>
            <pc:docMk/>
            <pc:sldMk cId="0" sldId="272"/>
            <ac:spMk id="33797" creationId="{6B3FCE5B-8114-97BF-27A3-5EC4D015CFE2}"/>
          </ac:spMkLst>
        </pc:spChg>
        <pc:picChg chg="mod">
          <ac:chgData name="Jim McGowan" userId="e2c7446dd3aca506" providerId="LiveId" clId="{C984184C-D1CE-4096-8D2E-24FA53741B78}" dt="2023-12-15T14:44:05.928" v="1086" actId="1036"/>
          <ac:picMkLst>
            <pc:docMk/>
            <pc:sldMk cId="0" sldId="272"/>
            <ac:picMk id="33796" creationId="{D7A58D37-D9F3-B673-825E-8F9DD6EEC489}"/>
          </ac:picMkLst>
        </pc:picChg>
      </pc:sldChg>
      <pc:sldChg chg="addSp modSp mod">
        <pc:chgData name="Jim McGowan" userId="e2c7446dd3aca506" providerId="LiveId" clId="{C984184C-D1CE-4096-8D2E-24FA53741B78}" dt="2023-12-15T20:15:10.020" v="4860"/>
        <pc:sldMkLst>
          <pc:docMk/>
          <pc:sldMk cId="0" sldId="273"/>
        </pc:sldMkLst>
        <pc:spChg chg="add mod">
          <ac:chgData name="Jim McGowan" userId="e2c7446dd3aca506" providerId="LiveId" clId="{C984184C-D1CE-4096-8D2E-24FA53741B78}" dt="2023-12-15T14:46:48.023" v="1117"/>
          <ac:spMkLst>
            <pc:docMk/>
            <pc:sldMk cId="0" sldId="273"/>
            <ac:spMk id="2" creationId="{300BB0E8-23F7-18B7-C9D7-41CCE6B4837E}"/>
          </ac:spMkLst>
        </pc:spChg>
        <pc:spChg chg="add mod">
          <ac:chgData name="Jim McGowan" userId="e2c7446dd3aca506" providerId="LiveId" clId="{C984184C-D1CE-4096-8D2E-24FA53741B78}" dt="2023-12-15T20:15:10.020" v="4860"/>
          <ac:spMkLst>
            <pc:docMk/>
            <pc:sldMk cId="0" sldId="273"/>
            <ac:spMk id="3" creationId="{045E7D50-3D65-2EAF-D1BB-76E1C1CEA0CA}"/>
          </ac:spMkLst>
        </pc:spChg>
        <pc:spChg chg="mod">
          <ac:chgData name="Jim McGowan" userId="e2c7446dd3aca506" providerId="LiveId" clId="{C984184C-D1CE-4096-8D2E-24FA53741B78}" dt="2023-12-15T14:48:04.774" v="1301" actId="1036"/>
          <ac:spMkLst>
            <pc:docMk/>
            <pc:sldMk cId="0" sldId="273"/>
            <ac:spMk id="34821" creationId="{B077CC95-93A6-7953-47CD-0B4624EE594B}"/>
          </ac:spMkLst>
        </pc:spChg>
        <pc:picChg chg="mod">
          <ac:chgData name="Jim McGowan" userId="e2c7446dd3aca506" providerId="LiveId" clId="{C984184C-D1CE-4096-8D2E-24FA53741B78}" dt="2023-12-15T14:47:34.142" v="1159" actId="1035"/>
          <ac:picMkLst>
            <pc:docMk/>
            <pc:sldMk cId="0" sldId="273"/>
            <ac:picMk id="34820" creationId="{DACC41A8-847B-226A-3EDE-CA0F33305A33}"/>
          </ac:picMkLst>
        </pc:picChg>
      </pc:sldChg>
      <pc:sldChg chg="modSp mod">
        <pc:chgData name="Jim McGowan" userId="e2c7446dd3aca506" providerId="LiveId" clId="{C984184C-D1CE-4096-8D2E-24FA53741B78}" dt="2023-12-15T15:00:36.775" v="1545" actId="6549"/>
        <pc:sldMkLst>
          <pc:docMk/>
          <pc:sldMk cId="0" sldId="274"/>
        </pc:sldMkLst>
        <pc:spChg chg="mod">
          <ac:chgData name="Jim McGowan" userId="e2c7446dd3aca506" providerId="LiveId" clId="{C984184C-D1CE-4096-8D2E-24FA53741B78}" dt="2023-12-15T15:00:36.775" v="1545" actId="6549"/>
          <ac:spMkLst>
            <pc:docMk/>
            <pc:sldMk cId="0" sldId="274"/>
            <ac:spMk id="35845" creationId="{F1CC97A1-ECE3-D523-54E6-C72893248A8F}"/>
          </ac:spMkLst>
        </pc:spChg>
        <pc:picChg chg="mod">
          <ac:chgData name="Jim McGowan" userId="e2c7446dd3aca506" providerId="LiveId" clId="{C984184C-D1CE-4096-8D2E-24FA53741B78}" dt="2023-12-15T15:00:22.678" v="1540" actId="1036"/>
          <ac:picMkLst>
            <pc:docMk/>
            <pc:sldMk cId="0" sldId="274"/>
            <ac:picMk id="35844" creationId="{98164AF8-2288-143F-6451-81159BF2E72B}"/>
          </ac:picMkLst>
        </pc:picChg>
      </pc:sldChg>
      <pc:sldChg chg="addSp delSp modSp modAnim">
        <pc:chgData name="Jim McGowan" userId="e2c7446dd3aca506" providerId="LiveId" clId="{C984184C-D1CE-4096-8D2E-24FA53741B78}" dt="2023-12-15T15:02:36.819" v="1575"/>
        <pc:sldMkLst>
          <pc:docMk/>
          <pc:sldMk cId="0" sldId="275"/>
        </pc:sldMkLst>
        <pc:spChg chg="add mod">
          <ac:chgData name="Jim McGowan" userId="e2c7446dd3aca506" providerId="LiveId" clId="{C984184C-D1CE-4096-8D2E-24FA53741B78}" dt="2023-12-15T15:02:36.819" v="1575"/>
          <ac:spMkLst>
            <pc:docMk/>
            <pc:sldMk cId="0" sldId="275"/>
            <ac:spMk id="2" creationId="{34FE2375-6983-2E0A-355D-603A171203C5}"/>
          </ac:spMkLst>
        </pc:spChg>
        <pc:spChg chg="mod">
          <ac:chgData name="Jim McGowan" userId="e2c7446dd3aca506" providerId="LiveId" clId="{C984184C-D1CE-4096-8D2E-24FA53741B78}" dt="2023-12-15T15:01:14.646" v="1560" actId="1036"/>
          <ac:spMkLst>
            <pc:docMk/>
            <pc:sldMk cId="0" sldId="275"/>
            <ac:spMk id="36867" creationId="{5FB7A06D-D5B5-83FE-7C9F-1A857C60598E}"/>
          </ac:spMkLst>
        </pc:spChg>
        <pc:spChg chg="mod">
          <ac:chgData name="Jim McGowan" userId="e2c7446dd3aca506" providerId="LiveId" clId="{C984184C-D1CE-4096-8D2E-24FA53741B78}" dt="2023-12-15T15:02:18.430" v="1569" actId="1037"/>
          <ac:spMkLst>
            <pc:docMk/>
            <pc:sldMk cId="0" sldId="275"/>
            <ac:spMk id="36868" creationId="{F5FAF2D9-E2D8-C95C-E651-5E933994966B}"/>
          </ac:spMkLst>
        </pc:spChg>
        <pc:spChg chg="del">
          <ac:chgData name="Jim McGowan" userId="e2c7446dd3aca506" providerId="LiveId" clId="{C984184C-D1CE-4096-8D2E-24FA53741B78}" dt="2023-12-15T15:01:05.007" v="1553" actId="478"/>
          <ac:spMkLst>
            <pc:docMk/>
            <pc:sldMk cId="0" sldId="275"/>
            <ac:spMk id="36869" creationId="{F5A8998C-000B-FA95-A9A6-CD415F928A8C}"/>
          </ac:spMkLst>
        </pc:spChg>
        <pc:picChg chg="mod">
          <ac:chgData name="Jim McGowan" userId="e2c7446dd3aca506" providerId="LiveId" clId="{C984184C-D1CE-4096-8D2E-24FA53741B78}" dt="2023-12-15T15:01:14.646" v="1560" actId="1036"/>
          <ac:picMkLst>
            <pc:docMk/>
            <pc:sldMk cId="0" sldId="275"/>
            <ac:picMk id="36866" creationId="{40265219-4189-F702-FF49-5849E21081F3}"/>
          </ac:picMkLst>
        </pc:picChg>
      </pc:sldChg>
      <pc:sldChg chg="addSp delSp modSp mod modAnim">
        <pc:chgData name="Jim McGowan" userId="e2c7446dd3aca506" providerId="LiveId" clId="{C984184C-D1CE-4096-8D2E-24FA53741B78}" dt="2023-12-15T20:16:10.619" v="4894"/>
        <pc:sldMkLst>
          <pc:docMk/>
          <pc:sldMk cId="0" sldId="277"/>
        </pc:sldMkLst>
        <pc:spChg chg="add mod">
          <ac:chgData name="Jim McGowan" userId="e2c7446dd3aca506" providerId="LiveId" clId="{C984184C-D1CE-4096-8D2E-24FA53741B78}" dt="2023-12-15T17:45:21.403" v="3824" actId="6549"/>
          <ac:spMkLst>
            <pc:docMk/>
            <pc:sldMk cId="0" sldId="277"/>
            <ac:spMk id="3" creationId="{ABD88993-74E1-FC43-F56B-ACC79993B3A8}"/>
          </ac:spMkLst>
        </pc:spChg>
        <pc:spChg chg="add mod">
          <ac:chgData name="Jim McGowan" userId="e2c7446dd3aca506" providerId="LiveId" clId="{C984184C-D1CE-4096-8D2E-24FA53741B78}" dt="2023-12-15T20:16:10.619" v="4894"/>
          <ac:spMkLst>
            <pc:docMk/>
            <pc:sldMk cId="0" sldId="277"/>
            <ac:spMk id="4" creationId="{11A30D2D-533C-BB06-3BAC-CC8EEA77B10E}"/>
          </ac:spMkLst>
        </pc:spChg>
        <pc:spChg chg="add del mod">
          <ac:chgData name="Jim McGowan" userId="e2c7446dd3aca506" providerId="LiveId" clId="{C984184C-D1CE-4096-8D2E-24FA53741B78}" dt="2023-12-15T17:45:42.610" v="3828" actId="478"/>
          <ac:spMkLst>
            <pc:docMk/>
            <pc:sldMk cId="0" sldId="277"/>
            <ac:spMk id="5" creationId="{D7E1401E-7473-4009-1FAE-CA70E88CCAA2}"/>
          </ac:spMkLst>
        </pc:spChg>
        <pc:spChg chg="del mod">
          <ac:chgData name="Jim McGowan" userId="e2c7446dd3aca506" providerId="LiveId" clId="{C984184C-D1CE-4096-8D2E-24FA53741B78}" dt="2023-12-15T17:45:38.706" v="3827" actId="478"/>
          <ac:spMkLst>
            <pc:docMk/>
            <pc:sldMk cId="0" sldId="277"/>
            <ac:spMk id="38914" creationId="{190A360A-0A24-EDAC-8234-5D7C2F362917}"/>
          </ac:spMkLst>
        </pc:spChg>
        <pc:spChg chg="mod">
          <ac:chgData name="Jim McGowan" userId="e2c7446dd3aca506" providerId="LiveId" clId="{C984184C-D1CE-4096-8D2E-24FA53741B78}" dt="2023-12-15T17:49:31.566" v="3882" actId="179"/>
          <ac:spMkLst>
            <pc:docMk/>
            <pc:sldMk cId="0" sldId="277"/>
            <ac:spMk id="38915" creationId="{3E424B17-C250-71B4-778A-E98B44C21F37}"/>
          </ac:spMkLst>
        </pc:spChg>
        <pc:spChg chg="del mod">
          <ac:chgData name="Jim McGowan" userId="e2c7446dd3aca506" providerId="LiveId" clId="{C984184C-D1CE-4096-8D2E-24FA53741B78}" dt="2023-12-15T17:45:38.706" v="3827" actId="478"/>
          <ac:spMkLst>
            <pc:docMk/>
            <pc:sldMk cId="0" sldId="277"/>
            <ac:spMk id="38917" creationId="{87F402E6-279A-96DE-E3B6-CCEE63FA4D96}"/>
          </ac:spMkLst>
        </pc:spChg>
        <pc:spChg chg="del">
          <ac:chgData name="Jim McGowan" userId="e2c7446dd3aca506" providerId="LiveId" clId="{C984184C-D1CE-4096-8D2E-24FA53741B78}" dt="2023-12-15T17:45:38.706" v="3827" actId="478"/>
          <ac:spMkLst>
            <pc:docMk/>
            <pc:sldMk cId="0" sldId="277"/>
            <ac:spMk id="38918" creationId="{8E0D9FAE-CC0B-A30C-45DC-9BF9DEF1DB48}"/>
          </ac:spMkLst>
        </pc:spChg>
        <pc:picChg chg="add mod">
          <ac:chgData name="Jim McGowan" userId="e2c7446dd3aca506" providerId="LiveId" clId="{C984184C-D1CE-4096-8D2E-24FA53741B78}" dt="2023-12-15T17:44:27.175" v="3810"/>
          <ac:picMkLst>
            <pc:docMk/>
            <pc:sldMk cId="0" sldId="277"/>
            <ac:picMk id="2" creationId="{D53F70F7-9A22-0957-F18A-4D23A952E859}"/>
          </ac:picMkLst>
        </pc:picChg>
        <pc:picChg chg="del">
          <ac:chgData name="Jim McGowan" userId="e2c7446dd3aca506" providerId="LiveId" clId="{C984184C-D1CE-4096-8D2E-24FA53741B78}" dt="2023-12-15T17:44:23.770" v="3807" actId="478"/>
          <ac:picMkLst>
            <pc:docMk/>
            <pc:sldMk cId="0" sldId="277"/>
            <ac:picMk id="38920" creationId="{1C86DC95-1449-3E5A-3ABE-0E7BD2D1C4BE}"/>
          </ac:picMkLst>
        </pc:picChg>
      </pc:sldChg>
      <pc:sldChg chg="addSp delSp modSp mod">
        <pc:chgData name="Jim McGowan" userId="e2c7446dd3aca506" providerId="LiveId" clId="{C984184C-D1CE-4096-8D2E-24FA53741B78}" dt="2023-12-15T20:16:20.905" v="4900"/>
        <pc:sldMkLst>
          <pc:docMk/>
          <pc:sldMk cId="0" sldId="278"/>
        </pc:sldMkLst>
        <pc:spChg chg="add mod">
          <ac:chgData name="Jim McGowan" userId="e2c7446dd3aca506" providerId="LiveId" clId="{C984184C-D1CE-4096-8D2E-24FA53741B78}" dt="2023-12-15T17:52:42.876" v="3950" actId="27636"/>
          <ac:spMkLst>
            <pc:docMk/>
            <pc:sldMk cId="0" sldId="278"/>
            <ac:spMk id="2" creationId="{7C7272D3-F027-17CB-CDDC-20094F590D94}"/>
          </ac:spMkLst>
        </pc:spChg>
        <pc:spChg chg="add mod">
          <ac:chgData name="Jim McGowan" userId="e2c7446dd3aca506" providerId="LiveId" clId="{C984184C-D1CE-4096-8D2E-24FA53741B78}" dt="2023-12-15T20:16:20.905" v="4900"/>
          <ac:spMkLst>
            <pc:docMk/>
            <pc:sldMk cId="0" sldId="278"/>
            <ac:spMk id="3" creationId="{50CC18EC-289C-D935-81CB-9FBBC50AAA3D}"/>
          </ac:spMkLst>
        </pc:spChg>
        <pc:spChg chg="add del mod">
          <ac:chgData name="Jim McGowan" userId="e2c7446dd3aca506" providerId="LiveId" clId="{C984184C-D1CE-4096-8D2E-24FA53741B78}" dt="2023-12-15T17:53:04.145" v="3954" actId="478"/>
          <ac:spMkLst>
            <pc:docMk/>
            <pc:sldMk cId="0" sldId="278"/>
            <ac:spMk id="4" creationId="{05600F2D-AC55-D7CA-E368-9A6E6CD96EA9}"/>
          </ac:spMkLst>
        </pc:spChg>
        <pc:spChg chg="del mod">
          <ac:chgData name="Jim McGowan" userId="e2c7446dd3aca506" providerId="LiveId" clId="{C984184C-D1CE-4096-8D2E-24FA53741B78}" dt="2023-12-15T17:52:59.954" v="3953" actId="478"/>
          <ac:spMkLst>
            <pc:docMk/>
            <pc:sldMk cId="0" sldId="278"/>
            <ac:spMk id="40962" creationId="{83BC03D2-974E-0FC1-1FEE-7027668D360D}"/>
          </ac:spMkLst>
        </pc:spChg>
        <pc:spChg chg="mod">
          <ac:chgData name="Jim McGowan" userId="e2c7446dd3aca506" providerId="LiveId" clId="{C984184C-D1CE-4096-8D2E-24FA53741B78}" dt="2023-12-15T19:29:27.130" v="4174" actId="14100"/>
          <ac:spMkLst>
            <pc:docMk/>
            <pc:sldMk cId="0" sldId="278"/>
            <ac:spMk id="40963" creationId="{7317FE52-B98E-56ED-6127-396A74FAF7CD}"/>
          </ac:spMkLst>
        </pc:spChg>
        <pc:spChg chg="del mod">
          <ac:chgData name="Jim McGowan" userId="e2c7446dd3aca506" providerId="LiveId" clId="{C984184C-D1CE-4096-8D2E-24FA53741B78}" dt="2023-12-15T17:52:59.954" v="3953" actId="478"/>
          <ac:spMkLst>
            <pc:docMk/>
            <pc:sldMk cId="0" sldId="278"/>
            <ac:spMk id="40965" creationId="{70117731-BB61-85E2-076C-88A64E35F000}"/>
          </ac:spMkLst>
        </pc:spChg>
        <pc:spChg chg="del">
          <ac:chgData name="Jim McGowan" userId="e2c7446dd3aca506" providerId="LiveId" clId="{C984184C-D1CE-4096-8D2E-24FA53741B78}" dt="2023-12-15T17:52:59.954" v="3953" actId="478"/>
          <ac:spMkLst>
            <pc:docMk/>
            <pc:sldMk cId="0" sldId="278"/>
            <ac:spMk id="40967" creationId="{9DC0AD69-6CC0-A32D-CF59-62F32BEF2917}"/>
          </ac:spMkLst>
        </pc:spChg>
        <pc:picChg chg="mod">
          <ac:chgData name="Jim McGowan" userId="e2c7446dd3aca506" providerId="LiveId" clId="{C984184C-D1CE-4096-8D2E-24FA53741B78}" dt="2023-12-15T17:55:28.848" v="4102" actId="1038"/>
          <ac:picMkLst>
            <pc:docMk/>
            <pc:sldMk cId="0" sldId="278"/>
            <ac:picMk id="40969" creationId="{8041E1A6-C429-C843-6969-A400D67F0118}"/>
          </ac:picMkLst>
        </pc:picChg>
      </pc:sldChg>
      <pc:sldChg chg="addSp delSp modSp mod">
        <pc:chgData name="Jim McGowan" userId="e2c7446dd3aca506" providerId="LiveId" clId="{C984184C-D1CE-4096-8D2E-24FA53741B78}" dt="2023-12-15T20:16:27.082" v="4904"/>
        <pc:sldMkLst>
          <pc:docMk/>
          <pc:sldMk cId="0" sldId="279"/>
        </pc:sldMkLst>
        <pc:spChg chg="add mod">
          <ac:chgData name="Jim McGowan" userId="e2c7446dd3aca506" providerId="LiveId" clId="{C984184C-D1CE-4096-8D2E-24FA53741B78}" dt="2023-12-15T17:56:56.307" v="4130" actId="404"/>
          <ac:spMkLst>
            <pc:docMk/>
            <pc:sldMk cId="0" sldId="279"/>
            <ac:spMk id="2" creationId="{AD7B38D2-A772-EC1C-66DC-6AF6266CBDCF}"/>
          </ac:spMkLst>
        </pc:spChg>
        <pc:spChg chg="add mod">
          <ac:chgData name="Jim McGowan" userId="e2c7446dd3aca506" providerId="LiveId" clId="{C984184C-D1CE-4096-8D2E-24FA53741B78}" dt="2023-12-15T20:16:27.082" v="4904"/>
          <ac:spMkLst>
            <pc:docMk/>
            <pc:sldMk cId="0" sldId="279"/>
            <ac:spMk id="3" creationId="{DBC4DF2F-321B-E285-4DF9-A47003C60529}"/>
          </ac:spMkLst>
        </pc:spChg>
        <pc:spChg chg="add del mod">
          <ac:chgData name="Jim McGowan" userId="e2c7446dd3aca506" providerId="LiveId" clId="{C984184C-D1CE-4096-8D2E-24FA53741B78}" dt="2023-12-15T17:57:09.426" v="4134" actId="478"/>
          <ac:spMkLst>
            <pc:docMk/>
            <pc:sldMk cId="0" sldId="279"/>
            <ac:spMk id="4" creationId="{CD89145E-E88B-2431-2C08-2E2498CB2447}"/>
          </ac:spMkLst>
        </pc:spChg>
        <pc:spChg chg="del mod">
          <ac:chgData name="Jim McGowan" userId="e2c7446dd3aca506" providerId="LiveId" clId="{C984184C-D1CE-4096-8D2E-24FA53741B78}" dt="2023-12-15T17:57:04.833" v="4133" actId="478"/>
          <ac:spMkLst>
            <pc:docMk/>
            <pc:sldMk cId="0" sldId="279"/>
            <ac:spMk id="43010" creationId="{C309BB4B-9A8C-8BD4-0835-A0DC9ABCB416}"/>
          </ac:spMkLst>
        </pc:spChg>
        <pc:spChg chg="mod">
          <ac:chgData name="Jim McGowan" userId="e2c7446dd3aca506" providerId="LiveId" clId="{C984184C-D1CE-4096-8D2E-24FA53741B78}" dt="2023-12-15T19:31:34.441" v="4214" actId="6549"/>
          <ac:spMkLst>
            <pc:docMk/>
            <pc:sldMk cId="0" sldId="279"/>
            <ac:spMk id="43011" creationId="{DBF3ED7E-41DB-9DEF-F6B1-13E136F44B19}"/>
          </ac:spMkLst>
        </pc:spChg>
        <pc:spChg chg="del mod">
          <ac:chgData name="Jim McGowan" userId="e2c7446dd3aca506" providerId="LiveId" clId="{C984184C-D1CE-4096-8D2E-24FA53741B78}" dt="2023-12-15T17:57:04.833" v="4133" actId="478"/>
          <ac:spMkLst>
            <pc:docMk/>
            <pc:sldMk cId="0" sldId="279"/>
            <ac:spMk id="43013" creationId="{51D37F6D-1243-9844-213A-C6981B8C3B88}"/>
          </ac:spMkLst>
        </pc:spChg>
        <pc:spChg chg="del">
          <ac:chgData name="Jim McGowan" userId="e2c7446dd3aca506" providerId="LiveId" clId="{C984184C-D1CE-4096-8D2E-24FA53741B78}" dt="2023-12-15T17:56:27.833" v="4115" actId="478"/>
          <ac:spMkLst>
            <pc:docMk/>
            <pc:sldMk cId="0" sldId="279"/>
            <ac:spMk id="43015" creationId="{C22ADCFE-B6B0-2EC2-3A2C-79D382281D57}"/>
          </ac:spMkLst>
        </pc:spChg>
        <pc:picChg chg="add mod">
          <ac:chgData name="Jim McGowan" userId="e2c7446dd3aca506" providerId="LiveId" clId="{C984184C-D1CE-4096-8D2E-24FA53741B78}" dt="2023-12-15T19:30:39.219" v="4196"/>
          <ac:picMkLst>
            <pc:docMk/>
            <pc:sldMk cId="0" sldId="279"/>
            <ac:picMk id="4" creationId="{0E9E7384-1A19-DCC3-B128-3A2D90696318}"/>
          </ac:picMkLst>
        </pc:picChg>
        <pc:picChg chg="del mod">
          <ac:chgData name="Jim McGowan" userId="e2c7446dd3aca506" providerId="LiveId" clId="{C984184C-D1CE-4096-8D2E-24FA53741B78}" dt="2023-12-15T19:30:36.303" v="4195" actId="478"/>
          <ac:picMkLst>
            <pc:docMk/>
            <pc:sldMk cId="0" sldId="279"/>
            <ac:picMk id="43018" creationId="{4065B83C-3BA9-9E1D-12C8-3FE31CC88353}"/>
          </ac:picMkLst>
        </pc:picChg>
      </pc:sldChg>
      <pc:sldChg chg="addSp delSp modSp mod">
        <pc:chgData name="Jim McGowan" userId="e2c7446dd3aca506" providerId="LiveId" clId="{C984184C-D1CE-4096-8D2E-24FA53741B78}" dt="2023-12-15T20:16:32.418" v="4906"/>
        <pc:sldMkLst>
          <pc:docMk/>
          <pc:sldMk cId="0" sldId="280"/>
        </pc:sldMkLst>
        <pc:spChg chg="add mod">
          <ac:chgData name="Jim McGowan" userId="e2c7446dd3aca506" providerId="LiveId" clId="{C984184C-D1CE-4096-8D2E-24FA53741B78}" dt="2023-12-15T19:37:41.960" v="4276"/>
          <ac:spMkLst>
            <pc:docMk/>
            <pc:sldMk cId="0" sldId="280"/>
            <ac:spMk id="3" creationId="{D19DCB16-70A7-D5F7-A899-67DF0FA9F537}"/>
          </ac:spMkLst>
        </pc:spChg>
        <pc:spChg chg="add mod">
          <ac:chgData name="Jim McGowan" userId="e2c7446dd3aca506" providerId="LiveId" clId="{C984184C-D1CE-4096-8D2E-24FA53741B78}" dt="2023-12-15T20:16:32.418" v="4906"/>
          <ac:spMkLst>
            <pc:docMk/>
            <pc:sldMk cId="0" sldId="280"/>
            <ac:spMk id="4" creationId="{37FB49A4-7CD2-C91C-882F-40D31881E46D}"/>
          </ac:spMkLst>
        </pc:spChg>
        <pc:spChg chg="add del mod">
          <ac:chgData name="Jim McGowan" userId="e2c7446dd3aca506" providerId="LiveId" clId="{C984184C-D1CE-4096-8D2E-24FA53741B78}" dt="2023-12-15T19:37:49.975" v="4278" actId="478"/>
          <ac:spMkLst>
            <pc:docMk/>
            <pc:sldMk cId="0" sldId="280"/>
            <ac:spMk id="5" creationId="{3233F48C-AD10-0BBD-42EE-7F5624B6AEDD}"/>
          </ac:spMkLst>
        </pc:spChg>
        <pc:spChg chg="del mod">
          <ac:chgData name="Jim McGowan" userId="e2c7446dd3aca506" providerId="LiveId" clId="{C984184C-D1CE-4096-8D2E-24FA53741B78}" dt="2023-12-15T19:37:46.735" v="4277" actId="478"/>
          <ac:spMkLst>
            <pc:docMk/>
            <pc:sldMk cId="0" sldId="280"/>
            <ac:spMk id="45058" creationId="{BBAC5CCA-6869-75F3-DFBA-1F00A62C77FE}"/>
          </ac:spMkLst>
        </pc:spChg>
        <pc:spChg chg="mod">
          <ac:chgData name="Jim McGowan" userId="e2c7446dd3aca506" providerId="LiveId" clId="{C984184C-D1CE-4096-8D2E-24FA53741B78}" dt="2023-12-15T19:41:27.924" v="4354" actId="14100"/>
          <ac:spMkLst>
            <pc:docMk/>
            <pc:sldMk cId="0" sldId="280"/>
            <ac:spMk id="45059" creationId="{3B622EC4-3CEF-2E71-1869-242E9674881A}"/>
          </ac:spMkLst>
        </pc:spChg>
        <pc:spChg chg="del mod">
          <ac:chgData name="Jim McGowan" userId="e2c7446dd3aca506" providerId="LiveId" clId="{C984184C-D1CE-4096-8D2E-24FA53741B78}" dt="2023-12-15T19:37:46.735" v="4277" actId="478"/>
          <ac:spMkLst>
            <pc:docMk/>
            <pc:sldMk cId="0" sldId="280"/>
            <ac:spMk id="45061" creationId="{4879D363-E2A2-2145-A44E-130C5C4D4B63}"/>
          </ac:spMkLst>
        </pc:spChg>
        <pc:spChg chg="del">
          <ac:chgData name="Jim McGowan" userId="e2c7446dd3aca506" providerId="LiveId" clId="{C984184C-D1CE-4096-8D2E-24FA53741B78}" dt="2023-12-15T19:36:58.190" v="4263" actId="478"/>
          <ac:spMkLst>
            <pc:docMk/>
            <pc:sldMk cId="0" sldId="280"/>
            <ac:spMk id="45062" creationId="{6A22C1CC-D71C-7445-2084-296D24CE3B35}"/>
          </ac:spMkLst>
        </pc:spChg>
        <pc:picChg chg="add mod">
          <ac:chgData name="Jim McGowan" userId="e2c7446dd3aca506" providerId="LiveId" clId="{C984184C-D1CE-4096-8D2E-24FA53741B78}" dt="2023-12-15T19:36:39.222" v="4256"/>
          <ac:picMkLst>
            <pc:docMk/>
            <pc:sldMk cId="0" sldId="280"/>
            <ac:picMk id="2" creationId="{7A5393C5-0984-DCF2-05D6-9000F92C4D07}"/>
          </ac:picMkLst>
        </pc:picChg>
        <pc:picChg chg="del">
          <ac:chgData name="Jim McGowan" userId="e2c7446dd3aca506" providerId="LiveId" clId="{C984184C-D1CE-4096-8D2E-24FA53741B78}" dt="2023-12-15T19:36:36.630" v="4255" actId="478"/>
          <ac:picMkLst>
            <pc:docMk/>
            <pc:sldMk cId="0" sldId="280"/>
            <ac:picMk id="45064" creationId="{F62DBDE6-F115-0D90-CAB1-A668E79126C6}"/>
          </ac:picMkLst>
        </pc:picChg>
      </pc:sldChg>
      <pc:sldChg chg="addSp delSp modSp mod">
        <pc:chgData name="Jim McGowan" userId="e2c7446dd3aca506" providerId="LiveId" clId="{C984184C-D1CE-4096-8D2E-24FA53741B78}" dt="2023-12-15T20:16:38.002" v="4910"/>
        <pc:sldMkLst>
          <pc:docMk/>
          <pc:sldMk cId="0" sldId="281"/>
        </pc:sldMkLst>
        <pc:spChg chg="add mod">
          <ac:chgData name="Jim McGowan" userId="e2c7446dd3aca506" providerId="LiveId" clId="{C984184C-D1CE-4096-8D2E-24FA53741B78}" dt="2023-12-15T19:49:21.943" v="4469" actId="20577"/>
          <ac:spMkLst>
            <pc:docMk/>
            <pc:sldMk cId="0" sldId="281"/>
            <ac:spMk id="4" creationId="{34C3A02C-2ED6-4568-4867-A4525FB7207C}"/>
          </ac:spMkLst>
        </pc:spChg>
        <pc:spChg chg="add mod">
          <ac:chgData name="Jim McGowan" userId="e2c7446dd3aca506" providerId="LiveId" clId="{C984184C-D1CE-4096-8D2E-24FA53741B78}" dt="2023-12-15T20:16:38.002" v="4910"/>
          <ac:spMkLst>
            <pc:docMk/>
            <pc:sldMk cId="0" sldId="281"/>
            <ac:spMk id="5" creationId="{E8C75C9D-31E6-A5A3-1702-CD1F3D1D29C2}"/>
          </ac:spMkLst>
        </pc:spChg>
        <pc:spChg chg="add del mod">
          <ac:chgData name="Jim McGowan" userId="e2c7446dd3aca506" providerId="LiveId" clId="{C984184C-D1CE-4096-8D2E-24FA53741B78}" dt="2023-12-15T19:44:35.950" v="4386" actId="478"/>
          <ac:spMkLst>
            <pc:docMk/>
            <pc:sldMk cId="0" sldId="281"/>
            <ac:spMk id="7" creationId="{EA5D040F-2048-EA8D-4D32-B6CBA1AC32F7}"/>
          </ac:spMkLst>
        </pc:spChg>
        <pc:spChg chg="del mod">
          <ac:chgData name="Jim McGowan" userId="e2c7446dd3aca506" providerId="LiveId" clId="{C984184C-D1CE-4096-8D2E-24FA53741B78}" dt="2023-12-15T19:44:31.032" v="4385" actId="478"/>
          <ac:spMkLst>
            <pc:docMk/>
            <pc:sldMk cId="0" sldId="281"/>
            <ac:spMk id="47106" creationId="{328D790F-79AC-BE72-8CE9-7060B4F9F016}"/>
          </ac:spMkLst>
        </pc:spChg>
        <pc:spChg chg="mod">
          <ac:chgData name="Jim McGowan" userId="e2c7446dd3aca506" providerId="LiveId" clId="{C984184C-D1CE-4096-8D2E-24FA53741B78}" dt="2023-12-15T19:50:33.480" v="4508" actId="14100"/>
          <ac:spMkLst>
            <pc:docMk/>
            <pc:sldMk cId="0" sldId="281"/>
            <ac:spMk id="47107" creationId="{3BE87181-5E61-4E17-F6B9-C7DE55479B6F}"/>
          </ac:spMkLst>
        </pc:spChg>
        <pc:spChg chg="del mod">
          <ac:chgData name="Jim McGowan" userId="e2c7446dd3aca506" providerId="LiveId" clId="{C984184C-D1CE-4096-8D2E-24FA53741B78}" dt="2023-12-15T19:43:40.590" v="4370" actId="478"/>
          <ac:spMkLst>
            <pc:docMk/>
            <pc:sldMk cId="0" sldId="281"/>
            <ac:spMk id="47109" creationId="{A6052D92-A903-F2E2-CEA4-5B1B78546D7C}"/>
          </ac:spMkLst>
        </pc:spChg>
        <pc:spChg chg="del">
          <ac:chgData name="Jim McGowan" userId="e2c7446dd3aca506" providerId="LiveId" clId="{C984184C-D1CE-4096-8D2E-24FA53741B78}" dt="2023-12-15T19:42:58.567" v="4361" actId="478"/>
          <ac:spMkLst>
            <pc:docMk/>
            <pc:sldMk cId="0" sldId="281"/>
            <ac:spMk id="47111" creationId="{D67D81EB-AC49-5A06-FBC4-EBA59242DCC1}"/>
          </ac:spMkLst>
        </pc:spChg>
        <pc:picChg chg="add del mod">
          <ac:chgData name="Jim McGowan" userId="e2c7446dd3aca506" providerId="LiveId" clId="{C984184C-D1CE-4096-8D2E-24FA53741B78}" dt="2023-12-15T19:46:04.999" v="4389" actId="478"/>
          <ac:picMkLst>
            <pc:docMk/>
            <pc:sldMk cId="0" sldId="281"/>
            <ac:picMk id="2" creationId="{C09368E7-A934-718B-5EBD-6E794AC3C554}"/>
          </ac:picMkLst>
        </pc:picChg>
        <pc:picChg chg="add del mod">
          <ac:chgData name="Jim McGowan" userId="e2c7446dd3aca506" providerId="LiveId" clId="{C984184C-D1CE-4096-8D2E-24FA53741B78}" dt="2023-12-15T19:46:06.486" v="4390" actId="478"/>
          <ac:picMkLst>
            <pc:docMk/>
            <pc:sldMk cId="0" sldId="281"/>
            <ac:picMk id="3" creationId="{4DC72FBC-A666-2D9E-628D-1C024E5A5477}"/>
          </ac:picMkLst>
        </pc:picChg>
        <pc:picChg chg="add mod modCrop">
          <ac:chgData name="Jim McGowan" userId="e2c7446dd3aca506" providerId="LiveId" clId="{C984184C-D1CE-4096-8D2E-24FA53741B78}" dt="2023-12-15T19:50:37.260" v="4511" actId="14100"/>
          <ac:picMkLst>
            <pc:docMk/>
            <pc:sldMk cId="0" sldId="281"/>
            <ac:picMk id="8" creationId="{31B6D376-35E4-0FD5-D663-FB31FD559B33}"/>
          </ac:picMkLst>
        </pc:picChg>
        <pc:picChg chg="del">
          <ac:chgData name="Jim McGowan" userId="e2c7446dd3aca506" providerId="LiveId" clId="{C984184C-D1CE-4096-8D2E-24FA53741B78}" dt="2023-12-15T19:42:48.583" v="4357" actId="478"/>
          <ac:picMkLst>
            <pc:docMk/>
            <pc:sldMk cId="0" sldId="281"/>
            <ac:picMk id="47113" creationId="{97BDD0AE-9D02-52B7-66BB-D5B5BACED0F9}"/>
          </ac:picMkLst>
        </pc:picChg>
      </pc:sldChg>
      <pc:sldChg chg="addSp delSp modSp mod">
        <pc:chgData name="Jim McGowan" userId="e2c7446dd3aca506" providerId="LiveId" clId="{C984184C-D1CE-4096-8D2E-24FA53741B78}" dt="2023-12-15T20:16:43.346" v="4914"/>
        <pc:sldMkLst>
          <pc:docMk/>
          <pc:sldMk cId="0" sldId="282"/>
        </pc:sldMkLst>
        <pc:spChg chg="add mod">
          <ac:chgData name="Jim McGowan" userId="e2c7446dd3aca506" providerId="LiveId" clId="{C984184C-D1CE-4096-8D2E-24FA53741B78}" dt="2023-12-15T19:53:13.343" v="4560" actId="20577"/>
          <ac:spMkLst>
            <pc:docMk/>
            <pc:sldMk cId="0" sldId="282"/>
            <ac:spMk id="2" creationId="{24DA3394-7EF7-D7D3-E123-0E75E149C043}"/>
          </ac:spMkLst>
        </pc:spChg>
        <pc:spChg chg="add mod">
          <ac:chgData name="Jim McGowan" userId="e2c7446dd3aca506" providerId="LiveId" clId="{C984184C-D1CE-4096-8D2E-24FA53741B78}" dt="2023-12-15T20:16:43.346" v="4914"/>
          <ac:spMkLst>
            <pc:docMk/>
            <pc:sldMk cId="0" sldId="282"/>
            <ac:spMk id="3" creationId="{32148494-CE94-AE67-A508-2954F770AFFF}"/>
          </ac:spMkLst>
        </pc:spChg>
        <pc:spChg chg="add del mod">
          <ac:chgData name="Jim McGowan" userId="e2c7446dd3aca506" providerId="LiveId" clId="{C984184C-D1CE-4096-8D2E-24FA53741B78}" dt="2023-12-15T19:53:10.350" v="4555" actId="478"/>
          <ac:spMkLst>
            <pc:docMk/>
            <pc:sldMk cId="0" sldId="282"/>
            <ac:spMk id="5" creationId="{4667FB39-20C3-853C-D565-4799E198B136}"/>
          </ac:spMkLst>
        </pc:spChg>
        <pc:spChg chg="del mod">
          <ac:chgData name="Jim McGowan" userId="e2c7446dd3aca506" providerId="LiveId" clId="{C984184C-D1CE-4096-8D2E-24FA53741B78}" dt="2023-12-15T19:53:07.272" v="4554" actId="478"/>
          <ac:spMkLst>
            <pc:docMk/>
            <pc:sldMk cId="0" sldId="282"/>
            <ac:spMk id="49154" creationId="{1ABF82A9-461A-6B5C-4E10-0802F5972C45}"/>
          </ac:spMkLst>
        </pc:spChg>
        <pc:spChg chg="mod">
          <ac:chgData name="Jim McGowan" userId="e2c7446dd3aca506" providerId="LiveId" clId="{C984184C-D1CE-4096-8D2E-24FA53741B78}" dt="2023-12-15T19:54:51.360" v="4590" actId="14100"/>
          <ac:spMkLst>
            <pc:docMk/>
            <pc:sldMk cId="0" sldId="282"/>
            <ac:spMk id="49155" creationId="{B8DFE3C2-652F-D6E9-5BBE-F0ACDB9C9CA8}"/>
          </ac:spMkLst>
        </pc:spChg>
        <pc:spChg chg="del mod">
          <ac:chgData name="Jim McGowan" userId="e2c7446dd3aca506" providerId="LiveId" clId="{C984184C-D1CE-4096-8D2E-24FA53741B78}" dt="2023-12-15T19:52:47.687" v="4550" actId="478"/>
          <ac:spMkLst>
            <pc:docMk/>
            <pc:sldMk cId="0" sldId="282"/>
            <ac:spMk id="49157" creationId="{3CBDB773-178F-13BF-7298-E7EA01645979}"/>
          </ac:spMkLst>
        </pc:spChg>
        <pc:spChg chg="mod">
          <ac:chgData name="Jim McGowan" userId="e2c7446dd3aca506" providerId="LiveId" clId="{C984184C-D1CE-4096-8D2E-24FA53741B78}" dt="2023-12-15T19:56:54.591" v="4646" actId="403"/>
          <ac:spMkLst>
            <pc:docMk/>
            <pc:sldMk cId="0" sldId="282"/>
            <ac:spMk id="49162" creationId="{DEEAABAF-52D7-0E0A-6CDE-D28A2FCCE6A9}"/>
          </ac:spMkLst>
        </pc:spChg>
        <pc:spChg chg="del">
          <ac:chgData name="Jim McGowan" userId="e2c7446dd3aca506" providerId="LiveId" clId="{C984184C-D1CE-4096-8D2E-24FA53741B78}" dt="2023-12-15T19:54:19.710" v="4584" actId="478"/>
          <ac:spMkLst>
            <pc:docMk/>
            <pc:sldMk cId="0" sldId="282"/>
            <ac:spMk id="49163" creationId="{77C9D303-513E-8C5A-EA2B-51A6494FA969}"/>
          </ac:spMkLst>
        </pc:spChg>
        <pc:picChg chg="mod">
          <ac:chgData name="Jim McGowan" userId="e2c7446dd3aca506" providerId="LiveId" clId="{C984184C-D1CE-4096-8D2E-24FA53741B78}" dt="2023-12-15T19:57:23.778" v="4653" actId="14100"/>
          <ac:picMkLst>
            <pc:docMk/>
            <pc:sldMk cId="0" sldId="282"/>
            <ac:picMk id="49161" creationId="{9F5DE14B-FCF8-E330-C06F-C7A800F27E17}"/>
          </ac:picMkLst>
        </pc:picChg>
      </pc:sldChg>
      <pc:sldChg chg="addSp delSp modSp mod">
        <pc:chgData name="Jim McGowan" userId="e2c7446dd3aca506" providerId="LiveId" clId="{C984184C-D1CE-4096-8D2E-24FA53741B78}" dt="2023-12-15T14:13:28.801" v="377" actId="255"/>
        <pc:sldMkLst>
          <pc:docMk/>
          <pc:sldMk cId="3964562883" sldId="283"/>
        </pc:sldMkLst>
        <pc:spChg chg="add mod">
          <ac:chgData name="Jim McGowan" userId="e2c7446dd3aca506" providerId="LiveId" clId="{C984184C-D1CE-4096-8D2E-24FA53741B78}" dt="2023-12-15T14:13:28.801" v="377" actId="255"/>
          <ac:spMkLst>
            <pc:docMk/>
            <pc:sldMk cId="3964562883" sldId="283"/>
            <ac:spMk id="2" creationId="{C83EC0CA-B11C-E103-B918-8400C9D6E5DA}"/>
          </ac:spMkLst>
        </pc:spChg>
        <pc:spChg chg="add mod">
          <ac:chgData name="Jim McGowan" userId="e2c7446dd3aca506" providerId="LiveId" clId="{C984184C-D1CE-4096-8D2E-24FA53741B78}" dt="2023-12-15T14:00:37.169" v="30"/>
          <ac:spMkLst>
            <pc:docMk/>
            <pc:sldMk cId="3964562883" sldId="283"/>
            <ac:spMk id="3" creationId="{2CD74463-4DAB-D89D-EEBC-F973287346B9}"/>
          </ac:spMkLst>
        </pc:spChg>
        <pc:spChg chg="add del mod">
          <ac:chgData name="Jim McGowan" userId="e2c7446dd3aca506" providerId="LiveId" clId="{C984184C-D1CE-4096-8D2E-24FA53741B78}" dt="2023-12-15T14:01:49.424" v="65" actId="478"/>
          <ac:spMkLst>
            <pc:docMk/>
            <pc:sldMk cId="3964562883" sldId="283"/>
            <ac:spMk id="5" creationId="{3D973821-04B8-6442-8733-31616D9E800A}"/>
          </ac:spMkLst>
        </pc:spChg>
        <pc:spChg chg="del mod">
          <ac:chgData name="Jim McGowan" userId="e2c7446dd3aca506" providerId="LiveId" clId="{C984184C-D1CE-4096-8D2E-24FA53741B78}" dt="2023-12-15T14:01:44.744" v="64" actId="478"/>
          <ac:spMkLst>
            <pc:docMk/>
            <pc:sldMk cId="3964562883" sldId="283"/>
            <ac:spMk id="53250" creationId="{2683A2D1-1DCF-918A-5046-4CB79DBFA0B5}"/>
          </ac:spMkLst>
        </pc:spChg>
        <pc:spChg chg="mod">
          <ac:chgData name="Jim McGowan" userId="e2c7446dd3aca506" providerId="LiveId" clId="{C984184C-D1CE-4096-8D2E-24FA53741B78}" dt="2023-12-15T14:07:26.410" v="211" actId="948"/>
          <ac:spMkLst>
            <pc:docMk/>
            <pc:sldMk cId="3964562883" sldId="283"/>
            <ac:spMk id="53251" creationId="{CCE0796F-16F7-8B88-BCA5-F60811A57FB6}"/>
          </ac:spMkLst>
        </pc:spChg>
        <pc:spChg chg="del mod">
          <ac:chgData name="Jim McGowan" userId="e2c7446dd3aca506" providerId="LiveId" clId="{C984184C-D1CE-4096-8D2E-24FA53741B78}" dt="2023-12-15T14:01:25.883" v="54" actId="478"/>
          <ac:spMkLst>
            <pc:docMk/>
            <pc:sldMk cId="3964562883" sldId="283"/>
            <ac:spMk id="53253" creationId="{5FC8E99F-D246-05D7-30B0-541D0FECE3DA}"/>
          </ac:spMkLst>
        </pc:spChg>
        <pc:spChg chg="del">
          <ac:chgData name="Jim McGowan" userId="e2c7446dd3aca506" providerId="LiveId" clId="{C984184C-D1CE-4096-8D2E-24FA53741B78}" dt="2023-12-15T14:01:56.079" v="68" actId="478"/>
          <ac:spMkLst>
            <pc:docMk/>
            <pc:sldMk cId="3964562883" sldId="283"/>
            <ac:spMk id="53254" creationId="{46BD87EC-B4B9-F6B8-7960-043135C6C1D1}"/>
          </ac:spMkLst>
        </pc:spChg>
        <pc:picChg chg="mod">
          <ac:chgData name="Jim McGowan" userId="e2c7446dd3aca506" providerId="LiveId" clId="{C984184C-D1CE-4096-8D2E-24FA53741B78}" dt="2023-12-15T14:03:40.223" v="113" actId="1076"/>
          <ac:picMkLst>
            <pc:docMk/>
            <pc:sldMk cId="3964562883" sldId="283"/>
            <ac:picMk id="53257" creationId="{F1164F5C-62F6-1F21-14AA-794AE1B160C7}"/>
          </ac:picMkLst>
        </pc:picChg>
      </pc:sldChg>
      <pc:sldChg chg="addSp delSp modSp mod">
        <pc:chgData name="Jim McGowan" userId="e2c7446dd3aca506" providerId="LiveId" clId="{C984184C-D1CE-4096-8D2E-24FA53741B78}" dt="2023-12-15T14:36:16.919" v="876" actId="1035"/>
        <pc:sldMkLst>
          <pc:docMk/>
          <pc:sldMk cId="557634847" sldId="284"/>
        </pc:sldMkLst>
        <pc:spChg chg="add mod">
          <ac:chgData name="Jim McGowan" userId="e2c7446dd3aca506" providerId="LiveId" clId="{C984184C-D1CE-4096-8D2E-24FA53741B78}" dt="2023-12-15T14:13:40.703" v="384" actId="108"/>
          <ac:spMkLst>
            <pc:docMk/>
            <pc:sldMk cId="557634847" sldId="284"/>
            <ac:spMk id="2" creationId="{B21E8CF5-2E2B-DF2A-A22E-F7D46B83EE41}"/>
          </ac:spMkLst>
        </pc:spChg>
        <pc:spChg chg="add mod">
          <ac:chgData name="Jim McGowan" userId="e2c7446dd3aca506" providerId="LiveId" clId="{C984184C-D1CE-4096-8D2E-24FA53741B78}" dt="2023-12-15T14:12:39.257" v="354"/>
          <ac:spMkLst>
            <pc:docMk/>
            <pc:sldMk cId="557634847" sldId="284"/>
            <ac:spMk id="3" creationId="{A402725B-448A-2752-5B51-3EC8D5B944C2}"/>
          </ac:spMkLst>
        </pc:spChg>
        <pc:spChg chg="mod">
          <ac:chgData name="Jim McGowan" userId="e2c7446dd3aca506" providerId="LiveId" clId="{C984184C-D1CE-4096-8D2E-24FA53741B78}" dt="2023-12-15T14:35:57.464" v="841" actId="14100"/>
          <ac:spMkLst>
            <pc:docMk/>
            <pc:sldMk cId="557634847" sldId="284"/>
            <ac:spMk id="56323" creationId="{00E1070C-9A6E-6C6B-694A-AEA14104D5D9}"/>
          </ac:spMkLst>
        </pc:spChg>
        <pc:spChg chg="del mod">
          <ac:chgData name="Jim McGowan" userId="e2c7446dd3aca506" providerId="LiveId" clId="{C984184C-D1CE-4096-8D2E-24FA53741B78}" dt="2023-12-15T14:13:45.783" v="385" actId="478"/>
          <ac:spMkLst>
            <pc:docMk/>
            <pc:sldMk cId="557634847" sldId="284"/>
            <ac:spMk id="56325" creationId="{FF5888E3-AF5B-7BE2-FFE9-6DEB0E5503AE}"/>
          </ac:spMkLst>
        </pc:spChg>
        <pc:spChg chg="del">
          <ac:chgData name="Jim McGowan" userId="e2c7446dd3aca506" providerId="LiveId" clId="{C984184C-D1CE-4096-8D2E-24FA53741B78}" dt="2023-12-15T14:12:12.232" v="344" actId="478"/>
          <ac:spMkLst>
            <pc:docMk/>
            <pc:sldMk cId="557634847" sldId="284"/>
            <ac:spMk id="56330" creationId="{54A430D9-2017-56E0-6026-CF874C0ECC38}"/>
          </ac:spMkLst>
        </pc:spChg>
        <pc:spChg chg="del mod">
          <ac:chgData name="Jim McGowan" userId="e2c7446dd3aca506" providerId="LiveId" clId="{C984184C-D1CE-4096-8D2E-24FA53741B78}" dt="2023-12-15T14:13:45.783" v="385" actId="478"/>
          <ac:spMkLst>
            <pc:docMk/>
            <pc:sldMk cId="557634847" sldId="284"/>
            <ac:spMk id="56332" creationId="{B8738CA5-ADC5-8462-1812-D82F7F62AE12}"/>
          </ac:spMkLst>
        </pc:spChg>
        <pc:picChg chg="add mod">
          <ac:chgData name="Jim McGowan" userId="e2c7446dd3aca506" providerId="LiveId" clId="{C984184C-D1CE-4096-8D2E-24FA53741B78}" dt="2023-12-15T14:36:16.919" v="876" actId="1035"/>
          <ac:picMkLst>
            <pc:docMk/>
            <pc:sldMk cId="557634847" sldId="284"/>
            <ac:picMk id="4" creationId="{22D5EF11-48D3-1B13-7BD1-8300A5336AB3}"/>
          </ac:picMkLst>
        </pc:picChg>
        <pc:picChg chg="del mod">
          <ac:chgData name="Jim McGowan" userId="e2c7446dd3aca506" providerId="LiveId" clId="{C984184C-D1CE-4096-8D2E-24FA53741B78}" dt="2023-12-15T14:35:47.751" v="837" actId="478"/>
          <ac:picMkLst>
            <pc:docMk/>
            <pc:sldMk cId="557634847" sldId="284"/>
            <ac:picMk id="56329" creationId="{B0BEA316-2B56-AAD6-2965-50706827DF9D}"/>
          </ac:picMkLst>
        </pc:picChg>
      </pc:sldChg>
      <pc:sldChg chg="del">
        <pc:chgData name="Jim McGowan" userId="e2c7446dd3aca506" providerId="LiveId" clId="{C984184C-D1CE-4096-8D2E-24FA53741B78}" dt="2023-12-15T14:31:39.684" v="759" actId="47"/>
        <pc:sldMkLst>
          <pc:docMk/>
          <pc:sldMk cId="0" sldId="285"/>
        </pc:sldMkLst>
      </pc:sldChg>
      <pc:sldChg chg="del">
        <pc:chgData name="Jim McGowan" userId="e2c7446dd3aca506" providerId="LiveId" clId="{C984184C-D1CE-4096-8D2E-24FA53741B78}" dt="2023-12-28T17:17:26.288" v="5036" actId="47"/>
        <pc:sldMkLst>
          <pc:docMk/>
          <pc:sldMk cId="0" sldId="295"/>
        </pc:sldMkLst>
      </pc:sldChg>
      <pc:sldChg chg="addSp modSp mod">
        <pc:chgData name="Jim McGowan" userId="e2c7446dd3aca506" providerId="LiveId" clId="{C984184C-D1CE-4096-8D2E-24FA53741B78}" dt="2023-12-15T17:47:21.619" v="3849" actId="1440"/>
        <pc:sldMkLst>
          <pc:docMk/>
          <pc:sldMk cId="0" sldId="298"/>
        </pc:sldMkLst>
        <pc:spChg chg="add mod">
          <ac:chgData name="Jim McGowan" userId="e2c7446dd3aca506" providerId="LiveId" clId="{C984184C-D1CE-4096-8D2E-24FA53741B78}" dt="2023-12-15T14:01:17.433" v="51" actId="404"/>
          <ac:spMkLst>
            <pc:docMk/>
            <pc:sldMk cId="0" sldId="298"/>
            <ac:spMk id="2" creationId="{2C21D258-B02E-CF2A-B90C-C8D1BA4C5296}"/>
          </ac:spMkLst>
        </pc:spChg>
        <pc:spChg chg="add mod">
          <ac:chgData name="Jim McGowan" userId="e2c7446dd3aca506" providerId="LiveId" clId="{C984184C-D1CE-4096-8D2E-24FA53741B78}" dt="2023-12-15T13:59:32.726" v="15"/>
          <ac:spMkLst>
            <pc:docMk/>
            <pc:sldMk cId="0" sldId="298"/>
            <ac:spMk id="3" creationId="{1D42EC6F-1915-C54E-8A02-BB2A64A8AC31}"/>
          </ac:spMkLst>
        </pc:spChg>
        <pc:picChg chg="mod">
          <ac:chgData name="Jim McGowan" userId="e2c7446dd3aca506" providerId="LiveId" clId="{C984184C-D1CE-4096-8D2E-24FA53741B78}" dt="2023-12-15T17:47:21.619" v="3849" actId="1440"/>
          <ac:picMkLst>
            <pc:docMk/>
            <pc:sldMk cId="0" sldId="298"/>
            <ac:picMk id="78850" creationId="{F0E86A6E-7F2E-4CB0-973F-E410C840B814}"/>
          </ac:picMkLst>
        </pc:picChg>
      </pc:sldChg>
      <pc:sldChg chg="addSp delSp modSp mod">
        <pc:chgData name="Jim McGowan" userId="e2c7446dd3aca506" providerId="LiveId" clId="{C984184C-D1CE-4096-8D2E-24FA53741B78}" dt="2023-12-15T14:13:33.354" v="380" actId="108"/>
        <pc:sldMkLst>
          <pc:docMk/>
          <pc:sldMk cId="537421982" sldId="300"/>
        </pc:sldMkLst>
        <pc:spChg chg="add del mod">
          <ac:chgData name="Jim McGowan" userId="e2c7446dd3aca506" providerId="LiveId" clId="{C984184C-D1CE-4096-8D2E-24FA53741B78}" dt="2023-12-15T14:04:38.887" v="128" actId="478"/>
          <ac:spMkLst>
            <pc:docMk/>
            <pc:sldMk cId="537421982" sldId="300"/>
            <ac:spMk id="2" creationId="{585CDCBA-BD58-FF1E-5F09-99C57FEA1598}"/>
          </ac:spMkLst>
        </pc:spChg>
        <pc:spChg chg="add mod">
          <ac:chgData name="Jim McGowan" userId="e2c7446dd3aca506" providerId="LiveId" clId="{C984184C-D1CE-4096-8D2E-24FA53741B78}" dt="2023-12-15T14:13:33.354" v="380" actId="108"/>
          <ac:spMkLst>
            <pc:docMk/>
            <pc:sldMk cId="537421982" sldId="300"/>
            <ac:spMk id="3" creationId="{A4E7879C-37E7-CF34-C4FD-DC95F5EC7ADF}"/>
          </ac:spMkLst>
        </pc:spChg>
        <pc:spChg chg="add mod">
          <ac:chgData name="Jim McGowan" userId="e2c7446dd3aca506" providerId="LiveId" clId="{C984184C-D1CE-4096-8D2E-24FA53741B78}" dt="2023-12-15T14:04:41.588" v="131"/>
          <ac:spMkLst>
            <pc:docMk/>
            <pc:sldMk cId="537421982" sldId="300"/>
            <ac:spMk id="4" creationId="{C9AA0834-CA76-25DB-9BDD-BEFD5960FA72}"/>
          </ac:spMkLst>
        </pc:spChg>
        <pc:spChg chg="del">
          <ac:chgData name="Jim McGowan" userId="e2c7446dd3aca506" providerId="LiveId" clId="{C984184C-D1CE-4096-8D2E-24FA53741B78}" dt="2023-12-15T14:04:35.073" v="127" actId="478"/>
          <ac:spMkLst>
            <pc:docMk/>
            <pc:sldMk cId="537421982" sldId="300"/>
            <ac:spMk id="80898" creationId="{791B53A8-C0F3-38B3-52F6-EECFB813DEF7}"/>
          </ac:spMkLst>
        </pc:spChg>
        <pc:spChg chg="mod">
          <ac:chgData name="Jim McGowan" userId="e2c7446dd3aca506" providerId="LiveId" clId="{C984184C-D1CE-4096-8D2E-24FA53741B78}" dt="2023-12-15T14:09:56.051" v="274" actId="14100"/>
          <ac:spMkLst>
            <pc:docMk/>
            <pc:sldMk cId="537421982" sldId="300"/>
            <ac:spMk id="80900" creationId="{3BF236E2-1421-4D34-B336-9B96B50848DA}"/>
          </ac:spMkLst>
        </pc:spChg>
        <pc:spChg chg="del">
          <ac:chgData name="Jim McGowan" userId="e2c7446dd3aca506" providerId="LiveId" clId="{C984184C-D1CE-4096-8D2E-24FA53741B78}" dt="2023-12-15T14:04:35.073" v="127" actId="478"/>
          <ac:spMkLst>
            <pc:docMk/>
            <pc:sldMk cId="537421982" sldId="300"/>
            <ac:spMk id="80901" creationId="{352B92B4-9D60-3963-9293-02AAC6EB1CF4}"/>
          </ac:spMkLst>
        </pc:spChg>
        <pc:spChg chg="del mod">
          <ac:chgData name="Jim McGowan" userId="e2c7446dd3aca506" providerId="LiveId" clId="{C984184C-D1CE-4096-8D2E-24FA53741B78}" dt="2023-12-15T14:04:35.073" v="127" actId="478"/>
          <ac:spMkLst>
            <pc:docMk/>
            <pc:sldMk cId="537421982" sldId="300"/>
            <ac:spMk id="80902" creationId="{444D7FF1-07A5-D137-BAE5-F18AD3CAEB76}"/>
          </ac:spMkLst>
        </pc:spChg>
        <pc:picChg chg="add mod">
          <ac:chgData name="Jim McGowan" userId="e2c7446dd3aca506" providerId="LiveId" clId="{C984184C-D1CE-4096-8D2E-24FA53741B78}" dt="2023-12-15T14:08:56.111" v="263" actId="1035"/>
          <ac:picMkLst>
            <pc:docMk/>
            <pc:sldMk cId="537421982" sldId="300"/>
            <ac:picMk id="5" creationId="{A04A62B0-586D-3C17-255F-11C05410CF2A}"/>
          </ac:picMkLst>
        </pc:picChg>
        <pc:picChg chg="del mod">
          <ac:chgData name="Jim McGowan" userId="e2c7446dd3aca506" providerId="LiveId" clId="{C984184C-D1CE-4096-8D2E-24FA53741B78}" dt="2023-12-15T14:08:48.835" v="243" actId="21"/>
          <ac:picMkLst>
            <pc:docMk/>
            <pc:sldMk cId="537421982" sldId="300"/>
            <ac:picMk id="80904" creationId="{28EF154B-5FF3-9256-CB0F-C0726D2BC122}"/>
          </ac:picMkLst>
        </pc:picChg>
        <pc:picChg chg="del mod">
          <ac:chgData name="Jim McGowan" userId="e2c7446dd3aca506" providerId="LiveId" clId="{C984184C-D1CE-4096-8D2E-24FA53741B78}" dt="2023-12-15T14:08:48.835" v="243" actId="21"/>
          <ac:picMkLst>
            <pc:docMk/>
            <pc:sldMk cId="537421982" sldId="300"/>
            <ac:picMk id="80905" creationId="{3845874C-F607-7D87-9F40-4F799F4E8A2E}"/>
          </ac:picMkLst>
        </pc:picChg>
      </pc:sldChg>
      <pc:sldChg chg="addSp delSp modSp mod">
        <pc:chgData name="Jim McGowan" userId="e2c7446dd3aca506" providerId="LiveId" clId="{C984184C-D1CE-4096-8D2E-24FA53741B78}" dt="2023-12-15T14:13:36.790" v="381" actId="108"/>
        <pc:sldMkLst>
          <pc:docMk/>
          <pc:sldMk cId="2583929870" sldId="301"/>
        </pc:sldMkLst>
        <pc:spChg chg="add del mod">
          <ac:chgData name="Jim McGowan" userId="e2c7446dd3aca506" providerId="LiveId" clId="{C984184C-D1CE-4096-8D2E-24FA53741B78}" dt="2023-12-15T14:09:24.872" v="267" actId="478"/>
          <ac:spMkLst>
            <pc:docMk/>
            <pc:sldMk cId="2583929870" sldId="301"/>
            <ac:spMk id="2" creationId="{9F16EF9B-4295-3FB9-5DC9-427D5A4990C7}"/>
          </ac:spMkLst>
        </pc:spChg>
        <pc:spChg chg="add mod">
          <ac:chgData name="Jim McGowan" userId="e2c7446dd3aca506" providerId="LiveId" clId="{C984184C-D1CE-4096-8D2E-24FA53741B78}" dt="2023-12-15T14:13:36.790" v="381" actId="108"/>
          <ac:spMkLst>
            <pc:docMk/>
            <pc:sldMk cId="2583929870" sldId="301"/>
            <ac:spMk id="3" creationId="{E7033ACF-BBE9-D070-9DBB-3B181AE87924}"/>
          </ac:spMkLst>
        </pc:spChg>
        <pc:spChg chg="add mod">
          <ac:chgData name="Jim McGowan" userId="e2c7446dd3aca506" providerId="LiveId" clId="{C984184C-D1CE-4096-8D2E-24FA53741B78}" dt="2023-12-15T14:09:26.845" v="268"/>
          <ac:spMkLst>
            <pc:docMk/>
            <pc:sldMk cId="2583929870" sldId="301"/>
            <ac:spMk id="4" creationId="{20AD5187-05B4-DA97-4035-60B5FE705E5B}"/>
          </ac:spMkLst>
        </pc:spChg>
        <pc:spChg chg="del">
          <ac:chgData name="Jim McGowan" userId="e2c7446dd3aca506" providerId="LiveId" clId="{C984184C-D1CE-4096-8D2E-24FA53741B78}" dt="2023-12-15T14:09:22.224" v="266" actId="478"/>
          <ac:spMkLst>
            <pc:docMk/>
            <pc:sldMk cId="2583929870" sldId="301"/>
            <ac:spMk id="82946" creationId="{3648B8FF-0307-A36F-3D3C-0C16CDB6296A}"/>
          </ac:spMkLst>
        </pc:spChg>
        <pc:spChg chg="mod">
          <ac:chgData name="Jim McGowan" userId="e2c7446dd3aca506" providerId="LiveId" clId="{C984184C-D1CE-4096-8D2E-24FA53741B78}" dt="2023-12-15T14:11:50.648" v="337" actId="14100"/>
          <ac:spMkLst>
            <pc:docMk/>
            <pc:sldMk cId="2583929870" sldId="301"/>
            <ac:spMk id="82947" creationId="{8BFDE9B6-22EB-0181-2CB9-A69835E42F9A}"/>
          </ac:spMkLst>
        </pc:spChg>
        <pc:spChg chg="del">
          <ac:chgData name="Jim McGowan" userId="e2c7446dd3aca506" providerId="LiveId" clId="{C984184C-D1CE-4096-8D2E-24FA53741B78}" dt="2023-12-15T14:09:22.224" v="266" actId="478"/>
          <ac:spMkLst>
            <pc:docMk/>
            <pc:sldMk cId="2583929870" sldId="301"/>
            <ac:spMk id="82948" creationId="{7CD61B71-0704-4982-2F92-CBB8C2ACC254}"/>
          </ac:spMkLst>
        </pc:spChg>
        <pc:spChg chg="del">
          <ac:chgData name="Jim McGowan" userId="e2c7446dd3aca506" providerId="LiveId" clId="{C984184C-D1CE-4096-8D2E-24FA53741B78}" dt="2023-12-15T14:09:22.224" v="266" actId="478"/>
          <ac:spMkLst>
            <pc:docMk/>
            <pc:sldMk cId="2583929870" sldId="301"/>
            <ac:spMk id="82949" creationId="{2F39AD0C-FE2F-C651-5207-1DB4AFAFEA23}"/>
          </ac:spMkLst>
        </pc:spChg>
        <pc:picChg chg="mod">
          <ac:chgData name="Jim McGowan" userId="e2c7446dd3aca506" providerId="LiveId" clId="{C984184C-D1CE-4096-8D2E-24FA53741B78}" dt="2023-12-15T14:11:44.595" v="336" actId="14100"/>
          <ac:picMkLst>
            <pc:docMk/>
            <pc:sldMk cId="2583929870" sldId="301"/>
            <ac:picMk id="82951" creationId="{C7343C29-343D-CC97-A115-D05DA3449816}"/>
          </ac:picMkLst>
        </pc:picChg>
      </pc:sldChg>
      <pc:sldChg chg="addSp delSp modSp mod">
        <pc:chgData name="Jim McGowan" userId="e2c7446dd3aca506" providerId="LiveId" clId="{C984184C-D1CE-4096-8D2E-24FA53741B78}" dt="2023-12-15T14:37:31.991" v="940" actId="1036"/>
        <pc:sldMkLst>
          <pc:docMk/>
          <pc:sldMk cId="1892515676" sldId="302"/>
        </pc:sldMkLst>
        <pc:spChg chg="add del mod">
          <ac:chgData name="Jim McGowan" userId="e2c7446dd3aca506" providerId="LiveId" clId="{C984184C-D1CE-4096-8D2E-24FA53741B78}" dt="2023-12-15T14:15:19.688" v="411" actId="478"/>
          <ac:spMkLst>
            <pc:docMk/>
            <pc:sldMk cId="1892515676" sldId="302"/>
            <ac:spMk id="2" creationId="{1EF9F9D7-608B-6A44-11EA-C3E2EB4BDFA1}"/>
          </ac:spMkLst>
        </pc:spChg>
        <pc:spChg chg="add mod">
          <ac:chgData name="Jim McGowan" userId="e2c7446dd3aca506" providerId="LiveId" clId="{C984184C-D1CE-4096-8D2E-24FA53741B78}" dt="2023-12-15T14:15:32.132" v="414"/>
          <ac:spMkLst>
            <pc:docMk/>
            <pc:sldMk cId="1892515676" sldId="302"/>
            <ac:spMk id="3" creationId="{907FC0DA-BC33-D69C-BF73-A5EC127DE28B}"/>
          </ac:spMkLst>
        </pc:spChg>
        <pc:spChg chg="add mod">
          <ac:chgData name="Jim McGowan" userId="e2c7446dd3aca506" providerId="LiveId" clId="{C984184C-D1CE-4096-8D2E-24FA53741B78}" dt="2023-12-15T14:15:32.132" v="414"/>
          <ac:spMkLst>
            <pc:docMk/>
            <pc:sldMk cId="1892515676" sldId="302"/>
            <ac:spMk id="4" creationId="{EA43E157-99D1-79F2-6636-9E9C152B63F9}"/>
          </ac:spMkLst>
        </pc:spChg>
        <pc:spChg chg="del">
          <ac:chgData name="Jim McGowan" userId="e2c7446dd3aca506" providerId="LiveId" clId="{C984184C-D1CE-4096-8D2E-24FA53741B78}" dt="2023-12-15T14:15:15.127" v="408" actId="478"/>
          <ac:spMkLst>
            <pc:docMk/>
            <pc:sldMk cId="1892515676" sldId="302"/>
            <ac:spMk id="84994" creationId="{831CD389-A74C-F02F-8F3C-5E334ACDDD73}"/>
          </ac:spMkLst>
        </pc:spChg>
        <pc:spChg chg="mod">
          <ac:chgData name="Jim McGowan" userId="e2c7446dd3aca506" providerId="LiveId" clId="{C984184C-D1CE-4096-8D2E-24FA53741B78}" dt="2023-12-15T14:36:56.574" v="890" actId="1038"/>
          <ac:spMkLst>
            <pc:docMk/>
            <pc:sldMk cId="1892515676" sldId="302"/>
            <ac:spMk id="84996" creationId="{8B6ECCCA-6C2B-F54F-8CBE-FA29A43D07EF}"/>
          </ac:spMkLst>
        </pc:spChg>
        <pc:spChg chg="del">
          <ac:chgData name="Jim McGowan" userId="e2c7446dd3aca506" providerId="LiveId" clId="{C984184C-D1CE-4096-8D2E-24FA53741B78}" dt="2023-12-15T14:15:15.127" v="408" actId="478"/>
          <ac:spMkLst>
            <pc:docMk/>
            <pc:sldMk cId="1892515676" sldId="302"/>
            <ac:spMk id="84997" creationId="{3F8C705F-E44F-0AC2-FD84-11D84809A603}"/>
          </ac:spMkLst>
        </pc:spChg>
        <pc:spChg chg="del">
          <ac:chgData name="Jim McGowan" userId="e2c7446dd3aca506" providerId="LiveId" clId="{C984184C-D1CE-4096-8D2E-24FA53741B78}" dt="2023-12-15T14:15:15.127" v="408" actId="478"/>
          <ac:spMkLst>
            <pc:docMk/>
            <pc:sldMk cId="1892515676" sldId="302"/>
            <ac:spMk id="84999" creationId="{94309863-95BF-CB21-7CD1-B1D6627802D4}"/>
          </ac:spMkLst>
        </pc:spChg>
        <pc:spChg chg="mod">
          <ac:chgData name="Jim McGowan" userId="e2c7446dd3aca506" providerId="LiveId" clId="{C984184C-D1CE-4096-8D2E-24FA53741B78}" dt="2023-12-15T14:37:31.991" v="940" actId="1036"/>
          <ac:spMkLst>
            <pc:docMk/>
            <pc:sldMk cId="1892515676" sldId="302"/>
            <ac:spMk id="85002" creationId="{248AA005-A6E2-9984-346A-3B8AB9BEC7DA}"/>
          </ac:spMkLst>
        </pc:spChg>
        <pc:picChg chg="mod">
          <ac:chgData name="Jim McGowan" userId="e2c7446dd3aca506" providerId="LiveId" clId="{C984184C-D1CE-4096-8D2E-24FA53741B78}" dt="2023-12-15T14:37:08.351" v="901" actId="1037"/>
          <ac:picMkLst>
            <pc:docMk/>
            <pc:sldMk cId="1892515676" sldId="302"/>
            <ac:picMk id="85001" creationId="{8BFDF808-29F0-132C-51A0-FA5AE9404FBD}"/>
          </ac:picMkLst>
        </pc:picChg>
      </pc:sldChg>
      <pc:sldChg chg="addSp delSp modSp mod">
        <pc:chgData name="Jim McGowan" userId="e2c7446dd3aca506" providerId="LiveId" clId="{C984184C-D1CE-4096-8D2E-24FA53741B78}" dt="2023-12-15T14:25:49.885" v="701" actId="14100"/>
        <pc:sldMkLst>
          <pc:docMk/>
          <pc:sldMk cId="239891775" sldId="303"/>
        </pc:sldMkLst>
        <pc:spChg chg="add del mod">
          <ac:chgData name="Jim McGowan" userId="e2c7446dd3aca506" providerId="LiveId" clId="{C984184C-D1CE-4096-8D2E-24FA53741B78}" dt="2023-12-15T14:19:02.008" v="530" actId="478"/>
          <ac:spMkLst>
            <pc:docMk/>
            <pc:sldMk cId="239891775" sldId="303"/>
            <ac:spMk id="2" creationId="{21DA6890-0AC1-C8E1-950C-12C14AA41B3E}"/>
          </ac:spMkLst>
        </pc:spChg>
        <pc:spChg chg="add mod">
          <ac:chgData name="Jim McGowan" userId="e2c7446dd3aca506" providerId="LiveId" clId="{C984184C-D1CE-4096-8D2E-24FA53741B78}" dt="2023-12-15T14:19:12.911" v="533"/>
          <ac:spMkLst>
            <pc:docMk/>
            <pc:sldMk cId="239891775" sldId="303"/>
            <ac:spMk id="3" creationId="{BBD08C73-1BED-8B78-AB59-32AEA3C9318D}"/>
          </ac:spMkLst>
        </pc:spChg>
        <pc:spChg chg="add mod">
          <ac:chgData name="Jim McGowan" userId="e2c7446dd3aca506" providerId="LiveId" clId="{C984184C-D1CE-4096-8D2E-24FA53741B78}" dt="2023-12-15T14:19:12.911" v="533"/>
          <ac:spMkLst>
            <pc:docMk/>
            <pc:sldMk cId="239891775" sldId="303"/>
            <ac:spMk id="4" creationId="{8D4A883C-EB7E-E5AC-CF43-863B310A3C74}"/>
          </ac:spMkLst>
        </pc:spChg>
        <pc:spChg chg="del">
          <ac:chgData name="Jim McGowan" userId="e2c7446dd3aca506" providerId="LiveId" clId="{C984184C-D1CE-4096-8D2E-24FA53741B78}" dt="2023-12-15T14:18:58.760" v="529" actId="478"/>
          <ac:spMkLst>
            <pc:docMk/>
            <pc:sldMk cId="239891775" sldId="303"/>
            <ac:spMk id="87042" creationId="{18E71540-BE73-6DCA-F0A1-A7CA4A094697}"/>
          </ac:spMkLst>
        </pc:spChg>
        <pc:spChg chg="del">
          <ac:chgData name="Jim McGowan" userId="e2c7446dd3aca506" providerId="LiveId" clId="{C984184C-D1CE-4096-8D2E-24FA53741B78}" dt="2023-12-15T14:18:58.760" v="529" actId="478"/>
          <ac:spMkLst>
            <pc:docMk/>
            <pc:sldMk cId="239891775" sldId="303"/>
            <ac:spMk id="87044" creationId="{679693E6-9BB1-B7CB-0B6E-5BA0ED8B3282}"/>
          </ac:spMkLst>
        </pc:spChg>
        <pc:spChg chg="mod">
          <ac:chgData name="Jim McGowan" userId="e2c7446dd3aca506" providerId="LiveId" clId="{C984184C-D1CE-4096-8D2E-24FA53741B78}" dt="2023-12-15T14:25:49.885" v="701" actId="14100"/>
          <ac:spMkLst>
            <pc:docMk/>
            <pc:sldMk cId="239891775" sldId="303"/>
            <ac:spMk id="87049" creationId="{40F6D79B-E40D-4857-C96B-8F42936D5EE7}"/>
          </ac:spMkLst>
        </pc:spChg>
        <pc:spChg chg="del">
          <ac:chgData name="Jim McGowan" userId="e2c7446dd3aca506" providerId="LiveId" clId="{C984184C-D1CE-4096-8D2E-24FA53741B78}" dt="2023-12-15T14:18:54.166" v="528" actId="478"/>
          <ac:spMkLst>
            <pc:docMk/>
            <pc:sldMk cId="239891775" sldId="303"/>
            <ac:spMk id="87050" creationId="{BAE4ED79-C256-C0C8-EAEF-CB2ED53D0A76}"/>
          </ac:spMkLst>
        </pc:spChg>
        <pc:picChg chg="add del mod modCrop">
          <ac:chgData name="Jim McGowan" userId="e2c7446dd3aca506" providerId="LiveId" clId="{C984184C-D1CE-4096-8D2E-24FA53741B78}" dt="2023-12-15T14:25:23.952" v="592" actId="478"/>
          <ac:picMkLst>
            <pc:docMk/>
            <pc:sldMk cId="239891775" sldId="303"/>
            <ac:picMk id="5" creationId="{AA8872EE-D6C0-65C1-99A6-957C0DF4D80E}"/>
          </ac:picMkLst>
        </pc:picChg>
        <pc:picChg chg="add mod">
          <ac:chgData name="Jim McGowan" userId="e2c7446dd3aca506" providerId="LiveId" clId="{C984184C-D1CE-4096-8D2E-24FA53741B78}" dt="2023-12-15T14:25:38.742" v="698" actId="1037"/>
          <ac:picMkLst>
            <pc:docMk/>
            <pc:sldMk cId="239891775" sldId="303"/>
            <ac:picMk id="6" creationId="{DC1F93F3-C626-F61B-5D7D-C1CC4F72D9CF}"/>
          </ac:picMkLst>
        </pc:picChg>
        <pc:picChg chg="del mod">
          <ac:chgData name="Jim McGowan" userId="e2c7446dd3aca506" providerId="LiveId" clId="{C984184C-D1CE-4096-8D2E-24FA53741B78}" dt="2023-12-15T14:22:53.431" v="583" actId="478"/>
          <ac:picMkLst>
            <pc:docMk/>
            <pc:sldMk cId="239891775" sldId="303"/>
            <ac:picMk id="87048" creationId="{CDBD19DE-BAF6-8F8D-430C-2A100A276B53}"/>
          </ac:picMkLst>
        </pc:picChg>
      </pc:sldChg>
      <pc:sldChg chg="addSp modSp mod">
        <pc:chgData name="Jim McGowan" userId="e2c7446dd3aca506" providerId="LiveId" clId="{C984184C-D1CE-4096-8D2E-24FA53741B78}" dt="2023-12-15T20:14:44.362" v="4851" actId="20577"/>
        <pc:sldMkLst>
          <pc:docMk/>
          <pc:sldMk cId="0" sldId="305"/>
        </pc:sldMkLst>
        <pc:spChg chg="add mod">
          <ac:chgData name="Jim McGowan" userId="e2c7446dd3aca506" providerId="LiveId" clId="{C984184C-D1CE-4096-8D2E-24FA53741B78}" dt="2023-12-15T14:38:02.255" v="945" actId="20577"/>
          <ac:spMkLst>
            <pc:docMk/>
            <pc:sldMk cId="0" sldId="305"/>
            <ac:spMk id="2" creationId="{AB3F2008-A3FB-043F-A72F-51BFFF7ABEDE}"/>
          </ac:spMkLst>
        </pc:spChg>
        <pc:spChg chg="add mod">
          <ac:chgData name="Jim McGowan" userId="e2c7446dd3aca506" providerId="LiveId" clId="{C984184C-D1CE-4096-8D2E-24FA53741B78}" dt="2023-12-15T20:14:44.362" v="4851" actId="20577"/>
          <ac:spMkLst>
            <pc:docMk/>
            <pc:sldMk cId="0" sldId="305"/>
            <ac:spMk id="3" creationId="{C87209F7-FFB5-7586-3105-5C3F99E5FFB0}"/>
          </ac:spMkLst>
        </pc:spChg>
        <pc:spChg chg="mod">
          <ac:chgData name="Jim McGowan" userId="e2c7446dd3aca506" providerId="LiveId" clId="{C984184C-D1CE-4096-8D2E-24FA53741B78}" dt="2023-12-15T14:54:28.276" v="1432" actId="2710"/>
          <ac:spMkLst>
            <pc:docMk/>
            <pc:sldMk cId="0" sldId="305"/>
            <ac:spMk id="92162" creationId="{15FACBD7-354A-BA9A-19E6-81C086E6A9C4}"/>
          </ac:spMkLst>
        </pc:spChg>
        <pc:picChg chg="mod">
          <ac:chgData name="Jim McGowan" userId="e2c7446dd3aca506" providerId="LiveId" clId="{C984184C-D1CE-4096-8D2E-24FA53741B78}" dt="2023-12-15T14:34:47.124" v="810" actId="167"/>
          <ac:picMkLst>
            <pc:docMk/>
            <pc:sldMk cId="0" sldId="305"/>
            <ac:picMk id="92164" creationId="{E0F8D1BD-8AB6-B033-91EE-6992AD73BFDC}"/>
          </ac:picMkLst>
        </pc:picChg>
      </pc:sldChg>
      <pc:sldChg chg="addSp delSp modSp mod">
        <pc:chgData name="Jim McGowan" userId="e2c7446dd3aca506" providerId="LiveId" clId="{C984184C-D1CE-4096-8D2E-24FA53741B78}" dt="2023-12-15T20:14:56.066" v="4854"/>
        <pc:sldMkLst>
          <pc:docMk/>
          <pc:sldMk cId="0" sldId="306"/>
        </pc:sldMkLst>
        <pc:spChg chg="add del mod">
          <ac:chgData name="Jim McGowan" userId="e2c7446dd3aca506" providerId="LiveId" clId="{C984184C-D1CE-4096-8D2E-24FA53741B78}" dt="2023-12-15T14:38:22.856" v="951" actId="478"/>
          <ac:spMkLst>
            <pc:docMk/>
            <pc:sldMk cId="0" sldId="306"/>
            <ac:spMk id="2" creationId="{BFB64936-08D0-E7D4-955A-3A0AC2802A99}"/>
          </ac:spMkLst>
        </pc:spChg>
        <pc:spChg chg="add mod">
          <ac:chgData name="Jim McGowan" userId="e2c7446dd3aca506" providerId="LiveId" clId="{C984184C-D1CE-4096-8D2E-24FA53741B78}" dt="2023-12-15T14:54:18.582" v="1429" actId="2710"/>
          <ac:spMkLst>
            <pc:docMk/>
            <pc:sldMk cId="0" sldId="306"/>
            <ac:spMk id="3" creationId="{AB3DCC4F-F393-C5E8-7247-15A9653F2750}"/>
          </ac:spMkLst>
        </pc:spChg>
        <pc:spChg chg="add mod">
          <ac:chgData name="Jim McGowan" userId="e2c7446dd3aca506" providerId="LiveId" clId="{C984184C-D1CE-4096-8D2E-24FA53741B78}" dt="2023-12-15T14:38:30.452" v="955"/>
          <ac:spMkLst>
            <pc:docMk/>
            <pc:sldMk cId="0" sldId="306"/>
            <ac:spMk id="4" creationId="{3337DBA7-8499-9F35-6EF2-5B3A3ADCE29F}"/>
          </ac:spMkLst>
        </pc:spChg>
        <pc:spChg chg="add mod">
          <ac:chgData name="Jim McGowan" userId="e2c7446dd3aca506" providerId="LiveId" clId="{C984184C-D1CE-4096-8D2E-24FA53741B78}" dt="2023-12-15T20:14:56.066" v="4854"/>
          <ac:spMkLst>
            <pc:docMk/>
            <pc:sldMk cId="0" sldId="306"/>
            <ac:spMk id="5" creationId="{E9B99C97-2438-B98E-8866-AB95E0AFB403}"/>
          </ac:spMkLst>
        </pc:spChg>
        <pc:spChg chg="add del mod">
          <ac:chgData name="Jim McGowan" userId="e2c7446dd3aca506" providerId="LiveId" clId="{C984184C-D1CE-4096-8D2E-24FA53741B78}" dt="2023-12-15T14:39:00.112" v="972" actId="478"/>
          <ac:spMkLst>
            <pc:docMk/>
            <pc:sldMk cId="0" sldId="306"/>
            <ac:spMk id="7" creationId="{F623A488-FF0B-A346-FFEE-0B7DCB4F4EC8}"/>
          </ac:spMkLst>
        </pc:spChg>
        <pc:spChg chg="del">
          <ac:chgData name="Jim McGowan" userId="e2c7446dd3aca506" providerId="LiveId" clId="{C984184C-D1CE-4096-8D2E-24FA53741B78}" dt="2023-12-15T14:38:17.303" v="948" actId="478"/>
          <ac:spMkLst>
            <pc:docMk/>
            <pc:sldMk cId="0" sldId="306"/>
            <ac:spMk id="94210" creationId="{23CEA54A-B7ED-F598-2DA1-C120A6F4A6F5}"/>
          </ac:spMkLst>
        </pc:spChg>
        <pc:spChg chg="del mod">
          <ac:chgData name="Jim McGowan" userId="e2c7446dd3aca506" providerId="LiveId" clId="{C984184C-D1CE-4096-8D2E-24FA53741B78}" dt="2023-12-15T14:38:56.900" v="969" actId="478"/>
          <ac:spMkLst>
            <pc:docMk/>
            <pc:sldMk cId="0" sldId="306"/>
            <ac:spMk id="94211" creationId="{119F0F48-CFD2-E7BA-5DB0-FB6E9E78017A}"/>
          </ac:spMkLst>
        </pc:spChg>
        <pc:spChg chg="del">
          <ac:chgData name="Jim McGowan" userId="e2c7446dd3aca506" providerId="LiveId" clId="{C984184C-D1CE-4096-8D2E-24FA53741B78}" dt="2023-12-15T14:38:17.303" v="948" actId="478"/>
          <ac:spMkLst>
            <pc:docMk/>
            <pc:sldMk cId="0" sldId="306"/>
            <ac:spMk id="94213" creationId="{50EB991A-BFDE-EF59-466D-0D2E56B30FBF}"/>
          </ac:spMkLst>
        </pc:spChg>
        <pc:spChg chg="del">
          <ac:chgData name="Jim McGowan" userId="e2c7446dd3aca506" providerId="LiveId" clId="{C984184C-D1CE-4096-8D2E-24FA53741B78}" dt="2023-12-15T14:38:17.303" v="948" actId="478"/>
          <ac:spMkLst>
            <pc:docMk/>
            <pc:sldMk cId="0" sldId="306"/>
            <ac:spMk id="94215" creationId="{E64047D3-F44D-20A8-BE6F-E7BCC2EB2514}"/>
          </ac:spMkLst>
        </pc:spChg>
        <pc:picChg chg="mod">
          <ac:chgData name="Jim McGowan" userId="e2c7446dd3aca506" providerId="LiveId" clId="{C984184C-D1CE-4096-8D2E-24FA53741B78}" dt="2023-12-15T14:39:15.882" v="975" actId="1076"/>
          <ac:picMkLst>
            <pc:docMk/>
            <pc:sldMk cId="0" sldId="306"/>
            <ac:picMk id="94217" creationId="{744E41B5-2406-97DC-AE79-C60F6D499E49}"/>
          </ac:picMkLst>
        </pc:picChg>
      </pc:sldChg>
      <pc:sldChg chg="addSp delSp modSp mod modAnim">
        <pc:chgData name="Jim McGowan" userId="e2c7446dd3aca506" providerId="LiveId" clId="{C984184C-D1CE-4096-8D2E-24FA53741B78}" dt="2023-12-15T20:15:18.458" v="4865"/>
        <pc:sldMkLst>
          <pc:docMk/>
          <pc:sldMk cId="0" sldId="307"/>
        </pc:sldMkLst>
        <pc:spChg chg="add del mod">
          <ac:chgData name="Jim McGowan" userId="e2c7446dd3aca506" providerId="LiveId" clId="{C984184C-D1CE-4096-8D2E-24FA53741B78}" dt="2023-12-15T14:51:15.934" v="1357" actId="478"/>
          <ac:spMkLst>
            <pc:docMk/>
            <pc:sldMk cId="0" sldId="307"/>
            <ac:spMk id="2" creationId="{1F94901D-9F68-3A4B-0FD5-478B0DF90E19}"/>
          </ac:spMkLst>
        </pc:spChg>
        <pc:spChg chg="add mod">
          <ac:chgData name="Jim McGowan" userId="e2c7446dd3aca506" providerId="LiveId" clId="{C984184C-D1CE-4096-8D2E-24FA53741B78}" dt="2023-12-15T14:51:30.344" v="1360"/>
          <ac:spMkLst>
            <pc:docMk/>
            <pc:sldMk cId="0" sldId="307"/>
            <ac:spMk id="3" creationId="{29846907-4678-825B-2E80-87827F9FB348}"/>
          </ac:spMkLst>
        </pc:spChg>
        <pc:spChg chg="add mod">
          <ac:chgData name="Jim McGowan" userId="e2c7446dd3aca506" providerId="LiveId" clId="{C984184C-D1CE-4096-8D2E-24FA53741B78}" dt="2023-12-15T20:15:18.458" v="4865"/>
          <ac:spMkLst>
            <pc:docMk/>
            <pc:sldMk cId="0" sldId="307"/>
            <ac:spMk id="4" creationId="{36878C7C-2D73-B601-3C43-543BCE8B5DF5}"/>
          </ac:spMkLst>
        </pc:spChg>
        <pc:spChg chg="del">
          <ac:chgData name="Jim McGowan" userId="e2c7446dd3aca506" providerId="LiveId" clId="{C984184C-D1CE-4096-8D2E-24FA53741B78}" dt="2023-12-15T14:51:12.863" v="1356" actId="478"/>
          <ac:spMkLst>
            <pc:docMk/>
            <pc:sldMk cId="0" sldId="307"/>
            <ac:spMk id="98306" creationId="{28C9DEF1-95B5-FB7B-7402-B57E2BC7350D}"/>
          </ac:spMkLst>
        </pc:spChg>
        <pc:spChg chg="mod">
          <ac:chgData name="Jim McGowan" userId="e2c7446dd3aca506" providerId="LiveId" clId="{C984184C-D1CE-4096-8D2E-24FA53741B78}" dt="2023-12-15T15:23:46.888" v="2042" actId="2710"/>
          <ac:spMkLst>
            <pc:docMk/>
            <pc:sldMk cId="0" sldId="307"/>
            <ac:spMk id="98308" creationId="{64458F08-7C53-8A62-E5FB-9B804B31596B}"/>
          </ac:spMkLst>
        </pc:spChg>
        <pc:spChg chg="del">
          <ac:chgData name="Jim McGowan" userId="e2c7446dd3aca506" providerId="LiveId" clId="{C984184C-D1CE-4096-8D2E-24FA53741B78}" dt="2023-12-15T14:51:12.863" v="1356" actId="478"/>
          <ac:spMkLst>
            <pc:docMk/>
            <pc:sldMk cId="0" sldId="307"/>
            <ac:spMk id="98309" creationId="{6B1508AE-397B-92C3-F56E-62ECBD5B85EC}"/>
          </ac:spMkLst>
        </pc:spChg>
        <pc:spChg chg="del">
          <ac:chgData name="Jim McGowan" userId="e2c7446dd3aca506" providerId="LiveId" clId="{C984184C-D1CE-4096-8D2E-24FA53741B78}" dt="2023-12-15T14:53:02.718" v="1387" actId="478"/>
          <ac:spMkLst>
            <pc:docMk/>
            <pc:sldMk cId="0" sldId="307"/>
            <ac:spMk id="98311" creationId="{609A47CD-8A43-1FB1-1685-2862CE84DFAC}"/>
          </ac:spMkLst>
        </pc:spChg>
        <pc:spChg chg="del mod">
          <ac:chgData name="Jim McGowan" userId="e2c7446dd3aca506" providerId="LiveId" clId="{C984184C-D1CE-4096-8D2E-24FA53741B78}" dt="2023-12-15T14:53:45.914" v="1421" actId="478"/>
          <ac:spMkLst>
            <pc:docMk/>
            <pc:sldMk cId="0" sldId="307"/>
            <ac:spMk id="98314" creationId="{0DC415F6-BD8C-8AEB-51C6-4F4C79EE6CBA}"/>
          </ac:spMkLst>
        </pc:spChg>
        <pc:picChg chg="mod">
          <ac:chgData name="Jim McGowan" userId="e2c7446dd3aca506" providerId="LiveId" clId="{C984184C-D1CE-4096-8D2E-24FA53741B78}" dt="2023-12-15T14:52:38.348" v="1377" actId="1440"/>
          <ac:picMkLst>
            <pc:docMk/>
            <pc:sldMk cId="0" sldId="307"/>
            <ac:picMk id="98313" creationId="{D4EF41BA-C512-D9EE-B4B7-2037BCE42341}"/>
          </ac:picMkLst>
        </pc:picChg>
      </pc:sldChg>
      <pc:sldChg chg="addSp modSp mod">
        <pc:chgData name="Jim McGowan" userId="e2c7446dd3aca506" providerId="LiveId" clId="{C984184C-D1CE-4096-8D2E-24FA53741B78}" dt="2023-12-15T20:15:12.746" v="4863"/>
        <pc:sldMkLst>
          <pc:docMk/>
          <pc:sldMk cId="0" sldId="308"/>
        </pc:sldMkLst>
        <pc:spChg chg="add mod">
          <ac:chgData name="Jim McGowan" userId="e2c7446dd3aca506" providerId="LiveId" clId="{C984184C-D1CE-4096-8D2E-24FA53741B78}" dt="2023-12-15T14:48:36.064" v="1309"/>
          <ac:spMkLst>
            <pc:docMk/>
            <pc:sldMk cId="0" sldId="308"/>
            <ac:spMk id="2" creationId="{3C06B5FC-3EF7-4CE4-FE34-8F6297355AE3}"/>
          </ac:spMkLst>
        </pc:spChg>
        <pc:spChg chg="add mod">
          <ac:chgData name="Jim McGowan" userId="e2c7446dd3aca506" providerId="LiveId" clId="{C984184C-D1CE-4096-8D2E-24FA53741B78}" dt="2023-12-15T20:15:12.746" v="4863"/>
          <ac:spMkLst>
            <pc:docMk/>
            <pc:sldMk cId="0" sldId="308"/>
            <ac:spMk id="3" creationId="{8CE9C3FA-232E-322D-5C09-B30B6651B2BF}"/>
          </ac:spMkLst>
        </pc:spChg>
        <pc:spChg chg="mod">
          <ac:chgData name="Jim McGowan" userId="e2c7446dd3aca506" providerId="LiveId" clId="{C984184C-D1CE-4096-8D2E-24FA53741B78}" dt="2023-12-15T14:49:00.160" v="1322" actId="12788"/>
          <ac:spMkLst>
            <pc:docMk/>
            <pc:sldMk cId="0" sldId="308"/>
            <ac:spMk id="100358" creationId="{D3DE8467-35B9-617D-08E5-C29A1B49E7C4}"/>
          </ac:spMkLst>
        </pc:spChg>
        <pc:picChg chg="mod">
          <ac:chgData name="Jim McGowan" userId="e2c7446dd3aca506" providerId="LiveId" clId="{C984184C-D1CE-4096-8D2E-24FA53741B78}" dt="2023-12-15T14:48:42.977" v="1315" actId="1440"/>
          <ac:picMkLst>
            <pc:docMk/>
            <pc:sldMk cId="0" sldId="308"/>
            <ac:picMk id="100356" creationId="{A568E693-77BF-47FB-04CF-9A5CD027A044}"/>
          </ac:picMkLst>
        </pc:picChg>
      </pc:sldChg>
      <pc:sldChg chg="addSp delSp modSp mod modAnim">
        <pc:chgData name="Jim McGowan" userId="e2c7446dd3aca506" providerId="LiveId" clId="{C984184C-D1CE-4096-8D2E-24FA53741B78}" dt="2023-12-15T20:15:27.642" v="4870"/>
        <pc:sldMkLst>
          <pc:docMk/>
          <pc:sldMk cId="0" sldId="309"/>
        </pc:sldMkLst>
        <pc:spChg chg="add del mod">
          <ac:chgData name="Jim McGowan" userId="e2c7446dd3aca506" providerId="LiveId" clId="{C984184C-D1CE-4096-8D2E-24FA53741B78}" dt="2023-12-15T15:23:16.782" v="2031" actId="478"/>
          <ac:spMkLst>
            <pc:docMk/>
            <pc:sldMk cId="0" sldId="309"/>
            <ac:spMk id="3" creationId="{D1FB8501-02E7-2DBD-541D-FD759A1A6A5E}"/>
          </ac:spMkLst>
        </pc:spChg>
        <pc:spChg chg="add mod">
          <ac:chgData name="Jim McGowan" userId="e2c7446dd3aca506" providerId="LiveId" clId="{C984184C-D1CE-4096-8D2E-24FA53741B78}" dt="2023-12-15T15:23:19.937" v="2032"/>
          <ac:spMkLst>
            <pc:docMk/>
            <pc:sldMk cId="0" sldId="309"/>
            <ac:spMk id="4" creationId="{2267C32E-4A1F-4266-0A12-EC6A8D31122D}"/>
          </ac:spMkLst>
        </pc:spChg>
        <pc:spChg chg="add mod">
          <ac:chgData name="Jim McGowan" userId="e2c7446dd3aca506" providerId="LiveId" clId="{C984184C-D1CE-4096-8D2E-24FA53741B78}" dt="2023-12-15T20:15:27.642" v="4870"/>
          <ac:spMkLst>
            <pc:docMk/>
            <pc:sldMk cId="0" sldId="309"/>
            <ac:spMk id="5" creationId="{356ABB15-A584-300A-CCF5-A91AFF64F12D}"/>
          </ac:spMkLst>
        </pc:spChg>
        <pc:spChg chg="del">
          <ac:chgData name="Jim McGowan" userId="e2c7446dd3aca506" providerId="LiveId" clId="{C984184C-D1CE-4096-8D2E-24FA53741B78}" dt="2023-12-15T15:23:13.358" v="2030" actId="478"/>
          <ac:spMkLst>
            <pc:docMk/>
            <pc:sldMk cId="0" sldId="309"/>
            <ac:spMk id="101378" creationId="{39C37FD0-7F59-6CDE-4B13-73F6FE7DCC80}"/>
          </ac:spMkLst>
        </pc:spChg>
        <pc:spChg chg="mod">
          <ac:chgData name="Jim McGowan" userId="e2c7446dd3aca506" providerId="LiveId" clId="{C984184C-D1CE-4096-8D2E-24FA53741B78}" dt="2023-12-15T15:24:29.114" v="2063" actId="14100"/>
          <ac:spMkLst>
            <pc:docMk/>
            <pc:sldMk cId="0" sldId="309"/>
            <ac:spMk id="101380" creationId="{1E668B91-A3A2-F030-5CE6-89B567F26271}"/>
          </ac:spMkLst>
        </pc:spChg>
        <pc:spChg chg="del">
          <ac:chgData name="Jim McGowan" userId="e2c7446dd3aca506" providerId="LiveId" clId="{C984184C-D1CE-4096-8D2E-24FA53741B78}" dt="2023-12-15T15:23:13.358" v="2030" actId="478"/>
          <ac:spMkLst>
            <pc:docMk/>
            <pc:sldMk cId="0" sldId="309"/>
            <ac:spMk id="101381" creationId="{09AF5A9D-23C9-B78B-7FE2-BDD606975A41}"/>
          </ac:spMkLst>
        </pc:spChg>
        <pc:spChg chg="del">
          <ac:chgData name="Jim McGowan" userId="e2c7446dd3aca506" providerId="LiveId" clId="{C984184C-D1CE-4096-8D2E-24FA53741B78}" dt="2023-12-15T15:20:58.860" v="1995" actId="478"/>
          <ac:spMkLst>
            <pc:docMk/>
            <pc:sldMk cId="0" sldId="309"/>
            <ac:spMk id="101383" creationId="{2A6A64DC-4FDB-7920-53FA-0F71BE5DDC63}"/>
          </ac:spMkLst>
        </pc:spChg>
        <pc:spChg chg="del">
          <ac:chgData name="Jim McGowan" userId="e2c7446dd3aca506" providerId="LiveId" clId="{C984184C-D1CE-4096-8D2E-24FA53741B78}" dt="2023-12-15T15:21:02.589" v="1998" actId="478"/>
          <ac:spMkLst>
            <pc:docMk/>
            <pc:sldMk cId="0" sldId="309"/>
            <ac:spMk id="101386" creationId="{0E048608-84D8-A778-19CD-78494C09D78F}"/>
          </ac:spMkLst>
        </pc:spChg>
        <pc:picChg chg="add del mod">
          <ac:chgData name="Jim McGowan" userId="e2c7446dd3aca506" providerId="LiveId" clId="{C984184C-D1CE-4096-8D2E-24FA53741B78}" dt="2023-12-15T15:27:36.963" v="2078" actId="478"/>
          <ac:picMkLst>
            <pc:docMk/>
            <pc:sldMk cId="0" sldId="309"/>
            <ac:picMk id="2" creationId="{9B4F6BD7-DC77-74A5-2559-CA98260A8384}"/>
          </ac:picMkLst>
        </pc:picChg>
        <pc:picChg chg="del mod">
          <ac:chgData name="Jim McGowan" userId="e2c7446dd3aca506" providerId="LiveId" clId="{C984184C-D1CE-4096-8D2E-24FA53741B78}" dt="2023-12-15T15:22:29.838" v="2016" actId="478"/>
          <ac:picMkLst>
            <pc:docMk/>
            <pc:sldMk cId="0" sldId="309"/>
            <ac:picMk id="101385" creationId="{7076DA1E-DEA6-2AFD-71D4-CE781B21C668}"/>
          </ac:picMkLst>
        </pc:picChg>
        <pc:picChg chg="del">
          <ac:chgData name="Jim McGowan" userId="e2c7446dd3aca506" providerId="LiveId" clId="{C984184C-D1CE-4096-8D2E-24FA53741B78}" dt="2023-12-15T15:20:24.759" v="1988" actId="478"/>
          <ac:picMkLst>
            <pc:docMk/>
            <pc:sldMk cId="0" sldId="309"/>
            <ac:picMk id="101388" creationId="{30C064B0-4210-E4A1-0C72-0213EB7542BA}"/>
          </ac:picMkLst>
        </pc:picChg>
      </pc:sldChg>
      <pc:sldChg chg="addSp delSp modSp mod">
        <pc:chgData name="Jim McGowan" userId="e2c7446dd3aca506" providerId="LiveId" clId="{C984184C-D1CE-4096-8D2E-24FA53741B78}" dt="2023-12-15T20:15:30.180" v="4873"/>
        <pc:sldMkLst>
          <pc:docMk/>
          <pc:sldMk cId="0" sldId="310"/>
        </pc:sldMkLst>
        <pc:spChg chg="add del mod">
          <ac:chgData name="Jim McGowan" userId="e2c7446dd3aca506" providerId="LiveId" clId="{C984184C-D1CE-4096-8D2E-24FA53741B78}" dt="2023-12-15T15:24:55.477" v="2067" actId="478"/>
          <ac:spMkLst>
            <pc:docMk/>
            <pc:sldMk cId="0" sldId="310"/>
            <ac:spMk id="2" creationId="{E2A27AAE-378A-C0BB-05F9-A08B9FAE1C50}"/>
          </ac:spMkLst>
        </pc:spChg>
        <pc:spChg chg="add mod">
          <ac:chgData name="Jim McGowan" userId="e2c7446dd3aca506" providerId="LiveId" clId="{C984184C-D1CE-4096-8D2E-24FA53741B78}" dt="2023-12-15T15:27:11.451" v="2070"/>
          <ac:spMkLst>
            <pc:docMk/>
            <pc:sldMk cId="0" sldId="310"/>
            <ac:spMk id="3" creationId="{E57E3D76-604E-F41A-C1F6-208FF9D8E942}"/>
          </ac:spMkLst>
        </pc:spChg>
        <pc:spChg chg="add mod">
          <ac:chgData name="Jim McGowan" userId="e2c7446dd3aca506" providerId="LiveId" clId="{C984184C-D1CE-4096-8D2E-24FA53741B78}" dt="2023-12-15T20:15:30.180" v="4873"/>
          <ac:spMkLst>
            <pc:docMk/>
            <pc:sldMk cId="0" sldId="310"/>
            <ac:spMk id="4" creationId="{F90CB66D-DFC0-70D6-786B-E6B6CC164BAE}"/>
          </ac:spMkLst>
        </pc:spChg>
        <pc:spChg chg="del">
          <ac:chgData name="Jim McGowan" userId="e2c7446dd3aca506" providerId="LiveId" clId="{C984184C-D1CE-4096-8D2E-24FA53741B78}" dt="2023-12-15T15:24:51.191" v="2066" actId="478"/>
          <ac:spMkLst>
            <pc:docMk/>
            <pc:sldMk cId="0" sldId="310"/>
            <ac:spMk id="103426" creationId="{F792E093-A6B9-3C51-F2DF-0E945BBEE9D6}"/>
          </ac:spMkLst>
        </pc:spChg>
        <pc:spChg chg="del">
          <ac:chgData name="Jim McGowan" userId="e2c7446dd3aca506" providerId="LiveId" clId="{C984184C-D1CE-4096-8D2E-24FA53741B78}" dt="2023-12-15T15:24:51.191" v="2066" actId="478"/>
          <ac:spMkLst>
            <pc:docMk/>
            <pc:sldMk cId="0" sldId="310"/>
            <ac:spMk id="103428" creationId="{448D6787-A5C5-A22D-CBF4-972A33406E2E}"/>
          </ac:spMkLst>
        </pc:spChg>
        <pc:spChg chg="del">
          <ac:chgData name="Jim McGowan" userId="e2c7446dd3aca506" providerId="LiveId" clId="{C984184C-D1CE-4096-8D2E-24FA53741B78}" dt="2023-12-15T15:24:51.191" v="2066" actId="478"/>
          <ac:spMkLst>
            <pc:docMk/>
            <pc:sldMk cId="0" sldId="310"/>
            <ac:spMk id="103430" creationId="{6D17C07B-91E1-6BF2-545A-116EFB7B6A8D}"/>
          </ac:spMkLst>
        </pc:spChg>
        <pc:spChg chg="mod">
          <ac:chgData name="Jim McGowan" userId="e2c7446dd3aca506" providerId="LiveId" clId="{C984184C-D1CE-4096-8D2E-24FA53741B78}" dt="2023-12-15T15:29:19.945" v="2188" actId="20577"/>
          <ac:spMkLst>
            <pc:docMk/>
            <pc:sldMk cId="0" sldId="310"/>
            <ac:spMk id="103434" creationId="{DC191E65-9289-75EB-DF60-1279F713C465}"/>
          </ac:spMkLst>
        </pc:spChg>
        <pc:picChg chg="add mod">
          <ac:chgData name="Jim McGowan" userId="e2c7446dd3aca506" providerId="LiveId" clId="{C984184C-D1CE-4096-8D2E-24FA53741B78}" dt="2023-12-15T16:14:13.389" v="2207" actId="1076"/>
          <ac:picMkLst>
            <pc:docMk/>
            <pc:sldMk cId="0" sldId="310"/>
            <ac:picMk id="5" creationId="{9A7336A1-FCFE-6A55-1A3E-C87FF78DB620}"/>
          </ac:picMkLst>
        </pc:picChg>
        <pc:picChg chg="add del mod">
          <ac:chgData name="Jim McGowan" userId="e2c7446dd3aca506" providerId="LiveId" clId="{C984184C-D1CE-4096-8D2E-24FA53741B78}" dt="2023-12-15T15:29:49.814" v="2196" actId="478"/>
          <ac:picMkLst>
            <pc:docMk/>
            <pc:sldMk cId="0" sldId="310"/>
            <ac:picMk id="6" creationId="{5C8A47F3-B25D-FCBA-3181-F464920E094D}"/>
          </ac:picMkLst>
        </pc:picChg>
        <pc:picChg chg="add mod">
          <ac:chgData name="Jim McGowan" userId="e2c7446dd3aca506" providerId="LiveId" clId="{C984184C-D1CE-4096-8D2E-24FA53741B78}" dt="2023-12-15T15:30:14.835" v="2203" actId="1076"/>
          <ac:picMkLst>
            <pc:docMk/>
            <pc:sldMk cId="0" sldId="310"/>
            <ac:picMk id="7" creationId="{F89D78FC-F141-99DE-66E9-4459BF75F25B}"/>
          </ac:picMkLst>
        </pc:picChg>
        <pc:picChg chg="del">
          <ac:chgData name="Jim McGowan" userId="e2c7446dd3aca506" providerId="LiveId" clId="{C984184C-D1CE-4096-8D2E-24FA53741B78}" dt="2023-12-15T15:27:27.902" v="2073" actId="478"/>
          <ac:picMkLst>
            <pc:docMk/>
            <pc:sldMk cId="0" sldId="310"/>
            <ac:picMk id="103432" creationId="{781A145B-8B9B-E7DA-AD73-F5F4A7DAEBFC}"/>
          </ac:picMkLst>
        </pc:picChg>
        <pc:picChg chg="del">
          <ac:chgData name="Jim McGowan" userId="e2c7446dd3aca506" providerId="LiveId" clId="{C984184C-D1CE-4096-8D2E-24FA53741B78}" dt="2023-12-15T15:27:43.085" v="2081" actId="478"/>
          <ac:picMkLst>
            <pc:docMk/>
            <pc:sldMk cId="0" sldId="310"/>
            <ac:picMk id="103433" creationId="{8A7AE962-8D5D-F3D9-43CD-A5DE92C85B45}"/>
          </ac:picMkLst>
        </pc:picChg>
      </pc:sldChg>
      <pc:sldChg chg="addSp delSp modSp mod modAnim">
        <pc:chgData name="Jim McGowan" userId="e2c7446dd3aca506" providerId="LiveId" clId="{C984184C-D1CE-4096-8D2E-24FA53741B78}" dt="2023-12-15T20:15:36.601" v="4875"/>
        <pc:sldMkLst>
          <pc:docMk/>
          <pc:sldMk cId="0" sldId="311"/>
        </pc:sldMkLst>
        <pc:spChg chg="add del mod">
          <ac:chgData name="Jim McGowan" userId="e2c7446dd3aca506" providerId="LiveId" clId="{C984184C-D1CE-4096-8D2E-24FA53741B78}" dt="2023-12-15T16:18:55.884" v="2386" actId="478"/>
          <ac:spMkLst>
            <pc:docMk/>
            <pc:sldMk cId="0" sldId="311"/>
            <ac:spMk id="2" creationId="{63AEFCA1-EF97-1450-5856-93A163FECAFA}"/>
          </ac:spMkLst>
        </pc:spChg>
        <pc:spChg chg="add mod">
          <ac:chgData name="Jim McGowan" userId="e2c7446dd3aca506" providerId="LiveId" clId="{C984184C-D1CE-4096-8D2E-24FA53741B78}" dt="2023-12-15T16:19:14.257" v="2389"/>
          <ac:spMkLst>
            <pc:docMk/>
            <pc:sldMk cId="0" sldId="311"/>
            <ac:spMk id="3" creationId="{50C8F3C4-23F4-3267-519E-C0511B36A78E}"/>
          </ac:spMkLst>
        </pc:spChg>
        <pc:spChg chg="add mod">
          <ac:chgData name="Jim McGowan" userId="e2c7446dd3aca506" providerId="LiveId" clId="{C984184C-D1CE-4096-8D2E-24FA53741B78}" dt="2023-12-15T20:15:36.601" v="4875"/>
          <ac:spMkLst>
            <pc:docMk/>
            <pc:sldMk cId="0" sldId="311"/>
            <ac:spMk id="4" creationId="{FF0C3238-2844-65D1-91E5-76BDA2486D2C}"/>
          </ac:spMkLst>
        </pc:spChg>
        <pc:spChg chg="del">
          <ac:chgData name="Jim McGowan" userId="e2c7446dd3aca506" providerId="LiveId" clId="{C984184C-D1CE-4096-8D2E-24FA53741B78}" dt="2023-12-15T16:18:51.492" v="2385" actId="478"/>
          <ac:spMkLst>
            <pc:docMk/>
            <pc:sldMk cId="0" sldId="311"/>
            <ac:spMk id="105474" creationId="{D4E0343D-4850-FC79-BD7D-E9BE932AEA0F}"/>
          </ac:spMkLst>
        </pc:spChg>
        <pc:spChg chg="mod">
          <ac:chgData name="Jim McGowan" userId="e2c7446dd3aca506" providerId="LiveId" clId="{C984184C-D1CE-4096-8D2E-24FA53741B78}" dt="2023-12-15T16:33:16.865" v="2814" actId="14100"/>
          <ac:spMkLst>
            <pc:docMk/>
            <pc:sldMk cId="0" sldId="311"/>
            <ac:spMk id="105476" creationId="{EEC258B7-9EBD-2D8F-09FF-77DDA53378DE}"/>
          </ac:spMkLst>
        </pc:spChg>
        <pc:spChg chg="del">
          <ac:chgData name="Jim McGowan" userId="e2c7446dd3aca506" providerId="LiveId" clId="{C984184C-D1CE-4096-8D2E-24FA53741B78}" dt="2023-12-15T16:18:51.492" v="2385" actId="478"/>
          <ac:spMkLst>
            <pc:docMk/>
            <pc:sldMk cId="0" sldId="311"/>
            <ac:spMk id="105477" creationId="{A9520804-0A13-EF2F-15AE-44DD5FEF1593}"/>
          </ac:spMkLst>
        </pc:spChg>
        <pc:spChg chg="del mod">
          <ac:chgData name="Jim McGowan" userId="e2c7446dd3aca506" providerId="LiveId" clId="{C984184C-D1CE-4096-8D2E-24FA53741B78}" dt="2023-12-15T16:18:51.492" v="2385" actId="478"/>
          <ac:spMkLst>
            <pc:docMk/>
            <pc:sldMk cId="0" sldId="311"/>
            <ac:spMk id="105478" creationId="{5C9183E2-13DA-5933-0C72-F5E1CFDBBC3B}"/>
          </ac:spMkLst>
        </pc:spChg>
        <pc:picChg chg="add del">
          <ac:chgData name="Jim McGowan" userId="e2c7446dd3aca506" providerId="LiveId" clId="{C984184C-D1CE-4096-8D2E-24FA53741B78}" dt="2023-12-15T16:19:54.558" v="2399"/>
          <ac:picMkLst>
            <pc:docMk/>
            <pc:sldMk cId="0" sldId="311"/>
            <ac:picMk id="5" creationId="{BF92E0C2-D42C-DB1E-B5BD-1585A7ED7A7E}"/>
          </ac:picMkLst>
        </pc:picChg>
        <pc:picChg chg="add del">
          <ac:chgData name="Jim McGowan" userId="e2c7446dd3aca506" providerId="LiveId" clId="{C984184C-D1CE-4096-8D2E-24FA53741B78}" dt="2023-12-15T16:19:58.385" v="2401"/>
          <ac:picMkLst>
            <pc:docMk/>
            <pc:sldMk cId="0" sldId="311"/>
            <ac:picMk id="6" creationId="{B6EC8D23-E2CD-3DC7-0B63-B76595767074}"/>
          </ac:picMkLst>
        </pc:picChg>
        <pc:picChg chg="add del mod">
          <ac:chgData name="Jim McGowan" userId="e2c7446dd3aca506" providerId="LiveId" clId="{C984184C-D1CE-4096-8D2E-24FA53741B78}" dt="2023-12-15T16:23:32.092" v="2469" actId="478"/>
          <ac:picMkLst>
            <pc:docMk/>
            <pc:sldMk cId="0" sldId="311"/>
            <ac:picMk id="7" creationId="{5BFDE567-D5FB-A31B-1412-585144A83EAB}"/>
          </ac:picMkLst>
        </pc:picChg>
        <pc:picChg chg="add mod">
          <ac:chgData name="Jim McGowan" userId="e2c7446dd3aca506" providerId="LiveId" clId="{C984184C-D1CE-4096-8D2E-24FA53741B78}" dt="2023-12-15T16:33:30.668" v="2818" actId="1035"/>
          <ac:picMkLst>
            <pc:docMk/>
            <pc:sldMk cId="0" sldId="311"/>
            <ac:picMk id="8" creationId="{FD12ED58-B21F-1D3F-5688-7D11B828543A}"/>
          </ac:picMkLst>
        </pc:picChg>
        <pc:picChg chg="del">
          <ac:chgData name="Jim McGowan" userId="e2c7446dd3aca506" providerId="LiveId" clId="{C984184C-D1CE-4096-8D2E-24FA53741B78}" dt="2023-12-15T16:19:41.300" v="2395" actId="478"/>
          <ac:picMkLst>
            <pc:docMk/>
            <pc:sldMk cId="0" sldId="311"/>
            <ac:picMk id="105480" creationId="{A9CCD047-8BC8-E205-2879-EA8E06DD4BA7}"/>
          </ac:picMkLst>
        </pc:picChg>
        <pc:picChg chg="del mod">
          <ac:chgData name="Jim McGowan" userId="e2c7446dd3aca506" providerId="LiveId" clId="{C984184C-D1CE-4096-8D2E-24FA53741B78}" dt="2023-12-15T16:19:26.605" v="2392" actId="478"/>
          <ac:picMkLst>
            <pc:docMk/>
            <pc:sldMk cId="0" sldId="311"/>
            <ac:picMk id="105484" creationId="{0187B154-1BE0-230C-073E-6B41EC285C5A}"/>
          </ac:picMkLst>
        </pc:picChg>
      </pc:sldChg>
      <pc:sldChg chg="del">
        <pc:chgData name="Jim McGowan" userId="e2c7446dd3aca506" providerId="LiveId" clId="{C984184C-D1CE-4096-8D2E-24FA53741B78}" dt="2023-12-15T16:24:02.276" v="2478" actId="47"/>
        <pc:sldMkLst>
          <pc:docMk/>
          <pc:sldMk cId="0" sldId="312"/>
        </pc:sldMkLst>
      </pc:sldChg>
      <pc:sldChg chg="addSp delSp modSp mod modAnim">
        <pc:chgData name="Jim McGowan" userId="e2c7446dd3aca506" providerId="LiveId" clId="{C984184C-D1CE-4096-8D2E-24FA53741B78}" dt="2023-12-15T20:15:41.786" v="4879"/>
        <pc:sldMkLst>
          <pc:docMk/>
          <pc:sldMk cId="0" sldId="313"/>
        </pc:sldMkLst>
        <pc:spChg chg="add del mod">
          <ac:chgData name="Jim McGowan" userId="e2c7446dd3aca506" providerId="LiveId" clId="{C984184C-D1CE-4096-8D2E-24FA53741B78}" dt="2023-12-15T16:28:38.780" v="2654" actId="478"/>
          <ac:spMkLst>
            <pc:docMk/>
            <pc:sldMk cId="0" sldId="313"/>
            <ac:spMk id="2" creationId="{DE225A9E-C2FE-5964-A011-3083F878BCF6}"/>
          </ac:spMkLst>
        </pc:spChg>
        <pc:spChg chg="add mod">
          <ac:chgData name="Jim McGowan" userId="e2c7446dd3aca506" providerId="LiveId" clId="{C984184C-D1CE-4096-8D2E-24FA53741B78}" dt="2023-12-15T16:28:48.021" v="2657"/>
          <ac:spMkLst>
            <pc:docMk/>
            <pc:sldMk cId="0" sldId="313"/>
            <ac:spMk id="3" creationId="{53E7ACF9-DB86-A24E-ACFE-75B33496BC00}"/>
          </ac:spMkLst>
        </pc:spChg>
        <pc:spChg chg="add mod">
          <ac:chgData name="Jim McGowan" userId="e2c7446dd3aca506" providerId="LiveId" clId="{C984184C-D1CE-4096-8D2E-24FA53741B78}" dt="2023-12-15T20:15:41.786" v="4879"/>
          <ac:spMkLst>
            <pc:docMk/>
            <pc:sldMk cId="0" sldId="313"/>
            <ac:spMk id="4" creationId="{BB6DD0BF-4562-FFF1-EBFB-10976EDCB7ED}"/>
          </ac:spMkLst>
        </pc:spChg>
        <pc:spChg chg="del">
          <ac:chgData name="Jim McGowan" userId="e2c7446dd3aca506" providerId="LiveId" clId="{C984184C-D1CE-4096-8D2E-24FA53741B78}" dt="2023-12-15T16:28:33.702" v="2653" actId="478"/>
          <ac:spMkLst>
            <pc:docMk/>
            <pc:sldMk cId="0" sldId="313"/>
            <ac:spMk id="109570" creationId="{149B19B5-E945-E285-6296-F933D5638655}"/>
          </ac:spMkLst>
        </pc:spChg>
        <pc:spChg chg="mod">
          <ac:chgData name="Jim McGowan" userId="e2c7446dd3aca506" providerId="LiveId" clId="{C984184C-D1CE-4096-8D2E-24FA53741B78}" dt="2023-12-15T16:34:53.113" v="2837"/>
          <ac:spMkLst>
            <pc:docMk/>
            <pc:sldMk cId="0" sldId="313"/>
            <ac:spMk id="109572" creationId="{5A7043F4-2294-5A63-8434-26EE92D06B42}"/>
          </ac:spMkLst>
        </pc:spChg>
        <pc:spChg chg="del">
          <ac:chgData name="Jim McGowan" userId="e2c7446dd3aca506" providerId="LiveId" clId="{C984184C-D1CE-4096-8D2E-24FA53741B78}" dt="2023-12-15T16:28:33.702" v="2653" actId="478"/>
          <ac:spMkLst>
            <pc:docMk/>
            <pc:sldMk cId="0" sldId="313"/>
            <ac:spMk id="109573" creationId="{3520C310-D0E7-1B95-3925-F3A907BCAEB1}"/>
          </ac:spMkLst>
        </pc:spChg>
        <pc:spChg chg="del">
          <ac:chgData name="Jim McGowan" userId="e2c7446dd3aca506" providerId="LiveId" clId="{C984184C-D1CE-4096-8D2E-24FA53741B78}" dt="2023-12-15T16:28:33.702" v="2653" actId="478"/>
          <ac:spMkLst>
            <pc:docMk/>
            <pc:sldMk cId="0" sldId="313"/>
            <ac:spMk id="109574" creationId="{889FC111-66BB-1D3E-99AB-9E804560953C}"/>
          </ac:spMkLst>
        </pc:spChg>
        <pc:picChg chg="mod">
          <ac:chgData name="Jim McGowan" userId="e2c7446dd3aca506" providerId="LiveId" clId="{C984184C-D1CE-4096-8D2E-24FA53741B78}" dt="2023-12-15T16:32:46.540" v="2808" actId="1440"/>
          <ac:picMkLst>
            <pc:docMk/>
            <pc:sldMk cId="0" sldId="313"/>
            <ac:picMk id="109576" creationId="{B40BC910-E67B-F61C-0EA8-2FFD46230C3A}"/>
          </ac:picMkLst>
        </pc:picChg>
        <pc:picChg chg="mod">
          <ac:chgData name="Jim McGowan" userId="e2c7446dd3aca506" providerId="LiveId" clId="{C984184C-D1CE-4096-8D2E-24FA53741B78}" dt="2023-12-15T16:32:49.079" v="2809" actId="1440"/>
          <ac:picMkLst>
            <pc:docMk/>
            <pc:sldMk cId="0" sldId="313"/>
            <ac:picMk id="109577" creationId="{FAE6399B-E46E-2E00-00E2-E7592473A7CC}"/>
          </ac:picMkLst>
        </pc:picChg>
        <pc:picChg chg="mod">
          <ac:chgData name="Jim McGowan" userId="e2c7446dd3aca506" providerId="LiveId" clId="{C984184C-D1CE-4096-8D2E-24FA53741B78}" dt="2023-12-15T16:32:52.039" v="2810" actId="1440"/>
          <ac:picMkLst>
            <pc:docMk/>
            <pc:sldMk cId="0" sldId="313"/>
            <ac:picMk id="109579" creationId="{AF55C93E-97FE-B9E8-8341-2FE1CC5092D7}"/>
          </ac:picMkLst>
        </pc:picChg>
      </pc:sldChg>
      <pc:sldChg chg="addSp delSp modSp mod">
        <pc:chgData name="Jim McGowan" userId="e2c7446dd3aca506" providerId="LiveId" clId="{C984184C-D1CE-4096-8D2E-24FA53741B78}" dt="2023-12-15T20:15:44.154" v="4880"/>
        <pc:sldMkLst>
          <pc:docMk/>
          <pc:sldMk cId="0" sldId="314"/>
        </pc:sldMkLst>
        <pc:spChg chg="add del mod">
          <ac:chgData name="Jim McGowan" userId="e2c7446dd3aca506" providerId="LiveId" clId="{C984184C-D1CE-4096-8D2E-24FA53741B78}" dt="2023-12-15T16:34:15.467" v="2822" actId="478"/>
          <ac:spMkLst>
            <pc:docMk/>
            <pc:sldMk cId="0" sldId="314"/>
            <ac:spMk id="2" creationId="{342B3AA8-9709-3027-4F21-301E1593F3B9}"/>
          </ac:spMkLst>
        </pc:spChg>
        <pc:spChg chg="add mod">
          <ac:chgData name="Jim McGowan" userId="e2c7446dd3aca506" providerId="LiveId" clId="{C984184C-D1CE-4096-8D2E-24FA53741B78}" dt="2023-12-15T16:34:18.171" v="2823"/>
          <ac:spMkLst>
            <pc:docMk/>
            <pc:sldMk cId="0" sldId="314"/>
            <ac:spMk id="3" creationId="{748EE34F-B728-BBA2-CA41-67C65A0240E3}"/>
          </ac:spMkLst>
        </pc:spChg>
        <pc:spChg chg="add mod">
          <ac:chgData name="Jim McGowan" userId="e2c7446dd3aca506" providerId="LiveId" clId="{C984184C-D1CE-4096-8D2E-24FA53741B78}" dt="2023-12-15T20:15:44.154" v="4880"/>
          <ac:spMkLst>
            <pc:docMk/>
            <pc:sldMk cId="0" sldId="314"/>
            <ac:spMk id="4" creationId="{60E63A78-BF96-CA0C-B3E6-F32CF2C9C35E}"/>
          </ac:spMkLst>
        </pc:spChg>
        <pc:spChg chg="del">
          <ac:chgData name="Jim McGowan" userId="e2c7446dd3aca506" providerId="LiveId" clId="{C984184C-D1CE-4096-8D2E-24FA53741B78}" dt="2023-12-15T16:34:11.347" v="2821" actId="478"/>
          <ac:spMkLst>
            <pc:docMk/>
            <pc:sldMk cId="0" sldId="314"/>
            <ac:spMk id="111618" creationId="{8D50C563-61A2-5EBF-9704-BB5D9AB0C2F5}"/>
          </ac:spMkLst>
        </pc:spChg>
        <pc:spChg chg="mod">
          <ac:chgData name="Jim McGowan" userId="e2c7446dd3aca506" providerId="LiveId" clId="{C984184C-D1CE-4096-8D2E-24FA53741B78}" dt="2023-12-15T16:44:49.834" v="2968" actId="27636"/>
          <ac:spMkLst>
            <pc:docMk/>
            <pc:sldMk cId="0" sldId="314"/>
            <ac:spMk id="111619" creationId="{8FB7249A-DEF2-678B-CD46-8DA5B021DD07}"/>
          </ac:spMkLst>
        </pc:spChg>
        <pc:spChg chg="del">
          <ac:chgData name="Jim McGowan" userId="e2c7446dd3aca506" providerId="LiveId" clId="{C984184C-D1CE-4096-8D2E-24FA53741B78}" dt="2023-12-15T16:34:11.347" v="2821" actId="478"/>
          <ac:spMkLst>
            <pc:docMk/>
            <pc:sldMk cId="0" sldId="314"/>
            <ac:spMk id="111620" creationId="{69595A65-D180-93BE-D53C-64EE9420BBD7}"/>
          </ac:spMkLst>
        </pc:spChg>
        <pc:spChg chg="del">
          <ac:chgData name="Jim McGowan" userId="e2c7446dd3aca506" providerId="LiveId" clId="{C984184C-D1CE-4096-8D2E-24FA53741B78}" dt="2023-12-15T16:34:11.347" v="2821" actId="478"/>
          <ac:spMkLst>
            <pc:docMk/>
            <pc:sldMk cId="0" sldId="314"/>
            <ac:spMk id="111621" creationId="{CE4FCCCF-3E01-433E-F102-1D20D4E262D4}"/>
          </ac:spMkLst>
        </pc:spChg>
        <pc:picChg chg="del mod">
          <ac:chgData name="Jim McGowan" userId="e2c7446dd3aca506" providerId="LiveId" clId="{C984184C-D1CE-4096-8D2E-24FA53741B78}" dt="2023-12-15T16:34:31.715" v="2830" actId="478"/>
          <ac:picMkLst>
            <pc:docMk/>
            <pc:sldMk cId="0" sldId="314"/>
            <ac:picMk id="111622" creationId="{D9E77F6A-F6FC-35B9-0073-EE05ED03CC4E}"/>
          </ac:picMkLst>
        </pc:picChg>
        <pc:picChg chg="mod">
          <ac:chgData name="Jim McGowan" userId="e2c7446dd3aca506" providerId="LiveId" clId="{C984184C-D1CE-4096-8D2E-24FA53741B78}" dt="2023-12-15T16:46:10.338" v="2972" actId="1036"/>
          <ac:picMkLst>
            <pc:docMk/>
            <pc:sldMk cId="0" sldId="314"/>
            <ac:picMk id="111624" creationId="{09732919-57FC-EF10-CBEC-7366ABA92664}"/>
          </ac:picMkLst>
        </pc:picChg>
      </pc:sldChg>
      <pc:sldChg chg="addSp delSp modSp mod modAnim">
        <pc:chgData name="Jim McGowan" userId="e2c7446dd3aca506" providerId="LiveId" clId="{C984184C-D1CE-4096-8D2E-24FA53741B78}" dt="2023-12-15T20:15:48.970" v="4884"/>
        <pc:sldMkLst>
          <pc:docMk/>
          <pc:sldMk cId="0" sldId="315"/>
        </pc:sldMkLst>
        <pc:spChg chg="add del mod">
          <ac:chgData name="Jim McGowan" userId="e2c7446dd3aca506" providerId="LiveId" clId="{C984184C-D1CE-4096-8D2E-24FA53741B78}" dt="2023-12-15T16:51:29.155" v="3199" actId="478"/>
          <ac:spMkLst>
            <pc:docMk/>
            <pc:sldMk cId="0" sldId="315"/>
            <ac:spMk id="2" creationId="{1F0D96D9-CD5D-AABB-6ADC-15C803144560}"/>
          </ac:spMkLst>
        </pc:spChg>
        <pc:spChg chg="add mod">
          <ac:chgData name="Jim McGowan" userId="e2c7446dd3aca506" providerId="LiveId" clId="{C984184C-D1CE-4096-8D2E-24FA53741B78}" dt="2023-12-15T16:51:32.432" v="3200"/>
          <ac:spMkLst>
            <pc:docMk/>
            <pc:sldMk cId="0" sldId="315"/>
            <ac:spMk id="3" creationId="{367218F4-370B-8960-B63A-D2E40BF8FF51}"/>
          </ac:spMkLst>
        </pc:spChg>
        <pc:spChg chg="add mod">
          <ac:chgData name="Jim McGowan" userId="e2c7446dd3aca506" providerId="LiveId" clId="{C984184C-D1CE-4096-8D2E-24FA53741B78}" dt="2023-12-15T20:15:48.970" v="4884"/>
          <ac:spMkLst>
            <pc:docMk/>
            <pc:sldMk cId="0" sldId="315"/>
            <ac:spMk id="4" creationId="{66A29C31-7C6B-A4A9-C784-255E55BB708C}"/>
          </ac:spMkLst>
        </pc:spChg>
        <pc:spChg chg="del">
          <ac:chgData name="Jim McGowan" userId="e2c7446dd3aca506" providerId="LiveId" clId="{C984184C-D1CE-4096-8D2E-24FA53741B78}" dt="2023-12-15T16:51:25.676" v="3198" actId="478"/>
          <ac:spMkLst>
            <pc:docMk/>
            <pc:sldMk cId="0" sldId="315"/>
            <ac:spMk id="113666" creationId="{9D76A45A-696C-2BAB-9635-A0E657A7F115}"/>
          </ac:spMkLst>
        </pc:spChg>
        <pc:spChg chg="mod">
          <ac:chgData name="Jim McGowan" userId="e2c7446dd3aca506" providerId="LiveId" clId="{C984184C-D1CE-4096-8D2E-24FA53741B78}" dt="2023-12-15T17:30:21.604" v="3418" actId="14100"/>
          <ac:spMkLst>
            <pc:docMk/>
            <pc:sldMk cId="0" sldId="315"/>
            <ac:spMk id="113668" creationId="{4B5A8DCB-C987-BAA4-A561-B506AE0AD50A}"/>
          </ac:spMkLst>
        </pc:spChg>
        <pc:spChg chg="del">
          <ac:chgData name="Jim McGowan" userId="e2c7446dd3aca506" providerId="LiveId" clId="{C984184C-D1CE-4096-8D2E-24FA53741B78}" dt="2023-12-15T16:51:25.676" v="3198" actId="478"/>
          <ac:spMkLst>
            <pc:docMk/>
            <pc:sldMk cId="0" sldId="315"/>
            <ac:spMk id="113669" creationId="{0628B8BF-E636-AAA4-07FD-5AD9A9A382DC}"/>
          </ac:spMkLst>
        </pc:spChg>
        <pc:spChg chg="del">
          <ac:chgData name="Jim McGowan" userId="e2c7446dd3aca506" providerId="LiveId" clId="{C984184C-D1CE-4096-8D2E-24FA53741B78}" dt="2023-12-15T16:51:25.676" v="3198" actId="478"/>
          <ac:spMkLst>
            <pc:docMk/>
            <pc:sldMk cId="0" sldId="315"/>
            <ac:spMk id="113671" creationId="{482C3E47-9043-520B-4484-2C4AC39A9541}"/>
          </ac:spMkLst>
        </pc:spChg>
        <pc:spChg chg="mod">
          <ac:chgData name="Jim McGowan" userId="e2c7446dd3aca506" providerId="LiveId" clId="{C984184C-D1CE-4096-8D2E-24FA53741B78}" dt="2023-12-15T16:53:31.807" v="3332" actId="1076"/>
          <ac:spMkLst>
            <pc:docMk/>
            <pc:sldMk cId="0" sldId="315"/>
            <ac:spMk id="113674" creationId="{D4984574-695D-C0C1-7F66-49A8F394973D}"/>
          </ac:spMkLst>
        </pc:spChg>
        <pc:picChg chg="add mod">
          <ac:chgData name="Jim McGowan" userId="e2c7446dd3aca506" providerId="LiveId" clId="{C984184C-D1CE-4096-8D2E-24FA53741B78}" dt="2023-12-15T16:51:52.899" v="3288" actId="1037"/>
          <ac:picMkLst>
            <pc:docMk/>
            <pc:sldMk cId="0" sldId="315"/>
            <ac:picMk id="5" creationId="{4E3E056F-99BD-7A46-A342-3726608BA665}"/>
          </ac:picMkLst>
        </pc:picChg>
        <pc:picChg chg="del">
          <ac:chgData name="Jim McGowan" userId="e2c7446dd3aca506" providerId="LiveId" clId="{C984184C-D1CE-4096-8D2E-24FA53741B78}" dt="2023-12-15T16:51:55.843" v="3291" actId="478"/>
          <ac:picMkLst>
            <pc:docMk/>
            <pc:sldMk cId="0" sldId="315"/>
            <ac:picMk id="113673" creationId="{DCDDABD8-4B9C-C453-FC4F-6F442AF8AFF2}"/>
          </ac:picMkLst>
        </pc:picChg>
      </pc:sldChg>
      <pc:sldChg chg="addSp delSp modSp mod modAnim">
        <pc:chgData name="Jim McGowan" userId="e2c7446dd3aca506" providerId="LiveId" clId="{C984184C-D1CE-4096-8D2E-24FA53741B78}" dt="2023-12-15T20:15:54.458" v="4886"/>
        <pc:sldMkLst>
          <pc:docMk/>
          <pc:sldMk cId="0" sldId="316"/>
        </pc:sldMkLst>
        <pc:spChg chg="add del mod">
          <ac:chgData name="Jim McGowan" userId="e2c7446dd3aca506" providerId="LiveId" clId="{C984184C-D1CE-4096-8D2E-24FA53741B78}" dt="2023-12-15T17:31:37.658" v="3433" actId="478"/>
          <ac:spMkLst>
            <pc:docMk/>
            <pc:sldMk cId="0" sldId="316"/>
            <ac:spMk id="2" creationId="{0FE13C52-FCF7-0CF7-D3C0-01B734FF4C5A}"/>
          </ac:spMkLst>
        </pc:spChg>
        <pc:spChg chg="add mod">
          <ac:chgData name="Jim McGowan" userId="e2c7446dd3aca506" providerId="LiveId" clId="{C984184C-D1CE-4096-8D2E-24FA53741B78}" dt="2023-12-15T17:31:51.909" v="3436"/>
          <ac:spMkLst>
            <pc:docMk/>
            <pc:sldMk cId="0" sldId="316"/>
            <ac:spMk id="3" creationId="{C2EACFC3-F382-6D7C-7D67-03F25DAA37B8}"/>
          </ac:spMkLst>
        </pc:spChg>
        <pc:spChg chg="add mod">
          <ac:chgData name="Jim McGowan" userId="e2c7446dd3aca506" providerId="LiveId" clId="{C984184C-D1CE-4096-8D2E-24FA53741B78}" dt="2023-12-15T20:15:54.458" v="4886"/>
          <ac:spMkLst>
            <pc:docMk/>
            <pc:sldMk cId="0" sldId="316"/>
            <ac:spMk id="4" creationId="{5FD6FA7C-C051-FF04-7843-3DA5103DB4DA}"/>
          </ac:spMkLst>
        </pc:spChg>
        <pc:spChg chg="del">
          <ac:chgData name="Jim McGowan" userId="e2c7446dd3aca506" providerId="LiveId" clId="{C984184C-D1CE-4096-8D2E-24FA53741B78}" dt="2023-12-15T17:31:32.939" v="3430" actId="478"/>
          <ac:spMkLst>
            <pc:docMk/>
            <pc:sldMk cId="0" sldId="316"/>
            <ac:spMk id="115714" creationId="{C6960600-7685-0658-096F-82EAD5D1D4D4}"/>
          </ac:spMkLst>
        </pc:spChg>
        <pc:spChg chg="mod">
          <ac:chgData name="Jim McGowan" userId="e2c7446dd3aca506" providerId="LiveId" clId="{C984184C-D1CE-4096-8D2E-24FA53741B78}" dt="2023-12-15T17:34:52.943" v="3511" actId="14100"/>
          <ac:spMkLst>
            <pc:docMk/>
            <pc:sldMk cId="0" sldId="316"/>
            <ac:spMk id="115716" creationId="{1EEB1EA1-B850-199A-3FB7-BFD1EA2D2994}"/>
          </ac:spMkLst>
        </pc:spChg>
        <pc:spChg chg="del">
          <ac:chgData name="Jim McGowan" userId="e2c7446dd3aca506" providerId="LiveId" clId="{C984184C-D1CE-4096-8D2E-24FA53741B78}" dt="2023-12-15T17:31:32.939" v="3430" actId="478"/>
          <ac:spMkLst>
            <pc:docMk/>
            <pc:sldMk cId="0" sldId="316"/>
            <ac:spMk id="115717" creationId="{2A15E35E-B6B5-CAC3-F142-63E7DF749B39}"/>
          </ac:spMkLst>
        </pc:spChg>
        <pc:spChg chg="del">
          <ac:chgData name="Jim McGowan" userId="e2c7446dd3aca506" providerId="LiveId" clId="{C984184C-D1CE-4096-8D2E-24FA53741B78}" dt="2023-12-15T17:31:32.939" v="3430" actId="478"/>
          <ac:spMkLst>
            <pc:docMk/>
            <pc:sldMk cId="0" sldId="316"/>
            <ac:spMk id="115718" creationId="{AAC0EE59-FB4A-44D6-21B9-42A51E703387}"/>
          </ac:spMkLst>
        </pc:spChg>
        <pc:picChg chg="add mod">
          <ac:chgData name="Jim McGowan" userId="e2c7446dd3aca506" providerId="LiveId" clId="{C984184C-D1CE-4096-8D2E-24FA53741B78}" dt="2023-12-15T17:34:30.894" v="3502"/>
          <ac:picMkLst>
            <pc:docMk/>
            <pc:sldMk cId="0" sldId="316"/>
            <ac:picMk id="5" creationId="{EF25D467-BC3E-C51D-1E85-BF1AD7104721}"/>
          </ac:picMkLst>
        </pc:picChg>
        <pc:picChg chg="del mod">
          <ac:chgData name="Jim McGowan" userId="e2c7446dd3aca506" providerId="LiveId" clId="{C984184C-D1CE-4096-8D2E-24FA53741B78}" dt="2023-12-15T17:34:27.090" v="3501" actId="478"/>
          <ac:picMkLst>
            <pc:docMk/>
            <pc:sldMk cId="0" sldId="316"/>
            <ac:picMk id="115721" creationId="{CE0CE956-571D-9C53-12A8-3044B2968663}"/>
          </ac:picMkLst>
        </pc:picChg>
        <pc:picChg chg="del mod">
          <ac:chgData name="Jim McGowan" userId="e2c7446dd3aca506" providerId="LiveId" clId="{C984184C-D1CE-4096-8D2E-24FA53741B78}" dt="2023-12-15T17:34:15.275" v="3498" actId="478"/>
          <ac:picMkLst>
            <pc:docMk/>
            <pc:sldMk cId="0" sldId="316"/>
            <ac:picMk id="115722" creationId="{E573A352-1345-201B-D4AA-24DB458B5A73}"/>
          </ac:picMkLst>
        </pc:picChg>
      </pc:sldChg>
      <pc:sldChg chg="addSp delSp modSp mod modAnim">
        <pc:chgData name="Jim McGowan" userId="e2c7446dd3aca506" providerId="LiveId" clId="{C984184C-D1CE-4096-8D2E-24FA53741B78}" dt="2023-12-15T20:16:08.058" v="4893"/>
        <pc:sldMkLst>
          <pc:docMk/>
          <pc:sldMk cId="0" sldId="317"/>
        </pc:sldMkLst>
        <pc:spChg chg="add del mod">
          <ac:chgData name="Jim McGowan" userId="e2c7446dd3aca506" providerId="LiveId" clId="{C984184C-D1CE-4096-8D2E-24FA53741B78}" dt="2023-12-15T17:42:46.297" v="3764" actId="478"/>
          <ac:spMkLst>
            <pc:docMk/>
            <pc:sldMk cId="0" sldId="317"/>
            <ac:spMk id="3" creationId="{A78320F2-5661-3BB0-20C3-308B6CAFCBCB}"/>
          </ac:spMkLst>
        </pc:spChg>
        <pc:spChg chg="add mod">
          <ac:chgData name="Jim McGowan" userId="e2c7446dd3aca506" providerId="LiveId" clId="{C984184C-D1CE-4096-8D2E-24FA53741B78}" dt="2023-12-15T17:42:49.215" v="3765"/>
          <ac:spMkLst>
            <pc:docMk/>
            <pc:sldMk cId="0" sldId="317"/>
            <ac:spMk id="4" creationId="{723420CF-F6DF-9A52-4EB9-EC7A2B45F4AF}"/>
          </ac:spMkLst>
        </pc:spChg>
        <pc:spChg chg="add mod">
          <ac:chgData name="Jim McGowan" userId="e2c7446dd3aca506" providerId="LiveId" clId="{C984184C-D1CE-4096-8D2E-24FA53741B78}" dt="2023-12-15T20:16:08.058" v="4893"/>
          <ac:spMkLst>
            <pc:docMk/>
            <pc:sldMk cId="0" sldId="317"/>
            <ac:spMk id="5" creationId="{6C81DA71-7CF5-6892-DC5C-0EBDCAFF559C}"/>
          </ac:spMkLst>
        </pc:spChg>
        <pc:spChg chg="del">
          <ac:chgData name="Jim McGowan" userId="e2c7446dd3aca506" providerId="LiveId" clId="{C984184C-D1CE-4096-8D2E-24FA53741B78}" dt="2023-12-15T17:42:42.114" v="3763" actId="478"/>
          <ac:spMkLst>
            <pc:docMk/>
            <pc:sldMk cId="0" sldId="317"/>
            <ac:spMk id="117762" creationId="{15DB6378-A670-4259-273A-8C8FC734A4D6}"/>
          </ac:spMkLst>
        </pc:spChg>
        <pc:spChg chg="mod">
          <ac:chgData name="Jim McGowan" userId="e2c7446dd3aca506" providerId="LiveId" clId="{C984184C-D1CE-4096-8D2E-24FA53741B78}" dt="2023-12-15T17:43:11.394" v="3776" actId="20577"/>
          <ac:spMkLst>
            <pc:docMk/>
            <pc:sldMk cId="0" sldId="317"/>
            <ac:spMk id="117764" creationId="{B26A2523-4256-2365-7DE4-3D87959E8AA6}"/>
          </ac:spMkLst>
        </pc:spChg>
        <pc:spChg chg="del">
          <ac:chgData name="Jim McGowan" userId="e2c7446dd3aca506" providerId="LiveId" clId="{C984184C-D1CE-4096-8D2E-24FA53741B78}" dt="2023-12-15T17:42:42.114" v="3763" actId="478"/>
          <ac:spMkLst>
            <pc:docMk/>
            <pc:sldMk cId="0" sldId="317"/>
            <ac:spMk id="117765" creationId="{1D076607-1682-857D-87EB-24FBDE0C83E3}"/>
          </ac:spMkLst>
        </pc:spChg>
        <pc:spChg chg="del">
          <ac:chgData name="Jim McGowan" userId="e2c7446dd3aca506" providerId="LiveId" clId="{C984184C-D1CE-4096-8D2E-24FA53741B78}" dt="2023-12-15T17:42:42.114" v="3763" actId="478"/>
          <ac:spMkLst>
            <pc:docMk/>
            <pc:sldMk cId="0" sldId="317"/>
            <ac:spMk id="117766" creationId="{ED273A27-26D1-61F9-FEFA-E705D82F1FEB}"/>
          </ac:spMkLst>
        </pc:spChg>
        <pc:picChg chg="add mod">
          <ac:chgData name="Jim McGowan" userId="e2c7446dd3aca506" providerId="LiveId" clId="{C984184C-D1CE-4096-8D2E-24FA53741B78}" dt="2023-12-15T17:41:38.454" v="3746" actId="1037"/>
          <ac:picMkLst>
            <pc:docMk/>
            <pc:sldMk cId="0" sldId="317"/>
            <ac:picMk id="2" creationId="{890724AB-748C-5064-6450-5F3BDC04EC67}"/>
          </ac:picMkLst>
        </pc:picChg>
        <pc:picChg chg="del">
          <ac:chgData name="Jim McGowan" userId="e2c7446dd3aca506" providerId="LiveId" clId="{C984184C-D1CE-4096-8D2E-24FA53741B78}" dt="2023-12-15T17:41:20.153" v="3656" actId="478"/>
          <ac:picMkLst>
            <pc:docMk/>
            <pc:sldMk cId="0" sldId="317"/>
            <ac:picMk id="117768" creationId="{82C10FE4-A4E5-C30A-7736-0D75FD8C083F}"/>
          </ac:picMkLst>
        </pc:picChg>
      </pc:sldChg>
      <pc:sldChg chg="delSp del">
        <pc:chgData name="Jim McGowan" userId="e2c7446dd3aca506" providerId="LiveId" clId="{C984184C-D1CE-4096-8D2E-24FA53741B78}" dt="2023-12-15T17:50:24.262" v="3905" actId="47"/>
        <pc:sldMkLst>
          <pc:docMk/>
          <pc:sldMk cId="0" sldId="318"/>
        </pc:sldMkLst>
        <pc:spChg chg="del">
          <ac:chgData name="Jim McGowan" userId="e2c7446dd3aca506" providerId="LiveId" clId="{C984184C-D1CE-4096-8D2E-24FA53741B78}" dt="2023-12-15T17:47:36.442" v="3853" actId="478"/>
          <ac:spMkLst>
            <pc:docMk/>
            <pc:sldMk cId="0" sldId="318"/>
            <ac:spMk id="119811" creationId="{9F30134C-14A2-4EC5-A51E-9FEA277282C2}"/>
          </ac:spMkLst>
        </pc:spChg>
        <pc:picChg chg="del">
          <ac:chgData name="Jim McGowan" userId="e2c7446dd3aca506" providerId="LiveId" clId="{C984184C-D1CE-4096-8D2E-24FA53741B78}" dt="2023-12-15T17:47:34.162" v="3852" actId="478"/>
          <ac:picMkLst>
            <pc:docMk/>
            <pc:sldMk cId="0" sldId="318"/>
            <ac:picMk id="119810" creationId="{ADE56F53-06A7-18AD-34E5-597AE035E76F}"/>
          </ac:picMkLst>
        </pc:picChg>
      </pc:sldChg>
      <pc:sldChg chg="addSp modSp mod">
        <pc:chgData name="Jim McGowan" userId="e2c7446dd3aca506" providerId="LiveId" clId="{C984184C-D1CE-4096-8D2E-24FA53741B78}" dt="2023-12-15T17:40:13.340" v="3641" actId="167"/>
        <pc:sldMkLst>
          <pc:docMk/>
          <pc:sldMk cId="0" sldId="319"/>
        </pc:sldMkLst>
        <pc:picChg chg="add mod ord">
          <ac:chgData name="Jim McGowan" userId="e2c7446dd3aca506" providerId="LiveId" clId="{C984184C-D1CE-4096-8D2E-24FA53741B78}" dt="2023-12-15T17:40:13.340" v="3641" actId="167"/>
          <ac:picMkLst>
            <pc:docMk/>
            <pc:sldMk cId="0" sldId="319"/>
            <ac:picMk id="2" creationId="{4BB78537-CBD3-54D5-FE62-3BF09418CF19}"/>
          </ac:picMkLst>
        </pc:picChg>
      </pc:sldChg>
      <pc:sldChg chg="addSp modSp mod">
        <pc:chgData name="Jim McGowan" userId="e2c7446dd3aca506" providerId="LiveId" clId="{C984184C-D1CE-4096-8D2E-24FA53741B78}" dt="2023-12-15T17:40:28.285" v="3647" actId="167"/>
        <pc:sldMkLst>
          <pc:docMk/>
          <pc:sldMk cId="0" sldId="323"/>
        </pc:sldMkLst>
        <pc:picChg chg="add mod ord">
          <ac:chgData name="Jim McGowan" userId="e2c7446dd3aca506" providerId="LiveId" clId="{C984184C-D1CE-4096-8D2E-24FA53741B78}" dt="2023-12-15T17:40:28.285" v="3647" actId="167"/>
          <ac:picMkLst>
            <pc:docMk/>
            <pc:sldMk cId="0" sldId="323"/>
            <ac:picMk id="2" creationId="{D1E526A5-AF8A-FAC6-6265-693806578A09}"/>
          </ac:picMkLst>
        </pc:picChg>
      </pc:sldChg>
      <pc:sldChg chg="addSp modSp mod">
        <pc:chgData name="Jim McGowan" userId="e2c7446dd3aca506" providerId="LiveId" clId="{C984184C-D1CE-4096-8D2E-24FA53741B78}" dt="2023-12-15T17:40:38.220" v="3651" actId="167"/>
        <pc:sldMkLst>
          <pc:docMk/>
          <pc:sldMk cId="0" sldId="324"/>
        </pc:sldMkLst>
        <pc:picChg chg="add mod ord">
          <ac:chgData name="Jim McGowan" userId="e2c7446dd3aca506" providerId="LiveId" clId="{C984184C-D1CE-4096-8D2E-24FA53741B78}" dt="2023-12-15T17:40:38.220" v="3651" actId="167"/>
          <ac:picMkLst>
            <pc:docMk/>
            <pc:sldMk cId="0" sldId="324"/>
            <ac:picMk id="2" creationId="{C69D852E-4F54-6519-205B-7A0F178F4FC3}"/>
          </ac:picMkLst>
        </pc:picChg>
      </pc:sldChg>
      <pc:sldChg chg="addSp delSp modSp mod">
        <pc:chgData name="Jim McGowan" userId="e2c7446dd3aca506" providerId="LiveId" clId="{C984184C-D1CE-4096-8D2E-24FA53741B78}" dt="2023-12-15T20:16:15.330" v="4898"/>
        <pc:sldMkLst>
          <pc:docMk/>
          <pc:sldMk cId="0" sldId="325"/>
        </pc:sldMkLst>
        <pc:spChg chg="add del mod">
          <ac:chgData name="Jim McGowan" userId="e2c7446dd3aca506" providerId="LiveId" clId="{C984184C-D1CE-4096-8D2E-24FA53741B78}" dt="2023-12-15T17:53:25.673" v="3961" actId="478"/>
          <ac:spMkLst>
            <pc:docMk/>
            <pc:sldMk cId="0" sldId="325"/>
            <ac:spMk id="2" creationId="{82E64BD7-363E-C031-C820-D6FEB1333EEC}"/>
          </ac:spMkLst>
        </pc:spChg>
        <pc:spChg chg="add mod">
          <ac:chgData name="Jim McGowan" userId="e2c7446dd3aca506" providerId="LiveId" clId="{C984184C-D1CE-4096-8D2E-24FA53741B78}" dt="2023-12-15T17:53:35.398" v="3964"/>
          <ac:spMkLst>
            <pc:docMk/>
            <pc:sldMk cId="0" sldId="325"/>
            <ac:spMk id="3" creationId="{8A355404-E227-1F3B-6F81-DA05B15E3400}"/>
          </ac:spMkLst>
        </pc:spChg>
        <pc:spChg chg="add mod">
          <ac:chgData name="Jim McGowan" userId="e2c7446dd3aca506" providerId="LiveId" clId="{C984184C-D1CE-4096-8D2E-24FA53741B78}" dt="2023-12-15T20:16:15.330" v="4898"/>
          <ac:spMkLst>
            <pc:docMk/>
            <pc:sldMk cId="0" sldId="325"/>
            <ac:spMk id="4" creationId="{2BE68EC8-4171-6AAF-EF0E-A3105AEAC9D6}"/>
          </ac:spMkLst>
        </pc:spChg>
        <pc:spChg chg="del">
          <ac:chgData name="Jim McGowan" userId="e2c7446dd3aca506" providerId="LiveId" clId="{C984184C-D1CE-4096-8D2E-24FA53741B78}" dt="2023-12-15T17:53:16.305" v="3957" actId="478"/>
          <ac:spMkLst>
            <pc:docMk/>
            <pc:sldMk cId="0" sldId="325"/>
            <ac:spMk id="135170" creationId="{F23D33A9-876C-EE90-049E-256675127D9D}"/>
          </ac:spMkLst>
        </pc:spChg>
        <pc:spChg chg="mod">
          <ac:chgData name="Jim McGowan" userId="e2c7446dd3aca506" providerId="LiveId" clId="{C984184C-D1CE-4096-8D2E-24FA53741B78}" dt="2023-12-15T17:54:47.195" v="4080" actId="6549"/>
          <ac:spMkLst>
            <pc:docMk/>
            <pc:sldMk cId="0" sldId="325"/>
            <ac:spMk id="135172" creationId="{3212F9F2-0D27-F8CD-39BC-CC34C1E7A5BF}"/>
          </ac:spMkLst>
        </pc:spChg>
        <pc:spChg chg="del">
          <ac:chgData name="Jim McGowan" userId="e2c7446dd3aca506" providerId="LiveId" clId="{C984184C-D1CE-4096-8D2E-24FA53741B78}" dt="2023-12-15T17:53:16.305" v="3957" actId="478"/>
          <ac:spMkLst>
            <pc:docMk/>
            <pc:sldMk cId="0" sldId="325"/>
            <ac:spMk id="135173" creationId="{AFB58582-02B2-603B-96C3-D4F0519CC981}"/>
          </ac:spMkLst>
        </pc:spChg>
        <pc:spChg chg="del">
          <ac:chgData name="Jim McGowan" userId="e2c7446dd3aca506" providerId="LiveId" clId="{C984184C-D1CE-4096-8D2E-24FA53741B78}" dt="2023-12-15T17:53:22.033" v="3960" actId="478"/>
          <ac:spMkLst>
            <pc:docMk/>
            <pc:sldMk cId="0" sldId="325"/>
            <ac:spMk id="135174" creationId="{EBAFC55E-64D3-A686-EF26-E4048F4FEA57}"/>
          </ac:spMkLst>
        </pc:spChg>
      </pc:sldChg>
      <pc:sldChg chg="addSp delSp modSp mod">
        <pc:chgData name="Jim McGowan" userId="e2c7446dd3aca506" providerId="LiveId" clId="{C984184C-D1CE-4096-8D2E-24FA53741B78}" dt="2023-12-15T20:16:24.170" v="4903"/>
        <pc:sldMkLst>
          <pc:docMk/>
          <pc:sldMk cId="0" sldId="326"/>
        </pc:sldMkLst>
        <pc:spChg chg="add del mod">
          <ac:chgData name="Jim McGowan" userId="e2c7446dd3aca506" providerId="LiveId" clId="{C984184C-D1CE-4096-8D2E-24FA53741B78}" dt="2023-12-15T17:56:02.049" v="4106" actId="478"/>
          <ac:spMkLst>
            <pc:docMk/>
            <pc:sldMk cId="0" sldId="326"/>
            <ac:spMk id="2" creationId="{AF26D09A-887E-3247-F4E3-ED5590D0E512}"/>
          </ac:spMkLst>
        </pc:spChg>
        <pc:spChg chg="add mod">
          <ac:chgData name="Jim McGowan" userId="e2c7446dd3aca506" providerId="LiveId" clId="{C984184C-D1CE-4096-8D2E-24FA53741B78}" dt="2023-12-15T17:56:02.822" v="4107"/>
          <ac:spMkLst>
            <pc:docMk/>
            <pc:sldMk cId="0" sldId="326"/>
            <ac:spMk id="3" creationId="{9A16BD0E-BD1A-0DA9-C64B-286B2DDFE689}"/>
          </ac:spMkLst>
        </pc:spChg>
        <pc:spChg chg="add mod">
          <ac:chgData name="Jim McGowan" userId="e2c7446dd3aca506" providerId="LiveId" clId="{C984184C-D1CE-4096-8D2E-24FA53741B78}" dt="2023-12-15T20:16:24.170" v="4903"/>
          <ac:spMkLst>
            <pc:docMk/>
            <pc:sldMk cId="0" sldId="326"/>
            <ac:spMk id="4" creationId="{31F18061-1488-32CC-E491-869D1B7B1ABC}"/>
          </ac:spMkLst>
        </pc:spChg>
        <pc:spChg chg="del">
          <ac:chgData name="Jim McGowan" userId="e2c7446dd3aca506" providerId="LiveId" clId="{C984184C-D1CE-4096-8D2E-24FA53741B78}" dt="2023-12-15T17:55:58.561" v="4105" actId="478"/>
          <ac:spMkLst>
            <pc:docMk/>
            <pc:sldMk cId="0" sldId="326"/>
            <ac:spMk id="137218" creationId="{124F0E01-3C4A-F730-8480-FB7C8CC0227A}"/>
          </ac:spMkLst>
        </pc:spChg>
        <pc:spChg chg="mod">
          <ac:chgData name="Jim McGowan" userId="e2c7446dd3aca506" providerId="LiveId" clId="{C984184C-D1CE-4096-8D2E-24FA53741B78}" dt="2023-12-15T19:30:13.039" v="4192" actId="20577"/>
          <ac:spMkLst>
            <pc:docMk/>
            <pc:sldMk cId="0" sldId="326"/>
            <ac:spMk id="137220" creationId="{39DA58DE-5B5B-28C7-E4B8-34CB40DDDDBE}"/>
          </ac:spMkLst>
        </pc:spChg>
        <pc:spChg chg="del">
          <ac:chgData name="Jim McGowan" userId="e2c7446dd3aca506" providerId="LiveId" clId="{C984184C-D1CE-4096-8D2E-24FA53741B78}" dt="2023-12-15T17:55:58.561" v="4105" actId="478"/>
          <ac:spMkLst>
            <pc:docMk/>
            <pc:sldMk cId="0" sldId="326"/>
            <ac:spMk id="137221" creationId="{C27EBDA6-1CDC-675C-816C-42EBF65FD75A}"/>
          </ac:spMkLst>
        </pc:spChg>
        <pc:spChg chg="del">
          <ac:chgData name="Jim McGowan" userId="e2c7446dd3aca506" providerId="LiveId" clId="{C984184C-D1CE-4096-8D2E-24FA53741B78}" dt="2023-12-15T17:56:06.097" v="4108" actId="478"/>
          <ac:spMkLst>
            <pc:docMk/>
            <pc:sldMk cId="0" sldId="326"/>
            <ac:spMk id="137222" creationId="{506BA124-8DDB-A188-6F6C-458B2436C54B}"/>
          </ac:spMkLst>
        </pc:spChg>
      </pc:sldChg>
      <pc:sldChg chg="addSp delSp modSp mod">
        <pc:chgData name="Jim McGowan" userId="e2c7446dd3aca506" providerId="LiveId" clId="{C984184C-D1CE-4096-8D2E-24FA53741B78}" dt="2023-12-15T20:16:29.699" v="4905"/>
        <pc:sldMkLst>
          <pc:docMk/>
          <pc:sldMk cId="0" sldId="327"/>
        </pc:sldMkLst>
        <pc:spChg chg="add del mod">
          <ac:chgData name="Jim McGowan" userId="e2c7446dd3aca506" providerId="LiveId" clId="{C984184C-D1CE-4096-8D2E-24FA53741B78}" dt="2023-12-15T19:32:02.967" v="4218" actId="478"/>
          <ac:spMkLst>
            <pc:docMk/>
            <pc:sldMk cId="0" sldId="327"/>
            <ac:spMk id="2" creationId="{9BD57130-6404-308F-B32B-4B7481F8AB6E}"/>
          </ac:spMkLst>
        </pc:spChg>
        <pc:spChg chg="add mod">
          <ac:chgData name="Jim McGowan" userId="e2c7446dd3aca506" providerId="LiveId" clId="{C984184C-D1CE-4096-8D2E-24FA53741B78}" dt="2023-12-15T19:32:04.346" v="4219"/>
          <ac:spMkLst>
            <pc:docMk/>
            <pc:sldMk cId="0" sldId="327"/>
            <ac:spMk id="3" creationId="{4F53401B-BBC4-90BB-0F8B-B093AD73331C}"/>
          </ac:spMkLst>
        </pc:spChg>
        <pc:spChg chg="add mod">
          <ac:chgData name="Jim McGowan" userId="e2c7446dd3aca506" providerId="LiveId" clId="{C984184C-D1CE-4096-8D2E-24FA53741B78}" dt="2023-12-15T20:16:29.699" v="4905"/>
          <ac:spMkLst>
            <pc:docMk/>
            <pc:sldMk cId="0" sldId="327"/>
            <ac:spMk id="4" creationId="{00EA902E-BBC8-35B2-3AFF-3A976BBED9BF}"/>
          </ac:spMkLst>
        </pc:spChg>
        <pc:spChg chg="del">
          <ac:chgData name="Jim McGowan" userId="e2c7446dd3aca506" providerId="LiveId" clId="{C984184C-D1CE-4096-8D2E-24FA53741B78}" dt="2023-12-15T19:31:59.008" v="4217" actId="478"/>
          <ac:spMkLst>
            <pc:docMk/>
            <pc:sldMk cId="0" sldId="327"/>
            <ac:spMk id="139266" creationId="{0B2BBDB6-FF62-D1DE-D267-3DB80A5ED024}"/>
          </ac:spMkLst>
        </pc:spChg>
        <pc:spChg chg="mod">
          <ac:chgData name="Jim McGowan" userId="e2c7446dd3aca506" providerId="LiveId" clId="{C984184C-D1CE-4096-8D2E-24FA53741B78}" dt="2023-12-15T19:36:19.648" v="4252" actId="14100"/>
          <ac:spMkLst>
            <pc:docMk/>
            <pc:sldMk cId="0" sldId="327"/>
            <ac:spMk id="139268" creationId="{A2642C55-2D5B-CB8E-5EAE-304ADD468263}"/>
          </ac:spMkLst>
        </pc:spChg>
        <pc:spChg chg="del">
          <ac:chgData name="Jim McGowan" userId="e2c7446dd3aca506" providerId="LiveId" clId="{C984184C-D1CE-4096-8D2E-24FA53741B78}" dt="2023-12-15T19:31:59.008" v="4217" actId="478"/>
          <ac:spMkLst>
            <pc:docMk/>
            <pc:sldMk cId="0" sldId="327"/>
            <ac:spMk id="139269" creationId="{C70D113F-8BFD-6C46-5F13-EA025D1050C6}"/>
          </ac:spMkLst>
        </pc:spChg>
        <pc:spChg chg="del">
          <ac:chgData name="Jim McGowan" userId="e2c7446dd3aca506" providerId="LiveId" clId="{C984184C-D1CE-4096-8D2E-24FA53741B78}" dt="2023-12-15T19:31:59.008" v="4217" actId="478"/>
          <ac:spMkLst>
            <pc:docMk/>
            <pc:sldMk cId="0" sldId="327"/>
            <ac:spMk id="139271" creationId="{F5C2946F-A068-D8B7-1DD1-AE6408C9B50D}"/>
          </ac:spMkLst>
        </pc:spChg>
        <pc:spChg chg="mod">
          <ac:chgData name="Jim McGowan" userId="e2c7446dd3aca506" providerId="LiveId" clId="{C984184C-D1CE-4096-8D2E-24FA53741B78}" dt="2023-12-15T19:36:14.323" v="4249" actId="108"/>
          <ac:spMkLst>
            <pc:docMk/>
            <pc:sldMk cId="0" sldId="327"/>
            <ac:spMk id="139274" creationId="{134BA1BA-09F9-8244-E17C-7C5416B164E0}"/>
          </ac:spMkLst>
        </pc:spChg>
        <pc:picChg chg="add mod">
          <ac:chgData name="Jim McGowan" userId="e2c7446dd3aca506" providerId="LiveId" clId="{C984184C-D1CE-4096-8D2E-24FA53741B78}" dt="2023-12-15T19:35:25.023" v="4236"/>
          <ac:picMkLst>
            <pc:docMk/>
            <pc:sldMk cId="0" sldId="327"/>
            <ac:picMk id="5" creationId="{80A69615-2BA4-6C81-02C5-DC30C625BF87}"/>
          </ac:picMkLst>
        </pc:picChg>
        <pc:picChg chg="del">
          <ac:chgData name="Jim McGowan" userId="e2c7446dd3aca506" providerId="LiveId" clId="{C984184C-D1CE-4096-8D2E-24FA53741B78}" dt="2023-12-15T19:35:21.711" v="4235" actId="478"/>
          <ac:picMkLst>
            <pc:docMk/>
            <pc:sldMk cId="0" sldId="327"/>
            <ac:picMk id="139273" creationId="{AB1E5B6D-B083-B837-DF1B-F9A1A9EC1D0D}"/>
          </ac:picMkLst>
        </pc:picChg>
      </pc:sldChg>
      <pc:sldChg chg="addSp delSp modSp mod">
        <pc:chgData name="Jim McGowan" userId="e2c7446dd3aca506" providerId="LiveId" clId="{C984184C-D1CE-4096-8D2E-24FA53741B78}" dt="2023-12-15T20:15:57.123" v="4889"/>
        <pc:sldMkLst>
          <pc:docMk/>
          <pc:sldMk cId="0" sldId="328"/>
        </pc:sldMkLst>
        <pc:spChg chg="add mod">
          <ac:chgData name="Jim McGowan" userId="e2c7446dd3aca506" providerId="LiveId" clId="{C984184C-D1CE-4096-8D2E-24FA53741B78}" dt="2023-12-15T17:36:21.898" v="3579" actId="20577"/>
          <ac:spMkLst>
            <pc:docMk/>
            <pc:sldMk cId="0" sldId="328"/>
            <ac:spMk id="2" creationId="{31778095-F94A-D9EA-5A05-2B7E8F7D0650}"/>
          </ac:spMkLst>
        </pc:spChg>
        <pc:spChg chg="add mod">
          <ac:chgData name="Jim McGowan" userId="e2c7446dd3aca506" providerId="LiveId" clId="{C984184C-D1CE-4096-8D2E-24FA53741B78}" dt="2023-12-15T20:15:57.123" v="4889"/>
          <ac:spMkLst>
            <pc:docMk/>
            <pc:sldMk cId="0" sldId="328"/>
            <ac:spMk id="3" creationId="{6A803ED0-44EF-5B28-FD0B-AA715B70164A}"/>
          </ac:spMkLst>
        </pc:spChg>
        <pc:spChg chg="del">
          <ac:chgData name="Jim McGowan" userId="e2c7446dd3aca506" providerId="LiveId" clId="{C984184C-D1CE-4096-8D2E-24FA53741B78}" dt="2023-12-15T17:36:28.194" v="3582" actId="478"/>
          <ac:spMkLst>
            <pc:docMk/>
            <pc:sldMk cId="0" sldId="328"/>
            <ac:spMk id="141317" creationId="{4CD4068E-7045-E6A4-365B-2848AC971089}"/>
          </ac:spMkLst>
        </pc:spChg>
        <pc:picChg chg="mod">
          <ac:chgData name="Jim McGowan" userId="e2c7446dd3aca506" providerId="LiveId" clId="{C984184C-D1CE-4096-8D2E-24FA53741B78}" dt="2023-12-15T17:36:43.009" v="3588" actId="1440"/>
          <ac:picMkLst>
            <pc:docMk/>
            <pc:sldMk cId="0" sldId="328"/>
            <ac:picMk id="141316" creationId="{C985AF5E-659A-D539-3CBF-3D75BFF4BB80}"/>
          </ac:picMkLst>
        </pc:picChg>
      </pc:sldChg>
      <pc:sldChg chg="del">
        <pc:chgData name="Jim McGowan" userId="e2c7446dd3aca506" providerId="LiveId" clId="{C984184C-D1CE-4096-8D2E-24FA53741B78}" dt="2023-12-15T17:39:42.463" v="3637" actId="47"/>
        <pc:sldMkLst>
          <pc:docMk/>
          <pc:sldMk cId="0" sldId="329"/>
        </pc:sldMkLst>
      </pc:sldChg>
      <pc:sldChg chg="addSp delSp modSp mod">
        <pc:chgData name="Jim McGowan" userId="e2c7446dd3aca506" providerId="LiveId" clId="{C984184C-D1CE-4096-8D2E-24FA53741B78}" dt="2023-12-15T20:16:35.049" v="4909"/>
        <pc:sldMkLst>
          <pc:docMk/>
          <pc:sldMk cId="0" sldId="331"/>
        </pc:sldMkLst>
        <pc:spChg chg="add del mod">
          <ac:chgData name="Jim McGowan" userId="e2c7446dd3aca506" providerId="LiveId" clId="{C984184C-D1CE-4096-8D2E-24FA53741B78}" dt="2023-12-15T19:39:22.510" v="4307" actId="478"/>
          <ac:spMkLst>
            <pc:docMk/>
            <pc:sldMk cId="0" sldId="331"/>
            <ac:spMk id="2" creationId="{C111EB28-9571-0772-5697-1EB4CBEBF19A}"/>
          </ac:spMkLst>
        </pc:spChg>
        <pc:spChg chg="add mod">
          <ac:chgData name="Jim McGowan" userId="e2c7446dd3aca506" providerId="LiveId" clId="{C984184C-D1CE-4096-8D2E-24FA53741B78}" dt="2023-12-15T19:39:35.074" v="4310"/>
          <ac:spMkLst>
            <pc:docMk/>
            <pc:sldMk cId="0" sldId="331"/>
            <ac:spMk id="3" creationId="{9D52771C-089D-CACF-32E9-41D65C4401DF}"/>
          </ac:spMkLst>
        </pc:spChg>
        <pc:spChg chg="add mod">
          <ac:chgData name="Jim McGowan" userId="e2c7446dd3aca506" providerId="LiveId" clId="{C984184C-D1CE-4096-8D2E-24FA53741B78}" dt="2023-12-15T20:16:35.049" v="4909"/>
          <ac:spMkLst>
            <pc:docMk/>
            <pc:sldMk cId="0" sldId="331"/>
            <ac:spMk id="4" creationId="{CCF75F57-099E-D6FA-BF24-F8265E2750A9}"/>
          </ac:spMkLst>
        </pc:spChg>
        <pc:spChg chg="del">
          <ac:chgData name="Jim McGowan" userId="e2c7446dd3aca506" providerId="LiveId" clId="{C984184C-D1CE-4096-8D2E-24FA53741B78}" dt="2023-12-15T19:39:18.039" v="4306" actId="478"/>
          <ac:spMkLst>
            <pc:docMk/>
            <pc:sldMk cId="0" sldId="331"/>
            <ac:spMk id="146434" creationId="{388DA4E4-43F0-4606-D09E-E1C42FA8E1AE}"/>
          </ac:spMkLst>
        </pc:spChg>
        <pc:spChg chg="mod">
          <ac:chgData name="Jim McGowan" userId="e2c7446dd3aca506" providerId="LiveId" clId="{C984184C-D1CE-4096-8D2E-24FA53741B78}" dt="2023-12-15T19:41:12.746" v="4351" actId="6549"/>
          <ac:spMkLst>
            <pc:docMk/>
            <pc:sldMk cId="0" sldId="331"/>
            <ac:spMk id="146436" creationId="{46AE541A-2966-1C67-D6D2-12150C130DCE}"/>
          </ac:spMkLst>
        </pc:spChg>
        <pc:spChg chg="del">
          <ac:chgData name="Jim McGowan" userId="e2c7446dd3aca506" providerId="LiveId" clId="{C984184C-D1CE-4096-8D2E-24FA53741B78}" dt="2023-12-15T19:39:18.039" v="4306" actId="478"/>
          <ac:spMkLst>
            <pc:docMk/>
            <pc:sldMk cId="0" sldId="331"/>
            <ac:spMk id="146437" creationId="{53F5CDB5-F584-0CD2-84AA-4C716087348C}"/>
          </ac:spMkLst>
        </pc:spChg>
        <pc:spChg chg="del">
          <ac:chgData name="Jim McGowan" userId="e2c7446dd3aca506" providerId="LiveId" clId="{C984184C-D1CE-4096-8D2E-24FA53741B78}" dt="2023-12-15T19:39:18.039" v="4306" actId="478"/>
          <ac:spMkLst>
            <pc:docMk/>
            <pc:sldMk cId="0" sldId="331"/>
            <ac:spMk id="146438" creationId="{F2925C32-7CFB-35C3-1478-6D329992B3EF}"/>
          </ac:spMkLst>
        </pc:spChg>
        <pc:spChg chg="mod">
          <ac:chgData name="Jim McGowan" userId="e2c7446dd3aca506" providerId="LiveId" clId="{C984184C-D1CE-4096-8D2E-24FA53741B78}" dt="2023-12-15T19:40:00.126" v="4334" actId="1037"/>
          <ac:spMkLst>
            <pc:docMk/>
            <pc:sldMk cId="0" sldId="331"/>
            <ac:spMk id="146441" creationId="{FC677615-52DF-4776-3D2F-A9C3010F3D4A}"/>
          </ac:spMkLst>
        </pc:spChg>
        <pc:spChg chg="mod">
          <ac:chgData name="Jim McGowan" userId="e2c7446dd3aca506" providerId="LiveId" clId="{C984184C-D1CE-4096-8D2E-24FA53741B78}" dt="2023-12-15T19:40:00.126" v="4334" actId="1037"/>
          <ac:spMkLst>
            <pc:docMk/>
            <pc:sldMk cId="0" sldId="331"/>
            <ac:spMk id="146442" creationId="{36BB49B1-0E2F-0D18-A9B2-DE932C4D0E74}"/>
          </ac:spMkLst>
        </pc:spChg>
        <pc:picChg chg="mod">
          <ac:chgData name="Jim McGowan" userId="e2c7446dd3aca506" providerId="LiveId" clId="{C984184C-D1CE-4096-8D2E-24FA53741B78}" dt="2023-12-15T19:40:37.348" v="4347" actId="1440"/>
          <ac:picMkLst>
            <pc:docMk/>
            <pc:sldMk cId="0" sldId="331"/>
            <ac:picMk id="146440" creationId="{806B7DB4-5C97-F791-92DC-7E3C9A50C236}"/>
          </ac:picMkLst>
        </pc:picChg>
      </pc:sldChg>
      <pc:sldChg chg="addSp delSp modSp mod">
        <pc:chgData name="Jim McGowan" userId="e2c7446dd3aca506" providerId="LiveId" clId="{C984184C-D1CE-4096-8D2E-24FA53741B78}" dt="2023-12-15T20:16:40.474" v="4911"/>
        <pc:sldMkLst>
          <pc:docMk/>
          <pc:sldMk cId="0" sldId="332"/>
        </pc:sldMkLst>
        <pc:spChg chg="add del mod">
          <ac:chgData name="Jim McGowan" userId="e2c7446dd3aca506" providerId="LiveId" clId="{C984184C-D1CE-4096-8D2E-24FA53741B78}" dt="2023-12-15T19:49:38.918" v="4475" actId="478"/>
          <ac:spMkLst>
            <pc:docMk/>
            <pc:sldMk cId="0" sldId="332"/>
            <ac:spMk id="2" creationId="{F3A0E6C2-7312-FD60-6D4D-844ADC31445B}"/>
          </ac:spMkLst>
        </pc:spChg>
        <pc:spChg chg="add mod">
          <ac:chgData name="Jim McGowan" userId="e2c7446dd3aca506" providerId="LiveId" clId="{C984184C-D1CE-4096-8D2E-24FA53741B78}" dt="2023-12-15T19:49:46.586" v="4478"/>
          <ac:spMkLst>
            <pc:docMk/>
            <pc:sldMk cId="0" sldId="332"/>
            <ac:spMk id="3" creationId="{896FF9F0-699B-F992-4AA2-946D08BFA81C}"/>
          </ac:spMkLst>
        </pc:spChg>
        <pc:spChg chg="add mod">
          <ac:chgData name="Jim McGowan" userId="e2c7446dd3aca506" providerId="LiveId" clId="{C984184C-D1CE-4096-8D2E-24FA53741B78}" dt="2023-12-15T20:16:40.474" v="4911"/>
          <ac:spMkLst>
            <pc:docMk/>
            <pc:sldMk cId="0" sldId="332"/>
            <ac:spMk id="4" creationId="{C91AEE0E-D9A8-E769-F9C1-E6AEB0C1C932}"/>
          </ac:spMkLst>
        </pc:spChg>
        <pc:spChg chg="del">
          <ac:chgData name="Jim McGowan" userId="e2c7446dd3aca506" providerId="LiveId" clId="{C984184C-D1CE-4096-8D2E-24FA53741B78}" dt="2023-12-15T19:49:35.438" v="4472" actId="478"/>
          <ac:spMkLst>
            <pc:docMk/>
            <pc:sldMk cId="0" sldId="332"/>
            <ac:spMk id="148482" creationId="{E7ABB91C-E4FA-876F-7CDC-66170F87019F}"/>
          </ac:spMkLst>
        </pc:spChg>
        <pc:spChg chg="mod">
          <ac:chgData name="Jim McGowan" userId="e2c7446dd3aca506" providerId="LiveId" clId="{C984184C-D1CE-4096-8D2E-24FA53741B78}" dt="2023-12-15T19:51:15.344" v="4522" actId="14100"/>
          <ac:spMkLst>
            <pc:docMk/>
            <pc:sldMk cId="0" sldId="332"/>
            <ac:spMk id="148484" creationId="{8D831E1F-5839-04EB-EC95-FEE6D28D71EE}"/>
          </ac:spMkLst>
        </pc:spChg>
        <pc:spChg chg="del">
          <ac:chgData name="Jim McGowan" userId="e2c7446dd3aca506" providerId="LiveId" clId="{C984184C-D1CE-4096-8D2E-24FA53741B78}" dt="2023-12-15T19:49:35.438" v="4472" actId="478"/>
          <ac:spMkLst>
            <pc:docMk/>
            <pc:sldMk cId="0" sldId="332"/>
            <ac:spMk id="148485" creationId="{975D4A68-2FD2-4E91-4DAB-873D0640319C}"/>
          </ac:spMkLst>
        </pc:spChg>
        <pc:spChg chg="del">
          <ac:chgData name="Jim McGowan" userId="e2c7446dd3aca506" providerId="LiveId" clId="{C984184C-D1CE-4096-8D2E-24FA53741B78}" dt="2023-12-15T19:49:35.438" v="4472" actId="478"/>
          <ac:spMkLst>
            <pc:docMk/>
            <pc:sldMk cId="0" sldId="332"/>
            <ac:spMk id="148487" creationId="{D0233A5F-C1BA-64C3-E5EB-F764AF42F70F}"/>
          </ac:spMkLst>
        </pc:spChg>
        <pc:spChg chg="mod">
          <ac:chgData name="Jim McGowan" userId="e2c7446dd3aca506" providerId="LiveId" clId="{C984184C-D1CE-4096-8D2E-24FA53741B78}" dt="2023-12-15T19:52:03.023" v="4543" actId="20577"/>
          <ac:spMkLst>
            <pc:docMk/>
            <pc:sldMk cId="0" sldId="332"/>
            <ac:spMk id="148491" creationId="{03E3D54E-E906-8F38-55C3-63E9D1B25811}"/>
          </ac:spMkLst>
        </pc:spChg>
        <pc:picChg chg="mod">
          <ac:chgData name="Jim McGowan" userId="e2c7446dd3aca506" providerId="LiveId" clId="{C984184C-D1CE-4096-8D2E-24FA53741B78}" dt="2023-12-15T19:51:04.930" v="4518" actId="1076"/>
          <ac:picMkLst>
            <pc:docMk/>
            <pc:sldMk cId="0" sldId="332"/>
            <ac:picMk id="148490" creationId="{204FFE9F-6538-02D0-397B-A22C4E4165DC}"/>
          </ac:picMkLst>
        </pc:picChg>
      </pc:sldChg>
      <pc:sldChg chg="addSp delSp modSp mod">
        <pc:chgData name="Jim McGowan" userId="e2c7446dd3aca506" providerId="LiveId" clId="{C984184C-D1CE-4096-8D2E-24FA53741B78}" dt="2023-12-15T20:16:46.153" v="4915"/>
        <pc:sldMkLst>
          <pc:docMk/>
          <pc:sldMk cId="0" sldId="333"/>
        </pc:sldMkLst>
        <pc:spChg chg="add del mod">
          <ac:chgData name="Jim McGowan" userId="e2c7446dd3aca506" providerId="LiveId" clId="{C984184C-D1CE-4096-8D2E-24FA53741B78}" dt="2023-12-15T19:57:46.902" v="4657" actId="478"/>
          <ac:spMkLst>
            <pc:docMk/>
            <pc:sldMk cId="0" sldId="333"/>
            <ac:spMk id="2" creationId="{B4C437A0-72FA-95E0-BC3D-B6371FABF258}"/>
          </ac:spMkLst>
        </pc:spChg>
        <pc:spChg chg="add mod">
          <ac:chgData name="Jim McGowan" userId="e2c7446dd3aca506" providerId="LiveId" clId="{C984184C-D1CE-4096-8D2E-24FA53741B78}" dt="2023-12-15T19:57:49.314" v="4658"/>
          <ac:spMkLst>
            <pc:docMk/>
            <pc:sldMk cId="0" sldId="333"/>
            <ac:spMk id="3" creationId="{A5F311FB-73A2-8935-434D-6A1AE79F15A2}"/>
          </ac:spMkLst>
        </pc:spChg>
        <pc:spChg chg="add mod">
          <ac:chgData name="Jim McGowan" userId="e2c7446dd3aca506" providerId="LiveId" clId="{C984184C-D1CE-4096-8D2E-24FA53741B78}" dt="2023-12-15T20:16:46.153" v="4915"/>
          <ac:spMkLst>
            <pc:docMk/>
            <pc:sldMk cId="0" sldId="333"/>
            <ac:spMk id="4" creationId="{ACC37C6A-3465-6089-8129-62152996A534}"/>
          </ac:spMkLst>
        </pc:spChg>
        <pc:spChg chg="del">
          <ac:chgData name="Jim McGowan" userId="e2c7446dd3aca506" providerId="LiveId" clId="{C984184C-D1CE-4096-8D2E-24FA53741B78}" dt="2023-12-15T19:57:43.408" v="4656" actId="478"/>
          <ac:spMkLst>
            <pc:docMk/>
            <pc:sldMk cId="0" sldId="333"/>
            <ac:spMk id="150530" creationId="{6EBE4825-504C-7146-1A97-A822B4078A86}"/>
          </ac:spMkLst>
        </pc:spChg>
        <pc:spChg chg="mod">
          <ac:chgData name="Jim McGowan" userId="e2c7446dd3aca506" providerId="LiveId" clId="{C984184C-D1CE-4096-8D2E-24FA53741B78}" dt="2023-12-15T19:59:04.240" v="4699" actId="14100"/>
          <ac:spMkLst>
            <pc:docMk/>
            <pc:sldMk cId="0" sldId="333"/>
            <ac:spMk id="150532" creationId="{AA913C86-EBB5-30F8-08B0-05DB3931DF5B}"/>
          </ac:spMkLst>
        </pc:spChg>
        <pc:spChg chg="del">
          <ac:chgData name="Jim McGowan" userId="e2c7446dd3aca506" providerId="LiveId" clId="{C984184C-D1CE-4096-8D2E-24FA53741B78}" dt="2023-12-15T19:57:43.408" v="4656" actId="478"/>
          <ac:spMkLst>
            <pc:docMk/>
            <pc:sldMk cId="0" sldId="333"/>
            <ac:spMk id="150533" creationId="{77C18006-1047-1725-2179-753A1DF826CD}"/>
          </ac:spMkLst>
        </pc:spChg>
        <pc:spChg chg="mod">
          <ac:chgData name="Jim McGowan" userId="e2c7446dd3aca506" providerId="LiveId" clId="{C984184C-D1CE-4096-8D2E-24FA53741B78}" dt="2023-12-15T19:57:53.373" v="4663" actId="1035"/>
          <ac:spMkLst>
            <pc:docMk/>
            <pc:sldMk cId="0" sldId="333"/>
            <ac:spMk id="150534" creationId="{9F108A9A-B891-0FD2-2688-0DFDA1689772}"/>
          </ac:spMkLst>
        </pc:spChg>
        <pc:spChg chg="del">
          <ac:chgData name="Jim McGowan" userId="e2c7446dd3aca506" providerId="LiveId" clId="{C984184C-D1CE-4096-8D2E-24FA53741B78}" dt="2023-12-15T19:57:43.408" v="4656" actId="478"/>
          <ac:spMkLst>
            <pc:docMk/>
            <pc:sldMk cId="0" sldId="333"/>
            <ac:spMk id="150535" creationId="{3C9AD8C5-9447-9F19-1B3C-FFB68868A042}"/>
          </ac:spMkLst>
        </pc:spChg>
        <pc:spChg chg="mod">
          <ac:chgData name="Jim McGowan" userId="e2c7446dd3aca506" providerId="LiveId" clId="{C984184C-D1CE-4096-8D2E-24FA53741B78}" dt="2023-12-15T19:58:35.631" v="4686" actId="20577"/>
          <ac:spMkLst>
            <pc:docMk/>
            <pc:sldMk cId="0" sldId="333"/>
            <ac:spMk id="150537" creationId="{EF9F5BA8-4F87-047B-58AE-D03AC54AD068}"/>
          </ac:spMkLst>
        </pc:spChg>
      </pc:sldChg>
      <pc:sldChg chg="addSp delSp modSp mod">
        <pc:chgData name="Jim McGowan" userId="e2c7446dd3aca506" providerId="LiveId" clId="{C984184C-D1CE-4096-8D2E-24FA53741B78}" dt="2023-12-15T20:16:48.754" v="4916"/>
        <pc:sldMkLst>
          <pc:docMk/>
          <pc:sldMk cId="0" sldId="334"/>
        </pc:sldMkLst>
        <pc:spChg chg="add del mod">
          <ac:chgData name="Jim McGowan" userId="e2c7446dd3aca506" providerId="LiveId" clId="{C984184C-D1CE-4096-8D2E-24FA53741B78}" dt="2023-12-15T19:59:27.591" v="4703" actId="478"/>
          <ac:spMkLst>
            <pc:docMk/>
            <pc:sldMk cId="0" sldId="334"/>
            <ac:spMk id="2" creationId="{390DF1BA-840B-3F3D-E8E9-A2CCA4C3FEA4}"/>
          </ac:spMkLst>
        </pc:spChg>
        <pc:spChg chg="add mod">
          <ac:chgData name="Jim McGowan" userId="e2c7446dd3aca506" providerId="LiveId" clId="{C984184C-D1CE-4096-8D2E-24FA53741B78}" dt="2023-12-15T19:59:44.820" v="4706"/>
          <ac:spMkLst>
            <pc:docMk/>
            <pc:sldMk cId="0" sldId="334"/>
            <ac:spMk id="3" creationId="{5FE701AE-F452-1D2E-2D2A-46E1046AA89F}"/>
          </ac:spMkLst>
        </pc:spChg>
        <pc:spChg chg="add mod">
          <ac:chgData name="Jim McGowan" userId="e2c7446dd3aca506" providerId="LiveId" clId="{C984184C-D1CE-4096-8D2E-24FA53741B78}" dt="2023-12-15T20:16:48.754" v="4916"/>
          <ac:spMkLst>
            <pc:docMk/>
            <pc:sldMk cId="0" sldId="334"/>
            <ac:spMk id="4" creationId="{5716C802-C039-FAC6-9950-2854FB04141B}"/>
          </ac:spMkLst>
        </pc:spChg>
        <pc:spChg chg="del">
          <ac:chgData name="Jim McGowan" userId="e2c7446dd3aca506" providerId="LiveId" clId="{C984184C-D1CE-4096-8D2E-24FA53741B78}" dt="2023-12-15T19:59:23.038" v="4702" actId="478"/>
          <ac:spMkLst>
            <pc:docMk/>
            <pc:sldMk cId="0" sldId="334"/>
            <ac:spMk id="153602" creationId="{1ED13687-E58C-8C66-B1F0-CAC46D4AB8BE}"/>
          </ac:spMkLst>
        </pc:spChg>
        <pc:spChg chg="del">
          <ac:chgData name="Jim McGowan" userId="e2c7446dd3aca506" providerId="LiveId" clId="{C984184C-D1CE-4096-8D2E-24FA53741B78}" dt="2023-12-15T19:59:23.038" v="4702" actId="478"/>
          <ac:spMkLst>
            <pc:docMk/>
            <pc:sldMk cId="0" sldId="334"/>
            <ac:spMk id="153604" creationId="{92C2F5C7-4B7C-8410-7DBD-DB1D6C556743}"/>
          </ac:spMkLst>
        </pc:spChg>
        <pc:spChg chg="mod">
          <ac:chgData name="Jim McGowan" userId="e2c7446dd3aca506" providerId="LiveId" clId="{C984184C-D1CE-4096-8D2E-24FA53741B78}" dt="2023-12-15T20:01:03.342" v="4796" actId="1035"/>
          <ac:spMkLst>
            <pc:docMk/>
            <pc:sldMk cId="0" sldId="334"/>
            <ac:spMk id="153605" creationId="{391BAA28-95F6-ED28-42E4-8B448FD57C50}"/>
          </ac:spMkLst>
        </pc:spChg>
        <pc:spChg chg="del">
          <ac:chgData name="Jim McGowan" userId="e2c7446dd3aca506" providerId="LiveId" clId="{C984184C-D1CE-4096-8D2E-24FA53741B78}" dt="2023-12-15T19:59:23.038" v="4702" actId="478"/>
          <ac:spMkLst>
            <pc:docMk/>
            <pc:sldMk cId="0" sldId="334"/>
            <ac:spMk id="153606" creationId="{23F28B76-612F-E025-6EA9-C4C8BFD24BEB}"/>
          </ac:spMkLst>
        </pc:spChg>
        <pc:picChg chg="mod">
          <ac:chgData name="Jim McGowan" userId="e2c7446dd3aca506" providerId="LiveId" clId="{C984184C-D1CE-4096-8D2E-24FA53741B78}" dt="2023-12-15T20:01:25.045" v="4838" actId="1037"/>
          <ac:picMkLst>
            <pc:docMk/>
            <pc:sldMk cId="0" sldId="334"/>
            <ac:picMk id="153612" creationId="{A8C1F1C7-3539-9133-A381-5C1D3B012E29}"/>
          </ac:picMkLst>
        </pc:picChg>
        <pc:picChg chg="mod">
          <ac:chgData name="Jim McGowan" userId="e2c7446dd3aca506" providerId="LiveId" clId="{C984184C-D1CE-4096-8D2E-24FA53741B78}" dt="2023-12-15T20:01:25.045" v="4838" actId="1037"/>
          <ac:picMkLst>
            <pc:docMk/>
            <pc:sldMk cId="0" sldId="334"/>
            <ac:picMk id="153613" creationId="{3D450DD6-E0D7-2C5E-56FF-08C7D641B081}"/>
          </ac:picMkLst>
        </pc:picChg>
      </pc:sldChg>
      <pc:sldChg chg="addSp delSp modSp mod">
        <pc:chgData name="Jim McGowan" userId="e2c7446dd3aca506" providerId="LiveId" clId="{C984184C-D1CE-4096-8D2E-24FA53741B78}" dt="2023-12-15T20:16:18.577" v="4899"/>
        <pc:sldMkLst>
          <pc:docMk/>
          <pc:sldMk cId="0" sldId="335"/>
        </pc:sldMkLst>
        <pc:spChg chg="add del mod">
          <ac:chgData name="Jim McGowan" userId="e2c7446dd3aca506" providerId="LiveId" clId="{C984184C-D1CE-4096-8D2E-24FA53741B78}" dt="2023-12-15T17:53:44.489" v="3968" actId="478"/>
          <ac:spMkLst>
            <pc:docMk/>
            <pc:sldMk cId="0" sldId="335"/>
            <ac:spMk id="2" creationId="{CA166764-6F42-2869-D728-ABA08CDA8060}"/>
          </ac:spMkLst>
        </pc:spChg>
        <pc:spChg chg="add mod">
          <ac:chgData name="Jim McGowan" userId="e2c7446dd3aca506" providerId="LiveId" clId="{C984184C-D1CE-4096-8D2E-24FA53741B78}" dt="2023-12-15T17:53:45.014" v="3969"/>
          <ac:spMkLst>
            <pc:docMk/>
            <pc:sldMk cId="0" sldId="335"/>
            <ac:spMk id="3" creationId="{FEEAEB17-5DFE-B8AF-BDE6-5759C65FBCFB}"/>
          </ac:spMkLst>
        </pc:spChg>
        <pc:spChg chg="add mod">
          <ac:chgData name="Jim McGowan" userId="e2c7446dd3aca506" providerId="LiveId" clId="{C984184C-D1CE-4096-8D2E-24FA53741B78}" dt="2023-12-15T20:16:18.577" v="4899"/>
          <ac:spMkLst>
            <pc:docMk/>
            <pc:sldMk cId="0" sldId="335"/>
            <ac:spMk id="4" creationId="{FFE3BB7A-FA9E-6FE9-0A4D-898FB70178FF}"/>
          </ac:spMkLst>
        </pc:spChg>
        <pc:spChg chg="del">
          <ac:chgData name="Jim McGowan" userId="e2c7446dd3aca506" providerId="LiveId" clId="{C984184C-D1CE-4096-8D2E-24FA53741B78}" dt="2023-12-15T17:53:41.457" v="3967" actId="478"/>
          <ac:spMkLst>
            <pc:docMk/>
            <pc:sldMk cId="0" sldId="335"/>
            <ac:spMk id="155650" creationId="{94D6E012-19A5-C8AB-9ED2-DC13B6AEAACC}"/>
          </ac:spMkLst>
        </pc:spChg>
        <pc:spChg chg="mod">
          <ac:chgData name="Jim McGowan" userId="e2c7446dd3aca506" providerId="LiveId" clId="{C984184C-D1CE-4096-8D2E-24FA53741B78}" dt="2023-12-15T17:54:38.129" v="4077" actId="14100"/>
          <ac:spMkLst>
            <pc:docMk/>
            <pc:sldMk cId="0" sldId="335"/>
            <ac:spMk id="155652" creationId="{E10C906E-472F-3F2D-5472-9AF2D79C3819}"/>
          </ac:spMkLst>
        </pc:spChg>
        <pc:spChg chg="del">
          <ac:chgData name="Jim McGowan" userId="e2c7446dd3aca506" providerId="LiveId" clId="{C984184C-D1CE-4096-8D2E-24FA53741B78}" dt="2023-12-15T17:53:41.457" v="3967" actId="478"/>
          <ac:spMkLst>
            <pc:docMk/>
            <pc:sldMk cId="0" sldId="335"/>
            <ac:spMk id="155653" creationId="{BF377F32-C9A8-9164-B183-DA016E2D9A0F}"/>
          </ac:spMkLst>
        </pc:spChg>
        <pc:spChg chg="del">
          <ac:chgData name="Jim McGowan" userId="e2c7446dd3aca506" providerId="LiveId" clId="{C984184C-D1CE-4096-8D2E-24FA53741B78}" dt="2023-12-15T17:53:49.298" v="3972" actId="478"/>
          <ac:spMkLst>
            <pc:docMk/>
            <pc:sldMk cId="0" sldId="335"/>
            <ac:spMk id="155654" creationId="{FF3347BB-0BE0-18DE-529E-D5D71B2445CD}"/>
          </ac:spMkLst>
        </pc:spChg>
        <pc:picChg chg="mod">
          <ac:chgData name="Jim McGowan" userId="e2c7446dd3aca506" providerId="LiveId" clId="{C984184C-D1CE-4096-8D2E-24FA53741B78}" dt="2023-12-15T17:54:03.321" v="4009" actId="1035"/>
          <ac:picMkLst>
            <pc:docMk/>
            <pc:sldMk cId="0" sldId="335"/>
            <ac:picMk id="155657" creationId="{8919238D-8302-4E30-26B5-A8E93073FCDA}"/>
          </ac:picMkLst>
        </pc:picChg>
        <pc:picChg chg="mod">
          <ac:chgData name="Jim McGowan" userId="e2c7446dd3aca506" providerId="LiveId" clId="{C984184C-D1CE-4096-8D2E-24FA53741B78}" dt="2023-12-15T17:54:14.952" v="4068" actId="1036"/>
          <ac:picMkLst>
            <pc:docMk/>
            <pc:sldMk cId="0" sldId="335"/>
            <ac:picMk id="155658" creationId="{AE97E662-334A-7EBE-9281-A4C6F1887FE0}"/>
          </ac:picMkLst>
        </pc:picChg>
      </pc:sldChg>
      <pc:sldChg chg="addSp delSp modSp mod">
        <pc:chgData name="Jim McGowan" userId="e2c7446dd3aca506" providerId="LiveId" clId="{C984184C-D1CE-4096-8D2E-24FA53741B78}" dt="2023-12-15T20:15:15.282" v="4864"/>
        <pc:sldMkLst>
          <pc:docMk/>
          <pc:sldMk cId="0" sldId="336"/>
        </pc:sldMkLst>
        <pc:spChg chg="add mod">
          <ac:chgData name="Jim McGowan" userId="e2c7446dd3aca506" providerId="LiveId" clId="{C984184C-D1CE-4096-8D2E-24FA53741B78}" dt="2023-12-15T14:50:10.099" v="1333"/>
          <ac:spMkLst>
            <pc:docMk/>
            <pc:sldMk cId="0" sldId="336"/>
            <ac:spMk id="2" creationId="{32408296-F605-CDFA-D0F5-D5CA491F76B7}"/>
          </ac:spMkLst>
        </pc:spChg>
        <pc:spChg chg="add mod">
          <ac:chgData name="Jim McGowan" userId="e2c7446dd3aca506" providerId="LiveId" clId="{C984184C-D1CE-4096-8D2E-24FA53741B78}" dt="2023-12-15T20:15:15.282" v="4864"/>
          <ac:spMkLst>
            <pc:docMk/>
            <pc:sldMk cId="0" sldId="336"/>
            <ac:spMk id="3" creationId="{1DEAA214-B43F-1686-189F-F5F5AD97CB7E}"/>
          </ac:spMkLst>
        </pc:spChg>
        <pc:spChg chg="add mod">
          <ac:chgData name="Jim McGowan" userId="e2c7446dd3aca506" providerId="LiveId" clId="{C984184C-D1CE-4096-8D2E-24FA53741B78}" dt="2023-12-15T14:50:59.694" v="1353"/>
          <ac:spMkLst>
            <pc:docMk/>
            <pc:sldMk cId="0" sldId="336"/>
            <ac:spMk id="4" creationId="{C9287FD8-0243-D8AC-BE10-A3E9310BE47E}"/>
          </ac:spMkLst>
        </pc:spChg>
        <pc:spChg chg="del mod">
          <ac:chgData name="Jim McGowan" userId="e2c7446dd3aca506" providerId="LiveId" clId="{C984184C-D1CE-4096-8D2E-24FA53741B78}" dt="2023-12-15T14:50:58.359" v="1352" actId="478"/>
          <ac:spMkLst>
            <pc:docMk/>
            <pc:sldMk cId="0" sldId="336"/>
            <ac:spMk id="157702" creationId="{A2DD3CC1-CF38-87C6-1716-FBEF1935A0E9}"/>
          </ac:spMkLst>
        </pc:spChg>
        <pc:picChg chg="mod">
          <ac:chgData name="Jim McGowan" userId="e2c7446dd3aca506" providerId="LiveId" clId="{C984184C-D1CE-4096-8D2E-24FA53741B78}" dt="2023-12-15T14:50:33.998" v="1344" actId="1036"/>
          <ac:picMkLst>
            <pc:docMk/>
            <pc:sldMk cId="0" sldId="336"/>
            <ac:picMk id="157701" creationId="{F9519E92-F929-F4B5-7B3E-40F9AD7681BD}"/>
          </ac:picMkLst>
        </pc:picChg>
      </pc:sldChg>
      <pc:sldChg chg="addSp delSp modSp mod modAnim">
        <pc:chgData name="Jim McGowan" userId="e2c7446dd3aca506" providerId="LiveId" clId="{C984184C-D1CE-4096-8D2E-24FA53741B78}" dt="2023-12-15T20:15:22.642" v="4868"/>
        <pc:sldMkLst>
          <pc:docMk/>
          <pc:sldMk cId="0" sldId="337"/>
        </pc:sldMkLst>
        <pc:spChg chg="add mod">
          <ac:chgData name="Jim McGowan" userId="e2c7446dd3aca506" providerId="LiveId" clId="{C984184C-D1CE-4096-8D2E-24FA53741B78}" dt="2023-12-15T15:03:46.492" v="1586"/>
          <ac:spMkLst>
            <pc:docMk/>
            <pc:sldMk cId="0" sldId="337"/>
            <ac:spMk id="2" creationId="{930625D9-6975-12E5-F0DA-0F86832619D3}"/>
          </ac:spMkLst>
        </pc:spChg>
        <pc:spChg chg="add mod">
          <ac:chgData name="Jim McGowan" userId="e2c7446dd3aca506" providerId="LiveId" clId="{C984184C-D1CE-4096-8D2E-24FA53741B78}" dt="2023-12-15T20:15:22.642" v="4868"/>
          <ac:spMkLst>
            <pc:docMk/>
            <pc:sldMk cId="0" sldId="337"/>
            <ac:spMk id="3" creationId="{FFCB3FF2-C027-97BB-DBBA-9302C50C3DD0}"/>
          </ac:spMkLst>
        </pc:spChg>
        <pc:spChg chg="del">
          <ac:chgData name="Jim McGowan" userId="e2c7446dd3aca506" providerId="LiveId" clId="{C984184C-D1CE-4096-8D2E-24FA53741B78}" dt="2023-12-15T15:09:02.542" v="1816" actId="478"/>
          <ac:spMkLst>
            <pc:docMk/>
            <pc:sldMk cId="0" sldId="337"/>
            <ac:spMk id="158725" creationId="{04C79197-0A92-622D-B4E3-3F0BA05DBE94}"/>
          </ac:spMkLst>
        </pc:spChg>
        <pc:spChg chg="mod">
          <ac:chgData name="Jim McGowan" userId="e2c7446dd3aca506" providerId="LiveId" clId="{C984184C-D1CE-4096-8D2E-24FA53741B78}" dt="2023-12-15T15:23:40.461" v="2039" actId="2710"/>
          <ac:spMkLst>
            <pc:docMk/>
            <pc:sldMk cId="0" sldId="337"/>
            <ac:spMk id="158727" creationId="{689F500A-0763-57F8-23D2-5E033E48E197}"/>
          </ac:spMkLst>
        </pc:spChg>
        <pc:spChg chg="del mod">
          <ac:chgData name="Jim McGowan" userId="e2c7446dd3aca506" providerId="LiveId" clId="{C984184C-D1CE-4096-8D2E-24FA53741B78}" dt="2023-12-15T15:07:14.328" v="1762" actId="478"/>
          <ac:spMkLst>
            <pc:docMk/>
            <pc:sldMk cId="0" sldId="337"/>
            <ac:spMk id="158732" creationId="{9CBD7289-AEC8-A8A1-E498-31D2B607AD02}"/>
          </ac:spMkLst>
        </pc:spChg>
        <pc:picChg chg="add mod">
          <ac:chgData name="Jim McGowan" userId="e2c7446dd3aca506" providerId="LiveId" clId="{C984184C-D1CE-4096-8D2E-24FA53741B78}" dt="2023-12-15T15:09:29.054" v="1830" actId="1036"/>
          <ac:picMkLst>
            <pc:docMk/>
            <pc:sldMk cId="0" sldId="337"/>
            <ac:picMk id="4" creationId="{2783A60A-C7A5-26B8-4259-068642897501}"/>
          </ac:picMkLst>
        </pc:picChg>
        <pc:picChg chg="del mod">
          <ac:chgData name="Jim McGowan" userId="e2c7446dd3aca506" providerId="LiveId" clId="{C984184C-D1CE-4096-8D2E-24FA53741B78}" dt="2023-12-15T15:07:12.759" v="1761" actId="478"/>
          <ac:picMkLst>
            <pc:docMk/>
            <pc:sldMk cId="0" sldId="337"/>
            <ac:picMk id="158726" creationId="{20C0D8B8-32FD-DC10-1FB5-346A1CE049E5}"/>
          </ac:picMkLst>
        </pc:picChg>
        <pc:picChg chg="del mod">
          <ac:chgData name="Jim McGowan" userId="e2c7446dd3aca506" providerId="LiveId" clId="{C984184C-D1CE-4096-8D2E-24FA53741B78}" dt="2023-12-15T15:07:15.270" v="1763" actId="478"/>
          <ac:picMkLst>
            <pc:docMk/>
            <pc:sldMk cId="0" sldId="337"/>
            <ac:picMk id="158731" creationId="{872B6EAE-3B9F-A4B1-DBFF-F74CA133526E}"/>
          </ac:picMkLst>
        </pc:picChg>
      </pc:sldChg>
      <pc:sldChg chg="del">
        <pc:chgData name="Jim McGowan" userId="e2c7446dd3aca506" providerId="LiveId" clId="{C984184C-D1CE-4096-8D2E-24FA53741B78}" dt="2023-12-15T17:31:15.883" v="3427" actId="47"/>
        <pc:sldMkLst>
          <pc:docMk/>
          <pc:sldMk cId="0" sldId="339"/>
        </pc:sldMkLst>
      </pc:sldChg>
      <pc:sldChg chg="addSp modSp mod">
        <pc:chgData name="Jim McGowan" userId="e2c7446dd3aca506" providerId="LiveId" clId="{C984184C-D1CE-4096-8D2E-24FA53741B78}" dt="2023-12-15T17:40:45.877" v="3653" actId="167"/>
        <pc:sldMkLst>
          <pc:docMk/>
          <pc:sldMk cId="0" sldId="340"/>
        </pc:sldMkLst>
        <pc:picChg chg="add mod ord">
          <ac:chgData name="Jim McGowan" userId="e2c7446dd3aca506" providerId="LiveId" clId="{C984184C-D1CE-4096-8D2E-24FA53741B78}" dt="2023-12-15T17:40:45.877" v="3653" actId="167"/>
          <ac:picMkLst>
            <pc:docMk/>
            <pc:sldMk cId="0" sldId="340"/>
            <ac:picMk id="2" creationId="{71ED4C6E-8416-69D4-3DC6-52BB3AB0E7A8}"/>
          </ac:picMkLst>
        </pc:picChg>
      </pc:sldChg>
      <pc:sldChg chg="modSp mod">
        <pc:chgData name="Jim McGowan" userId="e2c7446dd3aca506" providerId="LiveId" clId="{C984184C-D1CE-4096-8D2E-24FA53741B78}" dt="2023-12-28T17:12:37.817" v="4924" actId="6549"/>
        <pc:sldMkLst>
          <pc:docMk/>
          <pc:sldMk cId="0" sldId="392"/>
        </pc:sldMkLst>
        <pc:spChg chg="mod">
          <ac:chgData name="Jim McGowan" userId="e2c7446dd3aca506" providerId="LiveId" clId="{C984184C-D1CE-4096-8D2E-24FA53741B78}" dt="2023-12-28T17:12:37.817" v="4924" actId="6549"/>
          <ac:spMkLst>
            <pc:docMk/>
            <pc:sldMk cId="0" sldId="392"/>
            <ac:spMk id="9" creationId="{EE5848BF-B2BE-4A3C-A0BB-39B491A5C0FD}"/>
          </ac:spMkLst>
        </pc:spChg>
      </pc:sldChg>
      <pc:sldChg chg="modSp mod">
        <pc:chgData name="Jim McGowan" userId="e2c7446dd3aca506" providerId="LiveId" clId="{C984184C-D1CE-4096-8D2E-24FA53741B78}" dt="2023-12-28T17:12:50.355" v="4932" actId="6549"/>
        <pc:sldMkLst>
          <pc:docMk/>
          <pc:sldMk cId="3389830875" sldId="393"/>
        </pc:sldMkLst>
        <pc:spChg chg="mod">
          <ac:chgData name="Jim McGowan" userId="e2c7446dd3aca506" providerId="LiveId" clId="{C984184C-D1CE-4096-8D2E-24FA53741B78}" dt="2023-12-28T17:12:50.355" v="4932" actId="6549"/>
          <ac:spMkLst>
            <pc:docMk/>
            <pc:sldMk cId="3389830875" sldId="393"/>
            <ac:spMk id="9" creationId="{EE5848BF-B2BE-4A3C-A0BB-39B491A5C0FD}"/>
          </ac:spMkLst>
        </pc:spChg>
      </pc:sldChg>
      <pc:sldChg chg="modSp mod">
        <pc:chgData name="Jim McGowan" userId="e2c7446dd3aca506" providerId="LiveId" clId="{C984184C-D1CE-4096-8D2E-24FA53741B78}" dt="2024-01-03T17:29:49.480" v="5302" actId="6549"/>
        <pc:sldMkLst>
          <pc:docMk/>
          <pc:sldMk cId="0" sldId="455"/>
        </pc:sldMkLst>
        <pc:spChg chg="mod">
          <ac:chgData name="Jim McGowan" userId="e2c7446dd3aca506" providerId="LiveId" clId="{C984184C-D1CE-4096-8D2E-24FA53741B78}" dt="2023-12-28T17:13:07.298" v="4936" actId="6549"/>
          <ac:spMkLst>
            <pc:docMk/>
            <pc:sldMk cId="0" sldId="455"/>
            <ac:spMk id="6" creationId="{D2020966-F556-4873-981F-E6168622D243}"/>
          </ac:spMkLst>
        </pc:spChg>
        <pc:spChg chg="mod">
          <ac:chgData name="Jim McGowan" userId="e2c7446dd3aca506" providerId="LiveId" clId="{C984184C-D1CE-4096-8D2E-24FA53741B78}" dt="2024-01-03T17:29:49.480" v="5302" actId="6549"/>
          <ac:spMkLst>
            <pc:docMk/>
            <pc:sldMk cId="0" sldId="455"/>
            <ac:spMk id="7" creationId="{C312B4B6-C327-4A5A-8D66-D65EEA197975}"/>
          </ac:spMkLst>
        </pc:spChg>
      </pc:sldChg>
      <pc:sldChg chg="addSp modSp ord">
        <pc:chgData name="Jim McGowan" userId="e2c7446dd3aca506" providerId="LiveId" clId="{C984184C-D1CE-4096-8D2E-24FA53741B78}" dt="2023-12-28T17:15:32.857" v="5016"/>
        <pc:sldMkLst>
          <pc:docMk/>
          <pc:sldMk cId="3130848052" sldId="589"/>
        </pc:sldMkLst>
        <pc:spChg chg="add mod">
          <ac:chgData name="Jim McGowan" userId="e2c7446dd3aca506" providerId="LiveId" clId="{C984184C-D1CE-4096-8D2E-24FA53741B78}" dt="2023-12-15T13:58:56.098" v="7"/>
          <ac:spMkLst>
            <pc:docMk/>
            <pc:sldMk cId="3130848052" sldId="589"/>
            <ac:spMk id="2" creationId="{83B902DD-329C-C6AE-F330-6DC3C515FF60}"/>
          </ac:spMkLst>
        </pc:spChg>
      </pc:sldChg>
      <pc:sldChg chg="modSp mod">
        <pc:chgData name="Jim McGowan" userId="e2c7446dd3aca506" providerId="LiveId" clId="{C984184C-D1CE-4096-8D2E-24FA53741B78}" dt="2024-01-03T17:30:16.814" v="5306"/>
        <pc:sldMkLst>
          <pc:docMk/>
          <pc:sldMk cId="739386878" sldId="590"/>
        </pc:sldMkLst>
        <pc:spChg chg="mod">
          <ac:chgData name="Jim McGowan" userId="e2c7446dd3aca506" providerId="LiveId" clId="{C984184C-D1CE-4096-8D2E-24FA53741B78}" dt="2023-12-28T17:14:59.450" v="4997" actId="6549"/>
          <ac:spMkLst>
            <pc:docMk/>
            <pc:sldMk cId="739386878" sldId="590"/>
            <ac:spMk id="6" creationId="{D2020966-F556-4873-981F-E6168622D243}"/>
          </ac:spMkLst>
        </pc:spChg>
        <pc:spChg chg="mod">
          <ac:chgData name="Jim McGowan" userId="e2c7446dd3aca506" providerId="LiveId" clId="{C984184C-D1CE-4096-8D2E-24FA53741B78}" dt="2024-01-03T17:30:16.814" v="5306"/>
          <ac:spMkLst>
            <pc:docMk/>
            <pc:sldMk cId="739386878" sldId="590"/>
            <ac:spMk id="7" creationId="{C312B4B6-C327-4A5A-8D66-D65EEA197975}"/>
          </ac:spMkLst>
        </pc:spChg>
      </pc:sldChg>
      <pc:sldChg chg="modSp del mod">
        <pc:chgData name="Jim McGowan" userId="e2c7446dd3aca506" providerId="LiveId" clId="{C984184C-D1CE-4096-8D2E-24FA53741B78}" dt="2023-12-28T17:16:00.364" v="5026" actId="47"/>
        <pc:sldMkLst>
          <pc:docMk/>
          <pc:sldMk cId="1952671291" sldId="591"/>
        </pc:sldMkLst>
        <pc:spChg chg="mod">
          <ac:chgData name="Jim McGowan" userId="e2c7446dd3aca506" providerId="LiveId" clId="{C984184C-D1CE-4096-8D2E-24FA53741B78}" dt="2023-12-15T13:57:49.378" v="4" actId="20577"/>
          <ac:spMkLst>
            <pc:docMk/>
            <pc:sldMk cId="1952671291" sldId="591"/>
            <ac:spMk id="7" creationId="{C312B4B6-C327-4A5A-8D66-D65EEA197975}"/>
          </ac:spMkLst>
        </pc:spChg>
      </pc:sldChg>
      <pc:sldChg chg="delSp modSp add mod">
        <pc:chgData name="Jim McGowan" userId="e2c7446dd3aca506" providerId="LiveId" clId="{C984184C-D1CE-4096-8D2E-24FA53741B78}" dt="2023-12-15T14:31:30.556" v="756" actId="108"/>
        <pc:sldMkLst>
          <pc:docMk/>
          <pc:sldMk cId="742253901" sldId="665"/>
        </pc:sldMkLst>
        <pc:spChg chg="mod">
          <ac:chgData name="Jim McGowan" userId="e2c7446dd3aca506" providerId="LiveId" clId="{C984184C-D1CE-4096-8D2E-24FA53741B78}" dt="2023-12-15T14:31:30.556" v="756" actId="108"/>
          <ac:spMkLst>
            <pc:docMk/>
            <pc:sldMk cId="742253901" sldId="665"/>
            <ac:spMk id="5" creationId="{69DA6694-3BB4-6874-E1D9-E36EFB88FA5A}"/>
          </ac:spMkLst>
        </pc:spChg>
        <pc:picChg chg="del">
          <ac:chgData name="Jim McGowan" userId="e2c7446dd3aca506" providerId="LiveId" clId="{C984184C-D1CE-4096-8D2E-24FA53741B78}" dt="2023-12-15T14:28:36.200" v="737" actId="478"/>
          <ac:picMkLst>
            <pc:docMk/>
            <pc:sldMk cId="742253901" sldId="665"/>
            <ac:picMk id="6" creationId="{2DF15D65-8AA6-953F-9EEF-F1D5D0A107F6}"/>
          </ac:picMkLst>
        </pc:picChg>
      </pc:sldChg>
      <pc:sldChg chg="add">
        <pc:chgData name="Jim McGowan" userId="e2c7446dd3aca506" providerId="LiveId" clId="{C984184C-D1CE-4096-8D2E-24FA53741B78}" dt="2023-12-15T14:44:56.128" v="1089" actId="2890"/>
        <pc:sldMkLst>
          <pc:docMk/>
          <pc:sldMk cId="1601469751" sldId="666"/>
        </pc:sldMkLst>
      </pc:sldChg>
      <pc:sldChg chg="addSp delSp modSp add mod">
        <pc:chgData name="Jim McGowan" userId="e2c7446dd3aca506" providerId="LiveId" clId="{C984184C-D1CE-4096-8D2E-24FA53741B78}" dt="2023-12-15T20:16:00.514" v="4890"/>
        <pc:sldMkLst>
          <pc:docMk/>
          <pc:sldMk cId="1580001227" sldId="667"/>
        </pc:sldMkLst>
        <pc:spChg chg="mod">
          <ac:chgData name="Jim McGowan" userId="e2c7446dd3aca506" providerId="LiveId" clId="{C984184C-D1CE-4096-8D2E-24FA53741B78}" dt="2023-12-15T20:16:00.514" v="4890"/>
          <ac:spMkLst>
            <pc:docMk/>
            <pc:sldMk cId="1580001227" sldId="667"/>
            <ac:spMk id="3" creationId="{E5A6B608-3F06-7748-155A-AEA94FBD95F7}"/>
          </ac:spMkLst>
        </pc:spChg>
        <pc:spChg chg="mod">
          <ac:chgData name="Jim McGowan" userId="e2c7446dd3aca506" providerId="LiveId" clId="{C984184C-D1CE-4096-8D2E-24FA53741B78}" dt="2023-12-15T17:44:07.912" v="3799" actId="14100"/>
          <ac:spMkLst>
            <pc:docMk/>
            <pc:sldMk cId="1580001227" sldId="667"/>
            <ac:spMk id="19459" creationId="{A484D787-73C8-BDD5-982F-FD4751A92885}"/>
          </ac:spMkLst>
        </pc:spChg>
        <pc:picChg chg="add mod">
          <ac:chgData name="Jim McGowan" userId="e2c7446dd3aca506" providerId="LiveId" clId="{C984184C-D1CE-4096-8D2E-24FA53741B78}" dt="2023-12-15T17:44:10.298" v="3804" actId="1035"/>
          <ac:picMkLst>
            <pc:docMk/>
            <pc:sldMk cId="1580001227" sldId="667"/>
            <ac:picMk id="4" creationId="{6C81A11F-E1B1-E5BB-4E43-88F14575D732}"/>
          </ac:picMkLst>
        </pc:picChg>
        <pc:picChg chg="del">
          <ac:chgData name="Jim McGowan" userId="e2c7446dd3aca506" providerId="LiveId" clId="{C984184C-D1CE-4096-8D2E-24FA53741B78}" dt="2023-12-15T17:43:50.556" v="3779" actId="478"/>
          <ac:picMkLst>
            <pc:docMk/>
            <pc:sldMk cId="1580001227" sldId="667"/>
            <ac:picMk id="19464" creationId="{3A6E9F72-29A4-08B1-3FC5-C3500FFDB680}"/>
          </ac:picMkLst>
        </pc:picChg>
      </pc:sldChg>
      <pc:sldChg chg="addSp delSp modSp add mod ord">
        <pc:chgData name="Jim McGowan" userId="e2c7446dd3aca506" providerId="LiveId" clId="{C984184C-D1CE-4096-8D2E-24FA53741B78}" dt="2023-12-15T20:16:13.002" v="4895"/>
        <pc:sldMkLst>
          <pc:docMk/>
          <pc:sldMk cId="1195145916" sldId="668"/>
        </pc:sldMkLst>
        <pc:spChg chg="mod">
          <ac:chgData name="Jim McGowan" userId="e2c7446dd3aca506" providerId="LiveId" clId="{C984184C-D1CE-4096-8D2E-24FA53741B78}" dt="2023-12-15T17:48:29.587" v="3864" actId="27636"/>
          <ac:spMkLst>
            <pc:docMk/>
            <pc:sldMk cId="1195145916" sldId="668"/>
            <ac:spMk id="2" creationId="{2C21D258-B02E-CF2A-B90C-C8D1BA4C5296}"/>
          </ac:spMkLst>
        </pc:spChg>
        <pc:spChg chg="mod">
          <ac:chgData name="Jim McGowan" userId="e2c7446dd3aca506" providerId="LiveId" clId="{C984184C-D1CE-4096-8D2E-24FA53741B78}" dt="2023-12-15T20:16:13.002" v="4895"/>
          <ac:spMkLst>
            <pc:docMk/>
            <pc:sldMk cId="1195145916" sldId="668"/>
            <ac:spMk id="3" creationId="{1D42EC6F-1915-C54E-8A02-BB2A64A8AC31}"/>
          </ac:spMkLst>
        </pc:spChg>
        <pc:spChg chg="mod">
          <ac:chgData name="Jim McGowan" userId="e2c7446dd3aca506" providerId="LiveId" clId="{C984184C-D1CE-4096-8D2E-24FA53741B78}" dt="2023-12-15T17:50:14.604" v="3902" actId="108"/>
          <ac:spMkLst>
            <pc:docMk/>
            <pc:sldMk cId="1195145916" sldId="668"/>
            <ac:spMk id="78851" creationId="{D85FEF66-6B95-3B28-8E61-EBDAF5101CD5}"/>
          </ac:spMkLst>
        </pc:spChg>
        <pc:picChg chg="add mod">
          <ac:chgData name="Jim McGowan" userId="e2c7446dd3aca506" providerId="LiveId" clId="{C984184C-D1CE-4096-8D2E-24FA53741B78}" dt="2023-12-15T17:48:56.354" v="3868"/>
          <ac:picMkLst>
            <pc:docMk/>
            <pc:sldMk cId="1195145916" sldId="668"/>
            <ac:picMk id="4" creationId="{2865EE54-3F0A-C2E2-E0D6-AC73A1E0C282}"/>
          </ac:picMkLst>
        </pc:picChg>
        <pc:picChg chg="del">
          <ac:chgData name="Jim McGowan" userId="e2c7446dd3aca506" providerId="LiveId" clId="{C984184C-D1CE-4096-8D2E-24FA53741B78}" dt="2023-12-15T17:48:53.578" v="3867" actId="478"/>
          <ac:picMkLst>
            <pc:docMk/>
            <pc:sldMk cId="1195145916" sldId="668"/>
            <ac:picMk id="78850" creationId="{F0E86A6E-7F2E-4CB0-973F-E410C840B814}"/>
          </ac:picMkLst>
        </pc:picChg>
      </pc:sldChg>
      <pc:sldChg chg="modSp add mod">
        <pc:chgData name="Jim McGowan" userId="e2c7446dd3aca506" providerId="LiveId" clId="{C984184C-D1CE-4096-8D2E-24FA53741B78}" dt="2024-01-03T17:30:33.236" v="5312"/>
        <pc:sldMkLst>
          <pc:docMk/>
          <pc:sldMk cId="921198633" sldId="669"/>
        </pc:sldMkLst>
        <pc:spChg chg="mod">
          <ac:chgData name="Jim McGowan" userId="e2c7446dd3aca506" providerId="LiveId" clId="{C984184C-D1CE-4096-8D2E-24FA53741B78}" dt="2024-01-03T17:30:33.236" v="5312"/>
          <ac:spMkLst>
            <pc:docMk/>
            <pc:sldMk cId="921198633" sldId="669"/>
            <ac:spMk id="7" creationId="{C312B4B6-C327-4A5A-8D66-D65EEA197975}"/>
          </ac:spMkLst>
        </pc:spChg>
      </pc:sldChg>
      <pc:sldChg chg="modSp add mod">
        <pc:chgData name="Jim McGowan" userId="e2c7446dd3aca506" providerId="LiveId" clId="{C984184C-D1CE-4096-8D2E-24FA53741B78}" dt="2024-01-03T17:30:54.828" v="5316"/>
        <pc:sldMkLst>
          <pc:docMk/>
          <pc:sldMk cId="422865464" sldId="670"/>
        </pc:sldMkLst>
        <pc:spChg chg="mod">
          <ac:chgData name="Jim McGowan" userId="e2c7446dd3aca506" providerId="LiveId" clId="{C984184C-D1CE-4096-8D2E-24FA53741B78}" dt="2024-01-03T17:30:54.828" v="5316"/>
          <ac:spMkLst>
            <pc:docMk/>
            <pc:sldMk cId="422865464" sldId="670"/>
            <ac:spMk id="7" creationId="{C312B4B6-C327-4A5A-8D66-D65EEA197975}"/>
          </ac:spMkLst>
        </pc:spChg>
      </pc:sldChg>
      <pc:sldChg chg="addSp delSp modSp add mod">
        <pc:chgData name="Jim McGowan" userId="e2c7446dd3aca506" providerId="LiveId" clId="{C984184C-D1CE-4096-8D2E-24FA53741B78}" dt="2024-01-03T17:21:05.694" v="5290" actId="108"/>
        <pc:sldMkLst>
          <pc:docMk/>
          <pc:sldMk cId="365377927" sldId="671"/>
        </pc:sldMkLst>
        <pc:spChg chg="mod">
          <ac:chgData name="Jim McGowan" userId="e2c7446dd3aca506" providerId="LiveId" clId="{C984184C-D1CE-4096-8D2E-24FA53741B78}" dt="2024-01-03T17:18:17.761" v="5190" actId="114"/>
          <ac:spMkLst>
            <pc:docMk/>
            <pc:sldMk cId="365377927" sldId="671"/>
            <ac:spMk id="3" creationId="{896FF9F0-699B-F992-4AA2-946D08BFA81C}"/>
          </ac:spMkLst>
        </pc:spChg>
        <pc:spChg chg="add del">
          <ac:chgData name="Jim McGowan" userId="e2c7446dd3aca506" providerId="LiveId" clId="{C984184C-D1CE-4096-8D2E-24FA53741B78}" dt="2024-01-03T17:18:40.288" v="5197" actId="478"/>
          <ac:spMkLst>
            <pc:docMk/>
            <pc:sldMk cId="365377927" sldId="671"/>
            <ac:spMk id="9" creationId="{A8E3CD7D-130F-BC1B-9281-FDD4019D21CB}"/>
          </ac:spMkLst>
        </pc:spChg>
        <pc:spChg chg="add del">
          <ac:chgData name="Jim McGowan" userId="e2c7446dd3aca506" providerId="LiveId" clId="{C984184C-D1CE-4096-8D2E-24FA53741B78}" dt="2024-01-03T17:18:36.407" v="5194" actId="478"/>
          <ac:spMkLst>
            <pc:docMk/>
            <pc:sldMk cId="365377927" sldId="671"/>
            <ac:spMk id="11" creationId="{344609F9-FB38-38C0-185C-F3A81A2016C6}"/>
          </ac:spMkLst>
        </pc:spChg>
        <pc:spChg chg="mod">
          <ac:chgData name="Jim McGowan" userId="e2c7446dd3aca506" providerId="LiveId" clId="{C984184C-D1CE-4096-8D2E-24FA53741B78}" dt="2024-01-03T17:21:05.694" v="5290" actId="108"/>
          <ac:spMkLst>
            <pc:docMk/>
            <pc:sldMk cId="365377927" sldId="671"/>
            <ac:spMk id="148484" creationId="{8D831E1F-5839-04EB-EC95-FEE6D28D71EE}"/>
          </ac:spMkLst>
        </pc:spChg>
        <pc:spChg chg="del mod">
          <ac:chgData name="Jim McGowan" userId="e2c7446dd3aca506" providerId="LiveId" clId="{C984184C-D1CE-4096-8D2E-24FA53741B78}" dt="2024-01-03T17:08:59.970" v="5048" actId="478"/>
          <ac:spMkLst>
            <pc:docMk/>
            <pc:sldMk cId="365377927" sldId="671"/>
            <ac:spMk id="148491" creationId="{03E3D54E-E906-8F38-55C3-63E9D1B25811}"/>
          </ac:spMkLst>
        </pc:spChg>
        <pc:picChg chg="add del mod">
          <ac:chgData name="Jim McGowan" userId="e2c7446dd3aca506" providerId="LiveId" clId="{C984184C-D1CE-4096-8D2E-24FA53741B78}" dt="2024-01-03T17:19:56.128" v="5249" actId="478"/>
          <ac:picMkLst>
            <pc:docMk/>
            <pc:sldMk cId="365377927" sldId="671"/>
            <ac:picMk id="2" creationId="{24379526-0CD0-6B70-F844-66861CAB44B4}"/>
          </ac:picMkLst>
        </pc:picChg>
        <pc:picChg chg="add del mod">
          <ac:chgData name="Jim McGowan" userId="e2c7446dd3aca506" providerId="LiveId" clId="{C984184C-D1CE-4096-8D2E-24FA53741B78}" dt="2024-01-03T17:19:56.128" v="5249" actId="478"/>
          <ac:picMkLst>
            <pc:docMk/>
            <pc:sldMk cId="365377927" sldId="671"/>
            <ac:picMk id="5" creationId="{8259EBFE-28FA-1F52-1383-AE8B058827EF}"/>
          </ac:picMkLst>
        </pc:picChg>
        <pc:picChg chg="add del mod">
          <ac:chgData name="Jim McGowan" userId="e2c7446dd3aca506" providerId="LiveId" clId="{C984184C-D1CE-4096-8D2E-24FA53741B78}" dt="2024-01-03T17:13:43.280" v="5105" actId="478"/>
          <ac:picMkLst>
            <pc:docMk/>
            <pc:sldMk cId="365377927" sldId="671"/>
            <ac:picMk id="6" creationId="{6B74FB0D-2B6D-E84C-DF57-F19AAF469FBF}"/>
          </ac:picMkLst>
        </pc:picChg>
        <pc:picChg chg="add del mod">
          <ac:chgData name="Jim McGowan" userId="e2c7446dd3aca506" providerId="LiveId" clId="{C984184C-D1CE-4096-8D2E-24FA53741B78}" dt="2024-01-03T17:19:56.128" v="5249" actId="478"/>
          <ac:picMkLst>
            <pc:docMk/>
            <pc:sldMk cId="365377927" sldId="671"/>
            <ac:picMk id="7" creationId="{65FE6830-41FA-AFC7-E146-A2C6780001EA}"/>
          </ac:picMkLst>
        </pc:picChg>
        <pc:picChg chg="add mod">
          <ac:chgData name="Jim McGowan" userId="e2c7446dd3aca506" providerId="LiveId" clId="{C984184C-D1CE-4096-8D2E-24FA53741B78}" dt="2024-01-03T17:20:18.869" v="5282" actId="12788"/>
          <ac:picMkLst>
            <pc:docMk/>
            <pc:sldMk cId="365377927" sldId="671"/>
            <ac:picMk id="12" creationId="{CDF00A5F-743D-29D9-DC67-890C4AB06A32}"/>
          </ac:picMkLst>
        </pc:picChg>
        <pc:picChg chg="del">
          <ac:chgData name="Jim McGowan" userId="e2c7446dd3aca506" providerId="LiveId" clId="{C984184C-D1CE-4096-8D2E-24FA53741B78}" dt="2024-01-03T17:09:10.754" v="5053" actId="478"/>
          <ac:picMkLst>
            <pc:docMk/>
            <pc:sldMk cId="365377927" sldId="671"/>
            <ac:picMk id="148490" creationId="{204FFE9F-6538-02D0-397B-A22C4E4165DC}"/>
          </ac:picMkLst>
        </pc:picChg>
      </pc:sldChg>
    </pc:docChg>
  </pc:docChgLst>
  <pc:docChgLst>
    <pc:chgData name="Jim McGowan" userId="e2c7446dd3aca506" providerId="LiveId" clId="{0FC4EADB-28D6-4EFB-81B2-E1AEEE8F31E0}"/>
    <pc:docChg chg="undo redo custSel addSld delSld modSld sldOrd delMainMaster replTag delTag">
      <pc:chgData name="Jim McGowan" userId="e2c7446dd3aca506" providerId="LiveId" clId="{0FC4EADB-28D6-4EFB-81B2-E1AEEE8F31E0}" dt="2024-06-13T16:40:50.151" v="791"/>
      <pc:docMkLst>
        <pc:docMk/>
      </pc:docMkLst>
      <pc:sldChg chg="modSp mod">
        <pc:chgData name="Jim McGowan" userId="e2c7446dd3aca506" providerId="LiveId" clId="{0FC4EADB-28D6-4EFB-81B2-E1AEEE8F31E0}" dt="2024-06-13T15:05:52.425" v="451" actId="14100"/>
        <pc:sldMkLst>
          <pc:docMk/>
          <pc:sldMk cId="0" sldId="261"/>
        </pc:sldMkLst>
        <pc:spChg chg="mod">
          <ac:chgData name="Jim McGowan" userId="e2c7446dd3aca506" providerId="LiveId" clId="{0FC4EADB-28D6-4EFB-81B2-E1AEEE8F31E0}" dt="2024-06-13T15:05:52.425" v="451" actId="14100"/>
          <ac:spMkLst>
            <pc:docMk/>
            <pc:sldMk cId="0" sldId="261"/>
            <ac:spMk id="13315" creationId="{CDCBE3E4-4DD1-E05B-59D9-AF990BB05520}"/>
          </ac:spMkLst>
        </pc:spChg>
      </pc:sldChg>
      <pc:sldChg chg="addSp delSp modSp add del">
        <pc:chgData name="Jim McGowan" userId="e2c7446dd3aca506" providerId="LiveId" clId="{0FC4EADB-28D6-4EFB-81B2-E1AEEE8F31E0}" dt="2024-06-13T13:03:34.858" v="429" actId="47"/>
        <pc:sldMkLst>
          <pc:docMk/>
          <pc:sldMk cId="0" sldId="266"/>
        </pc:sldMkLst>
        <pc:spChg chg="del">
          <ac:chgData name="Jim McGowan" userId="e2c7446dd3aca506" providerId="LiveId" clId="{0FC4EADB-28D6-4EFB-81B2-E1AEEE8F31E0}" dt="2024-05-29T15:51:11.677" v="413" actId="478"/>
          <ac:spMkLst>
            <pc:docMk/>
            <pc:sldMk cId="0" sldId="266"/>
            <ac:spMk id="3" creationId="{9AF829B2-F9F5-0E07-3447-2EA417E33655}"/>
          </ac:spMkLst>
        </pc:spChg>
        <pc:spChg chg="add mod">
          <ac:chgData name="Jim McGowan" userId="e2c7446dd3aca506" providerId="LiveId" clId="{0FC4EADB-28D6-4EFB-81B2-E1AEEE8F31E0}" dt="2024-05-29T15:51:12.296" v="414"/>
          <ac:spMkLst>
            <pc:docMk/>
            <pc:sldMk cId="0" sldId="266"/>
            <ac:spMk id="4" creationId="{9FAFCCEB-0632-A022-0E15-278E4D4ECAE0}"/>
          </ac:spMkLst>
        </pc:spChg>
      </pc:sldChg>
      <pc:sldChg chg="modSp mod modAnim">
        <pc:chgData name="Jim McGowan" userId="e2c7446dd3aca506" providerId="LiveId" clId="{0FC4EADB-28D6-4EFB-81B2-E1AEEE8F31E0}" dt="2024-06-13T16:40:40.544" v="789" actId="2711"/>
        <pc:sldMkLst>
          <pc:docMk/>
          <pc:sldMk cId="0" sldId="277"/>
        </pc:sldMkLst>
        <pc:spChg chg="mod">
          <ac:chgData name="Jim McGowan" userId="e2c7446dd3aca506" providerId="LiveId" clId="{0FC4EADB-28D6-4EFB-81B2-E1AEEE8F31E0}" dt="2024-06-13T16:40:40.544" v="789" actId="2711"/>
          <ac:spMkLst>
            <pc:docMk/>
            <pc:sldMk cId="0" sldId="277"/>
            <ac:spMk id="38915" creationId="{3E424B17-C250-71B4-778A-E98B44C21F37}"/>
          </ac:spMkLst>
        </pc:spChg>
      </pc:sldChg>
      <pc:sldChg chg="modSp mod">
        <pc:chgData name="Jim McGowan" userId="e2c7446dd3aca506" providerId="LiveId" clId="{0FC4EADB-28D6-4EFB-81B2-E1AEEE8F31E0}" dt="2024-05-28T17:50:08.224" v="353" actId="1036"/>
        <pc:sldMkLst>
          <pc:docMk/>
          <pc:sldMk cId="0" sldId="278"/>
        </pc:sldMkLst>
        <pc:spChg chg="mod">
          <ac:chgData name="Jim McGowan" userId="e2c7446dd3aca506" providerId="LiveId" clId="{0FC4EADB-28D6-4EFB-81B2-E1AEEE8F31E0}" dt="2024-05-28T17:50:02.504" v="352" actId="14100"/>
          <ac:spMkLst>
            <pc:docMk/>
            <pc:sldMk cId="0" sldId="278"/>
            <ac:spMk id="40963" creationId="{7317FE52-B98E-56ED-6127-396A74FAF7CD}"/>
          </ac:spMkLst>
        </pc:spChg>
        <pc:picChg chg="mod">
          <ac:chgData name="Jim McGowan" userId="e2c7446dd3aca506" providerId="LiveId" clId="{0FC4EADB-28D6-4EFB-81B2-E1AEEE8F31E0}" dt="2024-05-28T17:50:08.224" v="353" actId="1036"/>
          <ac:picMkLst>
            <pc:docMk/>
            <pc:sldMk cId="0" sldId="278"/>
            <ac:picMk id="40969" creationId="{8041E1A6-C429-C843-6969-A400D67F0118}"/>
          </ac:picMkLst>
        </pc:picChg>
      </pc:sldChg>
      <pc:sldChg chg="modSp del mod">
        <pc:chgData name="Jim McGowan" userId="e2c7446dd3aca506" providerId="LiveId" clId="{0FC4EADB-28D6-4EFB-81B2-E1AEEE8F31E0}" dt="2024-06-13T13:05:25.157" v="436" actId="2696"/>
        <pc:sldMkLst>
          <pc:docMk/>
          <pc:sldMk cId="3964562883" sldId="283"/>
        </pc:sldMkLst>
        <pc:spChg chg="mod">
          <ac:chgData name="Jim McGowan" userId="e2c7446dd3aca506" providerId="LiveId" clId="{0FC4EADB-28D6-4EFB-81B2-E1AEEE8F31E0}" dt="2024-06-13T13:01:29.110" v="423" actId="2711"/>
          <ac:spMkLst>
            <pc:docMk/>
            <pc:sldMk cId="3964562883" sldId="283"/>
            <ac:spMk id="53251" creationId="{CCE0796F-16F7-8B88-BCA5-F60811A57FB6}"/>
          </ac:spMkLst>
        </pc:spChg>
      </pc:sldChg>
      <pc:sldChg chg="add">
        <pc:chgData name="Jim McGowan" userId="e2c7446dd3aca506" providerId="LiveId" clId="{0FC4EADB-28D6-4EFB-81B2-E1AEEE8F31E0}" dt="2024-06-13T13:05:31.462" v="439"/>
        <pc:sldMkLst>
          <pc:docMk/>
          <pc:sldMk cId="557634847" sldId="284"/>
        </pc:sldMkLst>
      </pc:sldChg>
      <pc:sldChg chg="addSp delSp modSp mod">
        <pc:chgData name="Jim McGowan" userId="e2c7446dd3aca506" providerId="LiveId" clId="{0FC4EADB-28D6-4EFB-81B2-E1AEEE8F31E0}" dt="2024-05-28T15:58:42.881" v="93" actId="20577"/>
        <pc:sldMkLst>
          <pc:docMk/>
          <pc:sldMk cId="0" sldId="298"/>
        </pc:sldMkLst>
        <pc:spChg chg="del">
          <ac:chgData name="Jim McGowan" userId="e2c7446dd3aca506" providerId="LiveId" clId="{0FC4EADB-28D6-4EFB-81B2-E1AEEE8F31E0}" dt="2024-05-28T15:55:09.089" v="50" actId="478"/>
          <ac:spMkLst>
            <pc:docMk/>
            <pc:sldMk cId="0" sldId="298"/>
            <ac:spMk id="2" creationId="{2C21D258-B02E-CF2A-B90C-C8D1BA4C5296}"/>
          </ac:spMkLst>
        </pc:spChg>
        <pc:spChg chg="del">
          <ac:chgData name="Jim McGowan" userId="e2c7446dd3aca506" providerId="LiveId" clId="{0FC4EADB-28D6-4EFB-81B2-E1AEEE8F31E0}" dt="2024-05-28T15:55:12.001" v="51" actId="478"/>
          <ac:spMkLst>
            <pc:docMk/>
            <pc:sldMk cId="0" sldId="298"/>
            <ac:spMk id="3" creationId="{1D42EC6F-1915-C54E-8A02-BB2A64A8AC31}"/>
          </ac:spMkLst>
        </pc:spChg>
        <pc:spChg chg="add mod">
          <ac:chgData name="Jim McGowan" userId="e2c7446dd3aca506" providerId="LiveId" clId="{0FC4EADB-28D6-4EFB-81B2-E1AEEE8F31E0}" dt="2024-05-28T15:58:42.881" v="93" actId="20577"/>
          <ac:spMkLst>
            <pc:docMk/>
            <pc:sldMk cId="0" sldId="298"/>
            <ac:spMk id="6" creationId="{EB36E698-A8C3-AA31-5908-D1226817EAD9}"/>
          </ac:spMkLst>
        </pc:spChg>
        <pc:spChg chg="del">
          <ac:chgData name="Jim McGowan" userId="e2c7446dd3aca506" providerId="LiveId" clId="{0FC4EADB-28D6-4EFB-81B2-E1AEEE8F31E0}" dt="2024-05-28T15:54:58.620" v="47" actId="478"/>
          <ac:spMkLst>
            <pc:docMk/>
            <pc:sldMk cId="0" sldId="298"/>
            <ac:spMk id="78851" creationId="{D85FEF66-6B95-3B28-8E61-EBDAF5101CD5}"/>
          </ac:spMkLst>
        </pc:spChg>
        <pc:picChg chg="add">
          <ac:chgData name="Jim McGowan" userId="e2c7446dd3aca506" providerId="LiveId" clId="{0FC4EADB-28D6-4EFB-81B2-E1AEEE8F31E0}" dt="2024-05-28T15:55:22.287" v="54"/>
          <ac:picMkLst>
            <pc:docMk/>
            <pc:sldMk cId="0" sldId="298"/>
            <ac:picMk id="4" creationId="{37C73B2B-BC33-25A1-D897-4678B5FFDAD2}"/>
          </ac:picMkLst>
        </pc:picChg>
        <pc:picChg chg="del">
          <ac:chgData name="Jim McGowan" userId="e2c7446dd3aca506" providerId="LiveId" clId="{0FC4EADB-28D6-4EFB-81B2-E1AEEE8F31E0}" dt="2024-05-28T15:54:56.458" v="46" actId="478"/>
          <ac:picMkLst>
            <pc:docMk/>
            <pc:sldMk cId="0" sldId="298"/>
            <ac:picMk id="78850" creationId="{F0E86A6E-7F2E-4CB0-973F-E410C840B814}"/>
          </ac:picMkLst>
        </pc:picChg>
      </pc:sldChg>
      <pc:sldChg chg="del">
        <pc:chgData name="Jim McGowan" userId="e2c7446dd3aca506" providerId="LiveId" clId="{0FC4EADB-28D6-4EFB-81B2-E1AEEE8F31E0}" dt="2024-06-13T13:05:25.157" v="436" actId="2696"/>
        <pc:sldMkLst>
          <pc:docMk/>
          <pc:sldMk cId="537421982" sldId="300"/>
        </pc:sldMkLst>
      </pc:sldChg>
      <pc:sldChg chg="del">
        <pc:chgData name="Jim McGowan" userId="e2c7446dd3aca506" providerId="LiveId" clId="{0FC4EADB-28D6-4EFB-81B2-E1AEEE8F31E0}" dt="2024-06-13T13:05:25.157" v="436" actId="2696"/>
        <pc:sldMkLst>
          <pc:docMk/>
          <pc:sldMk cId="2583929870" sldId="301"/>
        </pc:sldMkLst>
      </pc:sldChg>
      <pc:sldChg chg="add">
        <pc:chgData name="Jim McGowan" userId="e2c7446dd3aca506" providerId="LiveId" clId="{0FC4EADB-28D6-4EFB-81B2-E1AEEE8F31E0}" dt="2024-06-13T13:05:31.462" v="439"/>
        <pc:sldMkLst>
          <pc:docMk/>
          <pc:sldMk cId="1892515676" sldId="302"/>
        </pc:sldMkLst>
      </pc:sldChg>
      <pc:sldChg chg="add">
        <pc:chgData name="Jim McGowan" userId="e2c7446dd3aca506" providerId="LiveId" clId="{0FC4EADB-28D6-4EFB-81B2-E1AEEE8F31E0}" dt="2024-06-13T13:05:31.462" v="439"/>
        <pc:sldMkLst>
          <pc:docMk/>
          <pc:sldMk cId="239891775" sldId="303"/>
        </pc:sldMkLst>
      </pc:sldChg>
      <pc:sldChg chg="modSp mod">
        <pc:chgData name="Jim McGowan" userId="e2c7446dd3aca506" providerId="LiveId" clId="{0FC4EADB-28D6-4EFB-81B2-E1AEEE8F31E0}" dt="2024-05-28T17:08:23.614" v="131" actId="6549"/>
        <pc:sldMkLst>
          <pc:docMk/>
          <pc:sldMk cId="0" sldId="317"/>
        </pc:sldMkLst>
        <pc:spChg chg="mod">
          <ac:chgData name="Jim McGowan" userId="e2c7446dd3aca506" providerId="LiveId" clId="{0FC4EADB-28D6-4EFB-81B2-E1AEEE8F31E0}" dt="2024-05-28T17:08:23.614" v="131" actId="6549"/>
          <ac:spMkLst>
            <pc:docMk/>
            <pc:sldMk cId="0" sldId="317"/>
            <ac:spMk id="117764" creationId="{B26A2523-4256-2365-7DE4-3D87959E8AA6}"/>
          </ac:spMkLst>
        </pc:spChg>
      </pc:sldChg>
      <pc:sldChg chg="modSp mod">
        <pc:chgData name="Jim McGowan" userId="e2c7446dd3aca506" providerId="LiveId" clId="{0FC4EADB-28D6-4EFB-81B2-E1AEEE8F31E0}" dt="2024-06-13T16:04:59.347" v="698" actId="313"/>
        <pc:sldMkLst>
          <pc:docMk/>
          <pc:sldMk cId="0" sldId="319"/>
        </pc:sldMkLst>
        <pc:spChg chg="mod">
          <ac:chgData name="Jim McGowan" userId="e2c7446dd3aca506" providerId="LiveId" clId="{0FC4EADB-28D6-4EFB-81B2-E1AEEE8F31E0}" dt="2024-06-13T16:04:59.347" v="698" actId="313"/>
          <ac:spMkLst>
            <pc:docMk/>
            <pc:sldMk cId="0" sldId="319"/>
            <ac:spMk id="120834" creationId="{D02A90B8-0F82-29EE-63CF-223E09B8FD56}"/>
          </ac:spMkLst>
        </pc:spChg>
      </pc:sldChg>
      <pc:sldChg chg="modSp mod">
        <pc:chgData name="Jim McGowan" userId="e2c7446dd3aca506" providerId="LiveId" clId="{0FC4EADB-28D6-4EFB-81B2-E1AEEE8F31E0}" dt="2024-06-13T15:51:39.187" v="655" actId="114"/>
        <pc:sldMkLst>
          <pc:docMk/>
          <pc:sldMk cId="0" sldId="323"/>
        </pc:sldMkLst>
        <pc:spChg chg="mod">
          <ac:chgData name="Jim McGowan" userId="e2c7446dd3aca506" providerId="LiveId" clId="{0FC4EADB-28D6-4EFB-81B2-E1AEEE8F31E0}" dt="2024-06-13T15:51:39.187" v="655" actId="114"/>
          <ac:spMkLst>
            <pc:docMk/>
            <pc:sldMk cId="0" sldId="323"/>
            <ac:spMk id="129026" creationId="{7B866791-814B-6D05-35F6-A79C31BE7716}"/>
          </ac:spMkLst>
        </pc:spChg>
      </pc:sldChg>
      <pc:sldChg chg="modSp mod">
        <pc:chgData name="Jim McGowan" userId="e2c7446dd3aca506" providerId="LiveId" clId="{0FC4EADB-28D6-4EFB-81B2-E1AEEE8F31E0}" dt="2024-06-13T16:35:23.065" v="781" actId="313"/>
        <pc:sldMkLst>
          <pc:docMk/>
          <pc:sldMk cId="0" sldId="324"/>
        </pc:sldMkLst>
        <pc:spChg chg="mod">
          <ac:chgData name="Jim McGowan" userId="e2c7446dd3aca506" providerId="LiveId" clId="{0FC4EADB-28D6-4EFB-81B2-E1AEEE8F31E0}" dt="2024-06-13T16:35:23.065" v="781" actId="313"/>
          <ac:spMkLst>
            <pc:docMk/>
            <pc:sldMk cId="0" sldId="324"/>
            <ac:spMk id="131074" creationId="{F65C7290-F238-0D0C-EE14-D15AAD44BF30}"/>
          </ac:spMkLst>
        </pc:spChg>
      </pc:sldChg>
      <pc:sldChg chg="delSp modSp del mod">
        <pc:chgData name="Jim McGowan" userId="e2c7446dd3aca506" providerId="LiveId" clId="{0FC4EADB-28D6-4EFB-81B2-E1AEEE8F31E0}" dt="2024-05-28T17:30:39.804" v="159" actId="47"/>
        <pc:sldMkLst>
          <pc:docMk/>
          <pc:sldMk cId="0" sldId="325"/>
        </pc:sldMkLst>
        <pc:spChg chg="mod">
          <ac:chgData name="Jim McGowan" userId="e2c7446dd3aca506" providerId="LiveId" clId="{0FC4EADB-28D6-4EFB-81B2-E1AEEE8F31E0}" dt="2024-05-28T17:29:59.343" v="155" actId="123"/>
          <ac:spMkLst>
            <pc:docMk/>
            <pc:sldMk cId="0" sldId="325"/>
            <ac:spMk id="135171" creationId="{635B7D21-0A32-E8B1-C041-D56B21D80F3C}"/>
          </ac:spMkLst>
        </pc:spChg>
        <pc:spChg chg="del">
          <ac:chgData name="Jim McGowan" userId="e2c7446dd3aca506" providerId="LiveId" clId="{0FC4EADB-28D6-4EFB-81B2-E1AEEE8F31E0}" dt="2024-05-28T17:29:10.787" v="139" actId="478"/>
          <ac:spMkLst>
            <pc:docMk/>
            <pc:sldMk cId="0" sldId="325"/>
            <ac:spMk id="135172" creationId="{3212F9F2-0D27-F8CD-39BC-CC34C1E7A5BF}"/>
          </ac:spMkLst>
        </pc:spChg>
        <pc:picChg chg="del">
          <ac:chgData name="Jim McGowan" userId="e2c7446dd3aca506" providerId="LiveId" clId="{0FC4EADB-28D6-4EFB-81B2-E1AEEE8F31E0}" dt="2024-05-28T17:30:05.466" v="156" actId="478"/>
          <ac:picMkLst>
            <pc:docMk/>
            <pc:sldMk cId="0" sldId="325"/>
            <ac:picMk id="135175" creationId="{7D847868-AA16-CAA9-FBE9-E52B999B489B}"/>
          </ac:picMkLst>
        </pc:picChg>
      </pc:sldChg>
      <pc:sldChg chg="addSp delSp modSp mod">
        <pc:chgData name="Jim McGowan" userId="e2c7446dd3aca506" providerId="LiveId" clId="{0FC4EADB-28D6-4EFB-81B2-E1AEEE8F31E0}" dt="2024-05-28T17:52:36.180" v="374" actId="2711"/>
        <pc:sldMkLst>
          <pc:docMk/>
          <pc:sldMk cId="0" sldId="326"/>
        </pc:sldMkLst>
        <pc:spChg chg="mod">
          <ac:chgData name="Jim McGowan" userId="e2c7446dd3aca506" providerId="LiveId" clId="{0FC4EADB-28D6-4EFB-81B2-E1AEEE8F31E0}" dt="2024-05-28T17:52:36.180" v="374" actId="2711"/>
          <ac:spMkLst>
            <pc:docMk/>
            <pc:sldMk cId="0" sldId="326"/>
            <ac:spMk id="137220" creationId="{39DA58DE-5B5B-28C7-E4B8-34CB40DDDDBE}"/>
          </ac:spMkLst>
        </pc:spChg>
        <pc:picChg chg="add mod">
          <ac:chgData name="Jim McGowan" userId="e2c7446dd3aca506" providerId="LiveId" clId="{0FC4EADB-28D6-4EFB-81B2-E1AEEE8F31E0}" dt="2024-05-28T17:52:19.520" v="367" actId="1038"/>
          <ac:picMkLst>
            <pc:docMk/>
            <pc:sldMk cId="0" sldId="326"/>
            <ac:picMk id="2" creationId="{538920AF-935D-E944-F8B3-0AC83101E3D2}"/>
          </ac:picMkLst>
        </pc:picChg>
        <pc:picChg chg="del">
          <ac:chgData name="Jim McGowan" userId="e2c7446dd3aca506" providerId="LiveId" clId="{0FC4EADB-28D6-4EFB-81B2-E1AEEE8F31E0}" dt="2024-05-28T17:52:11.537" v="356" actId="478"/>
          <ac:picMkLst>
            <pc:docMk/>
            <pc:sldMk cId="0" sldId="326"/>
            <ac:picMk id="137225" creationId="{D217BEFB-9256-BAB3-FA60-51EB7320023B}"/>
          </ac:picMkLst>
        </pc:picChg>
      </pc:sldChg>
      <pc:sldChg chg="addSp delSp modSp add del">
        <pc:chgData name="Jim McGowan" userId="e2c7446dd3aca506" providerId="LiveId" clId="{0FC4EADB-28D6-4EFB-81B2-E1AEEE8F31E0}" dt="2024-06-13T13:03:34.858" v="429" actId="47"/>
        <pc:sldMkLst>
          <pc:docMk/>
          <pc:sldMk cId="0" sldId="329"/>
        </pc:sldMkLst>
        <pc:spChg chg="del">
          <ac:chgData name="Jim McGowan" userId="e2c7446dd3aca506" providerId="LiveId" clId="{0FC4EADB-28D6-4EFB-81B2-E1AEEE8F31E0}" dt="2024-05-29T15:51:22.029" v="419" actId="478"/>
          <ac:spMkLst>
            <pc:docMk/>
            <pc:sldMk cId="0" sldId="329"/>
            <ac:spMk id="3" creationId="{A76AA27E-503B-B5F8-325A-C0EE16EA8081}"/>
          </ac:spMkLst>
        </pc:spChg>
        <pc:spChg chg="add mod">
          <ac:chgData name="Jim McGowan" userId="e2c7446dd3aca506" providerId="LiveId" clId="{0FC4EADB-28D6-4EFB-81B2-E1AEEE8F31E0}" dt="2024-05-29T15:51:22.696" v="420"/>
          <ac:spMkLst>
            <pc:docMk/>
            <pc:sldMk cId="0" sldId="329"/>
            <ac:spMk id="4" creationId="{A2E1EFD9-E877-66D4-84CB-D924EF72C7E2}"/>
          </ac:spMkLst>
        </pc:spChg>
      </pc:sldChg>
      <pc:sldChg chg="addSp delSp modSp mod">
        <pc:chgData name="Jim McGowan" userId="e2c7446dd3aca506" providerId="LiveId" clId="{0FC4EADB-28D6-4EFB-81B2-E1AEEE8F31E0}" dt="2024-05-28T17:48:12.385" v="330" actId="20577"/>
        <pc:sldMkLst>
          <pc:docMk/>
          <pc:sldMk cId="0" sldId="335"/>
        </pc:sldMkLst>
        <pc:spChg chg="mod">
          <ac:chgData name="Jim McGowan" userId="e2c7446dd3aca506" providerId="LiveId" clId="{0FC4EADB-28D6-4EFB-81B2-E1AEEE8F31E0}" dt="2024-05-28T17:48:12.385" v="330" actId="20577"/>
          <ac:spMkLst>
            <pc:docMk/>
            <pc:sldMk cId="0" sldId="335"/>
            <ac:spMk id="155652" creationId="{E10C906E-472F-3F2D-5472-9AF2D79C3819}"/>
          </ac:spMkLst>
        </pc:spChg>
        <pc:picChg chg="add del mod modCrop">
          <ac:chgData name="Jim McGowan" userId="e2c7446dd3aca506" providerId="LiveId" clId="{0FC4EADB-28D6-4EFB-81B2-E1AEEE8F31E0}" dt="2024-05-28T17:47:39.088" v="282" actId="478"/>
          <ac:picMkLst>
            <pc:docMk/>
            <pc:sldMk cId="0" sldId="335"/>
            <ac:picMk id="2" creationId="{18DB3780-E0FB-8152-7E23-C867BFB56F0E}"/>
          </ac:picMkLst>
        </pc:picChg>
        <pc:picChg chg="add mod">
          <ac:chgData name="Jim McGowan" userId="e2c7446dd3aca506" providerId="LiveId" clId="{0FC4EADB-28D6-4EFB-81B2-E1AEEE8F31E0}" dt="2024-05-28T17:47:45.121" v="300" actId="1036"/>
          <ac:picMkLst>
            <pc:docMk/>
            <pc:sldMk cId="0" sldId="335"/>
            <ac:picMk id="5" creationId="{A1E80363-9C00-1157-8044-5B7C7FDE770D}"/>
          </ac:picMkLst>
        </pc:picChg>
        <pc:picChg chg="del mod">
          <ac:chgData name="Jim McGowan" userId="e2c7446dd3aca506" providerId="LiveId" clId="{0FC4EADB-28D6-4EFB-81B2-E1AEEE8F31E0}" dt="2024-05-28T17:47:39.088" v="282" actId="478"/>
          <ac:picMkLst>
            <pc:docMk/>
            <pc:sldMk cId="0" sldId="335"/>
            <ac:picMk id="155657" creationId="{8919238D-8302-4E30-26B5-A8E93073FCDA}"/>
          </ac:picMkLst>
        </pc:picChg>
        <pc:picChg chg="del mod">
          <ac:chgData name="Jim McGowan" userId="e2c7446dd3aca506" providerId="LiveId" clId="{0FC4EADB-28D6-4EFB-81B2-E1AEEE8F31E0}" dt="2024-05-28T17:46:59.169" v="266" actId="478"/>
          <ac:picMkLst>
            <pc:docMk/>
            <pc:sldMk cId="0" sldId="335"/>
            <ac:picMk id="155658" creationId="{AE97E662-334A-7EBE-9281-A4C6F1887FE0}"/>
          </ac:picMkLst>
        </pc:picChg>
      </pc:sldChg>
      <pc:sldChg chg="modSp del mod">
        <pc:chgData name="Jim McGowan" userId="e2c7446dd3aca506" providerId="LiveId" clId="{0FC4EADB-28D6-4EFB-81B2-E1AEEE8F31E0}" dt="2024-06-13T16:31:48.235" v="763" actId="47"/>
        <pc:sldMkLst>
          <pc:docMk/>
          <pc:sldMk cId="0" sldId="340"/>
        </pc:sldMkLst>
        <pc:spChg chg="mod">
          <ac:chgData name="Jim McGowan" userId="e2c7446dd3aca506" providerId="LiveId" clId="{0FC4EADB-28D6-4EFB-81B2-E1AEEE8F31E0}" dt="2024-06-13T16:31:10.505" v="760" actId="6549"/>
          <ac:spMkLst>
            <pc:docMk/>
            <pc:sldMk cId="0" sldId="340"/>
            <ac:spMk id="164866" creationId="{B72D7696-1D33-1C15-E6D1-E6396BC0EFB5}"/>
          </ac:spMkLst>
        </pc:spChg>
      </pc:sldChg>
      <pc:sldChg chg="modSp mod">
        <pc:chgData name="Jim McGowan" userId="e2c7446dd3aca506" providerId="LiveId" clId="{0FC4EADB-28D6-4EFB-81B2-E1AEEE8F31E0}" dt="2024-05-28T15:51:23.585" v="32" actId="12788"/>
        <pc:sldMkLst>
          <pc:docMk/>
          <pc:sldMk cId="0" sldId="455"/>
        </pc:sldMkLst>
        <pc:spChg chg="mod">
          <ac:chgData name="Jim McGowan" userId="e2c7446dd3aca506" providerId="LiveId" clId="{0FC4EADB-28D6-4EFB-81B2-E1AEEE8F31E0}" dt="2024-05-28T15:51:23.585" v="32" actId="12788"/>
          <ac:spMkLst>
            <pc:docMk/>
            <pc:sldMk cId="0" sldId="455"/>
            <ac:spMk id="7" creationId="{C312B4B6-C327-4A5A-8D66-D65EEA197975}"/>
          </ac:spMkLst>
        </pc:spChg>
      </pc:sldChg>
      <pc:sldChg chg="del">
        <pc:chgData name="Jim McGowan" userId="e2c7446dd3aca506" providerId="LiveId" clId="{0FC4EADB-28D6-4EFB-81B2-E1AEEE8F31E0}" dt="2024-05-28T15:49:49.654" v="0" actId="47"/>
        <pc:sldMkLst>
          <pc:docMk/>
          <pc:sldMk cId="3880206135" sldId="583"/>
        </pc:sldMkLst>
      </pc:sldChg>
      <pc:sldChg chg="modSp mod">
        <pc:chgData name="Jim McGowan" userId="e2c7446dd3aca506" providerId="LiveId" clId="{0FC4EADB-28D6-4EFB-81B2-E1AEEE8F31E0}" dt="2024-05-28T15:50:23.065" v="7" actId="14100"/>
        <pc:sldMkLst>
          <pc:docMk/>
          <pc:sldMk cId="1454054571" sldId="585"/>
        </pc:sldMkLst>
        <pc:spChg chg="mod">
          <ac:chgData name="Jim McGowan" userId="e2c7446dd3aca506" providerId="LiveId" clId="{0FC4EADB-28D6-4EFB-81B2-E1AEEE8F31E0}" dt="2024-05-28T15:50:23.065" v="7" actId="14100"/>
          <ac:spMkLst>
            <pc:docMk/>
            <pc:sldMk cId="1454054571" sldId="585"/>
            <ac:spMk id="7" creationId="{00000000-0000-0000-0000-000000000000}"/>
          </ac:spMkLst>
        </pc:spChg>
      </pc:sldChg>
      <pc:sldChg chg="del">
        <pc:chgData name="Jim McGowan" userId="e2c7446dd3aca506" providerId="LiveId" clId="{0FC4EADB-28D6-4EFB-81B2-E1AEEE8F31E0}" dt="2024-05-29T15:49:50.834" v="398" actId="47"/>
        <pc:sldMkLst>
          <pc:docMk/>
          <pc:sldMk cId="3130848052" sldId="589"/>
        </pc:sldMkLst>
      </pc:sldChg>
      <pc:sldChg chg="modSp mod">
        <pc:chgData name="Jim McGowan" userId="e2c7446dd3aca506" providerId="LiveId" clId="{0FC4EADB-28D6-4EFB-81B2-E1AEEE8F31E0}" dt="2024-05-28T15:51:42.483" v="36" actId="12788"/>
        <pc:sldMkLst>
          <pc:docMk/>
          <pc:sldMk cId="739386878" sldId="590"/>
        </pc:sldMkLst>
        <pc:spChg chg="mod">
          <ac:chgData name="Jim McGowan" userId="e2c7446dd3aca506" providerId="LiveId" clId="{0FC4EADB-28D6-4EFB-81B2-E1AEEE8F31E0}" dt="2024-05-28T15:51:42.483" v="36" actId="12788"/>
          <ac:spMkLst>
            <pc:docMk/>
            <pc:sldMk cId="739386878" sldId="590"/>
            <ac:spMk id="7" creationId="{C312B4B6-C327-4A5A-8D66-D65EEA197975}"/>
          </ac:spMkLst>
        </pc:spChg>
      </pc:sldChg>
      <pc:sldChg chg="add">
        <pc:chgData name="Jim McGowan" userId="e2c7446dd3aca506" providerId="LiveId" clId="{0FC4EADB-28D6-4EFB-81B2-E1AEEE8F31E0}" dt="2024-06-13T13:05:31.462" v="439"/>
        <pc:sldMkLst>
          <pc:docMk/>
          <pc:sldMk cId="357912354" sldId="665"/>
        </pc:sldMkLst>
      </pc:sldChg>
      <pc:sldChg chg="del">
        <pc:chgData name="Jim McGowan" userId="e2c7446dd3aca506" providerId="LiveId" clId="{0FC4EADB-28D6-4EFB-81B2-E1AEEE8F31E0}" dt="2024-06-13T13:05:25.157" v="436" actId="2696"/>
        <pc:sldMkLst>
          <pc:docMk/>
          <pc:sldMk cId="742253901" sldId="665"/>
        </pc:sldMkLst>
      </pc:sldChg>
      <pc:sldChg chg="del">
        <pc:chgData name="Jim McGowan" userId="e2c7446dd3aca506" providerId="LiveId" clId="{0FC4EADB-28D6-4EFB-81B2-E1AEEE8F31E0}" dt="2024-05-28T17:31:49.650" v="176" actId="47"/>
        <pc:sldMkLst>
          <pc:docMk/>
          <pc:sldMk cId="1195145916" sldId="668"/>
        </pc:sldMkLst>
      </pc:sldChg>
      <pc:sldChg chg="modSp mod">
        <pc:chgData name="Jim McGowan" userId="e2c7446dd3aca506" providerId="LiveId" clId="{0FC4EADB-28D6-4EFB-81B2-E1AEEE8F31E0}" dt="2024-05-28T15:52:43.462" v="40" actId="12788"/>
        <pc:sldMkLst>
          <pc:docMk/>
          <pc:sldMk cId="921198633" sldId="669"/>
        </pc:sldMkLst>
        <pc:spChg chg="mod">
          <ac:chgData name="Jim McGowan" userId="e2c7446dd3aca506" providerId="LiveId" clId="{0FC4EADB-28D6-4EFB-81B2-E1AEEE8F31E0}" dt="2024-05-28T15:52:43.462" v="40" actId="12788"/>
          <ac:spMkLst>
            <pc:docMk/>
            <pc:sldMk cId="921198633" sldId="669"/>
            <ac:spMk id="7" creationId="{C312B4B6-C327-4A5A-8D66-D65EEA197975}"/>
          </ac:spMkLst>
        </pc:spChg>
      </pc:sldChg>
      <pc:sldChg chg="modSp mod">
        <pc:chgData name="Jim McGowan" userId="e2c7446dd3aca506" providerId="LiveId" clId="{0FC4EADB-28D6-4EFB-81B2-E1AEEE8F31E0}" dt="2024-05-28T18:09:49.628" v="378" actId="12788"/>
        <pc:sldMkLst>
          <pc:docMk/>
          <pc:sldMk cId="422865464" sldId="670"/>
        </pc:sldMkLst>
        <pc:spChg chg="mod">
          <ac:chgData name="Jim McGowan" userId="e2c7446dd3aca506" providerId="LiveId" clId="{0FC4EADB-28D6-4EFB-81B2-E1AEEE8F31E0}" dt="2024-05-28T18:09:49.628" v="378" actId="12788"/>
          <ac:spMkLst>
            <pc:docMk/>
            <pc:sldMk cId="422865464" sldId="670"/>
            <ac:spMk id="7" creationId="{C312B4B6-C327-4A5A-8D66-D65EEA197975}"/>
          </ac:spMkLst>
        </pc:spChg>
      </pc:sldChg>
      <pc:sldChg chg="new del">
        <pc:chgData name="Jim McGowan" userId="e2c7446dd3aca506" providerId="LiveId" clId="{0FC4EADB-28D6-4EFB-81B2-E1AEEE8F31E0}" dt="2024-05-28T15:54:46.663" v="44" actId="680"/>
        <pc:sldMkLst>
          <pc:docMk/>
          <pc:sldMk cId="1360228967" sldId="672"/>
        </pc:sldMkLst>
      </pc:sldChg>
      <pc:sldChg chg="delSp modSp add mod ord">
        <pc:chgData name="Jim McGowan" userId="e2c7446dd3aca506" providerId="LiveId" clId="{0FC4EADB-28D6-4EFB-81B2-E1AEEE8F31E0}" dt="2024-05-28T16:03:50.629" v="116"/>
        <pc:sldMkLst>
          <pc:docMk/>
          <pc:sldMk cId="3458439541" sldId="672"/>
        </pc:sldMkLst>
        <pc:spChg chg="del">
          <ac:chgData name="Jim McGowan" userId="e2c7446dd3aca506" providerId="LiveId" clId="{0FC4EADB-28D6-4EFB-81B2-E1AEEE8F31E0}" dt="2024-05-28T16:03:30.682" v="103" actId="478"/>
          <ac:spMkLst>
            <pc:docMk/>
            <pc:sldMk cId="3458439541" sldId="672"/>
            <ac:spMk id="78851" creationId="{D85FEF66-6B95-3B28-8E61-EBDAF5101CD5}"/>
          </ac:spMkLst>
        </pc:spChg>
        <pc:picChg chg="mod">
          <ac:chgData name="Jim McGowan" userId="e2c7446dd3aca506" providerId="LiveId" clId="{0FC4EADB-28D6-4EFB-81B2-E1AEEE8F31E0}" dt="2024-05-28T16:03:42.049" v="112" actId="1035"/>
          <ac:picMkLst>
            <pc:docMk/>
            <pc:sldMk cId="3458439541" sldId="672"/>
            <ac:picMk id="78850" creationId="{F0E86A6E-7F2E-4CB0-973F-E410C840B814}"/>
          </ac:picMkLst>
        </pc:picChg>
      </pc:sldChg>
      <pc:sldChg chg="modSp add mod">
        <pc:chgData name="Jim McGowan" userId="e2c7446dd3aca506" providerId="LiveId" clId="{0FC4EADB-28D6-4EFB-81B2-E1AEEE8F31E0}" dt="2024-05-28T15:58:58.641" v="100" actId="5793"/>
        <pc:sldMkLst>
          <pc:docMk/>
          <pc:sldMk cId="3466904882" sldId="673"/>
        </pc:sldMkLst>
        <pc:spChg chg="mod">
          <ac:chgData name="Jim McGowan" userId="e2c7446dd3aca506" providerId="LiveId" clId="{0FC4EADB-28D6-4EFB-81B2-E1AEEE8F31E0}" dt="2024-05-28T15:58:58.641" v="100" actId="5793"/>
          <ac:spMkLst>
            <pc:docMk/>
            <pc:sldMk cId="3466904882" sldId="673"/>
            <ac:spMk id="6" creationId="{EB36E698-A8C3-AA31-5908-D1226817EAD9}"/>
          </ac:spMkLst>
        </pc:spChg>
      </pc:sldChg>
      <pc:sldChg chg="add del">
        <pc:chgData name="Jim McGowan" userId="e2c7446dd3aca506" providerId="LiveId" clId="{0FC4EADB-28D6-4EFB-81B2-E1AEEE8F31E0}" dt="2024-06-13T15:45:52.698" v="547" actId="47"/>
        <pc:sldMkLst>
          <pc:docMk/>
          <pc:sldMk cId="357548542" sldId="674"/>
        </pc:sldMkLst>
      </pc:sldChg>
      <pc:sldChg chg="add del">
        <pc:chgData name="Jim McGowan" userId="e2c7446dd3aca506" providerId="LiveId" clId="{0FC4EADB-28D6-4EFB-81B2-E1AEEE8F31E0}" dt="2024-05-29T15:49:50.834" v="398" actId="47"/>
        <pc:sldMkLst>
          <pc:docMk/>
          <pc:sldMk cId="2880008055" sldId="674"/>
        </pc:sldMkLst>
      </pc:sldChg>
      <pc:sldChg chg="modSp add mod">
        <pc:chgData name="Jim McGowan" userId="e2c7446dd3aca506" providerId="LiveId" clId="{0FC4EADB-28D6-4EFB-81B2-E1AEEE8F31E0}" dt="2024-06-13T16:30:46.881" v="754" actId="20577"/>
        <pc:sldMkLst>
          <pc:docMk/>
          <pc:sldMk cId="3593599249" sldId="674"/>
        </pc:sldMkLst>
        <pc:spChg chg="mod">
          <ac:chgData name="Jim McGowan" userId="e2c7446dd3aca506" providerId="LiveId" clId="{0FC4EADB-28D6-4EFB-81B2-E1AEEE8F31E0}" dt="2024-06-13T16:30:46.881" v="754" actId="20577"/>
          <ac:spMkLst>
            <pc:docMk/>
            <pc:sldMk cId="3593599249" sldId="674"/>
            <ac:spMk id="120834" creationId="{D02A90B8-0F82-29EE-63CF-223E09B8FD56}"/>
          </ac:spMkLst>
        </pc:spChg>
      </pc:sldChg>
      <pc:sldChg chg="add del">
        <pc:chgData name="Jim McGowan" userId="e2c7446dd3aca506" providerId="LiveId" clId="{0FC4EADB-28D6-4EFB-81B2-E1AEEE8F31E0}" dt="2024-05-29T15:49:50.834" v="398" actId="47"/>
        <pc:sldMkLst>
          <pc:docMk/>
          <pc:sldMk cId="2321914340" sldId="675"/>
        </pc:sldMkLst>
      </pc:sldChg>
      <pc:sldChg chg="add del">
        <pc:chgData name="Jim McGowan" userId="e2c7446dd3aca506" providerId="LiveId" clId="{0FC4EADB-28D6-4EFB-81B2-E1AEEE8F31E0}" dt="2024-06-13T15:45:52.698" v="547" actId="47"/>
        <pc:sldMkLst>
          <pc:docMk/>
          <pc:sldMk cId="4265880578" sldId="675"/>
        </pc:sldMkLst>
      </pc:sldChg>
      <pc:sldChg chg="add del">
        <pc:chgData name="Jim McGowan" userId="e2c7446dd3aca506" providerId="LiveId" clId="{0FC4EADB-28D6-4EFB-81B2-E1AEEE8F31E0}" dt="2024-05-29T15:49:50.834" v="398" actId="47"/>
        <pc:sldMkLst>
          <pc:docMk/>
          <pc:sldMk cId="1699786462" sldId="676"/>
        </pc:sldMkLst>
      </pc:sldChg>
      <pc:sldChg chg="add del">
        <pc:chgData name="Jim McGowan" userId="e2c7446dd3aca506" providerId="LiveId" clId="{0FC4EADB-28D6-4EFB-81B2-E1AEEE8F31E0}" dt="2024-05-29T15:49:50.834" v="398" actId="47"/>
        <pc:sldMkLst>
          <pc:docMk/>
          <pc:sldMk cId="508698968" sldId="677"/>
        </pc:sldMkLst>
      </pc:sldChg>
      <pc:sldChg chg="add del">
        <pc:chgData name="Jim McGowan" userId="e2c7446dd3aca506" providerId="LiveId" clId="{0FC4EADB-28D6-4EFB-81B2-E1AEEE8F31E0}" dt="2024-05-29T15:49:50.834" v="398" actId="47"/>
        <pc:sldMkLst>
          <pc:docMk/>
          <pc:sldMk cId="1358884562" sldId="678"/>
        </pc:sldMkLst>
      </pc:sldChg>
      <pc:sldChg chg="addSp delSp modSp add del">
        <pc:chgData name="Jim McGowan" userId="e2c7446dd3aca506" providerId="LiveId" clId="{0FC4EADB-28D6-4EFB-81B2-E1AEEE8F31E0}" dt="2024-06-13T13:03:34.858" v="429" actId="47"/>
        <pc:sldMkLst>
          <pc:docMk/>
          <pc:sldMk cId="136277881" sldId="679"/>
        </pc:sldMkLst>
        <pc:spChg chg="add mod">
          <ac:chgData name="Jim McGowan" userId="e2c7446dd3aca506" providerId="LiveId" clId="{0FC4EADB-28D6-4EFB-81B2-E1AEEE8F31E0}" dt="2024-05-29T15:50:47.225" v="402"/>
          <ac:spMkLst>
            <pc:docMk/>
            <pc:sldMk cId="136277881" sldId="679"/>
            <ac:spMk id="2" creationId="{01E59E0F-000C-38C4-F5EA-D211F96C6244}"/>
          </ac:spMkLst>
        </pc:spChg>
        <pc:spChg chg="del">
          <ac:chgData name="Jim McGowan" userId="e2c7446dd3aca506" providerId="LiveId" clId="{0FC4EADB-28D6-4EFB-81B2-E1AEEE8F31E0}" dt="2024-05-29T15:50:46.144" v="401" actId="478"/>
          <ac:spMkLst>
            <pc:docMk/>
            <pc:sldMk cId="136277881" sldId="679"/>
            <ac:spMk id="4" creationId="{D7B72959-835B-F7EA-73C8-C6195FB0084E}"/>
          </ac:spMkLst>
        </pc:spChg>
      </pc:sldChg>
      <pc:sldChg chg="addSp delSp modSp add del">
        <pc:chgData name="Jim McGowan" userId="e2c7446dd3aca506" providerId="LiveId" clId="{0FC4EADB-28D6-4EFB-81B2-E1AEEE8F31E0}" dt="2024-06-13T13:03:34.858" v="429" actId="47"/>
        <pc:sldMkLst>
          <pc:docMk/>
          <pc:sldMk cId="0" sldId="680"/>
        </pc:sldMkLst>
        <pc:spChg chg="del">
          <ac:chgData name="Jim McGowan" userId="e2c7446dd3aca506" providerId="LiveId" clId="{0FC4EADB-28D6-4EFB-81B2-E1AEEE8F31E0}" dt="2024-05-29T15:50:55.158" v="403" actId="478"/>
          <ac:spMkLst>
            <pc:docMk/>
            <pc:sldMk cId="0" sldId="680"/>
            <ac:spMk id="3" creationId="{94A5A0AC-262E-7633-5E00-F6C6A565D567}"/>
          </ac:spMkLst>
        </pc:spChg>
        <pc:spChg chg="add mod">
          <ac:chgData name="Jim McGowan" userId="e2c7446dd3aca506" providerId="LiveId" clId="{0FC4EADB-28D6-4EFB-81B2-E1AEEE8F31E0}" dt="2024-05-29T15:50:56.386" v="406"/>
          <ac:spMkLst>
            <pc:docMk/>
            <pc:sldMk cId="0" sldId="680"/>
            <ac:spMk id="5" creationId="{CF02F39E-D90C-399C-7314-74FEC8F0B582}"/>
          </ac:spMkLst>
        </pc:spChg>
      </pc:sldChg>
      <pc:sldChg chg="addSp delSp modSp add del">
        <pc:chgData name="Jim McGowan" userId="e2c7446dd3aca506" providerId="LiveId" clId="{0FC4EADB-28D6-4EFB-81B2-E1AEEE8F31E0}" dt="2024-06-13T13:03:34.858" v="429" actId="47"/>
        <pc:sldMkLst>
          <pc:docMk/>
          <pc:sldMk cId="2271434375" sldId="681"/>
        </pc:sldMkLst>
        <pc:spChg chg="add mod">
          <ac:chgData name="Jim McGowan" userId="e2c7446dd3aca506" providerId="LiveId" clId="{0FC4EADB-28D6-4EFB-81B2-E1AEEE8F31E0}" dt="2024-05-29T15:51:02.339" v="408"/>
          <ac:spMkLst>
            <pc:docMk/>
            <pc:sldMk cId="2271434375" sldId="681"/>
            <ac:spMk id="2" creationId="{0F938D94-18DC-7454-1A0F-9593BFA2CBFA}"/>
          </ac:spMkLst>
        </pc:spChg>
        <pc:spChg chg="del">
          <ac:chgData name="Jim McGowan" userId="e2c7446dd3aca506" providerId="LiveId" clId="{0FC4EADB-28D6-4EFB-81B2-E1AEEE8F31E0}" dt="2024-05-29T15:51:01.685" v="407" actId="478"/>
          <ac:spMkLst>
            <pc:docMk/>
            <pc:sldMk cId="2271434375" sldId="681"/>
            <ac:spMk id="5" creationId="{490728B5-4341-DCD0-C0B2-D4D84D9F02D0}"/>
          </ac:spMkLst>
        </pc:spChg>
      </pc:sldChg>
      <pc:sldChg chg="addSp delSp modSp add del">
        <pc:chgData name="Jim McGowan" userId="e2c7446dd3aca506" providerId="LiveId" clId="{0FC4EADB-28D6-4EFB-81B2-E1AEEE8F31E0}" dt="2024-06-13T13:03:34.858" v="429" actId="47"/>
        <pc:sldMkLst>
          <pc:docMk/>
          <pc:sldMk cId="0" sldId="682"/>
        </pc:sldMkLst>
        <pc:spChg chg="del">
          <ac:chgData name="Jim McGowan" userId="e2c7446dd3aca506" providerId="LiveId" clId="{0FC4EADB-28D6-4EFB-81B2-E1AEEE8F31E0}" dt="2024-05-29T15:51:06.598" v="411" actId="478"/>
          <ac:spMkLst>
            <pc:docMk/>
            <pc:sldMk cId="0" sldId="682"/>
            <ac:spMk id="3" creationId="{DC9C1A1E-6F0A-2ABB-208F-401072E86FA9}"/>
          </ac:spMkLst>
        </pc:spChg>
        <pc:spChg chg="add mod">
          <ac:chgData name="Jim McGowan" userId="e2c7446dd3aca506" providerId="LiveId" clId="{0FC4EADB-28D6-4EFB-81B2-E1AEEE8F31E0}" dt="2024-05-29T15:51:07.193" v="412"/>
          <ac:spMkLst>
            <pc:docMk/>
            <pc:sldMk cId="0" sldId="682"/>
            <ac:spMk id="4" creationId="{8EC1D9E2-941C-1600-BB73-2F2EBBECBC8D}"/>
          </ac:spMkLst>
        </pc:spChg>
      </pc:sldChg>
      <pc:sldChg chg="addSp delSp modSp add del">
        <pc:chgData name="Jim McGowan" userId="e2c7446dd3aca506" providerId="LiveId" clId="{0FC4EADB-28D6-4EFB-81B2-E1AEEE8F31E0}" dt="2024-06-13T13:03:34.858" v="429" actId="47"/>
        <pc:sldMkLst>
          <pc:docMk/>
          <pc:sldMk cId="2375359791" sldId="683"/>
        </pc:sldMkLst>
        <pc:spChg chg="del">
          <ac:chgData name="Jim McGowan" userId="e2c7446dd3aca506" providerId="LiveId" clId="{0FC4EADB-28D6-4EFB-81B2-E1AEEE8F31E0}" dt="2024-05-29T15:51:17.189" v="417" actId="478"/>
          <ac:spMkLst>
            <pc:docMk/>
            <pc:sldMk cId="2375359791" sldId="683"/>
            <ac:spMk id="4" creationId="{DF15F668-F177-F73D-EC3D-404068353ADC}"/>
          </ac:spMkLst>
        </pc:spChg>
        <pc:spChg chg="add mod">
          <ac:chgData name="Jim McGowan" userId="e2c7446dd3aca506" providerId="LiveId" clId="{0FC4EADB-28D6-4EFB-81B2-E1AEEE8F31E0}" dt="2024-05-29T15:51:17.833" v="418"/>
          <ac:spMkLst>
            <pc:docMk/>
            <pc:sldMk cId="2375359791" sldId="683"/>
            <ac:spMk id="5" creationId="{B2C1C0C4-DACD-E467-2E59-E89644961441}"/>
          </ac:spMkLst>
        </pc:spChg>
      </pc:sldChg>
      <pc:sldChg chg="new del">
        <pc:chgData name="Jim McGowan" userId="e2c7446dd3aca506" providerId="LiveId" clId="{0FC4EADB-28D6-4EFB-81B2-E1AEEE8F31E0}" dt="2024-06-13T13:46:45.676" v="448" actId="47"/>
        <pc:sldMkLst>
          <pc:docMk/>
          <pc:sldMk cId="179832356" sldId="684"/>
        </pc:sldMkLst>
      </pc:sldChg>
      <pc:sldChg chg="new del">
        <pc:chgData name="Jim McGowan" userId="e2c7446dd3aca506" providerId="LiveId" clId="{0FC4EADB-28D6-4EFB-81B2-E1AEEE8F31E0}" dt="2024-06-13T13:05:53.337" v="442" actId="47"/>
        <pc:sldMkLst>
          <pc:docMk/>
          <pc:sldMk cId="976109752" sldId="685"/>
        </pc:sldMkLst>
      </pc:sldChg>
      <pc:sldChg chg="new del">
        <pc:chgData name="Jim McGowan" userId="e2c7446dd3aca506" providerId="LiveId" clId="{0FC4EADB-28D6-4EFB-81B2-E1AEEE8F31E0}" dt="2024-06-13T13:06:36.567" v="445" actId="47"/>
        <pc:sldMkLst>
          <pc:docMk/>
          <pc:sldMk cId="3713508617" sldId="686"/>
        </pc:sldMkLst>
      </pc:sldChg>
      <pc:sldMasterChg chg="del delSldLayout">
        <pc:chgData name="Jim McGowan" userId="e2c7446dd3aca506" providerId="LiveId" clId="{0FC4EADB-28D6-4EFB-81B2-E1AEEE8F31E0}" dt="2024-06-13T13:06:36.567" v="445" actId="47"/>
        <pc:sldMasterMkLst>
          <pc:docMk/>
          <pc:sldMasterMk cId="283888045" sldId="2147483720"/>
        </pc:sldMasterMkLst>
        <pc:sldLayoutChg chg="del">
          <pc:chgData name="Jim McGowan" userId="e2c7446dd3aca506" providerId="LiveId" clId="{0FC4EADB-28D6-4EFB-81B2-E1AEEE8F31E0}" dt="2024-06-13T13:06:36.567" v="445" actId="47"/>
          <pc:sldLayoutMkLst>
            <pc:docMk/>
            <pc:sldMasterMk cId="283888045" sldId="2147483720"/>
            <pc:sldLayoutMk cId="2802464966" sldId="2147483721"/>
          </pc:sldLayoutMkLst>
        </pc:sldLayoutChg>
        <pc:sldLayoutChg chg="del">
          <pc:chgData name="Jim McGowan" userId="e2c7446dd3aca506" providerId="LiveId" clId="{0FC4EADB-28D6-4EFB-81B2-E1AEEE8F31E0}" dt="2024-06-13T13:06:36.567" v="445" actId="47"/>
          <pc:sldLayoutMkLst>
            <pc:docMk/>
            <pc:sldMasterMk cId="283888045" sldId="2147483720"/>
            <pc:sldLayoutMk cId="2266344135" sldId="2147483722"/>
          </pc:sldLayoutMkLst>
        </pc:sldLayoutChg>
        <pc:sldLayoutChg chg="del">
          <pc:chgData name="Jim McGowan" userId="e2c7446dd3aca506" providerId="LiveId" clId="{0FC4EADB-28D6-4EFB-81B2-E1AEEE8F31E0}" dt="2024-06-13T13:06:36.567" v="445" actId="47"/>
          <pc:sldLayoutMkLst>
            <pc:docMk/>
            <pc:sldMasterMk cId="283888045" sldId="2147483720"/>
            <pc:sldLayoutMk cId="1481564832" sldId="2147483723"/>
          </pc:sldLayoutMkLst>
        </pc:sldLayoutChg>
        <pc:sldLayoutChg chg="del">
          <pc:chgData name="Jim McGowan" userId="e2c7446dd3aca506" providerId="LiveId" clId="{0FC4EADB-28D6-4EFB-81B2-E1AEEE8F31E0}" dt="2024-06-13T13:06:36.567" v="445" actId="47"/>
          <pc:sldLayoutMkLst>
            <pc:docMk/>
            <pc:sldMasterMk cId="283888045" sldId="2147483720"/>
            <pc:sldLayoutMk cId="2858347284" sldId="2147483724"/>
          </pc:sldLayoutMkLst>
        </pc:sldLayoutChg>
        <pc:sldLayoutChg chg="del">
          <pc:chgData name="Jim McGowan" userId="e2c7446dd3aca506" providerId="LiveId" clId="{0FC4EADB-28D6-4EFB-81B2-E1AEEE8F31E0}" dt="2024-06-13T13:06:36.567" v="445" actId="47"/>
          <pc:sldLayoutMkLst>
            <pc:docMk/>
            <pc:sldMasterMk cId="283888045" sldId="2147483720"/>
            <pc:sldLayoutMk cId="664838238" sldId="2147483725"/>
          </pc:sldLayoutMkLst>
        </pc:sldLayoutChg>
        <pc:sldLayoutChg chg="del">
          <pc:chgData name="Jim McGowan" userId="e2c7446dd3aca506" providerId="LiveId" clId="{0FC4EADB-28D6-4EFB-81B2-E1AEEE8F31E0}" dt="2024-06-13T13:06:36.567" v="445" actId="47"/>
          <pc:sldLayoutMkLst>
            <pc:docMk/>
            <pc:sldMasterMk cId="283888045" sldId="2147483720"/>
            <pc:sldLayoutMk cId="692374483" sldId="2147483726"/>
          </pc:sldLayoutMkLst>
        </pc:sldLayoutChg>
        <pc:sldLayoutChg chg="del">
          <pc:chgData name="Jim McGowan" userId="e2c7446dd3aca506" providerId="LiveId" clId="{0FC4EADB-28D6-4EFB-81B2-E1AEEE8F31E0}" dt="2024-06-13T13:06:36.567" v="445" actId="47"/>
          <pc:sldLayoutMkLst>
            <pc:docMk/>
            <pc:sldMasterMk cId="283888045" sldId="2147483720"/>
            <pc:sldLayoutMk cId="1963431028" sldId="2147483727"/>
          </pc:sldLayoutMkLst>
        </pc:sldLayoutChg>
        <pc:sldLayoutChg chg="del">
          <pc:chgData name="Jim McGowan" userId="e2c7446dd3aca506" providerId="LiveId" clId="{0FC4EADB-28D6-4EFB-81B2-E1AEEE8F31E0}" dt="2024-06-13T13:06:36.567" v="445" actId="47"/>
          <pc:sldLayoutMkLst>
            <pc:docMk/>
            <pc:sldMasterMk cId="283888045" sldId="2147483720"/>
            <pc:sldLayoutMk cId="2457839811" sldId="2147483728"/>
          </pc:sldLayoutMkLst>
        </pc:sldLayoutChg>
        <pc:sldLayoutChg chg="del">
          <pc:chgData name="Jim McGowan" userId="e2c7446dd3aca506" providerId="LiveId" clId="{0FC4EADB-28D6-4EFB-81B2-E1AEEE8F31E0}" dt="2024-06-13T13:06:36.567" v="445" actId="47"/>
          <pc:sldLayoutMkLst>
            <pc:docMk/>
            <pc:sldMasterMk cId="283888045" sldId="2147483720"/>
            <pc:sldLayoutMk cId="3903286830" sldId="2147483729"/>
          </pc:sldLayoutMkLst>
        </pc:sldLayoutChg>
        <pc:sldLayoutChg chg="del">
          <pc:chgData name="Jim McGowan" userId="e2c7446dd3aca506" providerId="LiveId" clId="{0FC4EADB-28D6-4EFB-81B2-E1AEEE8F31E0}" dt="2024-06-13T13:06:36.567" v="445" actId="47"/>
          <pc:sldLayoutMkLst>
            <pc:docMk/>
            <pc:sldMasterMk cId="283888045" sldId="2147483720"/>
            <pc:sldLayoutMk cId="1653094766" sldId="2147483730"/>
          </pc:sldLayoutMkLst>
        </pc:sldLayoutChg>
        <pc:sldLayoutChg chg="del">
          <pc:chgData name="Jim McGowan" userId="e2c7446dd3aca506" providerId="LiveId" clId="{0FC4EADB-28D6-4EFB-81B2-E1AEEE8F31E0}" dt="2024-06-13T13:06:36.567" v="445" actId="47"/>
          <pc:sldLayoutMkLst>
            <pc:docMk/>
            <pc:sldMasterMk cId="283888045" sldId="2147483720"/>
            <pc:sldLayoutMk cId="3446265655" sldId="2147483731"/>
          </pc:sldLayoutMkLst>
        </pc:sldLayoutChg>
      </pc:sldMasterChg>
    </pc:docChg>
  </pc:docChgLst>
  <pc:docChgLst>
    <pc:chgData name="Jim McGowan" userId="e2c7446dd3aca506" providerId="LiveId" clId="{2F02FA28-4844-47BD-9F4A-6B9815A1E34A}"/>
    <pc:docChg chg="custSel modSld">
      <pc:chgData name="Jim McGowan" userId="e2c7446dd3aca506" providerId="LiveId" clId="{2F02FA28-4844-47BD-9F4A-6B9815A1E34A}" dt="2024-11-02T15:54:30.477" v="195" actId="13926"/>
      <pc:docMkLst>
        <pc:docMk/>
      </pc:docMkLst>
      <pc:sldChg chg="modSp mod">
        <pc:chgData name="Jim McGowan" userId="e2c7446dd3aca506" providerId="LiveId" clId="{2F02FA28-4844-47BD-9F4A-6B9815A1E34A}" dt="2024-11-02T14:32:47.798" v="142" actId="108"/>
        <pc:sldMkLst>
          <pc:docMk/>
          <pc:sldMk cId="0" sldId="257"/>
        </pc:sldMkLst>
        <pc:spChg chg="mod">
          <ac:chgData name="Jim McGowan" userId="e2c7446dd3aca506" providerId="LiveId" clId="{2F02FA28-4844-47BD-9F4A-6B9815A1E34A}" dt="2024-11-02T14:32:32.464" v="140" actId="1036"/>
          <ac:spMkLst>
            <pc:docMk/>
            <pc:sldMk cId="0" sldId="257"/>
            <ac:spMk id="2" creationId="{8C0788E4-D5C2-45B1-BBC4-BA8D31CA2EF3}"/>
          </ac:spMkLst>
        </pc:spChg>
        <pc:spChg chg="mod">
          <ac:chgData name="Jim McGowan" userId="e2c7446dd3aca506" providerId="LiveId" clId="{2F02FA28-4844-47BD-9F4A-6B9815A1E34A}" dt="2024-11-02T14:32:47.798" v="142" actId="108"/>
          <ac:spMkLst>
            <pc:docMk/>
            <pc:sldMk cId="0" sldId="257"/>
            <ac:spMk id="5123" creationId="{62FAB111-5817-4E35-B470-49A17EB9F02E}"/>
          </ac:spMkLst>
        </pc:spChg>
        <pc:picChg chg="mod">
          <ac:chgData name="Jim McGowan" userId="e2c7446dd3aca506" providerId="LiveId" clId="{2F02FA28-4844-47BD-9F4A-6B9815A1E34A}" dt="2024-11-02T14:32:24.202" v="136" actId="1036"/>
          <ac:picMkLst>
            <pc:docMk/>
            <pc:sldMk cId="0" sldId="257"/>
            <ac:picMk id="5128" creationId="{D5E8E77A-B341-4B7B-9ABF-AD7D632A0926}"/>
          </ac:picMkLst>
        </pc:picChg>
      </pc:sldChg>
      <pc:sldChg chg="modSp mod">
        <pc:chgData name="Jim McGowan" userId="e2c7446dd3aca506" providerId="LiveId" clId="{2F02FA28-4844-47BD-9F4A-6B9815A1E34A}" dt="2024-11-02T15:44:29.928" v="185" actId="6549"/>
        <pc:sldMkLst>
          <pc:docMk/>
          <pc:sldMk cId="0" sldId="263"/>
        </pc:sldMkLst>
        <pc:spChg chg="mod">
          <ac:chgData name="Jim McGowan" userId="e2c7446dd3aca506" providerId="LiveId" clId="{2F02FA28-4844-47BD-9F4A-6B9815A1E34A}" dt="2024-11-02T15:44:29.928" v="185" actId="6549"/>
          <ac:spMkLst>
            <pc:docMk/>
            <pc:sldMk cId="0" sldId="263"/>
            <ac:spMk id="17411" creationId="{974BA32A-9C07-ED70-4A8B-4D562C2D3D7D}"/>
          </ac:spMkLst>
        </pc:spChg>
      </pc:sldChg>
      <pc:sldChg chg="modAnim">
        <pc:chgData name="Jim McGowan" userId="e2c7446dd3aca506" providerId="LiveId" clId="{2F02FA28-4844-47BD-9F4A-6B9815A1E34A}" dt="2024-11-02T14:47:33.728" v="172"/>
        <pc:sldMkLst>
          <pc:docMk/>
          <pc:sldMk cId="0" sldId="295"/>
        </pc:sldMkLst>
      </pc:sldChg>
      <pc:sldChg chg="modSp mod">
        <pc:chgData name="Jim McGowan" userId="e2c7446dd3aca506" providerId="LiveId" clId="{2F02FA28-4844-47BD-9F4A-6B9815A1E34A}" dt="2024-11-02T15:46:14.505" v="189" actId="5793"/>
        <pc:sldMkLst>
          <pc:docMk/>
          <pc:sldMk cId="0" sldId="316"/>
        </pc:sldMkLst>
        <pc:spChg chg="mod">
          <ac:chgData name="Jim McGowan" userId="e2c7446dd3aca506" providerId="LiveId" clId="{2F02FA28-4844-47BD-9F4A-6B9815A1E34A}" dt="2024-11-02T15:46:14.505" v="189" actId="5793"/>
          <ac:spMkLst>
            <pc:docMk/>
            <pc:sldMk cId="0" sldId="316"/>
            <ac:spMk id="115716" creationId="{1EEB1EA1-B850-199A-3FB7-BFD1EA2D2994}"/>
          </ac:spMkLst>
        </pc:spChg>
      </pc:sldChg>
      <pc:sldChg chg="modSp mod">
        <pc:chgData name="Jim McGowan" userId="e2c7446dd3aca506" providerId="LiveId" clId="{2F02FA28-4844-47BD-9F4A-6B9815A1E34A}" dt="2024-11-02T15:54:08.864" v="192" actId="108"/>
        <pc:sldMkLst>
          <pc:docMk/>
          <pc:sldMk cId="0" sldId="319"/>
        </pc:sldMkLst>
        <pc:spChg chg="mod">
          <ac:chgData name="Jim McGowan" userId="e2c7446dd3aca506" providerId="LiveId" clId="{2F02FA28-4844-47BD-9F4A-6B9815A1E34A}" dt="2024-11-02T15:54:08.864" v="192" actId="108"/>
          <ac:spMkLst>
            <pc:docMk/>
            <pc:sldMk cId="0" sldId="319"/>
            <ac:spMk id="120834" creationId="{D02A90B8-0F82-29EE-63CF-223E09B8FD56}"/>
          </ac:spMkLst>
        </pc:spChg>
      </pc:sldChg>
      <pc:sldChg chg="modSp mod">
        <pc:chgData name="Jim McGowan" userId="e2c7446dd3aca506" providerId="LiveId" clId="{2F02FA28-4844-47BD-9F4A-6B9815A1E34A}" dt="2024-11-02T15:54:21.310" v="193" actId="13926"/>
        <pc:sldMkLst>
          <pc:docMk/>
          <pc:sldMk cId="0" sldId="323"/>
        </pc:sldMkLst>
        <pc:spChg chg="mod">
          <ac:chgData name="Jim McGowan" userId="e2c7446dd3aca506" providerId="LiveId" clId="{2F02FA28-4844-47BD-9F4A-6B9815A1E34A}" dt="2024-11-02T15:54:21.310" v="193" actId="13926"/>
          <ac:spMkLst>
            <pc:docMk/>
            <pc:sldMk cId="0" sldId="323"/>
            <ac:spMk id="129026" creationId="{7B866791-814B-6D05-35F6-A79C31BE7716}"/>
          </ac:spMkLst>
        </pc:spChg>
      </pc:sldChg>
      <pc:sldChg chg="modSp mod">
        <pc:chgData name="Jim McGowan" userId="e2c7446dd3aca506" providerId="LiveId" clId="{2F02FA28-4844-47BD-9F4A-6B9815A1E34A}" dt="2024-11-02T15:54:30.477" v="195" actId="13926"/>
        <pc:sldMkLst>
          <pc:docMk/>
          <pc:sldMk cId="0" sldId="324"/>
        </pc:sldMkLst>
        <pc:spChg chg="mod">
          <ac:chgData name="Jim McGowan" userId="e2c7446dd3aca506" providerId="LiveId" clId="{2F02FA28-4844-47BD-9F4A-6B9815A1E34A}" dt="2024-11-02T15:54:30.477" v="195" actId="13926"/>
          <ac:spMkLst>
            <pc:docMk/>
            <pc:sldMk cId="0" sldId="324"/>
            <ac:spMk id="131074" creationId="{F65C7290-F238-0D0C-EE14-D15AAD44BF30}"/>
          </ac:spMkLst>
        </pc:spChg>
      </pc:sldChg>
      <pc:sldChg chg="modSp mod">
        <pc:chgData name="Jim McGowan" userId="e2c7446dd3aca506" providerId="LiveId" clId="{2F02FA28-4844-47BD-9F4A-6B9815A1E34A}" dt="2024-11-02T14:24:39.615" v="69" actId="255"/>
        <pc:sldMkLst>
          <pc:docMk/>
          <pc:sldMk cId="0" sldId="456"/>
        </pc:sldMkLst>
        <pc:spChg chg="mod">
          <ac:chgData name="Jim McGowan" userId="e2c7446dd3aca506" providerId="LiveId" clId="{2F02FA28-4844-47BD-9F4A-6B9815A1E34A}" dt="2024-11-02T14:24:39.615" v="69" actId="255"/>
          <ac:spMkLst>
            <pc:docMk/>
            <pc:sldMk cId="0" sldId="456"/>
            <ac:spMk id="17411" creationId="{570982F0-77C8-4C7A-B2D1-FA4F9BFE60A4}"/>
          </ac:spMkLst>
        </pc:spChg>
      </pc:sldChg>
      <pc:sldChg chg="modSp mod">
        <pc:chgData name="Jim McGowan" userId="e2c7446dd3aca506" providerId="LiveId" clId="{2F02FA28-4844-47BD-9F4A-6B9815A1E34A}" dt="2024-11-02T14:39:33.738" v="164" actId="13926"/>
        <pc:sldMkLst>
          <pc:docMk/>
          <pc:sldMk cId="257238279" sldId="538"/>
        </pc:sldMkLst>
        <pc:spChg chg="mod">
          <ac:chgData name="Jim McGowan" userId="e2c7446dd3aca506" providerId="LiveId" clId="{2F02FA28-4844-47BD-9F4A-6B9815A1E34A}" dt="2024-11-02T14:39:33.738" v="164" actId="13926"/>
          <ac:spMkLst>
            <pc:docMk/>
            <pc:sldMk cId="257238279" sldId="538"/>
            <ac:spMk id="7" creationId="{00000000-0000-0000-0000-000000000000}"/>
          </ac:spMkLst>
        </pc:spChg>
      </pc:sldChg>
      <pc:sldChg chg="modSp mod">
        <pc:chgData name="Jim McGowan" userId="e2c7446dd3aca506" providerId="LiveId" clId="{2F02FA28-4844-47BD-9F4A-6B9815A1E34A}" dt="2024-11-02T14:37:33.829" v="156" actId="20577"/>
        <pc:sldMkLst>
          <pc:docMk/>
          <pc:sldMk cId="3010643090" sldId="540"/>
        </pc:sldMkLst>
        <pc:spChg chg="mod">
          <ac:chgData name="Jim McGowan" userId="e2c7446dd3aca506" providerId="LiveId" clId="{2F02FA28-4844-47BD-9F4A-6B9815A1E34A}" dt="2024-11-02T14:37:33.829" v="156" actId="20577"/>
          <ac:spMkLst>
            <pc:docMk/>
            <pc:sldMk cId="3010643090" sldId="540"/>
            <ac:spMk id="62468" creationId="{FF66ADD2-6B5B-4533-9CDD-3904D0520C38}"/>
          </ac:spMkLst>
        </pc:spChg>
      </pc:sldChg>
      <pc:sldChg chg="addSp delSp modSp mod">
        <pc:chgData name="Jim McGowan" userId="e2c7446dd3aca506" providerId="LiveId" clId="{2F02FA28-4844-47BD-9F4A-6B9815A1E34A}" dt="2024-11-02T14:44:24.510" v="168" actId="1076"/>
        <pc:sldMkLst>
          <pc:docMk/>
          <pc:sldMk cId="3945265037" sldId="541"/>
        </pc:sldMkLst>
        <pc:picChg chg="add del">
          <ac:chgData name="Jim McGowan" userId="e2c7446dd3aca506" providerId="LiveId" clId="{2F02FA28-4844-47BD-9F4A-6B9815A1E34A}" dt="2024-11-02T14:43:25.298" v="166" actId="21"/>
          <ac:picMkLst>
            <pc:docMk/>
            <pc:sldMk cId="3945265037" sldId="541"/>
            <ac:picMk id="2" creationId="{CB5C3FFC-086A-D2B7-90BD-72E3846F3C74}"/>
          </ac:picMkLst>
        </pc:picChg>
        <pc:picChg chg="add mod">
          <ac:chgData name="Jim McGowan" userId="e2c7446dd3aca506" providerId="LiveId" clId="{2F02FA28-4844-47BD-9F4A-6B9815A1E34A}" dt="2024-11-02T14:44:24.510" v="168" actId="1076"/>
          <ac:picMkLst>
            <pc:docMk/>
            <pc:sldMk cId="3945265037" sldId="541"/>
            <ac:picMk id="5" creationId="{1683570D-45BC-6488-6DC6-1A2A49AF6738}"/>
          </ac:picMkLst>
        </pc:picChg>
      </pc:sldChg>
      <pc:sldChg chg="modSp mod">
        <pc:chgData name="Jim McGowan" userId="e2c7446dd3aca506" providerId="LiveId" clId="{2F02FA28-4844-47BD-9F4A-6B9815A1E34A}" dt="2024-11-02T14:13:52.799" v="1" actId="13926"/>
        <pc:sldMkLst>
          <pc:docMk/>
          <pc:sldMk cId="2321161430" sldId="584"/>
        </pc:sldMkLst>
        <pc:spChg chg="mod">
          <ac:chgData name="Jim McGowan" userId="e2c7446dd3aca506" providerId="LiveId" clId="{2F02FA28-4844-47BD-9F4A-6B9815A1E34A}" dt="2024-11-02T14:13:52.799" v="1" actId="13926"/>
          <ac:spMkLst>
            <pc:docMk/>
            <pc:sldMk cId="2321161430" sldId="584"/>
            <ac:spMk id="10243" creationId="{00000000-0000-0000-0000-000000000000}"/>
          </ac:spMkLst>
        </pc:spChg>
      </pc:sldChg>
      <pc:sldChg chg="modSp mod">
        <pc:chgData name="Jim McGowan" userId="e2c7446dd3aca506" providerId="LiveId" clId="{2F02FA28-4844-47BD-9F4A-6B9815A1E34A}" dt="2024-11-02T14:19:04.026" v="2" actId="13926"/>
        <pc:sldMkLst>
          <pc:docMk/>
          <pc:sldMk cId="1454054571" sldId="585"/>
        </pc:sldMkLst>
        <pc:spChg chg="mod">
          <ac:chgData name="Jim McGowan" userId="e2c7446dd3aca506" providerId="LiveId" clId="{2F02FA28-4844-47BD-9F4A-6B9815A1E34A}" dt="2024-11-02T14:19:04.026" v="2" actId="13926"/>
          <ac:spMkLst>
            <pc:docMk/>
            <pc:sldMk cId="1454054571" sldId="585"/>
            <ac:spMk id="7" creationId="{00000000-0000-0000-0000-000000000000}"/>
          </ac:spMkLst>
        </pc:spChg>
      </pc:sldChg>
      <pc:sldChg chg="modSp">
        <pc:chgData name="Jim McGowan" userId="e2c7446dd3aca506" providerId="LiveId" clId="{2F02FA28-4844-47BD-9F4A-6B9815A1E34A}" dt="2024-11-02T14:20:11.107" v="4" actId="20578"/>
        <pc:sldMkLst>
          <pc:docMk/>
          <pc:sldMk cId="2637144012" sldId="587"/>
        </pc:sldMkLst>
        <pc:spChg chg="mod">
          <ac:chgData name="Jim McGowan" userId="e2c7446dd3aca506" providerId="LiveId" clId="{2F02FA28-4844-47BD-9F4A-6B9815A1E34A}" dt="2024-11-02T14:20:11.107" v="4" actId="20578"/>
          <ac:spMkLst>
            <pc:docMk/>
            <pc:sldMk cId="2637144012" sldId="587"/>
            <ac:spMk id="15362" creationId="{9CFC3843-5F99-4094-9701-1EF36B493E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677680-F5FF-EA41-FF3B-A8676247041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43938AA-0FF4-4966-882E-C4F9AD52BEE9}"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8CB6E437-0CBB-618B-374A-813B8365E058}"/>
              </a:ext>
            </a:extLst>
          </p:cNvPr>
          <p:cNvSpPr>
            <a:spLocks noGrp="1" noChangeArrowheads="1"/>
          </p:cNvSpPr>
          <p:nvPr>
            <p:ph type="ftr" sz="quarter" idx="2"/>
          </p:nvPr>
        </p:nvSpPr>
        <p:spPr bwMode="auto">
          <a:xfrm>
            <a:off x="0" y="9041130"/>
            <a:ext cx="3381248" cy="50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180" tIns="51091" rIns="102180" bIns="51091" numCol="1" anchor="b" anchorCtr="0" compatLnSpc="1">
            <a:prstTxWarp prst="textNoShape">
              <a:avLst/>
            </a:prstTxWarp>
          </a:bodyPr>
          <a:lstStyle>
            <a:lvl1pPr>
              <a:defRPr sz="1400"/>
            </a:lvl1pPr>
          </a:lstStyle>
          <a:p>
            <a:r>
              <a:rPr lang="en-US" sz="1500" dirty="0">
                <a:latin typeface="+mn-lt"/>
                <a:cs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E7E001E0-35A7-387E-1614-C0A0268E05F5}"/>
              </a:ext>
            </a:extLst>
          </p:cNvPr>
          <p:cNvSpPr>
            <a:spLocks noGrp="1"/>
          </p:cNvSpPr>
          <p:nvPr>
            <p:ph type="hdr" sz="quarter"/>
          </p:nvPr>
        </p:nvSpPr>
        <p:spPr>
          <a:xfrm>
            <a:off x="2210816" y="84011"/>
            <a:ext cx="3381248" cy="672084"/>
          </a:xfrm>
          <a:prstGeom prst="rect">
            <a:avLst/>
          </a:prstGeom>
        </p:spPr>
        <p:txBody>
          <a:bodyPr vert="horz" lIns="102180" tIns="51091" rIns="102180" bIns="51091" rtlCol="0"/>
          <a:lstStyle>
            <a:lvl1pPr algn="l">
              <a:defRPr sz="1400"/>
            </a:lvl1pPr>
          </a:lstStyle>
          <a:p>
            <a:pPr algn="ctr"/>
            <a:r>
              <a:rPr lang="en-US" sz="1300" dirty="0">
                <a:latin typeface="+mn-lt"/>
                <a:cs typeface="Calibri" panose="020F0502020204030204" pitchFamily="34" charset="0"/>
              </a:rPr>
              <a:t>Dr. Jim McGowan</a:t>
            </a:r>
          </a:p>
          <a:p>
            <a:pPr algn="ctr"/>
            <a:r>
              <a:rPr lang="en-US" sz="1300" dirty="0">
                <a:latin typeface="+mn-lt"/>
                <a:cs typeface="Calibri" panose="020F0502020204030204" pitchFamily="34" charset="0"/>
              </a:rPr>
              <a:t>Law &amp; Grace: Session 45</a:t>
            </a:r>
          </a:p>
          <a:p>
            <a:pPr algn="ctr"/>
            <a:r>
              <a:rPr lang="en-US" sz="1300" dirty="0">
                <a:latin typeface="+mn-lt"/>
                <a:cs typeface="Calibri" panose="020F0502020204030204" pitchFamily="34" charset="0"/>
              </a:rPr>
              <a:t>11-03-2024</a:t>
            </a:r>
            <a:endParaRPr lang="en-US" sz="1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314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CCF4B1B-AB6F-79E1-4F4E-14822D17A9BE}"/>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099" name="Rectangle 3">
            <a:extLst>
              <a:ext uri="{FF2B5EF4-FFF2-40B4-BE49-F238E27FC236}">
                <a16:creationId xmlns:a16="http://schemas.microsoft.com/office/drawing/2014/main" id="{DD30EF07-A909-9F36-9570-D46A7B201BBC}"/>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endParaRPr lang="en-US" altLang="en-US" dirty="0"/>
          </a:p>
        </p:txBody>
      </p:sp>
      <p:sp>
        <p:nvSpPr>
          <p:cNvPr id="4100" name="Rectangle 4">
            <a:extLst>
              <a:ext uri="{FF2B5EF4-FFF2-40B4-BE49-F238E27FC236}">
                <a16:creationId xmlns:a16="http://schemas.microsoft.com/office/drawing/2014/main" id="{5587EDEC-025F-F9D6-8EA8-0ED0DC889D7E}"/>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255699D6-0675-8F25-07E2-94ED834DD694}"/>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2" name="Rectangle 6">
            <a:extLst>
              <a:ext uri="{FF2B5EF4-FFF2-40B4-BE49-F238E27FC236}">
                <a16:creationId xmlns:a16="http://schemas.microsoft.com/office/drawing/2014/main" id="{7075EE5B-D0E9-0A9C-51E8-7CAE01D88C5D}"/>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103" name="Rectangle 7">
            <a:extLst>
              <a:ext uri="{FF2B5EF4-FFF2-40B4-BE49-F238E27FC236}">
                <a16:creationId xmlns:a16="http://schemas.microsoft.com/office/drawing/2014/main" id="{52540A02-27BA-8222-95B8-3A6E6EC01EDF}"/>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A46BE996-9690-4CD8-8ECF-E225DDADE640}"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763206-3EAA-48E1-5BB1-47E58844FC7B}"/>
              </a:ext>
            </a:extLst>
          </p:cNvPr>
          <p:cNvSpPr>
            <a:spLocks noGrp="1" noChangeArrowheads="1"/>
          </p:cNvSpPr>
          <p:nvPr>
            <p:ph type="sldNum" sz="quarter" idx="5"/>
          </p:nvPr>
        </p:nvSpPr>
        <p:spPr>
          <a:ln/>
        </p:spPr>
        <p:txBody>
          <a:bodyPr/>
          <a:lstStyle/>
          <a:p>
            <a:fld id="{5CF91DB6-34C9-489F-B7F9-04D443D1F55F}" type="slidenum">
              <a:rPr lang="en-US" altLang="en-US"/>
              <a:pPr/>
              <a:t>31</a:t>
            </a:fld>
            <a:endParaRPr lang="en-US" altLang="en-US"/>
          </a:p>
        </p:txBody>
      </p:sp>
      <p:sp>
        <p:nvSpPr>
          <p:cNvPr id="99330" name="Rectangle 2">
            <a:extLst>
              <a:ext uri="{FF2B5EF4-FFF2-40B4-BE49-F238E27FC236}">
                <a16:creationId xmlns:a16="http://schemas.microsoft.com/office/drawing/2014/main" id="{F3CACB74-C799-E567-6DFF-A97559C103B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26357687-F671-42E4-DF74-E26DF1CBE90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DC7CE3-B67A-A666-4E13-DBC0F4142C2D}"/>
              </a:ext>
            </a:extLst>
          </p:cNvPr>
          <p:cNvSpPr>
            <a:spLocks noGrp="1" noChangeArrowheads="1"/>
          </p:cNvSpPr>
          <p:nvPr>
            <p:ph type="sldNum" sz="quarter" idx="5"/>
          </p:nvPr>
        </p:nvSpPr>
        <p:spPr>
          <a:ln/>
        </p:spPr>
        <p:txBody>
          <a:bodyPr/>
          <a:lstStyle/>
          <a:p>
            <a:fld id="{8B78E05D-63C4-48AE-9ECA-95227DBB26A0}" type="slidenum">
              <a:rPr lang="en-US" altLang="en-US"/>
              <a:pPr/>
              <a:t>34</a:t>
            </a:fld>
            <a:endParaRPr lang="en-US" altLang="en-US"/>
          </a:p>
        </p:txBody>
      </p:sp>
      <p:sp>
        <p:nvSpPr>
          <p:cNvPr id="159746" name="Rectangle 2">
            <a:extLst>
              <a:ext uri="{FF2B5EF4-FFF2-40B4-BE49-F238E27FC236}">
                <a16:creationId xmlns:a16="http://schemas.microsoft.com/office/drawing/2014/main" id="{D4142B61-217C-3214-5EF4-81108D96B5E0}"/>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51505E95-6178-CD21-8F47-9EF9C2030F3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9A17246-624D-6D0A-B64F-4D1B3E135FBD}"/>
              </a:ext>
            </a:extLst>
          </p:cNvPr>
          <p:cNvSpPr>
            <a:spLocks noGrp="1" noChangeArrowheads="1"/>
          </p:cNvSpPr>
          <p:nvPr>
            <p:ph type="sldNum" sz="quarter" idx="5"/>
          </p:nvPr>
        </p:nvSpPr>
        <p:spPr>
          <a:ln/>
        </p:spPr>
        <p:txBody>
          <a:bodyPr/>
          <a:lstStyle/>
          <a:p>
            <a:fld id="{A5177287-D11C-4494-AC96-8680EF297603}" type="slidenum">
              <a:rPr lang="en-US" altLang="en-US"/>
              <a:pPr/>
              <a:t>35</a:t>
            </a:fld>
            <a:endParaRPr lang="en-US" altLang="en-US"/>
          </a:p>
        </p:txBody>
      </p:sp>
      <p:sp>
        <p:nvSpPr>
          <p:cNvPr id="9218" name="Rectangle 2">
            <a:extLst>
              <a:ext uri="{FF2B5EF4-FFF2-40B4-BE49-F238E27FC236}">
                <a16:creationId xmlns:a16="http://schemas.microsoft.com/office/drawing/2014/main" id="{22C93D1B-A4EC-73CD-7774-4A53BE0C8931}"/>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01CF24B2-0988-31B7-8A4D-B4E3281ECDB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4E9DB4-E535-6811-E323-4EAF8CCEC3AE}"/>
              </a:ext>
            </a:extLst>
          </p:cNvPr>
          <p:cNvSpPr>
            <a:spLocks noGrp="1" noChangeArrowheads="1"/>
          </p:cNvSpPr>
          <p:nvPr>
            <p:ph type="sldNum" sz="quarter" idx="5"/>
          </p:nvPr>
        </p:nvSpPr>
        <p:spPr>
          <a:ln/>
        </p:spPr>
        <p:txBody>
          <a:bodyPr/>
          <a:lstStyle/>
          <a:p>
            <a:fld id="{4685A649-1F80-4B00-88A8-712BF50136C2}" type="slidenum">
              <a:rPr lang="en-US" altLang="en-US"/>
              <a:pPr/>
              <a:t>36</a:t>
            </a:fld>
            <a:endParaRPr lang="en-US" altLang="en-US"/>
          </a:p>
        </p:txBody>
      </p:sp>
      <p:sp>
        <p:nvSpPr>
          <p:cNvPr id="102402" name="Rectangle 2">
            <a:extLst>
              <a:ext uri="{FF2B5EF4-FFF2-40B4-BE49-F238E27FC236}">
                <a16:creationId xmlns:a16="http://schemas.microsoft.com/office/drawing/2014/main" id="{0ED25D59-62B1-16A2-CDB8-F77EC3F0C2E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0D4CFA29-A51E-769F-E1F6-124384688DE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B0A0D9-0130-C0E9-A521-06701D513153}"/>
              </a:ext>
            </a:extLst>
          </p:cNvPr>
          <p:cNvSpPr>
            <a:spLocks noGrp="1" noChangeArrowheads="1"/>
          </p:cNvSpPr>
          <p:nvPr>
            <p:ph type="sldNum" sz="quarter" idx="5"/>
          </p:nvPr>
        </p:nvSpPr>
        <p:spPr>
          <a:ln/>
        </p:spPr>
        <p:txBody>
          <a:bodyPr/>
          <a:lstStyle/>
          <a:p>
            <a:fld id="{42A94D43-608D-4DF1-BEB4-3FBAF913C0DF}" type="slidenum">
              <a:rPr lang="en-US" altLang="en-US"/>
              <a:pPr/>
              <a:t>37</a:t>
            </a:fld>
            <a:endParaRPr lang="en-US" altLang="en-US"/>
          </a:p>
        </p:txBody>
      </p:sp>
      <p:sp>
        <p:nvSpPr>
          <p:cNvPr id="104450" name="Rectangle 2">
            <a:extLst>
              <a:ext uri="{FF2B5EF4-FFF2-40B4-BE49-F238E27FC236}">
                <a16:creationId xmlns:a16="http://schemas.microsoft.com/office/drawing/2014/main" id="{738BD13A-213A-B4B6-68E0-C78914F28B1E}"/>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55645FF3-8EED-913B-3666-C9A64BAA648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0348AC7-8363-941B-AB65-C384782E400D}"/>
              </a:ext>
            </a:extLst>
          </p:cNvPr>
          <p:cNvSpPr>
            <a:spLocks noGrp="1" noChangeArrowheads="1"/>
          </p:cNvSpPr>
          <p:nvPr>
            <p:ph type="sldNum" sz="quarter" idx="5"/>
          </p:nvPr>
        </p:nvSpPr>
        <p:spPr>
          <a:ln/>
        </p:spPr>
        <p:txBody>
          <a:bodyPr/>
          <a:lstStyle/>
          <a:p>
            <a:fld id="{FF140B74-A223-4FE9-B902-041969AB7BD3}" type="slidenum">
              <a:rPr lang="en-US" altLang="en-US"/>
              <a:pPr/>
              <a:t>38</a:t>
            </a:fld>
            <a:endParaRPr lang="en-US" altLang="en-US"/>
          </a:p>
        </p:txBody>
      </p:sp>
      <p:sp>
        <p:nvSpPr>
          <p:cNvPr id="12290" name="Rectangle 2">
            <a:extLst>
              <a:ext uri="{FF2B5EF4-FFF2-40B4-BE49-F238E27FC236}">
                <a16:creationId xmlns:a16="http://schemas.microsoft.com/office/drawing/2014/main" id="{D9C10168-378D-7068-DE6B-FEDD2F7B2AD7}"/>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C7292E93-1BFF-5C9A-DE5C-F5ABBDC4976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58E354-CD2D-CBD7-1B7A-442E9D2848C7}"/>
              </a:ext>
            </a:extLst>
          </p:cNvPr>
          <p:cNvSpPr>
            <a:spLocks noGrp="1" noChangeArrowheads="1"/>
          </p:cNvSpPr>
          <p:nvPr>
            <p:ph type="sldNum" sz="quarter" idx="5"/>
          </p:nvPr>
        </p:nvSpPr>
        <p:spPr>
          <a:ln/>
        </p:spPr>
        <p:txBody>
          <a:bodyPr/>
          <a:lstStyle/>
          <a:p>
            <a:fld id="{415E87BF-B742-437F-8104-684C2F48A863}" type="slidenum">
              <a:rPr lang="en-US" altLang="en-US"/>
              <a:pPr/>
              <a:t>39</a:t>
            </a:fld>
            <a:endParaRPr lang="en-US" altLang="en-US"/>
          </a:p>
        </p:txBody>
      </p:sp>
      <p:sp>
        <p:nvSpPr>
          <p:cNvPr id="106498" name="Rectangle 2">
            <a:extLst>
              <a:ext uri="{FF2B5EF4-FFF2-40B4-BE49-F238E27FC236}">
                <a16:creationId xmlns:a16="http://schemas.microsoft.com/office/drawing/2014/main" id="{B3618D9C-5695-9272-B4C0-9EFA7B9D597A}"/>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2DDF118B-667C-261A-4CD8-AA7ED8923F9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457200" y="720725"/>
            <a:ext cx="6400800" cy="360045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437AA41-FD10-4D5D-A008-37766BF227B2}" type="slidenum">
              <a:rPr lang="en-US" altLang="en-US" sz="1400">
                <a:solidFill>
                  <a:srgbClr val="000000"/>
                </a:solidFill>
                <a:latin typeface="Calibri" panose="020F0502020204030204" pitchFamily="34" charset="0"/>
                <a:cs typeface="Calibri" panose="020F0502020204030204" pitchFamily="34" charset="0"/>
              </a:rPr>
              <a:pPr defTabSz="966612">
                <a:defRPr/>
              </a:pPr>
              <a:t>40</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896397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97E594E-D42C-078E-F944-1DE47C5EE45C}"/>
              </a:ext>
            </a:extLst>
          </p:cNvPr>
          <p:cNvSpPr>
            <a:spLocks noGrp="1" noChangeArrowheads="1"/>
          </p:cNvSpPr>
          <p:nvPr>
            <p:ph type="sldNum" sz="quarter" idx="5"/>
          </p:nvPr>
        </p:nvSpPr>
        <p:spPr>
          <a:ln/>
        </p:spPr>
        <p:txBody>
          <a:bodyPr/>
          <a:lstStyle/>
          <a:p>
            <a:fld id="{7C81A7E8-FB7D-47FC-89E1-ED0D01A3DE4C}" type="slidenum">
              <a:rPr lang="en-US" altLang="en-US"/>
              <a:pPr/>
              <a:t>42</a:t>
            </a:fld>
            <a:endParaRPr lang="en-US" altLang="en-US"/>
          </a:p>
        </p:txBody>
      </p:sp>
      <p:sp>
        <p:nvSpPr>
          <p:cNvPr id="14338" name="Rectangle 2">
            <a:extLst>
              <a:ext uri="{FF2B5EF4-FFF2-40B4-BE49-F238E27FC236}">
                <a16:creationId xmlns:a16="http://schemas.microsoft.com/office/drawing/2014/main" id="{FEB84C41-0FBF-2575-9394-9C83B484B0D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1D5FF12E-07A7-AF66-0AE1-E3231D3043B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CDB92F-4B34-AB62-BBE2-8D4B05BA62CD}"/>
              </a:ext>
            </a:extLst>
          </p:cNvPr>
          <p:cNvSpPr>
            <a:spLocks noGrp="1" noChangeArrowheads="1"/>
          </p:cNvSpPr>
          <p:nvPr>
            <p:ph type="sldNum" sz="quarter" idx="5"/>
          </p:nvPr>
        </p:nvSpPr>
        <p:spPr>
          <a:ln/>
        </p:spPr>
        <p:txBody>
          <a:bodyPr/>
          <a:lstStyle/>
          <a:p>
            <a:fld id="{071CB2D3-EEC4-415A-AAF6-0B798B70D77A}" type="slidenum">
              <a:rPr lang="en-US" altLang="en-US"/>
              <a:pPr/>
              <a:t>43</a:t>
            </a:fld>
            <a:endParaRPr lang="en-US" altLang="en-US"/>
          </a:p>
        </p:txBody>
      </p:sp>
      <p:sp>
        <p:nvSpPr>
          <p:cNvPr id="110594" name="Rectangle 2">
            <a:extLst>
              <a:ext uri="{FF2B5EF4-FFF2-40B4-BE49-F238E27FC236}">
                <a16:creationId xmlns:a16="http://schemas.microsoft.com/office/drawing/2014/main" id="{6FF14083-C2D4-2107-25AA-DFDA30A22F8C}"/>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7E4E8523-927B-1FA3-8C26-C5045EFEEBB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457200" y="720725"/>
            <a:ext cx="6400800" cy="360045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437AA41-FD10-4D5D-A008-37766BF227B2}" type="slidenum">
              <a:rPr lang="en-US" altLang="en-US" sz="1400">
                <a:solidFill>
                  <a:srgbClr val="000000"/>
                </a:solidFill>
                <a:latin typeface="Calibri" panose="020F0502020204030204" pitchFamily="34" charset="0"/>
                <a:cs typeface="Calibri" panose="020F0502020204030204" pitchFamily="34" charset="0"/>
              </a:rPr>
              <a:pPr defTabSz="966612">
                <a:defRPr/>
              </a:pPr>
              <a:t>2</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1E7313-17E7-C8EE-EC41-8155AA454A80}"/>
              </a:ext>
            </a:extLst>
          </p:cNvPr>
          <p:cNvSpPr>
            <a:spLocks noGrp="1" noChangeArrowheads="1"/>
          </p:cNvSpPr>
          <p:nvPr>
            <p:ph type="sldNum" sz="quarter" idx="5"/>
          </p:nvPr>
        </p:nvSpPr>
        <p:spPr>
          <a:ln/>
        </p:spPr>
        <p:txBody>
          <a:bodyPr/>
          <a:lstStyle/>
          <a:p>
            <a:fld id="{11A85628-B94D-44FF-8F7B-5D561E2E2309}" type="slidenum">
              <a:rPr lang="en-US" altLang="en-US"/>
              <a:pPr/>
              <a:t>44</a:t>
            </a:fld>
            <a:endParaRPr lang="en-US" altLang="en-US"/>
          </a:p>
        </p:txBody>
      </p:sp>
      <p:sp>
        <p:nvSpPr>
          <p:cNvPr id="112642" name="Rectangle 2">
            <a:extLst>
              <a:ext uri="{FF2B5EF4-FFF2-40B4-BE49-F238E27FC236}">
                <a16:creationId xmlns:a16="http://schemas.microsoft.com/office/drawing/2014/main" id="{EAEAAA00-C6DC-51C0-93AE-3C14F3DA5EC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7806ED5-6962-4EE6-3057-B85E626FCA7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E234239-7404-DA14-995D-2FCD412A4E2C}"/>
              </a:ext>
            </a:extLst>
          </p:cNvPr>
          <p:cNvSpPr>
            <a:spLocks noGrp="1" noChangeArrowheads="1"/>
          </p:cNvSpPr>
          <p:nvPr>
            <p:ph type="sldNum" sz="quarter" idx="5"/>
          </p:nvPr>
        </p:nvSpPr>
        <p:spPr>
          <a:ln/>
        </p:spPr>
        <p:txBody>
          <a:bodyPr/>
          <a:lstStyle/>
          <a:p>
            <a:fld id="{D5E9A69C-AB8A-4005-9E89-102D57255F1D}" type="slidenum">
              <a:rPr lang="en-US" altLang="en-US"/>
              <a:pPr/>
              <a:t>45</a:t>
            </a:fld>
            <a:endParaRPr lang="en-US" altLang="en-US"/>
          </a:p>
        </p:txBody>
      </p:sp>
      <p:sp>
        <p:nvSpPr>
          <p:cNvPr id="16386" name="Rectangle 2">
            <a:extLst>
              <a:ext uri="{FF2B5EF4-FFF2-40B4-BE49-F238E27FC236}">
                <a16:creationId xmlns:a16="http://schemas.microsoft.com/office/drawing/2014/main" id="{1B65A52D-FEBB-BF08-017F-0392BB53D683}"/>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DF3E6B61-8830-CB25-51B6-F0C73A3494A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D213A8-491F-AA55-B0DC-6921EE475436}"/>
              </a:ext>
            </a:extLst>
          </p:cNvPr>
          <p:cNvSpPr>
            <a:spLocks noGrp="1" noChangeArrowheads="1"/>
          </p:cNvSpPr>
          <p:nvPr>
            <p:ph type="sldNum" sz="quarter" idx="5"/>
          </p:nvPr>
        </p:nvSpPr>
        <p:spPr>
          <a:ln/>
        </p:spPr>
        <p:txBody>
          <a:bodyPr/>
          <a:lstStyle/>
          <a:p>
            <a:fld id="{68D3F5D6-4853-4552-9A1F-7C389B45A01A}" type="slidenum">
              <a:rPr lang="en-US" altLang="en-US"/>
              <a:pPr/>
              <a:t>46</a:t>
            </a:fld>
            <a:endParaRPr lang="en-US" altLang="en-US"/>
          </a:p>
        </p:txBody>
      </p:sp>
      <p:sp>
        <p:nvSpPr>
          <p:cNvPr id="114690" name="Rectangle 2">
            <a:extLst>
              <a:ext uri="{FF2B5EF4-FFF2-40B4-BE49-F238E27FC236}">
                <a16:creationId xmlns:a16="http://schemas.microsoft.com/office/drawing/2014/main" id="{3EBF6071-B0FE-6590-F060-CC9F15F3C862}"/>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D8E3E0E0-7434-E289-DAFF-834B767BCE0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C82250-4A93-21C6-4C9B-E18B41616A43}"/>
              </a:ext>
            </a:extLst>
          </p:cNvPr>
          <p:cNvSpPr>
            <a:spLocks noGrp="1" noChangeArrowheads="1"/>
          </p:cNvSpPr>
          <p:nvPr>
            <p:ph type="sldNum" sz="quarter" idx="5"/>
          </p:nvPr>
        </p:nvSpPr>
        <p:spPr>
          <a:ln/>
        </p:spPr>
        <p:txBody>
          <a:bodyPr/>
          <a:lstStyle/>
          <a:p>
            <a:fld id="{3A1AFD8F-F1DC-4237-A80F-0233E1311DD1}" type="slidenum">
              <a:rPr lang="en-US" altLang="en-US"/>
              <a:pPr/>
              <a:t>47</a:t>
            </a:fld>
            <a:endParaRPr lang="en-US" altLang="en-US"/>
          </a:p>
        </p:txBody>
      </p:sp>
      <p:sp>
        <p:nvSpPr>
          <p:cNvPr id="18434" name="Rectangle 2">
            <a:extLst>
              <a:ext uri="{FF2B5EF4-FFF2-40B4-BE49-F238E27FC236}">
                <a16:creationId xmlns:a16="http://schemas.microsoft.com/office/drawing/2014/main" id="{53997DD6-49E1-E026-A84F-15C715C3E95E}"/>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BFEE489-2340-6ACA-65DA-8A2D480FB09A}"/>
              </a:ext>
            </a:extLst>
          </p:cNvPr>
          <p:cNvSpPr>
            <a:spLocks noGrp="1" noChangeArrowheads="1"/>
          </p:cNvSpPr>
          <p:nvPr>
            <p:ph type="body" idx="1"/>
          </p:nvPr>
        </p:nvSpPr>
        <p:spPr>
          <a:xfrm>
            <a:off x="975360" y="4560570"/>
            <a:ext cx="5364480" cy="4320540"/>
          </a:xfrm>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7F3914-DBDF-CF5F-24C5-C27E30DF43A0}"/>
              </a:ext>
            </a:extLst>
          </p:cNvPr>
          <p:cNvSpPr>
            <a:spLocks noGrp="1" noChangeArrowheads="1"/>
          </p:cNvSpPr>
          <p:nvPr>
            <p:ph type="sldNum" sz="quarter" idx="5"/>
          </p:nvPr>
        </p:nvSpPr>
        <p:spPr>
          <a:ln/>
        </p:spPr>
        <p:txBody>
          <a:bodyPr/>
          <a:lstStyle/>
          <a:p>
            <a:fld id="{84272E11-B031-45EE-A4E2-D255242C9C9B}" type="slidenum">
              <a:rPr lang="en-US" altLang="en-US"/>
              <a:pPr/>
              <a:t>48</a:t>
            </a:fld>
            <a:endParaRPr lang="en-US" altLang="en-US"/>
          </a:p>
        </p:txBody>
      </p:sp>
      <p:sp>
        <p:nvSpPr>
          <p:cNvPr id="116738" name="Rectangle 2">
            <a:extLst>
              <a:ext uri="{FF2B5EF4-FFF2-40B4-BE49-F238E27FC236}">
                <a16:creationId xmlns:a16="http://schemas.microsoft.com/office/drawing/2014/main" id="{BAB13824-5D8C-EA95-BF85-977EF7082BB8}"/>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285EBE51-8F9D-9D47-ED2D-7F79AC26141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1D9DD5-E5E3-214B-9294-17F99F5075E3}"/>
              </a:ext>
            </a:extLst>
          </p:cNvPr>
          <p:cNvSpPr>
            <a:spLocks noGrp="1" noChangeArrowheads="1"/>
          </p:cNvSpPr>
          <p:nvPr>
            <p:ph type="sldNum" sz="quarter" idx="5"/>
          </p:nvPr>
        </p:nvSpPr>
        <p:spPr>
          <a:ln/>
        </p:spPr>
        <p:txBody>
          <a:bodyPr/>
          <a:lstStyle/>
          <a:p>
            <a:fld id="{16B44900-2F3F-4195-AE87-5B9C1AF47F53}" type="slidenum">
              <a:rPr lang="en-US" altLang="en-US"/>
              <a:pPr/>
              <a:t>50</a:t>
            </a:fld>
            <a:endParaRPr lang="en-US" altLang="en-US"/>
          </a:p>
        </p:txBody>
      </p:sp>
      <p:sp>
        <p:nvSpPr>
          <p:cNvPr id="121858" name="Rectangle 2">
            <a:extLst>
              <a:ext uri="{FF2B5EF4-FFF2-40B4-BE49-F238E27FC236}">
                <a16:creationId xmlns:a16="http://schemas.microsoft.com/office/drawing/2014/main" id="{89A39828-395F-A429-5E7F-EDFAC7D59F29}"/>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6569D24F-28EA-283B-00C5-476BA052F7E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BB290F2-2F94-B0C1-CCF6-FD3E273AD1F0}"/>
              </a:ext>
            </a:extLst>
          </p:cNvPr>
          <p:cNvSpPr>
            <a:spLocks noGrp="1" noChangeArrowheads="1"/>
          </p:cNvSpPr>
          <p:nvPr>
            <p:ph type="sldNum" sz="quarter" idx="5"/>
          </p:nvPr>
        </p:nvSpPr>
        <p:spPr>
          <a:ln/>
        </p:spPr>
        <p:txBody>
          <a:bodyPr/>
          <a:lstStyle/>
          <a:p>
            <a:fld id="{33EEE07A-83B5-44FC-AD8E-1A14F5580194}" type="slidenum">
              <a:rPr lang="en-US" altLang="en-US"/>
              <a:pPr/>
              <a:t>51</a:t>
            </a:fld>
            <a:endParaRPr lang="en-US" altLang="en-US"/>
          </a:p>
        </p:txBody>
      </p:sp>
      <p:sp>
        <p:nvSpPr>
          <p:cNvPr id="130050" name="Rectangle 2">
            <a:extLst>
              <a:ext uri="{FF2B5EF4-FFF2-40B4-BE49-F238E27FC236}">
                <a16:creationId xmlns:a16="http://schemas.microsoft.com/office/drawing/2014/main" id="{0BA2596A-BC32-FBF3-D844-34684AD3D64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7B81953F-1634-893E-928A-6ED763D9A55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E9771B-3E77-463C-F910-B378CD954669}"/>
              </a:ext>
            </a:extLst>
          </p:cNvPr>
          <p:cNvSpPr>
            <a:spLocks noGrp="1" noChangeArrowheads="1"/>
          </p:cNvSpPr>
          <p:nvPr>
            <p:ph type="sldNum" sz="quarter" idx="5"/>
          </p:nvPr>
        </p:nvSpPr>
        <p:spPr>
          <a:ln/>
        </p:spPr>
        <p:txBody>
          <a:bodyPr/>
          <a:lstStyle/>
          <a:p>
            <a:fld id="{118E23A0-AAAE-4E83-9860-0DCC89D4D437}" type="slidenum">
              <a:rPr lang="en-US" altLang="en-US"/>
              <a:pPr/>
              <a:t>52</a:t>
            </a:fld>
            <a:endParaRPr lang="en-US" altLang="en-US"/>
          </a:p>
        </p:txBody>
      </p:sp>
      <p:sp>
        <p:nvSpPr>
          <p:cNvPr id="132098" name="Rectangle 2">
            <a:extLst>
              <a:ext uri="{FF2B5EF4-FFF2-40B4-BE49-F238E27FC236}">
                <a16:creationId xmlns:a16="http://schemas.microsoft.com/office/drawing/2014/main" id="{8B3500AF-B3CF-F92F-74DA-B37E30FA2353}"/>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BEA909D9-235E-390A-97D1-423E2509C37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1D9DD5-E5E3-214B-9294-17F99F5075E3}"/>
              </a:ext>
            </a:extLst>
          </p:cNvPr>
          <p:cNvSpPr>
            <a:spLocks noGrp="1" noChangeArrowheads="1"/>
          </p:cNvSpPr>
          <p:nvPr>
            <p:ph type="sldNum" sz="quarter" idx="5"/>
          </p:nvPr>
        </p:nvSpPr>
        <p:spPr>
          <a:ln/>
        </p:spPr>
        <p:txBody>
          <a:bodyPr/>
          <a:lstStyle/>
          <a:p>
            <a:fld id="{16B44900-2F3F-4195-AE87-5B9C1AF47F53}" type="slidenum">
              <a:rPr lang="en-US" altLang="en-US"/>
              <a:pPr/>
              <a:t>53</a:t>
            </a:fld>
            <a:endParaRPr lang="en-US" altLang="en-US"/>
          </a:p>
        </p:txBody>
      </p:sp>
      <p:sp>
        <p:nvSpPr>
          <p:cNvPr id="121858" name="Rectangle 2">
            <a:extLst>
              <a:ext uri="{FF2B5EF4-FFF2-40B4-BE49-F238E27FC236}">
                <a16:creationId xmlns:a16="http://schemas.microsoft.com/office/drawing/2014/main" id="{89A39828-395F-A429-5E7F-EDFAC7D59F29}"/>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6569D24F-28EA-283B-00C5-476BA052F7E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72609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20A8CC-71C4-6C42-E630-F1F0DC5149E2}"/>
              </a:ext>
            </a:extLst>
          </p:cNvPr>
          <p:cNvSpPr>
            <a:spLocks noGrp="1" noChangeArrowheads="1"/>
          </p:cNvSpPr>
          <p:nvPr>
            <p:ph type="sldNum" sz="quarter" idx="5"/>
          </p:nvPr>
        </p:nvSpPr>
        <p:spPr>
          <a:ln/>
        </p:spPr>
        <p:txBody>
          <a:bodyPr/>
          <a:lstStyle/>
          <a:p>
            <a:fld id="{B8E10EAF-8A7A-4650-9EB8-87B2160F2D63}" type="slidenum">
              <a:rPr lang="en-US" altLang="en-US"/>
              <a:pPr/>
              <a:t>54</a:t>
            </a:fld>
            <a:endParaRPr lang="en-US" altLang="en-US"/>
          </a:p>
        </p:txBody>
      </p:sp>
      <p:sp>
        <p:nvSpPr>
          <p:cNvPr id="118786" name="Rectangle 2">
            <a:extLst>
              <a:ext uri="{FF2B5EF4-FFF2-40B4-BE49-F238E27FC236}">
                <a16:creationId xmlns:a16="http://schemas.microsoft.com/office/drawing/2014/main" id="{69EB2768-F1F6-349F-652C-787BB1B979F5}"/>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700F2762-8D5E-28E6-43A7-4C015601118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735013" y="835025"/>
            <a:ext cx="7408862" cy="4167188"/>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141828">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9665755-E48C-BFE3-B8D3-D9D7FC578CC9}"/>
              </a:ext>
            </a:extLst>
          </p:cNvPr>
          <p:cNvSpPr>
            <a:spLocks noGrp="1" noChangeArrowheads="1"/>
          </p:cNvSpPr>
          <p:nvPr>
            <p:ph type="sldNum" sz="quarter" idx="5"/>
          </p:nvPr>
        </p:nvSpPr>
        <p:spPr>
          <a:ln/>
        </p:spPr>
        <p:txBody>
          <a:bodyPr/>
          <a:lstStyle/>
          <a:p>
            <a:fld id="{6C78FFFD-BDE6-4A52-9E9F-1ED16215C916}" type="slidenum">
              <a:rPr lang="en-US" altLang="en-US"/>
              <a:pPr/>
              <a:t>55</a:t>
            </a:fld>
            <a:endParaRPr lang="en-US" altLang="en-US"/>
          </a:p>
        </p:txBody>
      </p:sp>
      <p:sp>
        <p:nvSpPr>
          <p:cNvPr id="39938" name="Rectangle 2">
            <a:extLst>
              <a:ext uri="{FF2B5EF4-FFF2-40B4-BE49-F238E27FC236}">
                <a16:creationId xmlns:a16="http://schemas.microsoft.com/office/drawing/2014/main" id="{04977C70-9F3A-CF63-3773-3D6A67D65E9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F5D5D7DB-FF62-22F4-24FF-2BF5D77B979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CA97C5-9C99-2FD0-3B07-4BAC0E9F5E23}"/>
              </a:ext>
            </a:extLst>
          </p:cNvPr>
          <p:cNvSpPr>
            <a:spLocks noGrp="1" noChangeArrowheads="1"/>
          </p:cNvSpPr>
          <p:nvPr>
            <p:ph type="sldNum" sz="quarter" idx="5"/>
          </p:nvPr>
        </p:nvSpPr>
        <p:spPr>
          <a:ln/>
        </p:spPr>
        <p:txBody>
          <a:bodyPr/>
          <a:lstStyle/>
          <a:p>
            <a:fld id="{F1B83CA8-A957-44A1-BFD7-680687724444}" type="slidenum">
              <a:rPr lang="en-US" altLang="en-US"/>
              <a:pPr/>
              <a:t>56</a:t>
            </a:fld>
            <a:endParaRPr lang="en-US" altLang="en-US"/>
          </a:p>
        </p:txBody>
      </p:sp>
      <p:sp>
        <p:nvSpPr>
          <p:cNvPr id="156674" name="Rectangle 2">
            <a:extLst>
              <a:ext uri="{FF2B5EF4-FFF2-40B4-BE49-F238E27FC236}">
                <a16:creationId xmlns:a16="http://schemas.microsoft.com/office/drawing/2014/main" id="{6102B25A-F2B2-66AC-B99A-D7FC2DD0314C}"/>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1132A1B9-94D2-072D-64A1-6A03A7BA779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901227-7EC8-94B1-2BFE-25E1172EA71C}"/>
              </a:ext>
            </a:extLst>
          </p:cNvPr>
          <p:cNvSpPr>
            <a:spLocks noGrp="1" noChangeArrowheads="1"/>
          </p:cNvSpPr>
          <p:nvPr>
            <p:ph type="sldNum" sz="quarter" idx="5"/>
          </p:nvPr>
        </p:nvSpPr>
        <p:spPr>
          <a:ln/>
        </p:spPr>
        <p:txBody>
          <a:bodyPr/>
          <a:lstStyle/>
          <a:p>
            <a:fld id="{1D784148-D075-4327-8691-81B6F59E7C5A}" type="slidenum">
              <a:rPr lang="en-US" altLang="en-US"/>
              <a:pPr/>
              <a:t>57</a:t>
            </a:fld>
            <a:endParaRPr lang="en-US" altLang="en-US"/>
          </a:p>
        </p:txBody>
      </p:sp>
      <p:sp>
        <p:nvSpPr>
          <p:cNvPr id="41986" name="Rectangle 2">
            <a:extLst>
              <a:ext uri="{FF2B5EF4-FFF2-40B4-BE49-F238E27FC236}">
                <a16:creationId xmlns:a16="http://schemas.microsoft.com/office/drawing/2014/main" id="{E34AFD60-6C59-FD78-B359-E578E1D4C344}"/>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E158405-ED8F-7F37-1BED-80A9ADCDFAA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BC0DC3-A2E6-C82A-32A3-B60E6CBE6AFA}"/>
              </a:ext>
            </a:extLst>
          </p:cNvPr>
          <p:cNvSpPr>
            <a:spLocks noGrp="1" noChangeArrowheads="1"/>
          </p:cNvSpPr>
          <p:nvPr>
            <p:ph type="sldNum" sz="quarter" idx="5"/>
          </p:nvPr>
        </p:nvSpPr>
        <p:spPr>
          <a:ln/>
        </p:spPr>
        <p:txBody>
          <a:bodyPr/>
          <a:lstStyle/>
          <a:p>
            <a:fld id="{12E9DF1A-D02A-473D-9D4B-55933587B18A}" type="slidenum">
              <a:rPr lang="en-US" altLang="en-US"/>
              <a:pPr/>
              <a:t>58</a:t>
            </a:fld>
            <a:endParaRPr lang="en-US" altLang="en-US"/>
          </a:p>
        </p:txBody>
      </p:sp>
      <p:sp>
        <p:nvSpPr>
          <p:cNvPr id="138242" name="Rectangle 2">
            <a:extLst>
              <a:ext uri="{FF2B5EF4-FFF2-40B4-BE49-F238E27FC236}">
                <a16:creationId xmlns:a16="http://schemas.microsoft.com/office/drawing/2014/main" id="{0D3072EF-FE75-12BB-CF2F-846EB9CE1988}"/>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ED8A7DC6-5BF9-D0C4-5F74-1CBD517CACD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EDE8CA-198C-4D8D-4CFA-E140599CCA75}"/>
              </a:ext>
            </a:extLst>
          </p:cNvPr>
          <p:cNvSpPr>
            <a:spLocks noGrp="1" noChangeArrowheads="1"/>
          </p:cNvSpPr>
          <p:nvPr>
            <p:ph type="sldNum" sz="quarter" idx="5"/>
          </p:nvPr>
        </p:nvSpPr>
        <p:spPr>
          <a:ln/>
        </p:spPr>
        <p:txBody>
          <a:bodyPr/>
          <a:lstStyle/>
          <a:p>
            <a:fld id="{5B706E1C-B360-4986-AA12-A1A941822B39}" type="slidenum">
              <a:rPr lang="en-US" altLang="en-US"/>
              <a:pPr/>
              <a:t>59</a:t>
            </a:fld>
            <a:endParaRPr lang="en-US" altLang="en-US"/>
          </a:p>
        </p:txBody>
      </p:sp>
      <p:sp>
        <p:nvSpPr>
          <p:cNvPr id="44034" name="Rectangle 2">
            <a:extLst>
              <a:ext uri="{FF2B5EF4-FFF2-40B4-BE49-F238E27FC236}">
                <a16:creationId xmlns:a16="http://schemas.microsoft.com/office/drawing/2014/main" id="{3900C6BB-7D7C-2CFD-12F2-35BC6C5F128A}"/>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3982EC0F-89ED-CB8D-E6CF-AA4A8E51164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9E7E66-F502-C3B1-1ED0-9C010AE0235A}"/>
              </a:ext>
            </a:extLst>
          </p:cNvPr>
          <p:cNvSpPr>
            <a:spLocks noGrp="1" noChangeArrowheads="1"/>
          </p:cNvSpPr>
          <p:nvPr>
            <p:ph type="sldNum" sz="quarter" idx="5"/>
          </p:nvPr>
        </p:nvSpPr>
        <p:spPr>
          <a:ln/>
        </p:spPr>
        <p:txBody>
          <a:bodyPr/>
          <a:lstStyle/>
          <a:p>
            <a:fld id="{1D22925F-3C68-4C21-8611-A0B96CD33082}" type="slidenum">
              <a:rPr lang="en-US" altLang="en-US"/>
              <a:pPr/>
              <a:t>60</a:t>
            </a:fld>
            <a:endParaRPr lang="en-US" altLang="en-US"/>
          </a:p>
        </p:txBody>
      </p:sp>
      <p:sp>
        <p:nvSpPr>
          <p:cNvPr id="140290" name="Rectangle 2">
            <a:extLst>
              <a:ext uri="{FF2B5EF4-FFF2-40B4-BE49-F238E27FC236}">
                <a16:creationId xmlns:a16="http://schemas.microsoft.com/office/drawing/2014/main" id="{20E78904-D9E3-BBB8-C071-C517631BF821}"/>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B737EA78-F026-79EF-9C1F-532EE565D4F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100171-E06E-575D-EC39-9FA9E217B8E8}"/>
              </a:ext>
            </a:extLst>
          </p:cNvPr>
          <p:cNvSpPr>
            <a:spLocks noGrp="1" noChangeArrowheads="1"/>
          </p:cNvSpPr>
          <p:nvPr>
            <p:ph type="sldNum" sz="quarter" idx="5"/>
          </p:nvPr>
        </p:nvSpPr>
        <p:spPr>
          <a:ln/>
        </p:spPr>
        <p:txBody>
          <a:bodyPr/>
          <a:lstStyle/>
          <a:p>
            <a:fld id="{70F0CA1E-96A8-4423-8213-B1807C43D5B7}" type="slidenum">
              <a:rPr lang="en-US" altLang="en-US"/>
              <a:pPr/>
              <a:t>61</a:t>
            </a:fld>
            <a:endParaRPr lang="en-US" altLang="en-US"/>
          </a:p>
        </p:txBody>
      </p:sp>
      <p:sp>
        <p:nvSpPr>
          <p:cNvPr id="46082" name="Rectangle 2">
            <a:extLst>
              <a:ext uri="{FF2B5EF4-FFF2-40B4-BE49-F238E27FC236}">
                <a16:creationId xmlns:a16="http://schemas.microsoft.com/office/drawing/2014/main" id="{39A737FA-7EBF-36F0-39AD-1DB665C630A2}"/>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44398066-2794-BDCD-E7E4-32357EA0533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457200" y="720725"/>
            <a:ext cx="6400800" cy="360045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437AA41-FD10-4D5D-A008-37766BF227B2}" type="slidenum">
              <a:rPr lang="en-US" altLang="en-US" sz="1400">
                <a:solidFill>
                  <a:srgbClr val="000000"/>
                </a:solidFill>
                <a:latin typeface="Calibri" panose="020F0502020204030204" pitchFamily="34" charset="0"/>
                <a:cs typeface="Calibri" panose="020F0502020204030204" pitchFamily="34" charset="0"/>
              </a:rPr>
              <a:pPr defTabSz="966612">
                <a:defRPr/>
              </a:pPr>
              <a:t>62</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04742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C5DB579-3052-F181-D6B4-D5CA4502DE03}"/>
              </a:ext>
            </a:extLst>
          </p:cNvPr>
          <p:cNvSpPr>
            <a:spLocks noGrp="1" noChangeArrowheads="1"/>
          </p:cNvSpPr>
          <p:nvPr>
            <p:ph type="sldNum" sz="quarter" idx="5"/>
          </p:nvPr>
        </p:nvSpPr>
        <p:spPr>
          <a:ln/>
        </p:spPr>
        <p:txBody>
          <a:bodyPr/>
          <a:lstStyle/>
          <a:p>
            <a:fld id="{EAF5B840-ABD8-4AC8-ACE8-7955ABC7D04E}" type="slidenum">
              <a:rPr lang="en-US" altLang="en-US"/>
              <a:pPr/>
              <a:t>63</a:t>
            </a:fld>
            <a:endParaRPr lang="en-US" altLang="en-US"/>
          </a:p>
        </p:txBody>
      </p:sp>
      <p:sp>
        <p:nvSpPr>
          <p:cNvPr id="48130" name="Rectangle 2">
            <a:extLst>
              <a:ext uri="{FF2B5EF4-FFF2-40B4-BE49-F238E27FC236}">
                <a16:creationId xmlns:a16="http://schemas.microsoft.com/office/drawing/2014/main" id="{06C1E777-95B9-CE76-23C3-DC1337185E0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C4E4B945-BE64-0ACF-6517-313AB348CF9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826A14-E5E0-145D-351D-9217F24E08BE}"/>
              </a:ext>
            </a:extLst>
          </p:cNvPr>
          <p:cNvSpPr>
            <a:spLocks noGrp="1" noChangeArrowheads="1"/>
          </p:cNvSpPr>
          <p:nvPr>
            <p:ph type="sldNum" sz="quarter" idx="5"/>
          </p:nvPr>
        </p:nvSpPr>
        <p:spPr>
          <a:ln/>
        </p:spPr>
        <p:txBody>
          <a:bodyPr/>
          <a:lstStyle/>
          <a:p>
            <a:fld id="{BEE35CCA-1785-41EC-BCB7-FE9A0993E086}" type="slidenum">
              <a:rPr lang="en-US" altLang="en-US"/>
              <a:pPr/>
              <a:t>64</a:t>
            </a:fld>
            <a:endParaRPr lang="en-US" altLang="en-US"/>
          </a:p>
        </p:txBody>
      </p:sp>
      <p:sp>
        <p:nvSpPr>
          <p:cNvPr id="149506" name="Rectangle 2">
            <a:extLst>
              <a:ext uri="{FF2B5EF4-FFF2-40B4-BE49-F238E27FC236}">
                <a16:creationId xmlns:a16="http://schemas.microsoft.com/office/drawing/2014/main" id="{7DAD2E5B-BE8C-E027-6173-84C094A04E48}"/>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4875CD-164A-99C2-F94F-9C192DB4365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478" indent="-445569" eaLnBrk="0" hangingPunct="0">
              <a:spcBef>
                <a:spcPct val="30000"/>
              </a:spcBef>
              <a:defRPr sz="2000">
                <a:solidFill>
                  <a:schemeClr val="tx1"/>
                </a:solidFill>
                <a:latin typeface="Arial" charset="0"/>
                <a:cs typeface="Arial" charset="0"/>
              </a:defRPr>
            </a:lvl2pPr>
            <a:lvl3pPr marL="1782275" indent="-356454" eaLnBrk="0" hangingPunct="0">
              <a:spcBef>
                <a:spcPct val="30000"/>
              </a:spcBef>
              <a:defRPr sz="2000">
                <a:solidFill>
                  <a:schemeClr val="tx1"/>
                </a:solidFill>
                <a:latin typeface="Arial" charset="0"/>
                <a:cs typeface="Arial" charset="0"/>
              </a:defRPr>
            </a:lvl3pPr>
            <a:lvl4pPr marL="2495185" indent="-356454" eaLnBrk="0" hangingPunct="0">
              <a:spcBef>
                <a:spcPct val="30000"/>
              </a:spcBef>
              <a:defRPr sz="2000">
                <a:solidFill>
                  <a:schemeClr val="tx1"/>
                </a:solidFill>
                <a:latin typeface="Arial" charset="0"/>
                <a:cs typeface="Arial" charset="0"/>
              </a:defRPr>
            </a:lvl4pPr>
            <a:lvl5pPr marL="3208097" indent="-356454" eaLnBrk="0" hangingPunct="0">
              <a:spcBef>
                <a:spcPct val="30000"/>
              </a:spcBef>
              <a:defRPr sz="2000">
                <a:solidFill>
                  <a:schemeClr val="tx1"/>
                </a:solidFill>
                <a:latin typeface="Arial" charset="0"/>
                <a:cs typeface="Arial" charset="0"/>
              </a:defRPr>
            </a:lvl5pPr>
            <a:lvl6pPr marL="3921006" indent="-356454" eaLnBrk="0" fontAlgn="base" hangingPunct="0">
              <a:spcBef>
                <a:spcPct val="30000"/>
              </a:spcBef>
              <a:spcAft>
                <a:spcPct val="0"/>
              </a:spcAft>
              <a:defRPr sz="2000">
                <a:solidFill>
                  <a:schemeClr val="tx1"/>
                </a:solidFill>
                <a:latin typeface="Arial" charset="0"/>
                <a:cs typeface="Arial" charset="0"/>
              </a:defRPr>
            </a:lvl6pPr>
            <a:lvl7pPr marL="4633917" indent="-356454" eaLnBrk="0" fontAlgn="base" hangingPunct="0">
              <a:spcBef>
                <a:spcPct val="30000"/>
              </a:spcBef>
              <a:spcAft>
                <a:spcPct val="0"/>
              </a:spcAft>
              <a:defRPr sz="2000">
                <a:solidFill>
                  <a:schemeClr val="tx1"/>
                </a:solidFill>
                <a:latin typeface="Arial" charset="0"/>
                <a:cs typeface="Arial" charset="0"/>
              </a:defRPr>
            </a:lvl7pPr>
            <a:lvl8pPr marL="5346826" indent="-356454" eaLnBrk="0" fontAlgn="base" hangingPunct="0">
              <a:spcBef>
                <a:spcPct val="30000"/>
              </a:spcBef>
              <a:spcAft>
                <a:spcPct val="0"/>
              </a:spcAft>
              <a:defRPr sz="2000">
                <a:solidFill>
                  <a:schemeClr val="tx1"/>
                </a:solidFill>
                <a:latin typeface="Arial" charset="0"/>
                <a:cs typeface="Arial" charset="0"/>
              </a:defRPr>
            </a:lvl8pPr>
            <a:lvl9pPr marL="6059738" indent="-356454" eaLnBrk="0" fontAlgn="base" hangingPunct="0">
              <a:spcBef>
                <a:spcPct val="30000"/>
              </a:spcBef>
              <a:spcAft>
                <a:spcPct val="0"/>
              </a:spcAft>
              <a:defRPr sz="2000">
                <a:solidFill>
                  <a:schemeClr val="tx1"/>
                </a:solidFill>
                <a:latin typeface="Arial" charset="0"/>
                <a:cs typeface="Arial" charset="0"/>
              </a:defRPr>
            </a:lvl9pPr>
          </a:lstStyle>
          <a:p>
            <a:pPr defTabSz="1141828"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828"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735013" y="835025"/>
            <a:ext cx="7408862" cy="4167188"/>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8"/>
              </a:spcAft>
            </a:pPr>
            <a:endParaRPr lang="en-US" altLang="en-US" sz="2000" b="1" dirty="0">
              <a:latin typeface="+mn-lt"/>
            </a:endParaRPr>
          </a:p>
        </p:txBody>
      </p:sp>
      <p:sp>
        <p:nvSpPr>
          <p:cNvPr id="2" name="Date Placeholder 1"/>
          <p:cNvSpPr>
            <a:spLocks noGrp="1"/>
          </p:cNvSpPr>
          <p:nvPr>
            <p:ph type="dt" idx="10"/>
          </p:nvPr>
        </p:nvSpPr>
        <p:spPr/>
        <p:txBody>
          <a:bodyPr/>
          <a:lstStyle/>
          <a:p>
            <a:pPr defTabSz="1141828">
              <a:defRPr/>
            </a:pPr>
            <a:r>
              <a:rPr lang="en-US" sz="1700">
                <a:solidFill>
                  <a:srgbClr val="000000"/>
                </a:solidFill>
              </a:rPr>
              <a:t>6/24/2018</a:t>
            </a:r>
          </a:p>
        </p:txBody>
      </p:sp>
      <p:sp>
        <p:nvSpPr>
          <p:cNvPr id="3" name="Header Placeholder 2"/>
          <p:cNvSpPr>
            <a:spLocks noGrp="1"/>
          </p:cNvSpPr>
          <p:nvPr>
            <p:ph type="hdr" sz="quarter" idx="11"/>
          </p:nvPr>
        </p:nvSpPr>
        <p:spPr/>
        <p:txBody>
          <a:bodyPr/>
          <a:lstStyle/>
          <a:p>
            <a:pPr defTabSz="1141828">
              <a:defRPr/>
            </a:pPr>
            <a:r>
              <a:rPr lang="en-US" sz="17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828">
              <a:defRPr/>
            </a:pPr>
            <a:r>
              <a:rPr lang="en-US" sz="17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826A14-E5E0-145D-351D-9217F24E08BE}"/>
              </a:ext>
            </a:extLst>
          </p:cNvPr>
          <p:cNvSpPr>
            <a:spLocks noGrp="1" noChangeArrowheads="1"/>
          </p:cNvSpPr>
          <p:nvPr>
            <p:ph type="sldNum" sz="quarter" idx="5"/>
          </p:nvPr>
        </p:nvSpPr>
        <p:spPr>
          <a:ln/>
        </p:spPr>
        <p:txBody>
          <a:bodyPr/>
          <a:lstStyle/>
          <a:p>
            <a:fld id="{BEE35CCA-1785-41EC-BCB7-FE9A0993E086}" type="slidenum">
              <a:rPr lang="en-US" altLang="en-US"/>
              <a:pPr/>
              <a:t>65</a:t>
            </a:fld>
            <a:endParaRPr lang="en-US" altLang="en-US"/>
          </a:p>
        </p:txBody>
      </p:sp>
      <p:sp>
        <p:nvSpPr>
          <p:cNvPr id="149506" name="Rectangle 2">
            <a:extLst>
              <a:ext uri="{FF2B5EF4-FFF2-40B4-BE49-F238E27FC236}">
                <a16:creationId xmlns:a16="http://schemas.microsoft.com/office/drawing/2014/main" id="{7DAD2E5B-BE8C-E027-6173-84C094A04E48}"/>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4875CD-164A-99C2-F94F-9C192DB4365F}"/>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979124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C8FBDB-95D3-CD45-EBDA-FB03BCB8CA43}"/>
              </a:ext>
            </a:extLst>
          </p:cNvPr>
          <p:cNvSpPr>
            <a:spLocks noGrp="1" noChangeArrowheads="1"/>
          </p:cNvSpPr>
          <p:nvPr>
            <p:ph type="sldNum" sz="quarter" idx="5"/>
          </p:nvPr>
        </p:nvSpPr>
        <p:spPr>
          <a:ln/>
        </p:spPr>
        <p:txBody>
          <a:bodyPr/>
          <a:lstStyle/>
          <a:p>
            <a:fld id="{EBEBBE5B-92EA-46D3-B497-F0AD7CB4832F}" type="slidenum">
              <a:rPr lang="en-US" altLang="en-US"/>
              <a:pPr/>
              <a:t>66</a:t>
            </a:fld>
            <a:endParaRPr lang="en-US" altLang="en-US"/>
          </a:p>
        </p:txBody>
      </p:sp>
      <p:sp>
        <p:nvSpPr>
          <p:cNvPr id="50178" name="Rectangle 2">
            <a:extLst>
              <a:ext uri="{FF2B5EF4-FFF2-40B4-BE49-F238E27FC236}">
                <a16:creationId xmlns:a16="http://schemas.microsoft.com/office/drawing/2014/main" id="{80B45D2F-DAA6-0269-06B8-1677CA4F0A13}"/>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180CBCD8-9238-8765-EC65-1F3CDA96F26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3814A9-4D91-70B3-D92A-644345F408BF}"/>
              </a:ext>
            </a:extLst>
          </p:cNvPr>
          <p:cNvSpPr>
            <a:spLocks noGrp="1" noChangeArrowheads="1"/>
          </p:cNvSpPr>
          <p:nvPr>
            <p:ph type="sldNum" sz="quarter" idx="5"/>
          </p:nvPr>
        </p:nvSpPr>
        <p:spPr>
          <a:ln/>
        </p:spPr>
        <p:txBody>
          <a:bodyPr/>
          <a:lstStyle/>
          <a:p>
            <a:fld id="{AD918CCF-035F-4984-8544-C8190559CE43}" type="slidenum">
              <a:rPr lang="en-US" altLang="en-US"/>
              <a:pPr/>
              <a:t>67</a:t>
            </a:fld>
            <a:endParaRPr lang="en-US" altLang="en-US"/>
          </a:p>
        </p:txBody>
      </p:sp>
      <p:sp>
        <p:nvSpPr>
          <p:cNvPr id="151554" name="Rectangle 2">
            <a:extLst>
              <a:ext uri="{FF2B5EF4-FFF2-40B4-BE49-F238E27FC236}">
                <a16:creationId xmlns:a16="http://schemas.microsoft.com/office/drawing/2014/main" id="{B5FC2602-96E8-5B93-820C-283AB5CA9A16}"/>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EAA96371-86AE-F1C5-7DDD-AEB7AAED079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820360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3814A9-4D91-70B3-D92A-644345F408BF}"/>
              </a:ext>
            </a:extLst>
          </p:cNvPr>
          <p:cNvSpPr>
            <a:spLocks noGrp="1" noChangeArrowheads="1"/>
          </p:cNvSpPr>
          <p:nvPr>
            <p:ph type="sldNum" sz="quarter" idx="5"/>
          </p:nvPr>
        </p:nvSpPr>
        <p:spPr>
          <a:ln/>
        </p:spPr>
        <p:txBody>
          <a:bodyPr/>
          <a:lstStyle/>
          <a:p>
            <a:fld id="{AD918CCF-035F-4984-8544-C8190559CE43}" type="slidenum">
              <a:rPr lang="en-US" altLang="en-US"/>
              <a:pPr/>
              <a:t>68</a:t>
            </a:fld>
            <a:endParaRPr lang="en-US" altLang="en-US"/>
          </a:p>
        </p:txBody>
      </p:sp>
      <p:sp>
        <p:nvSpPr>
          <p:cNvPr id="151554" name="Rectangle 2">
            <a:extLst>
              <a:ext uri="{FF2B5EF4-FFF2-40B4-BE49-F238E27FC236}">
                <a16:creationId xmlns:a16="http://schemas.microsoft.com/office/drawing/2014/main" id="{B5FC2602-96E8-5B93-820C-283AB5CA9A16}"/>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EAA96371-86AE-F1C5-7DDD-AEB7AAED079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141422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3814A9-4D91-70B3-D92A-644345F408BF}"/>
              </a:ext>
            </a:extLst>
          </p:cNvPr>
          <p:cNvSpPr>
            <a:spLocks noGrp="1" noChangeArrowheads="1"/>
          </p:cNvSpPr>
          <p:nvPr>
            <p:ph type="sldNum" sz="quarter" idx="5"/>
          </p:nvPr>
        </p:nvSpPr>
        <p:spPr>
          <a:ln/>
        </p:spPr>
        <p:txBody>
          <a:bodyPr/>
          <a:lstStyle/>
          <a:p>
            <a:fld id="{AD918CCF-035F-4984-8544-C8190559CE43}" type="slidenum">
              <a:rPr lang="en-US" altLang="en-US"/>
              <a:pPr/>
              <a:t>69</a:t>
            </a:fld>
            <a:endParaRPr lang="en-US" altLang="en-US"/>
          </a:p>
        </p:txBody>
      </p:sp>
      <p:sp>
        <p:nvSpPr>
          <p:cNvPr id="151554" name="Rectangle 2">
            <a:extLst>
              <a:ext uri="{FF2B5EF4-FFF2-40B4-BE49-F238E27FC236}">
                <a16:creationId xmlns:a16="http://schemas.microsoft.com/office/drawing/2014/main" id="{B5FC2602-96E8-5B93-820C-283AB5CA9A16}"/>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EAA96371-86AE-F1C5-7DDD-AEB7AAED079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70</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522552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100">
                <a:solidFill>
                  <a:schemeClr val="tx1"/>
                </a:solidFill>
                <a:latin typeface="Arial" charset="0"/>
                <a:cs typeface="Arial" charset="0"/>
              </a:defRPr>
            </a:lvl1pPr>
            <a:lvl2pPr marL="1224447" indent="-470940" eaLnBrk="0" hangingPunct="0">
              <a:spcBef>
                <a:spcPct val="30000"/>
              </a:spcBef>
              <a:defRPr sz="2100">
                <a:solidFill>
                  <a:schemeClr val="tx1"/>
                </a:solidFill>
                <a:latin typeface="Arial" charset="0"/>
                <a:cs typeface="Arial" charset="0"/>
              </a:defRPr>
            </a:lvl2pPr>
            <a:lvl3pPr marL="1883767" indent="-376753" eaLnBrk="0" hangingPunct="0">
              <a:spcBef>
                <a:spcPct val="30000"/>
              </a:spcBef>
              <a:defRPr sz="2100">
                <a:solidFill>
                  <a:schemeClr val="tx1"/>
                </a:solidFill>
                <a:latin typeface="Arial" charset="0"/>
                <a:cs typeface="Arial" charset="0"/>
              </a:defRPr>
            </a:lvl3pPr>
            <a:lvl4pPr marL="2637272" indent="-376753" eaLnBrk="0" hangingPunct="0">
              <a:spcBef>
                <a:spcPct val="30000"/>
              </a:spcBef>
              <a:defRPr sz="2100">
                <a:solidFill>
                  <a:schemeClr val="tx1"/>
                </a:solidFill>
                <a:latin typeface="Arial" charset="0"/>
                <a:cs typeface="Arial" charset="0"/>
              </a:defRPr>
            </a:lvl4pPr>
            <a:lvl5pPr marL="3390781" indent="-376753" eaLnBrk="0" hangingPunct="0">
              <a:spcBef>
                <a:spcPct val="30000"/>
              </a:spcBef>
              <a:defRPr sz="2100">
                <a:solidFill>
                  <a:schemeClr val="tx1"/>
                </a:solidFill>
                <a:latin typeface="Arial" charset="0"/>
                <a:cs typeface="Arial" charset="0"/>
              </a:defRPr>
            </a:lvl5pPr>
            <a:lvl6pPr marL="4144288" indent="-376753" eaLnBrk="0" fontAlgn="base" hangingPunct="0">
              <a:spcBef>
                <a:spcPct val="30000"/>
              </a:spcBef>
              <a:spcAft>
                <a:spcPct val="0"/>
              </a:spcAft>
              <a:defRPr sz="2100">
                <a:solidFill>
                  <a:schemeClr val="tx1"/>
                </a:solidFill>
                <a:latin typeface="Arial" charset="0"/>
                <a:cs typeface="Arial" charset="0"/>
              </a:defRPr>
            </a:lvl6pPr>
            <a:lvl7pPr marL="4897797" indent="-376753" eaLnBrk="0" fontAlgn="base" hangingPunct="0">
              <a:spcBef>
                <a:spcPct val="30000"/>
              </a:spcBef>
              <a:spcAft>
                <a:spcPct val="0"/>
              </a:spcAft>
              <a:defRPr sz="2100">
                <a:solidFill>
                  <a:schemeClr val="tx1"/>
                </a:solidFill>
                <a:latin typeface="Arial" charset="0"/>
                <a:cs typeface="Arial" charset="0"/>
              </a:defRPr>
            </a:lvl7pPr>
            <a:lvl8pPr marL="5651302" indent="-376753" eaLnBrk="0" fontAlgn="base" hangingPunct="0">
              <a:spcBef>
                <a:spcPct val="30000"/>
              </a:spcBef>
              <a:spcAft>
                <a:spcPct val="0"/>
              </a:spcAft>
              <a:defRPr sz="2100">
                <a:solidFill>
                  <a:schemeClr val="tx1"/>
                </a:solidFill>
                <a:latin typeface="Arial" charset="0"/>
                <a:cs typeface="Arial" charset="0"/>
              </a:defRPr>
            </a:lvl8pPr>
            <a:lvl9pPr marL="6404809" indent="-376753" eaLnBrk="0" fontAlgn="base" hangingPunct="0">
              <a:spcBef>
                <a:spcPct val="30000"/>
              </a:spcBef>
              <a:spcAft>
                <a:spcPct val="0"/>
              </a:spcAft>
              <a:defRPr sz="2100">
                <a:solidFill>
                  <a:schemeClr val="tx1"/>
                </a:solidFill>
                <a:latin typeface="Arial" charset="0"/>
                <a:cs typeface="Arial" charset="0"/>
              </a:defRPr>
            </a:lvl9pPr>
          </a:lstStyle>
          <a:p>
            <a:pPr defTabSz="1206849"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06849"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735013" y="835025"/>
            <a:ext cx="7408862" cy="4167188"/>
          </a:xfrm>
          <a:ln/>
        </p:spPr>
      </p:sp>
      <p:sp>
        <p:nvSpPr>
          <p:cNvPr id="59396" name="Rectangle 3"/>
          <p:cNvSpPr>
            <a:spLocks noGrp="1" noChangeArrowheads="1"/>
          </p:cNvSpPr>
          <p:nvPr>
            <p:ph type="body" idx="1"/>
          </p:nvPr>
        </p:nvSpPr>
        <p:spPr>
          <a:xfrm>
            <a:off x="1634539" y="6738044"/>
            <a:ext cx="8989953" cy="6383405"/>
          </a:xfrm>
          <a:noFill/>
        </p:spPr>
        <p:txBody>
          <a:bodyPr/>
          <a:lstStyle/>
          <a:p>
            <a:pPr>
              <a:spcBef>
                <a:spcPts val="0"/>
              </a:spcBef>
              <a:spcAft>
                <a:spcPts val="1646"/>
              </a:spcAft>
            </a:pPr>
            <a:endParaRPr lang="en-US" altLang="en-US" sz="2100" b="1" dirty="0">
              <a:latin typeface="+mn-lt"/>
            </a:endParaRPr>
          </a:p>
        </p:txBody>
      </p:sp>
      <p:sp>
        <p:nvSpPr>
          <p:cNvPr id="3" name="Header Placeholder 2"/>
          <p:cNvSpPr>
            <a:spLocks noGrp="1"/>
          </p:cNvSpPr>
          <p:nvPr>
            <p:ph type="hdr" sz="quarter" idx="11"/>
          </p:nvPr>
        </p:nvSpPr>
        <p:spPr/>
        <p:txBody>
          <a:bodyPr/>
          <a:lstStyle/>
          <a:p>
            <a:pPr defTabSz="1206849">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06849">
              <a:defRPr/>
            </a:pPr>
            <a:r>
              <a:rPr lang="en-US" sz="16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1223789" indent="-469399">
              <a:spcBef>
                <a:spcPct val="30000"/>
              </a:spcBef>
              <a:defRPr sz="1700">
                <a:solidFill>
                  <a:schemeClr val="tx1"/>
                </a:solidFill>
                <a:latin typeface="Arial" panose="020B0604020202020204" pitchFamily="34" charset="0"/>
                <a:cs typeface="Arial" panose="020B0604020202020204" pitchFamily="34" charset="0"/>
              </a:defRPr>
            </a:lvl2pPr>
            <a:lvl3pPr marL="1883883" indent="-375101">
              <a:spcBef>
                <a:spcPct val="30000"/>
              </a:spcBef>
              <a:defRPr sz="1700">
                <a:solidFill>
                  <a:schemeClr val="tx1"/>
                </a:solidFill>
                <a:latin typeface="Arial" panose="020B0604020202020204" pitchFamily="34" charset="0"/>
                <a:cs typeface="Arial" panose="020B0604020202020204" pitchFamily="34" charset="0"/>
              </a:defRPr>
            </a:lvl3pPr>
            <a:lvl4pPr marL="2636177" indent="-375101">
              <a:spcBef>
                <a:spcPct val="30000"/>
              </a:spcBef>
              <a:defRPr sz="1700">
                <a:solidFill>
                  <a:schemeClr val="tx1"/>
                </a:solidFill>
                <a:latin typeface="Arial" panose="020B0604020202020204" pitchFamily="34" charset="0"/>
                <a:cs typeface="Arial" panose="020B0604020202020204" pitchFamily="34" charset="0"/>
              </a:defRPr>
            </a:lvl4pPr>
            <a:lvl5pPr marL="3390569" indent="-375101">
              <a:spcBef>
                <a:spcPct val="30000"/>
              </a:spcBef>
              <a:defRPr sz="1700">
                <a:solidFill>
                  <a:schemeClr val="tx1"/>
                </a:solidFill>
                <a:latin typeface="Arial" panose="020B0604020202020204" pitchFamily="34" charset="0"/>
                <a:cs typeface="Arial" panose="020B0604020202020204" pitchFamily="34" charset="0"/>
              </a:defRPr>
            </a:lvl5pPr>
            <a:lvl6pPr marL="3994083"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4597595"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5201109"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804621"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1207026">
              <a:spcBef>
                <a:spcPct val="0"/>
              </a:spcBef>
              <a:defRPr/>
            </a:pPr>
            <a:fld id="{F2A336B0-4F46-4FEA-BD6B-3A7DD238EB45}" type="slidenum">
              <a:rPr lang="en-US" altLang="en-US" sz="2100">
                <a:solidFill>
                  <a:srgbClr val="000000"/>
                </a:solidFill>
                <a:latin typeface="Calibri" panose="020F0502020204030204" pitchFamily="34" charset="0"/>
                <a:cs typeface="Calibri" panose="020F0502020204030204" pitchFamily="34" charset="0"/>
              </a:rPr>
              <a:pPr defTabSz="1207026">
                <a:spcBef>
                  <a:spcPct val="0"/>
                </a:spcBef>
                <a:defRPr/>
              </a:pPr>
              <a:t>6</a:t>
            </a:fld>
            <a:endParaRPr lang="en-US" altLang="en-US" sz="21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735013" y="835025"/>
            <a:ext cx="7408862" cy="4167188"/>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635296" y="6738800"/>
            <a:ext cx="8989741" cy="6382205"/>
          </a:xfrm>
        </p:spPr>
        <p:txBody>
          <a:bodyPr/>
          <a:lstStyle/>
          <a:p>
            <a:pPr>
              <a:spcBef>
                <a:spcPts val="0"/>
              </a:spcBef>
              <a:spcAft>
                <a:spcPts val="1647"/>
              </a:spcAft>
              <a:defRPr/>
            </a:pPr>
            <a:endParaRPr lang="en-US" altLang="en-US" sz="21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457200" y="720725"/>
            <a:ext cx="6400800" cy="360045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437AA41-FD10-4D5D-A008-37766BF227B2}" type="slidenum">
              <a:rPr lang="en-US" altLang="en-US" sz="1400">
                <a:solidFill>
                  <a:srgbClr val="000000"/>
                </a:solidFill>
                <a:latin typeface="Calibri" panose="020F0502020204030204" pitchFamily="34" charset="0"/>
                <a:cs typeface="Calibri" panose="020F0502020204030204" pitchFamily="34" charset="0"/>
              </a:rPr>
              <a:pPr defTabSz="966612">
                <a:defRPr/>
              </a:pPr>
              <a:t>10</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9719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457200" y="720725"/>
            <a:ext cx="6400800" cy="360045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437AA41-FD10-4D5D-A008-37766BF227B2}" type="slidenum">
              <a:rPr lang="en-US" altLang="en-US" sz="1400">
                <a:solidFill>
                  <a:srgbClr val="000000"/>
                </a:solidFill>
                <a:latin typeface="Calibri" panose="020F0502020204030204" pitchFamily="34" charset="0"/>
                <a:cs typeface="Calibri" panose="020F0502020204030204" pitchFamily="34" charset="0"/>
              </a:rPr>
              <a:pPr defTabSz="966612">
                <a:defRPr/>
              </a:pPr>
              <a:t>19</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0516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D37446-2DE3-9240-8EA2-A0A2DCC44AB0}"/>
              </a:ext>
            </a:extLst>
          </p:cNvPr>
          <p:cNvSpPr>
            <a:spLocks noGrp="1" noChangeArrowheads="1"/>
          </p:cNvSpPr>
          <p:nvPr>
            <p:ph type="sldNum" sz="quarter" idx="5"/>
          </p:nvPr>
        </p:nvSpPr>
        <p:spPr>
          <a:ln/>
        </p:spPr>
        <p:txBody>
          <a:bodyPr/>
          <a:lstStyle/>
          <a:p>
            <a:fld id="{358FFDB6-BD07-4C41-A827-6AF985067AE7}" type="slidenum">
              <a:rPr lang="en-US" altLang="en-US"/>
              <a:pPr/>
              <a:t>23</a:t>
            </a:fld>
            <a:endParaRPr lang="en-US" altLang="en-US"/>
          </a:p>
        </p:txBody>
      </p:sp>
      <p:sp>
        <p:nvSpPr>
          <p:cNvPr id="95234" name="Rectangle 2">
            <a:extLst>
              <a:ext uri="{FF2B5EF4-FFF2-40B4-BE49-F238E27FC236}">
                <a16:creationId xmlns:a16="http://schemas.microsoft.com/office/drawing/2014/main" id="{40612709-E92C-601E-1613-0217538CFEBC}"/>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01B32FBF-6B3B-FA19-AB5B-90C542149E7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3A2ACC6-722C-476F-A90E-690319DCF72A}" type="slidenum">
              <a:rPr lang="en-US" altLang="en-US" smtClean="0"/>
              <a:pPr/>
              <a:t>‹#›</a:t>
            </a:fld>
            <a:endParaRPr lang="en-US" altLang="en-US"/>
          </a:p>
        </p:txBody>
      </p:sp>
    </p:spTree>
    <p:extLst>
      <p:ext uri="{BB962C8B-B14F-4D97-AF65-F5344CB8AC3E}">
        <p14:creationId xmlns:p14="http://schemas.microsoft.com/office/powerpoint/2010/main" val="1876097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9C73CFA-204F-4F6F-8F15-ACAA54A8ED75}" type="slidenum">
              <a:rPr lang="en-US" altLang="en-US" smtClean="0"/>
              <a:pPr/>
              <a:t>‹#›</a:t>
            </a:fld>
            <a:endParaRPr lang="en-US" altLang="en-US"/>
          </a:p>
        </p:txBody>
      </p:sp>
    </p:spTree>
    <p:extLst>
      <p:ext uri="{BB962C8B-B14F-4D97-AF65-F5344CB8AC3E}">
        <p14:creationId xmlns:p14="http://schemas.microsoft.com/office/powerpoint/2010/main" val="182714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1FE7B1A-AB2B-49C2-B347-9E47A2EFE7E4}" type="slidenum">
              <a:rPr lang="en-US" altLang="en-US" smtClean="0"/>
              <a:pPr/>
              <a:t>‹#›</a:t>
            </a:fld>
            <a:endParaRPr lang="en-US" altLang="en-US"/>
          </a:p>
        </p:txBody>
      </p:sp>
    </p:spTree>
    <p:extLst>
      <p:ext uri="{BB962C8B-B14F-4D97-AF65-F5344CB8AC3E}">
        <p14:creationId xmlns:p14="http://schemas.microsoft.com/office/powerpoint/2010/main" val="2290208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59BC409-7D90-450A-AA51-3E80240AA86E}" type="slidenum">
              <a:rPr lang="en-US" altLang="en-US" smtClean="0"/>
              <a:pPr/>
              <a:t>‹#›</a:t>
            </a:fld>
            <a:endParaRPr lang="en-US" altLang="en-US"/>
          </a:p>
        </p:txBody>
      </p:sp>
    </p:spTree>
    <p:extLst>
      <p:ext uri="{BB962C8B-B14F-4D97-AF65-F5344CB8AC3E}">
        <p14:creationId xmlns:p14="http://schemas.microsoft.com/office/powerpoint/2010/main" val="114152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7DB1FFC-65C9-4705-AF7B-8DD51791B77D}" type="slidenum">
              <a:rPr lang="en-US" altLang="en-US" smtClean="0"/>
              <a:pPr/>
              <a:t>‹#›</a:t>
            </a:fld>
            <a:endParaRPr lang="en-US" altLang="en-US"/>
          </a:p>
        </p:txBody>
      </p:sp>
    </p:spTree>
    <p:extLst>
      <p:ext uri="{BB962C8B-B14F-4D97-AF65-F5344CB8AC3E}">
        <p14:creationId xmlns:p14="http://schemas.microsoft.com/office/powerpoint/2010/main" val="1667878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24463B8-F257-42C0-8CB4-26D304475908}" type="slidenum">
              <a:rPr lang="en-US" altLang="en-US" smtClean="0"/>
              <a:pPr/>
              <a:t>‹#›</a:t>
            </a:fld>
            <a:endParaRPr lang="en-US" altLang="en-US"/>
          </a:p>
        </p:txBody>
      </p:sp>
    </p:spTree>
    <p:extLst>
      <p:ext uri="{BB962C8B-B14F-4D97-AF65-F5344CB8AC3E}">
        <p14:creationId xmlns:p14="http://schemas.microsoft.com/office/powerpoint/2010/main" val="272195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B2B772E-FB7B-4E71-AA8D-8DABA9043FB2}" type="slidenum">
              <a:rPr lang="en-US" altLang="en-US" smtClean="0"/>
              <a:pPr/>
              <a:t>‹#›</a:t>
            </a:fld>
            <a:endParaRPr lang="en-US" altLang="en-US"/>
          </a:p>
        </p:txBody>
      </p:sp>
    </p:spTree>
    <p:extLst>
      <p:ext uri="{BB962C8B-B14F-4D97-AF65-F5344CB8AC3E}">
        <p14:creationId xmlns:p14="http://schemas.microsoft.com/office/powerpoint/2010/main" val="3966272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58F6877-03C7-4CC9-ACBD-6F35D59FFF09}" type="slidenum">
              <a:rPr lang="en-US" altLang="en-US" smtClean="0"/>
              <a:pPr/>
              <a:t>‹#›</a:t>
            </a:fld>
            <a:endParaRPr lang="en-US" altLang="en-US"/>
          </a:p>
        </p:txBody>
      </p:sp>
    </p:spTree>
    <p:extLst>
      <p:ext uri="{BB962C8B-B14F-4D97-AF65-F5344CB8AC3E}">
        <p14:creationId xmlns:p14="http://schemas.microsoft.com/office/powerpoint/2010/main" val="593461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B52D0BEC-88BF-4EE0-BAE8-40073331D49C}" type="slidenum">
              <a:rPr lang="en-US" altLang="en-US" smtClean="0"/>
              <a:pPr/>
              <a:t>‹#›</a:t>
            </a:fld>
            <a:endParaRPr lang="en-US" altLang="en-US"/>
          </a:p>
        </p:txBody>
      </p:sp>
    </p:spTree>
    <p:extLst>
      <p:ext uri="{BB962C8B-B14F-4D97-AF65-F5344CB8AC3E}">
        <p14:creationId xmlns:p14="http://schemas.microsoft.com/office/powerpoint/2010/main" val="2973184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55D621F-86DF-4CCA-A525-8D194B30D1B1}" type="slidenum">
              <a:rPr lang="en-US" altLang="en-US" smtClean="0"/>
              <a:pPr/>
              <a:t>‹#›</a:t>
            </a:fld>
            <a:endParaRPr lang="en-US" altLang="en-US"/>
          </a:p>
        </p:txBody>
      </p:sp>
    </p:spTree>
    <p:extLst>
      <p:ext uri="{BB962C8B-B14F-4D97-AF65-F5344CB8AC3E}">
        <p14:creationId xmlns:p14="http://schemas.microsoft.com/office/powerpoint/2010/main" val="1175066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F2B3292-7249-4BBD-B361-5B73EE19A17A}" type="slidenum">
              <a:rPr lang="en-US" altLang="en-US" smtClean="0"/>
              <a:pPr/>
              <a:t>‹#›</a:t>
            </a:fld>
            <a:endParaRPr lang="en-US" altLang="en-US"/>
          </a:p>
        </p:txBody>
      </p:sp>
    </p:spTree>
    <p:extLst>
      <p:ext uri="{BB962C8B-B14F-4D97-AF65-F5344CB8AC3E}">
        <p14:creationId xmlns:p14="http://schemas.microsoft.com/office/powerpoint/2010/main" val="204382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2943DCB-C0CB-42A1-AB6B-50CBBE084BB3}" type="slidenum">
              <a:rPr lang="en-US" altLang="en-US" smtClean="0"/>
              <a:pPr/>
              <a:t>‹#›</a:t>
            </a:fld>
            <a:endParaRPr lang="en-US" altLang="en-US"/>
          </a:p>
        </p:txBody>
      </p:sp>
    </p:spTree>
    <p:extLst>
      <p:ext uri="{BB962C8B-B14F-4D97-AF65-F5344CB8AC3E}">
        <p14:creationId xmlns:p14="http://schemas.microsoft.com/office/powerpoint/2010/main" val="5459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E5E7BB5-D638-4226-AE16-A57727914321}" type="slidenum">
              <a:rPr lang="en-US" altLang="en-US" smtClean="0"/>
              <a:pPr/>
              <a:t>‹#›</a:t>
            </a:fld>
            <a:endParaRPr lang="en-US" altLang="en-US"/>
          </a:p>
        </p:txBody>
      </p:sp>
    </p:spTree>
    <p:extLst>
      <p:ext uri="{BB962C8B-B14F-4D97-AF65-F5344CB8AC3E}">
        <p14:creationId xmlns:p14="http://schemas.microsoft.com/office/powerpoint/2010/main" val="1172406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687CD5A-0B42-4588-B8D9-A61FEDA2324B}" type="slidenum">
              <a:rPr lang="en-US" altLang="en-US" smtClean="0"/>
              <a:pPr/>
              <a:t>‹#›</a:t>
            </a:fld>
            <a:endParaRPr lang="en-US" altLang="en-US"/>
          </a:p>
        </p:txBody>
      </p:sp>
    </p:spTree>
    <p:extLst>
      <p:ext uri="{BB962C8B-B14F-4D97-AF65-F5344CB8AC3E}">
        <p14:creationId xmlns:p14="http://schemas.microsoft.com/office/powerpoint/2010/main" val="3137551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343BEB5-01E6-4D50-AB35-39FBC694DBF9}" type="slidenum">
              <a:rPr lang="en-US" altLang="en-US" smtClean="0"/>
              <a:pPr/>
              <a:t>‹#›</a:t>
            </a:fld>
            <a:endParaRPr lang="en-US" altLang="en-US"/>
          </a:p>
        </p:txBody>
      </p:sp>
    </p:spTree>
    <p:extLst>
      <p:ext uri="{BB962C8B-B14F-4D97-AF65-F5344CB8AC3E}">
        <p14:creationId xmlns:p14="http://schemas.microsoft.com/office/powerpoint/2010/main" val="55179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E0264EC-FA9D-4888-8316-4186770808AC}" type="slidenum">
              <a:rPr lang="en-US" altLang="en-US" smtClean="0"/>
              <a:pPr/>
              <a:t>‹#›</a:t>
            </a:fld>
            <a:endParaRPr lang="en-US" altLang="en-US"/>
          </a:p>
        </p:txBody>
      </p:sp>
    </p:spTree>
    <p:extLst>
      <p:ext uri="{BB962C8B-B14F-4D97-AF65-F5344CB8AC3E}">
        <p14:creationId xmlns:p14="http://schemas.microsoft.com/office/powerpoint/2010/main" val="210456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D277CAF-BFA0-4405-9B67-E9EBB29D4700}" type="slidenum">
              <a:rPr lang="en-US" altLang="en-US" smtClean="0"/>
              <a:pPr/>
              <a:t>‹#›</a:t>
            </a:fld>
            <a:endParaRPr lang="en-US" altLang="en-US"/>
          </a:p>
        </p:txBody>
      </p:sp>
    </p:spTree>
    <p:extLst>
      <p:ext uri="{BB962C8B-B14F-4D97-AF65-F5344CB8AC3E}">
        <p14:creationId xmlns:p14="http://schemas.microsoft.com/office/powerpoint/2010/main" val="794682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BE87A39-F974-498B-A033-B819246B603A}" type="slidenum">
              <a:rPr lang="en-US" altLang="en-US" smtClean="0"/>
              <a:pPr/>
              <a:t>‹#›</a:t>
            </a:fld>
            <a:endParaRPr lang="en-US" altLang="en-US"/>
          </a:p>
        </p:txBody>
      </p:sp>
    </p:spTree>
    <p:extLst>
      <p:ext uri="{BB962C8B-B14F-4D97-AF65-F5344CB8AC3E}">
        <p14:creationId xmlns:p14="http://schemas.microsoft.com/office/powerpoint/2010/main" val="1554495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8393D0E-4512-4500-BEA2-2B0B1389447C}" type="slidenum">
              <a:rPr lang="en-US" altLang="en-US" smtClean="0"/>
              <a:pPr/>
              <a:t>‹#›</a:t>
            </a:fld>
            <a:endParaRPr lang="en-US" altLang="en-US"/>
          </a:p>
        </p:txBody>
      </p:sp>
    </p:spTree>
    <p:extLst>
      <p:ext uri="{BB962C8B-B14F-4D97-AF65-F5344CB8AC3E}">
        <p14:creationId xmlns:p14="http://schemas.microsoft.com/office/powerpoint/2010/main" val="334435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FFFC5CE-3BBE-4529-A21F-EC4099979DA4}" type="slidenum">
              <a:rPr lang="en-US" altLang="en-US" smtClean="0"/>
              <a:pPr/>
              <a:t>‹#›</a:t>
            </a:fld>
            <a:endParaRPr lang="en-US" altLang="en-US"/>
          </a:p>
        </p:txBody>
      </p:sp>
    </p:spTree>
    <p:extLst>
      <p:ext uri="{BB962C8B-B14F-4D97-AF65-F5344CB8AC3E}">
        <p14:creationId xmlns:p14="http://schemas.microsoft.com/office/powerpoint/2010/main" val="210362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857059B8-2681-428E-91F9-AB0ABF87D7D2}" type="slidenum">
              <a:rPr lang="en-US" altLang="en-US" smtClean="0"/>
              <a:pPr/>
              <a:t>‹#›</a:t>
            </a:fld>
            <a:endParaRPr lang="en-US" altLang="en-US"/>
          </a:p>
        </p:txBody>
      </p:sp>
    </p:spTree>
    <p:extLst>
      <p:ext uri="{BB962C8B-B14F-4D97-AF65-F5344CB8AC3E}">
        <p14:creationId xmlns:p14="http://schemas.microsoft.com/office/powerpoint/2010/main" val="1341932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BD1967D0-5381-4BA6-88FD-C349C9AED44A}" type="slidenum">
              <a:rPr lang="en-US" altLang="en-US" smtClean="0"/>
              <a:pPr/>
              <a:t>‹#›</a:t>
            </a:fld>
            <a:endParaRPr lang="en-US" altLang="en-US"/>
          </a:p>
        </p:txBody>
      </p:sp>
    </p:spTree>
    <p:extLst>
      <p:ext uri="{BB962C8B-B14F-4D97-AF65-F5344CB8AC3E}">
        <p14:creationId xmlns:p14="http://schemas.microsoft.com/office/powerpoint/2010/main" val="295372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F9FE90-FD9F-46B3-B4DF-58E4EB1695BE}" type="slidenum">
              <a:rPr lang="en-US" altLang="en-US" smtClean="0"/>
              <a:pPr/>
              <a:t>‹#›</a:t>
            </a:fld>
            <a:endParaRPr lang="en-US" altLang="en-US"/>
          </a:p>
        </p:txBody>
      </p:sp>
    </p:spTree>
    <p:extLst>
      <p:ext uri="{BB962C8B-B14F-4D97-AF65-F5344CB8AC3E}">
        <p14:creationId xmlns:p14="http://schemas.microsoft.com/office/powerpoint/2010/main" val="571118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D988338-EF19-49FF-919C-2CEDF738860F}" type="slidenum">
              <a:rPr lang="en-US" altLang="en-US" smtClean="0"/>
              <a:pPr/>
              <a:t>‹#›</a:t>
            </a:fld>
            <a:endParaRPr lang="en-US" altLang="en-US"/>
          </a:p>
        </p:txBody>
      </p:sp>
    </p:spTree>
    <p:extLst>
      <p:ext uri="{BB962C8B-B14F-4D97-AF65-F5344CB8AC3E}">
        <p14:creationId xmlns:p14="http://schemas.microsoft.com/office/powerpoint/2010/main" val="258109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2A7FE7E-BA59-446F-B2AE-4DB2EF0A98F5}" type="slidenum">
              <a:rPr lang="en-US" altLang="en-US" smtClean="0"/>
              <a:pPr/>
              <a:t>‹#›</a:t>
            </a:fld>
            <a:endParaRPr lang="en-US" altLang="en-US"/>
          </a:p>
        </p:txBody>
      </p:sp>
    </p:spTree>
    <p:extLst>
      <p:ext uri="{BB962C8B-B14F-4D97-AF65-F5344CB8AC3E}">
        <p14:creationId xmlns:p14="http://schemas.microsoft.com/office/powerpoint/2010/main" val="4060003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FB5FA52-6E4A-4ACD-B91A-834CEBD5709F}" type="slidenum">
              <a:rPr lang="en-US" altLang="en-US" smtClean="0"/>
              <a:pPr/>
              <a:t>‹#›</a:t>
            </a:fld>
            <a:endParaRPr lang="en-US" altLang="en-US"/>
          </a:p>
        </p:txBody>
      </p:sp>
    </p:spTree>
    <p:extLst>
      <p:ext uri="{BB962C8B-B14F-4D97-AF65-F5344CB8AC3E}">
        <p14:creationId xmlns:p14="http://schemas.microsoft.com/office/powerpoint/2010/main" val="2808119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9C7E349-5D98-4B05-A313-1EBBA8A93598}" type="slidenum">
              <a:rPr lang="en-US" altLang="en-US" smtClean="0"/>
              <a:pPr/>
              <a:t>‹#›</a:t>
            </a:fld>
            <a:endParaRPr lang="en-US" altLang="en-US"/>
          </a:p>
        </p:txBody>
      </p:sp>
    </p:spTree>
    <p:extLst>
      <p:ext uri="{BB962C8B-B14F-4D97-AF65-F5344CB8AC3E}">
        <p14:creationId xmlns:p14="http://schemas.microsoft.com/office/powerpoint/2010/main" val="576886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BAE01D-A133-4B05-9E86-464099E082B7}" type="slidenum">
              <a:rPr lang="en-US" altLang="en-US" smtClean="0"/>
              <a:pPr/>
              <a:t>‹#›</a:t>
            </a:fld>
            <a:endParaRPr lang="en-US" altLang="en-US"/>
          </a:p>
        </p:txBody>
      </p:sp>
    </p:spTree>
    <p:extLst>
      <p:ext uri="{BB962C8B-B14F-4D97-AF65-F5344CB8AC3E}">
        <p14:creationId xmlns:p14="http://schemas.microsoft.com/office/powerpoint/2010/main" val="695412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920B69E-C1C0-4984-AD2A-B1C2292BB5B6}" type="slidenum">
              <a:rPr lang="en-US" altLang="en-US" smtClean="0"/>
              <a:pPr/>
              <a:t>‹#›</a:t>
            </a:fld>
            <a:endParaRPr lang="en-US" altLang="en-US"/>
          </a:p>
        </p:txBody>
      </p:sp>
    </p:spTree>
    <p:extLst>
      <p:ext uri="{BB962C8B-B14F-4D97-AF65-F5344CB8AC3E}">
        <p14:creationId xmlns:p14="http://schemas.microsoft.com/office/powerpoint/2010/main" val="860792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811E49-8C28-4C70-94D4-734C0A772A85}" type="slidenum">
              <a:rPr lang="en-US" altLang="en-US" smtClean="0"/>
              <a:pPr/>
              <a:t>‹#›</a:t>
            </a:fld>
            <a:endParaRPr lang="en-US" altLang="en-US"/>
          </a:p>
        </p:txBody>
      </p:sp>
    </p:spTree>
    <p:extLst>
      <p:ext uri="{BB962C8B-B14F-4D97-AF65-F5344CB8AC3E}">
        <p14:creationId xmlns:p14="http://schemas.microsoft.com/office/powerpoint/2010/main" val="2741396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B972E47-B275-4D47-9CBD-AB364396995F}" type="slidenum">
              <a:rPr lang="en-US" altLang="en-US" smtClean="0"/>
              <a:pPr/>
              <a:t>‹#›</a:t>
            </a:fld>
            <a:endParaRPr lang="en-US" altLang="en-US"/>
          </a:p>
        </p:txBody>
      </p:sp>
    </p:spTree>
    <p:extLst>
      <p:ext uri="{BB962C8B-B14F-4D97-AF65-F5344CB8AC3E}">
        <p14:creationId xmlns:p14="http://schemas.microsoft.com/office/powerpoint/2010/main" val="3084257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D56A371-6937-4896-AA16-4206C4BAF225}" type="slidenum">
              <a:rPr lang="en-US" altLang="en-US" smtClean="0"/>
              <a:pPr/>
              <a:t>‹#›</a:t>
            </a:fld>
            <a:endParaRPr lang="en-US" altLang="en-US"/>
          </a:p>
        </p:txBody>
      </p:sp>
    </p:spTree>
    <p:extLst>
      <p:ext uri="{BB962C8B-B14F-4D97-AF65-F5344CB8AC3E}">
        <p14:creationId xmlns:p14="http://schemas.microsoft.com/office/powerpoint/2010/main" val="495692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33FAE9C-E8DD-4540-92EC-EB54A115EBDB}" type="slidenum">
              <a:rPr lang="en-US" altLang="en-US" smtClean="0"/>
              <a:pPr/>
              <a:t>‹#›</a:t>
            </a:fld>
            <a:endParaRPr lang="en-US" altLang="en-US"/>
          </a:p>
        </p:txBody>
      </p:sp>
    </p:spTree>
    <p:extLst>
      <p:ext uri="{BB962C8B-B14F-4D97-AF65-F5344CB8AC3E}">
        <p14:creationId xmlns:p14="http://schemas.microsoft.com/office/powerpoint/2010/main" val="260088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31EB234-A1AF-4F94-98DA-F36AEB8CE8E9}" type="slidenum">
              <a:rPr lang="en-US" altLang="en-US" smtClean="0"/>
              <a:pPr/>
              <a:t>‹#›</a:t>
            </a:fld>
            <a:endParaRPr lang="en-US" altLang="en-US"/>
          </a:p>
        </p:txBody>
      </p:sp>
    </p:spTree>
    <p:extLst>
      <p:ext uri="{BB962C8B-B14F-4D97-AF65-F5344CB8AC3E}">
        <p14:creationId xmlns:p14="http://schemas.microsoft.com/office/powerpoint/2010/main" val="2295641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80215D-797B-4163-817F-C99A72984BA8}" type="slidenum">
              <a:rPr lang="en-US" altLang="en-US" smtClean="0"/>
              <a:pPr/>
              <a:t>‹#›</a:t>
            </a:fld>
            <a:endParaRPr lang="en-US" altLang="en-US"/>
          </a:p>
        </p:txBody>
      </p:sp>
    </p:spTree>
    <p:extLst>
      <p:ext uri="{BB962C8B-B14F-4D97-AF65-F5344CB8AC3E}">
        <p14:creationId xmlns:p14="http://schemas.microsoft.com/office/powerpoint/2010/main" val="498898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80B672F-6716-4A17-908B-870C0D52B6A5}" type="slidenum">
              <a:rPr lang="en-US" altLang="en-US" smtClean="0"/>
              <a:pPr/>
              <a:t>‹#›</a:t>
            </a:fld>
            <a:endParaRPr lang="en-US" altLang="en-US"/>
          </a:p>
        </p:txBody>
      </p:sp>
    </p:spTree>
    <p:extLst>
      <p:ext uri="{BB962C8B-B14F-4D97-AF65-F5344CB8AC3E}">
        <p14:creationId xmlns:p14="http://schemas.microsoft.com/office/powerpoint/2010/main" val="1069906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B31606-1D57-4E47-BFF9-CEA1D94CDCCE}" type="slidenum">
              <a:rPr lang="en-US" altLang="en-US" smtClean="0"/>
              <a:pPr/>
              <a:t>‹#›</a:t>
            </a:fld>
            <a:endParaRPr lang="en-US" altLang="en-US"/>
          </a:p>
        </p:txBody>
      </p:sp>
    </p:spTree>
    <p:extLst>
      <p:ext uri="{BB962C8B-B14F-4D97-AF65-F5344CB8AC3E}">
        <p14:creationId xmlns:p14="http://schemas.microsoft.com/office/powerpoint/2010/main" val="1091580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D0F2E7-B382-45E1-B2E7-CC6BEB6505E0}" type="slidenum">
              <a:rPr lang="en-US" altLang="en-US" smtClean="0"/>
              <a:pPr/>
              <a:t>‹#›</a:t>
            </a:fld>
            <a:endParaRPr lang="en-US" altLang="en-US"/>
          </a:p>
        </p:txBody>
      </p:sp>
    </p:spTree>
    <p:extLst>
      <p:ext uri="{BB962C8B-B14F-4D97-AF65-F5344CB8AC3E}">
        <p14:creationId xmlns:p14="http://schemas.microsoft.com/office/powerpoint/2010/main" val="2456770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726E0D7-E983-4307-94AF-198926734FC5}" type="slidenum">
              <a:rPr lang="en-US" altLang="en-US" smtClean="0"/>
              <a:pPr/>
              <a:t>‹#›</a:t>
            </a:fld>
            <a:endParaRPr lang="en-US" altLang="en-US"/>
          </a:p>
        </p:txBody>
      </p:sp>
    </p:spTree>
    <p:extLst>
      <p:ext uri="{BB962C8B-B14F-4D97-AF65-F5344CB8AC3E}">
        <p14:creationId xmlns:p14="http://schemas.microsoft.com/office/powerpoint/2010/main" val="368354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7296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89768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0981AFE-F7A6-4718-86E3-95F321B5CC32}" type="slidenum">
              <a:rPr lang="en-US" altLang="en-US" smtClean="0"/>
              <a:pPr/>
              <a:t>‹#›</a:t>
            </a:fld>
            <a:endParaRPr lang="en-US" altLang="en-US"/>
          </a:p>
        </p:txBody>
      </p:sp>
    </p:spTree>
    <p:extLst>
      <p:ext uri="{BB962C8B-B14F-4D97-AF65-F5344CB8AC3E}">
        <p14:creationId xmlns:p14="http://schemas.microsoft.com/office/powerpoint/2010/main" val="330480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820E39CA-20B2-4EBE-B015-6212F139B5E4}" type="slidenum">
              <a:rPr lang="en-US" altLang="en-US" smtClean="0"/>
              <a:pPr/>
              <a:t>‹#›</a:t>
            </a:fld>
            <a:endParaRPr lang="en-US" altLang="en-US"/>
          </a:p>
        </p:txBody>
      </p:sp>
    </p:spTree>
    <p:extLst>
      <p:ext uri="{BB962C8B-B14F-4D97-AF65-F5344CB8AC3E}">
        <p14:creationId xmlns:p14="http://schemas.microsoft.com/office/powerpoint/2010/main" val="326132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29B339B9-5695-48A2-A2FD-9E04895B6D12}" type="slidenum">
              <a:rPr lang="en-US" altLang="en-US" smtClean="0"/>
              <a:pPr/>
              <a:t>‹#›</a:t>
            </a:fld>
            <a:endParaRPr lang="en-US" altLang="en-US"/>
          </a:p>
        </p:txBody>
      </p:sp>
    </p:spTree>
    <p:extLst>
      <p:ext uri="{BB962C8B-B14F-4D97-AF65-F5344CB8AC3E}">
        <p14:creationId xmlns:p14="http://schemas.microsoft.com/office/powerpoint/2010/main" val="384217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3A56571-E23C-4332-8B20-6CB68B320BB5}" type="slidenum">
              <a:rPr lang="en-US" altLang="en-US" smtClean="0"/>
              <a:pPr/>
              <a:t>‹#›</a:t>
            </a:fld>
            <a:endParaRPr lang="en-US" altLang="en-US"/>
          </a:p>
        </p:txBody>
      </p:sp>
    </p:spTree>
    <p:extLst>
      <p:ext uri="{BB962C8B-B14F-4D97-AF65-F5344CB8AC3E}">
        <p14:creationId xmlns:p14="http://schemas.microsoft.com/office/powerpoint/2010/main" val="399653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22C5462-97A6-4C31-9222-16B8B41C2F32}" type="slidenum">
              <a:rPr lang="en-US" altLang="en-US" smtClean="0"/>
              <a:pPr/>
              <a:t>‹#›</a:t>
            </a:fld>
            <a:endParaRPr lang="en-US" altLang="en-US"/>
          </a:p>
        </p:txBody>
      </p:sp>
    </p:spTree>
    <p:extLst>
      <p:ext uri="{BB962C8B-B14F-4D97-AF65-F5344CB8AC3E}">
        <p14:creationId xmlns:p14="http://schemas.microsoft.com/office/powerpoint/2010/main" val="394472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6FC864C7-CA1C-488E-858A-4E3C7F1094DA}" type="slidenum">
              <a:rPr lang="en-US" altLang="en-US" smtClean="0"/>
              <a:pPr/>
              <a:t>‹#›</a:t>
            </a:fld>
            <a:endParaRPr lang="en-US" altLang="en-US" dirty="0"/>
          </a:p>
        </p:txBody>
      </p:sp>
    </p:spTree>
    <p:extLst>
      <p:ext uri="{BB962C8B-B14F-4D97-AF65-F5344CB8AC3E}">
        <p14:creationId xmlns:p14="http://schemas.microsoft.com/office/powerpoint/2010/main" val="18717093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4AB8C4BC-5A89-45A3-BB5E-B5E499EDAC9C}" type="slidenum">
              <a:rPr lang="en-US" altLang="en-US" smtClean="0"/>
              <a:pPr/>
              <a:t>‹#›</a:t>
            </a:fld>
            <a:endParaRPr lang="en-US" altLang="en-US" dirty="0"/>
          </a:p>
        </p:txBody>
      </p:sp>
    </p:spTree>
    <p:extLst>
      <p:ext uri="{BB962C8B-B14F-4D97-AF65-F5344CB8AC3E}">
        <p14:creationId xmlns:p14="http://schemas.microsoft.com/office/powerpoint/2010/main" val="1314253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833E70E-6DE2-45C6-A558-C16223A2D03D}" type="slidenum">
              <a:rPr lang="en-US" altLang="en-US" smtClean="0"/>
              <a:pPr/>
              <a:t>‹#›</a:t>
            </a:fld>
            <a:endParaRPr lang="en-US" altLang="en-US" dirty="0"/>
          </a:p>
        </p:txBody>
      </p:sp>
    </p:spTree>
    <p:extLst>
      <p:ext uri="{BB962C8B-B14F-4D97-AF65-F5344CB8AC3E}">
        <p14:creationId xmlns:p14="http://schemas.microsoft.com/office/powerpoint/2010/main" val="35666234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CDDEBD83-DEED-4090-8223-042C9D3E74DF}" type="slidenum">
              <a:rPr lang="en-US" altLang="en-US" smtClean="0"/>
              <a:pPr/>
              <a:t>‹#›</a:t>
            </a:fld>
            <a:endParaRPr lang="en-US" altLang="en-US" dirty="0"/>
          </a:p>
        </p:txBody>
      </p:sp>
    </p:spTree>
    <p:extLst>
      <p:ext uri="{BB962C8B-B14F-4D97-AF65-F5344CB8AC3E}">
        <p14:creationId xmlns:p14="http://schemas.microsoft.com/office/powerpoint/2010/main" val="13735370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5.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11</a:t>
            </a:r>
            <a:r>
              <a:rPr lang="en-US" sz="2000" b="1" kern="0" dirty="0">
                <a:solidFill>
                  <a:srgbClr val="000000"/>
                </a:solidFill>
              </a:rPr>
              <a:t>-03-2024</a:t>
            </a: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1478280" y="1143000"/>
            <a:ext cx="9235440"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CC"/>
                </a:solidFill>
              </a:rPr>
              <a:t>Review</a:t>
            </a:r>
            <a:r>
              <a:rPr lang="en-US" altLang="en-US" sz="3000" b="1" dirty="0">
                <a:solidFill>
                  <a:srgbClr val="000000"/>
                </a:solidFill>
              </a:rPr>
              <a:t>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u="sng" dirty="0">
                <a:solidFill>
                  <a:srgbClr val="0000CC"/>
                </a:solidFill>
              </a:rPr>
              <a:t>The Sermon on the Mount</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A Leper, A Centurion, &amp; Other Outcasts – Matt. 8:1-13</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00"/>
                </a:solidFill>
              </a:rPr>
              <a:t>Matt. 8:1-13</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73938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A86F117-E0B5-4025-B54F-3AEEA30123E8}"/>
              </a:ext>
            </a:extLst>
          </p:cNvPr>
          <p:cNvSpPr>
            <a:spLocks noGrp="1" noChangeArrowheads="1"/>
          </p:cNvSpPr>
          <p:nvPr>
            <p:ph type="title"/>
          </p:nvPr>
        </p:nvSpPr>
        <p:spPr>
          <a:xfrm>
            <a:off x="1828800" y="685800"/>
            <a:ext cx="8534400" cy="914400"/>
          </a:xfrm>
        </p:spPr>
        <p:txBody>
          <a:bodyPr>
            <a:noAutofit/>
          </a:bodyPr>
          <a:lstStyle/>
          <a:p>
            <a:pPr algn="ctr"/>
            <a:r>
              <a:rPr lang="en-US" altLang="en-US" sz="3600" b="1" dirty="0">
                <a:solidFill>
                  <a:srgbClr val="0000CC"/>
                </a:solidFill>
                <a:latin typeface="Calibri" panose="020F0502020204030204" pitchFamily="34" charset="0"/>
                <a:ea typeface="+mn-ea"/>
              </a:rPr>
              <a:t>How did Christ intend for us to</a:t>
            </a:r>
            <a:br>
              <a:rPr lang="en-US" altLang="en-US" sz="3600" b="1" dirty="0">
                <a:solidFill>
                  <a:srgbClr val="0000CC"/>
                </a:solidFill>
                <a:latin typeface="Calibri" panose="020F0502020204030204" pitchFamily="34" charset="0"/>
                <a:ea typeface="+mn-ea"/>
              </a:rPr>
            </a:br>
            <a:r>
              <a:rPr lang="en-US" altLang="en-US" sz="3600" b="1" dirty="0">
                <a:solidFill>
                  <a:srgbClr val="0000CC"/>
                </a:solidFill>
                <a:latin typeface="Calibri" panose="020F0502020204030204" pitchFamily="34" charset="0"/>
                <a:ea typeface="+mn-ea"/>
              </a:rPr>
              <a:t>view the Sermon on the Mount?</a:t>
            </a:r>
          </a:p>
        </p:txBody>
      </p:sp>
      <p:sp>
        <p:nvSpPr>
          <p:cNvPr id="8" name="Text Box 4">
            <a:extLst>
              <a:ext uri="{FF2B5EF4-FFF2-40B4-BE49-F238E27FC236}">
                <a16:creationId xmlns:a16="http://schemas.microsoft.com/office/drawing/2014/main" id="{BA48B631-4A01-4B52-B7F0-033D1B34220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pic>
        <p:nvPicPr>
          <p:cNvPr id="4" name="Picture 3">
            <a:extLst>
              <a:ext uri="{FF2B5EF4-FFF2-40B4-BE49-F238E27FC236}">
                <a16:creationId xmlns:a16="http://schemas.microsoft.com/office/drawing/2014/main" id="{BD976F3C-FF5A-4E93-A2B9-0A9B2BFB3F06}"/>
              </a:ext>
            </a:extLst>
          </p:cNvPr>
          <p:cNvPicPr>
            <a:picLocks noChangeAspect="1"/>
          </p:cNvPicPr>
          <p:nvPr/>
        </p:nvPicPr>
        <p:blipFill>
          <a:blip r:embed="rId2"/>
          <a:stretch>
            <a:fillRect/>
          </a:stretch>
        </p:blipFill>
        <p:spPr>
          <a:xfrm>
            <a:off x="3374573" y="1905000"/>
            <a:ext cx="5442857" cy="4572000"/>
          </a:xfrm>
          <a:prstGeom prst="rect">
            <a:avLst/>
          </a:prstGeom>
          <a:ln>
            <a:solidFill>
              <a:schemeClr val="tx1"/>
            </a:solidFill>
          </a:ln>
        </p:spPr>
      </p:pic>
    </p:spTree>
    <p:extLst>
      <p:ext uri="{BB962C8B-B14F-4D97-AF65-F5344CB8AC3E}">
        <p14:creationId xmlns:p14="http://schemas.microsoft.com/office/powerpoint/2010/main" val="203944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A86F117-E0B5-4025-B54F-3AEEA30123E8}"/>
              </a:ext>
            </a:extLst>
          </p:cNvPr>
          <p:cNvSpPr>
            <a:spLocks noGrp="1" noChangeArrowheads="1"/>
          </p:cNvSpPr>
          <p:nvPr>
            <p:ph type="title"/>
          </p:nvPr>
        </p:nvSpPr>
        <p:spPr>
          <a:xfrm>
            <a:off x="1828800" y="685800"/>
            <a:ext cx="8534400" cy="914400"/>
          </a:xfrm>
        </p:spPr>
        <p:txBody>
          <a:bodyPr>
            <a:noAutofit/>
          </a:bodyPr>
          <a:lstStyle/>
          <a:p>
            <a:pPr algn="ctr"/>
            <a:r>
              <a:rPr lang="en-US" altLang="en-US" sz="3600" b="1" dirty="0">
                <a:solidFill>
                  <a:srgbClr val="0000CC"/>
                </a:solidFill>
                <a:latin typeface="Calibri" panose="020F0502020204030204" pitchFamily="34" charset="0"/>
                <a:ea typeface="+mn-ea"/>
              </a:rPr>
              <a:t>How did Christ intend for us to</a:t>
            </a:r>
            <a:br>
              <a:rPr lang="en-US" altLang="en-US" sz="3600" b="1" dirty="0">
                <a:solidFill>
                  <a:srgbClr val="0000CC"/>
                </a:solidFill>
                <a:latin typeface="Calibri" panose="020F0502020204030204" pitchFamily="34" charset="0"/>
                <a:ea typeface="+mn-ea"/>
              </a:rPr>
            </a:br>
            <a:r>
              <a:rPr lang="en-US" altLang="en-US" sz="3600" b="1" dirty="0">
                <a:solidFill>
                  <a:srgbClr val="0000CC"/>
                </a:solidFill>
                <a:latin typeface="Calibri" panose="020F0502020204030204" pitchFamily="34" charset="0"/>
                <a:ea typeface="+mn-ea"/>
              </a:rPr>
              <a:t>view the Sermon on the Mount?</a:t>
            </a:r>
          </a:p>
        </p:txBody>
      </p:sp>
      <p:sp>
        <p:nvSpPr>
          <p:cNvPr id="5123" name="Rectangle 3">
            <a:extLst>
              <a:ext uri="{FF2B5EF4-FFF2-40B4-BE49-F238E27FC236}">
                <a16:creationId xmlns:a16="http://schemas.microsoft.com/office/drawing/2014/main" id="{62FAB111-5817-4E35-B470-49A17EB9F02E}"/>
              </a:ext>
            </a:extLst>
          </p:cNvPr>
          <p:cNvSpPr>
            <a:spLocks noGrp="1" noChangeArrowheads="1"/>
          </p:cNvSpPr>
          <p:nvPr>
            <p:ph sz="half" idx="1"/>
          </p:nvPr>
        </p:nvSpPr>
        <p:spPr>
          <a:xfrm>
            <a:off x="609600" y="2057400"/>
            <a:ext cx="10972800" cy="1761836"/>
          </a:xfrm>
        </p:spPr>
        <p:txBody>
          <a:bodyPr>
            <a:noAutofit/>
          </a:bodyPr>
          <a:lstStyle/>
          <a:p>
            <a:pPr algn="just">
              <a:lnSpc>
                <a:spcPct val="110000"/>
              </a:lnSpc>
              <a:spcBef>
                <a:spcPts val="0"/>
              </a:spcBef>
              <a:spcAft>
                <a:spcPts val="1200"/>
              </a:spcAft>
            </a:pPr>
            <a:r>
              <a:rPr lang="en-US" altLang="en-US" dirty="0"/>
              <a:t>Some look upon the Sermon on Mount as entirely, directly, applicable to us in the Church now, but as we have clearly pointed out, </a:t>
            </a:r>
            <a:r>
              <a:rPr lang="en-US" altLang="en-US" b="1" u="sng" dirty="0">
                <a:solidFill>
                  <a:srgbClr val="0000CC"/>
                </a:solidFill>
                <a:cs typeface="Calibri" panose="020F0502020204030204" pitchFamily="34" charset="0"/>
              </a:rPr>
              <a:t>contextually</a:t>
            </a:r>
            <a:r>
              <a:rPr lang="en-US" altLang="en-US" dirty="0"/>
              <a:t> it was spoken </a:t>
            </a:r>
            <a:r>
              <a:rPr lang="en-US" altLang="en-US" b="1" u="sng" dirty="0">
                <a:solidFill>
                  <a:srgbClr val="0000CC"/>
                </a:solidFill>
                <a:cs typeface="Calibri" panose="020F0502020204030204" pitchFamily="34" charset="0"/>
              </a:rPr>
              <a:t>to the Jews, in the land of Israel, who were all under the Law of Moses</a:t>
            </a:r>
            <a:r>
              <a:rPr lang="en-US" altLang="en-US" dirty="0"/>
              <a:t>.</a:t>
            </a:r>
          </a:p>
        </p:txBody>
      </p:sp>
      <p:pic>
        <p:nvPicPr>
          <p:cNvPr id="5128" name="Picture 8" descr="whoMe">
            <a:extLst>
              <a:ext uri="{FF2B5EF4-FFF2-40B4-BE49-F238E27FC236}">
                <a16:creationId xmlns:a16="http://schemas.microsoft.com/office/drawing/2014/main" id="{D5E8E77A-B341-4B7B-9ABF-AD7D632A09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4191000"/>
            <a:ext cx="2262606" cy="2286000"/>
          </a:xfrm>
          <a:prstGeom prst="ellipse">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8C0788E4-D5C2-45B1-BBC4-BA8D31CA2EF3}"/>
              </a:ext>
            </a:extLst>
          </p:cNvPr>
          <p:cNvSpPr/>
          <p:nvPr/>
        </p:nvSpPr>
        <p:spPr>
          <a:xfrm>
            <a:off x="4724400" y="3724564"/>
            <a:ext cx="4502726" cy="1761836"/>
          </a:xfrm>
          <a:prstGeom prst="cloudCallout">
            <a:avLst>
              <a:gd name="adj1" fmla="val -71275"/>
              <a:gd name="adj2" fmla="val 10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dirty="0">
                <a:solidFill>
                  <a:schemeClr val="tx1"/>
                </a:solidFill>
                <a:latin typeface="Calibri" panose="020F0502020204030204" pitchFamily="34" charset="0"/>
                <a:cs typeface="Calibri" panose="020F0502020204030204" pitchFamily="34" charset="0"/>
              </a:rPr>
              <a:t>What? Jesus didn’t say that to me?</a:t>
            </a:r>
          </a:p>
        </p:txBody>
      </p:sp>
      <p:sp>
        <p:nvSpPr>
          <p:cNvPr id="8" name="Text Box 4">
            <a:extLst>
              <a:ext uri="{FF2B5EF4-FFF2-40B4-BE49-F238E27FC236}">
                <a16:creationId xmlns:a16="http://schemas.microsoft.com/office/drawing/2014/main" id="{BA48B631-4A01-4B52-B7F0-033D1B34220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54C45F9-107B-482E-9798-A24991CEDD13}"/>
              </a:ext>
            </a:extLst>
          </p:cNvPr>
          <p:cNvSpPr>
            <a:spLocks noGrp="1" noChangeArrowheads="1"/>
          </p:cNvSpPr>
          <p:nvPr>
            <p:ph type="title"/>
          </p:nvPr>
        </p:nvSpPr>
        <p:spPr>
          <a:xfrm>
            <a:off x="1828800" y="685800"/>
            <a:ext cx="8534400" cy="914400"/>
          </a:xfrm>
        </p:spPr>
        <p:txBody>
          <a:bodyPr>
            <a:noAutofit/>
          </a:bodyPr>
          <a:lstStyle/>
          <a:p>
            <a:pPr algn="ctr"/>
            <a:r>
              <a:rPr lang="en-US" altLang="en-US" sz="3600" b="1" dirty="0">
                <a:solidFill>
                  <a:srgbClr val="0000CC"/>
                </a:solidFill>
                <a:latin typeface="Calibri" panose="020F0502020204030204" pitchFamily="34" charset="0"/>
                <a:ea typeface="+mn-ea"/>
              </a:rPr>
              <a:t>How did Christ intend for us to</a:t>
            </a:r>
            <a:br>
              <a:rPr lang="en-US" altLang="en-US" sz="3600" b="1" dirty="0">
                <a:solidFill>
                  <a:srgbClr val="0000CC"/>
                </a:solidFill>
                <a:latin typeface="Calibri" panose="020F0502020204030204" pitchFamily="34" charset="0"/>
                <a:ea typeface="+mn-ea"/>
              </a:rPr>
            </a:br>
            <a:r>
              <a:rPr lang="en-US" altLang="en-US" sz="3600" b="1" dirty="0">
                <a:solidFill>
                  <a:srgbClr val="0000CC"/>
                </a:solidFill>
                <a:latin typeface="Calibri" panose="020F0502020204030204" pitchFamily="34" charset="0"/>
                <a:ea typeface="+mn-ea"/>
              </a:rPr>
              <a:t>view the Sermon on the Mount?</a:t>
            </a:r>
          </a:p>
        </p:txBody>
      </p:sp>
      <p:sp>
        <p:nvSpPr>
          <p:cNvPr id="62468" name="Rectangle 4">
            <a:extLst>
              <a:ext uri="{FF2B5EF4-FFF2-40B4-BE49-F238E27FC236}">
                <a16:creationId xmlns:a16="http://schemas.microsoft.com/office/drawing/2014/main" id="{FF66ADD2-6B5B-4533-9CDD-3904D0520C38}"/>
              </a:ext>
            </a:extLst>
          </p:cNvPr>
          <p:cNvSpPr>
            <a:spLocks noGrp="1" noChangeArrowheads="1"/>
          </p:cNvSpPr>
          <p:nvPr>
            <p:ph sz="half" idx="1"/>
          </p:nvPr>
        </p:nvSpPr>
        <p:spPr>
          <a:xfrm>
            <a:off x="3266294" y="2057400"/>
            <a:ext cx="8316106" cy="4495800"/>
          </a:xfrm>
        </p:spPr>
        <p:txBody>
          <a:bodyPr>
            <a:normAutofit/>
          </a:bodyPr>
          <a:lstStyle/>
          <a:p>
            <a:pPr algn="just">
              <a:lnSpc>
                <a:spcPct val="100000"/>
              </a:lnSpc>
              <a:spcBef>
                <a:spcPts val="0"/>
              </a:spcBef>
              <a:spcAft>
                <a:spcPts val="600"/>
              </a:spcAft>
            </a:pPr>
            <a:r>
              <a:rPr lang="en-US" altLang="en-US" dirty="0"/>
              <a:t>The Sermon on the Mount is primarily and directly addressed to the Jews of Jesus’ day given after:</a:t>
            </a:r>
          </a:p>
          <a:p>
            <a:pPr lvl="1" algn="just">
              <a:lnSpc>
                <a:spcPct val="100000"/>
              </a:lnSpc>
              <a:spcBef>
                <a:spcPts val="0"/>
              </a:spcBef>
              <a:spcAft>
                <a:spcPts val="600"/>
              </a:spcAft>
              <a:buClr>
                <a:schemeClr val="tx1"/>
              </a:buClr>
            </a:pPr>
            <a:r>
              <a:rPr lang="en-US" altLang="en-US" sz="2800" b="1" i="1" u="sng" dirty="0">
                <a:solidFill>
                  <a:srgbClr val="0000CC"/>
                </a:solidFill>
              </a:rPr>
              <a:t>intense</a:t>
            </a:r>
            <a:r>
              <a:rPr lang="en-US" altLang="en-US" sz="2800" dirty="0"/>
              <a:t> interest in the person of Jesus was stirred up </a:t>
            </a:r>
            <a:r>
              <a:rPr lang="en-US" sz="2800" dirty="0"/>
              <a:t>– </a:t>
            </a:r>
            <a:r>
              <a:rPr lang="en-US" sz="2800" i="1" dirty="0"/>
              <a:t>was He the Messiah?</a:t>
            </a:r>
            <a:endParaRPr lang="en-US" altLang="en-US" sz="2800" i="1" dirty="0"/>
          </a:p>
          <a:p>
            <a:pPr lvl="1" algn="just">
              <a:lnSpc>
                <a:spcPct val="100000"/>
              </a:lnSpc>
              <a:spcBef>
                <a:spcPts val="0"/>
              </a:spcBef>
              <a:spcAft>
                <a:spcPts val="600"/>
              </a:spcAft>
            </a:pPr>
            <a:r>
              <a:rPr lang="en-US" altLang="en-US" sz="2800" dirty="0"/>
              <a:t>the </a:t>
            </a:r>
            <a:r>
              <a:rPr lang="en-US" altLang="en-US" sz="2800" b="1" i="1" u="sng" dirty="0">
                <a:solidFill>
                  <a:srgbClr val="0000CC"/>
                </a:solidFill>
              </a:rPr>
              <a:t>selection</a:t>
            </a:r>
            <a:r>
              <a:rPr lang="en-US" altLang="en-US" sz="2800" dirty="0"/>
              <a:t> of the Twelve Disciples.</a:t>
            </a:r>
          </a:p>
          <a:p>
            <a:pPr lvl="1" algn="just">
              <a:lnSpc>
                <a:spcPct val="100000"/>
              </a:lnSpc>
              <a:spcBef>
                <a:spcPts val="0"/>
              </a:spcBef>
              <a:spcAft>
                <a:spcPts val="600"/>
              </a:spcAft>
            </a:pPr>
            <a:r>
              <a:rPr lang="en-US" altLang="en-US" sz="2800" dirty="0"/>
              <a:t>several conflicts with the </a:t>
            </a:r>
            <a:r>
              <a:rPr lang="en-US" altLang="en-US" sz="2800" b="1" i="1" u="sng" dirty="0">
                <a:solidFill>
                  <a:srgbClr val="0000CC"/>
                </a:solidFill>
              </a:rPr>
              <a:t>Pharisees</a:t>
            </a:r>
            <a:r>
              <a:rPr lang="en-US" altLang="en-US" sz="2800" dirty="0"/>
              <a:t> regarding </a:t>
            </a:r>
            <a:r>
              <a:rPr lang="en-US" altLang="en-US" sz="2800" b="1" i="1" u="sng" dirty="0">
                <a:solidFill>
                  <a:srgbClr val="0000CC"/>
                </a:solidFill>
              </a:rPr>
              <a:t>Pharisaic Judaism</a:t>
            </a:r>
            <a:r>
              <a:rPr lang="en-US" altLang="en-US" sz="2800" dirty="0"/>
              <a:t> and the </a:t>
            </a:r>
            <a:r>
              <a:rPr lang="en-US" altLang="en-US" sz="2800" b="1" i="1" u="sng" dirty="0">
                <a:solidFill>
                  <a:srgbClr val="0000CC"/>
                </a:solidFill>
              </a:rPr>
              <a:t>Pharisaic interpretation</a:t>
            </a:r>
            <a:r>
              <a:rPr lang="en-US" altLang="en-US" sz="2800" dirty="0"/>
              <a:t> of the Mosaic Law.</a:t>
            </a:r>
            <a:endParaRPr lang="en-US" altLang="en-US" sz="2800" b="1" i="1" dirty="0">
              <a:solidFill>
                <a:srgbClr val="0000CC"/>
              </a:solidFill>
              <a:ea typeface="+mj-ea"/>
            </a:endParaRPr>
          </a:p>
        </p:txBody>
      </p:sp>
      <p:pic>
        <p:nvPicPr>
          <p:cNvPr id="9" name="Picture 7" descr="Jesus teaching sermon_on_mount 1">
            <a:extLst>
              <a:ext uri="{FF2B5EF4-FFF2-40B4-BE49-F238E27FC236}">
                <a16:creationId xmlns:a16="http://schemas.microsoft.com/office/drawing/2014/main" id="{2CF4390A-7AB5-4FF0-B4FB-A8CEF3EE722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3" y="2057400"/>
            <a:ext cx="2324609"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18474DBC-B9EA-452C-88F1-8363E9CCF8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spTree>
    <p:extLst>
      <p:ext uri="{BB962C8B-B14F-4D97-AF65-F5344CB8AC3E}">
        <p14:creationId xmlns:p14="http://schemas.microsoft.com/office/powerpoint/2010/main" val="2409386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54C45F9-107B-482E-9798-A24991CEDD13}"/>
              </a:ext>
            </a:extLst>
          </p:cNvPr>
          <p:cNvSpPr>
            <a:spLocks noGrp="1" noChangeArrowheads="1"/>
          </p:cNvSpPr>
          <p:nvPr>
            <p:ph type="title"/>
          </p:nvPr>
        </p:nvSpPr>
        <p:spPr>
          <a:xfrm>
            <a:off x="1828800" y="685800"/>
            <a:ext cx="8534400" cy="914400"/>
          </a:xfrm>
        </p:spPr>
        <p:txBody>
          <a:bodyPr>
            <a:noAutofit/>
          </a:bodyPr>
          <a:lstStyle/>
          <a:p>
            <a:pPr algn="ctr"/>
            <a:r>
              <a:rPr lang="en-US" altLang="en-US" sz="3600" b="1" dirty="0">
                <a:solidFill>
                  <a:srgbClr val="0000CC"/>
                </a:solidFill>
                <a:latin typeface="Calibri" panose="020F0502020204030204" pitchFamily="34" charset="0"/>
                <a:ea typeface="+mn-ea"/>
              </a:rPr>
              <a:t>How did Christ intend for us to</a:t>
            </a:r>
            <a:br>
              <a:rPr lang="en-US" altLang="en-US" sz="3600" b="1" dirty="0">
                <a:solidFill>
                  <a:srgbClr val="0000CC"/>
                </a:solidFill>
                <a:latin typeface="Calibri" panose="020F0502020204030204" pitchFamily="34" charset="0"/>
                <a:ea typeface="+mn-ea"/>
              </a:rPr>
            </a:br>
            <a:r>
              <a:rPr lang="en-US" altLang="en-US" sz="3600" b="1" dirty="0">
                <a:solidFill>
                  <a:srgbClr val="0000CC"/>
                </a:solidFill>
                <a:latin typeface="Calibri" panose="020F0502020204030204" pitchFamily="34" charset="0"/>
                <a:ea typeface="+mn-ea"/>
              </a:rPr>
              <a:t>view the Sermon on the Mount?</a:t>
            </a:r>
          </a:p>
        </p:txBody>
      </p:sp>
      <p:sp>
        <p:nvSpPr>
          <p:cNvPr id="62468" name="Rectangle 4">
            <a:extLst>
              <a:ext uri="{FF2B5EF4-FFF2-40B4-BE49-F238E27FC236}">
                <a16:creationId xmlns:a16="http://schemas.microsoft.com/office/drawing/2014/main" id="{FF66ADD2-6B5B-4533-9CDD-3904D0520C38}"/>
              </a:ext>
            </a:extLst>
          </p:cNvPr>
          <p:cNvSpPr>
            <a:spLocks noGrp="1" noChangeArrowheads="1"/>
          </p:cNvSpPr>
          <p:nvPr>
            <p:ph sz="half" idx="1"/>
          </p:nvPr>
        </p:nvSpPr>
        <p:spPr>
          <a:xfrm>
            <a:off x="3657600" y="2057400"/>
            <a:ext cx="7924800" cy="2895600"/>
          </a:xfrm>
        </p:spPr>
        <p:txBody>
          <a:bodyPr/>
          <a:lstStyle/>
          <a:p>
            <a:pPr algn="just">
              <a:lnSpc>
                <a:spcPct val="100000"/>
              </a:lnSpc>
              <a:spcBef>
                <a:spcPts val="0"/>
              </a:spcBef>
              <a:spcAft>
                <a:spcPts val="600"/>
              </a:spcAft>
            </a:pPr>
            <a:r>
              <a:rPr lang="en-US" altLang="en-US" sz="2800" dirty="0"/>
              <a:t>The question being raised among the Jewish masses at that time, was, </a:t>
            </a:r>
            <a:r>
              <a:rPr lang="en-US" altLang="en-US" sz="2800" b="1" i="1" dirty="0">
                <a:solidFill>
                  <a:srgbClr val="0000CC"/>
                </a:solidFill>
              </a:rPr>
              <a:t>“What kind of righteousness is necessary for </a:t>
            </a:r>
            <a:r>
              <a:rPr lang="en-US" altLang="en-US" sz="2800" b="1" i="1" u="sng" dirty="0">
                <a:solidFill>
                  <a:srgbClr val="0000CC"/>
                </a:solidFill>
                <a:highlight>
                  <a:srgbClr val="FFFF00"/>
                </a:highlight>
              </a:rPr>
              <a:t>entering into the Kingdom</a:t>
            </a:r>
            <a:r>
              <a:rPr lang="en-US" altLang="en-US" sz="2800" b="1" i="1" dirty="0">
                <a:solidFill>
                  <a:srgbClr val="0000CC"/>
                </a:solidFill>
              </a:rPr>
              <a:t>?”</a:t>
            </a:r>
            <a:r>
              <a:rPr lang="en-US" altLang="en-US" sz="2800" dirty="0"/>
              <a:t> Was it </a:t>
            </a:r>
            <a:r>
              <a:rPr lang="en-US" altLang="en-US" sz="2800" b="1" dirty="0"/>
              <a:t>“Pharisaic righteousness – mere external conformity”</a:t>
            </a:r>
            <a:r>
              <a:rPr lang="en-US" altLang="en-US" sz="2800" dirty="0"/>
              <a:t> or was it the righteousness that the OT prophets and Jesus taught?</a:t>
            </a:r>
            <a:endParaRPr lang="en-US" altLang="en-US" sz="2600" b="1" i="1" dirty="0">
              <a:solidFill>
                <a:srgbClr val="0000CC"/>
              </a:solidFill>
              <a:ea typeface="+mj-ea"/>
            </a:endParaRPr>
          </a:p>
        </p:txBody>
      </p:sp>
      <p:pic>
        <p:nvPicPr>
          <p:cNvPr id="7" name="Picture 7" descr="29">
            <a:extLst>
              <a:ext uri="{FF2B5EF4-FFF2-40B4-BE49-F238E27FC236}">
                <a16:creationId xmlns:a16="http://schemas.microsoft.com/office/drawing/2014/main" id="{C8EBD24B-CF90-4A4C-A05C-B1E7C8BFB1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054817"/>
            <a:ext cx="2653553" cy="3657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18474DBC-B9EA-452C-88F1-8363E9CCF8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spTree>
    <p:extLst>
      <p:ext uri="{BB962C8B-B14F-4D97-AF65-F5344CB8AC3E}">
        <p14:creationId xmlns:p14="http://schemas.microsoft.com/office/powerpoint/2010/main" val="3010643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03036-B813-6C33-EEEA-DE7AEEAA4083}"/>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6"/>
          <p:cNvSpPr/>
          <p:nvPr/>
        </p:nvSpPr>
        <p:spPr>
          <a:xfrm>
            <a:off x="975360" y="0"/>
            <a:ext cx="10241280" cy="1523494"/>
          </a:xfrm>
          <a:prstGeom prst="rect">
            <a:avLst/>
          </a:prstGeom>
        </p:spPr>
        <p:txBody>
          <a:bodyPr wrap="square">
            <a:spAutoFit/>
          </a:bodyPr>
          <a:lstStyle/>
          <a:p>
            <a:pPr algn="ctr">
              <a:spcBef>
                <a:spcPts val="600"/>
              </a:spcBef>
              <a:spcAft>
                <a:spcPts val="600"/>
              </a:spcAft>
              <a:defRPr/>
            </a:pPr>
            <a:r>
              <a:rPr lang="en-US" sz="3200" b="1" dirty="0">
                <a:solidFill>
                  <a:srgbClr val="0000CC"/>
                </a:solidFill>
                <a:latin typeface="Calibri" panose="020F0502020204030204" pitchFamily="34" charset="0"/>
                <a:cs typeface="Calibri" panose="020F0502020204030204" pitchFamily="34" charset="0"/>
              </a:rPr>
              <a:t>Matthew 5:20</a:t>
            </a:r>
          </a:p>
          <a:p>
            <a:pPr algn="just">
              <a:defRPr/>
            </a:pPr>
            <a:r>
              <a:rPr lang="en-US" sz="2800" dirty="0">
                <a:solidFill>
                  <a:srgbClr val="C00000"/>
                </a:solidFill>
                <a:latin typeface="Calibri" panose="020F0502020204030204" pitchFamily="34" charset="0"/>
                <a:cs typeface="Calibri" panose="020F0502020204030204" pitchFamily="34" charset="0"/>
              </a:rPr>
              <a:t>“For I say to you that </a:t>
            </a:r>
            <a:r>
              <a:rPr lang="en-US" sz="2800" b="1" i="1" u="sng" dirty="0">
                <a:solidFill>
                  <a:srgbClr val="0000CC"/>
                </a:solidFill>
                <a:highlight>
                  <a:srgbClr val="FFFF00"/>
                </a:highlight>
                <a:latin typeface="+mn-lt"/>
                <a:cs typeface="+mn-cs"/>
              </a:rPr>
              <a:t>unless</a:t>
            </a:r>
            <a:r>
              <a:rPr lang="en-US" sz="2800" b="1" dirty="0">
                <a:solidFill>
                  <a:srgbClr val="C00000"/>
                </a:solidFill>
                <a:latin typeface="Calibri" panose="020F0502020204030204" pitchFamily="34" charset="0"/>
                <a:cs typeface="Calibri" panose="020F0502020204030204" pitchFamily="34" charset="0"/>
              </a:rPr>
              <a:t> your righteousness surpasses</a:t>
            </a:r>
            <a:r>
              <a:rPr lang="en-US" sz="2800" dirty="0">
                <a:solidFill>
                  <a:srgbClr val="C00000"/>
                </a:solidFill>
                <a:latin typeface="Calibri" panose="020F0502020204030204" pitchFamily="34" charset="0"/>
                <a:cs typeface="Calibri" panose="020F0502020204030204" pitchFamily="34" charset="0"/>
              </a:rPr>
              <a:t> that of the scribes and Pharisees, </a:t>
            </a:r>
            <a:r>
              <a:rPr lang="en-US" sz="2800" b="1" i="1" u="sng" dirty="0">
                <a:solidFill>
                  <a:srgbClr val="0000CC"/>
                </a:solidFill>
                <a:highlight>
                  <a:srgbClr val="FFFF00"/>
                </a:highlight>
                <a:latin typeface="+mn-lt"/>
                <a:cs typeface="+mn-cs"/>
              </a:rPr>
              <a:t>you will not enter</a:t>
            </a:r>
            <a:r>
              <a:rPr lang="en-US" sz="2800" dirty="0">
                <a:solidFill>
                  <a:srgbClr val="0000CC"/>
                </a:solidFill>
                <a:latin typeface="+mn-lt"/>
                <a:cs typeface="+mn-cs"/>
              </a:rPr>
              <a:t> </a:t>
            </a:r>
            <a:r>
              <a:rPr lang="en-US" sz="2800" b="1" dirty="0">
                <a:solidFill>
                  <a:srgbClr val="C00000"/>
                </a:solidFill>
                <a:latin typeface="Calibri" panose="020F0502020204030204" pitchFamily="34" charset="0"/>
                <a:cs typeface="Calibri" panose="020F0502020204030204" pitchFamily="34" charset="0"/>
              </a:rPr>
              <a:t>the kingdom of heaven</a:t>
            </a:r>
            <a:r>
              <a:rPr lang="en-US" sz="2800" dirty="0">
                <a:solidFill>
                  <a:srgbClr val="C0000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B9603A3-F24D-767B-AFBA-BFDEB3E3292A}"/>
              </a:ext>
            </a:extLst>
          </p:cNvPr>
          <p:cNvPicPr>
            <a:picLocks noChangeAspect="1"/>
          </p:cNvPicPr>
          <p:nvPr/>
        </p:nvPicPr>
        <p:blipFill>
          <a:blip r:embed="rId3"/>
          <a:srcRect b="22917"/>
          <a:stretch/>
        </p:blipFill>
        <p:spPr>
          <a:xfrm>
            <a:off x="4658415" y="1905000"/>
            <a:ext cx="2875171"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238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54C45F9-107B-482E-9798-A24991CEDD13}"/>
              </a:ext>
            </a:extLst>
          </p:cNvPr>
          <p:cNvSpPr>
            <a:spLocks noGrp="1" noChangeArrowheads="1"/>
          </p:cNvSpPr>
          <p:nvPr>
            <p:ph type="title"/>
          </p:nvPr>
        </p:nvSpPr>
        <p:spPr>
          <a:xfrm>
            <a:off x="1828800" y="685800"/>
            <a:ext cx="8534400" cy="914400"/>
          </a:xfrm>
        </p:spPr>
        <p:txBody>
          <a:bodyPr>
            <a:noAutofit/>
          </a:bodyPr>
          <a:lstStyle/>
          <a:p>
            <a:pPr algn="ctr"/>
            <a:r>
              <a:rPr lang="en-US" altLang="en-US" sz="3600" b="1" dirty="0">
                <a:solidFill>
                  <a:srgbClr val="0000CC"/>
                </a:solidFill>
                <a:latin typeface="Calibri" panose="020F0502020204030204" pitchFamily="34" charset="0"/>
                <a:ea typeface="+mn-ea"/>
              </a:rPr>
              <a:t>How did Christ intend for us to</a:t>
            </a:r>
            <a:br>
              <a:rPr lang="en-US" altLang="en-US" sz="3600" b="1" dirty="0">
                <a:solidFill>
                  <a:srgbClr val="0000CC"/>
                </a:solidFill>
                <a:latin typeface="Calibri" panose="020F0502020204030204" pitchFamily="34" charset="0"/>
                <a:ea typeface="+mn-ea"/>
              </a:rPr>
            </a:br>
            <a:r>
              <a:rPr lang="en-US" altLang="en-US" sz="3600" b="1" dirty="0">
                <a:solidFill>
                  <a:srgbClr val="0000CC"/>
                </a:solidFill>
                <a:latin typeface="Calibri" panose="020F0502020204030204" pitchFamily="34" charset="0"/>
                <a:ea typeface="+mn-ea"/>
              </a:rPr>
              <a:t>view the Sermon on the Mount?</a:t>
            </a:r>
          </a:p>
        </p:txBody>
      </p:sp>
      <p:sp>
        <p:nvSpPr>
          <p:cNvPr id="10" name="Text Box 4">
            <a:extLst>
              <a:ext uri="{FF2B5EF4-FFF2-40B4-BE49-F238E27FC236}">
                <a16:creationId xmlns:a16="http://schemas.microsoft.com/office/drawing/2014/main" id="{18474DBC-B9EA-452C-88F1-8363E9CCF8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sp>
        <p:nvSpPr>
          <p:cNvPr id="11" name="Rectangle 3">
            <a:extLst>
              <a:ext uri="{FF2B5EF4-FFF2-40B4-BE49-F238E27FC236}">
                <a16:creationId xmlns:a16="http://schemas.microsoft.com/office/drawing/2014/main" id="{9ADEAE08-B298-4FD1-BEEA-4E05B9B84CED}"/>
              </a:ext>
            </a:extLst>
          </p:cNvPr>
          <p:cNvSpPr txBox="1">
            <a:spLocks noChangeArrowheads="1"/>
          </p:cNvSpPr>
          <p:nvPr/>
        </p:nvSpPr>
        <p:spPr bwMode="auto">
          <a:xfrm>
            <a:off x="609600" y="1833154"/>
            <a:ext cx="10972800" cy="365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defRPr/>
            </a:pPr>
            <a:r>
              <a:rPr lang="en-US" sz="2800" dirty="0">
                <a:cs typeface="Times New Roman" charset="0"/>
              </a:rPr>
              <a:t>The sermon was designed to lead [the Jewish] multitude away from </a:t>
            </a:r>
            <a:r>
              <a:rPr lang="en-US" sz="2800" b="1" dirty="0">
                <a:solidFill>
                  <a:srgbClr val="0000CC"/>
                </a:solidFill>
              </a:rPr>
              <a:t>a false concept of righteousness </a:t>
            </a:r>
            <a:r>
              <a:rPr lang="en-US" sz="2800" dirty="0">
                <a:cs typeface="Times New Roman" charset="0"/>
              </a:rPr>
              <a:t>to</a:t>
            </a:r>
            <a:r>
              <a:rPr lang="en-US" sz="2800" b="1" dirty="0">
                <a:solidFill>
                  <a:srgbClr val="0000CC"/>
                </a:solidFill>
              </a:rPr>
              <a:t> </a:t>
            </a:r>
            <a:r>
              <a:rPr lang="en-US" sz="2800" b="1" dirty="0">
                <a:solidFill>
                  <a:srgbClr val="008000"/>
                </a:solidFill>
              </a:rPr>
              <a:t>a true concept of righteousness</a:t>
            </a:r>
            <a:r>
              <a:rPr lang="en-US" sz="2800" dirty="0">
                <a:cs typeface="Times New Roman" charset="0"/>
              </a:rPr>
              <a:t>; from </a:t>
            </a:r>
            <a:r>
              <a:rPr lang="en-US" sz="2800" b="1" dirty="0">
                <a:solidFill>
                  <a:srgbClr val="0000CC"/>
                </a:solidFill>
              </a:rPr>
              <a:t>a false hope of entrance into the kingdom</a:t>
            </a:r>
            <a:r>
              <a:rPr lang="en-US" sz="2800" dirty="0">
                <a:cs typeface="Times New Roman" charset="0"/>
              </a:rPr>
              <a:t> to </a:t>
            </a:r>
            <a:r>
              <a:rPr lang="en-US" sz="2800" b="1" dirty="0">
                <a:solidFill>
                  <a:srgbClr val="008000"/>
                </a:solidFill>
              </a:rPr>
              <a:t>a sure foundation for entrance into Messiah’s kingdom</a:t>
            </a:r>
            <a:r>
              <a:rPr lang="en-US" sz="2800" dirty="0">
                <a:cs typeface="Times New Roman" charset="0"/>
              </a:rPr>
              <a:t>…the Sermon on the Mount </a:t>
            </a:r>
            <a:r>
              <a:rPr lang="en-US" sz="2800" b="1" u="sng" dirty="0">
                <a:solidFill>
                  <a:srgbClr val="0000CC"/>
                </a:solidFill>
              </a:rPr>
              <a:t>in its historical setting</a:t>
            </a:r>
            <a:r>
              <a:rPr lang="en-US" sz="2800" dirty="0">
                <a:cs typeface="Times New Roman" charset="0"/>
              </a:rPr>
              <a:t> was Christ’s instruction </a:t>
            </a:r>
            <a:r>
              <a:rPr lang="en-US" sz="2800" b="1" u="sng" dirty="0">
                <a:solidFill>
                  <a:srgbClr val="0000CC"/>
                </a:solidFill>
              </a:rPr>
              <a:t>to that generation</a:t>
            </a:r>
            <a:r>
              <a:rPr lang="en-US" sz="2800" dirty="0">
                <a:cs typeface="Times New Roman" charset="0"/>
              </a:rPr>
              <a:t> to which He was offering Himself as </a:t>
            </a:r>
            <a:r>
              <a:rPr lang="en-US" sz="2800" dirty="0" err="1">
                <a:cs typeface="Times New Roman" charset="0"/>
              </a:rPr>
              <a:t>Saviour</a:t>
            </a:r>
            <a:r>
              <a:rPr lang="en-US" sz="2800" dirty="0">
                <a:cs typeface="Times New Roman" charset="0"/>
              </a:rPr>
              <a:t> and Sovereign…</a:t>
            </a:r>
          </a:p>
        </p:txBody>
      </p:sp>
      <p:sp>
        <p:nvSpPr>
          <p:cNvPr id="4" name="Rectangle 3">
            <a:extLst>
              <a:ext uri="{FF2B5EF4-FFF2-40B4-BE49-F238E27FC236}">
                <a16:creationId xmlns:a16="http://schemas.microsoft.com/office/drawing/2014/main" id="{A22892E1-0B1D-438A-B3ED-68C13E2BCC68}"/>
              </a:ext>
            </a:extLst>
          </p:cNvPr>
          <p:cNvSpPr/>
          <p:nvPr/>
        </p:nvSpPr>
        <p:spPr>
          <a:xfrm>
            <a:off x="1524000" y="6172201"/>
            <a:ext cx="9144000" cy="646331"/>
          </a:xfrm>
          <a:prstGeom prst="rect">
            <a:avLst/>
          </a:prstGeom>
        </p:spPr>
        <p:txBody>
          <a:bodyPr wrap="square">
            <a:spAutoFit/>
          </a:bodyPr>
          <a:lstStyle/>
          <a:p>
            <a:pPr algn="ctr">
              <a:defRPr/>
            </a:pPr>
            <a:r>
              <a:rPr lang="en-US" dirty="0">
                <a:latin typeface="Calibri" panose="020F0502020204030204" pitchFamily="34" charset="0"/>
                <a:cs typeface="Calibri" panose="020F0502020204030204" pitchFamily="34" charset="0"/>
              </a:rPr>
              <a:t>Pentecost, J. D. (1995). </a:t>
            </a:r>
            <a:r>
              <a:rPr lang="en-US" i="1" dirty="0">
                <a:latin typeface="Calibri" panose="020F0502020204030204" pitchFamily="34" charset="0"/>
                <a:cs typeface="Calibri" panose="020F0502020204030204" pitchFamily="34" charset="0"/>
              </a:rPr>
              <a:t>Thy Kingdom Come: Tracing God’s Kingdom Program and Covenant Promises throughout History </a:t>
            </a:r>
            <a:r>
              <a:rPr lang="en-US" dirty="0">
                <a:latin typeface="Calibri" panose="020F0502020204030204" pitchFamily="34" charset="0"/>
                <a:cs typeface="Calibri" panose="020F0502020204030204" pitchFamily="34" charset="0"/>
              </a:rPr>
              <a:t>(pp. 205–206). Grand Rapids, MI: Kregel Publications.</a:t>
            </a:r>
          </a:p>
        </p:txBody>
      </p:sp>
      <p:pic>
        <p:nvPicPr>
          <p:cNvPr id="5" name="Picture 4">
            <a:extLst>
              <a:ext uri="{FF2B5EF4-FFF2-40B4-BE49-F238E27FC236}">
                <a16:creationId xmlns:a16="http://schemas.microsoft.com/office/drawing/2014/main" id="{1683570D-45BC-6488-6DC6-1A2A49AF6738}"/>
              </a:ext>
            </a:extLst>
          </p:cNvPr>
          <p:cNvPicPr>
            <a:picLocks noChangeAspect="1"/>
          </p:cNvPicPr>
          <p:nvPr/>
        </p:nvPicPr>
        <p:blipFill>
          <a:blip r:embed="rId2"/>
          <a:stretch>
            <a:fillRect/>
          </a:stretch>
        </p:blipFill>
        <p:spPr>
          <a:xfrm>
            <a:off x="571417" y="119350"/>
            <a:ext cx="952583" cy="1272650"/>
          </a:xfrm>
          <a:prstGeom prst="rect">
            <a:avLst/>
          </a:prstGeom>
        </p:spPr>
      </p:pic>
    </p:spTree>
    <p:extLst>
      <p:ext uri="{BB962C8B-B14F-4D97-AF65-F5344CB8AC3E}">
        <p14:creationId xmlns:p14="http://schemas.microsoft.com/office/powerpoint/2010/main" val="394526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44D3F18A-7CEB-4E9F-92C8-699857BC2340}"/>
              </a:ext>
            </a:extLst>
          </p:cNvPr>
          <p:cNvSpPr>
            <a:spLocks noGrp="1" noChangeArrowheads="1"/>
          </p:cNvSpPr>
          <p:nvPr>
            <p:ph type="title"/>
          </p:nvPr>
        </p:nvSpPr>
        <p:spPr>
          <a:xfrm>
            <a:off x="1828800" y="685800"/>
            <a:ext cx="8534400" cy="457200"/>
          </a:xfrm>
        </p:spPr>
        <p:txBody>
          <a:bodyPr>
            <a:noAutofit/>
          </a:bodyPr>
          <a:lstStyle/>
          <a:p>
            <a:pPr algn="ctr"/>
            <a:r>
              <a:rPr lang="en-US" altLang="en-US" sz="3600" b="1" dirty="0">
                <a:solidFill>
                  <a:srgbClr val="0000CC"/>
                </a:solidFill>
                <a:latin typeface="Calibri" panose="020F0502020204030204" pitchFamily="34" charset="0"/>
                <a:ea typeface="+mn-ea"/>
              </a:rPr>
              <a:t>Comparison &amp; Contrast</a:t>
            </a:r>
          </a:p>
        </p:txBody>
      </p:sp>
      <p:sp>
        <p:nvSpPr>
          <p:cNvPr id="3077" name="Rectangle 5">
            <a:extLst>
              <a:ext uri="{FF2B5EF4-FFF2-40B4-BE49-F238E27FC236}">
                <a16:creationId xmlns:a16="http://schemas.microsoft.com/office/drawing/2014/main" id="{C60140C2-C6C3-416B-BD5D-5CB3E96EE4CD}"/>
              </a:ext>
            </a:extLst>
          </p:cNvPr>
          <p:cNvSpPr>
            <a:spLocks noGrp="1" noChangeArrowheads="1"/>
          </p:cNvSpPr>
          <p:nvPr>
            <p:ph sz="half" idx="1"/>
          </p:nvPr>
        </p:nvSpPr>
        <p:spPr>
          <a:xfrm>
            <a:off x="609600" y="1600200"/>
            <a:ext cx="10972800" cy="1447800"/>
          </a:xfrm>
        </p:spPr>
        <p:txBody>
          <a:bodyPr/>
          <a:lstStyle/>
          <a:p>
            <a:pPr algn="just">
              <a:lnSpc>
                <a:spcPct val="100000"/>
              </a:lnSpc>
              <a:spcBef>
                <a:spcPts val="0"/>
              </a:spcBef>
              <a:spcAft>
                <a:spcPts val="1200"/>
              </a:spcAft>
            </a:pPr>
            <a:r>
              <a:rPr lang="en-US" altLang="en-US" sz="2800" dirty="0"/>
              <a:t>Knowing that we’ll find </a:t>
            </a:r>
            <a:r>
              <a:rPr lang="en-US" altLang="en-US" sz="2800" b="1" dirty="0">
                <a:solidFill>
                  <a:srgbClr val="0000CC"/>
                </a:solidFill>
              </a:rPr>
              <a:t>some things that are the same </a:t>
            </a:r>
            <a:r>
              <a:rPr lang="en-US" altLang="en-US" sz="2800" dirty="0"/>
              <a:t>between ourselves and the Israelites who believe, and </a:t>
            </a:r>
            <a:r>
              <a:rPr lang="en-US" altLang="en-US" sz="2800" b="1" dirty="0">
                <a:solidFill>
                  <a:srgbClr val="0000CC"/>
                </a:solidFill>
              </a:rPr>
              <a:t>some that are different</a:t>
            </a:r>
            <a:r>
              <a:rPr lang="en-US" altLang="en-US" sz="2800" dirty="0"/>
              <a:t>, we compare what is similar and contrast what is different.</a:t>
            </a:r>
          </a:p>
        </p:txBody>
      </p:sp>
      <p:sp>
        <p:nvSpPr>
          <p:cNvPr id="7" name="Text Box 4">
            <a:extLst>
              <a:ext uri="{FF2B5EF4-FFF2-40B4-BE49-F238E27FC236}">
                <a16:creationId xmlns:a16="http://schemas.microsoft.com/office/drawing/2014/main" id="{D9CE299E-F084-4E52-953F-BAD00502718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pic>
        <p:nvPicPr>
          <p:cNvPr id="2" name="Picture 1">
            <a:extLst>
              <a:ext uri="{FF2B5EF4-FFF2-40B4-BE49-F238E27FC236}">
                <a16:creationId xmlns:a16="http://schemas.microsoft.com/office/drawing/2014/main" id="{CA41A051-E137-1C71-F9C9-6E8EDB03BA63}"/>
              </a:ext>
            </a:extLst>
          </p:cNvPr>
          <p:cNvPicPr>
            <a:picLocks noChangeAspect="1"/>
          </p:cNvPicPr>
          <p:nvPr/>
        </p:nvPicPr>
        <p:blipFill>
          <a:blip r:embed="rId2"/>
          <a:stretch>
            <a:fillRect/>
          </a:stretch>
        </p:blipFill>
        <p:spPr>
          <a:xfrm>
            <a:off x="4681605" y="3023297"/>
            <a:ext cx="2828789" cy="3682303"/>
          </a:xfrm>
          <a:prstGeom prst="rect">
            <a:avLst/>
          </a:prstGeom>
        </p:spPr>
      </p:pic>
      <p:pic>
        <p:nvPicPr>
          <p:cNvPr id="3" name="Picture 2">
            <a:extLst>
              <a:ext uri="{FF2B5EF4-FFF2-40B4-BE49-F238E27FC236}">
                <a16:creationId xmlns:a16="http://schemas.microsoft.com/office/drawing/2014/main" id="{80DFC538-721C-CCDB-6E37-74FB5828B5A0}"/>
              </a:ext>
            </a:extLst>
          </p:cNvPr>
          <p:cNvPicPr>
            <a:picLocks noChangeAspect="1"/>
          </p:cNvPicPr>
          <p:nvPr/>
        </p:nvPicPr>
        <p:blipFill>
          <a:blip r:embed="rId3"/>
          <a:srcRect l="24400" r="24399"/>
          <a:stretch/>
        </p:blipFill>
        <p:spPr>
          <a:xfrm>
            <a:off x="4218300" y="3023297"/>
            <a:ext cx="3755397" cy="274320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62D2222-5FBF-49A8-900B-DFAB6224499C}"/>
              </a:ext>
            </a:extLst>
          </p:cNvPr>
          <p:cNvSpPr>
            <a:spLocks noGrp="1" noChangeArrowheads="1"/>
          </p:cNvSpPr>
          <p:nvPr>
            <p:ph type="title"/>
          </p:nvPr>
        </p:nvSpPr>
        <p:spPr>
          <a:xfrm>
            <a:off x="1828800" y="685800"/>
            <a:ext cx="8534400" cy="457200"/>
          </a:xfrm>
        </p:spPr>
        <p:txBody>
          <a:bodyPr>
            <a:noAutofit/>
          </a:bodyPr>
          <a:lstStyle/>
          <a:p>
            <a:pPr algn="ctr"/>
            <a:r>
              <a:rPr lang="en-US" altLang="en-US" sz="3600" b="1" dirty="0">
                <a:solidFill>
                  <a:srgbClr val="0000CC"/>
                </a:solidFill>
                <a:latin typeface="Calibri" panose="020F0502020204030204" pitchFamily="34" charset="0"/>
                <a:ea typeface="+mn-ea"/>
              </a:rPr>
              <a:t>Comparison &amp; Contrast</a:t>
            </a:r>
          </a:p>
        </p:txBody>
      </p:sp>
      <p:sp>
        <p:nvSpPr>
          <p:cNvPr id="65540" name="Rectangle 4">
            <a:extLst>
              <a:ext uri="{FF2B5EF4-FFF2-40B4-BE49-F238E27FC236}">
                <a16:creationId xmlns:a16="http://schemas.microsoft.com/office/drawing/2014/main" id="{24FD5632-D3F4-49BF-98E7-CC594FE92E5D}"/>
              </a:ext>
            </a:extLst>
          </p:cNvPr>
          <p:cNvSpPr>
            <a:spLocks noGrp="1" noChangeArrowheads="1"/>
          </p:cNvSpPr>
          <p:nvPr>
            <p:ph sz="half" idx="1"/>
          </p:nvPr>
        </p:nvSpPr>
        <p:spPr>
          <a:xfrm>
            <a:off x="609600" y="1600200"/>
            <a:ext cx="10972800" cy="4297680"/>
          </a:xfrm>
        </p:spPr>
        <p:txBody>
          <a:bodyPr>
            <a:normAutofit/>
          </a:bodyPr>
          <a:lstStyle/>
          <a:p>
            <a:pPr algn="just">
              <a:lnSpc>
                <a:spcPct val="100000"/>
              </a:lnSpc>
              <a:spcBef>
                <a:spcPts val="0"/>
              </a:spcBef>
              <a:spcAft>
                <a:spcPts val="1200"/>
              </a:spcAft>
            </a:pPr>
            <a:r>
              <a:rPr lang="en-US" altLang="en-US" dirty="0"/>
              <a:t>An important tool in our understanding what Jesus intended to convey will be to define words that are the same for Israel and the Church, but have different meanings, such as the word </a:t>
            </a:r>
            <a:r>
              <a:rPr lang="en-US" altLang="en-US" b="1" dirty="0">
                <a:solidFill>
                  <a:srgbClr val="0000CC"/>
                </a:solidFill>
                <a:ea typeface="+mj-ea"/>
              </a:rPr>
              <a:t>‘blessed’</a:t>
            </a:r>
            <a:r>
              <a:rPr lang="en-US" altLang="en-US" dirty="0"/>
              <a:t>.</a:t>
            </a:r>
          </a:p>
          <a:p>
            <a:pPr lvl="1" algn="just">
              <a:lnSpc>
                <a:spcPct val="100000"/>
              </a:lnSpc>
              <a:spcBef>
                <a:spcPts val="0"/>
              </a:spcBef>
              <a:spcAft>
                <a:spcPts val="1200"/>
              </a:spcAft>
            </a:pPr>
            <a:r>
              <a:rPr lang="en-US" altLang="en-US" sz="2800" dirty="0"/>
              <a:t>Israel can be blessed in </a:t>
            </a:r>
            <a:r>
              <a:rPr lang="en-US" altLang="en-US" sz="2800" b="1" dirty="0">
                <a:solidFill>
                  <a:srgbClr val="0000CC"/>
                </a:solidFill>
                <a:ea typeface="+mj-ea"/>
              </a:rPr>
              <a:t>earthly ways</a:t>
            </a:r>
            <a:r>
              <a:rPr lang="en-US" altLang="en-US" sz="2800" dirty="0"/>
              <a:t>, in the land, </a:t>
            </a:r>
            <a:r>
              <a:rPr lang="en-US" altLang="en-US" sz="2800" b="1" i="1" u="sng" dirty="0">
                <a:solidFill>
                  <a:srgbClr val="0000CC"/>
                </a:solidFill>
                <a:ea typeface="+mj-ea"/>
              </a:rPr>
              <a:t>if</a:t>
            </a:r>
            <a:r>
              <a:rPr lang="en-US" altLang="en-US" sz="2800" dirty="0"/>
              <a:t> they obey the Law of Moses, but cursed in or from the land, and made subject to God’s wrath </a:t>
            </a:r>
            <a:r>
              <a:rPr lang="en-US" altLang="en-US" sz="2800" b="1" i="1" u="sng" dirty="0">
                <a:solidFill>
                  <a:srgbClr val="0000CC"/>
                </a:solidFill>
                <a:ea typeface="+mj-ea"/>
              </a:rPr>
              <a:t>if</a:t>
            </a:r>
            <a:r>
              <a:rPr lang="en-US" altLang="en-US" sz="2800" dirty="0"/>
              <a:t> they disobey the Law of Moses (Deut. 28:1-14).</a:t>
            </a:r>
          </a:p>
          <a:p>
            <a:pPr lvl="1" algn="just">
              <a:lnSpc>
                <a:spcPct val="100000"/>
              </a:lnSpc>
              <a:spcBef>
                <a:spcPts val="0"/>
              </a:spcBef>
              <a:spcAft>
                <a:spcPts val="1200"/>
              </a:spcAft>
            </a:pPr>
            <a:r>
              <a:rPr lang="en-US" altLang="en-US" sz="2800" dirty="0"/>
              <a:t>We in the Body of Christ are blessed in the </a:t>
            </a:r>
            <a:r>
              <a:rPr lang="en-US" altLang="en-US" sz="2800" b="1" dirty="0">
                <a:solidFill>
                  <a:srgbClr val="0000CC"/>
                </a:solidFill>
                <a:ea typeface="+mj-ea"/>
              </a:rPr>
              <a:t>heavenly places</a:t>
            </a:r>
            <a:r>
              <a:rPr lang="en-US" altLang="en-US" sz="2800" dirty="0"/>
              <a:t> in Christ </a:t>
            </a:r>
            <a:r>
              <a:rPr lang="en-US" altLang="en-US" sz="2800" b="1" i="1" u="sng" dirty="0">
                <a:solidFill>
                  <a:srgbClr val="0000CC"/>
                </a:solidFill>
                <a:ea typeface="+mj-ea"/>
              </a:rPr>
              <a:t>regardless</a:t>
            </a:r>
            <a:r>
              <a:rPr lang="en-US" altLang="en-US" sz="2800" dirty="0"/>
              <a:t> of what we do or don’t do and are also promised never to  be subject to God’s wrath (Eph. 1:3; Rom. 5:9).</a:t>
            </a:r>
          </a:p>
        </p:txBody>
      </p:sp>
      <p:sp>
        <p:nvSpPr>
          <p:cNvPr id="6" name="Text Box 4">
            <a:extLst>
              <a:ext uri="{FF2B5EF4-FFF2-40B4-BE49-F238E27FC236}">
                <a16:creationId xmlns:a16="http://schemas.microsoft.com/office/drawing/2014/main" id="{DBD1234A-9D64-49AF-BBA1-A7A3DBB8BAB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Review </a:t>
            </a:r>
            <a:r>
              <a:rPr lang="sv-SE" altLang="en-US" sz="1800" b="1" dirty="0">
                <a:solidFill>
                  <a:srgbClr val="000000"/>
                </a:solidFill>
              </a:rPr>
              <a:t>The SOM – Matthew 5:1–8:1 (Luke 6:17–49)</a:t>
            </a:r>
            <a:endParaRPr lang="en-US" altLang="en-US" sz="1800" b="1" dirty="0">
              <a:solidFill>
                <a:srgbClr val="000000"/>
              </a:solidFill>
            </a:endParaRPr>
          </a:p>
        </p:txBody>
      </p:sp>
      <p:pic>
        <p:nvPicPr>
          <p:cNvPr id="1028" name="Picture 4" descr="Free Maintenance Tools Cliparts, Download Free Clip Art, Free Clip Art on  Clipart Library">
            <a:extLst>
              <a:ext uri="{FF2B5EF4-FFF2-40B4-BE49-F238E27FC236}">
                <a16:creationId xmlns:a16="http://schemas.microsoft.com/office/drawing/2014/main" id="{6317F272-CBC5-4732-B190-5C195D81FBE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533400"/>
            <a:ext cx="925243"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1478280" y="1143000"/>
            <a:ext cx="9235440"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The Sermon on the Mount</a:t>
            </a:r>
          </a:p>
          <a:p>
            <a:pPr lvl="1">
              <a:spcBef>
                <a:spcPct val="0"/>
              </a:spcBef>
              <a:spcAft>
                <a:spcPts val="1200"/>
              </a:spcAft>
              <a:buFont typeface="Arial" panose="020B0604020202020204" pitchFamily="34" charset="0"/>
              <a:buAutoNum type="romanUcPeriod"/>
            </a:pPr>
            <a:r>
              <a:rPr lang="en-US" altLang="en-US" sz="3000" b="1" u="sng" dirty="0">
                <a:solidFill>
                  <a:srgbClr val="0000CC"/>
                </a:solidFill>
              </a:rPr>
              <a:t>A Leper, A Centurion, &amp; Other Outcasts – Matt. 8:1-13</a:t>
            </a:r>
          </a:p>
          <a:p>
            <a:pPr lvl="2">
              <a:spcBef>
                <a:spcPct val="0"/>
              </a:spcBef>
              <a:spcAft>
                <a:spcPts val="1200"/>
              </a:spcAft>
              <a:buFontTx/>
              <a:buAutoNum type="alphaUcPeriod"/>
              <a:defRPr/>
            </a:pPr>
            <a:r>
              <a:rPr lang="en-US" altLang="en-US" sz="3000" b="1" dirty="0">
                <a:solidFill>
                  <a:srgbClr val="0000CC"/>
                </a:solidFill>
              </a:rPr>
              <a:t>General Information</a:t>
            </a:r>
          </a:p>
          <a:p>
            <a:pPr lvl="2">
              <a:spcBef>
                <a:spcPct val="0"/>
              </a:spcBef>
              <a:spcAft>
                <a:spcPts val="1200"/>
              </a:spcAft>
              <a:buFontTx/>
              <a:buAutoNum type="alphaUcPeriod"/>
              <a:defRPr/>
            </a:pPr>
            <a:r>
              <a:rPr lang="en-US" altLang="en-US" sz="3000" b="1" dirty="0">
                <a:solidFill>
                  <a:srgbClr val="000000"/>
                </a:solidFill>
              </a:rPr>
              <a:t>Matt. 8:1-13</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92119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1478280" y="1143000"/>
            <a:ext cx="9235440"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CC"/>
                </a:solidFill>
              </a:rPr>
              <a:t>Review</a:t>
            </a:r>
            <a:r>
              <a:rPr lang="en-US" altLang="en-US" sz="3000" b="1" dirty="0">
                <a:solidFill>
                  <a:srgbClr val="000000"/>
                </a:solidFill>
              </a:rPr>
              <a:t> </a:t>
            </a:r>
          </a:p>
          <a:p>
            <a:pPr lvl="2">
              <a:spcBef>
                <a:spcPct val="0"/>
              </a:spcBef>
              <a:spcAft>
                <a:spcPts val="1200"/>
              </a:spcAft>
              <a:buFontTx/>
              <a:buAutoNum type="alphaUcPeriod"/>
              <a:defRPr/>
            </a:pPr>
            <a:r>
              <a:rPr lang="en-US" altLang="en-US" sz="3000" b="1" u="sng" dirty="0">
                <a:solidFill>
                  <a:srgbClr val="0000CC"/>
                </a:solidFill>
              </a:rPr>
              <a:t>Purpose, Aim, and Objective</a:t>
            </a:r>
          </a:p>
          <a:p>
            <a:pPr lvl="2">
              <a:spcBef>
                <a:spcPct val="0"/>
              </a:spcBef>
              <a:spcAft>
                <a:spcPts val="1200"/>
              </a:spcAft>
              <a:buFontTx/>
              <a:buAutoNum type="alphaUcPeriod"/>
              <a:defRPr/>
            </a:pPr>
            <a:r>
              <a:rPr lang="en-US" altLang="en-US" sz="3000" b="1" dirty="0">
                <a:solidFill>
                  <a:srgbClr val="000000"/>
                </a:solidFill>
              </a:rPr>
              <a:t>The Sermon on the Mount</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A Leper, A Centurion, &amp; Other Outcasts – Matt. 8:1-13</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00"/>
                </a:solidFill>
              </a:rPr>
              <a:t>Matt. 8:1-13</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C73B2B-BC33-25A1-D897-4678B5FFDAD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EB36E698-A8C3-AA31-5908-D1226817EAD9}"/>
              </a:ext>
            </a:extLst>
          </p:cNvPr>
          <p:cNvSpPr txBox="1"/>
          <p:nvPr/>
        </p:nvSpPr>
        <p:spPr>
          <a:xfrm>
            <a:off x="609600" y="0"/>
            <a:ext cx="10972800" cy="5439951"/>
          </a:xfrm>
          <a:prstGeom prst="rect">
            <a:avLst/>
          </a:prstGeom>
          <a:noFill/>
        </p:spPr>
        <p:txBody>
          <a:bodyPr wrap="square">
            <a:spAutoFit/>
          </a:bodyPr>
          <a:lstStyle/>
          <a:p>
            <a:pPr marL="0" marR="0" algn="ctr">
              <a:spcBef>
                <a:spcPts val="0"/>
              </a:spcBef>
              <a:spcAft>
                <a:spcPts val="900"/>
              </a:spcAft>
            </a:pPr>
            <a:r>
              <a:rPr lang="en-US" sz="3200" b="1" dirty="0">
                <a:solidFill>
                  <a:srgbClr val="0000CC"/>
                </a:solidFill>
                <a:latin typeface="+mn-lt"/>
                <a:cs typeface="+mn-cs"/>
              </a:rPr>
              <a:t>Matthew 8:1–13</a:t>
            </a:r>
          </a:p>
          <a:p>
            <a:pPr marL="0" marR="0" algn="just">
              <a:spcBef>
                <a:spcPts val="0"/>
              </a:spcBef>
              <a:spcAft>
                <a:spcPts val="0"/>
              </a:spcAft>
            </a:pPr>
            <a:r>
              <a:rPr lang="en-US" sz="2800" u="none" strike="noStrike" baseline="30000" dirty="0">
                <a:effectLst/>
                <a:latin typeface="Calibri" panose="020F0502020204030204" pitchFamily="34" charset="0"/>
              </a:rPr>
              <a:t>1</a:t>
            </a:r>
            <a:r>
              <a:rPr lang="en-US" sz="2800" u="none" strike="noStrike" dirty="0">
                <a:effectLst/>
                <a:latin typeface="Calibri" panose="020F0502020204030204" pitchFamily="34" charset="0"/>
              </a:rPr>
              <a:t> </a:t>
            </a:r>
            <a:r>
              <a:rPr lang="en-US" sz="2800" dirty="0">
                <a:effectLst/>
                <a:latin typeface="Calibri" panose="020F0502020204030204" pitchFamily="34" charset="0"/>
              </a:rPr>
              <a:t>When Jesus came down from the mountain, large crowds followed Him. </a:t>
            </a:r>
            <a:r>
              <a:rPr lang="en-US" sz="2800" u="none" strike="noStrike" baseline="30000" dirty="0">
                <a:effectLst/>
                <a:latin typeface="Calibri" panose="020F0502020204030204" pitchFamily="34" charset="0"/>
              </a:rPr>
              <a:t>2</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a leper came to Him and bowed down before Him, and said, “Lord, if You are willing, You can make me clean.” </a:t>
            </a:r>
            <a:r>
              <a:rPr lang="en-US" sz="2800" u="none" strike="noStrike" baseline="30000" dirty="0">
                <a:effectLst/>
                <a:latin typeface="Calibri" panose="020F0502020204030204" pitchFamily="34" charset="0"/>
              </a:rPr>
              <a:t>3</a:t>
            </a:r>
            <a:r>
              <a:rPr lang="en-US" sz="2800" u="none" strike="noStrike" dirty="0">
                <a:effectLst/>
                <a:latin typeface="Calibri" panose="020F0502020204030204" pitchFamily="34" charset="0"/>
              </a:rPr>
              <a:t> </a:t>
            </a:r>
            <a:r>
              <a:rPr lang="en-US" sz="2800" dirty="0">
                <a:effectLst/>
                <a:latin typeface="Calibri" panose="020F0502020204030204" pitchFamily="34" charset="0"/>
              </a:rPr>
              <a:t>Jesus stretched out His hand and touched him, saying, “I am willing; be cleansed.” And immediately his leprosy was cleansed. </a:t>
            </a:r>
            <a:r>
              <a:rPr lang="en-US" sz="2800" u="none" strike="noStrike" baseline="30000" dirty="0">
                <a:effectLst/>
                <a:latin typeface="Calibri" panose="020F0502020204030204" pitchFamily="34" charset="0"/>
              </a:rPr>
              <a:t>4</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Jesus said to him, “See that you tell no one; but go, show yourself to the priest and present the offering that Moses commanded, as a testimony to them.” </a:t>
            </a:r>
            <a:r>
              <a:rPr lang="en-US" sz="2800" u="none" strike="noStrike" baseline="30000" dirty="0">
                <a:effectLst/>
                <a:latin typeface="Calibri" panose="020F0502020204030204" pitchFamily="34" charset="0"/>
              </a:rPr>
              <a:t>5</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when Jesus entered Capernaum, a centurion came to Him, imploring Him, </a:t>
            </a:r>
            <a:r>
              <a:rPr lang="en-US" sz="2800" u="none" strike="noStrike" baseline="30000" dirty="0">
                <a:effectLst/>
                <a:latin typeface="Calibri" panose="020F0502020204030204" pitchFamily="34" charset="0"/>
              </a:rPr>
              <a:t>6</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saying, “Lord, my servant is lying paralyzed at home, fearfully tormented.” </a:t>
            </a:r>
            <a:r>
              <a:rPr lang="en-US" sz="2800" u="none" strike="noStrike" baseline="30000" dirty="0">
                <a:effectLst/>
                <a:latin typeface="Calibri" panose="020F0502020204030204" pitchFamily="34" charset="0"/>
              </a:rPr>
              <a:t>7</a:t>
            </a:r>
            <a:r>
              <a:rPr lang="en-US" sz="2800" u="none" strike="noStrike" dirty="0">
                <a:effectLst/>
                <a:latin typeface="Calibri" panose="020F0502020204030204" pitchFamily="34" charset="0"/>
              </a:rPr>
              <a:t> </a:t>
            </a:r>
            <a:r>
              <a:rPr lang="en-US" sz="2800" dirty="0">
                <a:effectLst/>
                <a:latin typeface="Calibri" panose="020F0502020204030204" pitchFamily="34" charset="0"/>
              </a:rPr>
              <a:t>Jesus said to him, “I will come and heal him.” </a:t>
            </a:r>
            <a:r>
              <a:rPr lang="en-US" sz="2800" u="none" strike="noStrike" baseline="30000" dirty="0">
                <a:effectLst/>
                <a:latin typeface="Calibri" panose="020F0502020204030204" pitchFamily="34" charset="0"/>
              </a:rPr>
              <a:t>8</a:t>
            </a:r>
            <a:r>
              <a:rPr lang="en-US" sz="2800" u="none" strike="noStrike" dirty="0">
                <a:effectLst/>
                <a:latin typeface="Calibri" panose="020F0502020204030204" pitchFamily="34" charset="0"/>
              </a:rPr>
              <a:t> </a:t>
            </a:r>
            <a:r>
              <a:rPr lang="en-US" sz="2800" dirty="0">
                <a:effectLst/>
                <a:latin typeface="Calibri" panose="020F0502020204030204" pitchFamily="34" charset="0"/>
              </a:rPr>
              <a:t>But the centurion said, “Lord, I am not worthy for You to come under my roof, but just say the word, and my . .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C73B2B-BC33-25A1-D897-4678B5FFDAD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EB36E698-A8C3-AA31-5908-D1226817EAD9}"/>
              </a:ext>
            </a:extLst>
          </p:cNvPr>
          <p:cNvSpPr txBox="1"/>
          <p:nvPr/>
        </p:nvSpPr>
        <p:spPr>
          <a:xfrm>
            <a:off x="609600" y="0"/>
            <a:ext cx="10972800" cy="5439951"/>
          </a:xfrm>
          <a:prstGeom prst="rect">
            <a:avLst/>
          </a:prstGeom>
          <a:noFill/>
        </p:spPr>
        <p:txBody>
          <a:bodyPr wrap="square">
            <a:spAutoFit/>
          </a:bodyPr>
          <a:lstStyle/>
          <a:p>
            <a:pPr marL="0" marR="0" algn="ctr">
              <a:spcBef>
                <a:spcPts val="0"/>
              </a:spcBef>
              <a:spcAft>
                <a:spcPts val="900"/>
              </a:spcAft>
            </a:pPr>
            <a:r>
              <a:rPr lang="en-US" sz="3200" b="1" dirty="0">
                <a:solidFill>
                  <a:srgbClr val="0000CC"/>
                </a:solidFill>
                <a:latin typeface="+mn-lt"/>
                <a:cs typeface="+mn-cs"/>
              </a:rPr>
              <a:t>Matthew 8:1–13</a:t>
            </a:r>
          </a:p>
          <a:p>
            <a:pPr marL="0" marR="0" algn="just">
              <a:spcBef>
                <a:spcPts val="0"/>
              </a:spcBef>
              <a:spcAft>
                <a:spcPts val="0"/>
              </a:spcAft>
            </a:pPr>
            <a:r>
              <a:rPr lang="en-US" sz="2800" dirty="0">
                <a:effectLst/>
                <a:latin typeface="Calibri" panose="020F0502020204030204" pitchFamily="34" charset="0"/>
              </a:rPr>
              <a:t>…servant will be healed. </a:t>
            </a:r>
            <a:r>
              <a:rPr lang="en-US" sz="2800" u="none" strike="noStrike" baseline="30000" dirty="0">
                <a:effectLst/>
                <a:latin typeface="Calibri" panose="020F0502020204030204" pitchFamily="34" charset="0"/>
              </a:rPr>
              <a:t>9</a:t>
            </a:r>
            <a:r>
              <a:rPr lang="en-US" sz="2800" u="none" strike="noStrike" dirty="0">
                <a:effectLst/>
                <a:latin typeface="Calibri" panose="020F0502020204030204" pitchFamily="34" charset="0"/>
              </a:rPr>
              <a:t> </a:t>
            </a:r>
            <a:r>
              <a:rPr lang="en-US" sz="2800" dirty="0">
                <a:effectLst/>
                <a:latin typeface="Calibri" panose="020F0502020204030204" pitchFamily="34" charset="0"/>
              </a:rPr>
              <a:t>“For I also am a man under authority, with soldiers under me; and I say to this one, ‘Go!’ and he goes, and to another, ‘Come!’ and he comes, and to my slave, ‘Do this!’ and he does </a:t>
            </a:r>
            <a:r>
              <a:rPr lang="en-US" sz="2800" i="1" dirty="0">
                <a:effectLst/>
                <a:latin typeface="Calibri" panose="020F0502020204030204" pitchFamily="34" charset="0"/>
              </a:rPr>
              <a:t>it</a:t>
            </a:r>
            <a:r>
              <a:rPr lang="en-US" sz="2800" dirty="0">
                <a:effectLst/>
                <a:latin typeface="Calibri" panose="020F0502020204030204" pitchFamily="34" charset="0"/>
              </a:rPr>
              <a:t>.” </a:t>
            </a:r>
            <a:r>
              <a:rPr lang="en-US" sz="2800" u="none" strike="noStrike" baseline="30000" dirty="0">
                <a:effectLst/>
                <a:latin typeface="Calibri" panose="020F0502020204030204" pitchFamily="34" charset="0"/>
              </a:rPr>
              <a:t>10</a:t>
            </a:r>
            <a:r>
              <a:rPr lang="en-US" sz="2800" u="none" strike="noStrike" dirty="0">
                <a:effectLst/>
                <a:latin typeface="Calibri" panose="020F0502020204030204" pitchFamily="34" charset="0"/>
              </a:rPr>
              <a:t> </a:t>
            </a:r>
            <a:r>
              <a:rPr lang="en-US" sz="2800" dirty="0">
                <a:effectLst/>
                <a:latin typeface="Calibri" panose="020F0502020204030204" pitchFamily="34" charset="0"/>
              </a:rPr>
              <a:t>Now when Jesus heard </a:t>
            </a:r>
            <a:r>
              <a:rPr lang="en-US" sz="2800" i="1" dirty="0">
                <a:effectLst/>
                <a:latin typeface="Calibri" panose="020F0502020204030204" pitchFamily="34" charset="0"/>
              </a:rPr>
              <a:t>this,</a:t>
            </a:r>
            <a:r>
              <a:rPr lang="en-US" sz="2800" dirty="0">
                <a:effectLst/>
                <a:latin typeface="Calibri" panose="020F0502020204030204" pitchFamily="34" charset="0"/>
              </a:rPr>
              <a:t> He marveled and said to those who were following, “Truly I say to you, I have not found such great faith with anyone in Israel. </a:t>
            </a:r>
            <a:r>
              <a:rPr lang="en-US" sz="2800" u="none" strike="noStrike" baseline="30000" dirty="0">
                <a:effectLst/>
                <a:latin typeface="Calibri" panose="020F0502020204030204" pitchFamily="34" charset="0"/>
              </a:rPr>
              <a:t>11</a:t>
            </a:r>
            <a:r>
              <a:rPr lang="en-US" sz="2800" u="none" strike="noStrike" dirty="0">
                <a:effectLst/>
                <a:latin typeface="Calibri" panose="020F0502020204030204" pitchFamily="34" charset="0"/>
              </a:rPr>
              <a:t> </a:t>
            </a:r>
            <a:r>
              <a:rPr lang="en-US" sz="2800" dirty="0">
                <a:effectLst/>
                <a:latin typeface="Calibri" panose="020F0502020204030204" pitchFamily="34" charset="0"/>
              </a:rPr>
              <a:t>“I say to you that many will come from east and west, and recline </a:t>
            </a:r>
            <a:r>
              <a:rPr lang="en-US" sz="2800" i="1" dirty="0">
                <a:effectLst/>
                <a:latin typeface="Calibri" panose="020F0502020204030204" pitchFamily="34" charset="0"/>
              </a:rPr>
              <a:t>at the table</a:t>
            </a:r>
            <a:r>
              <a:rPr lang="en-US" sz="2800" dirty="0">
                <a:effectLst/>
                <a:latin typeface="Calibri" panose="020F0502020204030204" pitchFamily="34" charset="0"/>
              </a:rPr>
              <a:t> with Abraham, Isaac and Jacob in the kingdom of heaven; </a:t>
            </a:r>
            <a:r>
              <a:rPr lang="en-US" sz="2800" u="none" strike="noStrike" baseline="30000" dirty="0">
                <a:effectLst/>
                <a:latin typeface="Calibri" panose="020F0502020204030204" pitchFamily="34" charset="0"/>
              </a:rPr>
              <a:t>12</a:t>
            </a:r>
            <a:r>
              <a:rPr lang="en-US" sz="2800" u="none" strike="noStrike" dirty="0">
                <a:effectLst/>
                <a:latin typeface="Calibri" panose="020F0502020204030204" pitchFamily="34" charset="0"/>
              </a:rPr>
              <a:t> </a:t>
            </a:r>
            <a:r>
              <a:rPr lang="en-US" sz="2800" dirty="0">
                <a:effectLst/>
                <a:latin typeface="Calibri" panose="020F0502020204030204" pitchFamily="34" charset="0"/>
              </a:rPr>
              <a:t>but the sons of the kingdom will be cast out into the outer darkness; in that place there will be weeping and gnashing of teeth.” </a:t>
            </a:r>
            <a:r>
              <a:rPr lang="en-US" sz="2800" u="none" strike="noStrike" baseline="30000" dirty="0">
                <a:effectLst/>
                <a:latin typeface="Calibri" panose="020F0502020204030204" pitchFamily="34" charset="0"/>
              </a:rPr>
              <a:t>13</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Jesus said to the centurion, “Go; it shall be done for you as you have believed.” And the servant was healed that </a:t>
            </a:r>
            <a:r>
              <a:rPr lang="en-US" sz="2800" i="1" dirty="0">
                <a:effectLst/>
                <a:latin typeface="Calibri" panose="020F0502020204030204" pitchFamily="34" charset="0"/>
              </a:rPr>
              <a:t>very</a:t>
            </a:r>
            <a:r>
              <a:rPr lang="en-US" sz="2800" dirty="0">
                <a:effectLst/>
                <a:latin typeface="Calibri" panose="020F0502020204030204" pitchFamily="34" charset="0"/>
              </a:rPr>
              <a:t> moment. </a:t>
            </a:r>
          </a:p>
        </p:txBody>
      </p:sp>
    </p:spTree>
    <p:extLst>
      <p:ext uri="{BB962C8B-B14F-4D97-AF65-F5344CB8AC3E}">
        <p14:creationId xmlns:p14="http://schemas.microsoft.com/office/powerpoint/2010/main" val="3466904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B3F29-763E-43F8-8466-AF7A285B06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964" y="1905000"/>
            <a:ext cx="732692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FDCED2C-4486-4304-A8CC-F775CD3A6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9328" y="1937843"/>
            <a:ext cx="7333344"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80807B-B69B-DD1C-7A3A-BE3DCE822B49}"/>
              </a:ext>
            </a:extLst>
          </p:cNvPr>
          <p:cNvPicPr>
            <a:picLocks noChangeAspect="1"/>
          </p:cNvPicPr>
          <p:nvPr/>
        </p:nvPicPr>
        <p:blipFill>
          <a:blip r:embed="rId4"/>
          <a:stretch>
            <a:fillRect/>
          </a:stretch>
        </p:blipFill>
        <p:spPr>
          <a:xfrm>
            <a:off x="2430933" y="1905000"/>
            <a:ext cx="7330134"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90AC8BE-7083-4CA0-85FC-40C03C1A59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2541" y="1905000"/>
            <a:ext cx="732692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4">
            <a:extLst>
              <a:ext uri="{FF2B5EF4-FFF2-40B4-BE49-F238E27FC236}">
                <a16:creationId xmlns:a16="http://schemas.microsoft.com/office/drawing/2014/main" id="{47CA27C0-DB3F-3871-A7CF-0A875DDA2B1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
        <p:nvSpPr>
          <p:cNvPr id="5" name="Rectangle 2">
            <a:extLst>
              <a:ext uri="{FF2B5EF4-FFF2-40B4-BE49-F238E27FC236}">
                <a16:creationId xmlns:a16="http://schemas.microsoft.com/office/drawing/2014/main" id="{8F837E94-ECB6-B0F3-D7C9-94CE078D9191}"/>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Tree>
    <p:extLst>
      <p:ext uri="{BB962C8B-B14F-4D97-AF65-F5344CB8AC3E}">
        <p14:creationId xmlns:p14="http://schemas.microsoft.com/office/powerpoint/2010/main" val="316379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7" name="Picture 9">
            <a:extLst>
              <a:ext uri="{FF2B5EF4-FFF2-40B4-BE49-F238E27FC236}">
                <a16:creationId xmlns:a16="http://schemas.microsoft.com/office/drawing/2014/main" id="{744E41B5-2406-97DC-AE79-C60F6D499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06" r="11702"/>
          <a:stretch>
            <a:fillRect/>
          </a:stretch>
        </p:blipFill>
        <p:spPr bwMode="auto">
          <a:xfrm>
            <a:off x="7772400" y="1905000"/>
            <a:ext cx="3810000"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3DCC4F-F393-C5E8-7247-15A9653F2750}"/>
              </a:ext>
            </a:extLst>
          </p:cNvPr>
          <p:cNvSpPr txBox="1">
            <a:spLocks noChangeArrowheads="1"/>
          </p:cNvSpPr>
          <p:nvPr/>
        </p:nvSpPr>
        <p:spPr>
          <a:xfrm>
            <a:off x="533400" y="1829354"/>
            <a:ext cx="7086600" cy="1447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lgn="just">
              <a:lnSpc>
                <a:spcPct val="100000"/>
              </a:lnSpc>
              <a:spcBef>
                <a:spcPts val="0"/>
              </a:spcBef>
            </a:pPr>
            <a:r>
              <a:rPr lang="en-US" altLang="en-US" dirty="0"/>
              <a:t>Just after Jesus gave the Sermon  on the Mount He came down from that place and then headed toward Capernaum. </a:t>
            </a:r>
          </a:p>
        </p:txBody>
      </p:sp>
      <p:sp>
        <p:nvSpPr>
          <p:cNvPr id="4" name="Rectangle 2">
            <a:extLst>
              <a:ext uri="{FF2B5EF4-FFF2-40B4-BE49-F238E27FC236}">
                <a16:creationId xmlns:a16="http://schemas.microsoft.com/office/drawing/2014/main" id="{3337DBA7-8499-9F35-6EF2-5B3A3ADCE29F}"/>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5" name="Text Box 4">
            <a:extLst>
              <a:ext uri="{FF2B5EF4-FFF2-40B4-BE49-F238E27FC236}">
                <a16:creationId xmlns:a16="http://schemas.microsoft.com/office/drawing/2014/main" id="{E9B99C97-2438-B98E-8866-AB95E0AFB40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5F50537-65E5-89FB-AC4E-7BD9B3F5C39C}"/>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4009B2EB-B9ED-FA99-ACC4-4C5A1D3640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81AB3772-29DF-447A-5C79-D38FB78C783C}"/>
              </a:ext>
            </a:extLst>
          </p:cNvPr>
          <p:cNvPicPr>
            <a:picLocks noChangeAspect="1"/>
          </p:cNvPicPr>
          <p:nvPr/>
        </p:nvPicPr>
        <p:blipFill>
          <a:blip r:embed="rId2"/>
          <a:stretch>
            <a:fillRect/>
          </a:stretch>
        </p:blipFill>
        <p:spPr>
          <a:xfrm>
            <a:off x="3870767" y="1520496"/>
            <a:ext cx="4450466" cy="52613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D7A58D37-D9F3-B673-825E-8F9DD6EEC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323" y="1600200"/>
            <a:ext cx="5285354"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E4956746-2F4C-4555-AEA9-E590E1A23974}"/>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A4101E01-A735-D95A-4933-31E9632550E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B19C9D3F-25CD-CDC4-C2CA-F55CA2AF9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00200"/>
            <a:ext cx="67056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74ECCA5E-7A3B-461D-BDF2-3E6056A96F84}"/>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E63A4570-8322-C28E-30EB-E8F50AE8194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
        <p:nvSpPr>
          <p:cNvPr id="4" name="Line 6">
            <a:extLst>
              <a:ext uri="{FF2B5EF4-FFF2-40B4-BE49-F238E27FC236}">
                <a16:creationId xmlns:a16="http://schemas.microsoft.com/office/drawing/2014/main" id="{8425A01A-55FF-4BCB-A865-7A8A34E7FEB6}"/>
              </a:ext>
            </a:extLst>
          </p:cNvPr>
          <p:cNvSpPr>
            <a:spLocks noChangeShapeType="1"/>
          </p:cNvSpPr>
          <p:nvPr/>
        </p:nvSpPr>
        <p:spPr bwMode="auto">
          <a:xfrm>
            <a:off x="3048000" y="3581400"/>
            <a:ext cx="16764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5" name="Line 7">
            <a:extLst>
              <a:ext uri="{FF2B5EF4-FFF2-40B4-BE49-F238E27FC236}">
                <a16:creationId xmlns:a16="http://schemas.microsoft.com/office/drawing/2014/main" id="{D97D8271-6F87-5FE2-D752-E32160AFA395}"/>
              </a:ext>
            </a:extLst>
          </p:cNvPr>
          <p:cNvSpPr>
            <a:spLocks noChangeShapeType="1"/>
          </p:cNvSpPr>
          <p:nvPr/>
        </p:nvSpPr>
        <p:spPr bwMode="auto">
          <a:xfrm>
            <a:off x="6477000" y="3581400"/>
            <a:ext cx="13716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latin typeface="Calibri" panose="020F0502020204030204" pitchFamily="34" charset="0"/>
              <a:cs typeface="Calibri" panose="020F0502020204030204" pitchFamily="34" charset="0"/>
            </a:endParaRPr>
          </a:p>
        </p:txBody>
      </p:sp>
      <p:sp>
        <p:nvSpPr>
          <p:cNvPr id="7" name="Line 8">
            <a:extLst>
              <a:ext uri="{FF2B5EF4-FFF2-40B4-BE49-F238E27FC236}">
                <a16:creationId xmlns:a16="http://schemas.microsoft.com/office/drawing/2014/main" id="{AEFE4470-82ED-7F1E-A82E-0ACB4AB46B9E}"/>
              </a:ext>
            </a:extLst>
          </p:cNvPr>
          <p:cNvSpPr>
            <a:spLocks noChangeShapeType="1"/>
          </p:cNvSpPr>
          <p:nvPr/>
        </p:nvSpPr>
        <p:spPr bwMode="auto">
          <a:xfrm>
            <a:off x="3962400" y="3809994"/>
            <a:ext cx="3200400" cy="76193"/>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a:extLst>
              <a:ext uri="{FF2B5EF4-FFF2-40B4-BE49-F238E27FC236}">
                <a16:creationId xmlns:a16="http://schemas.microsoft.com/office/drawing/2014/main" id="{32EC4B48-42E5-751C-3F5B-5881F38B7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492" y="457200"/>
            <a:ext cx="7881017"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0255" name="Picture 15">
            <a:extLst>
              <a:ext uri="{FF2B5EF4-FFF2-40B4-BE49-F238E27FC236}">
                <a16:creationId xmlns:a16="http://schemas.microsoft.com/office/drawing/2014/main" id="{69877687-BC05-2199-6325-1BE1C697F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9461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a:extLst>
              <a:ext uri="{FF2B5EF4-FFF2-40B4-BE49-F238E27FC236}">
                <a16:creationId xmlns:a16="http://schemas.microsoft.com/office/drawing/2014/main" id="{E8D86943-7FE4-22B4-FC84-339216D17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9461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7">
            <a:extLst>
              <a:ext uri="{FF2B5EF4-FFF2-40B4-BE49-F238E27FC236}">
                <a16:creationId xmlns:a16="http://schemas.microsoft.com/office/drawing/2014/main" id="{F5C52C61-02CB-59E3-8E2F-FE406269C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905000"/>
            <a:ext cx="946150" cy="990600"/>
          </a:xfrm>
          <a:prstGeom prst="rect">
            <a:avLst/>
          </a:prstGeom>
          <a:noFill/>
          <a:extLst>
            <a:ext uri="{909E8E84-426E-40DD-AFC4-6F175D3DCCD1}">
              <a14:hiddenFill xmlns:a14="http://schemas.microsoft.com/office/drawing/2010/main">
                <a:solidFill>
                  <a:srgbClr val="FFFFFF"/>
                </a:solidFill>
              </a14:hiddenFill>
            </a:ext>
          </a:extLst>
        </p:spPr>
      </p:pic>
      <p:sp>
        <p:nvSpPr>
          <p:cNvPr id="10258" name="Text Box 18">
            <a:extLst>
              <a:ext uri="{FF2B5EF4-FFF2-40B4-BE49-F238E27FC236}">
                <a16:creationId xmlns:a16="http://schemas.microsoft.com/office/drawing/2014/main" id="{2A4E07C4-14C1-FE7F-C8A0-8B8FF7AC83DE}"/>
              </a:ext>
            </a:extLst>
          </p:cNvPr>
          <p:cNvSpPr txBox="1">
            <a:spLocks noChangeArrowheads="1"/>
          </p:cNvSpPr>
          <p:nvPr/>
        </p:nvSpPr>
        <p:spPr bwMode="auto">
          <a:xfrm>
            <a:off x="1752600" y="5791200"/>
            <a:ext cx="868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chemeClr val="bg1"/>
                </a:solidFill>
                <a:latin typeface="Calibri" panose="020F0502020204030204" pitchFamily="34" charset="0"/>
                <a:cs typeface="Calibri" panose="020F0502020204030204" pitchFamily="34" charset="0"/>
              </a:rPr>
              <a:t>Capernaum area of the Sea of Galilee</a:t>
            </a:r>
          </a:p>
        </p:txBody>
      </p:sp>
    </p:spTree>
    <p:extLst>
      <p:ext uri="{BB962C8B-B14F-4D97-AF65-F5344CB8AC3E}">
        <p14:creationId xmlns:p14="http://schemas.microsoft.com/office/powerpoint/2010/main" val="1532954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255"/>
                                        </p:tgtEl>
                                        <p:attrNameLst>
                                          <p:attrName>style.visibility</p:attrName>
                                        </p:attrNameLst>
                                      </p:cBhvr>
                                      <p:to>
                                        <p:strVal val="visible"/>
                                      </p:to>
                                    </p:set>
                                    <p:anim calcmode="lin" valueType="num">
                                      <p:cBhvr additive="base">
                                        <p:cTn id="7" dur="1000" fill="hold"/>
                                        <p:tgtEl>
                                          <p:spTgt spid="10255"/>
                                        </p:tgtEl>
                                        <p:attrNameLst>
                                          <p:attrName>ppt_x</p:attrName>
                                        </p:attrNameLst>
                                      </p:cBhvr>
                                      <p:tavLst>
                                        <p:tav tm="0">
                                          <p:val>
                                            <p:strVal val="#ppt_x"/>
                                          </p:val>
                                        </p:tav>
                                        <p:tav tm="100000">
                                          <p:val>
                                            <p:strVal val="#ppt_x"/>
                                          </p:val>
                                        </p:tav>
                                      </p:tavLst>
                                    </p:anim>
                                    <p:anim calcmode="lin" valueType="num">
                                      <p:cBhvr additive="base">
                                        <p:cTn id="8" dur="1000" fill="hold"/>
                                        <p:tgtEl>
                                          <p:spTgt spid="1025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0256"/>
                                        </p:tgtEl>
                                        <p:attrNameLst>
                                          <p:attrName>style.visibility</p:attrName>
                                        </p:attrNameLst>
                                      </p:cBhvr>
                                      <p:to>
                                        <p:strVal val="visible"/>
                                      </p:to>
                                    </p:set>
                                    <p:anim calcmode="lin" valueType="num">
                                      <p:cBhvr additive="base">
                                        <p:cTn id="13" dur="1000" fill="hold"/>
                                        <p:tgtEl>
                                          <p:spTgt spid="10256"/>
                                        </p:tgtEl>
                                        <p:attrNameLst>
                                          <p:attrName>ppt_x</p:attrName>
                                        </p:attrNameLst>
                                      </p:cBhvr>
                                      <p:tavLst>
                                        <p:tav tm="0">
                                          <p:val>
                                            <p:strVal val="#ppt_x"/>
                                          </p:val>
                                        </p:tav>
                                        <p:tav tm="100000">
                                          <p:val>
                                            <p:strVal val="#ppt_x"/>
                                          </p:val>
                                        </p:tav>
                                      </p:tavLst>
                                    </p:anim>
                                    <p:anim calcmode="lin" valueType="num">
                                      <p:cBhvr additive="base">
                                        <p:cTn id="14" dur="1000" fill="hold"/>
                                        <p:tgtEl>
                                          <p:spTgt spid="1025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0257"/>
                                        </p:tgtEl>
                                        <p:attrNameLst>
                                          <p:attrName>style.visibility</p:attrName>
                                        </p:attrNameLst>
                                      </p:cBhvr>
                                      <p:to>
                                        <p:strVal val="visible"/>
                                      </p:to>
                                    </p:set>
                                    <p:anim calcmode="lin" valueType="num">
                                      <p:cBhvr additive="base">
                                        <p:cTn id="19" dur="1000" fill="hold"/>
                                        <p:tgtEl>
                                          <p:spTgt spid="10257"/>
                                        </p:tgtEl>
                                        <p:attrNameLst>
                                          <p:attrName>ppt_x</p:attrName>
                                        </p:attrNameLst>
                                      </p:cBhvr>
                                      <p:tavLst>
                                        <p:tav tm="0">
                                          <p:val>
                                            <p:strVal val="#ppt_x"/>
                                          </p:val>
                                        </p:tav>
                                        <p:tav tm="100000">
                                          <p:val>
                                            <p:strVal val="#ppt_x"/>
                                          </p:val>
                                        </p:tav>
                                      </p:tavLst>
                                    </p:anim>
                                    <p:anim calcmode="lin" valueType="num">
                                      <p:cBhvr additive="base">
                                        <p:cTn id="20" dur="1000" fill="hold"/>
                                        <p:tgtEl>
                                          <p:spTgt spid="102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DACC41A8-847B-226A-3EDE-CA0F33305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00200"/>
            <a:ext cx="67056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821" name="Text Box 5">
            <a:extLst>
              <a:ext uri="{FF2B5EF4-FFF2-40B4-BE49-F238E27FC236}">
                <a16:creationId xmlns:a16="http://schemas.microsoft.com/office/drawing/2014/main" id="{B077CC95-93A6-7953-47CD-0B4624EE594B}"/>
              </a:ext>
            </a:extLst>
          </p:cNvPr>
          <p:cNvSpPr txBox="1">
            <a:spLocks noChangeArrowheads="1"/>
          </p:cNvSpPr>
          <p:nvPr/>
        </p:nvSpPr>
        <p:spPr bwMode="auto">
          <a:xfrm>
            <a:off x="3581400" y="6049962"/>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chemeClr val="bg1"/>
                </a:solidFill>
                <a:latin typeface="+mn-lt"/>
                <a:cs typeface="Calibri" panose="020F0502020204030204" pitchFamily="34" charset="0"/>
              </a:rPr>
              <a:t>Capernaum excavations</a:t>
            </a:r>
          </a:p>
        </p:txBody>
      </p:sp>
      <p:sp>
        <p:nvSpPr>
          <p:cNvPr id="2" name="Rectangle 2">
            <a:extLst>
              <a:ext uri="{FF2B5EF4-FFF2-40B4-BE49-F238E27FC236}">
                <a16:creationId xmlns:a16="http://schemas.microsoft.com/office/drawing/2014/main" id="{300BB0E8-23F7-18B7-C9D7-41CCE6B4837E}"/>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045E7D50-3D65-2EAF-D1BB-76E1C1CEA0C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6" name="Picture 4">
            <a:extLst>
              <a:ext uri="{FF2B5EF4-FFF2-40B4-BE49-F238E27FC236}">
                <a16:creationId xmlns:a16="http://schemas.microsoft.com/office/drawing/2014/main" id="{A568E693-77BF-47FB-04CF-9A5CD027A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560" y="1600200"/>
            <a:ext cx="704088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358" name="Text Box 6">
            <a:extLst>
              <a:ext uri="{FF2B5EF4-FFF2-40B4-BE49-F238E27FC236}">
                <a16:creationId xmlns:a16="http://schemas.microsoft.com/office/drawing/2014/main" id="{D3DE8467-35B9-617D-08E5-C29A1B49E7C4}"/>
              </a:ext>
            </a:extLst>
          </p:cNvPr>
          <p:cNvSpPr txBox="1">
            <a:spLocks noChangeArrowheads="1"/>
          </p:cNvSpPr>
          <p:nvPr/>
        </p:nvSpPr>
        <p:spPr bwMode="auto">
          <a:xfrm>
            <a:off x="3581400" y="5943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chemeClr val="bg1"/>
                </a:solidFill>
                <a:latin typeface="+mn-lt"/>
                <a:cs typeface="Calibri" panose="020F0502020204030204" pitchFamily="34" charset="0"/>
              </a:rPr>
              <a:t>Capernaum synagogue</a:t>
            </a:r>
          </a:p>
        </p:txBody>
      </p:sp>
      <p:sp>
        <p:nvSpPr>
          <p:cNvPr id="2" name="Rectangle 2">
            <a:extLst>
              <a:ext uri="{FF2B5EF4-FFF2-40B4-BE49-F238E27FC236}">
                <a16:creationId xmlns:a16="http://schemas.microsoft.com/office/drawing/2014/main" id="{3C06B5FC-3EF7-4CE4-FE34-8F6297355AE3}"/>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8CE9C3FA-232E-322D-5C09-B30B6651B2B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a:t>
            </a:r>
            <a:r>
              <a:rPr lang="en-US" altLang="en-US" sz="3200" b="1" dirty="0">
                <a:highlight>
                  <a:srgbClr val="FFFF00"/>
                </a:highlight>
                <a:cs typeface="Calibri" panose="020F0502020204030204" pitchFamily="34" charset="0"/>
              </a:rPr>
              <a:t>Compare</a:t>
            </a:r>
            <a:r>
              <a:rPr lang="en-US" altLang="en-US" sz="3200" b="1" dirty="0">
                <a:cs typeface="Calibri" panose="020F0502020204030204" pitchFamily="34" charset="0"/>
              </a:rPr>
              <a:t> and </a:t>
            </a:r>
            <a:r>
              <a:rPr lang="en-US" altLang="en-US" sz="3200" b="1" dirty="0">
                <a:highlight>
                  <a:srgbClr val="FFFF00"/>
                </a:highlight>
                <a:cs typeface="Calibri" panose="020F0502020204030204" pitchFamily="34" charset="0"/>
              </a:rPr>
              <a:t>Contrast</a:t>
            </a:r>
            <a:r>
              <a:rPr lang="en-US" altLang="en-US" sz="3200" b="1" dirty="0">
                <a:cs typeface="Calibri" panose="020F0502020204030204" pitchFamily="34" charset="0"/>
              </a:rPr>
              <a: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232116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701" name="Picture 5">
            <a:extLst>
              <a:ext uri="{FF2B5EF4-FFF2-40B4-BE49-F238E27FC236}">
                <a16:creationId xmlns:a16="http://schemas.microsoft.com/office/drawing/2014/main" id="{F9519E92-F929-F4B5-7B3E-40F9AD768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00200"/>
            <a:ext cx="67056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32408296-F605-CDFA-D0F5-D5CA491F76B7}"/>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1DEAA214-B43F-1686-189F-F5F5AD97CB7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
        <p:nvSpPr>
          <p:cNvPr id="4" name="Text Box 6">
            <a:extLst>
              <a:ext uri="{FF2B5EF4-FFF2-40B4-BE49-F238E27FC236}">
                <a16:creationId xmlns:a16="http://schemas.microsoft.com/office/drawing/2014/main" id="{C9287FD8-0243-D8AC-BE10-A3E9310BE47E}"/>
              </a:ext>
            </a:extLst>
          </p:cNvPr>
          <p:cNvSpPr txBox="1">
            <a:spLocks noChangeArrowheads="1"/>
          </p:cNvSpPr>
          <p:nvPr/>
        </p:nvSpPr>
        <p:spPr bwMode="auto">
          <a:xfrm>
            <a:off x="3581400" y="5943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chemeClr val="bg1"/>
                </a:solidFill>
                <a:latin typeface="+mn-lt"/>
                <a:cs typeface="Calibri" panose="020F0502020204030204" pitchFamily="34" charset="0"/>
              </a:rPr>
              <a:t>Capernaum synagogue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8" name="Rectangle 4">
            <a:extLst>
              <a:ext uri="{FF2B5EF4-FFF2-40B4-BE49-F238E27FC236}">
                <a16:creationId xmlns:a16="http://schemas.microsoft.com/office/drawing/2014/main" id="{64458F08-7C53-8A62-E5FB-9B804B31596B}"/>
              </a:ext>
            </a:extLst>
          </p:cNvPr>
          <p:cNvSpPr>
            <a:spLocks noGrp="1" noChangeArrowheads="1"/>
          </p:cNvSpPr>
          <p:nvPr>
            <p:ph sz="half" idx="1"/>
          </p:nvPr>
        </p:nvSpPr>
        <p:spPr>
          <a:xfrm>
            <a:off x="5410200" y="1829355"/>
            <a:ext cx="6172200" cy="3428445"/>
          </a:xfrm>
        </p:spPr>
        <p:txBody>
          <a:bodyPr>
            <a:noAutofit/>
          </a:bodyPr>
          <a:lstStyle/>
          <a:p>
            <a:pPr marL="341313" indent="-341313" algn="just" fontAlgn="base">
              <a:lnSpc>
                <a:spcPct val="100000"/>
              </a:lnSpc>
              <a:spcBef>
                <a:spcPts val="0"/>
              </a:spcBef>
              <a:spcAft>
                <a:spcPts val="1200"/>
              </a:spcAft>
            </a:pPr>
            <a:r>
              <a:rPr lang="en-US" altLang="en-US" dirty="0"/>
              <a:t>Capernaum served as a sort of head-quarters for His ministry in the Sea of Galilee region, named 16 times and in all four Gospels.   </a:t>
            </a:r>
          </a:p>
          <a:p>
            <a:pPr marL="341313" indent="-341313" algn="just" fontAlgn="base">
              <a:lnSpc>
                <a:spcPct val="100000"/>
              </a:lnSpc>
              <a:spcBef>
                <a:spcPts val="0"/>
              </a:spcBef>
              <a:spcAft>
                <a:spcPts val="1200"/>
              </a:spcAft>
            </a:pPr>
            <a:r>
              <a:rPr lang="en-US" altLang="en-US" dirty="0"/>
              <a:t>“…and leaving Nazareth, </a:t>
            </a:r>
            <a:r>
              <a:rPr lang="en-US" altLang="en-US" b="1" u="sng" dirty="0">
                <a:solidFill>
                  <a:srgbClr val="0000CC"/>
                </a:solidFill>
                <a:cs typeface="+mj-cs"/>
              </a:rPr>
              <a:t>He came and settled in Capernaum</a:t>
            </a:r>
            <a:r>
              <a:rPr lang="en-US" altLang="en-US" dirty="0"/>
              <a:t>, which is by the sea, in the region of Zebulun and Naphtali” (Matthew 4:13).</a:t>
            </a:r>
          </a:p>
        </p:txBody>
      </p:sp>
      <p:pic>
        <p:nvPicPr>
          <p:cNvPr id="98313" name="Picture 9">
            <a:extLst>
              <a:ext uri="{FF2B5EF4-FFF2-40B4-BE49-F238E27FC236}">
                <a16:creationId xmlns:a16="http://schemas.microsoft.com/office/drawing/2014/main" id="{D4EF41BA-C512-D9EE-B4B7-2037BCE42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06"/>
          <a:stretch>
            <a:fillRect/>
          </a:stretch>
        </p:blipFill>
        <p:spPr bwMode="auto">
          <a:xfrm>
            <a:off x="609600" y="1844675"/>
            <a:ext cx="4572000" cy="478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29846907-4678-825B-2E80-87827F9FB348}"/>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36878C7C-2D73-B601-3C43-543BCE8B5DF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98164AF8-2288-143F-6451-81159BF2E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3" t="4445" r="3544" b="2222"/>
          <a:stretch/>
        </p:blipFill>
        <p:spPr bwMode="auto">
          <a:xfrm>
            <a:off x="3807990" y="762000"/>
            <a:ext cx="4576021"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845" name="Text Box 5">
            <a:extLst>
              <a:ext uri="{FF2B5EF4-FFF2-40B4-BE49-F238E27FC236}">
                <a16:creationId xmlns:a16="http://schemas.microsoft.com/office/drawing/2014/main" id="{F1CC97A1-ECE3-D523-54E6-C72893248A8F}"/>
              </a:ext>
            </a:extLst>
          </p:cNvPr>
          <p:cNvSpPr txBox="1">
            <a:spLocks noChangeArrowheads="1"/>
          </p:cNvSpPr>
          <p:nvPr/>
        </p:nvSpPr>
        <p:spPr bwMode="auto">
          <a:xfrm>
            <a:off x="2476500" y="143216"/>
            <a:ext cx="7239000" cy="542584"/>
          </a:xfrm>
          <a:prstGeom prst="rect">
            <a:avLst/>
          </a:prstGeom>
          <a:noFill/>
          <a:ln w="38100">
            <a:noFill/>
            <a:miter lim="800000"/>
            <a:headEnd/>
            <a:tailEnd/>
          </a:ln>
          <a:effectLst/>
        </p:spPr>
        <p:txBody>
          <a:bodyPr wrap="square">
            <a:spAutoFit/>
          </a:bodyPr>
          <a:lstStyle/>
          <a:p>
            <a:pPr algn="ctr">
              <a:lnSpc>
                <a:spcPct val="110000"/>
              </a:lnSpc>
              <a:spcBef>
                <a:spcPts val="0"/>
              </a:spcBef>
              <a:spcAft>
                <a:spcPts val="1200"/>
              </a:spcAft>
            </a:pPr>
            <a:r>
              <a:rPr lang="en-US" altLang="en-US" sz="2800" b="1" dirty="0">
                <a:latin typeface="+mn-lt"/>
                <a:cs typeface="+mn-cs"/>
              </a:rPr>
              <a:t>Tribal allotments of Israel ~1400 BC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EF9143E-05E7-5743-4BA7-387637105F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94" t="4445" r="3544" b="51282"/>
          <a:stretch/>
        </p:blipFill>
        <p:spPr bwMode="auto">
          <a:xfrm>
            <a:off x="2881124" y="685800"/>
            <a:ext cx="64297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Line 3">
            <a:extLst>
              <a:ext uri="{FF2B5EF4-FFF2-40B4-BE49-F238E27FC236}">
                <a16:creationId xmlns:a16="http://schemas.microsoft.com/office/drawing/2014/main" id="{724C70E0-8658-BBAB-4E71-F70AAFB4E03D}"/>
              </a:ext>
            </a:extLst>
          </p:cNvPr>
          <p:cNvSpPr>
            <a:spLocks noChangeShapeType="1"/>
          </p:cNvSpPr>
          <p:nvPr/>
        </p:nvSpPr>
        <p:spPr bwMode="auto">
          <a:xfrm>
            <a:off x="4572000" y="3505200"/>
            <a:ext cx="9906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6" name="Line 3">
            <a:extLst>
              <a:ext uri="{FF2B5EF4-FFF2-40B4-BE49-F238E27FC236}">
                <a16:creationId xmlns:a16="http://schemas.microsoft.com/office/drawing/2014/main" id="{799A09BC-F9B3-FF2D-8FE6-30D04D570E82}"/>
              </a:ext>
            </a:extLst>
          </p:cNvPr>
          <p:cNvSpPr>
            <a:spLocks noChangeShapeType="1"/>
          </p:cNvSpPr>
          <p:nvPr/>
        </p:nvSpPr>
        <p:spPr bwMode="auto">
          <a:xfrm>
            <a:off x="3962400" y="4267200"/>
            <a:ext cx="9906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7" name="Text Box 5">
            <a:extLst>
              <a:ext uri="{FF2B5EF4-FFF2-40B4-BE49-F238E27FC236}">
                <a16:creationId xmlns:a16="http://schemas.microsoft.com/office/drawing/2014/main" id="{FFF143DF-85C2-7A20-D893-9A5442B8A743}"/>
              </a:ext>
            </a:extLst>
          </p:cNvPr>
          <p:cNvSpPr txBox="1">
            <a:spLocks noChangeArrowheads="1"/>
          </p:cNvSpPr>
          <p:nvPr/>
        </p:nvSpPr>
        <p:spPr bwMode="auto">
          <a:xfrm>
            <a:off x="2476500" y="143216"/>
            <a:ext cx="7239000" cy="542584"/>
          </a:xfrm>
          <a:prstGeom prst="rect">
            <a:avLst/>
          </a:prstGeom>
          <a:noFill/>
          <a:ln w="38100">
            <a:noFill/>
            <a:miter lim="800000"/>
            <a:headEnd/>
            <a:tailEnd/>
          </a:ln>
          <a:effectLst/>
        </p:spPr>
        <p:txBody>
          <a:bodyPr wrap="square">
            <a:spAutoFit/>
          </a:bodyPr>
          <a:lstStyle/>
          <a:p>
            <a:pPr algn="ctr">
              <a:lnSpc>
                <a:spcPct val="110000"/>
              </a:lnSpc>
              <a:spcBef>
                <a:spcPts val="0"/>
              </a:spcBef>
              <a:spcAft>
                <a:spcPts val="1200"/>
              </a:spcAft>
            </a:pPr>
            <a:r>
              <a:rPr lang="en-US" altLang="en-US" sz="2800" b="1" dirty="0">
                <a:latin typeface="+mn-lt"/>
                <a:cs typeface="+mn-cs"/>
              </a:rPr>
              <a:t>Tribal allotments of Israel ~1400 BC</a:t>
            </a:r>
          </a:p>
        </p:txBody>
      </p:sp>
      <p:sp>
        <p:nvSpPr>
          <p:cNvPr id="9" name="Explosion: 8 Points 8">
            <a:extLst>
              <a:ext uri="{FF2B5EF4-FFF2-40B4-BE49-F238E27FC236}">
                <a16:creationId xmlns:a16="http://schemas.microsoft.com/office/drawing/2014/main" id="{6B999756-A9DA-B23D-3466-E47A688CAF41}"/>
              </a:ext>
            </a:extLst>
          </p:cNvPr>
          <p:cNvSpPr/>
          <p:nvPr/>
        </p:nvSpPr>
        <p:spPr>
          <a:xfrm>
            <a:off x="3943248" y="4267607"/>
            <a:ext cx="228600" cy="304800"/>
          </a:xfrm>
          <a:prstGeom prst="irregularSeal1">
            <a:avLst/>
          </a:prstGeom>
          <a:solidFill>
            <a:srgbClr val="FFFF00"/>
          </a:solidFill>
          <a:ln>
            <a:solidFill>
              <a:srgbClr val="00B0F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2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7" name="Text Box 7">
            <a:extLst>
              <a:ext uri="{FF2B5EF4-FFF2-40B4-BE49-F238E27FC236}">
                <a16:creationId xmlns:a16="http://schemas.microsoft.com/office/drawing/2014/main" id="{689F500A-0763-57F8-23D2-5E033E48E197}"/>
              </a:ext>
            </a:extLst>
          </p:cNvPr>
          <p:cNvSpPr txBox="1">
            <a:spLocks noChangeArrowheads="1"/>
          </p:cNvSpPr>
          <p:nvPr/>
        </p:nvSpPr>
        <p:spPr bwMode="auto">
          <a:xfrm>
            <a:off x="615492" y="1829355"/>
            <a:ext cx="5709108" cy="1815882"/>
          </a:xfrm>
          <a:prstGeom prst="rect">
            <a:avLst/>
          </a:prstGeom>
          <a:noFill/>
          <a:ln w="38100">
            <a:noFill/>
            <a:miter lim="800000"/>
            <a:headEnd/>
            <a:tailEnd/>
          </a:ln>
          <a:effectLst/>
        </p:spPr>
        <p:txBody>
          <a:bodyPr wrap="square">
            <a:spAutoFit/>
          </a:bodyPr>
          <a:lstStyle/>
          <a:p>
            <a:pPr marL="341313" marR="0" lvl="0" indent="-341313" algn="just" defTabSz="914400" rtl="0" eaLnBrk="1" fontAlgn="base" latinLnBrk="0" hangingPunct="1">
              <a:spcBef>
                <a:spcPts val="0"/>
              </a:spcBef>
              <a:spcAft>
                <a:spcPts val="12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leaving Nazareth, </a:t>
            </a:r>
            <a:r>
              <a:rPr kumimoji="0" lang="en-US" altLang="en-US" sz="2800" b="1" i="0" u="sng" strike="noStrike" kern="1200" cap="none" spc="0" normalizeH="0" baseline="0" noProof="0" dirty="0">
                <a:ln>
                  <a:noFill/>
                </a:ln>
                <a:solidFill>
                  <a:srgbClr val="0000CC"/>
                </a:solidFill>
                <a:effectLst/>
                <a:uLnTx/>
                <a:uFillTx/>
                <a:latin typeface="Calibri" panose="020F0502020204030204"/>
                <a:ea typeface="+mn-ea"/>
                <a:cs typeface="+mn-cs"/>
              </a:rPr>
              <a:t>He came and settled in Capernaum</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which is by the sea, in the region of Zebulun and Naphtali” (Matthew 4:13).</a:t>
            </a:r>
          </a:p>
        </p:txBody>
      </p:sp>
      <p:sp>
        <p:nvSpPr>
          <p:cNvPr id="2" name="Rectangle 2">
            <a:extLst>
              <a:ext uri="{FF2B5EF4-FFF2-40B4-BE49-F238E27FC236}">
                <a16:creationId xmlns:a16="http://schemas.microsoft.com/office/drawing/2014/main" id="{930625D9-6975-12E5-F0DA-0F86832619D3}"/>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Just </a:t>
            </a:r>
            <a:r>
              <a:rPr lang="en-US" altLang="en-US" sz="3200" b="1" u="sng" dirty="0">
                <a:solidFill>
                  <a:srgbClr val="0000CC"/>
                </a:solidFill>
                <a:latin typeface="Calibri" panose="020F0502020204030204" pitchFamily="34" charset="0"/>
                <a:ea typeface="+mn-ea"/>
              </a:rPr>
              <a:t>after</a:t>
            </a:r>
            <a:r>
              <a:rPr lang="en-US" altLang="en-US" sz="3200" b="1" dirty="0">
                <a:solidFill>
                  <a:srgbClr val="0000CC"/>
                </a:solidFill>
                <a:latin typeface="Calibri" panose="020F0502020204030204" pitchFamily="34" charset="0"/>
                <a:ea typeface="+mn-ea"/>
              </a:rPr>
              <a:t> the Sermon on the Mount</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FFCB3FF2-C027-97BB-DBBA-9302C50C3D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4" name="Picture 3">
            <a:extLst>
              <a:ext uri="{FF2B5EF4-FFF2-40B4-BE49-F238E27FC236}">
                <a16:creationId xmlns:a16="http://schemas.microsoft.com/office/drawing/2014/main" id="{2783A60A-C7A5-26B8-4259-068642897501}"/>
              </a:ext>
            </a:extLst>
          </p:cNvPr>
          <p:cNvPicPr>
            <a:picLocks noChangeAspect="1"/>
          </p:cNvPicPr>
          <p:nvPr/>
        </p:nvPicPr>
        <p:blipFill>
          <a:blip r:embed="rId3"/>
          <a:stretch>
            <a:fillRect/>
          </a:stretch>
        </p:blipFill>
        <p:spPr>
          <a:xfrm>
            <a:off x="6547308" y="1967811"/>
            <a:ext cx="5029200" cy="3823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3F6B8D-7E1E-FFB0-33B8-7AA5D1F5E8EE}"/>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things happened on the way…</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FE2431D5-A816-8764-5331-62D541EE25E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
        <p:nvSpPr>
          <p:cNvPr id="8195" name="Rectangle 3">
            <a:extLst>
              <a:ext uri="{FF2B5EF4-FFF2-40B4-BE49-F238E27FC236}">
                <a16:creationId xmlns:a16="http://schemas.microsoft.com/office/drawing/2014/main" id="{867DF233-9E94-F5BE-647D-186B325C8976}"/>
              </a:ext>
            </a:extLst>
          </p:cNvPr>
          <p:cNvSpPr>
            <a:spLocks noGrp="1" noChangeArrowheads="1"/>
          </p:cNvSpPr>
          <p:nvPr>
            <p:ph sz="half" idx="1"/>
          </p:nvPr>
        </p:nvSpPr>
        <p:spPr>
          <a:xfrm>
            <a:off x="5334000" y="1828800"/>
            <a:ext cx="6248400" cy="1295400"/>
          </a:xfrm>
        </p:spPr>
        <p:txBody>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As Jesus was headed from the Mount to Capernaum, </a:t>
            </a:r>
            <a:r>
              <a:rPr lang="en-US" altLang="en-US" b="1" u="sng" dirty="0">
                <a:solidFill>
                  <a:srgbClr val="0000CC"/>
                </a:solidFill>
                <a:latin typeface="Calibri" panose="020F0502020204030204"/>
              </a:rPr>
              <a:t>He was met by a leper</a:t>
            </a:r>
            <a:r>
              <a:rPr lang="en-US" altLang="en-US" dirty="0">
                <a:solidFill>
                  <a:prstClr val="black"/>
                </a:solidFill>
                <a:latin typeface="Calibri" panose="020F0502020204030204"/>
              </a:rPr>
              <a:t>. </a:t>
            </a:r>
          </a:p>
        </p:txBody>
      </p:sp>
      <p:pic>
        <p:nvPicPr>
          <p:cNvPr id="5" name="Picture 4">
            <a:extLst>
              <a:ext uri="{FF2B5EF4-FFF2-40B4-BE49-F238E27FC236}">
                <a16:creationId xmlns:a16="http://schemas.microsoft.com/office/drawing/2014/main" id="{18AFD263-EC51-79E9-4494-02D9B8B26CA1}"/>
              </a:ext>
            </a:extLst>
          </p:cNvPr>
          <p:cNvPicPr>
            <a:picLocks noChangeAspect="1"/>
          </p:cNvPicPr>
          <p:nvPr/>
        </p:nvPicPr>
        <p:blipFill rotWithShape="1">
          <a:blip r:embed="rId3"/>
          <a:srcRect l="15001" t="12655" r="11249" b="12344"/>
          <a:stretch/>
        </p:blipFill>
        <p:spPr>
          <a:xfrm>
            <a:off x="647089" y="1981200"/>
            <a:ext cx="4495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80" name="Rectangle 4">
            <a:extLst>
              <a:ext uri="{FF2B5EF4-FFF2-40B4-BE49-F238E27FC236}">
                <a16:creationId xmlns:a16="http://schemas.microsoft.com/office/drawing/2014/main" id="{1E668B91-A3A2-F030-5CE6-89B567F26271}"/>
              </a:ext>
            </a:extLst>
          </p:cNvPr>
          <p:cNvSpPr>
            <a:spLocks noGrp="1" noChangeArrowheads="1"/>
          </p:cNvSpPr>
          <p:nvPr>
            <p:ph sz="half" idx="1"/>
          </p:nvPr>
        </p:nvSpPr>
        <p:spPr>
          <a:xfrm>
            <a:off x="609600" y="1981200"/>
            <a:ext cx="5867400" cy="2819400"/>
          </a:xfrm>
        </p:spPr>
        <p:txBody>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And as He came into Capernaum </a:t>
            </a:r>
            <a:r>
              <a:rPr lang="en-US" altLang="en-US" b="1" u="sng" dirty="0">
                <a:solidFill>
                  <a:srgbClr val="0000CC"/>
                </a:solidFill>
                <a:latin typeface="Calibri" panose="020F0502020204030204"/>
              </a:rPr>
              <a:t>He was met by a Roman centurion who asked that his servant be healed</a:t>
            </a:r>
            <a:r>
              <a:rPr lang="en-US" altLang="en-US" dirty="0">
                <a:solidFill>
                  <a:prstClr val="black"/>
                </a:solidFill>
                <a:latin typeface="Calibri" panose="020F0502020204030204"/>
              </a:rPr>
              <a:t>.  </a:t>
            </a:r>
          </a:p>
        </p:txBody>
      </p:sp>
      <p:pic>
        <p:nvPicPr>
          <p:cNvPr id="2" name="Picture 1">
            <a:extLst>
              <a:ext uri="{FF2B5EF4-FFF2-40B4-BE49-F238E27FC236}">
                <a16:creationId xmlns:a16="http://schemas.microsoft.com/office/drawing/2014/main" id="{9B4F6BD7-DC77-74A5-2559-CA98260A8384}"/>
              </a:ext>
            </a:extLst>
          </p:cNvPr>
          <p:cNvPicPr>
            <a:picLocks noChangeAspect="1"/>
          </p:cNvPicPr>
          <p:nvPr/>
        </p:nvPicPr>
        <p:blipFill>
          <a:blip r:embed="rId3"/>
          <a:stretch>
            <a:fillRect/>
          </a:stretch>
        </p:blipFill>
        <p:spPr>
          <a:xfrm>
            <a:off x="6727275" y="2133243"/>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2">
            <a:extLst>
              <a:ext uri="{FF2B5EF4-FFF2-40B4-BE49-F238E27FC236}">
                <a16:creationId xmlns:a16="http://schemas.microsoft.com/office/drawing/2014/main" id="{2267C32E-4A1F-4266-0A12-EC6A8D31122D}"/>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things happened on the way…</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5" name="Text Box 4">
            <a:extLst>
              <a:ext uri="{FF2B5EF4-FFF2-40B4-BE49-F238E27FC236}">
                <a16:creationId xmlns:a16="http://schemas.microsoft.com/office/drawing/2014/main" id="{356ABB15-A584-300A-CCF5-A91AFF64F12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34" name="Text Box 10">
            <a:extLst>
              <a:ext uri="{FF2B5EF4-FFF2-40B4-BE49-F238E27FC236}">
                <a16:creationId xmlns:a16="http://schemas.microsoft.com/office/drawing/2014/main" id="{DC191E65-9289-75EB-DF60-1279F713C465}"/>
              </a:ext>
            </a:extLst>
          </p:cNvPr>
          <p:cNvSpPr txBox="1">
            <a:spLocks noChangeArrowheads="1"/>
          </p:cNvSpPr>
          <p:nvPr/>
        </p:nvSpPr>
        <p:spPr bwMode="auto">
          <a:xfrm>
            <a:off x="609600" y="1828800"/>
            <a:ext cx="10972800" cy="954107"/>
          </a:xfrm>
          <a:prstGeom prst="rect">
            <a:avLst/>
          </a:prstGeom>
          <a:noFill/>
          <a:ln w="38100">
            <a:noFill/>
            <a:miter lim="800000"/>
            <a:headEnd/>
            <a:tailEnd/>
          </a:ln>
          <a:effectLst/>
        </p:spPr>
        <p:txBody>
          <a:bodyPr wrap="square">
            <a:spAutoFit/>
          </a:bodyPr>
          <a:lstStyle/>
          <a:p>
            <a:pPr marL="341313" indent="-341313" algn="just">
              <a:spcBef>
                <a:spcPts val="0"/>
              </a:spcBef>
              <a:spcAft>
                <a:spcPts val="1200"/>
              </a:spcAft>
              <a:buFont typeface="Arial" panose="020B0604020202020204" pitchFamily="34" charset="0"/>
              <a:buChar char="•"/>
              <a:defRPr/>
            </a:pPr>
            <a:r>
              <a:rPr lang="en-US" altLang="en-US" sz="2800" dirty="0">
                <a:solidFill>
                  <a:prstClr val="black"/>
                </a:solidFill>
                <a:latin typeface="Calibri" panose="020F0502020204030204"/>
                <a:cs typeface="+mn-cs"/>
              </a:rPr>
              <a:t>Each will find that Christ heals, as a </a:t>
            </a:r>
            <a:r>
              <a:rPr lang="en-US" altLang="en-US" sz="2800" b="1" u="sng" dirty="0">
                <a:solidFill>
                  <a:srgbClr val="0000CC"/>
                </a:solidFill>
                <a:latin typeface="Calibri" panose="020F0502020204030204"/>
                <a:cs typeface="+mn-cs"/>
              </a:rPr>
              <a:t>validation</a:t>
            </a:r>
            <a:r>
              <a:rPr lang="en-US" altLang="en-US" sz="2800" dirty="0">
                <a:solidFill>
                  <a:prstClr val="black"/>
                </a:solidFill>
                <a:latin typeface="Calibri" panose="020F0502020204030204"/>
                <a:cs typeface="+mn-cs"/>
              </a:rPr>
              <a:t> that He was the Messiah, but we’ll also find </a:t>
            </a:r>
            <a:r>
              <a:rPr lang="en-US" altLang="en-US" sz="2800" b="1" u="sng" dirty="0">
                <a:solidFill>
                  <a:srgbClr val="0000CC"/>
                </a:solidFill>
                <a:latin typeface="Calibri" panose="020F0502020204030204"/>
                <a:cs typeface="+mn-cs"/>
              </a:rPr>
              <a:t>remarkable contrasts</a:t>
            </a:r>
            <a:r>
              <a:rPr lang="en-US" altLang="en-US" sz="2800" dirty="0">
                <a:solidFill>
                  <a:prstClr val="black"/>
                </a:solidFill>
                <a:latin typeface="Calibri" panose="020F0502020204030204"/>
                <a:cs typeface="+mn-cs"/>
              </a:rPr>
              <a:t>.</a:t>
            </a:r>
          </a:p>
        </p:txBody>
      </p:sp>
      <p:sp>
        <p:nvSpPr>
          <p:cNvPr id="3" name="Rectangle 2">
            <a:extLst>
              <a:ext uri="{FF2B5EF4-FFF2-40B4-BE49-F238E27FC236}">
                <a16:creationId xmlns:a16="http://schemas.microsoft.com/office/drawing/2014/main" id="{E57E3D76-604E-F41A-C1F6-208FF9D8E942}"/>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things happened on the way…</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F90CB66D-DFC0-70D6-786B-E6B6CC164BA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9A7336A1-FCFE-6A55-1A3E-C87FF78DB620}"/>
              </a:ext>
            </a:extLst>
          </p:cNvPr>
          <p:cNvPicPr>
            <a:picLocks noChangeAspect="1"/>
          </p:cNvPicPr>
          <p:nvPr/>
        </p:nvPicPr>
        <p:blipFill rotWithShape="1">
          <a:blip r:embed="rId3"/>
          <a:srcRect l="15001" t="12655" r="11249" b="12344"/>
          <a:stretch/>
        </p:blipFill>
        <p:spPr>
          <a:xfrm>
            <a:off x="1524000" y="2857499"/>
            <a:ext cx="359664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89D78FC-F141-99DE-66E9-4459BF75F25B}"/>
              </a:ext>
            </a:extLst>
          </p:cNvPr>
          <p:cNvPicPr>
            <a:picLocks noChangeAspect="1"/>
          </p:cNvPicPr>
          <p:nvPr/>
        </p:nvPicPr>
        <p:blipFill>
          <a:blip r:embed="rId4"/>
          <a:stretch>
            <a:fillRect/>
          </a:stretch>
        </p:blipFill>
        <p:spPr>
          <a:xfrm>
            <a:off x="6248400" y="2857499"/>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73" name="Picture 9">
            <a:extLst>
              <a:ext uri="{FF2B5EF4-FFF2-40B4-BE49-F238E27FC236}">
                <a16:creationId xmlns:a16="http://schemas.microsoft.com/office/drawing/2014/main" id="{CBFC8863-0E33-AF24-4BF4-27DAD27D0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03" r="33333"/>
          <a:stretch>
            <a:fillRect/>
          </a:stretch>
        </p:blipFill>
        <p:spPr bwMode="auto">
          <a:xfrm>
            <a:off x="609600" y="1981200"/>
            <a:ext cx="4343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10">
            <a:extLst>
              <a:ext uri="{FF2B5EF4-FFF2-40B4-BE49-F238E27FC236}">
                <a16:creationId xmlns:a16="http://schemas.microsoft.com/office/drawing/2014/main" id="{28FECE6C-84AC-8262-C7C3-29F0AE6447D0}"/>
              </a:ext>
            </a:extLst>
          </p:cNvPr>
          <p:cNvSpPr txBox="1">
            <a:spLocks noChangeArrowheads="1"/>
          </p:cNvSpPr>
          <p:nvPr/>
        </p:nvSpPr>
        <p:spPr bwMode="auto">
          <a:xfrm>
            <a:off x="5105400" y="1828800"/>
            <a:ext cx="6477000" cy="2246769"/>
          </a:xfrm>
          <a:prstGeom prst="rect">
            <a:avLst/>
          </a:prstGeom>
          <a:noFill/>
          <a:ln w="38100">
            <a:noFill/>
            <a:miter lim="800000"/>
            <a:headEnd/>
            <a:tailEnd/>
          </a:ln>
          <a:effectLst/>
        </p:spPr>
        <p:txBody>
          <a:bodyPr wrap="square">
            <a:spAutoFit/>
          </a:bodyPr>
          <a:lstStyle/>
          <a:p>
            <a:pPr marL="341313" indent="-341313" algn="just">
              <a:spcBef>
                <a:spcPts val="0"/>
              </a:spcBef>
              <a:spcAft>
                <a:spcPts val="1200"/>
              </a:spcAft>
              <a:buFont typeface="Arial" panose="020B0604020202020204" pitchFamily="34" charset="0"/>
              <a:buChar char="•"/>
              <a:defRPr/>
            </a:pPr>
            <a:r>
              <a:rPr lang="en-US" altLang="en-US" sz="2800" dirty="0">
                <a:solidFill>
                  <a:prstClr val="black"/>
                </a:solidFill>
                <a:latin typeface="Calibri" panose="020F0502020204030204"/>
                <a:cs typeface="+mn-cs"/>
              </a:rPr>
              <a:t>In Jesus’ public ministry we will see that </a:t>
            </a:r>
            <a:r>
              <a:rPr lang="en-US" altLang="en-US" sz="2800" b="1" u="sng" dirty="0">
                <a:solidFill>
                  <a:srgbClr val="0000CC"/>
                </a:solidFill>
                <a:latin typeface="Calibri" panose="020F0502020204030204"/>
                <a:cs typeface="+mn-cs"/>
              </a:rPr>
              <a:t>crowds often followed Him, &amp; Matthew 8:1 is among the verses that makes note of the crowds</a:t>
            </a:r>
            <a:r>
              <a:rPr lang="en-US" altLang="en-US" sz="2800" dirty="0">
                <a:solidFill>
                  <a:prstClr val="black"/>
                </a:solidFill>
                <a:latin typeface="Calibri" panose="020F0502020204030204"/>
                <a:cs typeface="+mn-cs"/>
              </a:rPr>
              <a:t>, which were at times quite large. </a:t>
            </a:r>
          </a:p>
        </p:txBody>
      </p:sp>
      <p:sp>
        <p:nvSpPr>
          <p:cNvPr id="3" name="Rectangle 2">
            <a:extLst>
              <a:ext uri="{FF2B5EF4-FFF2-40B4-BE49-F238E27FC236}">
                <a16:creationId xmlns:a16="http://schemas.microsoft.com/office/drawing/2014/main" id="{AE199A19-F7CC-B0B7-C472-BF0C2D67076F}"/>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Large crowds followed Him</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08AE9B91-1508-BC1B-2D8A-E8356BE0FE3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EEC258B7-9EBD-2D8F-09FF-77DDA53378DE}"/>
              </a:ext>
            </a:extLst>
          </p:cNvPr>
          <p:cNvSpPr>
            <a:spLocks noGrp="1" noChangeArrowheads="1"/>
          </p:cNvSpPr>
          <p:nvPr>
            <p:ph sz="half" idx="1"/>
          </p:nvPr>
        </p:nvSpPr>
        <p:spPr>
          <a:xfrm>
            <a:off x="609600" y="1829355"/>
            <a:ext cx="6248400" cy="3580845"/>
          </a:xfrm>
        </p:spPr>
        <p:txBody>
          <a:bodyPr>
            <a:normAutofit/>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But within a few chapters, we’ll see that Jesus begins:</a:t>
            </a:r>
          </a:p>
          <a:p>
            <a:pPr marL="801688" lvl="1" indent="-344488" algn="just" fontAlgn="base">
              <a:lnSpc>
                <a:spcPct val="100000"/>
              </a:lnSpc>
              <a:spcBef>
                <a:spcPts val="0"/>
              </a:spcBef>
              <a:spcAft>
                <a:spcPts val="1200"/>
              </a:spcAft>
              <a:buFont typeface="Symbol" panose="05050102010706020507" pitchFamily="18" charset="2"/>
              <a:buChar char="-"/>
              <a:defRPr/>
            </a:pPr>
            <a:r>
              <a:rPr lang="en-US" altLang="en-US" sz="2800" dirty="0">
                <a:solidFill>
                  <a:prstClr val="black"/>
                </a:solidFill>
                <a:latin typeface="Calibri" panose="020F0502020204030204"/>
              </a:rPr>
              <a:t>Speaking to the crowds in parables.</a:t>
            </a:r>
          </a:p>
          <a:p>
            <a:pPr marL="801688" lvl="1" indent="-344488" algn="just" fontAlgn="base">
              <a:lnSpc>
                <a:spcPct val="100000"/>
              </a:lnSpc>
              <a:spcBef>
                <a:spcPts val="0"/>
              </a:spcBef>
              <a:spcAft>
                <a:spcPts val="1200"/>
              </a:spcAft>
              <a:buFont typeface="Symbol" panose="05050102010706020507" pitchFamily="18" charset="2"/>
              <a:buChar char="-"/>
              <a:defRPr/>
            </a:pPr>
            <a:r>
              <a:rPr lang="en-US" altLang="en-US" sz="2800" dirty="0">
                <a:solidFill>
                  <a:prstClr val="black"/>
                </a:solidFill>
                <a:latin typeface="Calibri" panose="020F0502020204030204"/>
              </a:rPr>
              <a:t>Taking leave of the crowds, at times.</a:t>
            </a:r>
          </a:p>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He’ll do these things to </a:t>
            </a:r>
            <a:r>
              <a:rPr lang="en-US" altLang="en-US" b="1" u="sng" dirty="0">
                <a:solidFill>
                  <a:srgbClr val="0000CC"/>
                </a:solidFill>
                <a:latin typeface="Calibri" panose="020F0502020204030204"/>
              </a:rPr>
              <a:t>focus</a:t>
            </a:r>
            <a:r>
              <a:rPr lang="en-US" altLang="en-US" dirty="0">
                <a:solidFill>
                  <a:prstClr val="black"/>
                </a:solidFill>
                <a:latin typeface="Calibri" panose="020F0502020204030204"/>
              </a:rPr>
              <a:t> on His disciples and to pray. </a:t>
            </a:r>
          </a:p>
        </p:txBody>
      </p:sp>
      <p:sp>
        <p:nvSpPr>
          <p:cNvPr id="3" name="Rectangle 2">
            <a:extLst>
              <a:ext uri="{FF2B5EF4-FFF2-40B4-BE49-F238E27FC236}">
                <a16:creationId xmlns:a16="http://schemas.microsoft.com/office/drawing/2014/main" id="{50C8F3C4-23F4-3267-519E-C0511B36A78E}"/>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Large crowds followed Him</a:t>
            </a:r>
          </a:p>
          <a:p>
            <a:pPr algn="ctr" fontAlgn="auto">
              <a:spcAft>
                <a:spcPts val="0"/>
              </a:spcAft>
            </a:pPr>
            <a:r>
              <a:rPr lang="en-US" altLang="en-US" sz="2400" b="1" dirty="0">
                <a:solidFill>
                  <a:srgbClr val="0000CC"/>
                </a:solidFill>
                <a:latin typeface="Calibri" panose="020F0502020204030204" pitchFamily="34" charset="0"/>
                <a:ea typeface="+mn-ea"/>
              </a:rPr>
              <a:t>Matthew 8:1-13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FF0C3238-2844-65D1-91E5-76BDA2486D2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8" name="Picture 7">
            <a:extLst>
              <a:ext uri="{FF2B5EF4-FFF2-40B4-BE49-F238E27FC236}">
                <a16:creationId xmlns:a16="http://schemas.microsoft.com/office/drawing/2014/main" id="{FD12ED58-B21F-1D3F-5688-7D11B828543A}"/>
              </a:ext>
            </a:extLst>
          </p:cNvPr>
          <p:cNvPicPr>
            <a:picLocks noChangeAspect="1"/>
          </p:cNvPicPr>
          <p:nvPr/>
        </p:nvPicPr>
        <p:blipFill>
          <a:blip r:embed="rId3"/>
          <a:stretch>
            <a:fillRect/>
          </a:stretch>
        </p:blipFill>
        <p:spPr>
          <a:xfrm>
            <a:off x="7239000" y="1981200"/>
            <a:ext cx="4343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493812"/>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900"/>
              </a:spcAft>
              <a:buClrTx/>
              <a:buSzTx/>
              <a:buFontTx/>
              <a:buNone/>
              <a:tabLst/>
              <a:defRPr/>
            </a:pPr>
            <a:r>
              <a:rPr kumimoji="0" lang="en-US" sz="2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highlight>
                  <a:srgbClr val="FFFF00"/>
                </a:highligh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highlight>
                  <a:srgbClr val="FFFF00"/>
                </a:highligh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9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9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1478280" y="1143000"/>
            <a:ext cx="9235440"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The Sermon on the Mount</a:t>
            </a:r>
          </a:p>
          <a:p>
            <a:pPr lvl="1">
              <a:spcBef>
                <a:spcPct val="0"/>
              </a:spcBef>
              <a:spcAft>
                <a:spcPts val="1200"/>
              </a:spcAft>
              <a:buFont typeface="Arial" panose="020B0604020202020204" pitchFamily="34" charset="0"/>
              <a:buAutoNum type="romanUcPeriod"/>
            </a:pPr>
            <a:r>
              <a:rPr lang="en-US" altLang="en-US" sz="3000" b="1" u="sng" dirty="0">
                <a:solidFill>
                  <a:srgbClr val="0000CC"/>
                </a:solidFill>
              </a:rPr>
              <a:t>A Leper, A Centurion, &amp; Other Outcasts – Matt. 8:1-13</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CC"/>
                </a:solidFill>
              </a:rPr>
              <a:t>Matt. 8:1-13</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2375359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C73B2B-BC33-25A1-D897-4678B5FFDAD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EB36E698-A8C3-AA31-5908-D1226817EAD9}"/>
              </a:ext>
            </a:extLst>
          </p:cNvPr>
          <p:cNvSpPr txBox="1"/>
          <p:nvPr/>
        </p:nvSpPr>
        <p:spPr>
          <a:xfrm>
            <a:off x="609600" y="0"/>
            <a:ext cx="10972800" cy="3716402"/>
          </a:xfrm>
          <a:prstGeom prst="rect">
            <a:avLst/>
          </a:prstGeom>
          <a:noFill/>
        </p:spPr>
        <p:txBody>
          <a:bodyPr wrap="square">
            <a:spAutoFit/>
          </a:bodyPr>
          <a:lstStyle/>
          <a:p>
            <a:pPr marL="0" marR="0" algn="ctr">
              <a:spcBef>
                <a:spcPts val="0"/>
              </a:spcBef>
              <a:spcAft>
                <a:spcPts val="900"/>
              </a:spcAft>
            </a:pPr>
            <a:r>
              <a:rPr lang="en-US" sz="3200" b="1" dirty="0">
                <a:solidFill>
                  <a:srgbClr val="0000CC"/>
                </a:solidFill>
                <a:latin typeface="+mn-lt"/>
                <a:cs typeface="+mn-cs"/>
              </a:rPr>
              <a:t>Matthew 8:1–4</a:t>
            </a:r>
          </a:p>
          <a:p>
            <a:pPr marL="0" marR="0" algn="just">
              <a:spcBef>
                <a:spcPts val="0"/>
              </a:spcBef>
              <a:spcAft>
                <a:spcPts val="0"/>
              </a:spcAft>
            </a:pPr>
            <a:r>
              <a:rPr lang="en-US" sz="2800" u="none" strike="noStrike" baseline="30000" dirty="0">
                <a:effectLst/>
                <a:latin typeface="Calibri" panose="020F0502020204030204" pitchFamily="34" charset="0"/>
              </a:rPr>
              <a:t>1</a:t>
            </a:r>
            <a:r>
              <a:rPr lang="en-US" sz="2800" u="none" strike="noStrike" dirty="0">
                <a:effectLst/>
                <a:latin typeface="Calibri" panose="020F0502020204030204" pitchFamily="34" charset="0"/>
              </a:rPr>
              <a:t> </a:t>
            </a:r>
            <a:r>
              <a:rPr lang="en-US" sz="2800" dirty="0">
                <a:effectLst/>
                <a:latin typeface="Calibri" panose="020F0502020204030204" pitchFamily="34" charset="0"/>
              </a:rPr>
              <a:t>When Jesus came down from the mountain, large crowds followed Him. </a:t>
            </a:r>
            <a:r>
              <a:rPr lang="en-US" sz="2800" u="none" strike="noStrike" baseline="30000" dirty="0">
                <a:effectLst/>
                <a:latin typeface="Calibri" panose="020F0502020204030204" pitchFamily="34" charset="0"/>
              </a:rPr>
              <a:t>2</a:t>
            </a:r>
            <a:r>
              <a:rPr lang="en-US" sz="2800" u="none" strike="noStrike" dirty="0">
                <a:effectLst/>
                <a:latin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And a leper came to Him and bowed down before Him</a:t>
            </a:r>
            <a:r>
              <a:rPr lang="en-US" sz="2800" dirty="0">
                <a:effectLst/>
                <a:latin typeface="Calibri" panose="020F0502020204030204" pitchFamily="34" charset="0"/>
              </a:rPr>
              <a:t>, and said, “Lord, if You are willing, You can make me clean.” </a:t>
            </a:r>
            <a:r>
              <a:rPr lang="en-US" sz="2800" u="none" strike="noStrike" baseline="30000" dirty="0">
                <a:effectLst/>
                <a:latin typeface="Calibri" panose="020F0502020204030204" pitchFamily="34" charset="0"/>
              </a:rPr>
              <a:t>3</a:t>
            </a:r>
            <a:r>
              <a:rPr lang="en-US" sz="2800" u="none" strike="noStrike" dirty="0">
                <a:effectLst/>
                <a:latin typeface="Calibri" panose="020F0502020204030204" pitchFamily="34" charset="0"/>
              </a:rPr>
              <a:t> </a:t>
            </a:r>
            <a:r>
              <a:rPr lang="en-US" sz="2800" dirty="0">
                <a:effectLst/>
                <a:latin typeface="Calibri" panose="020F0502020204030204" pitchFamily="34" charset="0"/>
              </a:rPr>
              <a:t>Jesus stretched out His hand and touched him, saying, “I am willing; be cleansed.” And immediately his leprosy was cleansed. </a:t>
            </a:r>
            <a:r>
              <a:rPr lang="en-US" sz="2800" u="none" strike="noStrike" baseline="30000" dirty="0">
                <a:effectLst/>
                <a:latin typeface="Calibri" panose="020F0502020204030204" pitchFamily="34" charset="0"/>
              </a:rPr>
              <a:t>4</a:t>
            </a:r>
            <a:r>
              <a:rPr lang="en-US" sz="2800" u="none" strike="noStrike" dirty="0">
                <a:effectLst/>
                <a:latin typeface="Calibri" panose="020F0502020204030204" pitchFamily="34" charset="0"/>
              </a:rPr>
              <a:t> </a:t>
            </a:r>
            <a:r>
              <a:rPr lang="en-US" sz="2800" dirty="0">
                <a:effectLst/>
                <a:latin typeface="Calibri" panose="020F0502020204030204" pitchFamily="34" charset="0"/>
              </a:rPr>
              <a:t>And Jesus said to him, “See that you tell no one; but go, show yourself to the priest and present the offering that Moses commanded, as a testimony to them.”</a:t>
            </a:r>
          </a:p>
        </p:txBody>
      </p:sp>
    </p:spTree>
    <p:extLst>
      <p:ext uri="{BB962C8B-B14F-4D97-AF65-F5344CB8AC3E}">
        <p14:creationId xmlns:p14="http://schemas.microsoft.com/office/powerpoint/2010/main" val="2271434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F951D-D9D2-B69C-A1DB-D681A186EC0D}"/>
              </a:ext>
            </a:extLst>
          </p:cNvPr>
          <p:cNvPicPr>
            <a:picLocks noChangeAspect="1"/>
          </p:cNvPicPr>
          <p:nvPr/>
        </p:nvPicPr>
        <p:blipFill>
          <a:blip r:embed="rId3"/>
          <a:stretch>
            <a:fillRect/>
          </a:stretch>
        </p:blipFill>
        <p:spPr>
          <a:xfrm>
            <a:off x="7833360" y="1981200"/>
            <a:ext cx="374904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5" name="Rectangle 3">
            <a:extLst>
              <a:ext uri="{FF2B5EF4-FFF2-40B4-BE49-F238E27FC236}">
                <a16:creationId xmlns:a16="http://schemas.microsoft.com/office/drawing/2014/main" id="{CDCBE3E4-4DD1-E05B-59D9-AF990BB05520}"/>
              </a:ext>
            </a:extLst>
          </p:cNvPr>
          <p:cNvSpPr>
            <a:spLocks noGrp="1" noChangeArrowheads="1"/>
          </p:cNvSpPr>
          <p:nvPr>
            <p:ph sz="half" idx="1"/>
          </p:nvPr>
        </p:nvSpPr>
        <p:spPr>
          <a:xfrm>
            <a:off x="609600" y="1829355"/>
            <a:ext cx="6400800" cy="1599645"/>
          </a:xfrm>
        </p:spPr>
        <p:txBody>
          <a:bodyPr>
            <a:normAutofit/>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As Jesus moved from the Mount to Capernaum, a leper *bowed before Him.</a:t>
            </a:r>
          </a:p>
        </p:txBody>
      </p:sp>
      <p:sp>
        <p:nvSpPr>
          <p:cNvPr id="2" name="Rectangle 2">
            <a:extLst>
              <a:ext uri="{FF2B5EF4-FFF2-40B4-BE49-F238E27FC236}">
                <a16:creationId xmlns:a16="http://schemas.microsoft.com/office/drawing/2014/main" id="{A5C448A9-2B6A-92B6-EA96-634813C4A920}"/>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 leper bowed before Him</a:t>
            </a:r>
          </a:p>
          <a:p>
            <a:pPr algn="ctr" fontAlgn="auto">
              <a:spcAft>
                <a:spcPts val="0"/>
              </a:spcAft>
            </a:pPr>
            <a:r>
              <a:rPr lang="en-US" altLang="en-US" sz="2400" b="1" dirty="0">
                <a:solidFill>
                  <a:srgbClr val="0000CC"/>
                </a:solidFill>
                <a:latin typeface="Calibri" panose="020F0502020204030204" pitchFamily="34" charset="0"/>
                <a:ea typeface="+mn-ea"/>
              </a:rPr>
              <a:t>Matthew 8:2</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73C84923-D272-AEBF-674D-FFE327AFC9B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6" name="Picture 5">
            <a:extLst>
              <a:ext uri="{FF2B5EF4-FFF2-40B4-BE49-F238E27FC236}">
                <a16:creationId xmlns:a16="http://schemas.microsoft.com/office/drawing/2014/main" id="{4EAB234D-4C68-E8B5-8FE6-2C6AAD952234}"/>
              </a:ext>
            </a:extLst>
          </p:cNvPr>
          <p:cNvPicPr>
            <a:picLocks noChangeAspect="1"/>
          </p:cNvPicPr>
          <p:nvPr/>
        </p:nvPicPr>
        <p:blipFill rotWithShape="1">
          <a:blip r:embed="rId4"/>
          <a:srcRect l="15001" t="12655" r="11249" b="12344"/>
          <a:stretch/>
        </p:blipFill>
        <p:spPr>
          <a:xfrm>
            <a:off x="7086600" y="1981200"/>
            <a:ext cx="4495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B925B45-544C-19F6-B2B1-ADBC25E96C4B}"/>
              </a:ext>
            </a:extLst>
          </p:cNvPr>
          <p:cNvSpPr txBox="1"/>
          <p:nvPr/>
        </p:nvSpPr>
        <p:spPr>
          <a:xfrm>
            <a:off x="685800" y="4191000"/>
            <a:ext cx="6095184" cy="923330"/>
          </a:xfrm>
          <a:prstGeom prst="rect">
            <a:avLst/>
          </a:prstGeom>
          <a:noFill/>
        </p:spPr>
        <p:txBody>
          <a:bodyPr wrap="square">
            <a:spAutoFit/>
          </a:bodyPr>
          <a:lstStyle/>
          <a:p>
            <a:r>
              <a:rPr lang="en-US" i="1" dirty="0">
                <a:solidFill>
                  <a:srgbClr val="000000"/>
                </a:solidFill>
                <a:effectLst/>
                <a:latin typeface="Calibri" panose="020F0502020204030204" pitchFamily="34" charset="0"/>
                <a:ea typeface="Times New Roman" panose="02020603050405020304" pitchFamily="18" charset="0"/>
              </a:rPr>
              <a:t>*π</a:t>
            </a:r>
            <a:r>
              <a:rPr lang="en-US" i="1" dirty="0" err="1">
                <a:solidFill>
                  <a:srgbClr val="000000"/>
                </a:solidFill>
                <a:effectLst/>
                <a:latin typeface="Calibri" panose="020F0502020204030204" pitchFamily="34" charset="0"/>
                <a:ea typeface="Times New Roman" panose="02020603050405020304" pitchFamily="18" charset="0"/>
              </a:rPr>
              <a:t>ροσκυνέω</a:t>
            </a:r>
            <a:r>
              <a:rPr lang="en-US" i="1" dirty="0">
                <a:solidFill>
                  <a:srgbClr val="000000"/>
                </a:solidFill>
                <a:effectLst/>
                <a:latin typeface="Calibri" panose="020F0502020204030204" pitchFamily="34" charset="0"/>
                <a:ea typeface="Times New Roman" panose="02020603050405020304" pitchFamily="18" charset="0"/>
              </a:rPr>
              <a:t> </a:t>
            </a:r>
            <a:r>
              <a:rPr lang="en-US" i="1" dirty="0" err="1">
                <a:solidFill>
                  <a:srgbClr val="000000"/>
                </a:solidFill>
                <a:effectLst/>
                <a:latin typeface="Calibri" panose="020F0502020204030204" pitchFamily="34" charset="0"/>
                <a:ea typeface="Times New Roman" panose="02020603050405020304" pitchFamily="18" charset="0"/>
              </a:rPr>
              <a:t>proskunéō</a:t>
            </a:r>
            <a:r>
              <a:rPr lang="en-US" i="1" dirty="0">
                <a:solidFill>
                  <a:srgbClr val="000000"/>
                </a:solidFill>
                <a:effectLst/>
                <a:latin typeface="Calibri" panose="020F0502020204030204" pitchFamily="34" charset="0"/>
                <a:ea typeface="Times New Roman" panose="02020603050405020304" pitchFamily="18" charset="0"/>
              </a:rPr>
              <a:t>; contracted from the preposition </a:t>
            </a:r>
            <a:r>
              <a:rPr lang="en-US" b="1" i="1" dirty="0" err="1">
                <a:solidFill>
                  <a:srgbClr val="0000CC"/>
                </a:solidFill>
                <a:latin typeface="Calibri" panose="020F0502020204030204" pitchFamily="34" charset="0"/>
              </a:rPr>
              <a:t>prós</a:t>
            </a:r>
            <a:r>
              <a:rPr lang="en-US" i="1" dirty="0">
                <a:solidFill>
                  <a:srgbClr val="000000"/>
                </a:solidFill>
                <a:effectLst/>
                <a:latin typeface="Calibri" panose="020F0502020204030204" pitchFamily="34" charset="0"/>
                <a:ea typeface="Times New Roman" panose="02020603050405020304" pitchFamily="18" charset="0"/>
              </a:rPr>
              <a:t> (</a:t>
            </a:r>
            <a:r>
              <a:rPr lang="en-US" b="1" i="1" dirty="0">
                <a:solidFill>
                  <a:srgbClr val="0000CC"/>
                </a:solidFill>
                <a:effectLst/>
                <a:latin typeface="Calibri" panose="020F0502020204030204" pitchFamily="34" charset="0"/>
                <a:ea typeface="Times New Roman" panose="02020603050405020304" pitchFamily="18" charset="0"/>
              </a:rPr>
              <a:t>to</a:t>
            </a:r>
            <a:r>
              <a:rPr lang="en-US" i="1" dirty="0">
                <a:solidFill>
                  <a:srgbClr val="000000"/>
                </a:solidFill>
                <a:effectLst/>
                <a:latin typeface="Calibri" panose="020F0502020204030204" pitchFamily="34" charset="0"/>
                <a:ea typeface="Times New Roman" panose="02020603050405020304" pitchFamily="18" charset="0"/>
              </a:rPr>
              <a:t>), and the feminine noun </a:t>
            </a:r>
            <a:r>
              <a:rPr lang="en-US" b="1" i="1" dirty="0" err="1">
                <a:solidFill>
                  <a:srgbClr val="0000CC"/>
                </a:solidFill>
                <a:latin typeface="Calibri" panose="020F0502020204030204" pitchFamily="34" charset="0"/>
              </a:rPr>
              <a:t>kunéō</a:t>
            </a:r>
            <a:r>
              <a:rPr lang="en-US" i="1" dirty="0">
                <a:solidFill>
                  <a:srgbClr val="000000"/>
                </a:solidFill>
                <a:effectLst/>
                <a:latin typeface="Calibri" panose="020F0502020204030204" pitchFamily="34" charset="0"/>
                <a:ea typeface="Times New Roman" panose="02020603050405020304" pitchFamily="18" charset="0"/>
              </a:rPr>
              <a:t> (</a:t>
            </a:r>
            <a:r>
              <a:rPr lang="en-US" b="1" i="1" dirty="0">
                <a:solidFill>
                  <a:srgbClr val="0000CC"/>
                </a:solidFill>
                <a:effectLst/>
                <a:latin typeface="Calibri" panose="020F0502020204030204" pitchFamily="34" charset="0"/>
                <a:ea typeface="Times New Roman" panose="02020603050405020304" pitchFamily="18" charset="0"/>
              </a:rPr>
              <a:t>to kiss</a:t>
            </a:r>
            <a:r>
              <a:rPr lang="en-US" i="1" dirty="0">
                <a:solidFill>
                  <a:srgbClr val="000000"/>
                </a:solidFill>
                <a:effectLst/>
                <a:latin typeface="Calibri" panose="020F0502020204030204" pitchFamily="34" charset="0"/>
                <a:ea typeface="Times New Roman" panose="02020603050405020304" pitchFamily="18" charset="0"/>
              </a:rPr>
              <a:t>, adore. To worship, do obeisance, show respect, fall or prostrate before.”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5A7043F4-2294-5A63-8434-26EE92D06B42}"/>
              </a:ext>
            </a:extLst>
          </p:cNvPr>
          <p:cNvSpPr>
            <a:spLocks noGrp="1" noChangeArrowheads="1"/>
          </p:cNvSpPr>
          <p:nvPr>
            <p:ph sz="half" idx="1"/>
          </p:nvPr>
        </p:nvSpPr>
        <p:spPr>
          <a:xfrm>
            <a:off x="609600" y="1839950"/>
            <a:ext cx="10972800" cy="1055650"/>
          </a:xfrm>
        </p:spPr>
        <p:txBody>
          <a:bodyPr>
            <a:normAutofit/>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Leprosy in biblical times was a name given to various diseases which were difficult to diagnose and treat. </a:t>
            </a:r>
          </a:p>
        </p:txBody>
      </p:sp>
      <p:pic>
        <p:nvPicPr>
          <p:cNvPr id="109576" name="Picture 8">
            <a:extLst>
              <a:ext uri="{FF2B5EF4-FFF2-40B4-BE49-F238E27FC236}">
                <a16:creationId xmlns:a16="http://schemas.microsoft.com/office/drawing/2014/main" id="{B40BC910-E67B-F61C-0EA8-2FFD46230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9" t="2381" r="6667"/>
          <a:stretch/>
        </p:blipFill>
        <p:spPr bwMode="auto">
          <a:xfrm>
            <a:off x="648070" y="3276600"/>
            <a:ext cx="3282462"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9577" name="Picture 9">
            <a:extLst>
              <a:ext uri="{FF2B5EF4-FFF2-40B4-BE49-F238E27FC236}">
                <a16:creationId xmlns:a16="http://schemas.microsoft.com/office/drawing/2014/main" id="{FAE6399B-E46E-2E00-00E2-E7592473A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86" r="42537"/>
          <a:stretch>
            <a:fillRect/>
          </a:stretch>
        </p:blipFill>
        <p:spPr bwMode="auto">
          <a:xfrm>
            <a:off x="4429219" y="3276600"/>
            <a:ext cx="3343181"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9579" name="Picture 11">
            <a:extLst>
              <a:ext uri="{FF2B5EF4-FFF2-40B4-BE49-F238E27FC236}">
                <a16:creationId xmlns:a16="http://schemas.microsoft.com/office/drawing/2014/main" id="{AF55C93E-97FE-B9E8-8341-2FE1CC509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051"/>
          <a:stretch>
            <a:fillRect/>
          </a:stretch>
        </p:blipFill>
        <p:spPr bwMode="auto">
          <a:xfrm>
            <a:off x="8268070" y="3276600"/>
            <a:ext cx="331433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53E7ACF9-DB86-A24E-ACFE-75B33496BC00}"/>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 leper bowed before Him</a:t>
            </a:r>
          </a:p>
          <a:p>
            <a:pPr algn="ctr" fontAlgn="auto">
              <a:spcAft>
                <a:spcPts val="0"/>
              </a:spcAft>
            </a:pPr>
            <a:r>
              <a:rPr lang="en-US" altLang="en-US" sz="2400" b="1" dirty="0">
                <a:solidFill>
                  <a:srgbClr val="0000CC"/>
                </a:solidFill>
                <a:latin typeface="Calibri" panose="020F0502020204030204" pitchFamily="34" charset="0"/>
                <a:ea typeface="+mn-ea"/>
              </a:rPr>
              <a:t>Matthew 8:2</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BB6DD0BF-4562-FFF1-EBFB-10976EDCB7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8FB7249A-DEF2-678B-CD46-8DA5B021DD07}"/>
              </a:ext>
            </a:extLst>
          </p:cNvPr>
          <p:cNvSpPr>
            <a:spLocks noGrp="1" noChangeArrowheads="1"/>
          </p:cNvSpPr>
          <p:nvPr>
            <p:ph sz="half" idx="1"/>
          </p:nvPr>
        </p:nvSpPr>
        <p:spPr>
          <a:xfrm>
            <a:off x="5105400" y="1829355"/>
            <a:ext cx="6477000" cy="3276045"/>
          </a:xfrm>
        </p:spPr>
        <p:txBody>
          <a:bodyPr>
            <a:normAutofit/>
          </a:bodyPr>
          <a:lstStyle/>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In the Law of Moses (Leviticus 13- 14), the lawful manner of dealing with lepers was prescribed in detail and it was hard to bear but, ...</a:t>
            </a:r>
          </a:p>
          <a:p>
            <a:pPr marL="341313" indent="-341313" algn="just" fontAlgn="base">
              <a:lnSpc>
                <a:spcPct val="100000"/>
              </a:lnSpc>
              <a:spcBef>
                <a:spcPts val="0"/>
              </a:spcBef>
              <a:spcAft>
                <a:spcPts val="1200"/>
              </a:spcAft>
              <a:defRPr/>
            </a:pPr>
            <a:r>
              <a:rPr lang="en-US" altLang="en-US" dirty="0">
                <a:solidFill>
                  <a:prstClr val="black"/>
                </a:solidFill>
                <a:latin typeface="Calibri" panose="020F0502020204030204"/>
              </a:rPr>
              <a:t>…the Law of Moses also had a procedure for declaring the leper cured.</a:t>
            </a:r>
          </a:p>
        </p:txBody>
      </p:sp>
      <p:pic>
        <p:nvPicPr>
          <p:cNvPr id="111624" name="Picture 8">
            <a:extLst>
              <a:ext uri="{FF2B5EF4-FFF2-40B4-BE49-F238E27FC236}">
                <a16:creationId xmlns:a16="http://schemas.microsoft.com/office/drawing/2014/main" id="{09732919-57FC-EF10-CBEC-7366ABA92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42" r="9210"/>
          <a:stretch>
            <a:fillRect/>
          </a:stretch>
        </p:blipFill>
        <p:spPr bwMode="auto">
          <a:xfrm>
            <a:off x="634051" y="1981200"/>
            <a:ext cx="4351283" cy="4206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48EE34F-B728-BBA2-CA41-67C65A0240E3}"/>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 leper bowed before Him</a:t>
            </a:r>
          </a:p>
          <a:p>
            <a:pPr algn="ctr" fontAlgn="auto">
              <a:spcAft>
                <a:spcPts val="0"/>
              </a:spcAft>
            </a:pPr>
            <a:r>
              <a:rPr lang="en-US" altLang="en-US" sz="2400" b="1" dirty="0">
                <a:solidFill>
                  <a:srgbClr val="0000CC"/>
                </a:solidFill>
                <a:latin typeface="Calibri" panose="020F0502020204030204" pitchFamily="34" charset="0"/>
                <a:ea typeface="+mn-ea"/>
              </a:rPr>
              <a:t>Matthew 8:2</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60E63A78-BF96-CA0C-B3E6-F32CF2C9C35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0A9E50-93DF-C46B-BD0D-5D462D2D39C2}"/>
              </a:ext>
            </a:extLst>
          </p:cNvPr>
          <p:cNvPicPr>
            <a:picLocks noChangeAspect="1"/>
          </p:cNvPicPr>
          <p:nvPr/>
        </p:nvPicPr>
        <p:blipFill>
          <a:blip r:embed="rId3"/>
          <a:stretch>
            <a:fillRect/>
          </a:stretch>
        </p:blipFill>
        <p:spPr>
          <a:xfrm>
            <a:off x="0" y="0"/>
            <a:ext cx="12192000" cy="6858000"/>
          </a:xfrm>
          <a:prstGeom prst="rect">
            <a:avLst/>
          </a:prstGeom>
        </p:spPr>
      </p:pic>
      <p:sp>
        <p:nvSpPr>
          <p:cNvPr id="15363" name="Rectangle 3">
            <a:extLst>
              <a:ext uri="{FF2B5EF4-FFF2-40B4-BE49-F238E27FC236}">
                <a16:creationId xmlns:a16="http://schemas.microsoft.com/office/drawing/2014/main" id="{D8A0DA33-A858-EAC7-8C99-206E09DE97D7}"/>
              </a:ext>
            </a:extLst>
          </p:cNvPr>
          <p:cNvSpPr>
            <a:spLocks noGrp="1" noChangeArrowheads="1"/>
          </p:cNvSpPr>
          <p:nvPr>
            <p:ph sz="half" idx="1"/>
          </p:nvPr>
        </p:nvSpPr>
        <p:spPr>
          <a:xfrm>
            <a:off x="609600" y="0"/>
            <a:ext cx="10972800" cy="1645920"/>
          </a:xfrm>
        </p:spPr>
        <p:txBody>
          <a:bodyPr>
            <a:normAutofit/>
          </a:bodyPr>
          <a:lstStyle/>
          <a:p>
            <a:pPr marL="0" indent="0" algn="ctr" fontAlgn="base">
              <a:lnSpc>
                <a:spcPct val="100000"/>
              </a:lnSpc>
              <a:spcBef>
                <a:spcPts val="0"/>
              </a:spcBef>
              <a:spcAft>
                <a:spcPts val="1200"/>
              </a:spcAft>
              <a:buNone/>
              <a:defRPr/>
            </a:pPr>
            <a:r>
              <a:rPr lang="en-US" altLang="en-US" sz="3200" b="1" dirty="0">
                <a:solidFill>
                  <a:srgbClr val="0000CC"/>
                </a:solidFill>
                <a:latin typeface="Calibri" panose="020F0502020204030204" pitchFamily="34" charset="0"/>
                <a:ea typeface="+mn-ea"/>
              </a:rPr>
              <a:t>Matthew 8:2-3</a:t>
            </a:r>
          </a:p>
          <a:p>
            <a:pPr marL="0" indent="0" algn="just" fontAlgn="base">
              <a:lnSpc>
                <a:spcPct val="100000"/>
              </a:lnSpc>
              <a:spcBef>
                <a:spcPts val="0"/>
              </a:spcBef>
              <a:buNone/>
              <a:defRPr/>
            </a:pPr>
            <a:r>
              <a:rPr lang="en-US" altLang="en-US" dirty="0">
                <a:solidFill>
                  <a:prstClr val="black"/>
                </a:solidFill>
                <a:latin typeface="Calibri" panose="020F0502020204030204"/>
              </a:rPr>
              <a:t>“</a:t>
            </a:r>
            <a:r>
              <a:rPr lang="en-US" altLang="en-US" baseline="30000" dirty="0">
                <a:solidFill>
                  <a:prstClr val="black"/>
                </a:solidFill>
                <a:latin typeface="Calibri" panose="020F0502020204030204"/>
              </a:rPr>
              <a:t>2</a:t>
            </a:r>
            <a:r>
              <a:rPr lang="en-US" altLang="en-US" dirty="0">
                <a:solidFill>
                  <a:prstClr val="black"/>
                </a:solidFill>
                <a:latin typeface="Calibri" panose="020F0502020204030204"/>
              </a:rPr>
              <a:t> …Lord, if You are willing, You can make me clean." </a:t>
            </a:r>
            <a:r>
              <a:rPr lang="en-US" altLang="en-US" baseline="30000" dirty="0">
                <a:solidFill>
                  <a:prstClr val="black"/>
                </a:solidFill>
                <a:latin typeface="Calibri" panose="020F0502020204030204"/>
              </a:rPr>
              <a:t>3</a:t>
            </a:r>
            <a:r>
              <a:rPr lang="en-US" altLang="en-US" dirty="0">
                <a:solidFill>
                  <a:prstClr val="black"/>
                </a:solidFill>
                <a:latin typeface="Calibri" panose="020F0502020204030204"/>
              </a:rPr>
              <a:t> </a:t>
            </a:r>
            <a:r>
              <a:rPr lang="en-US" altLang="en-US" b="1" dirty="0">
                <a:solidFill>
                  <a:srgbClr val="0000CC"/>
                </a:solidFill>
                <a:latin typeface="Calibri" panose="020F0502020204030204" pitchFamily="34" charset="0"/>
                <a:cs typeface="+mj-cs"/>
              </a:rPr>
              <a:t>Jesus stretched out His hand and touched him</a:t>
            </a:r>
            <a:r>
              <a:rPr lang="en-US" altLang="en-US" dirty="0">
                <a:solidFill>
                  <a:prstClr val="black"/>
                </a:solidFill>
                <a:latin typeface="Calibri" panose="020F0502020204030204"/>
              </a:rPr>
              <a:t>, saying, "I am  willing; be cleansed."</a:t>
            </a:r>
          </a:p>
        </p:txBody>
      </p:sp>
      <p:pic>
        <p:nvPicPr>
          <p:cNvPr id="15370" name="Picture 10">
            <a:extLst>
              <a:ext uri="{FF2B5EF4-FFF2-40B4-BE49-F238E27FC236}">
                <a16:creationId xmlns:a16="http://schemas.microsoft.com/office/drawing/2014/main" id="{2428F05A-A8DC-2015-5204-D39880BED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453" y="1905000"/>
            <a:ext cx="2469094"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8" name="Rectangle 4">
            <a:extLst>
              <a:ext uri="{FF2B5EF4-FFF2-40B4-BE49-F238E27FC236}">
                <a16:creationId xmlns:a16="http://schemas.microsoft.com/office/drawing/2014/main" id="{4B5A8DCB-C987-BAA4-A561-B506AE0AD50A}"/>
              </a:ext>
            </a:extLst>
          </p:cNvPr>
          <p:cNvSpPr>
            <a:spLocks noGrp="1" noChangeArrowheads="1"/>
          </p:cNvSpPr>
          <p:nvPr>
            <p:ph sz="half" idx="1"/>
          </p:nvPr>
        </p:nvSpPr>
        <p:spPr>
          <a:xfrm>
            <a:off x="5410200" y="1829355"/>
            <a:ext cx="6172200" cy="3352245"/>
          </a:xfrm>
        </p:spPr>
        <p:txBody>
          <a:bodyPr>
            <a:normAutofit/>
          </a:bodyPr>
          <a:lstStyle/>
          <a:p>
            <a:pPr marL="342900" indent="-342900" algn="just">
              <a:lnSpc>
                <a:spcPct val="100000"/>
              </a:lnSpc>
              <a:spcBef>
                <a:spcPts val="0"/>
              </a:spcBef>
              <a:spcAft>
                <a:spcPts val="1200"/>
              </a:spcAft>
            </a:pPr>
            <a:r>
              <a:rPr lang="en-US" altLang="en-US" dirty="0"/>
              <a:t>Matthew records that the leper was </a:t>
            </a:r>
            <a:r>
              <a:rPr lang="en-US" altLang="en-US" b="1" i="1" dirty="0">
                <a:solidFill>
                  <a:srgbClr val="0000CC"/>
                </a:solidFill>
                <a:latin typeface="Calibri" panose="020F0502020204030204" pitchFamily="34" charset="0"/>
                <a:cs typeface="+mj-cs"/>
              </a:rPr>
              <a:t>immediately</a:t>
            </a:r>
            <a:r>
              <a:rPr lang="en-US" altLang="en-US" dirty="0"/>
              <a:t> healed of the leprosy.</a:t>
            </a:r>
          </a:p>
          <a:p>
            <a:pPr marL="342900" indent="-342900" algn="just">
              <a:lnSpc>
                <a:spcPct val="100000"/>
              </a:lnSpc>
              <a:spcBef>
                <a:spcPts val="0"/>
              </a:spcBef>
              <a:spcAft>
                <a:spcPts val="1200"/>
              </a:spcAft>
            </a:pPr>
            <a:r>
              <a:rPr lang="en-US" altLang="en-US" dirty="0"/>
              <a:t>Such healing by the rabbis was rare, and then only by prayer and only as a mere possibility. </a:t>
            </a:r>
          </a:p>
          <a:p>
            <a:pPr marL="342900" indent="-342900" algn="just">
              <a:lnSpc>
                <a:spcPct val="100000"/>
              </a:lnSpc>
              <a:spcBef>
                <a:spcPts val="0"/>
              </a:spcBef>
              <a:spcAft>
                <a:spcPts val="1200"/>
              </a:spcAft>
            </a:pPr>
            <a:r>
              <a:rPr lang="en-US" altLang="en-US" sz="2800" dirty="0">
                <a:latin typeface="+mn-lt"/>
                <a:cs typeface="+mn-cs"/>
              </a:rPr>
              <a:t>Jesus, in contrast, just directly healed.</a:t>
            </a:r>
          </a:p>
          <a:p>
            <a:pPr marL="342900" indent="-342900" algn="just">
              <a:lnSpc>
                <a:spcPct val="100000"/>
              </a:lnSpc>
              <a:spcBef>
                <a:spcPts val="0"/>
              </a:spcBef>
              <a:spcAft>
                <a:spcPts val="1200"/>
              </a:spcAft>
            </a:pPr>
            <a:endParaRPr lang="en-US" altLang="en-US" dirty="0"/>
          </a:p>
        </p:txBody>
      </p:sp>
      <p:sp>
        <p:nvSpPr>
          <p:cNvPr id="3" name="Rectangle 2">
            <a:extLst>
              <a:ext uri="{FF2B5EF4-FFF2-40B4-BE49-F238E27FC236}">
                <a16:creationId xmlns:a16="http://schemas.microsoft.com/office/drawing/2014/main" id="{367218F4-370B-8960-B63A-D2E40BF8FF51}"/>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The brief but life-changing interaction</a:t>
            </a:r>
          </a:p>
          <a:p>
            <a:pPr algn="ctr" fontAlgn="auto">
              <a:spcAft>
                <a:spcPts val="0"/>
              </a:spcAft>
            </a:pPr>
            <a:r>
              <a:rPr lang="en-US" altLang="en-US" sz="2400" b="1" dirty="0">
                <a:solidFill>
                  <a:srgbClr val="0000CC"/>
                </a:solidFill>
                <a:latin typeface="Calibri" panose="020F0502020204030204" pitchFamily="34" charset="0"/>
                <a:ea typeface="+mn-ea"/>
              </a:rPr>
              <a:t>Matthew 8:2-3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66A29C31-7C6B-A4A9-C784-255E55BB70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4E3E056F-99BD-7A46-A342-3726608BA665}"/>
              </a:ext>
            </a:extLst>
          </p:cNvPr>
          <p:cNvPicPr>
            <a:picLocks noChangeAspect="1"/>
          </p:cNvPicPr>
          <p:nvPr/>
        </p:nvPicPr>
        <p:blipFill rotWithShape="1">
          <a:blip r:embed="rId3"/>
          <a:srcRect l="15001" t="12655" r="11249" b="12344"/>
          <a:stretch/>
        </p:blipFill>
        <p:spPr>
          <a:xfrm>
            <a:off x="609600" y="1981200"/>
            <a:ext cx="4495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974BA32A-9C07-ED70-4A8B-4D562C2D3D7D}"/>
              </a:ext>
            </a:extLst>
          </p:cNvPr>
          <p:cNvSpPr>
            <a:spLocks noGrp="1" noChangeArrowheads="1"/>
          </p:cNvSpPr>
          <p:nvPr>
            <p:ph sz="half" idx="1"/>
          </p:nvPr>
        </p:nvSpPr>
        <p:spPr>
          <a:xfrm>
            <a:off x="609600" y="1829355"/>
            <a:ext cx="6324600" cy="4723845"/>
          </a:xfrm>
        </p:spPr>
        <p:txBody>
          <a:bodyPr>
            <a:normAutofit/>
          </a:bodyPr>
          <a:lstStyle/>
          <a:p>
            <a:pPr marL="342900" indent="-342900" algn="just">
              <a:lnSpc>
                <a:spcPct val="100000"/>
              </a:lnSpc>
              <a:spcBef>
                <a:spcPts val="0"/>
              </a:spcBef>
              <a:spcAft>
                <a:spcPts val="1200"/>
              </a:spcAft>
            </a:pPr>
            <a:r>
              <a:rPr lang="en-US" altLang="en-US" dirty="0"/>
              <a:t>So, Jesus </a:t>
            </a:r>
            <a:r>
              <a:rPr lang="en-US" altLang="en-US" b="1" dirty="0">
                <a:solidFill>
                  <a:srgbClr val="0000CC"/>
                </a:solidFill>
                <a:latin typeface="Calibri" panose="020F0502020204030204" pitchFamily="34" charset="0"/>
                <a:cs typeface="+mj-cs"/>
              </a:rPr>
              <a:t>touched the leper</a:t>
            </a:r>
            <a:r>
              <a:rPr lang="en-US" altLang="en-US" dirty="0"/>
              <a:t>, violating the Law of Moses (cf. Leviticus 13:5).  Then He told the man that He was willing to heal him </a:t>
            </a:r>
            <a:r>
              <a:rPr lang="en-US" altLang="en-US" b="1" dirty="0">
                <a:solidFill>
                  <a:srgbClr val="0000CC"/>
                </a:solidFill>
                <a:latin typeface="Calibri" panose="020F0502020204030204" pitchFamily="34" charset="0"/>
                <a:cs typeface="+mj-cs"/>
              </a:rPr>
              <a:t>and directly did so on the spot</a:t>
            </a:r>
            <a:r>
              <a:rPr lang="en-US" altLang="en-US" dirty="0"/>
              <a:t>. </a:t>
            </a:r>
          </a:p>
          <a:p>
            <a:pPr marL="342900" indent="-342900" algn="just">
              <a:lnSpc>
                <a:spcPct val="100000"/>
              </a:lnSpc>
              <a:spcBef>
                <a:spcPts val="0"/>
              </a:spcBef>
              <a:spcAft>
                <a:spcPts val="1200"/>
              </a:spcAft>
            </a:pPr>
            <a:r>
              <a:rPr lang="en-US" altLang="en-US" dirty="0"/>
              <a:t>No doubt there were many observing this healing and Jesus was aware of this.  So, what did He do next?  Jesus told him not to tell anyone…</a:t>
            </a:r>
          </a:p>
        </p:txBody>
      </p:sp>
      <p:sp>
        <p:nvSpPr>
          <p:cNvPr id="2" name="Rectangle 2">
            <a:extLst>
              <a:ext uri="{FF2B5EF4-FFF2-40B4-BE49-F238E27FC236}">
                <a16:creationId xmlns:a16="http://schemas.microsoft.com/office/drawing/2014/main" id="{C8F1F32B-6ECF-DCD4-237E-6131D317FAA9}"/>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Remarkable! </a:t>
            </a:r>
          </a:p>
          <a:p>
            <a:pPr algn="ctr" fontAlgn="auto">
              <a:spcAft>
                <a:spcPts val="0"/>
              </a:spcAft>
            </a:pPr>
            <a:r>
              <a:rPr lang="en-US" altLang="en-US" sz="2400" b="1" dirty="0">
                <a:solidFill>
                  <a:srgbClr val="0000CC"/>
                </a:solidFill>
                <a:latin typeface="Calibri" panose="020F0502020204030204" pitchFamily="34" charset="0"/>
                <a:ea typeface="+mn-ea"/>
              </a:rPr>
              <a:t>Matthew 8:2-4</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1FEA957D-44CD-164D-058C-2A4123DF84B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EAF3B1FD-7EE7-4BF4-C341-0D9129E67028}"/>
              </a:ext>
            </a:extLst>
          </p:cNvPr>
          <p:cNvPicPr>
            <a:picLocks noChangeAspect="1"/>
          </p:cNvPicPr>
          <p:nvPr/>
        </p:nvPicPr>
        <p:blipFill rotWithShape="1">
          <a:blip r:embed="rId3"/>
          <a:srcRect l="15001" t="12655" r="11249" b="12344"/>
          <a:stretch/>
        </p:blipFill>
        <p:spPr>
          <a:xfrm>
            <a:off x="7086600" y="1981200"/>
            <a:ext cx="4495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1EEB1EA1-B850-199A-3FB7-BFD1EA2D2994}"/>
              </a:ext>
            </a:extLst>
          </p:cNvPr>
          <p:cNvSpPr>
            <a:spLocks noGrp="1" noChangeArrowheads="1"/>
          </p:cNvSpPr>
          <p:nvPr>
            <p:ph sz="half" idx="1"/>
          </p:nvPr>
        </p:nvSpPr>
        <p:spPr>
          <a:xfrm>
            <a:off x="5486400" y="1829355"/>
            <a:ext cx="6096000" cy="3276045"/>
          </a:xfrm>
        </p:spPr>
        <p:txBody>
          <a:bodyPr/>
          <a:lstStyle/>
          <a:p>
            <a:pPr marL="342900" indent="-342900" algn="just">
              <a:lnSpc>
                <a:spcPct val="100000"/>
              </a:lnSpc>
              <a:spcBef>
                <a:spcPts val="0"/>
              </a:spcBef>
              <a:spcAft>
                <a:spcPts val="1200"/>
              </a:spcAft>
            </a:pPr>
            <a:r>
              <a:rPr lang="en-US" altLang="en-US" dirty="0"/>
              <a:t>…but  to take the matter  to the priest, as required by the  Law of Moses, </a:t>
            </a:r>
            <a:r>
              <a:rPr lang="en-US" altLang="en-US" b="1" i="1" dirty="0">
                <a:solidFill>
                  <a:srgbClr val="0000CC"/>
                </a:solidFill>
                <a:latin typeface="Calibri" panose="020F0502020204030204" pitchFamily="34" charset="0"/>
                <a:cs typeface="+mj-cs"/>
              </a:rPr>
              <a:t>as a testimony</a:t>
            </a:r>
            <a:r>
              <a:rPr lang="en-US" altLang="en-US" dirty="0"/>
              <a:t>!  </a:t>
            </a:r>
          </a:p>
        </p:txBody>
      </p:sp>
      <p:sp>
        <p:nvSpPr>
          <p:cNvPr id="3" name="Rectangle 2">
            <a:extLst>
              <a:ext uri="{FF2B5EF4-FFF2-40B4-BE49-F238E27FC236}">
                <a16:creationId xmlns:a16="http://schemas.microsoft.com/office/drawing/2014/main" id="{C2EACFC3-F382-6D7C-7D67-03F25DAA37B8}"/>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Remarkable! </a:t>
            </a:r>
          </a:p>
          <a:p>
            <a:pPr algn="ctr" fontAlgn="auto">
              <a:spcAft>
                <a:spcPts val="0"/>
              </a:spcAft>
            </a:pPr>
            <a:r>
              <a:rPr lang="en-US" altLang="en-US" sz="2400" b="1" dirty="0">
                <a:solidFill>
                  <a:srgbClr val="0000CC"/>
                </a:solidFill>
                <a:latin typeface="Calibri" panose="020F0502020204030204" pitchFamily="34" charset="0"/>
                <a:ea typeface="+mn-ea"/>
              </a:rPr>
              <a:t>Matthew 8:2-4</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5FD6FA7C-C051-FF04-7843-3DA5103DB4D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EF25D467-BC3E-C51D-1E85-BF1AD7104721}"/>
              </a:ext>
            </a:extLst>
          </p:cNvPr>
          <p:cNvPicPr>
            <a:picLocks noChangeAspect="1"/>
          </p:cNvPicPr>
          <p:nvPr/>
        </p:nvPicPr>
        <p:blipFill rotWithShape="1">
          <a:blip r:embed="rId3"/>
          <a:srcRect l="15001" t="12655" r="11249" b="12344"/>
          <a:stretch/>
        </p:blipFill>
        <p:spPr>
          <a:xfrm>
            <a:off x="609600" y="1981200"/>
            <a:ext cx="4495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6" name="Picture 4">
            <a:extLst>
              <a:ext uri="{FF2B5EF4-FFF2-40B4-BE49-F238E27FC236}">
                <a16:creationId xmlns:a16="http://schemas.microsoft.com/office/drawing/2014/main" id="{C985AF5E-659A-D539-3CBF-3D75BFF4B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299"/>
          <a:stretch>
            <a:fillRect/>
          </a:stretch>
        </p:blipFill>
        <p:spPr bwMode="auto">
          <a:xfrm>
            <a:off x="2743200" y="1600200"/>
            <a:ext cx="67056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31778095-F94A-D9EA-5A05-2B7E8F7D0650}"/>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continued on to Capernaum </a:t>
            </a:r>
          </a:p>
          <a:p>
            <a:pPr algn="ctr" fontAlgn="auto">
              <a:spcAft>
                <a:spcPts val="0"/>
              </a:spcAft>
            </a:pPr>
            <a:r>
              <a:rPr lang="en-US" altLang="en-US" sz="2400" b="1" dirty="0">
                <a:solidFill>
                  <a:srgbClr val="0000CC"/>
                </a:solidFill>
                <a:latin typeface="Calibri" panose="020F0502020204030204" pitchFamily="34" charset="0"/>
                <a:ea typeface="+mn-ea"/>
              </a:rPr>
              <a:t>Matthew 8:5-13</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3" name="Text Box 4">
            <a:extLst>
              <a:ext uri="{FF2B5EF4-FFF2-40B4-BE49-F238E27FC236}">
                <a16:creationId xmlns:a16="http://schemas.microsoft.com/office/drawing/2014/main" id="{6A803ED0-44EF-5B28-FD0B-AA715B70164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B78537-CBD3-54D5-FE62-3BF09418CF19}"/>
              </a:ext>
            </a:extLst>
          </p:cNvPr>
          <p:cNvPicPr>
            <a:picLocks noChangeAspect="1"/>
          </p:cNvPicPr>
          <p:nvPr/>
        </p:nvPicPr>
        <p:blipFill>
          <a:blip r:embed="rId3"/>
          <a:stretch>
            <a:fillRect/>
          </a:stretch>
        </p:blipFill>
        <p:spPr>
          <a:xfrm>
            <a:off x="0" y="0"/>
            <a:ext cx="12192000" cy="6857999"/>
          </a:xfrm>
          <a:prstGeom prst="rect">
            <a:avLst/>
          </a:prstGeom>
        </p:spPr>
      </p:pic>
      <p:sp>
        <p:nvSpPr>
          <p:cNvPr id="120834" name="Rectangle 2">
            <a:extLst>
              <a:ext uri="{FF2B5EF4-FFF2-40B4-BE49-F238E27FC236}">
                <a16:creationId xmlns:a16="http://schemas.microsoft.com/office/drawing/2014/main" id="{D02A90B8-0F82-29EE-63CF-223E09B8FD56}"/>
              </a:ext>
            </a:extLst>
          </p:cNvPr>
          <p:cNvSpPr>
            <a:spLocks noGrp="1" noChangeArrowheads="1"/>
          </p:cNvSpPr>
          <p:nvPr>
            <p:ph idx="1"/>
          </p:nvPr>
        </p:nvSpPr>
        <p:spPr>
          <a:xfrm>
            <a:off x="609600" y="0"/>
            <a:ext cx="10972800" cy="5577840"/>
          </a:xfrm>
        </p:spPr>
        <p:txBody>
          <a:bodyPr/>
          <a:lstStyle/>
          <a:p>
            <a:pPr marL="0" indent="0" algn="ctr" fontAlgn="base">
              <a:lnSpc>
                <a:spcPct val="100000"/>
              </a:lnSpc>
              <a:spcBef>
                <a:spcPts val="0"/>
              </a:spcBef>
              <a:spcAft>
                <a:spcPts val="900"/>
              </a:spcAft>
              <a:buNone/>
            </a:pPr>
            <a:r>
              <a:rPr lang="en-US" altLang="en-US" sz="3200" b="1" dirty="0">
                <a:solidFill>
                  <a:srgbClr val="0000CC"/>
                </a:solidFill>
              </a:rPr>
              <a:t>Matthew 8:5-6 ,8-9, 13</a:t>
            </a:r>
          </a:p>
          <a:p>
            <a:pPr marL="0" indent="0" algn="ctr">
              <a:lnSpc>
                <a:spcPct val="100000"/>
              </a:lnSpc>
              <a:spcBef>
                <a:spcPts val="0"/>
              </a:spcBef>
              <a:buNone/>
            </a:pPr>
            <a:r>
              <a:rPr lang="en-US" altLang="en-US" b="1" dirty="0">
                <a:solidFill>
                  <a:srgbClr val="0000CC"/>
                </a:solidFill>
                <a:latin typeface="Calibri" panose="020F0502020204030204" pitchFamily="34" charset="0"/>
                <a:cs typeface="+mj-cs"/>
              </a:rPr>
              <a:t>Jesus &amp; the Centurion </a:t>
            </a:r>
          </a:p>
          <a:p>
            <a:pPr marL="0" indent="0" algn="just">
              <a:lnSpc>
                <a:spcPct val="100000"/>
              </a:lnSpc>
              <a:buNone/>
            </a:pPr>
            <a:r>
              <a:rPr lang="en-US" altLang="en-US" baseline="30000" dirty="0">
                <a:latin typeface="Calibri" panose="020F0502020204030204" pitchFamily="34" charset="0"/>
                <a:cs typeface="Arial" panose="020B0604020202020204" pitchFamily="34" charset="0"/>
              </a:rPr>
              <a:t>5</a:t>
            </a:r>
            <a:r>
              <a:rPr lang="en-US" altLang="en-US" dirty="0"/>
              <a:t> And when Jesus entered Capernaum, a centurion came to Him, imploring Him, </a:t>
            </a:r>
            <a:r>
              <a:rPr lang="en-US" altLang="en-US" baseline="30000" dirty="0">
                <a:latin typeface="Calibri" panose="020F0502020204030204" pitchFamily="34" charset="0"/>
                <a:cs typeface="Arial" panose="020B0604020202020204" pitchFamily="34" charset="0"/>
              </a:rPr>
              <a:t>6</a:t>
            </a:r>
            <a:r>
              <a:rPr lang="en-US" altLang="en-US" dirty="0"/>
              <a:t> and saying, “Lord, </a:t>
            </a:r>
            <a:r>
              <a:rPr lang="en-US" altLang="en-US"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a:t>
            </a:r>
            <a:r>
              <a:rPr lang="en-US" altLang="en-US" b="1" u="sng" dirty="0">
                <a:solidFill>
                  <a:srgbClr val="0000CC"/>
                </a:solidFill>
                <a:latin typeface="Calibri" panose="020F0502020204030204" pitchFamily="34" charset="0"/>
                <a:cs typeface="+mj-cs"/>
              </a:rPr>
              <a:t>servant</a:t>
            </a:r>
            <a:r>
              <a:rPr lang="en-US" altLang="en-US" b="1" dirty="0">
                <a:solidFill>
                  <a:srgbClr val="0000CC"/>
                </a:solidFill>
                <a:latin typeface="Calibri" panose="020F0502020204030204" pitchFamily="34" charset="0"/>
                <a:cs typeface="+mj-cs"/>
              </a:rPr>
              <a:t> [</a:t>
            </a:r>
            <a:r>
              <a:rPr lang="en-US" altLang="en-US" b="1" i="1" dirty="0" err="1">
                <a:solidFill>
                  <a:srgbClr val="0000CC"/>
                </a:solidFill>
                <a:highlight>
                  <a:srgbClr val="FFFF00"/>
                </a:highlight>
                <a:latin typeface="Calibri" panose="020F0502020204030204" pitchFamily="34" charset="0"/>
                <a:cs typeface="+mj-cs"/>
              </a:rPr>
              <a:t>pais</a:t>
            </a:r>
            <a:r>
              <a:rPr lang="en-US" altLang="en-US" b="1" dirty="0">
                <a:solidFill>
                  <a:srgbClr val="0000CC"/>
                </a:solidFill>
                <a:latin typeface="Calibri" panose="020F0502020204030204" pitchFamily="34" charset="0"/>
                <a:cs typeface="+mj-cs"/>
              </a:rPr>
              <a:t>] </a:t>
            </a:r>
            <a:r>
              <a:rPr lang="en-US" altLang="en-US" dirty="0">
                <a:solidFill>
                  <a:srgbClr val="0000CC"/>
                </a:solidFill>
                <a:latin typeface="Calibri" panose="020F0502020204030204" pitchFamily="34" charset="0"/>
                <a:cs typeface="+mj-cs"/>
              </a:rPr>
              <a:t>of mine </a:t>
            </a:r>
            <a:r>
              <a:rPr lang="en-US" altLang="en-US" dirty="0"/>
              <a:t>is lying paralyzed at home, fearfully tormented.”…</a:t>
            </a:r>
            <a:r>
              <a:rPr lang="en-US" altLang="en-US" baseline="30000" dirty="0">
                <a:latin typeface="Calibri" panose="020F0502020204030204" pitchFamily="34" charset="0"/>
                <a:cs typeface="Arial" panose="020B0604020202020204" pitchFamily="34" charset="0"/>
              </a:rPr>
              <a:t>8</a:t>
            </a:r>
            <a:r>
              <a:rPr lang="en-US" altLang="en-US" dirty="0"/>
              <a:t> But the centurion said, “Lord, I am not worthy for You to come under my roof, but just say the word, and </a:t>
            </a:r>
            <a:r>
              <a:rPr lang="en-US" altLang="en-US"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a:t>
            </a:r>
            <a:r>
              <a:rPr lang="en-US" altLang="en-US" b="1" u="sng" dirty="0">
                <a:solidFill>
                  <a:srgbClr val="0000CC"/>
                </a:solidFill>
                <a:latin typeface="Calibri" panose="020F0502020204030204" pitchFamily="34" charset="0"/>
                <a:cs typeface="+mj-cs"/>
              </a:rPr>
              <a:t>servant</a:t>
            </a:r>
            <a:r>
              <a:rPr lang="en-US" altLang="en-US" b="1" dirty="0">
                <a:solidFill>
                  <a:srgbClr val="0000CC"/>
                </a:solidFill>
                <a:latin typeface="Calibri" panose="020F0502020204030204" pitchFamily="34" charset="0"/>
                <a:cs typeface="+mj-cs"/>
              </a:rPr>
              <a:t> [</a:t>
            </a:r>
            <a:r>
              <a:rPr lang="en-US" altLang="en-US" b="1" i="1" dirty="0" err="1">
                <a:solidFill>
                  <a:srgbClr val="0000CC"/>
                </a:solidFill>
                <a:highlight>
                  <a:srgbClr val="FFFF00"/>
                </a:highlight>
                <a:latin typeface="Calibri" panose="020F0502020204030204" pitchFamily="34" charset="0"/>
                <a:cs typeface="+mj-cs"/>
              </a:rPr>
              <a:t>pais</a:t>
            </a:r>
            <a:r>
              <a:rPr lang="en-US" altLang="en-US" b="1" dirty="0">
                <a:solidFill>
                  <a:srgbClr val="0000CC"/>
                </a:solidFill>
                <a:latin typeface="Calibri" panose="020F0502020204030204" pitchFamily="34" charset="0"/>
                <a:cs typeface="+mj-cs"/>
              </a:rPr>
              <a:t>] </a:t>
            </a:r>
            <a:r>
              <a:rPr lang="en-US" altLang="en-US" dirty="0">
                <a:solidFill>
                  <a:srgbClr val="0000CC"/>
                </a:solidFill>
                <a:latin typeface="Calibri" panose="020F0502020204030204" pitchFamily="34" charset="0"/>
                <a:cs typeface="+mj-cs"/>
              </a:rPr>
              <a:t>of mine </a:t>
            </a:r>
            <a:r>
              <a:rPr lang="en-US" altLang="en-US" dirty="0"/>
              <a:t>will be healed.</a:t>
            </a:r>
            <a:r>
              <a:rPr lang="en-US" altLang="en-US" sz="2000" dirty="0"/>
              <a:t> </a:t>
            </a:r>
            <a:r>
              <a:rPr lang="en-US" altLang="en-US" baseline="30000" dirty="0">
                <a:latin typeface="Calibri" panose="020F0502020204030204" pitchFamily="34" charset="0"/>
                <a:cs typeface="Arial" panose="020B0604020202020204" pitchFamily="34" charset="0"/>
              </a:rPr>
              <a:t>9</a:t>
            </a:r>
            <a:r>
              <a:rPr lang="en-US" altLang="en-US" sz="2000" dirty="0"/>
              <a:t> </a:t>
            </a:r>
            <a:r>
              <a:rPr lang="en-US" altLang="en-US" dirty="0"/>
              <a:t>“For I also am a man under authority, with soldiers under me; and I say to this one, 'Go!' and he goes, and to another, 'Come!' and he comes, and to </a:t>
            </a:r>
            <a:r>
              <a:rPr lang="en-US" altLang="en-US" dirty="0">
                <a:solidFill>
                  <a:srgbClr val="0000CC"/>
                </a:solidFill>
                <a:latin typeface="Calibri" panose="020F0502020204030204" pitchFamily="34" charset="0"/>
                <a:cs typeface="+mj-cs"/>
              </a:rPr>
              <a:t>my </a:t>
            </a:r>
            <a:r>
              <a:rPr lang="en-US" altLang="en-US" b="1" u="sng" dirty="0">
                <a:solidFill>
                  <a:srgbClr val="0000CC"/>
                </a:solidFill>
                <a:latin typeface="Calibri" panose="020F0502020204030204" pitchFamily="34" charset="0"/>
                <a:cs typeface="+mj-cs"/>
              </a:rPr>
              <a:t>slave [</a:t>
            </a:r>
            <a:r>
              <a:rPr lang="en-US" altLang="en-US" b="1" i="1" u="sng" dirty="0" err="1">
                <a:solidFill>
                  <a:srgbClr val="0000CC"/>
                </a:solidFill>
                <a:latin typeface="Calibri" panose="020F0502020204030204" pitchFamily="34" charset="0"/>
                <a:cs typeface="+mj-cs"/>
              </a:rPr>
              <a:t>doulos</a:t>
            </a:r>
            <a:r>
              <a:rPr lang="en-US" altLang="en-US" b="1" u="sng" dirty="0">
                <a:solidFill>
                  <a:srgbClr val="0000CC"/>
                </a:solidFill>
                <a:latin typeface="Calibri" panose="020F0502020204030204" pitchFamily="34" charset="0"/>
                <a:cs typeface="+mj-cs"/>
              </a:rPr>
              <a:t>]</a:t>
            </a:r>
            <a:r>
              <a:rPr lang="en-US" altLang="en-US" dirty="0">
                <a:solidFill>
                  <a:srgbClr val="0000FF"/>
                </a:solidFill>
              </a:rPr>
              <a:t>,</a:t>
            </a:r>
            <a:r>
              <a:rPr lang="en-US" altLang="en-US" dirty="0"/>
              <a:t> 'Do this!' and he does it.”…</a:t>
            </a:r>
            <a:r>
              <a:rPr lang="en-US" altLang="en-US" baseline="30000" dirty="0">
                <a:latin typeface="Calibri" panose="020F0502020204030204" pitchFamily="34" charset="0"/>
                <a:cs typeface="Arial" panose="020B0604020202020204" pitchFamily="34" charset="0"/>
              </a:rPr>
              <a:t>13</a:t>
            </a:r>
            <a:r>
              <a:rPr lang="en-US" altLang="en-US" dirty="0"/>
              <a:t> And Jesus said to the centurion, “Go; it shall be done for you as you have believed.” And </a:t>
            </a:r>
            <a:r>
              <a:rPr lang="en-US" altLang="en-US"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a:t>
            </a:r>
            <a:r>
              <a:rPr lang="en-US" altLang="en-US" b="1" u="sng" dirty="0">
                <a:solidFill>
                  <a:srgbClr val="0000CC"/>
                </a:solidFill>
                <a:latin typeface="Calibri" panose="020F0502020204030204" pitchFamily="34" charset="0"/>
                <a:cs typeface="+mj-cs"/>
              </a:rPr>
              <a:t>servant</a:t>
            </a:r>
            <a:r>
              <a:rPr lang="en-US" altLang="en-US" b="1" dirty="0">
                <a:solidFill>
                  <a:srgbClr val="0000CC"/>
                </a:solidFill>
                <a:latin typeface="Calibri" panose="020F0502020204030204" pitchFamily="34" charset="0"/>
                <a:cs typeface="+mj-cs"/>
              </a:rPr>
              <a:t> [</a:t>
            </a:r>
            <a:r>
              <a:rPr lang="en-US" altLang="en-US" b="1" i="1" dirty="0" err="1">
                <a:solidFill>
                  <a:srgbClr val="0000CC"/>
                </a:solidFill>
                <a:highlight>
                  <a:srgbClr val="FFFF00"/>
                </a:highlight>
                <a:latin typeface="Calibri" panose="020F0502020204030204" pitchFamily="34" charset="0"/>
                <a:cs typeface="+mj-cs"/>
              </a:rPr>
              <a:t>pais</a:t>
            </a:r>
            <a:r>
              <a:rPr lang="en-US" altLang="en-US" b="1" dirty="0">
                <a:solidFill>
                  <a:srgbClr val="0000CC"/>
                </a:solidFill>
                <a:latin typeface="Calibri" panose="020F0502020204030204" pitchFamily="34" charset="0"/>
                <a:cs typeface="+mj-cs"/>
              </a:rPr>
              <a:t>]</a:t>
            </a:r>
            <a:r>
              <a:rPr lang="en-US" altLang="en-US" dirty="0">
                <a:solidFill>
                  <a:srgbClr val="0000FF"/>
                </a:solidFill>
              </a:rPr>
              <a:t> </a:t>
            </a:r>
            <a:r>
              <a:rPr lang="en-US" altLang="en-US" dirty="0">
                <a:solidFill>
                  <a:srgbClr val="0000CC"/>
                </a:solidFill>
                <a:latin typeface="Calibri" panose="020F0502020204030204" pitchFamily="34" charset="0"/>
                <a:cs typeface="+mj-cs"/>
              </a:rPr>
              <a:t>of his </a:t>
            </a:r>
            <a:r>
              <a:rPr lang="en-US" altLang="en-US" dirty="0"/>
              <a:t>was healed that very moment.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526A5-AF8A-FAC6-6265-693806578A09}"/>
              </a:ext>
            </a:extLst>
          </p:cNvPr>
          <p:cNvPicPr>
            <a:picLocks noChangeAspect="1"/>
          </p:cNvPicPr>
          <p:nvPr/>
        </p:nvPicPr>
        <p:blipFill>
          <a:blip r:embed="rId3"/>
          <a:stretch>
            <a:fillRect/>
          </a:stretch>
        </p:blipFill>
        <p:spPr>
          <a:xfrm>
            <a:off x="0" y="0"/>
            <a:ext cx="12192000" cy="6857999"/>
          </a:xfrm>
          <a:prstGeom prst="rect">
            <a:avLst/>
          </a:prstGeom>
        </p:spPr>
      </p:pic>
      <p:sp>
        <p:nvSpPr>
          <p:cNvPr id="129026" name="Rectangle 2">
            <a:extLst>
              <a:ext uri="{FF2B5EF4-FFF2-40B4-BE49-F238E27FC236}">
                <a16:creationId xmlns:a16="http://schemas.microsoft.com/office/drawing/2014/main" id="{7B866791-814B-6D05-35F6-A79C31BE7716}"/>
              </a:ext>
            </a:extLst>
          </p:cNvPr>
          <p:cNvSpPr>
            <a:spLocks noGrp="1" noChangeArrowheads="1"/>
          </p:cNvSpPr>
          <p:nvPr>
            <p:ph idx="1"/>
          </p:nvPr>
        </p:nvSpPr>
        <p:spPr>
          <a:xfrm>
            <a:off x="609600" y="0"/>
            <a:ext cx="10972800" cy="3733800"/>
          </a:xfrm>
        </p:spPr>
        <p:txBody>
          <a:bodyPr/>
          <a:lstStyle/>
          <a:p>
            <a:pPr marL="0" indent="0" algn="ctr" fontAlgn="base">
              <a:lnSpc>
                <a:spcPct val="100000"/>
              </a:lnSpc>
              <a:spcBef>
                <a:spcPts val="0"/>
              </a:spcBef>
              <a:spcAft>
                <a:spcPts val="900"/>
              </a:spcAft>
              <a:buNone/>
            </a:pPr>
            <a:r>
              <a:rPr lang="en-US" altLang="en-US" sz="3200" b="1" dirty="0">
                <a:solidFill>
                  <a:srgbClr val="0000CC"/>
                </a:solidFill>
              </a:rPr>
              <a:t>Luke 2:41-43</a:t>
            </a:r>
          </a:p>
          <a:p>
            <a:pPr marL="0" indent="0" algn="ctr" fontAlgn="base">
              <a:lnSpc>
                <a:spcPct val="100000"/>
              </a:lnSpc>
              <a:spcBef>
                <a:spcPts val="0"/>
              </a:spcBef>
              <a:spcAft>
                <a:spcPts val="900"/>
              </a:spcAft>
              <a:buNone/>
            </a:pPr>
            <a:r>
              <a:rPr lang="en-US" altLang="en-US" b="1" dirty="0">
                <a:solidFill>
                  <a:srgbClr val="0000CC"/>
                </a:solidFill>
                <a:cs typeface="+mj-cs"/>
              </a:rPr>
              <a:t>Jesus at the Temple at age 12</a:t>
            </a:r>
          </a:p>
          <a:p>
            <a:pPr marL="0" indent="0" algn="just">
              <a:lnSpc>
                <a:spcPct val="100000"/>
              </a:lnSpc>
              <a:spcBef>
                <a:spcPts val="0"/>
              </a:spcBef>
              <a:buNone/>
            </a:pPr>
            <a:r>
              <a:rPr lang="en-US" altLang="en-US" baseline="30000" dirty="0">
                <a:latin typeface="Calibri" panose="020F0502020204030204" pitchFamily="34" charset="0"/>
                <a:cs typeface="Arial" panose="020B0604020202020204" pitchFamily="34" charset="0"/>
              </a:rPr>
              <a:t>41</a:t>
            </a:r>
            <a:r>
              <a:rPr lang="en-US" altLang="en-US" dirty="0"/>
              <a:t> Now His parents went to Jerusalem every year at the Feast of the Passover. </a:t>
            </a:r>
            <a:r>
              <a:rPr lang="en-US" altLang="en-US" baseline="30000" dirty="0">
                <a:latin typeface="Calibri" panose="020F0502020204030204" pitchFamily="34" charset="0"/>
                <a:cs typeface="Arial" panose="020B0604020202020204" pitchFamily="34" charset="0"/>
              </a:rPr>
              <a:t>42</a:t>
            </a:r>
            <a:r>
              <a:rPr lang="en-US" altLang="en-US" dirty="0"/>
              <a:t> And when He became twelve, they went up there according to the custom of the Feast; </a:t>
            </a:r>
            <a:r>
              <a:rPr lang="en-US" altLang="en-US" baseline="30000" dirty="0">
                <a:latin typeface="Calibri" panose="020F0502020204030204" pitchFamily="34" charset="0"/>
                <a:cs typeface="Arial" panose="020B0604020202020204" pitchFamily="34" charset="0"/>
              </a:rPr>
              <a:t>43</a:t>
            </a:r>
            <a:r>
              <a:rPr lang="en-US" altLang="en-US" dirty="0"/>
              <a:t> and as they were returning, after spending the full number of days, </a:t>
            </a:r>
            <a:r>
              <a:rPr lang="en-US" altLang="en-US" dirty="0">
                <a:solidFill>
                  <a:srgbClr val="0000CC"/>
                </a:solidFill>
                <a:cs typeface="+mj-cs"/>
              </a:rPr>
              <a:t>the boy</a:t>
            </a:r>
            <a:r>
              <a:rPr lang="en-US" altLang="en-US" b="1" dirty="0">
                <a:solidFill>
                  <a:srgbClr val="0000CC"/>
                </a:solidFill>
                <a:cs typeface="+mj-cs"/>
              </a:rPr>
              <a:t> [</a:t>
            </a:r>
            <a:r>
              <a:rPr lang="en-US" altLang="en-US" b="1" i="1" dirty="0" err="1">
                <a:solidFill>
                  <a:srgbClr val="0000CC"/>
                </a:solidFill>
                <a:highlight>
                  <a:srgbClr val="FFFF00"/>
                </a:highlight>
                <a:cs typeface="+mj-cs"/>
              </a:rPr>
              <a:t>pais</a:t>
            </a:r>
            <a:r>
              <a:rPr lang="en-US" altLang="en-US" b="1" dirty="0">
                <a:solidFill>
                  <a:srgbClr val="0000CC"/>
                </a:solidFill>
                <a:cs typeface="+mj-cs"/>
              </a:rPr>
              <a:t>] </a:t>
            </a:r>
            <a:r>
              <a:rPr lang="en-US" altLang="en-US" dirty="0">
                <a:solidFill>
                  <a:srgbClr val="0000CC"/>
                </a:solidFill>
                <a:cs typeface="+mj-cs"/>
              </a:rPr>
              <a:t>Jesus</a:t>
            </a:r>
            <a:r>
              <a:rPr lang="en-US" altLang="en-US" b="1" dirty="0">
                <a:solidFill>
                  <a:srgbClr val="0000CC"/>
                </a:solidFill>
                <a:cs typeface="+mj-cs"/>
              </a:rPr>
              <a:t> </a:t>
            </a:r>
            <a:r>
              <a:rPr lang="en-US" altLang="en-US" dirty="0"/>
              <a:t>stayed behind in Jerusalem.</a:t>
            </a:r>
          </a:p>
        </p:txBody>
      </p:sp>
      <p:pic>
        <p:nvPicPr>
          <p:cNvPr id="3" name="Picture 2">
            <a:extLst>
              <a:ext uri="{FF2B5EF4-FFF2-40B4-BE49-F238E27FC236}">
                <a16:creationId xmlns:a16="http://schemas.microsoft.com/office/drawing/2014/main" id="{589F2A16-564E-830E-8500-3D4B79752610}"/>
              </a:ext>
            </a:extLst>
          </p:cNvPr>
          <p:cNvPicPr>
            <a:picLocks noChangeAspect="1"/>
          </p:cNvPicPr>
          <p:nvPr/>
        </p:nvPicPr>
        <p:blipFill>
          <a:blip r:embed="rId4"/>
          <a:stretch>
            <a:fillRect/>
          </a:stretch>
        </p:blipFill>
        <p:spPr>
          <a:xfrm>
            <a:off x="4998720" y="2971800"/>
            <a:ext cx="2194560"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D852E-4F54-6519-205B-7A0F178F4FC3}"/>
              </a:ext>
            </a:extLst>
          </p:cNvPr>
          <p:cNvPicPr>
            <a:picLocks noChangeAspect="1"/>
          </p:cNvPicPr>
          <p:nvPr/>
        </p:nvPicPr>
        <p:blipFill>
          <a:blip r:embed="rId3"/>
          <a:stretch>
            <a:fillRect/>
          </a:stretch>
        </p:blipFill>
        <p:spPr>
          <a:xfrm>
            <a:off x="0" y="0"/>
            <a:ext cx="12192000" cy="6857999"/>
          </a:xfrm>
          <a:prstGeom prst="rect">
            <a:avLst/>
          </a:prstGeom>
        </p:spPr>
      </p:pic>
      <p:sp>
        <p:nvSpPr>
          <p:cNvPr id="131074" name="Rectangle 2">
            <a:extLst>
              <a:ext uri="{FF2B5EF4-FFF2-40B4-BE49-F238E27FC236}">
                <a16:creationId xmlns:a16="http://schemas.microsoft.com/office/drawing/2014/main" id="{F65C7290-F238-0D0C-EE14-D15AAD44BF30}"/>
              </a:ext>
            </a:extLst>
          </p:cNvPr>
          <p:cNvSpPr>
            <a:spLocks noGrp="1" noChangeArrowheads="1"/>
          </p:cNvSpPr>
          <p:nvPr>
            <p:ph idx="1"/>
          </p:nvPr>
        </p:nvSpPr>
        <p:spPr>
          <a:xfrm>
            <a:off x="609600" y="0"/>
            <a:ext cx="10972800" cy="6324600"/>
          </a:xfrm>
        </p:spPr>
        <p:txBody>
          <a:bodyPr/>
          <a:lstStyle/>
          <a:p>
            <a:pPr marL="0" indent="0" algn="ctr" fontAlgn="base">
              <a:lnSpc>
                <a:spcPct val="100000"/>
              </a:lnSpc>
              <a:spcBef>
                <a:spcPts val="0"/>
              </a:spcBef>
              <a:spcAft>
                <a:spcPts val="900"/>
              </a:spcAft>
              <a:buNone/>
            </a:pPr>
            <a:r>
              <a:rPr lang="en-US" altLang="en-US" sz="3200" b="1" dirty="0">
                <a:solidFill>
                  <a:srgbClr val="0000CC"/>
                </a:solidFill>
              </a:rPr>
              <a:t>Luke 8:49-51, 54</a:t>
            </a:r>
          </a:p>
          <a:p>
            <a:pPr marL="0" indent="0" algn="ctr" fontAlgn="base">
              <a:lnSpc>
                <a:spcPct val="100000"/>
              </a:lnSpc>
              <a:spcBef>
                <a:spcPts val="0"/>
              </a:spcBef>
              <a:spcAft>
                <a:spcPts val="900"/>
              </a:spcAft>
              <a:buNone/>
            </a:pPr>
            <a:r>
              <a:rPr lang="en-US" altLang="en-US" b="1" dirty="0">
                <a:solidFill>
                  <a:srgbClr val="0000CC"/>
                </a:solidFill>
                <a:cs typeface="+mj-cs"/>
              </a:rPr>
              <a:t>Jesus raises the daughter of the synagogue official </a:t>
            </a:r>
          </a:p>
          <a:p>
            <a:pPr marL="0" indent="0" algn="just">
              <a:lnSpc>
                <a:spcPct val="100000"/>
              </a:lnSpc>
              <a:spcBef>
                <a:spcPts val="0"/>
              </a:spcBef>
              <a:buNone/>
            </a:pPr>
            <a:r>
              <a:rPr lang="en-US" altLang="en-US" baseline="30000" dirty="0">
                <a:latin typeface="Calibri" panose="020F0502020204030204" pitchFamily="34" charset="0"/>
                <a:cs typeface="Arial" panose="020B0604020202020204" pitchFamily="34" charset="0"/>
              </a:rPr>
              <a:t>49</a:t>
            </a:r>
            <a:r>
              <a:rPr lang="en-US" altLang="en-US" dirty="0"/>
              <a:t> While He was still speaking, someone came from the house of  the synagogue official, saying, “Your daughter has died; do not trouble the Teacher anymore.” </a:t>
            </a:r>
            <a:r>
              <a:rPr lang="en-US" altLang="en-US" baseline="30000" dirty="0">
                <a:latin typeface="Calibri" panose="020F0502020204030204" pitchFamily="34" charset="0"/>
                <a:cs typeface="Arial" panose="020B0604020202020204" pitchFamily="34" charset="0"/>
              </a:rPr>
              <a:t>50</a:t>
            </a:r>
            <a:r>
              <a:rPr lang="en-US" altLang="en-US" dirty="0"/>
              <a:t> But when Jesus heard this, He answered him, “Do not be afraid any longer; only believe, and she will be made well.” </a:t>
            </a:r>
            <a:r>
              <a:rPr lang="en-US" altLang="en-US" baseline="30000" dirty="0">
                <a:latin typeface="Calibri" panose="020F0502020204030204" pitchFamily="34" charset="0"/>
                <a:cs typeface="Arial" panose="020B0604020202020204" pitchFamily="34" charset="0"/>
              </a:rPr>
              <a:t>51</a:t>
            </a:r>
            <a:r>
              <a:rPr lang="en-US" altLang="en-US" dirty="0"/>
              <a:t> When He came to the house, He did not allow anyone to enter with Him, except Peter and John and James, and </a:t>
            </a:r>
            <a:r>
              <a:rPr lang="en-US" altLang="en-US" dirty="0">
                <a:solidFill>
                  <a:srgbClr val="0000CC"/>
                </a:solidFill>
                <a:cs typeface="+mj-cs"/>
              </a:rPr>
              <a:t>the girl's </a:t>
            </a:r>
            <a:r>
              <a:rPr lang="en-US" altLang="en-US" b="1" dirty="0">
                <a:solidFill>
                  <a:srgbClr val="0000CC"/>
                </a:solidFill>
                <a:cs typeface="+mj-cs"/>
              </a:rPr>
              <a:t>[</a:t>
            </a:r>
            <a:r>
              <a:rPr lang="en-US" altLang="en-US" b="1" i="1" dirty="0" err="1">
                <a:solidFill>
                  <a:srgbClr val="0000CC"/>
                </a:solidFill>
                <a:highlight>
                  <a:srgbClr val="FFFF00"/>
                </a:highlight>
                <a:cs typeface="+mj-cs"/>
              </a:rPr>
              <a:t>pais</a:t>
            </a:r>
            <a:r>
              <a:rPr lang="en-US" altLang="en-US" b="1" dirty="0">
                <a:solidFill>
                  <a:srgbClr val="0000CC"/>
                </a:solidFill>
                <a:cs typeface="+mj-cs"/>
              </a:rPr>
              <a:t>]</a:t>
            </a:r>
            <a:r>
              <a:rPr lang="en-US" altLang="en-US" dirty="0">
                <a:solidFill>
                  <a:srgbClr val="0000FF"/>
                </a:solidFill>
              </a:rPr>
              <a:t> </a:t>
            </a:r>
            <a:r>
              <a:rPr lang="en-US" altLang="en-US" dirty="0">
                <a:solidFill>
                  <a:srgbClr val="0000CC"/>
                </a:solidFill>
                <a:cs typeface="+mj-cs"/>
              </a:rPr>
              <a:t>father and mother</a:t>
            </a:r>
            <a:r>
              <a:rPr lang="en-US" altLang="en-US" dirty="0"/>
              <a:t>… </a:t>
            </a:r>
            <a:r>
              <a:rPr lang="en-US" altLang="en-US" baseline="30000" dirty="0">
                <a:latin typeface="Calibri" panose="020F0502020204030204" pitchFamily="34" charset="0"/>
                <a:cs typeface="Arial" panose="020B0604020202020204" pitchFamily="34" charset="0"/>
              </a:rPr>
              <a:t>54</a:t>
            </a:r>
            <a:r>
              <a:rPr lang="en-US" altLang="en-US" dirty="0"/>
              <a:t> He, however, took her by the hand and called, saying, “</a:t>
            </a:r>
            <a:r>
              <a:rPr lang="en-US" altLang="en-US" dirty="0">
                <a:solidFill>
                  <a:srgbClr val="0000CC"/>
                </a:solidFill>
                <a:cs typeface="+mj-cs"/>
              </a:rPr>
              <a:t>Child</a:t>
            </a:r>
            <a:r>
              <a:rPr lang="en-US" altLang="en-US" dirty="0">
                <a:solidFill>
                  <a:srgbClr val="0000FF"/>
                </a:solidFill>
              </a:rPr>
              <a:t> </a:t>
            </a:r>
            <a:r>
              <a:rPr lang="en-US" altLang="en-US" b="1" dirty="0">
                <a:solidFill>
                  <a:srgbClr val="0000CC"/>
                </a:solidFill>
                <a:cs typeface="+mj-cs"/>
              </a:rPr>
              <a:t>[</a:t>
            </a:r>
            <a:r>
              <a:rPr lang="en-US" altLang="en-US" b="1" i="1" dirty="0" err="1">
                <a:solidFill>
                  <a:srgbClr val="0000CC"/>
                </a:solidFill>
                <a:highlight>
                  <a:srgbClr val="FFFF00"/>
                </a:highlight>
                <a:cs typeface="+mj-cs"/>
              </a:rPr>
              <a:t>pais</a:t>
            </a:r>
            <a:r>
              <a:rPr lang="en-US" altLang="en-US" b="1" dirty="0">
                <a:solidFill>
                  <a:srgbClr val="0000CC"/>
                </a:solidFill>
                <a:cs typeface="+mj-cs"/>
              </a:rPr>
              <a:t>]</a:t>
            </a:r>
            <a:r>
              <a:rPr lang="en-US" altLang="en-US" dirty="0">
                <a:solidFill>
                  <a:srgbClr val="0000FF"/>
                </a:solidFill>
              </a:rPr>
              <a:t>,</a:t>
            </a:r>
            <a:r>
              <a:rPr lang="en-US" altLang="en-US" dirty="0"/>
              <a:t> arise!”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B78537-CBD3-54D5-FE62-3BF09418CF19}"/>
              </a:ext>
            </a:extLst>
          </p:cNvPr>
          <p:cNvPicPr>
            <a:picLocks noChangeAspect="1"/>
          </p:cNvPicPr>
          <p:nvPr/>
        </p:nvPicPr>
        <p:blipFill>
          <a:blip r:embed="rId3"/>
          <a:stretch>
            <a:fillRect/>
          </a:stretch>
        </p:blipFill>
        <p:spPr>
          <a:xfrm>
            <a:off x="0" y="0"/>
            <a:ext cx="12192000" cy="6857999"/>
          </a:xfrm>
          <a:prstGeom prst="rect">
            <a:avLst/>
          </a:prstGeom>
        </p:spPr>
      </p:pic>
      <p:sp>
        <p:nvSpPr>
          <p:cNvPr id="120834" name="Rectangle 2">
            <a:extLst>
              <a:ext uri="{FF2B5EF4-FFF2-40B4-BE49-F238E27FC236}">
                <a16:creationId xmlns:a16="http://schemas.microsoft.com/office/drawing/2014/main" id="{D02A90B8-0F82-29EE-63CF-223E09B8FD56}"/>
              </a:ext>
            </a:extLst>
          </p:cNvPr>
          <p:cNvSpPr>
            <a:spLocks noGrp="1" noChangeArrowheads="1"/>
          </p:cNvSpPr>
          <p:nvPr>
            <p:ph idx="1"/>
          </p:nvPr>
        </p:nvSpPr>
        <p:spPr>
          <a:xfrm>
            <a:off x="609600" y="0"/>
            <a:ext cx="10972800" cy="6858000"/>
          </a:xfrm>
        </p:spPr>
        <p:txBody>
          <a:bodyPr/>
          <a:lstStyle/>
          <a:p>
            <a:pPr marL="0" indent="0" algn="ctr" fontAlgn="base">
              <a:lnSpc>
                <a:spcPct val="100000"/>
              </a:lnSpc>
              <a:spcBef>
                <a:spcPts val="0"/>
              </a:spcBef>
              <a:spcAft>
                <a:spcPts val="900"/>
              </a:spcAft>
              <a:buNone/>
            </a:pPr>
            <a:r>
              <a:rPr lang="en-US" altLang="en-US" sz="3200" b="1" dirty="0">
                <a:solidFill>
                  <a:srgbClr val="0000CC"/>
                </a:solidFill>
              </a:rPr>
              <a:t>Matthew 8:5-6 ,8-9, 13</a:t>
            </a:r>
          </a:p>
          <a:p>
            <a:pPr marL="0" indent="0" algn="ctr">
              <a:lnSpc>
                <a:spcPct val="100000"/>
              </a:lnSpc>
              <a:spcBef>
                <a:spcPts val="0"/>
              </a:spcBef>
              <a:buNone/>
            </a:pPr>
            <a:r>
              <a:rPr lang="en-US" altLang="en-US" b="1" dirty="0">
                <a:solidFill>
                  <a:srgbClr val="0000CC"/>
                </a:solidFill>
                <a:latin typeface="Calibri" panose="020F0502020204030204" pitchFamily="34" charset="0"/>
                <a:cs typeface="+mj-cs"/>
              </a:rPr>
              <a:t>Jesus &amp; the Centurion </a:t>
            </a:r>
          </a:p>
          <a:p>
            <a:pPr marL="0" indent="0" algn="just">
              <a:lnSpc>
                <a:spcPct val="100000"/>
              </a:lnSpc>
              <a:buNone/>
            </a:pPr>
            <a:r>
              <a:rPr lang="en-US" altLang="en-US" baseline="30000" dirty="0">
                <a:latin typeface="Calibri" panose="020F0502020204030204" pitchFamily="34" charset="0"/>
                <a:cs typeface="Arial" panose="020B0604020202020204" pitchFamily="34" charset="0"/>
              </a:rPr>
              <a:t>5</a:t>
            </a:r>
            <a:r>
              <a:rPr lang="en-US" altLang="en-US" dirty="0"/>
              <a:t> And when Jesus entered Capernaum, a centurion came to Him, imploring Him, </a:t>
            </a:r>
            <a:r>
              <a:rPr lang="en-US" altLang="en-US" baseline="30000" dirty="0">
                <a:latin typeface="Calibri" panose="020F0502020204030204" pitchFamily="34" charset="0"/>
                <a:cs typeface="Arial" panose="020B0604020202020204" pitchFamily="34" charset="0"/>
              </a:rPr>
              <a:t>6</a:t>
            </a:r>
            <a:r>
              <a:rPr lang="en-US" altLang="en-US" dirty="0"/>
              <a:t> and saying, “Lord, </a:t>
            </a:r>
            <a:r>
              <a:rPr lang="en-US" altLang="en-US"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a:t>
            </a:r>
            <a:r>
              <a:rPr lang="en-US" altLang="en-US" b="1" u="sng" dirty="0">
                <a:solidFill>
                  <a:srgbClr val="0000CC"/>
                </a:solidFill>
                <a:latin typeface="Calibri" panose="020F0502020204030204" pitchFamily="34" charset="0"/>
                <a:cs typeface="+mj-cs"/>
              </a:rPr>
              <a:t>boy</a:t>
            </a:r>
            <a:r>
              <a:rPr lang="en-US" altLang="en-US" b="1" dirty="0">
                <a:solidFill>
                  <a:srgbClr val="0000CC"/>
                </a:solidFill>
                <a:latin typeface="Calibri" panose="020F0502020204030204" pitchFamily="34" charset="0"/>
                <a:cs typeface="+mj-cs"/>
              </a:rPr>
              <a:t> [</a:t>
            </a:r>
            <a:r>
              <a:rPr lang="en-US" altLang="en-US" b="1" i="1" dirty="0" err="1">
                <a:solidFill>
                  <a:srgbClr val="0000CC"/>
                </a:solidFill>
                <a:latin typeface="Calibri" panose="020F0502020204030204" pitchFamily="34" charset="0"/>
                <a:cs typeface="+mj-cs"/>
              </a:rPr>
              <a:t>pais</a:t>
            </a:r>
            <a:r>
              <a:rPr lang="en-US" altLang="en-US" b="1" dirty="0">
                <a:solidFill>
                  <a:srgbClr val="0000CC"/>
                </a:solidFill>
                <a:latin typeface="Calibri" panose="020F0502020204030204" pitchFamily="34" charset="0"/>
                <a:cs typeface="+mj-cs"/>
              </a:rPr>
              <a:t>] </a:t>
            </a:r>
            <a:r>
              <a:rPr lang="en-US" altLang="en-US" dirty="0">
                <a:solidFill>
                  <a:srgbClr val="0000CC"/>
                </a:solidFill>
                <a:latin typeface="Calibri" panose="020F0502020204030204" pitchFamily="34" charset="0"/>
                <a:cs typeface="+mj-cs"/>
              </a:rPr>
              <a:t>of mine </a:t>
            </a:r>
            <a:r>
              <a:rPr lang="en-US" altLang="en-US" dirty="0"/>
              <a:t>is lying paralyzed at home, fearfully tormented.”…</a:t>
            </a:r>
            <a:r>
              <a:rPr lang="en-US" altLang="en-US" baseline="30000" dirty="0">
                <a:latin typeface="Calibri" panose="020F0502020204030204" pitchFamily="34" charset="0"/>
                <a:cs typeface="Arial" panose="020B0604020202020204" pitchFamily="34" charset="0"/>
              </a:rPr>
              <a:t>8</a:t>
            </a:r>
            <a:r>
              <a:rPr lang="en-US" altLang="en-US" dirty="0"/>
              <a:t> But the centurion said, “Lord, I am not worthy for You to come under my roof, but just say the word, and </a:t>
            </a:r>
            <a:r>
              <a:rPr lang="en-US" altLang="en-US"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a:t>
            </a:r>
            <a:r>
              <a:rPr lang="en-US" altLang="en-US" b="1" u="sng" dirty="0">
                <a:solidFill>
                  <a:srgbClr val="0000CC"/>
                </a:solidFill>
                <a:latin typeface="Calibri" panose="020F0502020204030204" pitchFamily="34" charset="0"/>
                <a:cs typeface="+mj-cs"/>
              </a:rPr>
              <a:t>boy</a:t>
            </a:r>
            <a:r>
              <a:rPr lang="en-US" altLang="en-US" b="1" dirty="0">
                <a:solidFill>
                  <a:srgbClr val="0000CC"/>
                </a:solidFill>
                <a:latin typeface="Calibri" panose="020F0502020204030204" pitchFamily="34" charset="0"/>
                <a:cs typeface="+mj-cs"/>
              </a:rPr>
              <a:t> [</a:t>
            </a:r>
            <a:r>
              <a:rPr lang="en-US" altLang="en-US" b="1" i="1" dirty="0" err="1">
                <a:solidFill>
                  <a:srgbClr val="0000CC"/>
                </a:solidFill>
                <a:latin typeface="Calibri" panose="020F0502020204030204" pitchFamily="34" charset="0"/>
                <a:cs typeface="+mj-cs"/>
              </a:rPr>
              <a:t>pais</a:t>
            </a:r>
            <a:r>
              <a:rPr lang="en-US" altLang="en-US" b="1" dirty="0">
                <a:solidFill>
                  <a:srgbClr val="0000CC"/>
                </a:solidFill>
                <a:latin typeface="Calibri" panose="020F0502020204030204" pitchFamily="34" charset="0"/>
                <a:cs typeface="+mj-cs"/>
              </a:rPr>
              <a:t>] </a:t>
            </a:r>
            <a:r>
              <a:rPr lang="en-US" altLang="en-US" dirty="0">
                <a:solidFill>
                  <a:srgbClr val="0000CC"/>
                </a:solidFill>
                <a:latin typeface="Calibri" panose="020F0502020204030204" pitchFamily="34" charset="0"/>
                <a:cs typeface="+mj-cs"/>
              </a:rPr>
              <a:t>of mine </a:t>
            </a:r>
            <a:r>
              <a:rPr lang="en-US" altLang="en-US" dirty="0"/>
              <a:t>will be healed.</a:t>
            </a:r>
            <a:r>
              <a:rPr lang="en-US" altLang="en-US" sz="2000" dirty="0"/>
              <a:t> </a:t>
            </a:r>
            <a:r>
              <a:rPr lang="en-US" altLang="en-US" baseline="30000" dirty="0">
                <a:latin typeface="Calibri" panose="020F0502020204030204" pitchFamily="34" charset="0"/>
                <a:cs typeface="Arial" panose="020B0604020202020204" pitchFamily="34" charset="0"/>
              </a:rPr>
              <a:t>9</a:t>
            </a:r>
            <a:r>
              <a:rPr lang="en-US" altLang="en-US" sz="2000" dirty="0"/>
              <a:t> </a:t>
            </a:r>
            <a:r>
              <a:rPr lang="en-US" altLang="en-US" dirty="0"/>
              <a:t>“For I also am a man under authority, with soldiers under me; and I say to this one, 'Go!' and he goes, and to another, 'Come!' and he comes, and to </a:t>
            </a:r>
            <a:r>
              <a:rPr lang="en-US" altLang="en-US" dirty="0">
                <a:solidFill>
                  <a:srgbClr val="0000CC"/>
                </a:solidFill>
                <a:latin typeface="Calibri" panose="020F0502020204030204" pitchFamily="34" charset="0"/>
                <a:cs typeface="+mj-cs"/>
              </a:rPr>
              <a:t>my </a:t>
            </a:r>
            <a:r>
              <a:rPr lang="en-US" altLang="en-US" b="1" u="sng" dirty="0">
                <a:solidFill>
                  <a:srgbClr val="0000CC"/>
                </a:solidFill>
                <a:latin typeface="Calibri" panose="020F0502020204030204" pitchFamily="34" charset="0"/>
                <a:cs typeface="+mj-cs"/>
              </a:rPr>
              <a:t>slave [</a:t>
            </a:r>
            <a:r>
              <a:rPr lang="en-US" altLang="en-US" b="1" i="1" u="sng" dirty="0" err="1">
                <a:solidFill>
                  <a:srgbClr val="0000CC"/>
                </a:solidFill>
                <a:latin typeface="Calibri" panose="020F0502020204030204" pitchFamily="34" charset="0"/>
                <a:cs typeface="+mj-cs"/>
              </a:rPr>
              <a:t>doulos</a:t>
            </a:r>
            <a:r>
              <a:rPr lang="en-US" altLang="en-US" b="1" u="sng" dirty="0">
                <a:solidFill>
                  <a:srgbClr val="0000CC"/>
                </a:solidFill>
                <a:latin typeface="Calibri" panose="020F0502020204030204" pitchFamily="34" charset="0"/>
                <a:cs typeface="+mj-cs"/>
              </a:rPr>
              <a:t>]</a:t>
            </a:r>
            <a:r>
              <a:rPr lang="en-US" altLang="en-US" dirty="0">
                <a:solidFill>
                  <a:srgbClr val="0000FF"/>
                </a:solidFill>
              </a:rPr>
              <a:t>,</a:t>
            </a:r>
            <a:r>
              <a:rPr lang="en-US" altLang="en-US" dirty="0"/>
              <a:t> 'Do this!' and he does it.”…</a:t>
            </a:r>
            <a:r>
              <a:rPr lang="en-US" altLang="en-US" baseline="30000" dirty="0">
                <a:latin typeface="Calibri" panose="020F0502020204030204" pitchFamily="34" charset="0"/>
                <a:cs typeface="Arial" panose="020B0604020202020204" pitchFamily="34" charset="0"/>
              </a:rPr>
              <a:t>13</a:t>
            </a:r>
            <a:r>
              <a:rPr lang="en-US" altLang="en-US" dirty="0"/>
              <a:t> And Jesus said to the centurion, “Go; it shall be done for you as you have believed.” And </a:t>
            </a:r>
            <a:r>
              <a:rPr lang="en-US" altLang="en-US"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a:t>
            </a:r>
            <a:r>
              <a:rPr lang="en-US" altLang="en-US" b="1" u="sng" dirty="0">
                <a:solidFill>
                  <a:srgbClr val="0000CC"/>
                </a:solidFill>
                <a:latin typeface="Calibri" panose="020F0502020204030204" pitchFamily="34" charset="0"/>
                <a:cs typeface="+mj-cs"/>
              </a:rPr>
              <a:t>boy</a:t>
            </a:r>
            <a:r>
              <a:rPr lang="en-US" altLang="en-US" b="1" dirty="0">
                <a:solidFill>
                  <a:srgbClr val="0000CC"/>
                </a:solidFill>
                <a:latin typeface="Calibri" panose="020F0502020204030204" pitchFamily="34" charset="0"/>
                <a:cs typeface="+mj-cs"/>
              </a:rPr>
              <a:t> [</a:t>
            </a:r>
            <a:r>
              <a:rPr lang="en-US" altLang="en-US" b="1" i="1" dirty="0" err="1">
                <a:solidFill>
                  <a:srgbClr val="0000CC"/>
                </a:solidFill>
                <a:latin typeface="Calibri" panose="020F0502020204030204" pitchFamily="34" charset="0"/>
                <a:cs typeface="+mj-cs"/>
              </a:rPr>
              <a:t>pais</a:t>
            </a:r>
            <a:r>
              <a:rPr lang="en-US" altLang="en-US" b="1" dirty="0">
                <a:solidFill>
                  <a:srgbClr val="0000CC"/>
                </a:solidFill>
                <a:latin typeface="Calibri" panose="020F0502020204030204" pitchFamily="34" charset="0"/>
                <a:cs typeface="+mj-cs"/>
              </a:rPr>
              <a:t>]</a:t>
            </a:r>
            <a:r>
              <a:rPr lang="en-US" altLang="en-US" dirty="0">
                <a:solidFill>
                  <a:srgbClr val="0000FF"/>
                </a:solidFill>
              </a:rPr>
              <a:t> </a:t>
            </a:r>
            <a:r>
              <a:rPr lang="en-US" altLang="en-US" dirty="0">
                <a:solidFill>
                  <a:srgbClr val="0000CC"/>
                </a:solidFill>
                <a:latin typeface="Calibri" panose="020F0502020204030204" pitchFamily="34" charset="0"/>
                <a:cs typeface="+mj-cs"/>
              </a:rPr>
              <a:t>of his </a:t>
            </a:r>
            <a:r>
              <a:rPr lang="en-US" altLang="en-US" dirty="0"/>
              <a:t>was healed that very moment.</a:t>
            </a:r>
          </a:p>
        </p:txBody>
      </p:sp>
    </p:spTree>
    <p:extLst>
      <p:ext uri="{BB962C8B-B14F-4D97-AF65-F5344CB8AC3E}">
        <p14:creationId xmlns:p14="http://schemas.microsoft.com/office/powerpoint/2010/main" val="3593599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4" name="Rectangle 4">
            <a:extLst>
              <a:ext uri="{FF2B5EF4-FFF2-40B4-BE49-F238E27FC236}">
                <a16:creationId xmlns:a16="http://schemas.microsoft.com/office/drawing/2014/main" id="{B26A2523-4256-2365-7DE4-3D87959E8AA6}"/>
              </a:ext>
            </a:extLst>
          </p:cNvPr>
          <p:cNvSpPr>
            <a:spLocks noGrp="1" noChangeArrowheads="1"/>
          </p:cNvSpPr>
          <p:nvPr>
            <p:ph sz="half" idx="1"/>
          </p:nvPr>
        </p:nvSpPr>
        <p:spPr>
          <a:xfrm>
            <a:off x="5715000" y="1981200"/>
            <a:ext cx="5867400" cy="3733800"/>
          </a:xfrm>
        </p:spPr>
        <p:txBody>
          <a:bodyPr>
            <a:normAutofit/>
          </a:bodyPr>
          <a:lstStyle/>
          <a:p>
            <a:pPr marL="342900" indent="-342900" algn="just">
              <a:lnSpc>
                <a:spcPct val="100000"/>
              </a:lnSpc>
              <a:spcBef>
                <a:spcPts val="0"/>
              </a:spcBef>
              <a:spcAft>
                <a:spcPts val="1200"/>
              </a:spcAft>
            </a:pPr>
            <a:r>
              <a:rPr lang="en-US" altLang="en-US" dirty="0">
                <a:latin typeface="Calibri" panose="020F0502020204030204" pitchFamily="34" charset="0"/>
                <a:cs typeface="+mj-cs"/>
              </a:rPr>
              <a:t>This event is extraordinary in that the Centurion was a Gentile, to  whom Jesus was not sent, nor did He send His disciples (Matt. 10:1-7; 15:21-28).</a:t>
            </a:r>
          </a:p>
          <a:p>
            <a:pPr marL="342900" indent="-342900" algn="just">
              <a:lnSpc>
                <a:spcPct val="100000"/>
              </a:lnSpc>
              <a:spcBef>
                <a:spcPts val="0"/>
              </a:spcBef>
              <a:spcAft>
                <a:spcPts val="1200"/>
              </a:spcAft>
            </a:pPr>
            <a:r>
              <a:rPr lang="en-US" altLang="en-US" dirty="0"/>
              <a:t>The centurion could </a:t>
            </a:r>
            <a:r>
              <a:rPr lang="en-US" altLang="en-US" b="1" i="1" u="sng" dirty="0">
                <a:solidFill>
                  <a:srgbClr val="0000CC"/>
                </a:solidFill>
                <a:latin typeface="Calibri" panose="020F0502020204030204" pitchFamily="34" charset="0"/>
                <a:cs typeface="+mj-cs"/>
              </a:rPr>
              <a:t>demand</a:t>
            </a:r>
            <a:r>
              <a:rPr lang="en-US" altLang="en-US" sz="2000" dirty="0"/>
              <a:t> </a:t>
            </a:r>
            <a:r>
              <a:rPr lang="en-US" altLang="en-US" dirty="0"/>
              <a:t>Him</a:t>
            </a:r>
            <a:r>
              <a:rPr lang="en-US" altLang="en-US" sz="2000" dirty="0"/>
              <a:t> </a:t>
            </a:r>
            <a:r>
              <a:rPr lang="en-US" altLang="en-US" dirty="0"/>
              <a:t>to</a:t>
            </a:r>
            <a:r>
              <a:rPr lang="en-US" altLang="en-US" sz="2000" dirty="0"/>
              <a:t> </a:t>
            </a:r>
            <a:r>
              <a:rPr lang="en-US" altLang="en-US" dirty="0"/>
              <a:t>come </a:t>
            </a:r>
            <a:r>
              <a:rPr lang="en-US" dirty="0"/>
              <a:t>(cf. Matt. 27:32; Mark 15:21; Luke 23:26)</a:t>
            </a:r>
            <a:r>
              <a:rPr lang="en-US" altLang="en-US" dirty="0"/>
              <a:t>.</a:t>
            </a:r>
          </a:p>
        </p:txBody>
      </p:sp>
      <p:pic>
        <p:nvPicPr>
          <p:cNvPr id="2" name="Picture 1">
            <a:extLst>
              <a:ext uri="{FF2B5EF4-FFF2-40B4-BE49-F238E27FC236}">
                <a16:creationId xmlns:a16="http://schemas.microsoft.com/office/drawing/2014/main" id="{890724AB-748C-5064-6450-5F3BDC04EC67}"/>
              </a:ext>
            </a:extLst>
          </p:cNvPr>
          <p:cNvPicPr>
            <a:picLocks noChangeAspect="1"/>
          </p:cNvPicPr>
          <p:nvPr/>
        </p:nvPicPr>
        <p:blipFill>
          <a:blip r:embed="rId3"/>
          <a:stretch>
            <a:fillRect/>
          </a:stretch>
        </p:blipFill>
        <p:spPr>
          <a:xfrm>
            <a:off x="609600" y="2057400"/>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2">
            <a:extLst>
              <a:ext uri="{FF2B5EF4-FFF2-40B4-BE49-F238E27FC236}">
                <a16:creationId xmlns:a16="http://schemas.microsoft.com/office/drawing/2014/main" id="{723420CF-F6DF-9A52-4EB9-EC7A2B45F4AF}"/>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Then, as Jesus entered Capernaum…  </a:t>
            </a:r>
          </a:p>
          <a:p>
            <a:pPr algn="ctr" fontAlgn="auto">
              <a:spcAft>
                <a:spcPts val="0"/>
              </a:spcAft>
            </a:pPr>
            <a:r>
              <a:rPr lang="en-US" altLang="en-US" sz="2400" b="1" dirty="0">
                <a:solidFill>
                  <a:srgbClr val="0000CC"/>
                </a:solidFill>
                <a:latin typeface="Calibri" panose="020F0502020204030204" pitchFamily="34" charset="0"/>
                <a:ea typeface="+mn-ea"/>
              </a:rPr>
              <a:t>Matthew 8:5-6</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5" name="Text Box 4">
            <a:extLst>
              <a:ext uri="{FF2B5EF4-FFF2-40B4-BE49-F238E27FC236}">
                <a16:creationId xmlns:a16="http://schemas.microsoft.com/office/drawing/2014/main" id="{6C81DA71-7CF5-6892-DC5C-0EBDCAFF55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3E424B17-C250-71B4-778A-E98B44C21F37}"/>
              </a:ext>
            </a:extLst>
          </p:cNvPr>
          <p:cNvSpPr>
            <a:spLocks noGrp="1" noChangeArrowheads="1"/>
          </p:cNvSpPr>
          <p:nvPr>
            <p:ph sz="half" idx="1"/>
          </p:nvPr>
        </p:nvSpPr>
        <p:spPr>
          <a:xfrm>
            <a:off x="609600" y="1981200"/>
            <a:ext cx="5867400" cy="3657600"/>
          </a:xfrm>
        </p:spPr>
        <p:txBody>
          <a:bodyPr>
            <a:noAutofit/>
          </a:bodyPr>
          <a:lstStyle/>
          <a:p>
            <a:pPr marL="342900" indent="-342900" algn="just">
              <a:lnSpc>
                <a:spcPct val="110000"/>
              </a:lnSpc>
              <a:spcBef>
                <a:spcPts val="0"/>
              </a:spcBef>
              <a:spcAft>
                <a:spcPts val="1200"/>
              </a:spcAft>
            </a:pPr>
            <a:r>
              <a:rPr lang="en-US" altLang="en-US" dirty="0"/>
              <a:t>Jesus immediately expressed a ready willingness to go to heal the servant           (or boy), but…</a:t>
            </a:r>
          </a:p>
          <a:p>
            <a:pPr marL="342900" indent="-342900" algn="just">
              <a:lnSpc>
                <a:spcPct val="110000"/>
              </a:lnSpc>
              <a:spcBef>
                <a:spcPts val="0"/>
              </a:spcBef>
              <a:spcAft>
                <a:spcPts val="1200"/>
              </a:spcAft>
            </a:pPr>
            <a:r>
              <a:rPr lang="en-US" altLang="en-US" b="1" dirty="0">
                <a:solidFill>
                  <a:srgbClr val="0000CC"/>
                </a:solidFill>
                <a:cs typeface="+mj-cs"/>
              </a:rPr>
              <a:t>the centurion said that he was not worthy to have Christ come into  his home</a:t>
            </a:r>
            <a:r>
              <a:rPr lang="en-US" altLang="en-US" dirty="0"/>
              <a:t>, but…</a:t>
            </a:r>
          </a:p>
          <a:p>
            <a:pPr marL="342900" indent="-342900" algn="just">
              <a:lnSpc>
                <a:spcPct val="110000"/>
              </a:lnSpc>
              <a:spcBef>
                <a:spcPts val="0"/>
              </a:spcBef>
              <a:spcAft>
                <a:spcPts val="1200"/>
              </a:spcAft>
            </a:pPr>
            <a:r>
              <a:rPr lang="en-US" altLang="en-US" b="1" dirty="0">
                <a:solidFill>
                  <a:srgbClr val="0000CC"/>
                </a:solidFill>
                <a:cs typeface="+mj-cs"/>
              </a:rPr>
              <a:t>just say the word</a:t>
            </a:r>
            <a:r>
              <a:rPr lang="en-US" altLang="en-US" dirty="0"/>
              <a:t>, and my servant will be healed.” </a:t>
            </a:r>
          </a:p>
        </p:txBody>
      </p:sp>
      <p:pic>
        <p:nvPicPr>
          <p:cNvPr id="2" name="Picture 1">
            <a:extLst>
              <a:ext uri="{FF2B5EF4-FFF2-40B4-BE49-F238E27FC236}">
                <a16:creationId xmlns:a16="http://schemas.microsoft.com/office/drawing/2014/main" id="{D53F70F7-9A22-0957-F18A-4D23A952E859}"/>
              </a:ext>
            </a:extLst>
          </p:cNvPr>
          <p:cNvPicPr>
            <a:picLocks noChangeAspect="1"/>
          </p:cNvPicPr>
          <p:nvPr/>
        </p:nvPicPr>
        <p:blipFill>
          <a:blip r:embed="rId3"/>
          <a:stretch>
            <a:fillRect/>
          </a:stretch>
        </p:blipFill>
        <p:spPr>
          <a:xfrm>
            <a:off x="6705600" y="1981200"/>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ABD88993-74E1-FC43-F56B-ACC79993B3A8}"/>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expressed willingness, but…</a:t>
            </a:r>
          </a:p>
          <a:p>
            <a:pPr algn="ctr" fontAlgn="auto">
              <a:spcAft>
                <a:spcPts val="0"/>
              </a:spcAft>
            </a:pPr>
            <a:r>
              <a:rPr lang="en-US" altLang="en-US" sz="2400" b="1" dirty="0">
                <a:solidFill>
                  <a:srgbClr val="0000CC"/>
                </a:solidFill>
                <a:latin typeface="Calibri" panose="020F0502020204030204" pitchFamily="34" charset="0"/>
                <a:ea typeface="+mn-ea"/>
              </a:rPr>
              <a:t>Matthew 8:7-8</a:t>
            </a:r>
          </a:p>
          <a:p>
            <a:pPr algn="ctr" fontAlgn="auto">
              <a:spcAft>
                <a:spcPts val="0"/>
              </a:spcAft>
            </a:pPr>
            <a:endParaRPr lang="en-US" altLang="en-US" sz="3600" b="1" dirty="0">
              <a:solidFill>
                <a:srgbClr val="0000CC"/>
              </a:solidFill>
              <a:latin typeface="Calibri" panose="020F0502020204030204" pitchFamily="34" charset="0"/>
              <a:ea typeface="+mn-ea"/>
            </a:endParaRPr>
          </a:p>
        </p:txBody>
      </p:sp>
      <p:sp>
        <p:nvSpPr>
          <p:cNvPr id="4" name="Text Box 4">
            <a:extLst>
              <a:ext uri="{FF2B5EF4-FFF2-40B4-BE49-F238E27FC236}">
                <a16:creationId xmlns:a16="http://schemas.microsoft.com/office/drawing/2014/main" id="{11A30D2D-533C-BB06-3BAC-CC8EEA77B10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2" name="Rectangle 4">
            <a:extLst>
              <a:ext uri="{FF2B5EF4-FFF2-40B4-BE49-F238E27FC236}">
                <a16:creationId xmlns:a16="http://schemas.microsoft.com/office/drawing/2014/main" id="{E10C906E-472F-3F2D-5472-9AF2D79C3819}"/>
              </a:ext>
            </a:extLst>
          </p:cNvPr>
          <p:cNvSpPr>
            <a:spLocks noGrp="1" noChangeArrowheads="1"/>
          </p:cNvSpPr>
          <p:nvPr>
            <p:ph sz="half" idx="1"/>
          </p:nvPr>
        </p:nvSpPr>
        <p:spPr>
          <a:xfrm>
            <a:off x="609600" y="1981200"/>
            <a:ext cx="10972800" cy="914400"/>
          </a:xfrm>
        </p:spPr>
        <p:txBody>
          <a:bodyPr/>
          <a:lstStyle/>
          <a:p>
            <a:pPr marL="342900" indent="-342900" algn="just">
              <a:lnSpc>
                <a:spcPct val="90000"/>
              </a:lnSpc>
            </a:pPr>
            <a:r>
              <a:rPr lang="en-US" altLang="en-US" dirty="0"/>
              <a:t>The centurion most certainly knew that the Law of Moses kept Israelites from entering his home.  </a:t>
            </a:r>
          </a:p>
        </p:txBody>
      </p:sp>
      <p:sp>
        <p:nvSpPr>
          <p:cNvPr id="3" name="Rectangle 2">
            <a:extLst>
              <a:ext uri="{FF2B5EF4-FFF2-40B4-BE49-F238E27FC236}">
                <a16:creationId xmlns:a16="http://schemas.microsoft.com/office/drawing/2014/main" id="{FEEAEB17-5DFE-B8AF-BDE6-5759C65FBCFB}"/>
              </a:ext>
            </a:extLst>
          </p:cNvPr>
          <p:cNvSpPr txBox="1">
            <a:spLocks noChangeArrowheads="1"/>
          </p:cNvSpPr>
          <p:nvPr/>
        </p:nvSpPr>
        <p:spPr>
          <a:xfrm>
            <a:off x="2209800" y="685800"/>
            <a:ext cx="77724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expressed willingness, but…</a:t>
            </a:r>
          </a:p>
          <a:p>
            <a:pPr algn="ctr" fontAlgn="auto">
              <a:spcAft>
                <a:spcPts val="0"/>
              </a:spcAft>
            </a:pPr>
            <a:r>
              <a:rPr lang="en-US" altLang="en-US" sz="2400" b="1" dirty="0">
                <a:solidFill>
                  <a:srgbClr val="0000CC"/>
                </a:solidFill>
                <a:latin typeface="Calibri" panose="020F0502020204030204" pitchFamily="34" charset="0"/>
                <a:ea typeface="+mn-ea"/>
              </a:rPr>
              <a:t>Matthew 8:7-8</a:t>
            </a:r>
          </a:p>
        </p:txBody>
      </p:sp>
      <p:sp>
        <p:nvSpPr>
          <p:cNvPr id="4" name="Text Box 4">
            <a:extLst>
              <a:ext uri="{FF2B5EF4-FFF2-40B4-BE49-F238E27FC236}">
                <a16:creationId xmlns:a16="http://schemas.microsoft.com/office/drawing/2014/main" id="{FFE3BB7A-FA9E-6FE9-0A4D-898FB70178F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A1E80363-9C00-1157-8044-5B7C7FDE770D}"/>
              </a:ext>
            </a:extLst>
          </p:cNvPr>
          <p:cNvPicPr>
            <a:picLocks noChangeAspect="1"/>
          </p:cNvPicPr>
          <p:nvPr/>
        </p:nvPicPr>
        <p:blipFill>
          <a:blip r:embed="rId3"/>
          <a:stretch>
            <a:fillRect/>
          </a:stretch>
        </p:blipFill>
        <p:spPr>
          <a:xfrm>
            <a:off x="3459251" y="2852607"/>
            <a:ext cx="5273497" cy="370059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7317FE52-B98E-56ED-6127-396A74FAF7CD}"/>
              </a:ext>
            </a:extLst>
          </p:cNvPr>
          <p:cNvSpPr>
            <a:spLocks noGrp="1" noChangeArrowheads="1"/>
          </p:cNvSpPr>
          <p:nvPr>
            <p:ph sz="half" idx="1"/>
          </p:nvPr>
        </p:nvSpPr>
        <p:spPr>
          <a:xfrm>
            <a:off x="609600" y="1981200"/>
            <a:ext cx="7010400" cy="2667000"/>
          </a:xfrm>
        </p:spPr>
        <p:txBody>
          <a:bodyPr/>
          <a:lstStyle/>
          <a:p>
            <a:pPr marL="342900" indent="-342900" algn="just">
              <a:lnSpc>
                <a:spcPct val="100000"/>
              </a:lnSpc>
            </a:pPr>
            <a:r>
              <a:rPr lang="en-US" altLang="en-US" dirty="0"/>
              <a:t>The centurion was </a:t>
            </a:r>
            <a:r>
              <a:rPr lang="en-US" altLang="en-US" b="1" dirty="0">
                <a:solidFill>
                  <a:srgbClr val="0000CC"/>
                </a:solidFill>
                <a:latin typeface="Calibri" panose="020F0502020204030204" pitchFamily="34" charset="0"/>
                <a:cs typeface="+mj-cs"/>
              </a:rPr>
              <a:t>under the command of others and he also commanded others </a:t>
            </a:r>
            <a:r>
              <a:rPr lang="en-US" altLang="en-US" dirty="0"/>
              <a:t>who were under his authority, both the ones in the military as well as his own household servants.</a:t>
            </a:r>
          </a:p>
        </p:txBody>
      </p:sp>
      <p:pic>
        <p:nvPicPr>
          <p:cNvPr id="40969" name="Picture 9">
            <a:extLst>
              <a:ext uri="{FF2B5EF4-FFF2-40B4-BE49-F238E27FC236}">
                <a16:creationId xmlns:a16="http://schemas.microsoft.com/office/drawing/2014/main" id="{8041E1A6-C429-C843-6969-A400D67F0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a:stretch>
            <a:fillRect/>
          </a:stretch>
        </p:blipFill>
        <p:spPr bwMode="auto">
          <a:xfrm>
            <a:off x="7745120" y="2133600"/>
            <a:ext cx="3837280" cy="320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C7272D3-F027-17CB-CDDC-20094F590D94}"/>
              </a:ext>
            </a:extLst>
          </p:cNvPr>
          <p:cNvSpPr txBox="1">
            <a:spLocks noChangeArrowheads="1"/>
          </p:cNvSpPr>
          <p:nvPr/>
        </p:nvSpPr>
        <p:spPr>
          <a:xfrm>
            <a:off x="1935480" y="685800"/>
            <a:ext cx="8321040" cy="91440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500" b="1" dirty="0">
                <a:solidFill>
                  <a:srgbClr val="0000CC"/>
                </a:solidFill>
                <a:latin typeface="Calibri" panose="020F0502020204030204" pitchFamily="34" charset="0"/>
                <a:ea typeface="+mn-ea"/>
              </a:rPr>
              <a:t>The centurion was under and also had authority</a:t>
            </a:r>
          </a:p>
          <a:p>
            <a:pPr algn="ctr" fontAlgn="auto">
              <a:spcAft>
                <a:spcPts val="0"/>
              </a:spcAft>
            </a:pPr>
            <a:r>
              <a:rPr lang="en-US" altLang="en-US" sz="2600" b="1" dirty="0">
                <a:solidFill>
                  <a:srgbClr val="0000CC"/>
                </a:solidFill>
                <a:latin typeface="Calibri" panose="020F0502020204030204" pitchFamily="34" charset="0"/>
                <a:ea typeface="+mn-ea"/>
              </a:rPr>
              <a:t>Matthew 8:8-9</a:t>
            </a:r>
          </a:p>
        </p:txBody>
      </p:sp>
      <p:sp>
        <p:nvSpPr>
          <p:cNvPr id="3" name="Text Box 4">
            <a:extLst>
              <a:ext uri="{FF2B5EF4-FFF2-40B4-BE49-F238E27FC236}">
                <a16:creationId xmlns:a16="http://schemas.microsoft.com/office/drawing/2014/main" id="{50CC18EC-289C-D935-81CB-9FBBC50AAA3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20" name="Rectangle 4">
            <a:extLst>
              <a:ext uri="{FF2B5EF4-FFF2-40B4-BE49-F238E27FC236}">
                <a16:creationId xmlns:a16="http://schemas.microsoft.com/office/drawing/2014/main" id="{39DA58DE-5B5B-28C7-E4B8-34CB40DDDDBE}"/>
              </a:ext>
            </a:extLst>
          </p:cNvPr>
          <p:cNvSpPr>
            <a:spLocks noGrp="1" noChangeArrowheads="1"/>
          </p:cNvSpPr>
          <p:nvPr>
            <p:ph sz="half" idx="1"/>
          </p:nvPr>
        </p:nvSpPr>
        <p:spPr>
          <a:xfrm>
            <a:off x="4648200" y="1981200"/>
            <a:ext cx="6934200" cy="2362200"/>
          </a:xfrm>
        </p:spPr>
        <p:txBody>
          <a:bodyPr/>
          <a:lstStyle/>
          <a:p>
            <a:pPr marL="342900" indent="-342900" algn="just">
              <a:lnSpc>
                <a:spcPct val="100000"/>
              </a:lnSpc>
              <a:spcBef>
                <a:spcPts val="0"/>
              </a:spcBef>
            </a:pPr>
            <a:r>
              <a:rPr lang="en-US" altLang="en-US" dirty="0"/>
              <a:t>Like the centurion’s soldiers and servants, </a:t>
            </a:r>
            <a:r>
              <a:rPr lang="en-US" altLang="en-US" b="1" dirty="0">
                <a:solidFill>
                  <a:srgbClr val="0000CC"/>
                </a:solidFill>
                <a:cs typeface="+mj-cs"/>
              </a:rPr>
              <a:t>who often carried out the centurion’s will at a distance, the centurion was quite certain that Jesus could heal from a distance.  </a:t>
            </a:r>
          </a:p>
        </p:txBody>
      </p:sp>
      <p:sp>
        <p:nvSpPr>
          <p:cNvPr id="3" name="Rectangle 2">
            <a:extLst>
              <a:ext uri="{FF2B5EF4-FFF2-40B4-BE49-F238E27FC236}">
                <a16:creationId xmlns:a16="http://schemas.microsoft.com/office/drawing/2014/main" id="{9A16BD0E-BD1A-0DA9-C64B-286B2DDFE689}"/>
              </a:ext>
            </a:extLst>
          </p:cNvPr>
          <p:cNvSpPr txBox="1">
            <a:spLocks noChangeArrowheads="1"/>
          </p:cNvSpPr>
          <p:nvPr/>
        </p:nvSpPr>
        <p:spPr>
          <a:xfrm>
            <a:off x="1935480" y="685800"/>
            <a:ext cx="8321040" cy="91440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500" b="1" dirty="0">
                <a:solidFill>
                  <a:srgbClr val="0000CC"/>
                </a:solidFill>
                <a:latin typeface="Calibri" panose="020F0502020204030204" pitchFamily="34" charset="0"/>
                <a:ea typeface="+mn-ea"/>
              </a:rPr>
              <a:t>The centurion was under and also had authority</a:t>
            </a:r>
          </a:p>
          <a:p>
            <a:pPr algn="ctr" fontAlgn="auto">
              <a:spcAft>
                <a:spcPts val="0"/>
              </a:spcAft>
            </a:pPr>
            <a:r>
              <a:rPr lang="en-US" altLang="en-US" sz="2600" b="1" dirty="0">
                <a:solidFill>
                  <a:srgbClr val="0000CC"/>
                </a:solidFill>
                <a:latin typeface="Calibri" panose="020F0502020204030204" pitchFamily="34" charset="0"/>
                <a:ea typeface="+mn-ea"/>
              </a:rPr>
              <a:t>Matthew 8:8-9</a:t>
            </a:r>
          </a:p>
        </p:txBody>
      </p:sp>
      <p:sp>
        <p:nvSpPr>
          <p:cNvPr id="4" name="Text Box 4">
            <a:extLst>
              <a:ext uri="{FF2B5EF4-FFF2-40B4-BE49-F238E27FC236}">
                <a16:creationId xmlns:a16="http://schemas.microsoft.com/office/drawing/2014/main" id="{31F18061-1488-32CC-E491-869D1B7B1AB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2" name="Picture 9">
            <a:extLst>
              <a:ext uri="{FF2B5EF4-FFF2-40B4-BE49-F238E27FC236}">
                <a16:creationId xmlns:a16="http://schemas.microsoft.com/office/drawing/2014/main" id="{538920AF-935D-E944-F8B3-0AC83101E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a:stretch>
            <a:fillRect/>
          </a:stretch>
        </p:blipFill>
        <p:spPr bwMode="auto">
          <a:xfrm>
            <a:off x="658520" y="2133600"/>
            <a:ext cx="3837280" cy="320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0425B1-3450-5EF3-AFDC-A4ED6A96795B}"/>
              </a:ext>
            </a:extLst>
          </p:cNvPr>
          <p:cNvPicPr>
            <a:picLocks noChangeAspect="1"/>
          </p:cNvPicPr>
          <p:nvPr/>
        </p:nvPicPr>
        <p:blipFill>
          <a:blip r:embed="rId4"/>
          <a:stretch>
            <a:fillRect/>
          </a:stretch>
        </p:blipFill>
        <p:spPr>
          <a:xfrm>
            <a:off x="566581" y="2057400"/>
            <a:ext cx="4005419" cy="3371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DBF3ED7E-41DB-9DEF-F6B1-13E136F44B19}"/>
              </a:ext>
            </a:extLst>
          </p:cNvPr>
          <p:cNvSpPr>
            <a:spLocks noGrp="1" noChangeArrowheads="1"/>
          </p:cNvSpPr>
          <p:nvPr>
            <p:ph sz="half" idx="1"/>
          </p:nvPr>
        </p:nvSpPr>
        <p:spPr>
          <a:xfrm>
            <a:off x="609600" y="1829355"/>
            <a:ext cx="5867400" cy="2590245"/>
          </a:xfrm>
        </p:spPr>
        <p:txBody>
          <a:bodyPr>
            <a:normAutofit/>
          </a:bodyPr>
          <a:lstStyle/>
          <a:p>
            <a:pPr marL="342900" indent="-342900" algn="just">
              <a:lnSpc>
                <a:spcPct val="100000"/>
              </a:lnSpc>
              <a:spcBef>
                <a:spcPts val="0"/>
              </a:spcBef>
              <a:spcAft>
                <a:spcPts val="1200"/>
              </a:spcAft>
            </a:pPr>
            <a:r>
              <a:rPr lang="en-US" altLang="en-US" dirty="0"/>
              <a:t>Jesus marveled at the faith of                  this centurion!</a:t>
            </a:r>
          </a:p>
          <a:p>
            <a:pPr marL="342900" indent="-342900" algn="just">
              <a:lnSpc>
                <a:spcPct val="100000"/>
              </a:lnSpc>
              <a:spcBef>
                <a:spcPts val="0"/>
              </a:spcBef>
              <a:spcAft>
                <a:spcPts val="1200"/>
              </a:spcAft>
            </a:pPr>
            <a:r>
              <a:rPr lang="en-US" altLang="en-US" dirty="0"/>
              <a:t>He said that He had not found this kind of faith in all of </a:t>
            </a:r>
            <a:r>
              <a:rPr lang="en-US" altLang="en-US" b="1" dirty="0">
                <a:solidFill>
                  <a:srgbClr val="0000CC"/>
                </a:solidFill>
                <a:latin typeface="Calibri" panose="020F0502020204030204" pitchFamily="34" charset="0"/>
                <a:cs typeface="+mj-cs"/>
              </a:rPr>
              <a:t>Israel </a:t>
            </a:r>
            <a:r>
              <a:rPr lang="en-US" altLang="en-US" dirty="0"/>
              <a:t>– the chosen nation  people of God.</a:t>
            </a:r>
          </a:p>
        </p:txBody>
      </p:sp>
      <p:sp>
        <p:nvSpPr>
          <p:cNvPr id="2" name="Rectangle 2">
            <a:extLst>
              <a:ext uri="{FF2B5EF4-FFF2-40B4-BE49-F238E27FC236}">
                <a16:creationId xmlns:a16="http://schemas.microsoft.com/office/drawing/2014/main" id="{AD7B38D2-A772-EC1C-66DC-6AF6266CBDCF}"/>
              </a:ext>
            </a:extLst>
          </p:cNvPr>
          <p:cNvSpPr txBox="1">
            <a:spLocks noChangeArrowheads="1"/>
          </p:cNvSpPr>
          <p:nvPr/>
        </p:nvSpPr>
        <p:spPr>
          <a:xfrm>
            <a:off x="1935480" y="685800"/>
            <a:ext cx="832104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marveled at his faith! </a:t>
            </a:r>
          </a:p>
          <a:p>
            <a:pPr algn="ctr" fontAlgn="auto">
              <a:spcAft>
                <a:spcPts val="0"/>
              </a:spcAft>
            </a:pPr>
            <a:r>
              <a:rPr lang="en-US" altLang="en-US" sz="2400" b="1" dirty="0">
                <a:solidFill>
                  <a:srgbClr val="0000CC"/>
                </a:solidFill>
                <a:latin typeface="Calibri" panose="020F0502020204030204" pitchFamily="34" charset="0"/>
                <a:ea typeface="+mn-ea"/>
              </a:rPr>
              <a:t>Matthew 8:10-12</a:t>
            </a:r>
          </a:p>
        </p:txBody>
      </p:sp>
      <p:sp>
        <p:nvSpPr>
          <p:cNvPr id="3" name="Text Box 4">
            <a:extLst>
              <a:ext uri="{FF2B5EF4-FFF2-40B4-BE49-F238E27FC236}">
                <a16:creationId xmlns:a16="http://schemas.microsoft.com/office/drawing/2014/main" id="{DBC4DF2F-321B-E285-4DF9-A47003C605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4" name="Picture 3">
            <a:extLst>
              <a:ext uri="{FF2B5EF4-FFF2-40B4-BE49-F238E27FC236}">
                <a16:creationId xmlns:a16="http://schemas.microsoft.com/office/drawing/2014/main" id="{0E9E7384-1A19-DCC3-B128-3A2D90696318}"/>
              </a:ext>
            </a:extLst>
          </p:cNvPr>
          <p:cNvPicPr>
            <a:picLocks noChangeAspect="1"/>
          </p:cNvPicPr>
          <p:nvPr/>
        </p:nvPicPr>
        <p:blipFill>
          <a:blip r:embed="rId3"/>
          <a:stretch>
            <a:fillRect/>
          </a:stretch>
        </p:blipFill>
        <p:spPr>
          <a:xfrm>
            <a:off x="6727275" y="1981200"/>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8" name="Rectangle 4">
            <a:extLst>
              <a:ext uri="{FF2B5EF4-FFF2-40B4-BE49-F238E27FC236}">
                <a16:creationId xmlns:a16="http://schemas.microsoft.com/office/drawing/2014/main" id="{A2642C55-2D5B-CB8E-5EAE-304ADD468263}"/>
              </a:ext>
            </a:extLst>
          </p:cNvPr>
          <p:cNvSpPr>
            <a:spLocks noGrp="1" noChangeArrowheads="1"/>
          </p:cNvSpPr>
          <p:nvPr>
            <p:ph sz="half" idx="1"/>
          </p:nvPr>
        </p:nvSpPr>
        <p:spPr>
          <a:xfrm>
            <a:off x="5791200" y="1981200"/>
            <a:ext cx="5867400" cy="2971800"/>
          </a:xfrm>
        </p:spPr>
        <p:txBody>
          <a:bodyPr/>
          <a:lstStyle/>
          <a:p>
            <a:pPr marL="342900" indent="-342900" algn="just">
              <a:lnSpc>
                <a:spcPct val="100000"/>
              </a:lnSpc>
              <a:spcBef>
                <a:spcPts val="0"/>
              </a:spcBef>
              <a:spcAft>
                <a:spcPts val="1200"/>
              </a:spcAft>
            </a:pPr>
            <a:r>
              <a:rPr lang="en-US" altLang="en-US" dirty="0"/>
              <a:t>Then Jesus spoke of many who would come and sit down with Abraham, Isaac and Jacob in the coming kingdom of heaven, but Jews who ought to be there would be in outer darkness.</a:t>
            </a:r>
          </a:p>
        </p:txBody>
      </p:sp>
      <p:sp>
        <p:nvSpPr>
          <p:cNvPr id="139274" name="Text Box 10">
            <a:extLst>
              <a:ext uri="{FF2B5EF4-FFF2-40B4-BE49-F238E27FC236}">
                <a16:creationId xmlns:a16="http://schemas.microsoft.com/office/drawing/2014/main" id="{134BA1BA-09F9-8244-E17C-7C5416B164E0}"/>
              </a:ext>
            </a:extLst>
          </p:cNvPr>
          <p:cNvSpPr txBox="1">
            <a:spLocks noChangeArrowheads="1"/>
          </p:cNvSpPr>
          <p:nvPr/>
        </p:nvSpPr>
        <p:spPr bwMode="auto">
          <a:xfrm>
            <a:off x="1524000" y="6019800"/>
            <a:ext cx="9144000" cy="52322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2800" dirty="0">
                <a:latin typeface="+mn-lt"/>
                <a:cs typeface="+mn-cs"/>
              </a:rPr>
              <a:t>Being Jewish doesn’t get one into the kingdom!</a:t>
            </a:r>
          </a:p>
        </p:txBody>
      </p:sp>
      <p:sp>
        <p:nvSpPr>
          <p:cNvPr id="3" name="Rectangle 2">
            <a:extLst>
              <a:ext uri="{FF2B5EF4-FFF2-40B4-BE49-F238E27FC236}">
                <a16:creationId xmlns:a16="http://schemas.microsoft.com/office/drawing/2014/main" id="{4F53401B-BBC4-90BB-0F8B-B093AD73331C}"/>
              </a:ext>
            </a:extLst>
          </p:cNvPr>
          <p:cNvSpPr txBox="1">
            <a:spLocks noChangeArrowheads="1"/>
          </p:cNvSpPr>
          <p:nvPr/>
        </p:nvSpPr>
        <p:spPr>
          <a:xfrm>
            <a:off x="1935480" y="685800"/>
            <a:ext cx="832104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marveled at his faith! </a:t>
            </a:r>
          </a:p>
          <a:p>
            <a:pPr algn="ctr" fontAlgn="auto">
              <a:spcAft>
                <a:spcPts val="0"/>
              </a:spcAft>
            </a:pPr>
            <a:r>
              <a:rPr lang="en-US" altLang="en-US" sz="2400" b="1" dirty="0">
                <a:solidFill>
                  <a:srgbClr val="0000CC"/>
                </a:solidFill>
                <a:latin typeface="Calibri" panose="020F0502020204030204" pitchFamily="34" charset="0"/>
                <a:ea typeface="+mn-ea"/>
              </a:rPr>
              <a:t>Matthew 8:10-12</a:t>
            </a:r>
          </a:p>
        </p:txBody>
      </p:sp>
      <p:sp>
        <p:nvSpPr>
          <p:cNvPr id="4" name="Text Box 4">
            <a:extLst>
              <a:ext uri="{FF2B5EF4-FFF2-40B4-BE49-F238E27FC236}">
                <a16:creationId xmlns:a16="http://schemas.microsoft.com/office/drawing/2014/main" id="{00EA902E-BBC8-35B2-3AFF-3A976BBED9B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80A69615-2BA4-6C81-02C5-DC30C625BF87}"/>
              </a:ext>
            </a:extLst>
          </p:cNvPr>
          <p:cNvPicPr>
            <a:picLocks noChangeAspect="1"/>
          </p:cNvPicPr>
          <p:nvPr/>
        </p:nvPicPr>
        <p:blipFill>
          <a:blip r:embed="rId3"/>
          <a:stretch>
            <a:fillRect/>
          </a:stretch>
        </p:blipFill>
        <p:spPr>
          <a:xfrm>
            <a:off x="609600" y="2057400"/>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9274"/>
                                        </p:tgtEl>
                                        <p:attrNameLst>
                                          <p:attrName>style.visibility</p:attrName>
                                        </p:attrNameLst>
                                      </p:cBhvr>
                                      <p:to>
                                        <p:strVal val="visible"/>
                                      </p:to>
                                    </p:set>
                                    <p:anim calcmode="lin" valueType="num">
                                      <p:cBhvr additive="base">
                                        <p:cTn id="7" dur="1000" fill="hold"/>
                                        <p:tgtEl>
                                          <p:spTgt spid="139274"/>
                                        </p:tgtEl>
                                        <p:attrNameLst>
                                          <p:attrName>ppt_x</p:attrName>
                                        </p:attrNameLst>
                                      </p:cBhvr>
                                      <p:tavLst>
                                        <p:tav tm="0">
                                          <p:val>
                                            <p:strVal val="1+#ppt_w/2"/>
                                          </p:val>
                                        </p:tav>
                                        <p:tav tm="100000">
                                          <p:val>
                                            <p:strVal val="#ppt_x"/>
                                          </p:val>
                                        </p:tav>
                                      </p:tavLst>
                                    </p:anim>
                                    <p:anim calcmode="lin" valueType="num">
                                      <p:cBhvr additive="base">
                                        <p:cTn id="8" dur="1000" fill="hold"/>
                                        <p:tgtEl>
                                          <p:spTgt spid="1392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3B622EC4-3CEF-2E71-1869-242E9674881A}"/>
              </a:ext>
            </a:extLst>
          </p:cNvPr>
          <p:cNvSpPr>
            <a:spLocks noGrp="1" noChangeArrowheads="1"/>
          </p:cNvSpPr>
          <p:nvPr>
            <p:ph sz="half" idx="1"/>
          </p:nvPr>
        </p:nvSpPr>
        <p:spPr>
          <a:xfrm>
            <a:off x="609600" y="1829355"/>
            <a:ext cx="6019800" cy="2590245"/>
          </a:xfrm>
        </p:spPr>
        <p:txBody>
          <a:bodyPr/>
          <a:lstStyle/>
          <a:p>
            <a:pPr marL="342900" indent="-342900" algn="just">
              <a:lnSpc>
                <a:spcPct val="100000"/>
              </a:lnSpc>
              <a:spcBef>
                <a:spcPts val="0"/>
              </a:spcBef>
              <a:spcAft>
                <a:spcPts val="1200"/>
              </a:spcAft>
            </a:pPr>
            <a:r>
              <a:rPr lang="en-US" altLang="en-US" dirty="0"/>
              <a:t>Based on his faith, </a:t>
            </a:r>
            <a:r>
              <a:rPr lang="en-US" altLang="en-US" b="1" dirty="0">
                <a:solidFill>
                  <a:srgbClr val="0000CC"/>
                </a:solidFill>
                <a:latin typeface="Calibri" panose="020F0502020204030204" pitchFamily="34" charset="0"/>
                <a:cs typeface="+mj-cs"/>
              </a:rPr>
              <a:t>Jesus then told this centurion that his servant (or son), would be healed, and Matthew wrote that the healing  took place that very hour…</a:t>
            </a:r>
          </a:p>
        </p:txBody>
      </p:sp>
      <p:pic>
        <p:nvPicPr>
          <p:cNvPr id="2" name="Picture 1">
            <a:extLst>
              <a:ext uri="{FF2B5EF4-FFF2-40B4-BE49-F238E27FC236}">
                <a16:creationId xmlns:a16="http://schemas.microsoft.com/office/drawing/2014/main" id="{7A5393C5-0984-DCF2-05D6-9000F92C4D07}"/>
              </a:ext>
            </a:extLst>
          </p:cNvPr>
          <p:cNvPicPr>
            <a:picLocks noChangeAspect="1"/>
          </p:cNvPicPr>
          <p:nvPr/>
        </p:nvPicPr>
        <p:blipFill>
          <a:blip r:embed="rId3"/>
          <a:stretch>
            <a:fillRect/>
          </a:stretch>
        </p:blipFill>
        <p:spPr>
          <a:xfrm>
            <a:off x="6727275" y="1981200"/>
            <a:ext cx="485512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D19DCB16-70A7-D5F7-A899-67DF0FA9F537}"/>
              </a:ext>
            </a:extLst>
          </p:cNvPr>
          <p:cNvSpPr txBox="1">
            <a:spLocks noChangeArrowheads="1"/>
          </p:cNvSpPr>
          <p:nvPr/>
        </p:nvSpPr>
        <p:spPr>
          <a:xfrm>
            <a:off x="1935480" y="685800"/>
            <a:ext cx="832104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So, Jesus told the centurion </a:t>
            </a:r>
          </a:p>
          <a:p>
            <a:pPr algn="ctr" fontAlgn="auto">
              <a:spcAft>
                <a:spcPts val="0"/>
              </a:spcAft>
            </a:pPr>
            <a:r>
              <a:rPr lang="en-US" altLang="en-US" sz="2400" b="1" dirty="0">
                <a:solidFill>
                  <a:srgbClr val="0000CC"/>
                </a:solidFill>
                <a:latin typeface="Calibri" panose="020F0502020204030204" pitchFamily="34" charset="0"/>
                <a:ea typeface="+mn-ea"/>
              </a:rPr>
              <a:t>Matthew 8:13</a:t>
            </a:r>
          </a:p>
        </p:txBody>
      </p:sp>
      <p:sp>
        <p:nvSpPr>
          <p:cNvPr id="4" name="Text Box 4">
            <a:extLst>
              <a:ext uri="{FF2B5EF4-FFF2-40B4-BE49-F238E27FC236}">
                <a16:creationId xmlns:a16="http://schemas.microsoft.com/office/drawing/2014/main" id="{37FB49A4-7CD2-C91C-882F-40D31881E46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1478280" y="1143000"/>
            <a:ext cx="9235440"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The Sermon on the Mount</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A Leper, A Centurion, &amp; Other Outcasts – Matt. 8:1-13</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00"/>
                </a:solidFill>
              </a:rPr>
              <a:t>Matt. 8:1-13</a:t>
            </a:r>
          </a:p>
          <a:p>
            <a:pPr lvl="1">
              <a:spcBef>
                <a:spcPct val="0"/>
              </a:spcBef>
              <a:spcAft>
                <a:spcPts val="1200"/>
              </a:spcAft>
              <a:buFont typeface="Arial" panose="020B0604020202020204" pitchFamily="34" charset="0"/>
              <a:buAutoNum type="romanUcPeriod"/>
              <a:defRPr/>
            </a:pPr>
            <a:r>
              <a:rPr lang="en-US" altLang="en-US" sz="3000" b="1" u="sng" dirty="0">
                <a:solidFill>
                  <a:srgbClr val="0000CC"/>
                </a:solidFill>
              </a:rPr>
              <a:t>Concluding Observations</a:t>
            </a:r>
          </a:p>
        </p:txBody>
      </p:sp>
    </p:spTree>
    <p:extLst>
      <p:ext uri="{BB962C8B-B14F-4D97-AF65-F5344CB8AC3E}">
        <p14:creationId xmlns:p14="http://schemas.microsoft.com/office/powerpoint/2010/main" val="422865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BE87181-5E61-4E17-F6B9-C7DE55479B6F}"/>
              </a:ext>
            </a:extLst>
          </p:cNvPr>
          <p:cNvSpPr>
            <a:spLocks noGrp="1" noChangeArrowheads="1"/>
          </p:cNvSpPr>
          <p:nvPr>
            <p:ph sz="half" idx="1"/>
          </p:nvPr>
        </p:nvSpPr>
        <p:spPr>
          <a:xfrm>
            <a:off x="609600" y="1829355"/>
            <a:ext cx="6096000" cy="2514046"/>
          </a:xfrm>
        </p:spPr>
        <p:txBody>
          <a:bodyPr>
            <a:normAutofit/>
          </a:bodyPr>
          <a:lstStyle/>
          <a:p>
            <a:pPr marL="342900" indent="-342900" algn="just">
              <a:lnSpc>
                <a:spcPct val="100000"/>
              </a:lnSpc>
              <a:spcBef>
                <a:spcPts val="0"/>
              </a:spcBef>
              <a:spcAft>
                <a:spcPts val="1200"/>
              </a:spcAft>
              <a:tabLst>
                <a:tab pos="3370263" algn="l"/>
              </a:tabLst>
            </a:pPr>
            <a:r>
              <a:rPr lang="en-US" altLang="en-US" dirty="0"/>
              <a:t>The Old Testament prophets predicted that </a:t>
            </a:r>
            <a:r>
              <a:rPr lang="en-US" altLang="en-US" b="1" dirty="0">
                <a:solidFill>
                  <a:srgbClr val="0000CC"/>
                </a:solidFill>
                <a:latin typeface="Calibri" panose="020F0502020204030204" pitchFamily="34" charset="0"/>
                <a:cs typeface="+mj-cs"/>
              </a:rPr>
              <a:t>Messianic fulfillment would include both miracles and healing  </a:t>
            </a:r>
            <a:r>
              <a:rPr lang="en-US" altLang="en-US" dirty="0"/>
              <a:t> (cf. Isaiah 29:18, 19; 35:5, 6; 42:7; 61:1-3, et al).</a:t>
            </a:r>
          </a:p>
        </p:txBody>
      </p:sp>
      <p:sp>
        <p:nvSpPr>
          <p:cNvPr id="4" name="Rectangle 2">
            <a:extLst>
              <a:ext uri="{FF2B5EF4-FFF2-40B4-BE49-F238E27FC236}">
                <a16:creationId xmlns:a16="http://schemas.microsoft.com/office/drawing/2014/main" id="{34C3A02C-2ED6-4568-4867-A4525FB7207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the Messiah, validated!</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5" name="Text Box 4">
            <a:extLst>
              <a:ext uri="{FF2B5EF4-FFF2-40B4-BE49-F238E27FC236}">
                <a16:creationId xmlns:a16="http://schemas.microsoft.com/office/drawing/2014/main" id="{E8C75C9D-31E6-A5A3-1702-CD1F3D1D29C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8" name="Picture 7">
            <a:extLst>
              <a:ext uri="{FF2B5EF4-FFF2-40B4-BE49-F238E27FC236}">
                <a16:creationId xmlns:a16="http://schemas.microsoft.com/office/drawing/2014/main" id="{31B6D376-35E4-0FD5-D663-FB31FD559B33}"/>
              </a:ext>
            </a:extLst>
          </p:cNvPr>
          <p:cNvPicPr>
            <a:picLocks noChangeAspect="1"/>
          </p:cNvPicPr>
          <p:nvPr/>
        </p:nvPicPr>
        <p:blipFill rotWithShape="1">
          <a:blip r:embed="rId3"/>
          <a:srcRect l="8333" t="10000" r="10000" b="12222"/>
          <a:stretch/>
        </p:blipFill>
        <p:spPr>
          <a:xfrm>
            <a:off x="6781800" y="1905000"/>
            <a:ext cx="4800600" cy="36576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8D831E1F-5839-04EB-EC95-FEE6D28D71EE}"/>
              </a:ext>
            </a:extLst>
          </p:cNvPr>
          <p:cNvSpPr>
            <a:spLocks noGrp="1" noChangeArrowheads="1"/>
          </p:cNvSpPr>
          <p:nvPr>
            <p:ph sz="half" idx="1"/>
          </p:nvPr>
        </p:nvSpPr>
        <p:spPr>
          <a:xfrm>
            <a:off x="4876800" y="1981200"/>
            <a:ext cx="6705600" cy="3657600"/>
          </a:xfrm>
        </p:spPr>
        <p:txBody>
          <a:bodyPr>
            <a:normAutofit/>
          </a:bodyPr>
          <a:lstStyle/>
          <a:p>
            <a:pPr marL="342900" indent="-342900" algn="just">
              <a:lnSpc>
                <a:spcPct val="100000"/>
              </a:lnSpc>
              <a:spcBef>
                <a:spcPts val="0"/>
              </a:spcBef>
              <a:spcAft>
                <a:spcPts val="1200"/>
              </a:spcAft>
              <a:tabLst>
                <a:tab pos="3370263" algn="l"/>
              </a:tabLst>
            </a:pPr>
            <a:r>
              <a:rPr lang="en-US" altLang="en-US" dirty="0"/>
              <a:t>In Matthew 11:4-5, when John the Baptist who was imprisoned by Herod, sent his disciples to inquire if Jesus was really the Christ, Jesus replied,…</a:t>
            </a:r>
          </a:p>
          <a:p>
            <a:pPr marL="341313" indent="0" algn="just">
              <a:lnSpc>
                <a:spcPct val="100000"/>
              </a:lnSpc>
              <a:spcBef>
                <a:spcPts val="0"/>
              </a:spcBef>
              <a:spcAft>
                <a:spcPts val="1200"/>
              </a:spcAft>
              <a:buNone/>
              <a:tabLst>
                <a:tab pos="3370263" algn="l"/>
              </a:tabLst>
            </a:pPr>
            <a:r>
              <a:rPr lang="en-US" altLang="en-US" b="1" dirty="0">
                <a:solidFill>
                  <a:srgbClr val="0000CC"/>
                </a:solidFill>
                <a:latin typeface="Calibri" panose="020F0502020204030204" pitchFamily="34" charset="0"/>
                <a:cs typeface="+mj-cs"/>
              </a:rPr>
              <a:t>“Go and report to John what you see and hear: </a:t>
            </a:r>
            <a:r>
              <a:rPr lang="en-US" altLang="en-US" b="1" i="1"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blind receive sight and </a:t>
            </a:r>
            <a:r>
              <a:rPr lang="en-US" altLang="en-US" b="1" i="1"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lame walk, </a:t>
            </a:r>
            <a:r>
              <a:rPr lang="en-US" altLang="en-US" b="1" i="1"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lepers are cleansed and </a:t>
            </a:r>
            <a:r>
              <a:rPr lang="en-US" altLang="en-US" b="1" i="1" dirty="0">
                <a:solidFill>
                  <a:srgbClr val="0000CC"/>
                </a:solidFill>
                <a:latin typeface="Calibri" panose="020F0502020204030204" pitchFamily="34" charset="0"/>
                <a:cs typeface="+mj-cs"/>
              </a:rPr>
              <a:t>the</a:t>
            </a:r>
            <a:r>
              <a:rPr lang="en-US" altLang="en-US" b="1" dirty="0">
                <a:solidFill>
                  <a:srgbClr val="0000CC"/>
                </a:solidFill>
                <a:latin typeface="Calibri" panose="020F0502020204030204" pitchFamily="34" charset="0"/>
                <a:cs typeface="+mj-cs"/>
              </a:rPr>
              <a:t> deaf hear…” </a:t>
            </a:r>
          </a:p>
        </p:txBody>
      </p:sp>
      <p:pic>
        <p:nvPicPr>
          <p:cNvPr id="148490" name="Picture 10">
            <a:extLst>
              <a:ext uri="{FF2B5EF4-FFF2-40B4-BE49-F238E27FC236}">
                <a16:creationId xmlns:a16="http://schemas.microsoft.com/office/drawing/2014/main" id="{204FFE9F-6538-02D0-397B-A22C4E416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84" y="1853059"/>
            <a:ext cx="3640137"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6FF9F0-699B-F992-4AA2-946D08BFA81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the Messiah, validated!</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4" name="Text Box 4">
            <a:extLst>
              <a:ext uri="{FF2B5EF4-FFF2-40B4-BE49-F238E27FC236}">
                <a16:creationId xmlns:a16="http://schemas.microsoft.com/office/drawing/2014/main" id="{C91AEE0E-D9A8-E769-F9C1-E6AEB0C1C93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8D831E1F-5839-04EB-EC95-FEE6D28D71EE}"/>
              </a:ext>
            </a:extLst>
          </p:cNvPr>
          <p:cNvSpPr>
            <a:spLocks noGrp="1" noChangeArrowheads="1"/>
          </p:cNvSpPr>
          <p:nvPr>
            <p:ph sz="half" idx="1"/>
          </p:nvPr>
        </p:nvSpPr>
        <p:spPr>
          <a:xfrm>
            <a:off x="609600" y="1600201"/>
            <a:ext cx="10972800" cy="2285999"/>
          </a:xfrm>
        </p:spPr>
        <p:txBody>
          <a:bodyPr>
            <a:normAutofit/>
          </a:bodyPr>
          <a:lstStyle/>
          <a:p>
            <a:pPr marL="0" indent="0" algn="just">
              <a:lnSpc>
                <a:spcPct val="100000"/>
              </a:lnSpc>
              <a:spcBef>
                <a:spcPts val="0"/>
              </a:spcBef>
              <a:buNone/>
              <a:tabLst>
                <a:tab pos="3370263" algn="l"/>
              </a:tabLst>
            </a:pPr>
            <a:r>
              <a:rPr lang="en-US" altLang="en-US" dirty="0"/>
              <a:t>The purpose of all His miracles between [Matthew] chapters 4 and 12 is to authenticate His Person and His message. They are signs to force the nation of Israel to come to a decision regarding two things: first, His Person, that </a:t>
            </a:r>
            <a:r>
              <a:rPr lang="en-US" altLang="en-US" b="1" u="sng" dirty="0">
                <a:solidFill>
                  <a:srgbClr val="0000CC"/>
                </a:solidFill>
                <a:latin typeface="Calibri" panose="020F0502020204030204" pitchFamily="34" charset="0"/>
                <a:cs typeface="+mj-cs"/>
              </a:rPr>
              <a:t>He is the Messiah</a:t>
            </a:r>
            <a:r>
              <a:rPr lang="en-US" altLang="en-US" dirty="0"/>
              <a:t>; and secondly, His message, </a:t>
            </a:r>
            <a:r>
              <a:rPr lang="en-US" altLang="en-US" b="1" u="sng" dirty="0">
                <a:solidFill>
                  <a:srgbClr val="0000CC"/>
                </a:solidFill>
                <a:latin typeface="Calibri" panose="020F0502020204030204" pitchFamily="34" charset="0"/>
                <a:cs typeface="+mj-cs"/>
              </a:rPr>
              <a:t>the gospel of the Kingdom</a:t>
            </a:r>
            <a:r>
              <a:rPr lang="en-US" altLang="en-US" dirty="0"/>
              <a:t>. </a:t>
            </a:r>
          </a:p>
        </p:txBody>
      </p:sp>
      <p:sp>
        <p:nvSpPr>
          <p:cNvPr id="3" name="Rectangle 2">
            <a:extLst>
              <a:ext uri="{FF2B5EF4-FFF2-40B4-BE49-F238E27FC236}">
                <a16:creationId xmlns:a16="http://schemas.microsoft.com/office/drawing/2014/main" id="{896FF9F0-699B-F992-4AA2-946D08BFA81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Dr. Arnold </a:t>
            </a:r>
            <a:r>
              <a:rPr lang="en-US" altLang="en-US" sz="3200" b="1" dirty="0" err="1">
                <a:solidFill>
                  <a:srgbClr val="0000CC"/>
                </a:solidFill>
                <a:latin typeface="Calibri" panose="020F0502020204030204" pitchFamily="34" charset="0"/>
                <a:ea typeface="+mn-ea"/>
              </a:rPr>
              <a:t>Fruchtenbaum</a:t>
            </a:r>
            <a:endParaRPr lang="en-US" altLang="en-US" sz="3200" b="1" dirty="0">
              <a:solidFill>
                <a:srgbClr val="0000CC"/>
              </a:solidFill>
              <a:latin typeface="Calibri" panose="020F0502020204030204" pitchFamily="34" charset="0"/>
              <a:ea typeface="+mn-ea"/>
            </a:endParaRPr>
          </a:p>
          <a:p>
            <a:pPr algn="ctr" fontAlgn="auto">
              <a:spcAft>
                <a:spcPts val="0"/>
              </a:spcAft>
            </a:pPr>
            <a:r>
              <a:rPr lang="en-US" altLang="en-US" sz="1900" i="1" dirty="0">
                <a:latin typeface="Calibri" panose="020F0502020204030204" pitchFamily="34" charset="0"/>
                <a:ea typeface="+mn-ea"/>
              </a:rPr>
              <a:t>The Messianic Bible Study Collection </a:t>
            </a:r>
            <a:r>
              <a:rPr lang="en-US" altLang="en-US" sz="1900" dirty="0">
                <a:latin typeface="Calibri" panose="020F0502020204030204" pitchFamily="34" charset="0"/>
                <a:ea typeface="+mn-ea"/>
              </a:rPr>
              <a:t>(Vol. 3, pp. 3–4). Ariel Ministries. (1983).</a:t>
            </a:r>
          </a:p>
        </p:txBody>
      </p:sp>
      <p:sp>
        <p:nvSpPr>
          <p:cNvPr id="4" name="Text Box 4">
            <a:extLst>
              <a:ext uri="{FF2B5EF4-FFF2-40B4-BE49-F238E27FC236}">
                <a16:creationId xmlns:a16="http://schemas.microsoft.com/office/drawing/2014/main" id="{C91AEE0E-D9A8-E769-F9C1-E6AEB0C1C93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12" name="Picture 11">
            <a:extLst>
              <a:ext uri="{FF2B5EF4-FFF2-40B4-BE49-F238E27FC236}">
                <a16:creationId xmlns:a16="http://schemas.microsoft.com/office/drawing/2014/main" id="{CDF00A5F-743D-29D9-DC67-890C4AB06A32}"/>
              </a:ext>
            </a:extLst>
          </p:cNvPr>
          <p:cNvPicPr>
            <a:picLocks noChangeAspect="1"/>
          </p:cNvPicPr>
          <p:nvPr/>
        </p:nvPicPr>
        <p:blipFill>
          <a:blip r:embed="rId3"/>
          <a:stretch>
            <a:fillRect/>
          </a:stretch>
        </p:blipFill>
        <p:spPr>
          <a:xfrm>
            <a:off x="1964267" y="3855506"/>
            <a:ext cx="8263467" cy="2743200"/>
          </a:xfrm>
          <a:prstGeom prst="rect">
            <a:avLst/>
          </a:prstGeom>
        </p:spPr>
      </p:pic>
    </p:spTree>
    <p:extLst>
      <p:ext uri="{BB962C8B-B14F-4D97-AF65-F5344CB8AC3E}">
        <p14:creationId xmlns:p14="http://schemas.microsoft.com/office/powerpoint/2010/main" val="365377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B8DFE3C2-652F-D6E9-5BBE-F0ACDB9C9CA8}"/>
              </a:ext>
            </a:extLst>
          </p:cNvPr>
          <p:cNvSpPr>
            <a:spLocks noGrp="1" noChangeArrowheads="1"/>
          </p:cNvSpPr>
          <p:nvPr>
            <p:ph sz="half" idx="1"/>
          </p:nvPr>
        </p:nvSpPr>
        <p:spPr>
          <a:xfrm>
            <a:off x="609600" y="1838036"/>
            <a:ext cx="10972800" cy="1133764"/>
          </a:xfrm>
        </p:spPr>
        <p:txBody>
          <a:bodyPr>
            <a:noAutofit/>
          </a:bodyPr>
          <a:lstStyle/>
          <a:p>
            <a:pPr marL="342900" indent="-342900" algn="just">
              <a:lnSpc>
                <a:spcPct val="100000"/>
              </a:lnSpc>
              <a:spcBef>
                <a:spcPts val="0"/>
              </a:spcBef>
              <a:spcAft>
                <a:spcPts val="1200"/>
              </a:spcAft>
              <a:tabLst>
                <a:tab pos="3370263" algn="l"/>
              </a:tabLst>
            </a:pPr>
            <a:r>
              <a:rPr lang="en-US" altLang="en-US" dirty="0"/>
              <a:t>By way of application, though we are in the body of Christ, each of us </a:t>
            </a:r>
            <a:r>
              <a:rPr lang="en-US" altLang="en-US" b="1" i="1" dirty="0">
                <a:solidFill>
                  <a:srgbClr val="0000CC"/>
                </a:solidFill>
                <a:cs typeface="+mj-cs"/>
              </a:rPr>
              <a:t>was</a:t>
            </a:r>
            <a:r>
              <a:rPr lang="en-US" altLang="en-US" dirty="0"/>
              <a:t>, spiritually speaking, like the leper whom Jesus touched and healed. </a:t>
            </a:r>
          </a:p>
        </p:txBody>
      </p:sp>
      <p:sp>
        <p:nvSpPr>
          <p:cNvPr id="2" name="Rectangle 2">
            <a:extLst>
              <a:ext uri="{FF2B5EF4-FFF2-40B4-BE49-F238E27FC236}">
                <a16:creationId xmlns:a16="http://schemas.microsoft.com/office/drawing/2014/main" id="{24DA3394-7EF7-D7D3-E123-0E75E149C043}"/>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We were and are… </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3" name="Text Box 4">
            <a:extLst>
              <a:ext uri="{FF2B5EF4-FFF2-40B4-BE49-F238E27FC236}">
                <a16:creationId xmlns:a16="http://schemas.microsoft.com/office/drawing/2014/main" id="{32148494-CE94-AE67-A508-2954F770AFF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4" name="Picture 3">
            <a:extLst>
              <a:ext uri="{FF2B5EF4-FFF2-40B4-BE49-F238E27FC236}">
                <a16:creationId xmlns:a16="http://schemas.microsoft.com/office/drawing/2014/main" id="{EF925BAB-A9A8-4F51-3FBB-921DDE91D96C}"/>
              </a:ext>
            </a:extLst>
          </p:cNvPr>
          <p:cNvPicPr>
            <a:picLocks noChangeAspect="1"/>
          </p:cNvPicPr>
          <p:nvPr/>
        </p:nvPicPr>
        <p:blipFill>
          <a:blip r:embed="rId3"/>
          <a:stretch>
            <a:fillRect/>
          </a:stretch>
        </p:blipFill>
        <p:spPr>
          <a:xfrm>
            <a:off x="2844800" y="2971800"/>
            <a:ext cx="6502401" cy="3657600"/>
          </a:xfrm>
          <a:prstGeom prst="rect">
            <a:avLst/>
          </a:prstGeom>
          <a:ln>
            <a:solidFill>
              <a:schemeClr val="tx1"/>
            </a:solidFill>
          </a:ln>
        </p:spPr>
      </p:pic>
      <p:sp>
        <p:nvSpPr>
          <p:cNvPr id="6" name="TextBox 5">
            <a:extLst>
              <a:ext uri="{FF2B5EF4-FFF2-40B4-BE49-F238E27FC236}">
                <a16:creationId xmlns:a16="http://schemas.microsoft.com/office/drawing/2014/main" id="{6DE95646-DAE5-3D2B-81DE-30422734628E}"/>
              </a:ext>
            </a:extLst>
          </p:cNvPr>
          <p:cNvSpPr txBox="1"/>
          <p:nvPr/>
        </p:nvSpPr>
        <p:spPr>
          <a:xfrm>
            <a:off x="2896892" y="2971800"/>
            <a:ext cx="6450308" cy="2575064"/>
          </a:xfrm>
          <a:prstGeom prst="rect">
            <a:avLst/>
          </a:prstGeom>
          <a:noFill/>
        </p:spPr>
        <p:txBody>
          <a:bodyPr wrap="square">
            <a:spAutoFit/>
          </a:bodyPr>
          <a:lstStyle/>
          <a:p>
            <a:pPr marL="0" marR="0" algn="ctr">
              <a:spcBef>
                <a:spcPts val="0"/>
              </a:spcBef>
              <a:spcAft>
                <a:spcPts val="1000"/>
              </a:spcAft>
            </a:pPr>
            <a:r>
              <a:rPr lang="en-US" sz="2800" b="1" dirty="0">
                <a:solidFill>
                  <a:srgbClr val="0000CC"/>
                </a:solidFill>
                <a:latin typeface="+mn-lt"/>
                <a:cs typeface="+mn-cs"/>
              </a:rPr>
              <a:t>Romans 5:6, 8, 10</a:t>
            </a:r>
          </a:p>
          <a:p>
            <a:pPr marL="0" marR="0" algn="just">
              <a:spcBef>
                <a:spcPts val="0"/>
              </a:spcBef>
              <a:spcAft>
                <a:spcPts val="1000"/>
              </a:spcAft>
            </a:pPr>
            <a:r>
              <a:rPr lang="en-US" sz="2500" u="none" strike="noStrike" baseline="30000" dirty="0">
                <a:effectLst/>
                <a:latin typeface="Calibri" panose="020F0502020204030204" pitchFamily="34" charset="0"/>
              </a:rPr>
              <a:t>6</a:t>
            </a:r>
            <a:r>
              <a:rPr lang="en-US" sz="2500" u="none" strike="noStrike" dirty="0">
                <a:effectLst/>
                <a:latin typeface="Calibri" panose="020F0502020204030204" pitchFamily="34" charset="0"/>
              </a:rPr>
              <a:t> </a:t>
            </a:r>
            <a:r>
              <a:rPr lang="en-US" sz="2500" dirty="0">
                <a:effectLst/>
                <a:latin typeface="Calibri" panose="020F0502020204030204" pitchFamily="34" charset="0"/>
              </a:rPr>
              <a:t>For while we were still </a:t>
            </a:r>
            <a:r>
              <a:rPr lang="en-US" sz="2500" b="1" dirty="0">
                <a:solidFill>
                  <a:srgbClr val="0000CC"/>
                </a:solidFill>
                <a:latin typeface="Calibri" panose="020F0502020204030204" pitchFamily="34" charset="0"/>
                <a:cs typeface="+mj-cs"/>
              </a:rPr>
              <a:t>helpless</a:t>
            </a:r>
            <a:r>
              <a:rPr lang="en-US" sz="2500" dirty="0">
                <a:effectLst/>
                <a:latin typeface="Calibri" panose="020F0502020204030204" pitchFamily="34" charset="0"/>
              </a:rPr>
              <a:t>…Christ died for the ungodly….</a:t>
            </a:r>
            <a:r>
              <a:rPr lang="en-US" sz="2500" u="none" strike="noStrike" baseline="30000" dirty="0">
                <a:effectLst/>
                <a:latin typeface="Calibri" panose="020F0502020204030204" pitchFamily="34" charset="0"/>
              </a:rPr>
              <a:t>8</a:t>
            </a:r>
            <a:r>
              <a:rPr lang="en-US" sz="2500" u="none" strike="noStrike" dirty="0">
                <a:effectLst/>
                <a:latin typeface="Calibri" panose="020F0502020204030204" pitchFamily="34" charset="0"/>
              </a:rPr>
              <a:t>…</a:t>
            </a:r>
            <a:r>
              <a:rPr lang="en-US" sz="2500" dirty="0">
                <a:effectLst/>
                <a:latin typeface="Calibri" panose="020F0502020204030204" pitchFamily="34" charset="0"/>
              </a:rPr>
              <a:t>while we were yet </a:t>
            </a:r>
            <a:r>
              <a:rPr lang="en-US" sz="2500" b="1" dirty="0">
                <a:solidFill>
                  <a:srgbClr val="0000CC"/>
                </a:solidFill>
                <a:latin typeface="Calibri" panose="020F0502020204030204" pitchFamily="34" charset="0"/>
                <a:cs typeface="+mj-cs"/>
              </a:rPr>
              <a:t>sinners</a:t>
            </a:r>
            <a:r>
              <a:rPr lang="en-US" sz="2500" dirty="0">
                <a:effectLst/>
                <a:latin typeface="Calibri" panose="020F0502020204030204" pitchFamily="34" charset="0"/>
              </a:rPr>
              <a:t>, Christ died for us…</a:t>
            </a:r>
            <a:r>
              <a:rPr lang="en-US" sz="2500" u="none" strike="noStrike" baseline="30000" dirty="0">
                <a:effectLst/>
                <a:latin typeface="Calibri" panose="020F0502020204030204" pitchFamily="34" charset="0"/>
              </a:rPr>
              <a:t>10</a:t>
            </a:r>
            <a:r>
              <a:rPr lang="en-US" sz="2500" u="none" strike="noStrike" dirty="0">
                <a:effectLst/>
                <a:latin typeface="Calibri" panose="020F0502020204030204" pitchFamily="34" charset="0"/>
              </a:rPr>
              <a:t>…</a:t>
            </a:r>
            <a:r>
              <a:rPr lang="en-US" sz="2500" dirty="0">
                <a:effectLst/>
                <a:latin typeface="Calibri" panose="020F0502020204030204" pitchFamily="34" charset="0"/>
              </a:rPr>
              <a:t>while we were </a:t>
            </a:r>
            <a:r>
              <a:rPr lang="en-US" sz="2500" b="1" dirty="0">
                <a:solidFill>
                  <a:srgbClr val="0000CC"/>
                </a:solidFill>
                <a:latin typeface="Calibri" panose="020F0502020204030204" pitchFamily="34" charset="0"/>
                <a:cs typeface="+mj-cs"/>
              </a:rPr>
              <a:t>enemies </a:t>
            </a:r>
            <a:r>
              <a:rPr lang="en-US" sz="2500" dirty="0">
                <a:latin typeface="Calibri" panose="020F0502020204030204" pitchFamily="34" charset="0"/>
              </a:rPr>
              <a:t>we were reconciled to God through the death of His Son…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a:extLst>
              <a:ext uri="{FF2B5EF4-FFF2-40B4-BE49-F238E27FC236}">
                <a16:creationId xmlns:a16="http://schemas.microsoft.com/office/drawing/2014/main" id="{AA913C86-EBB5-30F8-08B0-05DB3931DF5B}"/>
              </a:ext>
            </a:extLst>
          </p:cNvPr>
          <p:cNvSpPr>
            <a:spLocks noGrp="1" noChangeArrowheads="1"/>
          </p:cNvSpPr>
          <p:nvPr>
            <p:ph sz="half" idx="1"/>
          </p:nvPr>
        </p:nvSpPr>
        <p:spPr>
          <a:xfrm>
            <a:off x="609600" y="1829354"/>
            <a:ext cx="10972800" cy="1371045"/>
          </a:xfrm>
        </p:spPr>
        <p:txBody>
          <a:bodyPr>
            <a:noAutofit/>
          </a:bodyPr>
          <a:lstStyle/>
          <a:p>
            <a:pPr marL="342900" indent="-342900" algn="just">
              <a:lnSpc>
                <a:spcPct val="100000"/>
              </a:lnSpc>
              <a:spcBef>
                <a:spcPts val="0"/>
              </a:spcBef>
              <a:spcAft>
                <a:spcPts val="1200"/>
              </a:spcAft>
              <a:tabLst>
                <a:tab pos="3370263" algn="l"/>
              </a:tabLst>
            </a:pPr>
            <a:r>
              <a:rPr lang="en-US" altLang="en-US" dirty="0"/>
              <a:t>Like the centurion, who was unworthy </a:t>
            </a:r>
            <a:r>
              <a:rPr lang="en-US" dirty="0"/>
              <a:t>of having </a:t>
            </a:r>
            <a:r>
              <a:rPr lang="en-US" altLang="en-US" dirty="0"/>
              <a:t>the Lord of glory come into his home, we also were unworthy </a:t>
            </a:r>
            <a:r>
              <a:rPr lang="en-US" dirty="0"/>
              <a:t>of having </a:t>
            </a:r>
            <a:r>
              <a:rPr lang="en-US" altLang="en-US" dirty="0"/>
              <a:t>Christ come into our heart’s home!</a:t>
            </a:r>
          </a:p>
        </p:txBody>
      </p:sp>
      <p:sp>
        <p:nvSpPr>
          <p:cNvPr id="3" name="Rectangle 2">
            <a:extLst>
              <a:ext uri="{FF2B5EF4-FFF2-40B4-BE49-F238E27FC236}">
                <a16:creationId xmlns:a16="http://schemas.microsoft.com/office/drawing/2014/main" id="{A5F311FB-73A2-8935-434D-6A1AE79F15A2}"/>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We were and are… </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4" name="Text Box 4">
            <a:extLst>
              <a:ext uri="{FF2B5EF4-FFF2-40B4-BE49-F238E27FC236}">
                <a16:creationId xmlns:a16="http://schemas.microsoft.com/office/drawing/2014/main" id="{ACC37C6A-3465-6089-8129-62152996A53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7" name="Picture 6">
            <a:extLst>
              <a:ext uri="{FF2B5EF4-FFF2-40B4-BE49-F238E27FC236}">
                <a16:creationId xmlns:a16="http://schemas.microsoft.com/office/drawing/2014/main" id="{9ECD2E19-4BC8-928C-CAEA-B82EB69A14ED}"/>
              </a:ext>
            </a:extLst>
          </p:cNvPr>
          <p:cNvPicPr>
            <a:picLocks noChangeAspect="1"/>
          </p:cNvPicPr>
          <p:nvPr/>
        </p:nvPicPr>
        <p:blipFill>
          <a:blip r:embed="rId3"/>
          <a:stretch>
            <a:fillRect/>
          </a:stretch>
        </p:blipFill>
        <p:spPr>
          <a:xfrm>
            <a:off x="3705374" y="3048000"/>
            <a:ext cx="4781252" cy="3657600"/>
          </a:xfrm>
          <a:prstGeom prst="rect">
            <a:avLst/>
          </a:prstGeom>
        </p:spPr>
      </p:pic>
    </p:spTree>
    <p:extLst>
      <p:ext uri="{BB962C8B-B14F-4D97-AF65-F5344CB8AC3E}">
        <p14:creationId xmlns:p14="http://schemas.microsoft.com/office/powerpoint/2010/main" val="518104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a:extLst>
              <a:ext uri="{FF2B5EF4-FFF2-40B4-BE49-F238E27FC236}">
                <a16:creationId xmlns:a16="http://schemas.microsoft.com/office/drawing/2014/main" id="{AA913C86-EBB5-30F8-08B0-05DB3931DF5B}"/>
              </a:ext>
            </a:extLst>
          </p:cNvPr>
          <p:cNvSpPr>
            <a:spLocks noGrp="1" noChangeArrowheads="1"/>
          </p:cNvSpPr>
          <p:nvPr>
            <p:ph sz="half" idx="1"/>
          </p:nvPr>
        </p:nvSpPr>
        <p:spPr>
          <a:xfrm>
            <a:off x="609600" y="1829355"/>
            <a:ext cx="10972800" cy="1097280"/>
          </a:xfrm>
        </p:spPr>
        <p:txBody>
          <a:bodyPr>
            <a:noAutofit/>
          </a:bodyPr>
          <a:lstStyle/>
          <a:p>
            <a:pPr marL="342900" indent="-342900" algn="just">
              <a:lnSpc>
                <a:spcPct val="100000"/>
              </a:lnSpc>
              <a:spcBef>
                <a:spcPts val="0"/>
              </a:spcBef>
              <a:spcAft>
                <a:spcPts val="1200"/>
              </a:spcAft>
              <a:tabLst>
                <a:tab pos="3370263" algn="l"/>
              </a:tabLst>
            </a:pPr>
            <a:r>
              <a:rPr lang="en-US" altLang="en-US" dirty="0"/>
              <a:t>But Jesus not only came into our hearts home, ABBA, Father, has also positioned us ‘in Him’.  Why would He do this?</a:t>
            </a:r>
          </a:p>
        </p:txBody>
      </p:sp>
      <p:sp>
        <p:nvSpPr>
          <p:cNvPr id="3" name="Rectangle 2">
            <a:extLst>
              <a:ext uri="{FF2B5EF4-FFF2-40B4-BE49-F238E27FC236}">
                <a16:creationId xmlns:a16="http://schemas.microsoft.com/office/drawing/2014/main" id="{A5F311FB-73A2-8935-434D-6A1AE79F15A2}"/>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We were and are… </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4" name="Text Box 4">
            <a:extLst>
              <a:ext uri="{FF2B5EF4-FFF2-40B4-BE49-F238E27FC236}">
                <a16:creationId xmlns:a16="http://schemas.microsoft.com/office/drawing/2014/main" id="{ACC37C6A-3465-6089-8129-62152996A53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2" name="Picture 12">
            <a:extLst>
              <a:ext uri="{FF2B5EF4-FFF2-40B4-BE49-F238E27FC236}">
                <a16:creationId xmlns:a16="http://schemas.microsoft.com/office/drawing/2014/main" id="{B4A1D1D2-7D2B-1F20-C536-122584242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352800"/>
            <a:ext cx="4253567" cy="3200400"/>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FF952BCD-04C5-33FE-56B4-148C1AEF5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352800"/>
            <a:ext cx="4287814" cy="3200400"/>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97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2" name="Rectangle 4">
            <a:extLst>
              <a:ext uri="{FF2B5EF4-FFF2-40B4-BE49-F238E27FC236}">
                <a16:creationId xmlns:a16="http://schemas.microsoft.com/office/drawing/2014/main" id="{AA913C86-EBB5-30F8-08B0-05DB3931DF5B}"/>
              </a:ext>
            </a:extLst>
          </p:cNvPr>
          <p:cNvSpPr>
            <a:spLocks noGrp="1" noChangeArrowheads="1"/>
          </p:cNvSpPr>
          <p:nvPr>
            <p:ph sz="half" idx="1"/>
          </p:nvPr>
        </p:nvSpPr>
        <p:spPr>
          <a:xfrm>
            <a:off x="609600" y="1829355"/>
            <a:ext cx="10972800" cy="761445"/>
          </a:xfrm>
        </p:spPr>
        <p:txBody>
          <a:bodyPr/>
          <a:lstStyle/>
          <a:p>
            <a:pPr marL="342900" indent="-342900" algn="just">
              <a:lnSpc>
                <a:spcPct val="100000"/>
              </a:lnSpc>
              <a:spcBef>
                <a:spcPts val="0"/>
              </a:spcBef>
              <a:spcAft>
                <a:spcPts val="1200"/>
              </a:spcAft>
              <a:tabLst>
                <a:tab pos="3370263" algn="l"/>
              </a:tabLst>
            </a:pPr>
            <a:r>
              <a:rPr lang="en-US" altLang="en-US" dirty="0"/>
              <a:t>Because we are </a:t>
            </a:r>
            <a:r>
              <a:rPr lang="en-US" altLang="en-US" b="1" u="sng" dirty="0">
                <a:solidFill>
                  <a:srgbClr val="0000CC"/>
                </a:solidFill>
                <a:latin typeface="Calibri" panose="020F0502020204030204" pitchFamily="34" charset="0"/>
                <a:cs typeface="+mj-cs"/>
              </a:rPr>
              <a:t>intended for intimacy</a:t>
            </a:r>
            <a:r>
              <a:rPr lang="en-US" altLang="en-US" b="1" dirty="0">
                <a:solidFill>
                  <a:srgbClr val="0000CC"/>
                </a:solidFill>
                <a:latin typeface="Calibri" panose="020F0502020204030204" pitchFamily="34" charset="0"/>
                <a:cs typeface="+mj-cs"/>
              </a:rPr>
              <a:t> </a:t>
            </a:r>
            <a:r>
              <a:rPr lang="en-US" altLang="en-US" dirty="0"/>
              <a:t>with Christ!</a:t>
            </a:r>
          </a:p>
        </p:txBody>
      </p:sp>
      <p:sp>
        <p:nvSpPr>
          <p:cNvPr id="3" name="Rectangle 2">
            <a:extLst>
              <a:ext uri="{FF2B5EF4-FFF2-40B4-BE49-F238E27FC236}">
                <a16:creationId xmlns:a16="http://schemas.microsoft.com/office/drawing/2014/main" id="{A5F311FB-73A2-8935-434D-6A1AE79F15A2}"/>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We were and are… </a:t>
            </a:r>
          </a:p>
          <a:p>
            <a:pPr algn="ctr" fontAlgn="auto">
              <a:spcAft>
                <a:spcPts val="0"/>
              </a:spcAft>
            </a:pPr>
            <a:r>
              <a:rPr lang="en-US" altLang="en-US" sz="2400" b="1" dirty="0">
                <a:solidFill>
                  <a:srgbClr val="0000CC"/>
                </a:solidFill>
                <a:latin typeface="Calibri" panose="020F0502020204030204" pitchFamily="34" charset="0"/>
                <a:ea typeface="+mn-ea"/>
              </a:rPr>
              <a:t>Matthew 8:1-13</a:t>
            </a:r>
          </a:p>
        </p:txBody>
      </p:sp>
      <p:sp>
        <p:nvSpPr>
          <p:cNvPr id="4" name="Text Box 4">
            <a:extLst>
              <a:ext uri="{FF2B5EF4-FFF2-40B4-BE49-F238E27FC236}">
                <a16:creationId xmlns:a16="http://schemas.microsoft.com/office/drawing/2014/main" id="{ACC37C6A-3465-6089-8129-62152996A53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Matthew 8:1-13</a:t>
            </a:r>
          </a:p>
        </p:txBody>
      </p:sp>
      <p:pic>
        <p:nvPicPr>
          <p:cNvPr id="5" name="Picture 4">
            <a:extLst>
              <a:ext uri="{FF2B5EF4-FFF2-40B4-BE49-F238E27FC236}">
                <a16:creationId xmlns:a16="http://schemas.microsoft.com/office/drawing/2014/main" id="{ED9EB93E-3233-73D9-5A43-83B3126E9FF7}"/>
              </a:ext>
            </a:extLst>
          </p:cNvPr>
          <p:cNvPicPr>
            <a:picLocks noChangeAspect="1"/>
          </p:cNvPicPr>
          <p:nvPr/>
        </p:nvPicPr>
        <p:blipFill>
          <a:blip r:embed="rId3"/>
          <a:stretch>
            <a:fillRect/>
          </a:stretch>
        </p:blipFill>
        <p:spPr>
          <a:xfrm>
            <a:off x="3477492" y="4724400"/>
            <a:ext cx="5237016"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801F495-42B2-E107-5BA9-983A792B7FEF}"/>
              </a:ext>
            </a:extLst>
          </p:cNvPr>
          <p:cNvPicPr>
            <a:picLocks noChangeAspect="1"/>
          </p:cNvPicPr>
          <p:nvPr/>
        </p:nvPicPr>
        <p:blipFill>
          <a:blip r:embed="rId4"/>
          <a:stretch>
            <a:fillRect/>
          </a:stretch>
        </p:blipFill>
        <p:spPr>
          <a:xfrm>
            <a:off x="3004186" y="2590801"/>
            <a:ext cx="6183628"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3962400" y="1600200"/>
            <a:ext cx="76200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2800" dirty="0"/>
              <a:t>that Jesus in whom his </a:t>
            </a:r>
            <a:r>
              <a:rPr lang="en-US" sz="2800" b="1" dirty="0">
                <a:solidFill>
                  <a:srgbClr val="0000CC"/>
                </a:solidFill>
              </a:rPr>
              <a:t>Israelite audience </a:t>
            </a:r>
            <a:r>
              <a:rPr lang="en-US" sz="2800" dirty="0"/>
              <a:t>had believed was indeed the long-awaited </a:t>
            </a:r>
            <a:r>
              <a:rPr lang="en-US" sz="28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2800" dirty="0"/>
              <a:t>why the kingdom had been </a:t>
            </a:r>
            <a:r>
              <a:rPr lang="en-US" sz="2800" b="1" dirty="0">
                <a:solidFill>
                  <a:srgbClr val="0000CC"/>
                </a:solidFill>
              </a:rPr>
              <a:t>postponed</a:t>
            </a:r>
            <a:r>
              <a:rPr lang="en-US" sz="2800" dirty="0"/>
              <a:t> even though the king had arrived;</a:t>
            </a:r>
          </a:p>
          <a:p>
            <a:pPr marL="514350" lvl="1" indent="-514350" algn="just">
              <a:lnSpc>
                <a:spcPct val="100000"/>
              </a:lnSpc>
              <a:spcBef>
                <a:spcPts val="0"/>
              </a:spcBef>
              <a:spcAft>
                <a:spcPts val="2400"/>
              </a:spcAft>
              <a:buFont typeface="+mj-lt"/>
              <a:buAutoNum type="arabicPeriod"/>
              <a:defRPr/>
            </a:pPr>
            <a:r>
              <a:rPr lang="en-US" sz="2800" dirty="0"/>
              <a:t>God’s </a:t>
            </a:r>
            <a:r>
              <a:rPr lang="en-US" sz="2800" b="1" dirty="0">
                <a:solidFill>
                  <a:srgbClr val="0000CC"/>
                </a:solidFill>
              </a:rPr>
              <a:t>interim</a:t>
            </a:r>
            <a:r>
              <a:rPr lang="en-US" sz="2800" dirty="0"/>
              <a:t> program during the King’s and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a:t>
            </a:r>
            <a:r>
              <a:rPr lang="en-US" sz="2000" b="1" kern="0" dirty="0">
                <a:solidFill>
                  <a:srgbClr val="000000"/>
                </a:solidFill>
              </a:rPr>
              <a:t>0-03-2024</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3389830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5969</TotalTime>
  <Words>4562</Words>
  <Application>Microsoft Office PowerPoint</Application>
  <PresentationFormat>Widescreen</PresentationFormat>
  <Paragraphs>369</Paragraphs>
  <Slides>70</Slides>
  <Notes>45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70</vt:i4>
      </vt:variant>
    </vt:vector>
  </HeadingPairs>
  <TitlesOfParts>
    <vt:vector size="79" baseType="lpstr">
      <vt:lpstr>Arial</vt:lpstr>
      <vt:lpstr>Calibri</vt:lpstr>
      <vt:lpstr>Calibri Light</vt:lpstr>
      <vt:lpstr>Symbol</vt:lpstr>
      <vt:lpstr>Times New Roman</vt:lpstr>
      <vt:lpstr>Office Theme</vt:lpstr>
      <vt:lpstr>1_Office Theme</vt:lpstr>
      <vt:lpstr>3_Office Theme</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How did Christ intend for us to view the Sermon on the Mount?</vt:lpstr>
      <vt:lpstr>How did Christ intend for us to view the Sermon on the Mount?</vt:lpstr>
      <vt:lpstr>How did Christ intend for us to view the Sermon on the Mount?</vt:lpstr>
      <vt:lpstr>How did Christ intend for us to view the Sermon on the Mount?</vt:lpstr>
      <vt:lpstr>PowerPoint Presentation</vt:lpstr>
      <vt:lpstr>How did Christ intend for us to view the Sermon on the Mount?</vt:lpstr>
      <vt:lpstr>Comparison &amp; Contrast</vt:lpstr>
      <vt:lpstr>Comparison &amp; Contrast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 (39) A leper a centurion &amp; other outcasts - 09-22-2024</dc:title>
  <dc:subject>Law &amp; Grace</dc:subject>
  <dc:creator>Dr. Jim McGowan / Dr. Vern Peterman</dc:creator>
  <cp:lastModifiedBy>Jim McGowan</cp:lastModifiedBy>
  <cp:revision>51</cp:revision>
  <cp:lastPrinted>2024-10-30T13:52:15Z</cp:lastPrinted>
  <dcterms:created xsi:type="dcterms:W3CDTF">2011-10-06T14:08:42Z</dcterms:created>
  <dcterms:modified xsi:type="dcterms:W3CDTF">2024-11-02T15:54:41Z</dcterms:modified>
</cp:coreProperties>
</file>