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48"/>
  </p:notesMasterIdLst>
  <p:handoutMasterIdLst>
    <p:handoutMasterId r:id="rId49"/>
  </p:handoutMasterIdLst>
  <p:sldIdLst>
    <p:sldId id="6881" r:id="rId3"/>
    <p:sldId id="6910" r:id="rId4"/>
    <p:sldId id="6883" r:id="rId5"/>
    <p:sldId id="6884" r:id="rId6"/>
    <p:sldId id="6885" r:id="rId7"/>
    <p:sldId id="6886" r:id="rId8"/>
    <p:sldId id="6887" r:id="rId9"/>
    <p:sldId id="6888" r:id="rId10"/>
    <p:sldId id="6911" r:id="rId11"/>
    <p:sldId id="6914" r:id="rId12"/>
    <p:sldId id="6912" r:id="rId13"/>
    <p:sldId id="6915" r:id="rId14"/>
    <p:sldId id="6916" r:id="rId15"/>
    <p:sldId id="6917" r:id="rId16"/>
    <p:sldId id="6918" r:id="rId17"/>
    <p:sldId id="6919" r:id="rId18"/>
    <p:sldId id="6920" r:id="rId19"/>
    <p:sldId id="6891" r:id="rId20"/>
    <p:sldId id="6921" r:id="rId21"/>
    <p:sldId id="6922" r:id="rId22"/>
    <p:sldId id="6923" r:id="rId23"/>
    <p:sldId id="2331" r:id="rId24"/>
    <p:sldId id="2346" r:id="rId25"/>
    <p:sldId id="6924" r:id="rId26"/>
    <p:sldId id="446" r:id="rId27"/>
    <p:sldId id="6605" r:id="rId28"/>
    <p:sldId id="486" r:id="rId29"/>
    <p:sldId id="6907" r:id="rId30"/>
    <p:sldId id="6926" r:id="rId31"/>
    <p:sldId id="6549" r:id="rId32"/>
    <p:sldId id="2850" r:id="rId33"/>
    <p:sldId id="3863" r:id="rId34"/>
    <p:sldId id="2879" r:id="rId35"/>
    <p:sldId id="6930" r:id="rId36"/>
    <p:sldId id="2849" r:id="rId37"/>
    <p:sldId id="2878" r:id="rId38"/>
    <p:sldId id="3870" r:id="rId39"/>
    <p:sldId id="3866" r:id="rId40"/>
    <p:sldId id="3867" r:id="rId41"/>
    <p:sldId id="2880" r:id="rId42"/>
    <p:sldId id="6897" r:id="rId43"/>
    <p:sldId id="6791" r:id="rId44"/>
    <p:sldId id="6927" r:id="rId45"/>
    <p:sldId id="6928" r:id="rId46"/>
    <p:sldId id="6929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6353" autoAdjust="0"/>
  </p:normalViewPr>
  <p:slideViewPr>
    <p:cSldViewPr>
      <p:cViewPr varScale="1">
        <p:scale>
          <a:sx n="117" d="100"/>
          <a:sy n="117" d="100"/>
        </p:scale>
        <p:origin x="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89599524-ED32-4826-89F5-3FF5277A5BC4}"/>
    <pc:docChg chg="undo custSel addSld delSld modSld">
      <pc:chgData name="Claudia Mora" userId="24c506dca79c9d25" providerId="LiveId" clId="{89599524-ED32-4826-89F5-3FF5277A5BC4}" dt="2024-11-01T19:25:32.223" v="890" actId="20577"/>
      <pc:docMkLst>
        <pc:docMk/>
      </pc:docMkLst>
      <pc:sldChg chg="del">
        <pc:chgData name="Claudia Mora" userId="24c506dca79c9d25" providerId="LiveId" clId="{89599524-ED32-4826-89F5-3FF5277A5BC4}" dt="2024-11-01T18:11:44.038" v="119" actId="47"/>
        <pc:sldMkLst>
          <pc:docMk/>
          <pc:sldMk cId="0" sldId="259"/>
        </pc:sldMkLst>
      </pc:sldChg>
      <pc:sldChg chg="del">
        <pc:chgData name="Claudia Mora" userId="24c506dca79c9d25" providerId="LiveId" clId="{89599524-ED32-4826-89F5-3FF5277A5BC4}" dt="2024-11-01T18:01:09.593" v="7" actId="47"/>
        <pc:sldMkLst>
          <pc:docMk/>
          <pc:sldMk cId="3801305148" sldId="271"/>
        </pc:sldMkLst>
      </pc:sldChg>
      <pc:sldChg chg="del">
        <pc:chgData name="Claudia Mora" userId="24c506dca79c9d25" providerId="LiveId" clId="{89599524-ED32-4826-89F5-3FF5277A5BC4}" dt="2024-11-01T18:01:24.067" v="9" actId="47"/>
        <pc:sldMkLst>
          <pc:docMk/>
          <pc:sldMk cId="0" sldId="275"/>
        </pc:sldMkLst>
      </pc:sldChg>
      <pc:sldChg chg="del">
        <pc:chgData name="Claudia Mora" userId="24c506dca79c9d25" providerId="LiveId" clId="{89599524-ED32-4826-89F5-3FF5277A5BC4}" dt="2024-11-01T18:02:50.088" v="22" actId="47"/>
        <pc:sldMkLst>
          <pc:docMk/>
          <pc:sldMk cId="0" sldId="281"/>
        </pc:sldMkLst>
      </pc:sldChg>
      <pc:sldChg chg="del">
        <pc:chgData name="Claudia Mora" userId="24c506dca79c9d25" providerId="LiveId" clId="{89599524-ED32-4826-89F5-3FF5277A5BC4}" dt="2024-11-01T19:23:21.490" v="883" actId="47"/>
        <pc:sldMkLst>
          <pc:docMk/>
          <pc:sldMk cId="3829609913" sldId="372"/>
        </pc:sldMkLst>
      </pc:sldChg>
      <pc:sldChg chg="del">
        <pc:chgData name="Claudia Mora" userId="24c506dca79c9d25" providerId="LiveId" clId="{89599524-ED32-4826-89F5-3FF5277A5BC4}" dt="2024-11-01T18:00:24.830" v="3" actId="47"/>
        <pc:sldMkLst>
          <pc:docMk/>
          <pc:sldMk cId="0" sldId="435"/>
        </pc:sldMkLst>
      </pc:sldChg>
      <pc:sldChg chg="modSp mod">
        <pc:chgData name="Claudia Mora" userId="24c506dca79c9d25" providerId="LiveId" clId="{89599524-ED32-4826-89F5-3FF5277A5BC4}" dt="2024-11-01T19:25:32.223" v="890" actId="20577"/>
        <pc:sldMkLst>
          <pc:docMk/>
          <pc:sldMk cId="0" sldId="446"/>
        </pc:sldMkLst>
        <pc:spChg chg="mod">
          <ac:chgData name="Claudia Mora" userId="24c506dca79c9d25" providerId="LiveId" clId="{89599524-ED32-4826-89F5-3FF5277A5BC4}" dt="2024-11-01T19:25:32.223" v="890" actId="20577"/>
          <ac:spMkLst>
            <pc:docMk/>
            <pc:sldMk cId="0" sldId="446"/>
            <ac:spMk id="7171" creationId="{1CF04DE5-0F11-499F-9089-872417E25B1B}"/>
          </ac:spMkLst>
        </pc:spChg>
        <pc:spChg chg="mod">
          <ac:chgData name="Claudia Mora" userId="24c506dca79c9d25" providerId="LiveId" clId="{89599524-ED32-4826-89F5-3FF5277A5BC4}" dt="2024-11-01T18:15:01.471" v="121" actId="207"/>
          <ac:spMkLst>
            <pc:docMk/>
            <pc:sldMk cId="0" sldId="446"/>
            <ac:spMk id="20482" creationId="{592F55D8-9CA3-4032-B2AD-26AFF97866E1}"/>
          </ac:spMkLst>
        </pc:spChg>
      </pc:sldChg>
      <pc:sldChg chg="del">
        <pc:chgData name="Claudia Mora" userId="24c506dca79c9d25" providerId="LiveId" clId="{89599524-ED32-4826-89F5-3FF5277A5BC4}" dt="2024-11-01T18:01:11.796" v="8" actId="47"/>
        <pc:sldMkLst>
          <pc:docMk/>
          <pc:sldMk cId="639397066" sldId="460"/>
        </pc:sldMkLst>
      </pc:sldChg>
      <pc:sldChg chg="del">
        <pc:chgData name="Claudia Mora" userId="24c506dca79c9d25" providerId="LiveId" clId="{89599524-ED32-4826-89F5-3FF5277A5BC4}" dt="2024-11-01T18:01:46.170" v="14" actId="47"/>
        <pc:sldMkLst>
          <pc:docMk/>
          <pc:sldMk cId="2834226834" sldId="461"/>
        </pc:sldMkLst>
      </pc:sldChg>
      <pc:sldChg chg="modSp mod">
        <pc:chgData name="Claudia Mora" userId="24c506dca79c9d25" providerId="LiveId" clId="{89599524-ED32-4826-89F5-3FF5277A5BC4}" dt="2024-11-01T18:16:48.960" v="133" actId="20577"/>
        <pc:sldMkLst>
          <pc:docMk/>
          <pc:sldMk cId="825294353" sldId="486"/>
        </pc:sldMkLst>
        <pc:spChg chg="mod">
          <ac:chgData name="Claudia Mora" userId="24c506dca79c9d25" providerId="LiveId" clId="{89599524-ED32-4826-89F5-3FF5277A5BC4}" dt="2024-11-01T18:16:48.960" v="133" actId="20577"/>
          <ac:spMkLst>
            <pc:docMk/>
            <pc:sldMk cId="825294353" sldId="486"/>
            <ac:spMk id="134147" creationId="{00000000-0000-0000-0000-000000000000}"/>
          </ac:spMkLst>
        </pc:spChg>
      </pc:sldChg>
      <pc:sldChg chg="del">
        <pc:chgData name="Claudia Mora" userId="24c506dca79c9d25" providerId="LiveId" clId="{89599524-ED32-4826-89F5-3FF5277A5BC4}" dt="2024-11-01T18:01:04.916" v="5" actId="47"/>
        <pc:sldMkLst>
          <pc:docMk/>
          <pc:sldMk cId="4104740376" sldId="2064"/>
        </pc:sldMkLst>
      </pc:sldChg>
      <pc:sldChg chg="modSp mod">
        <pc:chgData name="Claudia Mora" userId="24c506dca79c9d25" providerId="LiveId" clId="{89599524-ED32-4826-89F5-3FF5277A5BC4}" dt="2024-11-01T18:19:08.357" v="154" actId="20577"/>
        <pc:sldMkLst>
          <pc:docMk/>
          <pc:sldMk cId="1225876313" sldId="2346"/>
        </pc:sldMkLst>
        <pc:spChg chg="mod">
          <ac:chgData name="Claudia Mora" userId="24c506dca79c9d25" providerId="LiveId" clId="{89599524-ED32-4826-89F5-3FF5277A5BC4}" dt="2024-11-01T18:19:08.357" v="154" actId="20577"/>
          <ac:spMkLst>
            <pc:docMk/>
            <pc:sldMk cId="1225876313" sldId="2346"/>
            <ac:spMk id="64514" creationId="{00000000-0000-0000-0000-000000000000}"/>
          </ac:spMkLst>
        </pc:spChg>
      </pc:sldChg>
      <pc:sldChg chg="addSp delSp modSp mod">
        <pc:chgData name="Claudia Mora" userId="24c506dca79c9d25" providerId="LiveId" clId="{89599524-ED32-4826-89F5-3FF5277A5BC4}" dt="2024-11-01T19:11:59.722" v="827" actId="1076"/>
        <pc:sldMkLst>
          <pc:docMk/>
          <pc:sldMk cId="2073351075" sldId="2849"/>
        </pc:sldMkLst>
        <pc:spChg chg="add del">
          <ac:chgData name="Claudia Mora" userId="24c506dca79c9d25" providerId="LiveId" clId="{89599524-ED32-4826-89F5-3FF5277A5BC4}" dt="2024-11-01T19:09:57.157" v="784" actId="22"/>
          <ac:spMkLst>
            <pc:docMk/>
            <pc:sldMk cId="2073351075" sldId="2849"/>
            <ac:spMk id="3" creationId="{0BF4230A-A551-C7EE-DCE9-5C14CF62C76C}"/>
          </ac:spMkLst>
        </pc:spChg>
        <pc:spChg chg="mod">
          <ac:chgData name="Claudia Mora" userId="24c506dca79c9d25" providerId="LiveId" clId="{89599524-ED32-4826-89F5-3FF5277A5BC4}" dt="2024-11-01T19:10:07.760" v="791" actId="20577"/>
          <ac:spMkLst>
            <pc:docMk/>
            <pc:sldMk cId="2073351075" sldId="2849"/>
            <ac:spMk id="74754" creationId="{00000000-0000-0000-0000-000000000000}"/>
          </ac:spMkLst>
        </pc:spChg>
        <pc:spChg chg="mod">
          <ac:chgData name="Claudia Mora" userId="24c506dca79c9d25" providerId="LiveId" clId="{89599524-ED32-4826-89F5-3FF5277A5BC4}" dt="2024-11-01T19:11:56.645" v="826" actId="20577"/>
          <ac:spMkLst>
            <pc:docMk/>
            <pc:sldMk cId="2073351075" sldId="2849"/>
            <ac:spMk id="124931" creationId="{00000000-0000-0000-0000-000000000000}"/>
          </ac:spMkLst>
        </pc:spChg>
        <pc:picChg chg="mod">
          <ac:chgData name="Claudia Mora" userId="24c506dca79c9d25" providerId="LiveId" clId="{89599524-ED32-4826-89F5-3FF5277A5BC4}" dt="2024-11-01T19:11:59.722" v="827" actId="1076"/>
          <ac:picMkLst>
            <pc:docMk/>
            <pc:sldMk cId="2073351075" sldId="2849"/>
            <ac:picMk id="5" creationId="{00000000-0000-0000-0000-000000000000}"/>
          </ac:picMkLst>
        </pc:picChg>
      </pc:sldChg>
      <pc:sldChg chg="modSp mod">
        <pc:chgData name="Claudia Mora" userId="24c506dca79c9d25" providerId="LiveId" clId="{89599524-ED32-4826-89F5-3FF5277A5BC4}" dt="2024-11-01T19:04:42.192" v="729" actId="20577"/>
        <pc:sldMkLst>
          <pc:docMk/>
          <pc:sldMk cId="0" sldId="2850"/>
        </pc:sldMkLst>
        <pc:graphicFrameChg chg="mod modGraphic">
          <ac:chgData name="Claudia Mora" userId="24c506dca79c9d25" providerId="LiveId" clId="{89599524-ED32-4826-89F5-3FF5277A5BC4}" dt="2024-11-01T19:04:42.192" v="729" actId="20577"/>
          <ac:graphicFrameMkLst>
            <pc:docMk/>
            <pc:sldMk cId="0" sldId="2850"/>
            <ac:graphicFrameMk id="4" creationId="{00000000-0000-0000-0000-000000000000}"/>
          </ac:graphicFrameMkLst>
        </pc:graphicFrameChg>
      </pc:sldChg>
      <pc:sldChg chg="modSp mod">
        <pc:chgData name="Claudia Mora" userId="24c506dca79c9d25" providerId="LiveId" clId="{89599524-ED32-4826-89F5-3FF5277A5BC4}" dt="2024-11-01T19:14:46.726" v="842" actId="20577"/>
        <pc:sldMkLst>
          <pc:docMk/>
          <pc:sldMk cId="0" sldId="2878"/>
        </pc:sldMkLst>
        <pc:spChg chg="mod">
          <ac:chgData name="Claudia Mora" userId="24c506dca79c9d25" providerId="LiveId" clId="{89599524-ED32-4826-89F5-3FF5277A5BC4}" dt="2024-11-01T19:14:46.726" v="842" actId="20577"/>
          <ac:spMkLst>
            <pc:docMk/>
            <pc:sldMk cId="0" sldId="2878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89599524-ED32-4826-89F5-3FF5277A5BC4}" dt="2024-11-01T19:08:59.565" v="767" actId="207"/>
        <pc:sldMkLst>
          <pc:docMk/>
          <pc:sldMk cId="2871908949" sldId="2879"/>
        </pc:sldMkLst>
        <pc:spChg chg="mod">
          <ac:chgData name="Claudia Mora" userId="24c506dca79c9d25" providerId="LiveId" clId="{89599524-ED32-4826-89F5-3FF5277A5BC4}" dt="2024-11-01T19:08:59.565" v="767" actId="207"/>
          <ac:spMkLst>
            <pc:docMk/>
            <pc:sldMk cId="2871908949" sldId="2879"/>
            <ac:spMk id="198659" creationId="{00000000-0000-0000-0000-000000000000}"/>
          </ac:spMkLst>
        </pc:spChg>
      </pc:sldChg>
      <pc:sldChg chg="modSp mod">
        <pc:chgData name="Claudia Mora" userId="24c506dca79c9d25" providerId="LiveId" clId="{89599524-ED32-4826-89F5-3FF5277A5BC4}" dt="2024-11-01T19:20:26.650" v="882" actId="20577"/>
        <pc:sldMkLst>
          <pc:docMk/>
          <pc:sldMk cId="0" sldId="2880"/>
        </pc:sldMkLst>
        <pc:spChg chg="mod">
          <ac:chgData name="Claudia Mora" userId="24c506dca79c9d25" providerId="LiveId" clId="{89599524-ED32-4826-89F5-3FF5277A5BC4}" dt="2024-11-01T19:20:26.650" v="882" actId="20577"/>
          <ac:spMkLst>
            <pc:docMk/>
            <pc:sldMk cId="0" sldId="2880"/>
            <ac:spMk id="134147" creationId="{00000000-0000-0000-0000-000000000000}"/>
          </ac:spMkLst>
        </pc:spChg>
      </pc:sldChg>
      <pc:sldChg chg="del">
        <pc:chgData name="Claudia Mora" userId="24c506dca79c9d25" providerId="LiveId" clId="{89599524-ED32-4826-89F5-3FF5277A5BC4}" dt="2024-11-01T18:04:26.426" v="34" actId="47"/>
        <pc:sldMkLst>
          <pc:docMk/>
          <pc:sldMk cId="3097344391" sldId="3502"/>
        </pc:sldMkLst>
      </pc:sldChg>
      <pc:sldChg chg="modSp mod">
        <pc:chgData name="Claudia Mora" userId="24c506dca79c9d25" providerId="LiveId" clId="{89599524-ED32-4826-89F5-3FF5277A5BC4}" dt="2024-11-01T19:07:14.325" v="749" actId="20577"/>
        <pc:sldMkLst>
          <pc:docMk/>
          <pc:sldMk cId="1646600145" sldId="3863"/>
        </pc:sldMkLst>
        <pc:spChg chg="mod">
          <ac:chgData name="Claudia Mora" userId="24c506dca79c9d25" providerId="LiveId" clId="{89599524-ED32-4826-89F5-3FF5277A5BC4}" dt="2024-11-01T19:07:14.325" v="749" actId="20577"/>
          <ac:spMkLst>
            <pc:docMk/>
            <pc:sldMk cId="1646600145" sldId="3863"/>
            <ac:spMk id="198659" creationId="{00000000-0000-0000-0000-000000000000}"/>
          </ac:spMkLst>
        </pc:spChg>
      </pc:sldChg>
      <pc:sldChg chg="modSp mod">
        <pc:chgData name="Claudia Mora" userId="24c506dca79c9d25" providerId="LiveId" clId="{89599524-ED32-4826-89F5-3FF5277A5BC4}" dt="2024-11-01T19:19:05.425" v="877" actId="255"/>
        <pc:sldMkLst>
          <pc:docMk/>
          <pc:sldMk cId="2218675284" sldId="3866"/>
        </pc:sldMkLst>
        <pc:spChg chg="mod">
          <ac:chgData name="Claudia Mora" userId="24c506dca79c9d25" providerId="LiveId" clId="{89599524-ED32-4826-89F5-3FF5277A5BC4}" dt="2024-11-01T19:19:05.425" v="877" actId="255"/>
          <ac:spMkLst>
            <pc:docMk/>
            <pc:sldMk cId="2218675284" sldId="3866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89599524-ED32-4826-89F5-3FF5277A5BC4}" dt="2024-11-01T19:19:38.855" v="878" actId="255"/>
        <pc:sldMkLst>
          <pc:docMk/>
          <pc:sldMk cId="3758541741" sldId="3867"/>
        </pc:sldMkLst>
        <pc:spChg chg="mod">
          <ac:chgData name="Claudia Mora" userId="24c506dca79c9d25" providerId="LiveId" clId="{89599524-ED32-4826-89F5-3FF5277A5BC4}" dt="2024-11-01T19:19:38.855" v="878" actId="255"/>
          <ac:spMkLst>
            <pc:docMk/>
            <pc:sldMk cId="3758541741" sldId="3867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89599524-ED32-4826-89F5-3FF5277A5BC4}" dt="2024-11-01T19:16:34.501" v="855" actId="1076"/>
        <pc:sldMkLst>
          <pc:docMk/>
          <pc:sldMk cId="3641923287" sldId="3870"/>
        </pc:sldMkLst>
        <pc:spChg chg="mod">
          <ac:chgData name="Claudia Mora" userId="24c506dca79c9d25" providerId="LiveId" clId="{89599524-ED32-4826-89F5-3FF5277A5BC4}" dt="2024-11-01T19:16:29.598" v="854" actId="20577"/>
          <ac:spMkLst>
            <pc:docMk/>
            <pc:sldMk cId="3641923287" sldId="3870"/>
            <ac:spMk id="134147" creationId="{00000000-0000-0000-0000-000000000000}"/>
          </ac:spMkLst>
        </pc:spChg>
        <pc:picChg chg="mod">
          <ac:chgData name="Claudia Mora" userId="24c506dca79c9d25" providerId="LiveId" clId="{89599524-ED32-4826-89F5-3FF5277A5BC4}" dt="2024-11-01T19:16:34.501" v="855" actId="1076"/>
          <ac:picMkLst>
            <pc:docMk/>
            <pc:sldMk cId="3641923287" sldId="3870"/>
            <ac:picMk id="3" creationId="{708F6FFF-DB84-45D8-8382-1B808BEC00B6}"/>
          </ac:picMkLst>
        </pc:picChg>
      </pc:sldChg>
      <pc:sldChg chg="del">
        <pc:chgData name="Claudia Mora" userId="24c506dca79c9d25" providerId="LiveId" clId="{89599524-ED32-4826-89F5-3FF5277A5BC4}" dt="2024-11-01T18:15:32.875" v="123" actId="47"/>
        <pc:sldMkLst>
          <pc:docMk/>
          <pc:sldMk cId="2853287437" sldId="5642"/>
        </pc:sldMkLst>
      </pc:sldChg>
      <pc:sldChg chg="del">
        <pc:chgData name="Claudia Mora" userId="24c506dca79c9d25" providerId="LiveId" clId="{89599524-ED32-4826-89F5-3FF5277A5BC4}" dt="2024-11-01T18:15:10.101" v="122" actId="47"/>
        <pc:sldMkLst>
          <pc:docMk/>
          <pc:sldMk cId="1409817192" sldId="6780"/>
        </pc:sldMkLst>
      </pc:sldChg>
      <pc:sldChg chg="del">
        <pc:chgData name="Claudia Mora" userId="24c506dca79c9d25" providerId="LiveId" clId="{89599524-ED32-4826-89F5-3FF5277A5BC4}" dt="2024-11-01T18:01:07.591" v="6" actId="47"/>
        <pc:sldMkLst>
          <pc:docMk/>
          <pc:sldMk cId="132874" sldId="6789"/>
        </pc:sldMkLst>
      </pc:sldChg>
      <pc:sldChg chg="del">
        <pc:chgData name="Claudia Mora" userId="24c506dca79c9d25" providerId="LiveId" clId="{89599524-ED32-4826-89F5-3FF5277A5BC4}" dt="2024-11-01T18:00:28.989" v="4" actId="47"/>
        <pc:sldMkLst>
          <pc:docMk/>
          <pc:sldMk cId="2474953145" sldId="6809"/>
        </pc:sldMkLst>
      </pc:sldChg>
      <pc:sldChg chg="del">
        <pc:chgData name="Claudia Mora" userId="24c506dca79c9d25" providerId="LiveId" clId="{89599524-ED32-4826-89F5-3FF5277A5BC4}" dt="2024-11-01T18:01:40.247" v="13" actId="47"/>
        <pc:sldMkLst>
          <pc:docMk/>
          <pc:sldMk cId="1127843451" sldId="6863"/>
        </pc:sldMkLst>
      </pc:sldChg>
      <pc:sldChg chg="del">
        <pc:chgData name="Claudia Mora" userId="24c506dca79c9d25" providerId="LiveId" clId="{89599524-ED32-4826-89F5-3FF5277A5BC4}" dt="2024-11-01T18:21:49.635" v="161" actId="47"/>
        <pc:sldMkLst>
          <pc:docMk/>
          <pc:sldMk cId="1075250567" sldId="6864"/>
        </pc:sldMkLst>
      </pc:sldChg>
      <pc:sldChg chg="del">
        <pc:chgData name="Claudia Mora" userId="24c506dca79c9d25" providerId="LiveId" clId="{89599524-ED32-4826-89F5-3FF5277A5BC4}" dt="2024-11-01T18:03:51.389" v="28" actId="47"/>
        <pc:sldMkLst>
          <pc:docMk/>
          <pc:sldMk cId="1580405989" sldId="6882"/>
        </pc:sldMkLst>
      </pc:sldChg>
      <pc:sldChg chg="modSp mod">
        <pc:chgData name="Claudia Mora" userId="24c506dca79c9d25" providerId="LiveId" clId="{89599524-ED32-4826-89F5-3FF5277A5BC4}" dt="2024-11-01T18:01:35.742" v="12" actId="207"/>
        <pc:sldMkLst>
          <pc:docMk/>
          <pc:sldMk cId="65535128" sldId="6888"/>
        </pc:sldMkLst>
        <pc:spChg chg="mod">
          <ac:chgData name="Claudia Mora" userId="24c506dca79c9d25" providerId="LiveId" clId="{89599524-ED32-4826-89F5-3FF5277A5BC4}" dt="2024-11-01T18:01:35.742" v="12" actId="207"/>
          <ac:spMkLst>
            <pc:docMk/>
            <pc:sldMk cId="65535128" sldId="6888"/>
            <ac:spMk id="18435" creationId="{8B5077A0-127F-48A3-91C7-C177DA9B3EBF}"/>
          </ac:spMkLst>
        </pc:spChg>
      </pc:sldChg>
      <pc:sldChg chg="addSp delSp modSp mod">
        <pc:chgData name="Claudia Mora" userId="24c506dca79c9d25" providerId="LiveId" clId="{89599524-ED32-4826-89F5-3FF5277A5BC4}" dt="2024-11-01T18:08:35.628" v="98" actId="20577"/>
        <pc:sldMkLst>
          <pc:docMk/>
          <pc:sldMk cId="2697455422" sldId="6891"/>
        </pc:sldMkLst>
        <pc:spChg chg="mod">
          <ac:chgData name="Claudia Mora" userId="24c506dca79c9d25" providerId="LiveId" clId="{89599524-ED32-4826-89F5-3FF5277A5BC4}" dt="2024-11-01T18:07:29.931" v="82" actId="20577"/>
          <ac:spMkLst>
            <pc:docMk/>
            <pc:sldMk cId="2697455422" sldId="6891"/>
            <ac:spMk id="3075" creationId="{904B1272-D068-4ED3-96C7-D1804AA9510E}"/>
          </ac:spMkLst>
        </pc:spChg>
        <pc:spChg chg="mod">
          <ac:chgData name="Claudia Mora" userId="24c506dca79c9d25" providerId="LiveId" clId="{89599524-ED32-4826-89F5-3FF5277A5BC4}" dt="2024-11-01T18:08:35.628" v="98" actId="20577"/>
          <ac:spMkLst>
            <pc:docMk/>
            <pc:sldMk cId="2697455422" sldId="6891"/>
            <ac:spMk id="48130" creationId="{1AEC7114-1AC4-4DD0-A73E-AFB12B90BBF1}"/>
          </ac:spMkLst>
        </pc:spChg>
        <pc:picChg chg="del">
          <ac:chgData name="Claudia Mora" userId="24c506dca79c9d25" providerId="LiveId" clId="{89599524-ED32-4826-89F5-3FF5277A5BC4}" dt="2024-11-01T18:07:37.519" v="83" actId="478"/>
          <ac:picMkLst>
            <pc:docMk/>
            <pc:sldMk cId="2697455422" sldId="6891"/>
            <ac:picMk id="2" creationId="{0AEC1367-F958-463B-B41A-E2173A1C83A1}"/>
          </ac:picMkLst>
        </pc:picChg>
        <pc:picChg chg="add mod">
          <ac:chgData name="Claudia Mora" userId="24c506dca79c9d25" providerId="LiveId" clId="{89599524-ED32-4826-89F5-3FF5277A5BC4}" dt="2024-11-01T18:07:42.350" v="85" actId="1076"/>
          <ac:picMkLst>
            <pc:docMk/>
            <pc:sldMk cId="2697455422" sldId="6891"/>
            <ac:picMk id="3" creationId="{2C034106-C5EF-CA11-545D-860E562E1B94}"/>
          </ac:picMkLst>
        </pc:picChg>
      </pc:sldChg>
      <pc:sldChg chg="del">
        <pc:chgData name="Claudia Mora" userId="24c506dca79c9d25" providerId="LiveId" clId="{89599524-ED32-4826-89F5-3FF5277A5BC4}" dt="2024-11-01T18:02:45.785" v="21" actId="47"/>
        <pc:sldMkLst>
          <pc:docMk/>
          <pc:sldMk cId="1790777351" sldId="6894"/>
        </pc:sldMkLst>
      </pc:sldChg>
      <pc:sldChg chg="del">
        <pc:chgData name="Claudia Mora" userId="24c506dca79c9d25" providerId="LiveId" clId="{89599524-ED32-4826-89F5-3FF5277A5BC4}" dt="2024-11-01T18:03:23.206" v="27" actId="47"/>
        <pc:sldMkLst>
          <pc:docMk/>
          <pc:sldMk cId="659037277" sldId="6898"/>
        </pc:sldMkLst>
      </pc:sldChg>
      <pc:sldChg chg="del">
        <pc:chgData name="Claudia Mora" userId="24c506dca79c9d25" providerId="LiveId" clId="{89599524-ED32-4826-89F5-3FF5277A5BC4}" dt="2024-11-01T18:04:08.183" v="33" actId="47"/>
        <pc:sldMkLst>
          <pc:docMk/>
          <pc:sldMk cId="2950277338" sldId="6899"/>
        </pc:sldMkLst>
      </pc:sldChg>
      <pc:sldChg chg="del">
        <pc:chgData name="Claudia Mora" userId="24c506dca79c9d25" providerId="LiveId" clId="{89599524-ED32-4826-89F5-3FF5277A5BC4}" dt="2024-11-01T18:04:44.160" v="38" actId="47"/>
        <pc:sldMkLst>
          <pc:docMk/>
          <pc:sldMk cId="2666078886" sldId="6900"/>
        </pc:sldMkLst>
      </pc:sldChg>
      <pc:sldChg chg="del">
        <pc:chgData name="Claudia Mora" userId="24c506dca79c9d25" providerId="LiveId" clId="{89599524-ED32-4826-89F5-3FF5277A5BC4}" dt="2024-11-01T18:05:10.696" v="42" actId="47"/>
        <pc:sldMkLst>
          <pc:docMk/>
          <pc:sldMk cId="2409559661" sldId="6901"/>
        </pc:sldMkLst>
      </pc:sldChg>
      <pc:sldChg chg="del">
        <pc:chgData name="Claudia Mora" userId="24c506dca79c9d25" providerId="LiveId" clId="{89599524-ED32-4826-89F5-3FF5277A5BC4}" dt="2024-11-01T18:07:59.954" v="87" actId="47"/>
        <pc:sldMkLst>
          <pc:docMk/>
          <pc:sldMk cId="3999886189" sldId="6902"/>
        </pc:sldMkLst>
      </pc:sldChg>
      <pc:sldChg chg="del">
        <pc:chgData name="Claudia Mora" userId="24c506dca79c9d25" providerId="LiveId" clId="{89599524-ED32-4826-89F5-3FF5277A5BC4}" dt="2024-11-01T18:08:39.385" v="99" actId="47"/>
        <pc:sldMkLst>
          <pc:docMk/>
          <pc:sldMk cId="3595204174" sldId="6903"/>
        </pc:sldMkLst>
      </pc:sldChg>
      <pc:sldChg chg="del">
        <pc:chgData name="Claudia Mora" userId="24c506dca79c9d25" providerId="LiveId" clId="{89599524-ED32-4826-89F5-3FF5277A5BC4}" dt="2024-11-01T18:09:26.715" v="106" actId="47"/>
        <pc:sldMkLst>
          <pc:docMk/>
          <pc:sldMk cId="2014481516" sldId="6904"/>
        </pc:sldMkLst>
      </pc:sldChg>
      <pc:sldChg chg="del">
        <pc:chgData name="Claudia Mora" userId="24c506dca79c9d25" providerId="LiveId" clId="{89599524-ED32-4826-89F5-3FF5277A5BC4}" dt="2024-11-01T18:20:14.176" v="159" actId="47"/>
        <pc:sldMkLst>
          <pc:docMk/>
          <pc:sldMk cId="4090834874" sldId="6905"/>
        </pc:sldMkLst>
      </pc:sldChg>
      <pc:sldChg chg="del">
        <pc:chgData name="Claudia Mora" userId="24c506dca79c9d25" providerId="LiveId" clId="{89599524-ED32-4826-89F5-3FF5277A5BC4}" dt="2024-11-01T18:22:12.986" v="162" actId="47"/>
        <pc:sldMkLst>
          <pc:docMk/>
          <pc:sldMk cId="2372326783" sldId="6906"/>
        </pc:sldMkLst>
      </pc:sldChg>
      <pc:sldChg chg="modSp mod">
        <pc:chgData name="Claudia Mora" userId="24c506dca79c9d25" providerId="LiveId" clId="{89599524-ED32-4826-89F5-3FF5277A5BC4}" dt="2024-11-01T18:18:39.978" v="152" actId="207"/>
        <pc:sldMkLst>
          <pc:docMk/>
          <pc:sldMk cId="3740857650" sldId="6907"/>
        </pc:sldMkLst>
        <pc:spChg chg="mod">
          <ac:chgData name="Claudia Mora" userId="24c506dca79c9d25" providerId="LiveId" clId="{89599524-ED32-4826-89F5-3FF5277A5BC4}" dt="2024-11-01T18:18:39.978" v="152" actId="207"/>
          <ac:spMkLst>
            <pc:docMk/>
            <pc:sldMk cId="3740857650" sldId="6907"/>
            <ac:spMk id="134147" creationId="{00000000-0000-0000-0000-000000000000}"/>
          </ac:spMkLst>
        </pc:spChg>
      </pc:sldChg>
      <pc:sldChg chg="del">
        <pc:chgData name="Claudia Mora" userId="24c506dca79c9d25" providerId="LiveId" clId="{89599524-ED32-4826-89F5-3FF5277A5BC4}" dt="2024-11-01T18:21:01.220" v="160" actId="47"/>
        <pc:sldMkLst>
          <pc:docMk/>
          <pc:sldMk cId="766308045" sldId="6908"/>
        </pc:sldMkLst>
      </pc:sldChg>
      <pc:sldChg chg="del">
        <pc:chgData name="Claudia Mora" userId="24c506dca79c9d25" providerId="LiveId" clId="{89599524-ED32-4826-89F5-3FF5277A5BC4}" dt="2024-11-01T18:22:31.776" v="163" actId="47"/>
        <pc:sldMkLst>
          <pc:docMk/>
          <pc:sldMk cId="573829627" sldId="6909"/>
        </pc:sldMkLst>
      </pc:sldChg>
      <pc:sldChg chg="del">
        <pc:chgData name="Claudia Mora" userId="24c506dca79c9d25" providerId="LiveId" clId="{89599524-ED32-4826-89F5-3FF5277A5BC4}" dt="2024-11-01T18:03:20.657" v="26" actId="47"/>
        <pc:sldMkLst>
          <pc:docMk/>
          <pc:sldMk cId="1693697795" sldId="6913"/>
        </pc:sldMkLst>
      </pc:sldChg>
      <pc:sldChg chg="modSp mod">
        <pc:chgData name="Claudia Mora" userId="24c506dca79c9d25" providerId="LiveId" clId="{89599524-ED32-4826-89F5-3FF5277A5BC4}" dt="2024-11-01T18:02:37.308" v="20" actId="207"/>
        <pc:sldMkLst>
          <pc:docMk/>
          <pc:sldMk cId="2987789688" sldId="6914"/>
        </pc:sldMkLst>
        <pc:spChg chg="mod">
          <ac:chgData name="Claudia Mora" userId="24c506dca79c9d25" providerId="LiveId" clId="{89599524-ED32-4826-89F5-3FF5277A5BC4}" dt="2024-11-01T18:02:37.308" v="20" actId="207"/>
          <ac:spMkLst>
            <pc:docMk/>
            <pc:sldMk cId="2987789688" sldId="6914"/>
            <ac:spMk id="18435" creationId="{BA882D6F-1784-F48F-6F8A-448914DE760D}"/>
          </ac:spMkLst>
        </pc:spChg>
      </pc:sldChg>
      <pc:sldChg chg="modSp mod">
        <pc:chgData name="Claudia Mora" userId="24c506dca79c9d25" providerId="LiveId" clId="{89599524-ED32-4826-89F5-3FF5277A5BC4}" dt="2024-11-01T18:03:15.749" v="25" actId="207"/>
        <pc:sldMkLst>
          <pc:docMk/>
          <pc:sldMk cId="2961235236" sldId="6915"/>
        </pc:sldMkLst>
        <pc:spChg chg="mod">
          <ac:chgData name="Claudia Mora" userId="24c506dca79c9d25" providerId="LiveId" clId="{89599524-ED32-4826-89F5-3FF5277A5BC4}" dt="2024-11-01T18:03:15.749" v="25" actId="207"/>
          <ac:spMkLst>
            <pc:docMk/>
            <pc:sldMk cId="2961235236" sldId="6915"/>
            <ac:spMk id="7171" creationId="{E20845AD-38A5-0951-D501-EA5A2CC9E233}"/>
          </ac:spMkLst>
        </pc:spChg>
      </pc:sldChg>
      <pc:sldChg chg="modSp add mod">
        <pc:chgData name="Claudia Mora" userId="24c506dca79c9d25" providerId="LiveId" clId="{89599524-ED32-4826-89F5-3FF5277A5BC4}" dt="2024-11-01T18:04:03.217" v="32" actId="207"/>
        <pc:sldMkLst>
          <pc:docMk/>
          <pc:sldMk cId="386635071" sldId="6917"/>
        </pc:sldMkLst>
        <pc:spChg chg="mod">
          <ac:chgData name="Claudia Mora" userId="24c506dca79c9d25" providerId="LiveId" clId="{89599524-ED32-4826-89F5-3FF5277A5BC4}" dt="2024-11-01T18:04:03.217" v="32" actId="207"/>
          <ac:spMkLst>
            <pc:docMk/>
            <pc:sldMk cId="386635071" sldId="6917"/>
            <ac:spMk id="7171" creationId="{D0C80A37-FA21-4CDE-DA4F-21CEB81F1F33}"/>
          </ac:spMkLst>
        </pc:spChg>
      </pc:sldChg>
      <pc:sldChg chg="modSp mod">
        <pc:chgData name="Claudia Mora" userId="24c506dca79c9d25" providerId="LiveId" clId="{89599524-ED32-4826-89F5-3FF5277A5BC4}" dt="2024-11-01T18:04:40.955" v="37" actId="207"/>
        <pc:sldMkLst>
          <pc:docMk/>
          <pc:sldMk cId="4019951248" sldId="6919"/>
        </pc:sldMkLst>
        <pc:spChg chg="mod">
          <ac:chgData name="Claudia Mora" userId="24c506dca79c9d25" providerId="LiveId" clId="{89599524-ED32-4826-89F5-3FF5277A5BC4}" dt="2024-11-01T18:04:40.955" v="37" actId="207"/>
          <ac:spMkLst>
            <pc:docMk/>
            <pc:sldMk cId="4019951248" sldId="6919"/>
            <ac:spMk id="7171" creationId="{29FF5195-1AD9-33B8-4D3A-2851E04B7E70}"/>
          </ac:spMkLst>
        </pc:spChg>
      </pc:sldChg>
      <pc:sldChg chg="modSp mod">
        <pc:chgData name="Claudia Mora" userId="24c506dca79c9d25" providerId="LiveId" clId="{89599524-ED32-4826-89F5-3FF5277A5BC4}" dt="2024-11-01T18:05:05.579" v="41" actId="207"/>
        <pc:sldMkLst>
          <pc:docMk/>
          <pc:sldMk cId="3324089504" sldId="6920"/>
        </pc:sldMkLst>
        <pc:spChg chg="mod">
          <ac:chgData name="Claudia Mora" userId="24c506dca79c9d25" providerId="LiveId" clId="{89599524-ED32-4826-89F5-3FF5277A5BC4}" dt="2024-11-01T18:05:05.579" v="41" actId="207"/>
          <ac:spMkLst>
            <pc:docMk/>
            <pc:sldMk cId="3324089504" sldId="6920"/>
            <ac:spMk id="7171" creationId="{B6A442BE-0B5E-C439-556D-DFC12B2853E2}"/>
          </ac:spMkLst>
        </pc:spChg>
      </pc:sldChg>
      <pc:sldChg chg="modSp mod">
        <pc:chgData name="Claudia Mora" userId="24c506dca79c9d25" providerId="LiveId" clId="{89599524-ED32-4826-89F5-3FF5277A5BC4}" dt="2024-11-01T18:08:29.734" v="94" actId="20577"/>
        <pc:sldMkLst>
          <pc:docMk/>
          <pc:sldMk cId="734671783" sldId="6921"/>
        </pc:sldMkLst>
        <pc:spChg chg="mod">
          <ac:chgData name="Claudia Mora" userId="24c506dca79c9d25" providerId="LiveId" clId="{89599524-ED32-4826-89F5-3FF5277A5BC4}" dt="2024-11-01T18:08:07.768" v="90" actId="207"/>
          <ac:spMkLst>
            <pc:docMk/>
            <pc:sldMk cId="734671783" sldId="6921"/>
            <ac:spMk id="3075" creationId="{4BA20B2F-BAF9-E008-D8F9-69EFA1079553}"/>
          </ac:spMkLst>
        </pc:spChg>
        <pc:spChg chg="mod">
          <ac:chgData name="Claudia Mora" userId="24c506dca79c9d25" providerId="LiveId" clId="{89599524-ED32-4826-89F5-3FF5277A5BC4}" dt="2024-11-01T18:08:29.734" v="94" actId="20577"/>
          <ac:spMkLst>
            <pc:docMk/>
            <pc:sldMk cId="734671783" sldId="6921"/>
            <ac:spMk id="48130" creationId="{867661FE-52D7-AD79-0EB2-7AACE25E58FE}"/>
          </ac:spMkLst>
        </pc:spChg>
      </pc:sldChg>
      <pc:sldChg chg="add del">
        <pc:chgData name="Claudia Mora" userId="24c506dca79c9d25" providerId="LiveId" clId="{89599524-ED32-4826-89F5-3FF5277A5BC4}" dt="2024-11-01T18:07:45.213" v="86" actId="47"/>
        <pc:sldMkLst>
          <pc:docMk/>
          <pc:sldMk cId="2388684550" sldId="6921"/>
        </pc:sldMkLst>
      </pc:sldChg>
      <pc:sldChg chg="modSp mod">
        <pc:chgData name="Claudia Mora" userId="24c506dca79c9d25" providerId="LiveId" clId="{89599524-ED32-4826-89F5-3FF5277A5BC4}" dt="2024-11-01T18:08:52.862" v="102" actId="207"/>
        <pc:sldMkLst>
          <pc:docMk/>
          <pc:sldMk cId="2995954749" sldId="6922"/>
        </pc:sldMkLst>
        <pc:spChg chg="mod">
          <ac:chgData name="Claudia Mora" userId="24c506dca79c9d25" providerId="LiveId" clId="{89599524-ED32-4826-89F5-3FF5277A5BC4}" dt="2024-11-01T18:08:52.862" v="102" actId="207"/>
          <ac:spMkLst>
            <pc:docMk/>
            <pc:sldMk cId="2995954749" sldId="6922"/>
            <ac:spMk id="3075" creationId="{A8CFD5F7-931B-84DE-873B-98622F918810}"/>
          </ac:spMkLst>
        </pc:spChg>
      </pc:sldChg>
      <pc:sldChg chg="modSp mod">
        <pc:chgData name="Claudia Mora" userId="24c506dca79c9d25" providerId="LiveId" clId="{89599524-ED32-4826-89F5-3FF5277A5BC4}" dt="2024-11-01T18:09:20.349" v="105" actId="207"/>
        <pc:sldMkLst>
          <pc:docMk/>
          <pc:sldMk cId="2182042005" sldId="6923"/>
        </pc:sldMkLst>
        <pc:spChg chg="mod">
          <ac:chgData name="Claudia Mora" userId="24c506dca79c9d25" providerId="LiveId" clId="{89599524-ED32-4826-89F5-3FF5277A5BC4}" dt="2024-11-01T18:09:20.349" v="105" actId="207"/>
          <ac:spMkLst>
            <pc:docMk/>
            <pc:sldMk cId="2182042005" sldId="6923"/>
            <ac:spMk id="7171" creationId="{D3B3F9AF-8469-D465-200D-28D624D64E34}"/>
          </ac:spMkLst>
        </pc:spChg>
      </pc:sldChg>
      <pc:sldChg chg="add del">
        <pc:chgData name="Claudia Mora" userId="24c506dca79c9d25" providerId="LiveId" clId="{89599524-ED32-4826-89F5-3FF5277A5BC4}" dt="2024-11-01T18:11:10.167" v="118" actId="47"/>
        <pc:sldMkLst>
          <pc:docMk/>
          <pc:sldMk cId="2504750455" sldId="6924"/>
        </pc:sldMkLst>
      </pc:sldChg>
      <pc:sldChg chg="add del">
        <pc:chgData name="Claudia Mora" userId="24c506dca79c9d25" providerId="LiveId" clId="{89599524-ED32-4826-89F5-3FF5277A5BC4}" dt="2024-11-01T18:20:06.503" v="158" actId="47"/>
        <pc:sldMkLst>
          <pc:docMk/>
          <pc:sldMk cId="7940221" sldId="6925"/>
        </pc:sldMkLst>
      </pc:sldChg>
      <pc:sldChg chg="add del">
        <pc:chgData name="Claudia Mora" userId="24c506dca79c9d25" providerId="LiveId" clId="{89599524-ED32-4826-89F5-3FF5277A5BC4}" dt="2024-11-01T18:16:58.643" v="134" actId="47"/>
        <pc:sldMkLst>
          <pc:docMk/>
          <pc:sldMk cId="2755701460" sldId="6925"/>
        </pc:sldMkLst>
      </pc:sldChg>
      <pc:sldChg chg="modSp mod">
        <pc:chgData name="Claudia Mora" userId="24c506dca79c9d25" providerId="LiveId" clId="{89599524-ED32-4826-89F5-3FF5277A5BC4}" dt="2024-11-01T18:19:28.634" v="157" actId="207"/>
        <pc:sldMkLst>
          <pc:docMk/>
          <pc:sldMk cId="2289193831" sldId="6926"/>
        </pc:sldMkLst>
        <pc:spChg chg="mod">
          <ac:chgData name="Claudia Mora" userId="24c506dca79c9d25" providerId="LiveId" clId="{89599524-ED32-4826-89F5-3FF5277A5BC4}" dt="2024-11-01T18:19:28.634" v="157" actId="207"/>
          <ac:spMkLst>
            <pc:docMk/>
            <pc:sldMk cId="2289193831" sldId="6926"/>
            <ac:spMk id="7171" creationId="{C5014F34-49DF-D7A2-5CAD-ACB44C016E06}"/>
          </ac:spMkLst>
        </pc:spChg>
      </pc:sldChg>
      <pc:sldChg chg="add del">
        <pc:chgData name="Claudia Mora" userId="24c506dca79c9d25" providerId="LiveId" clId="{89599524-ED32-4826-89F5-3FF5277A5BC4}" dt="2024-11-01T19:07:03.740" v="742" actId="47"/>
        <pc:sldMkLst>
          <pc:docMk/>
          <pc:sldMk cId="382388739" sldId="6930"/>
        </pc:sldMkLst>
      </pc:sldChg>
      <pc:sldChg chg="add">
        <pc:chgData name="Claudia Mora" userId="24c506dca79c9d25" providerId="LiveId" clId="{89599524-ED32-4826-89F5-3FF5277A5BC4}" dt="2024-11-01T19:07:07.195" v="743" actId="2890"/>
        <pc:sldMkLst>
          <pc:docMk/>
          <pc:sldMk cId="1656709816" sldId="6930"/>
        </pc:sldMkLst>
      </pc:sldChg>
      <pc:sldChg chg="add del">
        <pc:chgData name="Claudia Mora" userId="24c506dca79c9d25" providerId="LiveId" clId="{89599524-ED32-4826-89F5-3FF5277A5BC4}" dt="2024-11-01T19:05:21.409" v="730" actId="47"/>
        <pc:sldMkLst>
          <pc:docMk/>
          <pc:sldMk cId="3279497419" sldId="6930"/>
        </pc:sldMkLst>
      </pc:sldChg>
      <pc:sldChg chg="add del">
        <pc:chgData name="Claudia Mora" userId="24c506dca79c9d25" providerId="LiveId" clId="{89599524-ED32-4826-89F5-3FF5277A5BC4}" dt="2024-11-01T19:13:04.534" v="828" actId="47"/>
        <pc:sldMkLst>
          <pc:docMk/>
          <pc:sldMk cId="2177173662" sldId="6931"/>
        </pc:sldMkLst>
      </pc:sldChg>
      <pc:sldChg chg="add del">
        <pc:chgData name="Claudia Mora" userId="24c506dca79c9d25" providerId="LiveId" clId="{89599524-ED32-4826-89F5-3FF5277A5BC4}" dt="2024-11-01T19:18:22.001" v="861" actId="47"/>
        <pc:sldMkLst>
          <pc:docMk/>
          <pc:sldMk cId="2805015092" sldId="6931"/>
        </pc:sldMkLst>
      </pc:sldChg>
      <pc:sldChg chg="add del">
        <pc:chgData name="Claudia Mora" userId="24c506dca79c9d25" providerId="LiveId" clId="{89599524-ED32-4826-89F5-3FF5277A5BC4}" dt="2024-11-01T19:14:36.178" v="838" actId="47"/>
        <pc:sldMkLst>
          <pc:docMk/>
          <pc:sldMk cId="3116488268" sldId="6931"/>
        </pc:sldMkLst>
      </pc:sldChg>
      <pc:sldChg chg="add del">
        <pc:chgData name="Claudia Mora" userId="24c506dca79c9d25" providerId="LiveId" clId="{89599524-ED32-4826-89F5-3FF5277A5BC4}" dt="2024-11-01T19:16:46.413" v="856" actId="47"/>
        <pc:sldMkLst>
          <pc:docMk/>
          <pc:sldMk cId="3279088731" sldId="6931"/>
        </pc:sldMkLst>
      </pc:sldChg>
    </pc:docChg>
  </pc:docChgLst>
  <pc:docChgLst>
    <pc:chgData name="Jim McGowan" userId="e2c7446dd3aca506" providerId="LiveId" clId="{3BCA83E7-0A13-494F-A856-BA61715620BA}"/>
    <pc:docChg chg="modSld">
      <pc:chgData name="Jim McGowan" userId="e2c7446dd3aca506" providerId="LiveId" clId="{3BCA83E7-0A13-494F-A856-BA61715620BA}" dt="2020-11-05T01:20:18.080" v="1" actId="11"/>
      <pc:docMkLst>
        <pc:docMk/>
      </pc:docMkLst>
      <pc:sldChg chg="modSp mod">
        <pc:chgData name="Jim McGowan" userId="e2c7446dd3aca506" providerId="LiveId" clId="{3BCA83E7-0A13-494F-A856-BA61715620BA}" dt="2020-11-05T01:20:18.080" v="1" actId="11"/>
        <pc:sldMkLst>
          <pc:docMk/>
          <pc:sldMk cId="3829609913" sldId="372"/>
        </pc:sldMkLst>
        <pc:spChg chg="mod">
          <ac:chgData name="Jim McGowan" userId="e2c7446dd3aca506" providerId="LiveId" clId="{3BCA83E7-0A13-494F-A856-BA61715620BA}" dt="2020-11-05T01:20:18.080" v="1" actId="11"/>
          <ac:spMkLst>
            <pc:docMk/>
            <pc:sldMk cId="3829609913" sldId="372"/>
            <ac:spMk id="3075" creationId="{00000000-0000-0000-0000-000000000000}"/>
          </ac:spMkLst>
        </pc:spChg>
      </pc:sldChg>
    </pc:docChg>
  </pc:docChgLst>
  <pc:docChgLst>
    <pc:chgData name="Jim McGowan" userId="e2c7446dd3aca506" providerId="LiveId" clId="{B581549C-9C73-48FD-85D7-A3CF31793013}"/>
    <pc:docChg chg="custSel addSld modSld sldOrd">
      <pc:chgData name="Jim McGowan" userId="e2c7446dd3aca506" providerId="LiveId" clId="{B581549C-9C73-48FD-85D7-A3CF31793013}" dt="2020-11-12T01:57:15.115" v="98" actId="14100"/>
      <pc:docMkLst>
        <pc:docMk/>
      </pc:docMkLst>
      <pc:sldChg chg="modSp mod">
        <pc:chgData name="Jim McGowan" userId="e2c7446dd3aca506" providerId="LiveId" clId="{B581549C-9C73-48FD-85D7-A3CF31793013}" dt="2020-11-12T01:10:45.056" v="1" actId="6549"/>
        <pc:sldMkLst>
          <pc:docMk/>
          <pc:sldMk cId="0" sldId="281"/>
        </pc:sldMkLst>
        <pc:spChg chg="mod">
          <ac:chgData name="Jim McGowan" userId="e2c7446dd3aca506" providerId="LiveId" clId="{B581549C-9C73-48FD-85D7-A3CF31793013}" dt="2020-11-12T01:10:45.056" v="1" actId="6549"/>
          <ac:spMkLst>
            <pc:docMk/>
            <pc:sldMk cId="0" sldId="281"/>
            <ac:spMk id="7171" creationId="{0BFB1F45-27D2-4FDD-9B1C-E89DC54D0B8E}"/>
          </ac:spMkLst>
        </pc:spChg>
      </pc:sldChg>
      <pc:sldChg chg="addSp delSp modSp mod">
        <pc:chgData name="Jim McGowan" userId="e2c7446dd3aca506" providerId="LiveId" clId="{B581549C-9C73-48FD-85D7-A3CF31793013}" dt="2020-11-12T01:32:43.727" v="48" actId="1035"/>
        <pc:sldMkLst>
          <pc:docMk/>
          <pc:sldMk cId="3097344391" sldId="3502"/>
        </pc:sldMkLst>
        <pc:picChg chg="add del mod">
          <ac:chgData name="Jim McGowan" userId="e2c7446dd3aca506" providerId="LiveId" clId="{B581549C-9C73-48FD-85D7-A3CF31793013}" dt="2020-11-12T01:29:35.355" v="28" actId="478"/>
          <ac:picMkLst>
            <pc:docMk/>
            <pc:sldMk cId="3097344391" sldId="3502"/>
            <ac:picMk id="2" creationId="{9E687DE8-19FB-4D02-AC83-F0A0C009D7BA}"/>
          </ac:picMkLst>
        </pc:picChg>
        <pc:picChg chg="add mod">
          <ac:chgData name="Jim McGowan" userId="e2c7446dd3aca506" providerId="LiveId" clId="{B581549C-9C73-48FD-85D7-A3CF31793013}" dt="2020-11-12T01:32:43.727" v="48" actId="1035"/>
          <ac:picMkLst>
            <pc:docMk/>
            <pc:sldMk cId="3097344391" sldId="3502"/>
            <ac:picMk id="3" creationId="{066D1A48-6268-4CFB-A0D7-3A3C4AC7E450}"/>
          </ac:picMkLst>
        </pc:picChg>
      </pc:sldChg>
      <pc:sldChg chg="addSp delSp modSp mod">
        <pc:chgData name="Jim McGowan" userId="e2c7446dd3aca506" providerId="LiveId" clId="{B581549C-9C73-48FD-85D7-A3CF31793013}" dt="2020-11-12T01:36:11.610" v="72" actId="478"/>
        <pc:sldMkLst>
          <pc:docMk/>
          <pc:sldMk cId="2319426669" sldId="3503"/>
        </pc:sldMkLst>
        <pc:picChg chg="add mod">
          <ac:chgData name="Jim McGowan" userId="e2c7446dd3aca506" providerId="LiveId" clId="{B581549C-9C73-48FD-85D7-A3CF31793013}" dt="2020-11-12T01:36:09.984" v="71" actId="14100"/>
          <ac:picMkLst>
            <pc:docMk/>
            <pc:sldMk cId="2319426669" sldId="3503"/>
            <ac:picMk id="2" creationId="{6AF192C4-EC49-4535-A893-A589BAA2DA02}"/>
          </ac:picMkLst>
        </pc:picChg>
        <pc:picChg chg="add del">
          <ac:chgData name="Jim McGowan" userId="e2c7446dd3aca506" providerId="LiveId" clId="{B581549C-9C73-48FD-85D7-A3CF31793013}" dt="2020-11-12T01:36:11.610" v="72" actId="478"/>
          <ac:picMkLst>
            <pc:docMk/>
            <pc:sldMk cId="2319426669" sldId="3503"/>
            <ac:picMk id="4" creationId="{EE9A93AE-82D2-43DA-B102-0882E84628C0}"/>
          </ac:picMkLst>
        </pc:picChg>
      </pc:sldChg>
      <pc:sldChg chg="modSp mod">
        <pc:chgData name="Jim McGowan" userId="e2c7446dd3aca506" providerId="LiveId" clId="{B581549C-9C73-48FD-85D7-A3CF31793013}" dt="2020-11-12T01:57:15.115" v="98" actId="14100"/>
        <pc:sldMkLst>
          <pc:docMk/>
          <pc:sldMk cId="1959446891" sldId="4268"/>
        </pc:sldMkLst>
        <pc:spChg chg="mod">
          <ac:chgData name="Jim McGowan" userId="e2c7446dd3aca506" providerId="LiveId" clId="{B581549C-9C73-48FD-85D7-A3CF31793013}" dt="2020-11-12T01:57:15.115" v="98" actId="14100"/>
          <ac:spMkLst>
            <pc:docMk/>
            <pc:sldMk cId="1959446891" sldId="4268"/>
            <ac:spMk id="6" creationId="{FF9BA11E-28E2-4B3A-A673-6773D66734D0}"/>
          </ac:spMkLst>
        </pc:spChg>
      </pc:sldChg>
      <pc:sldChg chg="modSp mod">
        <pc:chgData name="Jim McGowan" userId="e2c7446dd3aca506" providerId="LiveId" clId="{B581549C-9C73-48FD-85D7-A3CF31793013}" dt="2020-11-12T01:10:52.382" v="3" actId="6549"/>
        <pc:sldMkLst>
          <pc:docMk/>
          <pc:sldMk cId="1684798105" sldId="6896"/>
        </pc:sldMkLst>
        <pc:spChg chg="mod">
          <ac:chgData name="Jim McGowan" userId="e2c7446dd3aca506" providerId="LiveId" clId="{B581549C-9C73-48FD-85D7-A3CF31793013}" dt="2020-11-12T01:10:52.382" v="3" actId="6549"/>
          <ac:spMkLst>
            <pc:docMk/>
            <pc:sldMk cId="1684798105" sldId="6896"/>
            <ac:spMk id="7171" creationId="{0BFB1F45-27D2-4FDD-9B1C-E89DC54D0B8E}"/>
          </ac:spMkLst>
        </pc:spChg>
      </pc:sldChg>
      <pc:sldChg chg="modSp mod">
        <pc:chgData name="Jim McGowan" userId="e2c7446dd3aca506" providerId="LiveId" clId="{B581549C-9C73-48FD-85D7-A3CF31793013}" dt="2020-11-12T01:10:59.020" v="5" actId="6549"/>
        <pc:sldMkLst>
          <pc:docMk/>
          <pc:sldMk cId="1813171346" sldId="6897"/>
        </pc:sldMkLst>
        <pc:spChg chg="mod">
          <ac:chgData name="Jim McGowan" userId="e2c7446dd3aca506" providerId="LiveId" clId="{B581549C-9C73-48FD-85D7-A3CF31793013}" dt="2020-11-12T01:10:59.020" v="5" actId="6549"/>
          <ac:spMkLst>
            <pc:docMk/>
            <pc:sldMk cId="1813171346" sldId="6897"/>
            <ac:spMk id="7171" creationId="{0BFB1F45-27D2-4FDD-9B1C-E89DC54D0B8E}"/>
          </ac:spMkLst>
        </pc:spChg>
      </pc:sldChg>
      <pc:sldChg chg="modSp mod">
        <pc:chgData name="Jim McGowan" userId="e2c7446dd3aca506" providerId="LiveId" clId="{B581549C-9C73-48FD-85D7-A3CF31793013}" dt="2020-11-12T01:11:06.588" v="7" actId="6549"/>
        <pc:sldMkLst>
          <pc:docMk/>
          <pc:sldMk cId="659037277" sldId="6898"/>
        </pc:sldMkLst>
        <pc:spChg chg="mod">
          <ac:chgData name="Jim McGowan" userId="e2c7446dd3aca506" providerId="LiveId" clId="{B581549C-9C73-48FD-85D7-A3CF31793013}" dt="2020-11-12T01:11:06.588" v="7" actId="6549"/>
          <ac:spMkLst>
            <pc:docMk/>
            <pc:sldMk cId="659037277" sldId="6898"/>
            <ac:spMk id="7171" creationId="{0BFB1F45-27D2-4FDD-9B1C-E89DC54D0B8E}"/>
          </ac:spMkLst>
        </pc:spChg>
      </pc:sldChg>
      <pc:sldChg chg="addSp delSp modSp mod">
        <pc:chgData name="Jim McGowan" userId="e2c7446dd3aca506" providerId="LiveId" clId="{B581549C-9C73-48FD-85D7-A3CF31793013}" dt="2020-11-12T01:54:02.148" v="91" actId="478"/>
        <pc:sldMkLst>
          <pc:docMk/>
          <pc:sldMk cId="2666078886" sldId="6900"/>
        </pc:sldMkLst>
        <pc:graphicFrameChg chg="add del modGraphic">
          <ac:chgData name="Jim McGowan" userId="e2c7446dd3aca506" providerId="LiveId" clId="{B581549C-9C73-48FD-85D7-A3CF31793013}" dt="2020-11-12T01:54:02.148" v="91" actId="478"/>
          <ac:graphicFrameMkLst>
            <pc:docMk/>
            <pc:sldMk cId="2666078886" sldId="6900"/>
            <ac:graphicFrameMk id="3" creationId="{1D09F161-5136-45AA-BA8D-5A62DE2D4135}"/>
          </ac:graphicFrameMkLst>
        </pc:graphicFrameChg>
      </pc:sldChg>
      <pc:sldChg chg="modSp mod">
        <pc:chgData name="Jim McGowan" userId="e2c7446dd3aca506" providerId="LiveId" clId="{B581549C-9C73-48FD-85D7-A3CF31793013}" dt="2020-11-12T01:11:41.239" v="9" actId="6549"/>
        <pc:sldMkLst>
          <pc:docMk/>
          <pc:sldMk cId="2372326783" sldId="6906"/>
        </pc:sldMkLst>
        <pc:spChg chg="mod">
          <ac:chgData name="Jim McGowan" userId="e2c7446dd3aca506" providerId="LiveId" clId="{B581549C-9C73-48FD-85D7-A3CF31793013}" dt="2020-11-12T01:11:41.239" v="9" actId="6549"/>
          <ac:spMkLst>
            <pc:docMk/>
            <pc:sldMk cId="2372326783" sldId="6906"/>
            <ac:spMk id="7171" creationId="{0BFB1F45-27D2-4FDD-9B1C-E89DC54D0B8E}"/>
          </ac:spMkLst>
        </pc:spChg>
      </pc:sldChg>
      <pc:sldChg chg="delSp modSp new mod ord">
        <pc:chgData name="Jim McGowan" userId="e2c7446dd3aca506" providerId="LiveId" clId="{B581549C-9C73-48FD-85D7-A3CF31793013}" dt="2020-11-12T01:55:06.091" v="96"/>
        <pc:sldMkLst>
          <pc:docMk/>
          <pc:sldMk cId="3782901860" sldId="6909"/>
        </pc:sldMkLst>
        <pc:spChg chg="mod">
          <ac:chgData name="Jim McGowan" userId="e2c7446dd3aca506" providerId="LiveId" clId="{B581549C-9C73-48FD-85D7-A3CF31793013}" dt="2020-11-12T01:54:26.114" v="94" actId="12789"/>
          <ac:spMkLst>
            <pc:docMk/>
            <pc:sldMk cId="3782901860" sldId="6909"/>
            <ac:spMk id="2" creationId="{3FB06F2B-64F9-46D4-89B0-20922544A8DC}"/>
          </ac:spMkLst>
        </pc:spChg>
        <pc:spChg chg="del">
          <ac:chgData name="Jim McGowan" userId="e2c7446dd3aca506" providerId="LiveId" clId="{B581549C-9C73-48FD-85D7-A3CF31793013}" dt="2020-11-12T01:53:31.257" v="74" actId="478"/>
          <ac:spMkLst>
            <pc:docMk/>
            <pc:sldMk cId="3782901860" sldId="6909"/>
            <ac:spMk id="3" creationId="{B7FC1F0D-2BEC-4462-9EBB-8FCF3007DC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4513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009 - James 2:6-13</a:t>
            </a:r>
          </a:p>
          <a:p>
            <a:pPr>
              <a:defRPr/>
            </a:pPr>
            <a:r>
              <a:rPr lang="en-US" sz="1500" dirty="0"/>
              <a:t>11-18-2020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CF6D9-3ED1-491D-ABBF-4171F7330A3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B972-4244-4A88-9730-342E145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1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E857E-ED47-3102-064A-82D0F960F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528DE6A-51FE-1C98-1BC8-4DF6F7859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A882D6F-1784-F48F-6F8A-448914DE7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C4C029-57B6-CDF7-C6E8-BEB199F1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896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Mandamiento</a:t>
            </a:r>
            <a:r>
              <a:rPr lang="en-US" dirty="0"/>
              <a:t>: no al </a:t>
            </a:r>
            <a:r>
              <a:rPr lang="en-US" dirty="0" err="1"/>
              <a:t>favoritismo</a:t>
            </a:r>
            <a:r>
              <a:rPr lang="en-US" dirty="0"/>
              <a:t>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Situación</a:t>
            </a:r>
            <a:r>
              <a:rPr lang="en-US" dirty="0"/>
              <a:t>: </a:t>
            </a:r>
            <a:r>
              <a:rPr lang="en-US" dirty="0" err="1"/>
              <a:t>favoritismo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asamblea</a:t>
            </a:r>
            <a:r>
              <a:rPr lang="en-US" dirty="0"/>
              <a:t>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Razonamiento</a:t>
            </a:r>
            <a:r>
              <a:rPr lang="en-US" dirty="0"/>
              <a:t>: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favoritismo</a:t>
            </a:r>
            <a:r>
              <a:rPr lang="en-US" dirty="0"/>
              <a:t> es </a:t>
            </a:r>
            <a:r>
              <a:rPr lang="en-US" dirty="0" err="1"/>
              <a:t>contrario</a:t>
            </a:r>
            <a:r>
              <a:rPr lang="en-US" dirty="0"/>
              <a:t> al </a:t>
            </a:r>
            <a:r>
              <a:rPr lang="en-US" dirty="0" err="1"/>
              <a:t>carácter</a:t>
            </a:r>
            <a:r>
              <a:rPr lang="en-US" dirty="0"/>
              <a:t> de Dios y Sus </a:t>
            </a:r>
            <a:r>
              <a:rPr lang="en-US" dirty="0" err="1"/>
              <a:t>propósitos</a:t>
            </a:r>
            <a:r>
              <a:rPr lang="en-US" dirty="0"/>
              <a:t>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828D-36F3-B399-B0E4-09F7AF7B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DA95D-10CC-F53A-8D0B-6F79E81F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D187181-A503-8F5F-CD6B-A94C5FEAE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20845AD-38A5-0951-D501-EA5A2CC9E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Mandamiento</a:t>
            </a:r>
            <a:r>
              <a:rPr lang="en-US" dirty="0"/>
              <a:t>: no al </a:t>
            </a:r>
            <a:r>
              <a:rPr lang="en-US" dirty="0" err="1"/>
              <a:t>favoritismo</a:t>
            </a:r>
            <a:r>
              <a:rPr lang="en-US" dirty="0"/>
              <a:t>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Situación</a:t>
            </a:r>
            <a:r>
              <a:rPr lang="en-US" dirty="0"/>
              <a:t>: </a:t>
            </a:r>
            <a:r>
              <a:rPr lang="en-US" dirty="0" err="1"/>
              <a:t>favoritismo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asamblea</a:t>
            </a:r>
            <a:r>
              <a:rPr lang="en-US" dirty="0"/>
              <a:t>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</a:rPr>
              <a:t>Razonamiento</a:t>
            </a:r>
            <a:r>
              <a:rPr lang="en-US" b="1" u="sng" dirty="0">
                <a:solidFill>
                  <a:srgbClr val="FFFFCC"/>
                </a:solidFill>
              </a:rPr>
              <a:t>: </a:t>
            </a:r>
            <a:r>
              <a:rPr lang="en-US" b="1" u="sng" dirty="0" err="1">
                <a:solidFill>
                  <a:srgbClr val="FFFFCC"/>
                </a:solidFill>
              </a:rPr>
              <a:t>el</a:t>
            </a:r>
            <a:r>
              <a:rPr lang="en-US" b="1" u="sng" dirty="0">
                <a:solidFill>
                  <a:srgbClr val="FFFFCC"/>
                </a:solidFill>
              </a:rPr>
              <a:t> </a:t>
            </a:r>
            <a:r>
              <a:rPr lang="en-US" b="1" u="sng" dirty="0" err="1">
                <a:solidFill>
                  <a:srgbClr val="FFFFCC"/>
                </a:solidFill>
              </a:rPr>
              <a:t>favoritismo</a:t>
            </a:r>
            <a:r>
              <a:rPr lang="en-US" b="1" u="sng" dirty="0">
                <a:solidFill>
                  <a:srgbClr val="FFFFCC"/>
                </a:solidFill>
              </a:rPr>
              <a:t> es </a:t>
            </a:r>
            <a:r>
              <a:rPr lang="en-US" b="1" u="sng" dirty="0" err="1">
                <a:solidFill>
                  <a:srgbClr val="FFFFCC"/>
                </a:solidFill>
              </a:rPr>
              <a:t>contrario</a:t>
            </a:r>
            <a:r>
              <a:rPr lang="en-US" b="1" u="sng" dirty="0">
                <a:solidFill>
                  <a:srgbClr val="FFFFCC"/>
                </a:solidFill>
              </a:rPr>
              <a:t> al </a:t>
            </a:r>
            <a:r>
              <a:rPr lang="en-US" b="1" u="sng" dirty="0" err="1">
                <a:solidFill>
                  <a:srgbClr val="FFFFCC"/>
                </a:solidFill>
              </a:rPr>
              <a:t>carácter</a:t>
            </a:r>
            <a:r>
              <a:rPr lang="en-US" b="1" u="sng" dirty="0">
                <a:solidFill>
                  <a:srgbClr val="FFFFCC"/>
                </a:solidFill>
              </a:rPr>
              <a:t> de Dios y Sus </a:t>
            </a:r>
            <a:r>
              <a:rPr lang="en-US" b="1" u="sng" dirty="0" err="1">
                <a:solidFill>
                  <a:srgbClr val="FFFFCC"/>
                </a:solidFill>
              </a:rPr>
              <a:t>propósitos</a:t>
            </a:r>
            <a:r>
              <a:rPr lang="en-US" b="1" u="sng" dirty="0">
                <a:solidFill>
                  <a:srgbClr val="FFFFCC"/>
                </a:solidFill>
              </a:rPr>
              <a:t>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42FB8-CAFE-F5E0-79E8-83089E5D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352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y Sus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juzgamos donde Dios no ha juzgado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favoritismo viola la ley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juzgará a quienes muestran favoritismo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(2:12-13)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A371D4-8C6E-CDBD-B3A4-D95B34682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19400"/>
            <a:ext cx="2413109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763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038E0-48D4-EE62-22D0-DCD9A2D2D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834405C-9322-1D28-CFAE-BEF99DBA0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y Sus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0C80A37-FA21-4CDE-DA4F-21CEB81F1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juzgamos donde Dios no ha juzgado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favoritismo viola la ley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juzgará a quienes muestran favoritismo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(2:12-13)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A0796-9C3E-892D-8E8C-58423F68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19400"/>
            <a:ext cx="2413109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0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30F39-FAEE-46F1-ABD6-23A5CA73D5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Gálatas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3:28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Ya no hay judío ni griego, no hay esclavo ni libre, no hay varón ni mujer; porque todos ustedes son uno en Cristo Jesús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D1A48-6268-4CFB-A0D7-3A3C4AC7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573" y="2514600"/>
            <a:ext cx="22688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595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6AFB-7E47-476C-4552-A6891BB0E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3E796F4-42DC-8FA9-938B-2EDF1E02B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y Sus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9FF5195-1AD9-33B8-4D3A-2851E04B7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juzgamos donde Dios no ha juzgado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escoge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favoritismo viola la ley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juzgará a quienes muestran favoritismo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(2:12-13)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33F478-6DC1-4B90-10D3-D6DDF833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19400"/>
            <a:ext cx="2413109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512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7E592-CAC9-6156-B6C3-2F66C8BB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A207BF6-DE50-7289-C7BA-3E089C27E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y Sus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6A442BE-0B5E-C439-556D-DFC12B285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juzgamos donde Dios no ha juzgado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favoritismo viola la ley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juzgará a quienes muestran favoritismo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(2:12-13)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3E6B1-1021-3CF7-BCD8-F1752455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19400"/>
            <a:ext cx="2413109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895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Los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Odian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2:6-7)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0" y="2057400"/>
            <a:ext cx="3886200" cy="182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Blasfemos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34106-C5EF-CA11-545D-860E562E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648200"/>
            <a:ext cx="2414225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5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25AC5-CF61-F571-BEAE-B038DC823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67661FE-52D7-AD79-0EB2-7AACE25E5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Los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Odian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2:6-7)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A20B2F-BAF9-E008-D8F9-69EFA1079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0" y="2057400"/>
            <a:ext cx="3886200" cy="182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Blasfemos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FE4A2-C52C-5A55-078E-F7853AAA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648200"/>
            <a:ext cx="2414225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Once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sabemos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acerca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½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Hermano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audiencia?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justicia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Diaria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Práctico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Sabiduría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60B92-2FA9-46D6-F061-9BFF272C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6C569F9-292D-C0FD-5A56-28C6A5A1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Los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Odian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2:6-7)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8CFD5F7-931B-84DE-873B-98622F918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0" y="2057400"/>
            <a:ext cx="3886200" cy="182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Blasfemos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1B4DC-E605-9563-956A-F0E8C385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648200"/>
            <a:ext cx="2414225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5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6217B-291A-AF4D-03E8-8BE19FEBE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17B211D-F5BA-E9B4-E733-B8575602C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y Sus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3B3F9AF-8469-D465-200D-28D624D64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juzgamos donde Dios no ha juzgado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favoritismo viola la ley de Dios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juzgará a quienes muestran favoritismo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(2:12-13)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35BDC-6E82-89BA-DCE0-C5819CA9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19400"/>
            <a:ext cx="2413109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4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5E28-E3A9-4005-8CCA-26F3C7B3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2" y="95666"/>
            <a:ext cx="8838095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D49D9-3519-48D4-B41A-2F91FCCB5A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Salmos 147:19-20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Envía su palabra y los derrite; hace que sople su viento y corren las aguas. Ha manifestado sus palabras a Jacob, sus leyes y sus decretos a Israel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3505200"/>
            <a:ext cx="2047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87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1424E1-E1BE-4974-A959-7A98A43F115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28613" y="777875"/>
          <a:ext cx="8486776" cy="55157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181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SIMILARIDADES CON HECHOS 15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7" marR="91457" marT="45709" marB="45709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91457" marR="91457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Santiago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Hechos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Saludos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1:1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15:23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Visitar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1:27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15:14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Oíd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2:5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15:13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Volver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5:19-20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15:19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Ser llamado por el nombre de Dios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2:7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15:17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</a:t>
            </a:r>
            <a:r>
              <a:rPr lang="en-U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143000"/>
            <a:ext cx="7781925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Sermón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Monte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Adoración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congregacional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Stg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 =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8:1-4; 11:19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59D12-1194-D8BD-0EEB-9C2271B4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074" y="1875453"/>
            <a:ext cx="3036071" cy="19752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>
            <a:extLst>
              <a:ext uri="{FF2B5EF4-FFF2-40B4-BE49-F238E27FC236}">
                <a16:creationId xmlns:a16="http://schemas.microsoft.com/office/drawing/2014/main" id="{7B3667B5-1AF9-4420-AA2C-FE2F7AF62B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228600"/>
            <a:ext cx="6934200" cy="8382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Cartas de Pablo - Orden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729D2-66B6-4C03-8002-98465833BF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9700" y="1219200"/>
            <a:ext cx="6324600" cy="50292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Galatas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(d.C. 49)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Tesalonicenses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(d.C. 51)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Corintios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(d.C. 56)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Romanos (d.C. 57)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Efesios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Colosenses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Filemon,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Filipenses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(d.C. 60‒62)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Tito (d.C. 62‒66)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(d.C. 67)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868" name="Picture 4" descr="j0193970">
            <a:extLst>
              <a:ext uri="{FF2B5EF4-FFF2-40B4-BE49-F238E27FC236}">
                <a16:creationId xmlns:a16="http://schemas.microsoft.com/office/drawing/2014/main" id="{0DE432F8-FEFF-4E53-914B-4FACDAE7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308" y="4953000"/>
            <a:ext cx="141849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78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BE0D6-A93D-4482-AE80-62684C60F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</a:t>
            </a: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Timoteo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3:16-17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Toda la Escritura es inspirada por Dios y es útil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para la enseñanza, para la reprensión, para la corrección, para la instrucción en justicia, 17 a fin de que el hombre de Dios sea perfecto, enteramente capacitado para toda buena obra.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5294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57AEB-660B-44A2-928D-F6309BC37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7397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15:3-4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Porque Cristo no se agradó a sí mismo; más bien, como está </a:t>
            </a:r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escrito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Las afrentas de los que te afrentaron cayeron sobre mí.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Pues lo que fue escrito anteriormente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fue escrito para nuestra enseñanza a fin de que, por la perseverancia y la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exhortación de las Escrituras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tengamos esperanza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40857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9B947-87EF-525D-C2A6-BF5BE2D78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D562A2D-CA87-8DEE-3552-0956F6E0E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y Sus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5014F34-49DF-D7A2-5CAD-ACB44C016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juzgamos donde Dios no ha juzgado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favoritismo viola la ley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juzgará a quienes muestran favoritismo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(2:12-13)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B84D54-4945-50DB-28B2-AACA02122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19400"/>
            <a:ext cx="2413109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9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C2431-3EE3-506C-F524-34698F97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30"/>
            <a:ext cx="9144000" cy="62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2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986335"/>
              </p:ext>
            </p:extLst>
          </p:nvPr>
        </p:nvGraphicFramePr>
        <p:xfrm>
          <a:off x="152400" y="226268"/>
          <a:ext cx="8839200" cy="640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4830">
                <a:tc gridSpan="5">
                  <a:txBody>
                    <a:bodyPr/>
                    <a:lstStyle/>
                    <a:p>
                      <a:pPr algn="ctr"/>
                      <a:r>
                        <a:rPr kumimoji="0" lang="es-ES" sz="4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Los Cuatro Juicios en las Escrituras</a:t>
                      </a:r>
                      <a:endParaRPr kumimoji="0" lang="en-US" sz="4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18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141638253"/>
                  </a:ext>
                </a:extLst>
              </a:tr>
              <a:tr h="79483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Nombre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Ovejas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y Cabras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Juicio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los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Judios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Tribunal de Cristo</a:t>
                      </a: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Juicio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del Gran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Trono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Blanco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2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Escritura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</a:rPr>
                        <a:t>Mateo 25:31-46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Ezeq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20:33-44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 Cor 3:10-15</a:t>
                      </a: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Apc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20:11-15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Lugar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Tierra,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Jerusalén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Tierra, </a:t>
                      </a:r>
                    </a:p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desierto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Cielo</a:t>
                      </a: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Tierra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80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Audiencia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Gentiles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Tribulación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sobrevivientes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Judios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Tribulación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sobrevivientes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Creyentes</a:t>
                      </a: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de</a:t>
                      </a:r>
                    </a:p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 Era de la </a:t>
                      </a:r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Iglesia</a:t>
                      </a:r>
                      <a:endParaRPr lang="en-US" sz="20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Todos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los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Inconversos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461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Cuando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Después de la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Tribulación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Después de la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Tribulación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Después del </a:t>
                      </a:r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Rapto</a:t>
                      </a:r>
                      <a:endParaRPr lang="en-US" sz="20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Después del Milenio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801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Propósito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Los Gentiles Salvos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entran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el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Reino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anose="020F0502020204030204" pitchFamily="34" charset="0"/>
                        </a:rPr>
                        <a:t>Los </a:t>
                      </a:r>
                      <a:r>
                        <a:rPr lang="es-ES" sz="2000" dirty="0" err="1">
                          <a:latin typeface="Calibri" panose="020F0502020204030204" pitchFamily="34" charset="0"/>
                        </a:rPr>
                        <a:t>Judios</a:t>
                      </a:r>
                      <a:r>
                        <a:rPr lang="es-ES" sz="2000" dirty="0">
                          <a:latin typeface="Calibri" panose="020F0502020204030204" pitchFamily="34" charset="0"/>
                        </a:rPr>
                        <a:t> Salvos entran en el Reino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Recompensa</a:t>
                      </a: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los</a:t>
                      </a: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Creyentes</a:t>
                      </a:r>
                      <a:endParaRPr lang="en-US" sz="20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anose="020F0502020204030204" pitchFamily="34" charset="0"/>
                        </a:rPr>
                        <a:t>Grado de castigo en el infierno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801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</a:rPr>
                        <a:t>Evaluación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anose="020F0502020204030204" pitchFamily="34" charset="0"/>
                        </a:rPr>
                        <a:t>Tratamiento a los hermanos de Cristo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anose="020F0502020204030204" pitchFamily="34" charset="0"/>
                        </a:rPr>
                        <a:t>Pasando bajo la vara del pastor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Obras</a:t>
                      </a: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llevadas</a:t>
                      </a: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el</a:t>
                      </a: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fuego</a:t>
                      </a:r>
                      <a:endParaRPr lang="en-US" sz="20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</a:rPr>
                        <a:t>No se </a:t>
                      </a:r>
                      <a:r>
                        <a:rPr lang="en-US" sz="1900" dirty="0" err="1">
                          <a:latin typeface="Calibri" panose="020F0502020204030204" pitchFamily="34" charset="0"/>
                        </a:rPr>
                        <a:t>halló</a:t>
                      </a:r>
                      <a:r>
                        <a:rPr lang="en-US" sz="19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dirty="0" err="1"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9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dirty="0" err="1">
                          <a:latin typeface="Calibri" panose="020F0502020204030204" pitchFamily="34" charset="0"/>
                        </a:rPr>
                        <a:t>el</a:t>
                      </a:r>
                      <a:r>
                        <a:rPr lang="en-US" sz="19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dirty="0" err="1">
                          <a:latin typeface="Calibri" panose="020F0502020204030204" pitchFamily="34" charset="0"/>
                        </a:rPr>
                        <a:t>libro</a:t>
                      </a:r>
                      <a:r>
                        <a:rPr lang="en-US" sz="19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900" dirty="0" err="1">
                          <a:latin typeface="Calibri" panose="020F0502020204030204" pitchFamily="34" charset="0"/>
                        </a:rPr>
                        <a:t>juzgado</a:t>
                      </a:r>
                      <a:r>
                        <a:rPr lang="en-US" sz="19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dirty="0" err="1"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n-US" sz="19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dirty="0" err="1">
                          <a:latin typeface="Calibri" panose="020F0502020204030204" pitchFamily="34" charset="0"/>
                        </a:rPr>
                        <a:t>los</a:t>
                      </a:r>
                      <a:r>
                        <a:rPr lang="en-US" sz="19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dirty="0" err="1">
                          <a:latin typeface="Calibri" panose="020F0502020204030204" pitchFamily="34" charset="0"/>
                        </a:rPr>
                        <a:t>libros</a:t>
                      </a:r>
                      <a:endParaRPr lang="en-US" sz="19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640E3-4515-47C7-A271-CF926476D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Juan 19:30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Cuando Jesús recibió el vinagre, dijo: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¡Consumado es!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habiendo inclinado la cabeza, entregó el espíritu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8B5EA-194E-4656-88C6-B4DA899032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065" y="2865120"/>
            <a:ext cx="304187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0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3012B-F3FD-44F4-BAEB-6E5A84027D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Juan 5:24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»De cierto, de cierto les digo que el que oye mi palabra y </a:t>
            </a:r>
            <a:r>
              <a:rPr lang="es-E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cree</a:t>
            </a:r>
            <a:r>
              <a:rPr lang="es-E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al que me envió </a:t>
            </a:r>
            <a:r>
              <a:rPr lang="es-E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tiene vida eterna</a:t>
            </a:r>
            <a:r>
              <a:rPr lang="es-E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El tal no viene a condenación sino que </a:t>
            </a:r>
            <a:r>
              <a:rPr lang="es-E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 pasado</a:t>
            </a:r>
            <a:r>
              <a:rPr lang="es-E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muerte a vida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DADF6-6019-424B-9B85-6C5747AF8A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329" y="3276600"/>
            <a:ext cx="219134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8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7F15E-2A58-0E4C-6277-C8B2737EC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8A9B3-35D8-5C6A-5B8B-3EEF93A826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>
            <a:extLst>
              <a:ext uri="{FF2B5EF4-FFF2-40B4-BE49-F238E27FC236}">
                <a16:creationId xmlns:a16="http://schemas.microsoft.com/office/drawing/2014/main" id="{04422726-3BA5-1A72-D852-DA22BC0A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5:24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“Truly, truly, I say to you, he who hears My word, and </a:t>
            </a:r>
            <a:r>
              <a:rPr lang="en-U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believes Him</a:t>
            </a: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 sent Me, </a:t>
            </a:r>
            <a:r>
              <a:rPr lang="en-U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has eternal life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does not come into judgment, but </a:t>
            </a:r>
            <a:r>
              <a:rPr lang="en-U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has passed out</a:t>
            </a: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death into life.”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93033-E0C4-917D-C0A6-CF32367916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329" y="3276600"/>
            <a:ext cx="219134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09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238500" y="228600"/>
            <a:ext cx="2667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Porqué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543800" cy="2285999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juzgar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(Juan 19:30)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(Juan 5:24)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bien para dar o no dar recompensas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07051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51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BED11-EF39-44C7-B58E-3B912D5AF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</a:t>
            </a: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Corintios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5:10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Porque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 necesario que todos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nosotros comparezcamos ante el tribunal de Cristo para que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cada uno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reciba según lo que haya hecho por medio del cuerpo, sea bueno o malo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0C16D-F7F1-4686-B4F0-4955B04214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704" y="3276600"/>
            <a:ext cx="2450592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1B7F1C-39AA-4D5C-8773-9885CE7208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14:10, 12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todos compareceremos ante el tribunal de Dios,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manera que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cada uno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nosotros rendirá cuenta a Dios de sí mismo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F6FFF-DB84-45D8-8382-1B808BEC00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7432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23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Corintios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3:10-15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Conforme a la gracia de Dios que me ha sido dada, como perito arquitecto he puesto el fundamento, y otro está edificando encima. Pero cada uno mire cómo edifica encima,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porque nadie puede poner otro fundamento que el que está puesto, el cual es Jesucristo.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 alguien edifica sobre este fundamento con oro, plata, piedras preciosas, madera, heno u hojarasca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218675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60B59-A97D-4322-BE9C-037B5CEFE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Corintios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3:14-15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14 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 permanece la obra que alguien ha edificado sobre el fundamento, él recibirá recompensa.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 la obra de alguien es quemada, él sufrirá pérdida; aunque él mismo será salvo, pero apenas, como por fuego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497A-5CD2-498C-8745-D774F2F769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127" y="3048000"/>
            <a:ext cx="20437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03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041F70-5693-48D1-AC96-50C400D4EE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Corintios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9:24-27</a:t>
            </a:r>
          </a:p>
          <a:p>
            <a:pPr algn="just"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24 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¿No saben que los que corren en el estadio, todos a la verdad corren, pero solo uno lleva el premio? Corran de tal manera que lo obtengan. 25 Y todo aquel que lucha se disciplina en todo. Ellos lo hacen para recibir una corona corruptible; nosotros, en cambio, para una incorruptible. 26 Por eso yo corro así, no como a la ventura; peleo así, no como quien golpea al aire. 27 Más bien, pongo mi cuerpo bajo disciplina y lo hago obedecer; no sea que, después de haber predicado a otros, yo mismo venga a ser descalificado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s-E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de la Teología Sistemática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Prolegómeno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Bibliología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Biblia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Cristo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Santo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Antropología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Hombre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Hamartiologia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Angeles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Escatología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Fín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944" y="5334000"/>
            <a:ext cx="2635855" cy="135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664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2896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5E6A-2591-0C39-6877-CD547949C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D681653-826B-566C-CBF9-966F26F8C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C87B9A-25C1-84CF-7820-1189671B3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A6CB4-D033-E573-B424-83098003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8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EA872-A544-9DE7-0CE4-0939A3402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87F8FE7-6FF3-5AC2-A60B-15676DFA3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F5B902-2DD4-19FB-4C7D-D5F09B7E3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Mandamiento</a:t>
            </a:r>
            <a:r>
              <a:rPr lang="en-US" dirty="0"/>
              <a:t>: no al </a:t>
            </a:r>
            <a:r>
              <a:rPr lang="en-US" dirty="0" err="1"/>
              <a:t>favoritismo</a:t>
            </a:r>
            <a:r>
              <a:rPr lang="en-US" dirty="0"/>
              <a:t>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Situación</a:t>
            </a:r>
            <a:r>
              <a:rPr lang="en-US" dirty="0"/>
              <a:t>: </a:t>
            </a:r>
            <a:r>
              <a:rPr lang="en-US" dirty="0" err="1"/>
              <a:t>favoritismo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asamblea</a:t>
            </a:r>
            <a:r>
              <a:rPr lang="en-US" dirty="0"/>
              <a:t>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Razonamiento</a:t>
            </a:r>
            <a:r>
              <a:rPr lang="en-US" dirty="0"/>
              <a:t>: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favoritismo</a:t>
            </a:r>
            <a:r>
              <a:rPr lang="en-US" dirty="0"/>
              <a:t> es </a:t>
            </a:r>
            <a:r>
              <a:rPr lang="en-US" dirty="0" err="1"/>
              <a:t>contrario</a:t>
            </a:r>
            <a:r>
              <a:rPr lang="en-US" dirty="0"/>
              <a:t> al </a:t>
            </a:r>
            <a:r>
              <a:rPr lang="en-US" dirty="0" err="1"/>
              <a:t>carácter</a:t>
            </a:r>
            <a:r>
              <a:rPr lang="en-US" dirty="0"/>
              <a:t> de Dios y Sus </a:t>
            </a:r>
            <a:r>
              <a:rPr lang="en-US" dirty="0" err="1"/>
              <a:t>propósitos</a:t>
            </a:r>
            <a:r>
              <a:rPr lang="en-US" dirty="0"/>
              <a:t>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595186-C12B-5A27-9558-9879A5F8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44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D74A-D7FE-E304-2BA7-4DE1DFD10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EF98A75-7FEE-8BEE-DF57-5C2CB1F21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Contrario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y Sus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66888FC-6B3B-3EAF-EED8-2F0A68D37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juzgamos donde Dios no ha juzgado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Opresores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favoritismo viola la ley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juzgará a quienes muestran favoritismo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(2:12-13)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3EE349-B217-FB13-1F6D-288B5EA91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19400"/>
            <a:ext cx="2413109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9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51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dirty="0"/>
              <a:t>Necesidad de la lentitud al hablar &amp; enojo </a:t>
            </a:r>
            <a:r>
              <a:rPr lang="en-US" sz="3100" dirty="0"/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Obediencia</a:t>
            </a:r>
            <a:r>
              <a:rPr lang="en-US" dirty="0"/>
              <a:t>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Religión</a:t>
            </a:r>
            <a:r>
              <a:rPr lang="en-US" dirty="0"/>
              <a:t> </a:t>
            </a:r>
            <a:r>
              <a:rPr lang="en-US" dirty="0" err="1"/>
              <a:t>Verdadera</a:t>
            </a:r>
            <a:r>
              <a:rPr lang="en-US" dirty="0"/>
              <a:t>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2029</TotalTime>
  <Words>1963</Words>
  <Application>Microsoft Office PowerPoint</Application>
  <PresentationFormat>On-screen Show (4:3)</PresentationFormat>
  <Paragraphs>244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</vt:lpstr>
      <vt:lpstr>Santiago 1:12-18</vt:lpstr>
      <vt:lpstr>Estructura</vt:lpstr>
      <vt:lpstr>La Fe Obedece a Dios (Stg 1:19-27)</vt:lpstr>
      <vt:lpstr>Estructura</vt:lpstr>
      <vt:lpstr>Favoritismo (2:1-13)</vt:lpstr>
      <vt:lpstr>Favoritismo (2:1-13)</vt:lpstr>
      <vt:lpstr>III. Razonamiento: El Favoritismo es Contrario al Carácter de Dios y Sus Propósitos (2:4-13)</vt:lpstr>
      <vt:lpstr>III. Razonamiento: El Favoritismo es Contrario al Carácter de Dios y Sus Propósitos (2:4-13)</vt:lpstr>
      <vt:lpstr>PowerPoint Presentation</vt:lpstr>
      <vt:lpstr>III. Razonamiento: El Favoritismo es Contrario al Carácter de Dios y Sus Propósitos (2:4-13)</vt:lpstr>
      <vt:lpstr>III. Razonamiento: El Favoritismo es Contrario al Carácter de Dios y Sus Propósitos (2:4-13)</vt:lpstr>
      <vt:lpstr>C. Los Ricos que Odian a Dios (Stg 2:6-7)</vt:lpstr>
      <vt:lpstr>C. Los Ricos que Odian a Dios (Stg 2:6-7)</vt:lpstr>
      <vt:lpstr>C. Los Ricos que Odian a Dios (Stg 2:6-7)</vt:lpstr>
      <vt:lpstr>III. Razonamiento: El Favoritismo es Contrario al Carácter de Dios y Sus Propósitos (2:4-13)</vt:lpstr>
      <vt:lpstr>PowerPoint Presentation</vt:lpstr>
      <vt:lpstr>PowerPoint Presentation</vt:lpstr>
      <vt:lpstr>PowerPoint Presentation</vt:lpstr>
      <vt:lpstr>Fecha  (d.C 44-47)</vt:lpstr>
      <vt:lpstr>Cartas de Pablo - Orden</vt:lpstr>
      <vt:lpstr>PowerPoint Presentation</vt:lpstr>
      <vt:lpstr>PowerPoint Presentation</vt:lpstr>
      <vt:lpstr>III. Razonamiento: El Favoritismo es Contrario al Carácter de Dios y Sus Propósitos (2:4-13)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Porqué?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Áreas de la Teología Sistemática</vt:lpstr>
      <vt:lpstr>CONCLUSION</vt:lpstr>
      <vt:lpstr>Estructura</vt:lpstr>
      <vt:lpstr>Favoritismo (2:1-13)</vt:lpstr>
      <vt:lpstr>III. Razonamiento: El Favoritismo es Contrario al Carácter de Dios y Sus Propósitos (2:4-13)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009 - James 2v6-13</dc:title>
  <dc:subject>James</dc:subject>
  <dc:creator>A. Woods</dc:creator>
  <cp:lastModifiedBy>Claudia Mora</cp:lastModifiedBy>
  <cp:revision>200</cp:revision>
  <cp:lastPrinted>2020-11-18T13:08:58Z</cp:lastPrinted>
  <dcterms:created xsi:type="dcterms:W3CDTF">2009-02-05T03:17:51Z</dcterms:created>
  <dcterms:modified xsi:type="dcterms:W3CDTF">2024-11-01T19:25:41Z</dcterms:modified>
</cp:coreProperties>
</file>