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71" r:id="rId2"/>
  </p:sldMasterIdLst>
  <p:notesMasterIdLst>
    <p:notesMasterId r:id="rId28"/>
  </p:notesMasterIdLst>
  <p:handoutMasterIdLst>
    <p:handoutMasterId r:id="rId29"/>
  </p:handoutMasterIdLst>
  <p:sldIdLst>
    <p:sldId id="6881" r:id="rId3"/>
    <p:sldId id="6907" r:id="rId4"/>
    <p:sldId id="6883" r:id="rId5"/>
    <p:sldId id="6884" r:id="rId6"/>
    <p:sldId id="6885" r:id="rId7"/>
    <p:sldId id="6886" r:id="rId8"/>
    <p:sldId id="6887" r:id="rId9"/>
    <p:sldId id="6888" r:id="rId10"/>
    <p:sldId id="6908" r:id="rId11"/>
    <p:sldId id="281" r:id="rId12"/>
    <p:sldId id="6909" r:id="rId13"/>
    <p:sldId id="6910" r:id="rId14"/>
    <p:sldId id="6783" r:id="rId15"/>
    <p:sldId id="6780" r:id="rId16"/>
    <p:sldId id="6912" r:id="rId17"/>
    <p:sldId id="6882" r:id="rId18"/>
    <p:sldId id="3502" r:id="rId19"/>
    <p:sldId id="3503" r:id="rId20"/>
    <p:sldId id="2887" r:id="rId21"/>
    <p:sldId id="6913" r:id="rId22"/>
    <p:sldId id="6549" r:id="rId23"/>
    <p:sldId id="4268" r:id="rId24"/>
    <p:sldId id="6791" r:id="rId25"/>
    <p:sldId id="6915" r:id="rId26"/>
    <p:sldId id="6914" r:id="rId2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6353" autoAdjust="0"/>
  </p:normalViewPr>
  <p:slideViewPr>
    <p:cSldViewPr>
      <p:cViewPr varScale="1">
        <p:scale>
          <a:sx n="121" d="100"/>
          <a:sy n="121" d="100"/>
        </p:scale>
        <p:origin x="11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54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3BCA83E7-0A13-494F-A856-BA61715620BA}"/>
    <pc:docChg chg="modSld">
      <pc:chgData name="Jim McGowan" userId="e2c7446dd3aca506" providerId="LiveId" clId="{3BCA83E7-0A13-494F-A856-BA61715620BA}" dt="2020-11-05T01:20:18.080" v="1" actId="11"/>
      <pc:docMkLst>
        <pc:docMk/>
      </pc:docMkLst>
      <pc:sldChg chg="modSp mod">
        <pc:chgData name="Jim McGowan" userId="e2c7446dd3aca506" providerId="LiveId" clId="{3BCA83E7-0A13-494F-A856-BA61715620BA}" dt="2020-11-05T01:20:18.080" v="1" actId="11"/>
        <pc:sldMkLst>
          <pc:docMk/>
          <pc:sldMk cId="3829609913" sldId="372"/>
        </pc:sldMkLst>
        <pc:spChg chg="mod">
          <ac:chgData name="Jim McGowan" userId="e2c7446dd3aca506" providerId="LiveId" clId="{3BCA83E7-0A13-494F-A856-BA61715620BA}" dt="2020-11-05T01:20:18.080" v="1" actId="11"/>
          <ac:spMkLst>
            <pc:docMk/>
            <pc:sldMk cId="3829609913" sldId="372"/>
            <ac:spMk id="3075" creationId="{00000000-0000-0000-0000-000000000000}"/>
          </ac:spMkLst>
        </pc:spChg>
      </pc:sldChg>
    </pc:docChg>
  </pc:docChgLst>
  <pc:docChgLst>
    <pc:chgData name="Jim McGowan" userId="e2c7446dd3aca506" providerId="LiveId" clId="{B581549C-9C73-48FD-85D7-A3CF31793013}"/>
    <pc:docChg chg="custSel addSld modSld sldOrd">
      <pc:chgData name="Jim McGowan" userId="e2c7446dd3aca506" providerId="LiveId" clId="{B581549C-9C73-48FD-85D7-A3CF31793013}" dt="2020-11-12T01:57:15.115" v="98" actId="14100"/>
      <pc:docMkLst>
        <pc:docMk/>
      </pc:docMkLst>
      <pc:sldChg chg="modSp mod">
        <pc:chgData name="Jim McGowan" userId="e2c7446dd3aca506" providerId="LiveId" clId="{B581549C-9C73-48FD-85D7-A3CF31793013}" dt="2020-11-12T01:10:45.056" v="1" actId="6549"/>
        <pc:sldMkLst>
          <pc:docMk/>
          <pc:sldMk cId="0" sldId="281"/>
        </pc:sldMkLst>
        <pc:spChg chg="mod">
          <ac:chgData name="Jim McGowan" userId="e2c7446dd3aca506" providerId="LiveId" clId="{B581549C-9C73-48FD-85D7-A3CF31793013}" dt="2020-11-12T01:10:45.056" v="1" actId="6549"/>
          <ac:spMkLst>
            <pc:docMk/>
            <pc:sldMk cId="0" sldId="281"/>
            <ac:spMk id="7171" creationId="{0BFB1F45-27D2-4FDD-9B1C-E89DC54D0B8E}"/>
          </ac:spMkLst>
        </pc:spChg>
      </pc:sldChg>
      <pc:sldChg chg="addSp delSp modSp mod">
        <pc:chgData name="Jim McGowan" userId="e2c7446dd3aca506" providerId="LiveId" clId="{B581549C-9C73-48FD-85D7-A3CF31793013}" dt="2020-11-12T01:32:43.727" v="48" actId="1035"/>
        <pc:sldMkLst>
          <pc:docMk/>
          <pc:sldMk cId="3097344391" sldId="3502"/>
        </pc:sldMkLst>
        <pc:picChg chg="add del mod">
          <ac:chgData name="Jim McGowan" userId="e2c7446dd3aca506" providerId="LiveId" clId="{B581549C-9C73-48FD-85D7-A3CF31793013}" dt="2020-11-12T01:29:35.355" v="28" actId="478"/>
          <ac:picMkLst>
            <pc:docMk/>
            <pc:sldMk cId="3097344391" sldId="3502"/>
            <ac:picMk id="2" creationId="{9E687DE8-19FB-4D02-AC83-F0A0C009D7BA}"/>
          </ac:picMkLst>
        </pc:picChg>
        <pc:picChg chg="add mod">
          <ac:chgData name="Jim McGowan" userId="e2c7446dd3aca506" providerId="LiveId" clId="{B581549C-9C73-48FD-85D7-A3CF31793013}" dt="2020-11-12T01:32:43.727" v="48" actId="1035"/>
          <ac:picMkLst>
            <pc:docMk/>
            <pc:sldMk cId="3097344391" sldId="3502"/>
            <ac:picMk id="3" creationId="{066D1A48-6268-4CFB-A0D7-3A3C4AC7E450}"/>
          </ac:picMkLst>
        </pc:picChg>
      </pc:sldChg>
      <pc:sldChg chg="addSp delSp modSp mod">
        <pc:chgData name="Jim McGowan" userId="e2c7446dd3aca506" providerId="LiveId" clId="{B581549C-9C73-48FD-85D7-A3CF31793013}" dt="2020-11-12T01:36:11.610" v="72" actId="478"/>
        <pc:sldMkLst>
          <pc:docMk/>
          <pc:sldMk cId="2319426669" sldId="3503"/>
        </pc:sldMkLst>
        <pc:picChg chg="add mod">
          <ac:chgData name="Jim McGowan" userId="e2c7446dd3aca506" providerId="LiveId" clId="{B581549C-9C73-48FD-85D7-A3CF31793013}" dt="2020-11-12T01:36:09.984" v="71" actId="14100"/>
          <ac:picMkLst>
            <pc:docMk/>
            <pc:sldMk cId="2319426669" sldId="3503"/>
            <ac:picMk id="2" creationId="{6AF192C4-EC49-4535-A893-A589BAA2DA02}"/>
          </ac:picMkLst>
        </pc:picChg>
        <pc:picChg chg="add del">
          <ac:chgData name="Jim McGowan" userId="e2c7446dd3aca506" providerId="LiveId" clId="{B581549C-9C73-48FD-85D7-A3CF31793013}" dt="2020-11-12T01:36:11.610" v="72" actId="478"/>
          <ac:picMkLst>
            <pc:docMk/>
            <pc:sldMk cId="2319426669" sldId="3503"/>
            <ac:picMk id="4" creationId="{EE9A93AE-82D2-43DA-B102-0882E84628C0}"/>
          </ac:picMkLst>
        </pc:picChg>
      </pc:sldChg>
      <pc:sldChg chg="modSp mod">
        <pc:chgData name="Jim McGowan" userId="e2c7446dd3aca506" providerId="LiveId" clId="{B581549C-9C73-48FD-85D7-A3CF31793013}" dt="2020-11-12T01:57:15.115" v="98" actId="14100"/>
        <pc:sldMkLst>
          <pc:docMk/>
          <pc:sldMk cId="1959446891" sldId="4268"/>
        </pc:sldMkLst>
        <pc:spChg chg="mod">
          <ac:chgData name="Jim McGowan" userId="e2c7446dd3aca506" providerId="LiveId" clId="{B581549C-9C73-48FD-85D7-A3CF31793013}" dt="2020-11-12T01:57:15.115" v="98" actId="14100"/>
          <ac:spMkLst>
            <pc:docMk/>
            <pc:sldMk cId="1959446891" sldId="4268"/>
            <ac:spMk id="6" creationId="{FF9BA11E-28E2-4B3A-A673-6773D66734D0}"/>
          </ac:spMkLst>
        </pc:spChg>
      </pc:sldChg>
      <pc:sldChg chg="modSp mod">
        <pc:chgData name="Jim McGowan" userId="e2c7446dd3aca506" providerId="LiveId" clId="{B581549C-9C73-48FD-85D7-A3CF31793013}" dt="2020-11-12T01:10:52.382" v="3" actId="6549"/>
        <pc:sldMkLst>
          <pc:docMk/>
          <pc:sldMk cId="1684798105" sldId="6896"/>
        </pc:sldMkLst>
        <pc:spChg chg="mod">
          <ac:chgData name="Jim McGowan" userId="e2c7446dd3aca506" providerId="LiveId" clId="{B581549C-9C73-48FD-85D7-A3CF31793013}" dt="2020-11-12T01:10:52.382" v="3" actId="6549"/>
          <ac:spMkLst>
            <pc:docMk/>
            <pc:sldMk cId="1684798105" sldId="6896"/>
            <ac:spMk id="7171" creationId="{0BFB1F45-27D2-4FDD-9B1C-E89DC54D0B8E}"/>
          </ac:spMkLst>
        </pc:spChg>
      </pc:sldChg>
      <pc:sldChg chg="modSp mod">
        <pc:chgData name="Jim McGowan" userId="e2c7446dd3aca506" providerId="LiveId" clId="{B581549C-9C73-48FD-85D7-A3CF31793013}" dt="2020-11-12T01:10:59.020" v="5" actId="6549"/>
        <pc:sldMkLst>
          <pc:docMk/>
          <pc:sldMk cId="1813171346" sldId="6897"/>
        </pc:sldMkLst>
        <pc:spChg chg="mod">
          <ac:chgData name="Jim McGowan" userId="e2c7446dd3aca506" providerId="LiveId" clId="{B581549C-9C73-48FD-85D7-A3CF31793013}" dt="2020-11-12T01:10:59.020" v="5" actId="6549"/>
          <ac:spMkLst>
            <pc:docMk/>
            <pc:sldMk cId="1813171346" sldId="6897"/>
            <ac:spMk id="7171" creationId="{0BFB1F45-27D2-4FDD-9B1C-E89DC54D0B8E}"/>
          </ac:spMkLst>
        </pc:spChg>
      </pc:sldChg>
      <pc:sldChg chg="modSp mod">
        <pc:chgData name="Jim McGowan" userId="e2c7446dd3aca506" providerId="LiveId" clId="{B581549C-9C73-48FD-85D7-A3CF31793013}" dt="2020-11-12T01:11:06.588" v="7" actId="6549"/>
        <pc:sldMkLst>
          <pc:docMk/>
          <pc:sldMk cId="659037277" sldId="6898"/>
        </pc:sldMkLst>
        <pc:spChg chg="mod">
          <ac:chgData name="Jim McGowan" userId="e2c7446dd3aca506" providerId="LiveId" clId="{B581549C-9C73-48FD-85D7-A3CF31793013}" dt="2020-11-12T01:11:06.588" v="7" actId="6549"/>
          <ac:spMkLst>
            <pc:docMk/>
            <pc:sldMk cId="659037277" sldId="6898"/>
            <ac:spMk id="7171" creationId="{0BFB1F45-27D2-4FDD-9B1C-E89DC54D0B8E}"/>
          </ac:spMkLst>
        </pc:spChg>
      </pc:sldChg>
      <pc:sldChg chg="addSp delSp modSp mod">
        <pc:chgData name="Jim McGowan" userId="e2c7446dd3aca506" providerId="LiveId" clId="{B581549C-9C73-48FD-85D7-A3CF31793013}" dt="2020-11-12T01:54:02.148" v="91" actId="478"/>
        <pc:sldMkLst>
          <pc:docMk/>
          <pc:sldMk cId="2666078886" sldId="6900"/>
        </pc:sldMkLst>
        <pc:graphicFrameChg chg="add del modGraphic">
          <ac:chgData name="Jim McGowan" userId="e2c7446dd3aca506" providerId="LiveId" clId="{B581549C-9C73-48FD-85D7-A3CF31793013}" dt="2020-11-12T01:54:02.148" v="91" actId="478"/>
          <ac:graphicFrameMkLst>
            <pc:docMk/>
            <pc:sldMk cId="2666078886" sldId="6900"/>
            <ac:graphicFrameMk id="3" creationId="{1D09F161-5136-45AA-BA8D-5A62DE2D4135}"/>
          </ac:graphicFrameMkLst>
        </pc:graphicFrameChg>
      </pc:sldChg>
      <pc:sldChg chg="modSp mod">
        <pc:chgData name="Jim McGowan" userId="e2c7446dd3aca506" providerId="LiveId" clId="{B581549C-9C73-48FD-85D7-A3CF31793013}" dt="2020-11-12T01:11:41.239" v="9" actId="6549"/>
        <pc:sldMkLst>
          <pc:docMk/>
          <pc:sldMk cId="2372326783" sldId="6906"/>
        </pc:sldMkLst>
        <pc:spChg chg="mod">
          <ac:chgData name="Jim McGowan" userId="e2c7446dd3aca506" providerId="LiveId" clId="{B581549C-9C73-48FD-85D7-A3CF31793013}" dt="2020-11-12T01:11:41.239" v="9" actId="6549"/>
          <ac:spMkLst>
            <pc:docMk/>
            <pc:sldMk cId="2372326783" sldId="6906"/>
            <ac:spMk id="7171" creationId="{0BFB1F45-27D2-4FDD-9B1C-E89DC54D0B8E}"/>
          </ac:spMkLst>
        </pc:spChg>
      </pc:sldChg>
      <pc:sldChg chg="delSp modSp new mod ord">
        <pc:chgData name="Jim McGowan" userId="e2c7446dd3aca506" providerId="LiveId" clId="{B581549C-9C73-48FD-85D7-A3CF31793013}" dt="2020-11-12T01:55:06.091" v="96"/>
        <pc:sldMkLst>
          <pc:docMk/>
          <pc:sldMk cId="3782901860" sldId="6909"/>
        </pc:sldMkLst>
        <pc:spChg chg="mod">
          <ac:chgData name="Jim McGowan" userId="e2c7446dd3aca506" providerId="LiveId" clId="{B581549C-9C73-48FD-85D7-A3CF31793013}" dt="2020-11-12T01:54:26.114" v="94" actId="12789"/>
          <ac:spMkLst>
            <pc:docMk/>
            <pc:sldMk cId="3782901860" sldId="6909"/>
            <ac:spMk id="2" creationId="{3FB06F2B-64F9-46D4-89B0-20922544A8DC}"/>
          </ac:spMkLst>
        </pc:spChg>
        <pc:spChg chg="del">
          <ac:chgData name="Jim McGowan" userId="e2c7446dd3aca506" providerId="LiveId" clId="{B581549C-9C73-48FD-85D7-A3CF31793013}" dt="2020-11-12T01:53:31.257" v="74" actId="478"/>
          <ac:spMkLst>
            <pc:docMk/>
            <pc:sldMk cId="3782901860" sldId="6909"/>
            <ac:spMk id="3" creationId="{B7FC1F0D-2BEC-4462-9EBB-8FCF3007DC5C}"/>
          </ac:spMkLst>
        </pc:spChg>
      </pc:sldChg>
    </pc:docChg>
  </pc:docChgLst>
  <pc:docChgLst>
    <pc:chgData name="Claudia Mora" userId="24c506dca79c9d25" providerId="LiveId" clId="{50DFFE5C-7EB8-487A-8AD8-9C4E08BAEAAC}"/>
    <pc:docChg chg="undo redo custSel addSld delSld modSld">
      <pc:chgData name="Claudia Mora" userId="24c506dca79c9d25" providerId="LiveId" clId="{50DFFE5C-7EB8-487A-8AD8-9C4E08BAEAAC}" dt="2024-10-25T21:30:39.241" v="379" actId="20577"/>
      <pc:docMkLst>
        <pc:docMk/>
      </pc:docMkLst>
      <pc:sldChg chg="del">
        <pc:chgData name="Claudia Mora" userId="24c506dca79c9d25" providerId="LiveId" clId="{50DFFE5C-7EB8-487A-8AD8-9C4E08BAEAAC}" dt="2024-10-25T21:06:05.698" v="5" actId="47"/>
        <pc:sldMkLst>
          <pc:docMk/>
          <pc:sldMk cId="3801305148" sldId="271"/>
        </pc:sldMkLst>
      </pc:sldChg>
      <pc:sldChg chg="del">
        <pc:chgData name="Claudia Mora" userId="24c506dca79c9d25" providerId="LiveId" clId="{50DFFE5C-7EB8-487A-8AD8-9C4E08BAEAAC}" dt="2024-10-25T21:06:15.974" v="7" actId="47"/>
        <pc:sldMkLst>
          <pc:docMk/>
          <pc:sldMk cId="0" sldId="275"/>
        </pc:sldMkLst>
      </pc:sldChg>
      <pc:sldChg chg="addSp delSp modSp mod">
        <pc:chgData name="Claudia Mora" userId="24c506dca79c9d25" providerId="LiveId" clId="{50DFFE5C-7EB8-487A-8AD8-9C4E08BAEAAC}" dt="2024-10-25T21:30:29.013" v="375" actId="20577"/>
        <pc:sldMkLst>
          <pc:docMk/>
          <pc:sldMk cId="0" sldId="281"/>
        </pc:sldMkLst>
        <pc:spChg chg="mod">
          <ac:chgData name="Claudia Mora" userId="24c506dca79c9d25" providerId="LiveId" clId="{50DFFE5C-7EB8-487A-8AD8-9C4E08BAEAAC}" dt="2024-10-25T21:30:29.013" v="375" actId="20577"/>
          <ac:spMkLst>
            <pc:docMk/>
            <pc:sldMk cId="0" sldId="281"/>
            <ac:spMk id="7171" creationId="{0BFB1F45-27D2-4FDD-9B1C-E89DC54D0B8E}"/>
          </ac:spMkLst>
        </pc:spChg>
        <pc:spChg chg="mod">
          <ac:chgData name="Claudia Mora" userId="24c506dca79c9d25" providerId="LiveId" clId="{50DFFE5C-7EB8-487A-8AD8-9C4E08BAEAAC}" dt="2024-10-25T21:07:17.808" v="14" actId="20577"/>
          <ac:spMkLst>
            <pc:docMk/>
            <pc:sldMk cId="0" sldId="281"/>
            <ac:spMk id="54274" creationId="{B85B6A64-DDAD-4F89-8293-FDB470AFF4D2}"/>
          </ac:spMkLst>
        </pc:spChg>
        <pc:picChg chg="add mod">
          <ac:chgData name="Claudia Mora" userId="24c506dca79c9d25" providerId="LiveId" clId="{50DFFE5C-7EB8-487A-8AD8-9C4E08BAEAAC}" dt="2024-10-25T21:09:00.597" v="95" actId="1076"/>
          <ac:picMkLst>
            <pc:docMk/>
            <pc:sldMk cId="0" sldId="281"/>
            <ac:picMk id="2" creationId="{3A18828D-36F3-B399-B0E4-09F7AF7B6BF4}"/>
          </ac:picMkLst>
        </pc:picChg>
        <pc:picChg chg="del">
          <ac:chgData name="Claudia Mora" userId="24c506dca79c9d25" providerId="LiveId" clId="{50DFFE5C-7EB8-487A-8AD8-9C4E08BAEAAC}" dt="2024-10-25T21:08:56.123" v="93" actId="478"/>
          <ac:picMkLst>
            <pc:docMk/>
            <pc:sldMk cId="0" sldId="281"/>
            <ac:picMk id="3" creationId="{BF9F5248-91D4-4241-869F-8F4F5511B054}"/>
          </ac:picMkLst>
        </pc:picChg>
      </pc:sldChg>
      <pc:sldChg chg="del">
        <pc:chgData name="Claudia Mora" userId="24c506dca79c9d25" providerId="LiveId" clId="{50DFFE5C-7EB8-487A-8AD8-9C4E08BAEAAC}" dt="2024-10-25T21:05:49.922" v="0" actId="47"/>
        <pc:sldMkLst>
          <pc:docMk/>
          <pc:sldMk cId="0" sldId="435"/>
        </pc:sldMkLst>
      </pc:sldChg>
      <pc:sldChg chg="del">
        <pc:chgData name="Claudia Mora" userId="24c506dca79c9d25" providerId="LiveId" clId="{50DFFE5C-7EB8-487A-8AD8-9C4E08BAEAAC}" dt="2024-10-25T21:06:01.047" v="4" actId="47"/>
        <pc:sldMkLst>
          <pc:docMk/>
          <pc:sldMk cId="639397066" sldId="460"/>
        </pc:sldMkLst>
      </pc:sldChg>
      <pc:sldChg chg="add del">
        <pc:chgData name="Claudia Mora" userId="24c506dca79c9d25" providerId="LiveId" clId="{50DFFE5C-7EB8-487A-8AD8-9C4E08BAEAAC}" dt="2024-10-25T21:06:58.931" v="12" actId="47"/>
        <pc:sldMkLst>
          <pc:docMk/>
          <pc:sldMk cId="2834226834" sldId="461"/>
        </pc:sldMkLst>
      </pc:sldChg>
      <pc:sldChg chg="del">
        <pc:chgData name="Claudia Mora" userId="24c506dca79c9d25" providerId="LiveId" clId="{50DFFE5C-7EB8-487A-8AD8-9C4E08BAEAAC}" dt="2024-10-25T21:05:51.297" v="1" actId="47"/>
        <pc:sldMkLst>
          <pc:docMk/>
          <pc:sldMk cId="4104740376" sldId="2064"/>
        </pc:sldMkLst>
      </pc:sldChg>
      <pc:sldChg chg="modSp mod">
        <pc:chgData name="Claudia Mora" userId="24c506dca79c9d25" providerId="LiveId" clId="{50DFFE5C-7EB8-487A-8AD8-9C4E08BAEAAC}" dt="2024-10-25T21:24:27.968" v="357" actId="207"/>
        <pc:sldMkLst>
          <pc:docMk/>
          <pc:sldMk cId="3044292939" sldId="2887"/>
        </pc:sldMkLst>
        <pc:spChg chg="mod">
          <ac:chgData name="Claudia Mora" userId="24c506dca79c9d25" providerId="LiveId" clId="{50DFFE5C-7EB8-487A-8AD8-9C4E08BAEAAC}" dt="2024-10-25T21:24:27.968" v="357" actId="207"/>
          <ac:spMkLst>
            <pc:docMk/>
            <pc:sldMk cId="3044292939" sldId="2887"/>
            <ac:spMk id="134147" creationId="{00000000-0000-0000-0000-000000000000}"/>
          </ac:spMkLst>
        </pc:spChg>
      </pc:sldChg>
      <pc:sldChg chg="modSp mod">
        <pc:chgData name="Claudia Mora" userId="24c506dca79c9d25" providerId="LiveId" clId="{50DFFE5C-7EB8-487A-8AD8-9C4E08BAEAAC}" dt="2024-10-25T21:21:41.243" v="344" actId="20577"/>
        <pc:sldMkLst>
          <pc:docMk/>
          <pc:sldMk cId="3097344391" sldId="3502"/>
        </pc:sldMkLst>
        <pc:spChg chg="mod">
          <ac:chgData name="Claudia Mora" userId="24c506dca79c9d25" providerId="LiveId" clId="{50DFFE5C-7EB8-487A-8AD8-9C4E08BAEAAC}" dt="2024-10-25T21:21:41.243" v="344" actId="20577"/>
          <ac:spMkLst>
            <pc:docMk/>
            <pc:sldMk cId="3097344391" sldId="3502"/>
            <ac:spMk id="38914" creationId="{00000000-0000-0000-0000-000000000000}"/>
          </ac:spMkLst>
        </pc:spChg>
      </pc:sldChg>
      <pc:sldChg chg="modSp mod">
        <pc:chgData name="Claudia Mora" userId="24c506dca79c9d25" providerId="LiveId" clId="{50DFFE5C-7EB8-487A-8AD8-9C4E08BAEAAC}" dt="2024-10-25T21:23:26.040" v="348" actId="20577"/>
        <pc:sldMkLst>
          <pc:docMk/>
          <pc:sldMk cId="2319426669" sldId="3503"/>
        </pc:sldMkLst>
        <pc:spChg chg="mod">
          <ac:chgData name="Claudia Mora" userId="24c506dca79c9d25" providerId="LiveId" clId="{50DFFE5C-7EB8-487A-8AD8-9C4E08BAEAAC}" dt="2024-10-25T21:23:26.040" v="348" actId="20577"/>
          <ac:spMkLst>
            <pc:docMk/>
            <pc:sldMk cId="2319426669" sldId="3503"/>
            <ac:spMk id="38914" creationId="{00000000-0000-0000-0000-000000000000}"/>
          </ac:spMkLst>
        </pc:spChg>
      </pc:sldChg>
      <pc:sldChg chg="modSp mod">
        <pc:chgData name="Claudia Mora" userId="24c506dca79c9d25" providerId="LiveId" clId="{50DFFE5C-7EB8-487A-8AD8-9C4E08BAEAAC}" dt="2024-10-25T21:29:27.989" v="373" actId="20577"/>
        <pc:sldMkLst>
          <pc:docMk/>
          <pc:sldMk cId="1959446891" sldId="4268"/>
        </pc:sldMkLst>
        <pc:spChg chg="mod">
          <ac:chgData name="Claudia Mora" userId="24c506dca79c9d25" providerId="LiveId" clId="{50DFFE5C-7EB8-487A-8AD8-9C4E08BAEAAC}" dt="2024-10-25T21:29:27.989" v="373" actId="20577"/>
          <ac:spMkLst>
            <pc:docMk/>
            <pc:sldMk cId="1959446891" sldId="4268"/>
            <ac:spMk id="6" creationId="{FF9BA11E-28E2-4B3A-A673-6773D66734D0}"/>
          </ac:spMkLst>
        </pc:spChg>
      </pc:sldChg>
      <pc:sldChg chg="del">
        <pc:chgData name="Claudia Mora" userId="24c506dca79c9d25" providerId="LiveId" clId="{50DFFE5C-7EB8-487A-8AD8-9C4E08BAEAAC}" dt="2024-10-25T21:26:39.565" v="368" actId="47"/>
        <pc:sldMkLst>
          <pc:docMk/>
          <pc:sldMk cId="3716986938" sldId="6479"/>
        </pc:sldMkLst>
      </pc:sldChg>
      <pc:sldChg chg="addSp delSp modSp mod">
        <pc:chgData name="Claudia Mora" userId="24c506dca79c9d25" providerId="LiveId" clId="{50DFFE5C-7EB8-487A-8AD8-9C4E08BAEAAC}" dt="2024-10-25T21:16:34.981" v="206" actId="1076"/>
        <pc:sldMkLst>
          <pc:docMk/>
          <pc:sldMk cId="1409817192" sldId="6780"/>
        </pc:sldMkLst>
        <pc:spChg chg="mod">
          <ac:chgData name="Claudia Mora" userId="24c506dca79c9d25" providerId="LiveId" clId="{50DFFE5C-7EB8-487A-8AD8-9C4E08BAEAAC}" dt="2024-10-25T21:16:02.828" v="202" actId="14100"/>
          <ac:spMkLst>
            <pc:docMk/>
            <pc:sldMk cId="1409817192" sldId="6780"/>
            <ac:spMk id="7171" creationId="{1CF04DE5-0F11-499F-9089-872417E25B1B}"/>
          </ac:spMkLst>
        </pc:spChg>
        <pc:spChg chg="mod">
          <ac:chgData name="Claudia Mora" userId="24c506dca79c9d25" providerId="LiveId" clId="{50DFFE5C-7EB8-487A-8AD8-9C4E08BAEAAC}" dt="2024-10-25T21:14:01.994" v="152" actId="20577"/>
          <ac:spMkLst>
            <pc:docMk/>
            <pc:sldMk cId="1409817192" sldId="6780"/>
            <ac:spMk id="20482" creationId="{592F55D8-9CA3-4032-B2AD-26AFF97866E1}"/>
          </ac:spMkLst>
        </pc:spChg>
        <pc:picChg chg="add mod">
          <ac:chgData name="Claudia Mora" userId="24c506dca79c9d25" providerId="LiveId" clId="{50DFFE5C-7EB8-487A-8AD8-9C4E08BAEAAC}" dt="2024-10-25T21:16:34.981" v="206" actId="1076"/>
          <ac:picMkLst>
            <pc:docMk/>
            <pc:sldMk cId="1409817192" sldId="6780"/>
            <ac:picMk id="2" creationId="{E629CDA5-C420-3F5A-DF4D-012C732A3985}"/>
          </ac:picMkLst>
        </pc:picChg>
        <pc:picChg chg="del">
          <ac:chgData name="Claudia Mora" userId="24c506dca79c9d25" providerId="LiveId" clId="{50DFFE5C-7EB8-487A-8AD8-9C4E08BAEAAC}" dt="2024-10-25T21:16:28.072" v="204" actId="478"/>
          <ac:picMkLst>
            <pc:docMk/>
            <pc:sldMk cId="1409817192" sldId="6780"/>
            <ac:picMk id="43012" creationId="{7551EEF5-A005-4729-BB60-84A4C16DB625}"/>
          </ac:picMkLst>
        </pc:picChg>
      </pc:sldChg>
      <pc:sldChg chg="addSp delSp modSp mod">
        <pc:chgData name="Claudia Mora" userId="24c506dca79c9d25" providerId="LiveId" clId="{50DFFE5C-7EB8-487A-8AD8-9C4E08BAEAAC}" dt="2024-10-25T21:12:42.037" v="136" actId="20577"/>
        <pc:sldMkLst>
          <pc:docMk/>
          <pc:sldMk cId="1735418462" sldId="6783"/>
        </pc:sldMkLst>
        <pc:spChg chg="mod">
          <ac:chgData name="Claudia Mora" userId="24c506dca79c9d25" providerId="LiveId" clId="{50DFFE5C-7EB8-487A-8AD8-9C4E08BAEAAC}" dt="2024-10-25T21:12:42.037" v="136" actId="20577"/>
          <ac:spMkLst>
            <pc:docMk/>
            <pc:sldMk cId="1735418462" sldId="6783"/>
            <ac:spMk id="27650" creationId="{00000000-0000-0000-0000-000000000000}"/>
          </ac:spMkLst>
        </pc:spChg>
        <pc:picChg chg="del">
          <ac:chgData name="Claudia Mora" userId="24c506dca79c9d25" providerId="LiveId" clId="{50DFFE5C-7EB8-487A-8AD8-9C4E08BAEAAC}" dt="2024-10-25T21:11:35.900" v="125" actId="478"/>
          <ac:picMkLst>
            <pc:docMk/>
            <pc:sldMk cId="1735418462" sldId="6783"/>
            <ac:picMk id="2" creationId="{D1B97D78-C3F5-46F9-A2E7-F4BC644E1A2D}"/>
          </ac:picMkLst>
        </pc:picChg>
        <pc:picChg chg="add mod">
          <ac:chgData name="Claudia Mora" userId="24c506dca79c9d25" providerId="LiveId" clId="{50DFFE5C-7EB8-487A-8AD8-9C4E08BAEAAC}" dt="2024-10-25T21:11:40.115" v="127" actId="1076"/>
          <ac:picMkLst>
            <pc:docMk/>
            <pc:sldMk cId="1735418462" sldId="6783"/>
            <ac:picMk id="4" creationId="{C46917C1-2252-5AA4-9147-83AF1F9F91D0}"/>
          </ac:picMkLst>
        </pc:picChg>
      </pc:sldChg>
      <pc:sldChg chg="del">
        <pc:chgData name="Claudia Mora" userId="24c506dca79c9d25" providerId="LiveId" clId="{50DFFE5C-7EB8-487A-8AD8-9C4E08BAEAAC}" dt="2024-10-25T21:05:59.193" v="3" actId="47"/>
        <pc:sldMkLst>
          <pc:docMk/>
          <pc:sldMk cId="132874" sldId="6789"/>
        </pc:sldMkLst>
      </pc:sldChg>
      <pc:sldChg chg="del">
        <pc:chgData name="Claudia Mora" userId="24c506dca79c9d25" providerId="LiveId" clId="{50DFFE5C-7EB8-487A-8AD8-9C4E08BAEAAC}" dt="2024-10-25T21:05:56.645" v="2" actId="47"/>
        <pc:sldMkLst>
          <pc:docMk/>
          <pc:sldMk cId="2474953145" sldId="6809"/>
        </pc:sldMkLst>
      </pc:sldChg>
      <pc:sldChg chg="del">
        <pc:chgData name="Claudia Mora" userId="24c506dca79c9d25" providerId="LiveId" clId="{50DFFE5C-7EB8-487A-8AD8-9C4E08BAEAAC}" dt="2024-10-25T21:06:12.077" v="6" actId="47"/>
        <pc:sldMkLst>
          <pc:docMk/>
          <pc:sldMk cId="1127843451" sldId="6863"/>
        </pc:sldMkLst>
      </pc:sldChg>
      <pc:sldChg chg="del">
        <pc:chgData name="Claudia Mora" userId="24c506dca79c9d25" providerId="LiveId" clId="{50DFFE5C-7EB8-487A-8AD8-9C4E08BAEAAC}" dt="2024-10-25T21:25:46.383" v="367" actId="47"/>
        <pc:sldMkLst>
          <pc:docMk/>
          <pc:sldMk cId="1075250567" sldId="6864"/>
        </pc:sldMkLst>
      </pc:sldChg>
      <pc:sldChg chg="addSp delSp modSp mod">
        <pc:chgData name="Claudia Mora" userId="24c506dca79c9d25" providerId="LiveId" clId="{50DFFE5C-7EB8-487A-8AD8-9C4E08BAEAAC}" dt="2024-10-25T21:20:54.477" v="336" actId="20577"/>
        <pc:sldMkLst>
          <pc:docMk/>
          <pc:sldMk cId="1580405989" sldId="6882"/>
        </pc:sldMkLst>
        <pc:spChg chg="mod">
          <ac:chgData name="Claudia Mora" userId="24c506dca79c9d25" providerId="LiveId" clId="{50DFFE5C-7EB8-487A-8AD8-9C4E08BAEAAC}" dt="2024-10-25T21:20:54.477" v="336" actId="20577"/>
          <ac:spMkLst>
            <pc:docMk/>
            <pc:sldMk cId="1580405989" sldId="6882"/>
            <ac:spMk id="7171" creationId="{0BFB1F45-27D2-4FDD-9B1C-E89DC54D0B8E}"/>
          </ac:spMkLst>
        </pc:spChg>
        <pc:spChg chg="mod">
          <ac:chgData name="Claudia Mora" userId="24c506dca79c9d25" providerId="LiveId" clId="{50DFFE5C-7EB8-487A-8AD8-9C4E08BAEAAC}" dt="2024-10-25T21:20:42.084" v="334" actId="20577"/>
          <ac:spMkLst>
            <pc:docMk/>
            <pc:sldMk cId="1580405989" sldId="6882"/>
            <ac:spMk id="54274" creationId="{B85B6A64-DDAD-4F89-8293-FDB470AFF4D2}"/>
          </ac:spMkLst>
        </pc:spChg>
        <pc:picChg chg="add mod">
          <ac:chgData name="Claudia Mora" userId="24c506dca79c9d25" providerId="LiveId" clId="{50DFFE5C-7EB8-487A-8AD8-9C4E08BAEAAC}" dt="2024-10-25T21:19:01.428" v="281" actId="1076"/>
          <ac:picMkLst>
            <pc:docMk/>
            <pc:sldMk cId="1580405989" sldId="6882"/>
            <ac:picMk id="2" creationId="{12A371D4-8C6E-CDBD-B3A4-D95B34682DFA}"/>
          </ac:picMkLst>
        </pc:picChg>
        <pc:picChg chg="del mod">
          <ac:chgData name="Claudia Mora" userId="24c506dca79c9d25" providerId="LiveId" clId="{50DFFE5C-7EB8-487A-8AD8-9C4E08BAEAAC}" dt="2024-10-25T21:18:46.122" v="277" actId="21"/>
          <ac:picMkLst>
            <pc:docMk/>
            <pc:sldMk cId="1580405989" sldId="6882"/>
            <ac:picMk id="66564" creationId="{3AAC8E2C-5404-42D5-94E0-590F3D091832}"/>
          </ac:picMkLst>
        </pc:picChg>
      </pc:sldChg>
      <pc:sldChg chg="del">
        <pc:chgData name="Claudia Mora" userId="24c506dca79c9d25" providerId="LiveId" clId="{50DFFE5C-7EB8-487A-8AD8-9C4E08BAEAAC}" dt="2024-10-25T21:06:19.807" v="8" actId="47"/>
        <pc:sldMkLst>
          <pc:docMk/>
          <pc:sldMk cId="1790777351" sldId="6894"/>
        </pc:sldMkLst>
      </pc:sldChg>
      <pc:sldChg chg="add del">
        <pc:chgData name="Claudia Mora" userId="24c506dca79c9d25" providerId="LiveId" clId="{50DFFE5C-7EB8-487A-8AD8-9C4E08BAEAAC}" dt="2024-10-25T21:10:10.558" v="109" actId="47"/>
        <pc:sldMkLst>
          <pc:docMk/>
          <pc:sldMk cId="1684798105" sldId="6896"/>
        </pc:sldMkLst>
      </pc:sldChg>
      <pc:sldChg chg="del">
        <pc:chgData name="Claudia Mora" userId="24c506dca79c9d25" providerId="LiveId" clId="{50DFFE5C-7EB8-487A-8AD8-9C4E08BAEAAC}" dt="2024-10-25T21:10:38.717" v="114" actId="47"/>
        <pc:sldMkLst>
          <pc:docMk/>
          <pc:sldMk cId="1813171346" sldId="6897"/>
        </pc:sldMkLst>
      </pc:sldChg>
      <pc:sldChg chg="del">
        <pc:chgData name="Claudia Mora" userId="24c506dca79c9d25" providerId="LiveId" clId="{50DFFE5C-7EB8-487A-8AD8-9C4E08BAEAAC}" dt="2024-10-25T21:17:08.336" v="213" actId="47"/>
        <pc:sldMkLst>
          <pc:docMk/>
          <pc:sldMk cId="659037277" sldId="6898"/>
        </pc:sldMkLst>
      </pc:sldChg>
      <pc:sldChg chg="del">
        <pc:chgData name="Claudia Mora" userId="24c506dca79c9d25" providerId="LiveId" clId="{50DFFE5C-7EB8-487A-8AD8-9C4E08BAEAAC}" dt="2024-10-25T21:20:58.766" v="337" actId="47"/>
        <pc:sldMkLst>
          <pc:docMk/>
          <pc:sldMk cId="2950277338" sldId="6899"/>
        </pc:sldMkLst>
      </pc:sldChg>
      <pc:sldChg chg="del">
        <pc:chgData name="Claudia Mora" userId="24c506dca79c9d25" providerId="LiveId" clId="{50DFFE5C-7EB8-487A-8AD8-9C4E08BAEAAC}" dt="2024-10-25T21:24:54.126" v="362" actId="47"/>
        <pc:sldMkLst>
          <pc:docMk/>
          <pc:sldMk cId="2666078886" sldId="6900"/>
        </pc:sldMkLst>
      </pc:sldChg>
      <pc:sldChg chg="del">
        <pc:chgData name="Claudia Mora" userId="24c506dca79c9d25" providerId="LiveId" clId="{50DFFE5C-7EB8-487A-8AD8-9C4E08BAEAAC}" dt="2024-10-25T21:25:10.450" v="363" actId="47"/>
        <pc:sldMkLst>
          <pc:docMk/>
          <pc:sldMk cId="2372326783" sldId="6906"/>
        </pc:sldMkLst>
      </pc:sldChg>
      <pc:sldChg chg="modSp add mod">
        <pc:chgData name="Claudia Mora" userId="24c506dca79c9d25" providerId="LiveId" clId="{50DFFE5C-7EB8-487A-8AD8-9C4E08BAEAAC}" dt="2024-10-25T21:30:33.397" v="377" actId="20577"/>
        <pc:sldMkLst>
          <pc:docMk/>
          <pc:sldMk cId="1693697795" sldId="6909"/>
        </pc:sldMkLst>
        <pc:spChg chg="mod">
          <ac:chgData name="Claudia Mora" userId="24c506dca79c9d25" providerId="LiveId" clId="{50DFFE5C-7EB8-487A-8AD8-9C4E08BAEAAC}" dt="2024-10-25T21:30:33.397" v="377" actId="20577"/>
          <ac:spMkLst>
            <pc:docMk/>
            <pc:sldMk cId="1693697795" sldId="6909"/>
            <ac:spMk id="7171" creationId="{0BFB1F45-27D2-4FDD-9B1C-E89DC54D0B8E}"/>
          </ac:spMkLst>
        </pc:spChg>
      </pc:sldChg>
      <pc:sldChg chg="del">
        <pc:chgData name="Claudia Mora" userId="24c506dca79c9d25" providerId="LiveId" clId="{50DFFE5C-7EB8-487A-8AD8-9C4E08BAEAAC}" dt="2024-10-25T21:06:49.371" v="10"/>
        <pc:sldMkLst>
          <pc:docMk/>
          <pc:sldMk cId="1757452307" sldId="6909"/>
        </pc:sldMkLst>
      </pc:sldChg>
      <pc:sldChg chg="add del">
        <pc:chgData name="Claudia Mora" userId="24c506dca79c9d25" providerId="LiveId" clId="{50DFFE5C-7EB8-487A-8AD8-9C4E08BAEAAC}" dt="2024-10-25T21:09:39.530" v="102" actId="47"/>
        <pc:sldMkLst>
          <pc:docMk/>
          <pc:sldMk cId="2217026814" sldId="6909"/>
        </pc:sldMkLst>
      </pc:sldChg>
      <pc:sldChg chg="modSp mod">
        <pc:chgData name="Claudia Mora" userId="24c506dca79c9d25" providerId="LiveId" clId="{50DFFE5C-7EB8-487A-8AD8-9C4E08BAEAAC}" dt="2024-10-25T21:30:39.241" v="379" actId="20577"/>
        <pc:sldMkLst>
          <pc:docMk/>
          <pc:sldMk cId="3513108482" sldId="6910"/>
        </pc:sldMkLst>
        <pc:spChg chg="mod">
          <ac:chgData name="Claudia Mora" userId="24c506dca79c9d25" providerId="LiveId" clId="{50DFFE5C-7EB8-487A-8AD8-9C4E08BAEAAC}" dt="2024-10-25T21:30:39.241" v="379" actId="20577"/>
          <ac:spMkLst>
            <pc:docMk/>
            <pc:sldMk cId="3513108482" sldId="6910"/>
            <ac:spMk id="7171" creationId="{0BFB1F45-27D2-4FDD-9B1C-E89DC54D0B8E}"/>
          </ac:spMkLst>
        </pc:spChg>
      </pc:sldChg>
      <pc:sldChg chg="add del">
        <pc:chgData name="Claudia Mora" userId="24c506dca79c9d25" providerId="LiveId" clId="{50DFFE5C-7EB8-487A-8AD8-9C4E08BAEAAC}" dt="2024-10-25T21:12:54.956" v="137" actId="47"/>
        <pc:sldMkLst>
          <pc:docMk/>
          <pc:sldMk cId="2437954245" sldId="6911"/>
        </pc:sldMkLst>
      </pc:sldChg>
      <pc:sldChg chg="add del">
        <pc:chgData name="Claudia Mora" userId="24c506dca79c9d25" providerId="LiveId" clId="{50DFFE5C-7EB8-487A-8AD8-9C4E08BAEAAC}" dt="2024-10-25T21:16:20.705" v="203" actId="47"/>
        <pc:sldMkLst>
          <pc:docMk/>
          <pc:sldMk cId="3645512554" sldId="6911"/>
        </pc:sldMkLst>
      </pc:sldChg>
      <pc:sldChg chg="modSp mod">
        <pc:chgData name="Claudia Mora" userId="24c506dca79c9d25" providerId="LiveId" clId="{50DFFE5C-7EB8-487A-8AD8-9C4E08BAEAAC}" dt="2024-10-25T21:17:05.146" v="212" actId="207"/>
        <pc:sldMkLst>
          <pc:docMk/>
          <pc:sldMk cId="568197570" sldId="6912"/>
        </pc:sldMkLst>
        <pc:spChg chg="mod">
          <ac:chgData name="Claudia Mora" userId="24c506dca79c9d25" providerId="LiveId" clId="{50DFFE5C-7EB8-487A-8AD8-9C4E08BAEAAC}" dt="2024-10-25T21:17:05.146" v="212" actId="207"/>
          <ac:spMkLst>
            <pc:docMk/>
            <pc:sldMk cId="568197570" sldId="6912"/>
            <ac:spMk id="7171" creationId="{0BFB1F45-27D2-4FDD-9B1C-E89DC54D0B8E}"/>
          </ac:spMkLst>
        </pc:spChg>
      </pc:sldChg>
      <pc:sldChg chg="add del">
        <pc:chgData name="Claudia Mora" userId="24c506dca79c9d25" providerId="LiveId" clId="{50DFFE5C-7EB8-487A-8AD8-9C4E08BAEAAC}" dt="2024-10-25T21:23:33.727" v="349" actId="47"/>
        <pc:sldMkLst>
          <pc:docMk/>
          <pc:sldMk cId="366423220" sldId="6913"/>
        </pc:sldMkLst>
      </pc:sldChg>
      <pc:sldChg chg="add del">
        <pc:chgData name="Claudia Mora" userId="24c506dca79c9d25" providerId="LiveId" clId="{50DFFE5C-7EB8-487A-8AD8-9C4E08BAEAAC}" dt="2024-10-25T21:24:31.471" v="358" actId="47"/>
        <pc:sldMkLst>
          <pc:docMk/>
          <pc:sldMk cId="473268879" sldId="6913"/>
        </pc:sldMkLst>
      </pc:sldChg>
      <pc:sldChg chg="modSp mod">
        <pc:chgData name="Claudia Mora" userId="24c506dca79c9d25" providerId="LiveId" clId="{50DFFE5C-7EB8-487A-8AD8-9C4E08BAEAAC}" dt="2024-10-25T21:24:51.507" v="361" actId="207"/>
        <pc:sldMkLst>
          <pc:docMk/>
          <pc:sldMk cId="2652236019" sldId="6913"/>
        </pc:sldMkLst>
        <pc:spChg chg="mod">
          <ac:chgData name="Claudia Mora" userId="24c506dca79c9d25" providerId="LiveId" clId="{50DFFE5C-7EB8-487A-8AD8-9C4E08BAEAAC}" dt="2024-10-25T21:24:51.507" v="361" actId="207"/>
          <ac:spMkLst>
            <pc:docMk/>
            <pc:sldMk cId="2652236019" sldId="6913"/>
            <ac:spMk id="7171" creationId="{0BFB1F45-27D2-4FDD-9B1C-E89DC54D0B8E}"/>
          </ac:spMkLst>
        </pc:spChg>
      </pc:sldChg>
      <pc:sldChg chg="modSp mod">
        <pc:chgData name="Claudia Mora" userId="24c506dca79c9d25" providerId="LiveId" clId="{50DFFE5C-7EB8-487A-8AD8-9C4E08BAEAAC}" dt="2024-10-25T21:25:44.458" v="366" actId="207"/>
        <pc:sldMkLst>
          <pc:docMk/>
          <pc:sldMk cId="1666090230" sldId="6915"/>
        </pc:sldMkLst>
        <pc:spChg chg="mod">
          <ac:chgData name="Claudia Mora" userId="24c506dca79c9d25" providerId="LiveId" clId="{50DFFE5C-7EB8-487A-8AD8-9C4E08BAEAAC}" dt="2024-10-25T21:25:44.458" v="366" actId="207"/>
          <ac:spMkLst>
            <pc:docMk/>
            <pc:sldMk cId="1666090230" sldId="6915"/>
            <ac:spMk id="18435" creationId="{8B5077A0-127F-48A3-91C7-C177DA9B3EB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ED2A9-D9A5-4DD8-87C9-C53EA1497A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E4B6840-B310-4767-9CB1-730B0EC913A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748C50-F573-40D1-9290-8CBBC80C21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8515"/>
            <a:ext cx="3381248" cy="5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01" tIns="51552" rIns="103101" bIns="51552" numCol="1" anchor="b" anchorCtr="0" compatLnSpc="1">
            <a:prstTxWarp prst="textNoShape">
              <a:avLst/>
            </a:prstTxWarp>
          </a:bodyPr>
          <a:lstStyle>
            <a:lvl1pPr defTabSz="974954" eaLnBrk="1" hangingPunct="1">
              <a:defRPr sz="15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ECE9C2CB-32EA-41FC-BB55-681B46CF53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064513" y="180762"/>
            <a:ext cx="3847253" cy="547446"/>
          </a:xfrm>
          <a:prstGeom prst="rect">
            <a:avLst/>
          </a:prstGeom>
        </p:spPr>
        <p:txBody>
          <a:bodyPr vert="horz" lIns="113086" tIns="56543" rIns="113086" bIns="56543" rtlCol="0"/>
          <a:lstStyle>
            <a:lvl1pPr algn="ctr">
              <a:defRPr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 – 008 - James 2:1-13</a:t>
            </a:r>
          </a:p>
          <a:p>
            <a:pPr>
              <a:defRPr/>
            </a:pPr>
            <a:r>
              <a:rPr lang="en-US" sz="1500" dirty="0"/>
              <a:t>11-11-2020</a:t>
            </a:r>
          </a:p>
        </p:txBody>
      </p:sp>
    </p:spTree>
    <p:extLst>
      <p:ext uri="{BB962C8B-B14F-4D97-AF65-F5344CB8AC3E}">
        <p14:creationId xmlns:p14="http://schemas.microsoft.com/office/powerpoint/2010/main" val="79723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8T17:41:3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3456,'-10'0'762,"6"0"-329,2 0-216,2 0-44,-1 0-48,1 0-48,0 0-49,0 0-104,0 0-47,0 0 76,0 0-13,0 0-48,0 0-120,1 0-48,1 0 35,2-1 14,-1 1-33,-2-1 211,-1 1-1,1 0 1,-1 0-1,0-1 1,1 1-1,-1 0 1,1-1 0,-1 1-1,0-1 1,1 1-1,-1 0 1,0-1-1,0 1 1,1-1-1,-1 1 1,0-1-1,0 1 1,0-1-1,1 1 1,-1-1-1,0 1 1,0-1-1,0 1 1,0-1-1,0 1 1,0-1-1,0 1 1,0-1 49,0-2-458,3 3 36,10 0-362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8T17:41:3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3456,'0'0'817,"0"0"-354,0 0-234,0 0-64,0 0-81,0 0-98,0 0-75,0 0-59,1 0-90,1 0-194,18 0-1378,-12 0 1098,-6 0-323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CF6D9-3ED1-491D-ABBF-4171F7330A3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4B972-4244-4A88-9730-342E145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5/22/2019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52DD1A1-F99A-4FB8-8776-D254C3D23044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4647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22DEA6B-EF80-4905-9D4B-8DD89E4DB0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B75B705-10E4-45CA-8D6B-B704BCBA7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059CB4A-2959-4C58-94AE-47A4087AB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77E54CF9-1507-4E63-8064-D7E95B22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AB04FBDB-3975-4573-8A5A-D145DCF85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D6AE5C58-17E5-44E8-84DF-6E3A5F88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BE1B3F6-2309-41EB-80C4-0434C9979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EF1D44D0-51B5-4A4A-BAF1-47352314C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6C5D6786-88C5-4363-9DE0-48812875B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F56A9F91-D184-4B62-8600-796BD5051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5A6D734-FC30-460B-B868-4CCDEBB3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BAE3283-AFB0-4AF1-BCFB-ED848FB6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8FE3865A-E51A-4D04-851A-BF1ACB7C8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8835C84A-F99D-4900-9E35-3DADD059A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DA393492-A5BA-45F4-9577-577F5EFC7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B736BF7A-84AE-4AC7-A0A0-0345B7C99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5A31D3A8-2535-4EA7-A185-2CD52F5D8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0ED74DB6-9828-4AE5-890A-E5F4BC988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43040724-D319-477D-BCF1-2EF7E2DB5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BF7AD965-39F9-499A-BBE1-6BABBAE8D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851BFDA0-ED34-41D0-AD64-EA9017B2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12F9CD6F-16A7-458A-865C-F6F22BB64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2A444688-691B-47DF-A0F8-6376C2878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996B8306-CF09-4EDD-9054-FEE2DA1D4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DC782DFA-38AF-46BA-A7BC-4F2AAECD1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F05485BA-8785-4D15-9A55-108B6418D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EE45A6DE-A61B-4852-8662-A064F89A6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2416896E-1929-41F7-8C1F-608506521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F34821BF-2DD1-4A61-82B8-DE3C6BFA0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7154A0D8-1DCC-4680-AF5D-25CF0913C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3B88B3EA-B6C4-42FE-A389-F4A406E42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607E22A0-7A62-4687-BAFD-A2BE5094E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153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3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10FA3026-D95D-47C9-975B-0A26081C775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F5D71621-8C9D-4B52-92DD-75F22031D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AF77B1C6-C3E0-4E82-AE09-FBABC0A16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F3943A-7778-443D-8DDA-CDA32C7ED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57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44885D-CA54-4498-B1E4-02D95A262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F22DA935-E4DE-4B5B-8EE2-044E0668E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A36A6B99-169F-4318-BE4E-7DA48BD95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58D40-A04F-4D34-A12B-6A73C38B4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05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C9B891F-AC9A-4091-9646-67ADC5B76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C4DA877-2DAB-44AD-B678-53CAF737C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959FA1A-8D01-445C-9822-C2E2EB257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A94942-52D5-4EB2-8CE9-42B82099D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26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FD4D20-063D-4685-940B-7FCB800C6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CCB727FC-6DEC-449F-B092-0E9D65564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60B3998E-672F-4324-9ED3-326D1025B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C7DEC-99C4-4832-90B7-0B712EE84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45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1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32A653-7598-4A5A-8868-93072254DCF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E5BCE8E-6537-4973-8D74-CA1C858FD17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004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E76257-B406-473C-99CB-BA1FDDA37C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A4EE19E-179D-4789-8959-9D955ECBC3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606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A4BE0F-0820-4411-AB56-E06A7EC892F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9AD4F6A-853C-4CC0-ABE4-A315A5757E3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402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7BC62C-2AC2-4677-B4E8-091D1C73B4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D9F99D9-A0ED-48FC-A037-FE96C4C6CFC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51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54F7FB-3447-4A51-8CF0-82D5A327D75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19A28F-0488-4E01-BFB0-208C6791549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062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6892B2-A039-41BF-8448-6B38F647031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A7719C-0510-4D12-937E-3106B320F1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305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F9B6EA3A-0B1F-4D7A-80A5-550F93D3A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0696245-6114-4661-8B70-DF37574BF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ECDE98D-DF6B-49E0-A072-A6C5A9605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6BB55-550D-49F5-9CB6-324810B6E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80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FB42CD-8BE1-4B56-AD81-5581C86E481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FBD3E9-D277-42B1-9B6E-B4D58553C67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676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B80FB7-0778-494F-BAA6-B33FB7E1C8B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F258C1-B56C-4183-8395-B96823C7D9B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383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087881-157A-443C-9B8E-79191F08CF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F53C99B-78FF-4FAD-A984-08ADD124445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1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E135F78-679E-4FAA-A5DD-5422C84E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084712ED-11CB-4D9D-AFCE-BBD8D2463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7B1FB408-ED3B-4941-B552-350B15A28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EFF3-1869-405B-99F0-64CB4E505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2437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A677FA94-7816-4E0C-B6E8-81A6D27B0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0632B979-0D64-4B1E-B2F0-4BFB76746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4965B92A-B4B3-4E67-A74B-5C80195B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C931-31B8-4D1B-9092-61EE2B6F5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9888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1508D-EF6B-4831-9372-70644B08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054D-7703-409B-A05E-7620081FB913}" type="datetime1">
              <a:rPr lang="en-US"/>
              <a:pPr>
                <a:defRPr/>
              </a:pPr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72DA6-9E10-4DA5-B89A-CF8A6895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A232D-9ECE-4098-B0EF-9FFDCE98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287B-D038-47D8-A8E1-2417E57B8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03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DC513E-15F8-4044-9B4F-D6008241A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1CD51D-3B54-4764-BC1C-762E28F0C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4380E9C-9944-4F1C-8408-13834A766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B5ABC3-0E12-443D-8DB5-EBB119FA3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8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E2E74A4F-7757-4EBA-B6A8-C1A4491C1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15FEBBA-CDA3-482D-BBBE-AE1D76E65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54AC6F8B-9A82-4E22-B376-6FBD51F52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0C762-1117-47F3-A357-0C653EA3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26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2778CB8F-4C8C-4DD1-8A82-3C1AE2E68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EA1C7D41-DF8F-4EA4-B866-32E170D81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75188281-5131-46F3-B09C-C5E70FD4A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9CD4F8-1D9D-46BC-98BC-9430471B3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5B89EB38-31A9-4DA6-86E8-C684DF432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F5298A4F-B4EF-44BC-9595-79D98F187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D58FF73C-131D-4981-ADE6-FD3EC6553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D21391-CC4C-440E-838E-4ADAC0FFB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05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321A258F-4B00-4E80-BE1A-6038FC835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5E9699AE-AB11-44B8-BF1F-70C08487D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640F6DFF-8C62-4192-86F4-902B63480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C66C3-13D6-4866-9C73-D74DBA415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4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2F26C617-09EF-4023-888F-121CA24F7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5EF7E1B-1AAF-4FBA-9C9D-83F6FB199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444241B2-EDC4-4DFC-B860-CC5EBA6E2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2EE58-3657-4912-829E-53DC99E57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13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271846B-0F26-4A88-BA91-E03B1C4DD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4A681FA3-EC47-4B17-9BBD-9247A7B28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C956DA88-A33B-48D5-A1E5-D2462BA61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FC6CE-BEA5-4BDF-95F5-A2EFBA32D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70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B3A262D-C543-4BB1-A02C-1DEA195A91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483" name="Rectangle 3">
              <a:extLst>
                <a:ext uri="{FF2B5EF4-FFF2-40B4-BE49-F238E27FC236}">
                  <a16:creationId xmlns:a16="http://schemas.microsoft.com/office/drawing/2014/main" id="{5F40D6DA-4894-4E84-BB4B-3643ADB68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AFF2275D-BECE-45E4-ACBF-E3A753C425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9D4D2555-3538-4490-8DFA-7A84E4232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98BB960D-BD4F-45E1-94A3-DB142B44D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2DBCFD26-3184-407B-A020-4ECDA933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E98BD4FB-63C7-40DB-954F-3BF1B29AB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64E11C5F-ACF8-47A6-A4BC-E2F411144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D646C4E9-E0FE-4C2F-A43B-371E0637A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8EDE8F95-31A7-4AF4-A63A-88837BCF6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1B2FCE3D-FD1E-49A5-B702-087E61504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2E95B09D-F42F-4593-B0EE-1AE0D4DDA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BA90584D-C21F-46F0-817B-6F8671F30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14EC5104-C154-46CF-8E1F-7DF52B18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9387BE5E-1A53-42F7-A094-728065F94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07839E0-D1A3-4EA2-A390-4A4213B81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6D192757-3380-4CAE-BD9D-8494A6FC8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AEC08B7D-54CD-4B01-9DCC-3888D5D98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3D519DF1-A9CA-466E-B194-D05A0716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A2139D28-1638-41E2-ADB2-3749F08CB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6FC78BE2-C676-464E-8C82-3421A07BD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AADF4CE8-4F34-469D-873E-E974022F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241903CA-34E1-4E5F-B6A0-83644329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6FAB04EB-7C0C-47BE-B94F-450A70E1D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CFC87690-8203-4A02-8002-1B6FBD2AA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56A59803-8C34-49A2-939F-CD0886515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9CD0E0CF-1B30-457A-A171-1A51B443B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75F8E71D-167A-4CE0-83AB-FF4B2B7A8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72A1EF4F-5A8D-4F21-AE34-4C9F95D10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2C56A3FE-4091-4660-A61F-958FE4453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AA3EFF7C-9781-493C-9E3A-24E1D7F53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6DF51938-5E61-4A7A-9CA7-6B507B213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805EA11C-12AC-42CE-A8E7-C4B22F8C4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5" name="Rectangle 35">
            <a:extLst>
              <a:ext uri="{FF2B5EF4-FFF2-40B4-BE49-F238E27FC236}">
                <a16:creationId xmlns:a16="http://schemas.microsoft.com/office/drawing/2014/main" id="{0FD03B02-C803-4A23-B159-BFB25C461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6" name="Rectangle 36">
            <a:extLst>
              <a:ext uri="{FF2B5EF4-FFF2-40B4-BE49-F238E27FC236}">
                <a16:creationId xmlns:a16="http://schemas.microsoft.com/office/drawing/2014/main" id="{E35DB8F9-16CC-4F3F-960F-4FF55CC314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7" name="Rectangle 37">
            <a:extLst>
              <a:ext uri="{FF2B5EF4-FFF2-40B4-BE49-F238E27FC236}">
                <a16:creationId xmlns:a16="http://schemas.microsoft.com/office/drawing/2014/main" id="{DAAE55E8-4EE4-4C66-88DD-357736D163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559EB5-A218-412C-BE6F-9D6969605A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18" name="Rectangle 38">
            <a:extLst>
              <a:ext uri="{FF2B5EF4-FFF2-40B4-BE49-F238E27FC236}">
                <a16:creationId xmlns:a16="http://schemas.microsoft.com/office/drawing/2014/main" id="{87E82D4E-15A0-4428-BEFA-AC26FD66F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3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DEF496A0-72D1-4148-AF46-D561D4A2861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83F6BCCE-818B-4452-8096-3D90BB8B9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57" name="Group 4">
              <a:extLst>
                <a:ext uri="{FF2B5EF4-FFF2-40B4-BE49-F238E27FC236}">
                  <a16:creationId xmlns:a16="http://schemas.microsoft.com/office/drawing/2014/main" id="{0B6AD170-D1DD-499E-87C8-8F98063FD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CE61AE75-46B4-47EA-8550-C4EB83FA4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8769F5C0-4BA5-4134-9EAC-5A92C8D6A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3397540F-6F27-4334-8198-D52B6B52B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CB2BFE32-122F-4737-A09A-2DEF816D9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BC481590-5E85-4C34-8E00-C4CA3770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ACFFA7D2-CB22-4D42-AD8F-E0870038F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EFA11B97-C441-44F5-8A94-6FCD86FE3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69CAAB7C-F118-49FA-A334-A5FA529BC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85B1A5AB-FB5C-4ADA-A752-CCAFF6EC9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E4C6CC85-C448-48A9-BA94-609A4F061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2798F08B-02F6-4CA2-B8A3-0AB360EDA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BBBF3944-3C2C-47D6-8928-9CFEDC7D1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53CA6D7-5CEB-4D99-A80D-0F9AEE2FA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5BE6B3DC-4C18-4008-B31D-D44E7D375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9A183071-F2D3-4376-B82F-E2A2374DD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913E1BA4-0D04-4054-B08A-5A2269363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48326B34-2013-4488-92B1-BE007D137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9E9409EB-88E8-4095-AF35-3400C6F33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B44482E3-70FD-498D-BD34-55749FB16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DA97CD73-38E7-4316-A4FE-40BCDDD98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BAF540D0-0777-43D1-8556-511F15083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F82D9C01-5321-49D6-9E1F-5C1F54706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EC1D4D26-0978-434D-948D-5EBD4008C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3B160215-1BA6-4DEE-82F1-B041B1DAC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BBDB545B-0850-4B0C-81CD-F820D0F60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5CF8ABA2-7BB6-4E60-A68F-BD7963933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D4C3CCCA-5ABA-474F-A415-450D59EAC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723C4BB5-E67C-4E63-9F9E-C5FF4E9EB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DC233C9C-53E2-4660-BF34-96AB81C09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051" name="Rectangle 34">
            <a:extLst>
              <a:ext uri="{FF2B5EF4-FFF2-40B4-BE49-F238E27FC236}">
                <a16:creationId xmlns:a16="http://schemas.microsoft.com/office/drawing/2014/main" id="{DB4C1311-D9DD-4EA2-8FB9-78B485F39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61AFBB11-0FD3-4694-BC31-F9E8E1B407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8D3619BC-5E55-4EF4-8F61-D62788E7D4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3C240172-00C5-48C1-A303-C02AB73BF8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E2A8DE34-2F16-4149-98CB-C6CDEC441B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D81F3C3C-54C7-4867-87D0-E6DD85DEC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2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930302CC-39B1-49E9-B724-DB8B83BD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871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C8AF648-23C4-413F-BF3B-346FF616EA0B}"/>
              </a:ext>
            </a:extLst>
          </p:cNvPr>
          <p:cNvSpPr txBox="1">
            <a:spLocks/>
          </p:cNvSpPr>
          <p:nvPr/>
        </p:nvSpPr>
        <p:spPr bwMode="auto">
          <a:xfrm>
            <a:off x="995362" y="5424854"/>
            <a:ext cx="7153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Presidente – Seminario Teológico Chafer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33EF4DF-B1DF-4E89-9C96-487AB4EC967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E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PRACTICA DE LA JUSTICIA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098102-D813-1204-389A-74FB2F0E8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84" y="1514208"/>
            <a:ext cx="7030431" cy="38295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15300" cy="3276601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Mandamiento</a:t>
            </a:r>
            <a:r>
              <a:rPr lang="en-US" dirty="0"/>
              <a:t>: no al </a:t>
            </a:r>
            <a:r>
              <a:rPr lang="en-US" dirty="0" err="1"/>
              <a:t>favoritismo</a:t>
            </a:r>
            <a:r>
              <a:rPr lang="en-US" dirty="0"/>
              <a:t> (2:1)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Situación</a:t>
            </a:r>
            <a:r>
              <a:rPr lang="en-US" dirty="0"/>
              <a:t>: </a:t>
            </a:r>
            <a:r>
              <a:rPr lang="en-US" dirty="0" err="1"/>
              <a:t>favoritismo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asamblea</a:t>
            </a:r>
            <a:r>
              <a:rPr lang="en-US" dirty="0"/>
              <a:t> (2:2-3)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Razonamiento</a:t>
            </a:r>
            <a:r>
              <a:rPr lang="en-US" dirty="0"/>
              <a:t>: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favoritismo</a:t>
            </a:r>
            <a:r>
              <a:rPr lang="en-US" dirty="0"/>
              <a:t> es </a:t>
            </a:r>
            <a:r>
              <a:rPr lang="en-US" dirty="0" err="1"/>
              <a:t>contrario</a:t>
            </a:r>
            <a:r>
              <a:rPr lang="en-US" dirty="0"/>
              <a:t> al </a:t>
            </a:r>
            <a:r>
              <a:rPr lang="en-US" dirty="0" err="1"/>
              <a:t>carácter</a:t>
            </a:r>
            <a:r>
              <a:rPr lang="en-US" dirty="0"/>
              <a:t> de Dios y Sus </a:t>
            </a:r>
            <a:r>
              <a:rPr lang="en-US" dirty="0" err="1"/>
              <a:t>propósitos</a:t>
            </a:r>
            <a:r>
              <a:rPr lang="en-US" dirty="0"/>
              <a:t> (2:4-13)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18828D-36F3-B399-B0E4-09F7AF7B6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93" y="4696801"/>
            <a:ext cx="2962913" cy="19325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15300" cy="3276601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 err="1">
                <a:solidFill>
                  <a:srgbClr val="FFFFCC"/>
                </a:solidFill>
              </a:rPr>
              <a:t>Mandamiento</a:t>
            </a:r>
            <a:r>
              <a:rPr lang="en-US" b="1" u="sng" dirty="0">
                <a:solidFill>
                  <a:srgbClr val="FFFFCC"/>
                </a:solidFill>
              </a:rPr>
              <a:t>: no al </a:t>
            </a:r>
            <a:r>
              <a:rPr lang="en-US" b="1" u="sng" dirty="0" err="1">
                <a:solidFill>
                  <a:srgbClr val="FFFFCC"/>
                </a:solidFill>
              </a:rPr>
              <a:t>favoritismo</a:t>
            </a:r>
            <a:r>
              <a:rPr lang="en-US" b="1" u="sng" dirty="0">
                <a:solidFill>
                  <a:srgbClr val="FFFFCC"/>
                </a:solidFill>
              </a:rPr>
              <a:t> (2:1)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Situación</a:t>
            </a:r>
            <a:r>
              <a:rPr lang="en-US" dirty="0"/>
              <a:t>: </a:t>
            </a:r>
            <a:r>
              <a:rPr lang="en-US" dirty="0" err="1"/>
              <a:t>favoritismo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asamblea</a:t>
            </a:r>
            <a:r>
              <a:rPr lang="en-US" dirty="0"/>
              <a:t> (2:2-3)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Razonamiento</a:t>
            </a:r>
            <a:r>
              <a:rPr lang="en-US" dirty="0"/>
              <a:t>: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favoritismo</a:t>
            </a:r>
            <a:r>
              <a:rPr lang="en-US" dirty="0"/>
              <a:t> es </a:t>
            </a:r>
            <a:r>
              <a:rPr lang="en-US" dirty="0" err="1"/>
              <a:t>contrario</a:t>
            </a:r>
            <a:r>
              <a:rPr lang="en-US" dirty="0"/>
              <a:t> al </a:t>
            </a:r>
            <a:r>
              <a:rPr lang="en-US" dirty="0" err="1"/>
              <a:t>carácter</a:t>
            </a:r>
            <a:r>
              <a:rPr lang="en-US" dirty="0"/>
              <a:t> de Dios y Sus </a:t>
            </a:r>
            <a:r>
              <a:rPr lang="en-US" dirty="0" err="1"/>
              <a:t>propósitos</a:t>
            </a:r>
            <a:r>
              <a:rPr lang="en-US" dirty="0"/>
              <a:t> (2:4-13)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18828D-36F3-B399-B0E4-09F7AF7B6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93" y="4696801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9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10600" cy="3276601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Mandamiento</a:t>
            </a:r>
            <a:r>
              <a:rPr lang="en-US" dirty="0"/>
              <a:t>: no al </a:t>
            </a:r>
            <a:r>
              <a:rPr lang="en-US" dirty="0" err="1"/>
              <a:t>favoritismo</a:t>
            </a:r>
            <a:r>
              <a:rPr lang="en-US" dirty="0"/>
              <a:t> (2:1)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 err="1">
                <a:solidFill>
                  <a:srgbClr val="FFFFCC"/>
                </a:solidFill>
              </a:rPr>
              <a:t>Situación</a:t>
            </a:r>
            <a:r>
              <a:rPr lang="en-US" b="1" u="sng" dirty="0">
                <a:solidFill>
                  <a:srgbClr val="FFFFCC"/>
                </a:solidFill>
              </a:rPr>
              <a:t>: </a:t>
            </a:r>
            <a:r>
              <a:rPr lang="en-US" b="1" u="sng" dirty="0" err="1">
                <a:solidFill>
                  <a:srgbClr val="FFFFCC"/>
                </a:solidFill>
              </a:rPr>
              <a:t>favoritismo</a:t>
            </a:r>
            <a:r>
              <a:rPr lang="en-US" b="1" u="sng" dirty="0">
                <a:solidFill>
                  <a:srgbClr val="FFFFCC"/>
                </a:solidFill>
              </a:rPr>
              <a:t> </a:t>
            </a:r>
            <a:r>
              <a:rPr lang="en-US" b="1" u="sng" dirty="0" err="1">
                <a:solidFill>
                  <a:srgbClr val="FFFFCC"/>
                </a:solidFill>
              </a:rPr>
              <a:t>en</a:t>
            </a:r>
            <a:r>
              <a:rPr lang="en-US" b="1" u="sng" dirty="0">
                <a:solidFill>
                  <a:srgbClr val="FFFFCC"/>
                </a:solidFill>
              </a:rPr>
              <a:t> la </a:t>
            </a:r>
            <a:r>
              <a:rPr lang="en-US" b="1" u="sng" dirty="0" err="1">
                <a:solidFill>
                  <a:srgbClr val="FFFFCC"/>
                </a:solidFill>
              </a:rPr>
              <a:t>asamblea</a:t>
            </a:r>
            <a:r>
              <a:rPr lang="en-US" b="1" u="sng" dirty="0">
                <a:solidFill>
                  <a:srgbClr val="FFFFCC"/>
                </a:solidFill>
              </a:rPr>
              <a:t> (2:2-3)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Razonamiento</a:t>
            </a:r>
            <a:r>
              <a:rPr lang="en-US" dirty="0"/>
              <a:t>: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favoritismo</a:t>
            </a:r>
            <a:r>
              <a:rPr lang="en-US" dirty="0"/>
              <a:t> es </a:t>
            </a:r>
            <a:r>
              <a:rPr lang="en-US" dirty="0" err="1"/>
              <a:t>contrario</a:t>
            </a:r>
            <a:r>
              <a:rPr lang="en-US" dirty="0"/>
              <a:t> al </a:t>
            </a:r>
            <a:r>
              <a:rPr lang="en-US" dirty="0" err="1"/>
              <a:t>carácter</a:t>
            </a:r>
            <a:r>
              <a:rPr lang="en-US" dirty="0"/>
              <a:t> de Dios y Sus </a:t>
            </a:r>
            <a:r>
              <a:rPr lang="en-US" dirty="0" err="1"/>
              <a:t>propósitos</a:t>
            </a:r>
            <a:r>
              <a:rPr lang="en-US" dirty="0"/>
              <a:t> (2:4-13)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18828D-36F3-B399-B0E4-09F7AF7B6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93" y="4696801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0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CF153-62BE-4F20-9EB5-A40BD12A11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2971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Santiago 2:2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si en su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congregación [synagōgē]  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 un hombre con anillo de oro y ropa lujosa, y también entra un pobre con vestido sucio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917C1-2252-5AA4-9147-83AF1F9F9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543" y="2916853"/>
            <a:ext cx="2962913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184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92F55D8-9CA3-4032-B2AD-26AFF9786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Fecha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b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(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d.C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44-47)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F04DE5-0F11-499F-9089-872417E25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99" y="1143000"/>
            <a:ext cx="8305801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d.C 70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d.C 62-63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d.C 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d.C 48-49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Sermón del Monte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Culto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Congregacional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Primitivo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(Stg 2:2; 3:1; 5:14)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Stg 1:1 =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Hechos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8:1-4; 11:19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29CDA5-C420-3F5A-DF4D-012C732A3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752600"/>
            <a:ext cx="2962913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1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15300" cy="3276601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Mandamiento</a:t>
            </a:r>
            <a:r>
              <a:rPr lang="en-US" dirty="0"/>
              <a:t>: no al </a:t>
            </a:r>
            <a:r>
              <a:rPr lang="en-US" dirty="0" err="1"/>
              <a:t>favoritismo</a:t>
            </a:r>
            <a:r>
              <a:rPr lang="en-US" dirty="0"/>
              <a:t> (2:1)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Situación</a:t>
            </a:r>
            <a:r>
              <a:rPr lang="en-US" dirty="0"/>
              <a:t>: </a:t>
            </a:r>
            <a:r>
              <a:rPr lang="en-US" dirty="0" err="1"/>
              <a:t>favoritismo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asamblea</a:t>
            </a:r>
            <a:r>
              <a:rPr lang="en-US" dirty="0"/>
              <a:t> (2:2-3)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 err="1">
                <a:solidFill>
                  <a:srgbClr val="FFFFCC"/>
                </a:solidFill>
              </a:rPr>
              <a:t>Razonamiento</a:t>
            </a:r>
            <a:r>
              <a:rPr lang="en-US" b="1" u="sng" dirty="0">
                <a:solidFill>
                  <a:srgbClr val="FFFFCC"/>
                </a:solidFill>
              </a:rPr>
              <a:t>: </a:t>
            </a:r>
            <a:r>
              <a:rPr lang="en-US" b="1" u="sng" dirty="0" err="1">
                <a:solidFill>
                  <a:srgbClr val="FFFFCC"/>
                </a:solidFill>
              </a:rPr>
              <a:t>el</a:t>
            </a:r>
            <a:r>
              <a:rPr lang="en-US" b="1" u="sng" dirty="0">
                <a:solidFill>
                  <a:srgbClr val="FFFFCC"/>
                </a:solidFill>
              </a:rPr>
              <a:t> </a:t>
            </a:r>
            <a:r>
              <a:rPr lang="en-US" b="1" u="sng" dirty="0" err="1">
                <a:solidFill>
                  <a:srgbClr val="FFFFCC"/>
                </a:solidFill>
              </a:rPr>
              <a:t>favoritismo</a:t>
            </a:r>
            <a:r>
              <a:rPr lang="en-US" b="1" u="sng" dirty="0">
                <a:solidFill>
                  <a:srgbClr val="FFFFCC"/>
                </a:solidFill>
              </a:rPr>
              <a:t> es </a:t>
            </a:r>
            <a:r>
              <a:rPr lang="en-US" b="1" u="sng" dirty="0" err="1">
                <a:solidFill>
                  <a:srgbClr val="FFFFCC"/>
                </a:solidFill>
              </a:rPr>
              <a:t>contrario</a:t>
            </a:r>
            <a:r>
              <a:rPr lang="en-US" b="1" u="sng" dirty="0">
                <a:solidFill>
                  <a:srgbClr val="FFFFCC"/>
                </a:solidFill>
              </a:rPr>
              <a:t> al </a:t>
            </a:r>
            <a:r>
              <a:rPr lang="en-US" b="1" u="sng" dirty="0" err="1">
                <a:solidFill>
                  <a:srgbClr val="FFFFCC"/>
                </a:solidFill>
              </a:rPr>
              <a:t>carácter</a:t>
            </a:r>
            <a:r>
              <a:rPr lang="en-US" b="1" u="sng" dirty="0">
                <a:solidFill>
                  <a:srgbClr val="FFFFCC"/>
                </a:solidFill>
              </a:rPr>
              <a:t> de Dios y sus </a:t>
            </a:r>
            <a:r>
              <a:rPr lang="en-US" b="1" u="sng" dirty="0" err="1">
                <a:solidFill>
                  <a:srgbClr val="FFFFCC"/>
                </a:solidFill>
              </a:rPr>
              <a:t>propósitos</a:t>
            </a:r>
            <a:r>
              <a:rPr lang="en-US" b="1" u="sng" dirty="0">
                <a:solidFill>
                  <a:srgbClr val="FFFFCC"/>
                </a:solidFill>
              </a:rPr>
              <a:t> (2:4-13)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18828D-36F3-B399-B0E4-09F7AF7B6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93" y="4696801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97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Razonamiento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El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Contrario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Carácter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Dios y Sus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Propósitos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(2:4-13)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962400"/>
          </a:xfrm>
        </p:spPr>
        <p:txBody>
          <a:bodyPr/>
          <a:lstStyle/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Nosotros juzgamos donde Dios no ha juzgado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escoge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(2:5)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Opresores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(2:6-7)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favoritismo viola la ley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(2:8-11)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juzgará a quienes muestran favoritismo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(2:12-13)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A371D4-8C6E-CDBD-B3A4-D95B34682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819400"/>
            <a:ext cx="2413109" cy="1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05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30F39-FAEE-46F1-ABD6-23A5CA73D5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Gálatas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3:28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Ya no hay judío ni griego, no hay esclavo ni libre, no hay varón ni mujer; porque todos ustedes son uno en Cristo Jesús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6D1A48-6268-4CFB-A0D7-3A3C4AC7E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573" y="2514600"/>
            <a:ext cx="226885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44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2EDBB-6C38-4555-8137-D97CB13A75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Efesios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2:14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Porque él es nuestra paz, quien de ambos nos hizo uno. Él derribó en su carne la barrera de división, es decir, la hostilidad,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F192C4-EC49-4535-A893-A589BAA2D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573" y="2514600"/>
            <a:ext cx="226885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26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CB1809-3C42-4C0B-A5F7-4256D63760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24731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1 </a:t>
            </a:r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Corintios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4:5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Así que, no juzguen nada antes de tiempo, hasta que venga el Señor, quien a la vez sacará a la luz las cosas ocultas de las tinieblas y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hará evidentes las intenciones de los corazones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Entonces tendrá cada uno alabanza de parte de Dios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4429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Respondiendo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Once </a:t>
            </a:r>
            <a:r>
              <a:rPr lang="en-US" sz="32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Preguntas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23577"/>
            <a:ext cx="9143999" cy="5782023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lo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escribió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Santiago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sabemos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acerca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autor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 ½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Hermano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Cristo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audiencia?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Judios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creyentes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Diaspora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¿Desde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dónde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Jerusalén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¿Cuando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d.C.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44‒47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fue la ocasión del 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Práctica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propósito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Alcanzar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práctica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la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justicia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trata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Práctica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tema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Vida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Diaria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hace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diferente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Sentido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Práctico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Cómo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está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organizado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Fe y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Sabiduría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602" y="76200"/>
            <a:ext cx="1385593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018320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Razonamiento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El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Contrario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Carácter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Dios y Sus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Propósitos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(2:4-13)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962400"/>
          </a:xfrm>
        </p:spPr>
        <p:txBody>
          <a:bodyPr/>
          <a:lstStyle/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Nosotros juzgamos donde Dios no ha juzgado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escoge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(2:5)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Opresores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(2:6-7)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favoritismo viola la ley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(2:8-11)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juzgará a quienes muestran favoritismo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(2:12-13)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A371D4-8C6E-CDBD-B3A4-D95B34682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819400"/>
            <a:ext cx="2413109" cy="1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36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0C2431-3EE3-506C-F524-34698F97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230"/>
            <a:ext cx="9144000" cy="62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32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B87461A-4A3D-4EB7-8ED7-D41890439C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230" y="228600"/>
            <a:ext cx="5811541" cy="106680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G.N.H. Peters </a:t>
            </a:r>
            <a:b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Theocratic Kingdom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1:600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F9BA11E-28E2-4B3A-A673-6773D667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440" y="1981200"/>
            <a:ext cx="5737479" cy="263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erudito premilenial Peters pregunta: “Si la iglesia es el Reino, y los creyentes están ahora en él, ¿por qué designarlos ‘herederos’, etc., de un Reino?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1143766-1925-4265-A7F8-E13E532AF080}"/>
                  </a:ext>
                </a:extLst>
              </p14:cNvPr>
              <p14:cNvContentPartPr/>
              <p14:nvPr/>
            </p14:nvContentPartPr>
            <p14:xfrm>
              <a:off x="4637659" y="5127760"/>
              <a:ext cx="12240" cy="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1143766-1925-4265-A7F8-E13E532AF0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8659" y="5118760"/>
                <a:ext cx="298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E323F91-5EC0-4040-B6AC-7BBF1164F850}"/>
                  </a:ext>
                </a:extLst>
              </p14:cNvPr>
              <p14:cNvContentPartPr/>
              <p14:nvPr/>
            </p14:nvContentPartPr>
            <p14:xfrm>
              <a:off x="4697419" y="5163400"/>
              <a:ext cx="1224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E323F91-5EC0-4040-B6AC-7BBF1164F8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88419" y="5154400"/>
                <a:ext cx="2988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50D7FA4-D6F6-4852-9D3E-DCAA1F90F8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325" y="1676400"/>
            <a:ext cx="2523809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46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241F40D1-3B70-4C0F-85C8-774A9E08E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02896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90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15300" cy="3276601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Mandamiento</a:t>
            </a:r>
            <a:r>
              <a:rPr lang="en-US" dirty="0"/>
              <a:t>: no al </a:t>
            </a:r>
            <a:r>
              <a:rPr lang="en-US" dirty="0" err="1"/>
              <a:t>favoritismo</a:t>
            </a:r>
            <a:r>
              <a:rPr lang="en-US" dirty="0"/>
              <a:t> (2:1)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Situación</a:t>
            </a:r>
            <a:r>
              <a:rPr lang="en-US" dirty="0"/>
              <a:t>: </a:t>
            </a:r>
            <a:r>
              <a:rPr lang="en-US" dirty="0" err="1"/>
              <a:t>favoritismo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asamblea</a:t>
            </a:r>
            <a:r>
              <a:rPr lang="en-US" dirty="0"/>
              <a:t> (2:2-3)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Razonamiento</a:t>
            </a:r>
            <a:r>
              <a:rPr lang="en-US" dirty="0"/>
              <a:t>: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favoritismo</a:t>
            </a:r>
            <a:r>
              <a:rPr lang="en-US" dirty="0"/>
              <a:t> es </a:t>
            </a:r>
            <a:r>
              <a:rPr lang="en-US" dirty="0" err="1"/>
              <a:t>contrario</a:t>
            </a:r>
            <a:r>
              <a:rPr lang="en-US" dirty="0"/>
              <a:t> al </a:t>
            </a:r>
            <a:r>
              <a:rPr lang="en-US" dirty="0" err="1"/>
              <a:t>carácter</a:t>
            </a:r>
            <a:r>
              <a:rPr lang="en-US" dirty="0"/>
              <a:t> de Dios y sus </a:t>
            </a:r>
            <a:r>
              <a:rPr lang="en-US" dirty="0" err="1"/>
              <a:t>propósitos</a:t>
            </a:r>
            <a:r>
              <a:rPr lang="en-US" dirty="0"/>
              <a:t> (2:4-13)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18828D-36F3-B399-B0E4-09F7AF7B6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93" y="4696801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5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Sabiduría</a:t>
            </a:r>
            <a:r>
              <a:rPr lang="en-US" dirty="0"/>
              <a:t> (Santiago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2037D4-2E8D-B509-8B79-7F5E4DF9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697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Sabiduría</a:t>
            </a:r>
            <a:r>
              <a:rPr lang="en-US" dirty="0"/>
              <a:t> (Santiago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2037D4-2E8D-B509-8B79-7F5E4DF9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03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DE1F27F-58D2-481F-9FC1-EA6301D48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1:12-18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8E05CE-8A61-4402-A3CD-890F0E7DE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81125"/>
            <a:ext cx="8915400" cy="3114676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Stg 1:2-18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Regocijarse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Stg 1:2-12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 a no acusar a Dios de tentación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Stg 1:13-18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8E397-BBE5-DFB1-2AA2-3F8DB4906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495801"/>
            <a:ext cx="2962913" cy="19265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51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Fe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Obedece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Dios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1:19-27)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3124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s-ES" sz="3100" dirty="0"/>
              <a:t>Necesidad de la lentitud al hablar &amp; enojo </a:t>
            </a:r>
            <a:r>
              <a:rPr lang="en-US" sz="3100" dirty="0"/>
              <a:t>(1:19-20)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Necesidad</a:t>
            </a:r>
            <a:r>
              <a:rPr lang="en-US" dirty="0"/>
              <a:t> de la </a:t>
            </a:r>
            <a:r>
              <a:rPr lang="en-US" dirty="0" err="1"/>
              <a:t>Obediencia</a:t>
            </a:r>
            <a:r>
              <a:rPr lang="en-US" dirty="0"/>
              <a:t> a la Palabra de Dios (1:21-25)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Necesidad</a:t>
            </a:r>
            <a:r>
              <a:rPr lang="en-US" dirty="0"/>
              <a:t> de la </a:t>
            </a:r>
            <a:r>
              <a:rPr lang="en-US" dirty="0" err="1"/>
              <a:t>Religión</a:t>
            </a:r>
            <a:r>
              <a:rPr lang="en-US" dirty="0"/>
              <a:t> </a:t>
            </a:r>
            <a:r>
              <a:rPr lang="en-US" dirty="0" err="1"/>
              <a:t>Verdadera</a:t>
            </a:r>
            <a:r>
              <a:rPr lang="en-US" dirty="0"/>
              <a:t> (1:26-27)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E243BF-1E4E-D3AE-A605-E484802BA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740166"/>
            <a:ext cx="2962913" cy="1932599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1862</TotalTime>
  <Words>929</Words>
  <Application>Microsoft Office PowerPoint</Application>
  <PresentationFormat>On-screen Show (4:3)</PresentationFormat>
  <Paragraphs>113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Times New Roman</vt:lpstr>
      <vt:lpstr>Wingdings</vt:lpstr>
      <vt:lpstr>Azure</vt:lpstr>
      <vt:lpstr>1_Azure</vt:lpstr>
      <vt:lpstr>PowerPoint Presentation</vt:lpstr>
      <vt:lpstr>Respondiendo Once Preguntas</vt:lpstr>
      <vt:lpstr>ESTRUCTURA DE SANTIAGO</vt:lpstr>
      <vt:lpstr>ESTRUCTURA DE SANTIAGO</vt:lpstr>
      <vt:lpstr>Estructura</vt:lpstr>
      <vt:lpstr>Estructura</vt:lpstr>
      <vt:lpstr>Santiago 1:12-18</vt:lpstr>
      <vt:lpstr>Estructura</vt:lpstr>
      <vt:lpstr>La Fe Obedece a Dios (Stg 1:19-27)</vt:lpstr>
      <vt:lpstr>Favoritismo (2:1-13)</vt:lpstr>
      <vt:lpstr>Favoritismo (2:1-13)</vt:lpstr>
      <vt:lpstr>Favoritismo (2:1-13)</vt:lpstr>
      <vt:lpstr>PowerPoint Presentation</vt:lpstr>
      <vt:lpstr>Fecha  (d.C 44-47)</vt:lpstr>
      <vt:lpstr>Favoritismo (2:1-13)</vt:lpstr>
      <vt:lpstr>III. Razonamiento: El Favoritismo es Contrario al Carácter de Dios y Sus Propósitos (2:4-13)</vt:lpstr>
      <vt:lpstr>PowerPoint Presentation</vt:lpstr>
      <vt:lpstr>PowerPoint Presentation</vt:lpstr>
      <vt:lpstr>PowerPoint Presentation</vt:lpstr>
      <vt:lpstr>III. Razonamiento: El Favoritismo es Contrario al Carácter de Dios y Sus Propósitos (2:4-13)</vt:lpstr>
      <vt:lpstr>PowerPoint Presentation</vt:lpstr>
      <vt:lpstr>G.N.H. Peters  Theocratic Kingdom, 1:600</vt:lpstr>
      <vt:lpstr>CONCLUSION</vt:lpstr>
      <vt:lpstr>Estructura</vt:lpstr>
      <vt:lpstr>Favoritismo (2:1-13)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008 - James 2v1-13</dc:title>
  <dc:subject>James</dc:subject>
  <dc:creator>A. Woods</dc:creator>
  <cp:lastModifiedBy>Claudia Mora</cp:lastModifiedBy>
  <cp:revision>193</cp:revision>
  <cp:lastPrinted>2020-11-11T17:53:41Z</cp:lastPrinted>
  <dcterms:created xsi:type="dcterms:W3CDTF">2009-02-05T03:17:51Z</dcterms:created>
  <dcterms:modified xsi:type="dcterms:W3CDTF">2024-10-25T21:31:53Z</dcterms:modified>
</cp:coreProperties>
</file>