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08" r:id="rId2"/>
  </p:sldMasterIdLst>
  <p:notesMasterIdLst>
    <p:notesMasterId r:id="rId83"/>
  </p:notesMasterIdLst>
  <p:handoutMasterIdLst>
    <p:handoutMasterId r:id="rId84"/>
  </p:handoutMasterIdLst>
  <p:sldIdLst>
    <p:sldId id="256" r:id="rId3"/>
    <p:sldId id="11181" r:id="rId4"/>
    <p:sldId id="11366" r:id="rId5"/>
    <p:sldId id="11317" r:id="rId6"/>
    <p:sldId id="11318" r:id="rId7"/>
    <p:sldId id="11322" r:id="rId8"/>
    <p:sldId id="11323" r:id="rId9"/>
    <p:sldId id="11359" r:id="rId10"/>
    <p:sldId id="11324" r:id="rId11"/>
    <p:sldId id="8717" r:id="rId12"/>
    <p:sldId id="11308" r:id="rId13"/>
    <p:sldId id="11319" r:id="rId14"/>
    <p:sldId id="11325" r:id="rId15"/>
    <p:sldId id="11326" r:id="rId16"/>
    <p:sldId id="11327" r:id="rId17"/>
    <p:sldId id="1830" r:id="rId18"/>
    <p:sldId id="11328" r:id="rId19"/>
    <p:sldId id="11329" r:id="rId20"/>
    <p:sldId id="4840" r:id="rId21"/>
    <p:sldId id="11378" r:id="rId22"/>
    <p:sldId id="6222" r:id="rId23"/>
    <p:sldId id="762" r:id="rId24"/>
    <p:sldId id="11384" r:id="rId25"/>
    <p:sldId id="1299" r:id="rId26"/>
    <p:sldId id="361" r:id="rId27"/>
    <p:sldId id="1476" r:id="rId28"/>
    <p:sldId id="9474" r:id="rId29"/>
    <p:sldId id="1474" r:id="rId30"/>
    <p:sldId id="1475" r:id="rId31"/>
    <p:sldId id="11385" r:id="rId32"/>
    <p:sldId id="1490" r:id="rId33"/>
    <p:sldId id="1504" r:id="rId34"/>
    <p:sldId id="1503" r:id="rId35"/>
    <p:sldId id="1489" r:id="rId36"/>
    <p:sldId id="1488" r:id="rId37"/>
    <p:sldId id="1491" r:id="rId38"/>
    <p:sldId id="1492" r:id="rId39"/>
    <p:sldId id="1777" r:id="rId40"/>
    <p:sldId id="5846" r:id="rId41"/>
    <p:sldId id="11320" r:id="rId42"/>
    <p:sldId id="11330" r:id="rId43"/>
    <p:sldId id="11331" r:id="rId44"/>
    <p:sldId id="11336" r:id="rId45"/>
    <p:sldId id="11337" r:id="rId46"/>
    <p:sldId id="11338" r:id="rId47"/>
    <p:sldId id="11332" r:id="rId48"/>
    <p:sldId id="11339" r:id="rId49"/>
    <p:sldId id="11340" r:id="rId50"/>
    <p:sldId id="11381" r:id="rId51"/>
    <p:sldId id="11341" r:id="rId52"/>
    <p:sldId id="11321" r:id="rId53"/>
    <p:sldId id="11333" r:id="rId54"/>
    <p:sldId id="11334" r:id="rId55"/>
    <p:sldId id="11335" r:id="rId56"/>
    <p:sldId id="11382" r:id="rId57"/>
    <p:sldId id="11367" r:id="rId58"/>
    <p:sldId id="11342" r:id="rId59"/>
    <p:sldId id="11374" r:id="rId60"/>
    <p:sldId id="11350" r:id="rId61"/>
    <p:sldId id="11351" r:id="rId62"/>
    <p:sldId id="11352" r:id="rId63"/>
    <p:sldId id="11353" r:id="rId64"/>
    <p:sldId id="11344" r:id="rId65"/>
    <p:sldId id="11354" r:id="rId66"/>
    <p:sldId id="11362" r:id="rId67"/>
    <p:sldId id="11363" r:id="rId68"/>
    <p:sldId id="11364" r:id="rId69"/>
    <p:sldId id="11365" r:id="rId70"/>
    <p:sldId id="11345" r:id="rId71"/>
    <p:sldId id="11375" r:id="rId72"/>
    <p:sldId id="11376" r:id="rId73"/>
    <p:sldId id="11383" r:id="rId74"/>
    <p:sldId id="7212" r:id="rId75"/>
    <p:sldId id="11368" r:id="rId76"/>
    <p:sldId id="11369" r:id="rId77"/>
    <p:sldId id="11370" r:id="rId78"/>
    <p:sldId id="11371" r:id="rId79"/>
    <p:sldId id="11372" r:id="rId80"/>
    <p:sldId id="8695" r:id="rId81"/>
    <p:sldId id="11373" r:id="rId82"/>
  </p:sldIdLst>
  <p:sldSz cx="12192000" cy="6858000"/>
  <p:notesSz cx="7315200" cy="9601200"/>
  <p:custDataLst>
    <p:tags r:id="rId85"/>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CC"/>
    <a:srgbClr val="00FFFF"/>
    <a:srgbClr val="660066"/>
    <a:srgbClr val="FF9900"/>
    <a:srgbClr val="FF99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6BE064-7E98-4256-A63A-117399AC18B7}" v="115" dt="2024-10-23T13:12:01.504"/>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4453" autoAdjust="0"/>
  </p:normalViewPr>
  <p:slideViewPr>
    <p:cSldViewPr>
      <p:cViewPr>
        <p:scale>
          <a:sx n="100" d="100"/>
          <a:sy n="100" d="100"/>
        </p:scale>
        <p:origin x="629" y="31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5" d="100"/>
          <a:sy n="85" d="100"/>
        </p:scale>
        <p:origin x="3533"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microsoft.com/office/2016/11/relationships/changesInfo" Target="changesInfos/changesInfo1.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540C4CD0-C18D-4C58-BC89-48030E319A64}"/>
    <pc:docChg chg="custSel modHandout">
      <pc:chgData name="Jim McGowan" userId="e2c7446dd3aca506" providerId="LiveId" clId="{540C4CD0-C18D-4C58-BC89-48030E319A64}" dt="2024-10-16T13:52:14.435" v="7" actId="6549"/>
      <pc:docMkLst>
        <pc:docMk/>
      </pc:docMkLst>
    </pc:docChg>
  </pc:docChgLst>
  <pc:docChgLst>
    <pc:chgData name="Jim McGowan" userId="e2c7446dd3aca506" providerId="LiveId" clId="{266BE064-7E98-4256-A63A-117399AC18B7}"/>
    <pc:docChg chg="undo custSel addSld delSld modSld sldOrd modHandout">
      <pc:chgData name="Jim McGowan" userId="e2c7446dd3aca506" providerId="LiveId" clId="{266BE064-7E98-4256-A63A-117399AC18B7}" dt="2024-10-23T13:12:01.504" v="428" actId="12789"/>
      <pc:docMkLst>
        <pc:docMk/>
      </pc:docMkLst>
      <pc:sldChg chg="add">
        <pc:chgData name="Jim McGowan" userId="e2c7446dd3aca506" providerId="LiveId" clId="{266BE064-7E98-4256-A63A-117399AC18B7}" dt="2024-10-23T12:17:01.514" v="194"/>
        <pc:sldMkLst>
          <pc:docMk/>
          <pc:sldMk cId="1587503958" sldId="762"/>
        </pc:sldMkLst>
      </pc:sldChg>
      <pc:sldChg chg="addSp modSp mod">
        <pc:chgData name="Jim McGowan" userId="e2c7446dd3aca506" providerId="LiveId" clId="{266BE064-7E98-4256-A63A-117399AC18B7}" dt="2024-10-23T13:03:28.079" v="369"/>
        <pc:sldMkLst>
          <pc:docMk/>
          <pc:sldMk cId="3221172962" sldId="1488"/>
        </pc:sldMkLst>
        <pc:spChg chg="mod">
          <ac:chgData name="Jim McGowan" userId="e2c7446dd3aca506" providerId="LiveId" clId="{266BE064-7E98-4256-A63A-117399AC18B7}" dt="2024-10-23T12:23:43.423" v="231" actId="108"/>
          <ac:spMkLst>
            <pc:docMk/>
            <pc:sldMk cId="3221172962" sldId="1488"/>
            <ac:spMk id="134147" creationId="{00000000-0000-0000-0000-000000000000}"/>
          </ac:spMkLst>
        </pc:spChg>
        <pc:picChg chg="add mod">
          <ac:chgData name="Jim McGowan" userId="e2c7446dd3aca506" providerId="LiveId" clId="{266BE064-7E98-4256-A63A-117399AC18B7}" dt="2024-10-23T13:03:28.079" v="369"/>
          <ac:picMkLst>
            <pc:docMk/>
            <pc:sldMk cId="3221172962" sldId="1488"/>
            <ac:picMk id="3" creationId="{5D09F08B-AED3-E256-4A9D-C82FDB881AC3}"/>
          </ac:picMkLst>
        </pc:picChg>
      </pc:sldChg>
      <pc:sldChg chg="addSp delSp modSp mod">
        <pc:chgData name="Jim McGowan" userId="e2c7446dd3aca506" providerId="LiveId" clId="{266BE064-7E98-4256-A63A-117399AC18B7}" dt="2024-10-23T13:02:54.635" v="368" actId="14100"/>
        <pc:sldMkLst>
          <pc:docMk/>
          <pc:sldMk cId="2601119236" sldId="1489"/>
        </pc:sldMkLst>
        <pc:spChg chg="mod">
          <ac:chgData name="Jim McGowan" userId="e2c7446dd3aca506" providerId="LiveId" clId="{266BE064-7E98-4256-A63A-117399AC18B7}" dt="2024-10-23T13:01:23.316" v="363" actId="404"/>
          <ac:spMkLst>
            <pc:docMk/>
            <pc:sldMk cId="2601119236" sldId="1489"/>
            <ac:spMk id="134147" creationId="{00000000-0000-0000-0000-000000000000}"/>
          </ac:spMkLst>
        </pc:spChg>
        <pc:picChg chg="add del mod">
          <ac:chgData name="Jim McGowan" userId="e2c7446dd3aca506" providerId="LiveId" clId="{266BE064-7E98-4256-A63A-117399AC18B7}" dt="2024-10-23T13:02:40.369" v="365" actId="478"/>
          <ac:picMkLst>
            <pc:docMk/>
            <pc:sldMk cId="2601119236" sldId="1489"/>
            <ac:picMk id="3" creationId="{E8C82D3F-C751-A762-E4E2-54823B194778}"/>
          </ac:picMkLst>
        </pc:picChg>
        <pc:picChg chg="add mod">
          <ac:chgData name="Jim McGowan" userId="e2c7446dd3aca506" providerId="LiveId" clId="{266BE064-7E98-4256-A63A-117399AC18B7}" dt="2024-10-23T13:02:54.635" v="368" actId="14100"/>
          <ac:picMkLst>
            <pc:docMk/>
            <pc:sldMk cId="2601119236" sldId="1489"/>
            <ac:picMk id="4" creationId="{9CD3B862-2716-00CE-504C-3E89E31E933F}"/>
          </ac:picMkLst>
        </pc:picChg>
      </pc:sldChg>
      <pc:sldChg chg="modSp mod">
        <pc:chgData name="Jim McGowan" userId="e2c7446dd3aca506" providerId="LiveId" clId="{266BE064-7E98-4256-A63A-117399AC18B7}" dt="2024-10-23T12:23:28.775" v="227" actId="108"/>
        <pc:sldMkLst>
          <pc:docMk/>
          <pc:sldMk cId="2754065568" sldId="1490"/>
        </pc:sldMkLst>
        <pc:spChg chg="mod">
          <ac:chgData name="Jim McGowan" userId="e2c7446dd3aca506" providerId="LiveId" clId="{266BE064-7E98-4256-A63A-117399AC18B7}" dt="2024-10-23T12:23:28.775" v="227" actId="108"/>
          <ac:spMkLst>
            <pc:docMk/>
            <pc:sldMk cId="2754065568" sldId="1490"/>
            <ac:spMk id="134147" creationId="{00000000-0000-0000-0000-000000000000}"/>
          </ac:spMkLst>
        </pc:spChg>
      </pc:sldChg>
      <pc:sldChg chg="addSp delSp modSp mod">
        <pc:chgData name="Jim McGowan" userId="e2c7446dd3aca506" providerId="LiveId" clId="{266BE064-7E98-4256-A63A-117399AC18B7}" dt="2024-10-23T13:07:54.791" v="404" actId="1036"/>
        <pc:sldMkLst>
          <pc:docMk/>
          <pc:sldMk cId="2682822667" sldId="1491"/>
        </pc:sldMkLst>
        <pc:spChg chg="add del mod">
          <ac:chgData name="Jim McGowan" userId="e2c7446dd3aca506" providerId="LiveId" clId="{266BE064-7E98-4256-A63A-117399AC18B7}" dt="2024-10-23T13:07:44.823" v="400" actId="478"/>
          <ac:spMkLst>
            <pc:docMk/>
            <pc:sldMk cId="2682822667" sldId="1491"/>
            <ac:spMk id="4" creationId="{FEFE55DC-3065-28B0-1863-9B57AA4C64DF}"/>
          </ac:spMkLst>
        </pc:spChg>
        <pc:spChg chg="mod">
          <ac:chgData name="Jim McGowan" userId="e2c7446dd3aca506" providerId="LiveId" clId="{266BE064-7E98-4256-A63A-117399AC18B7}" dt="2024-10-23T13:03:44.990" v="370" actId="20577"/>
          <ac:spMkLst>
            <pc:docMk/>
            <pc:sldMk cId="2682822667" sldId="1491"/>
            <ac:spMk id="134147" creationId="{00000000-0000-0000-0000-000000000000}"/>
          </ac:spMkLst>
        </pc:spChg>
        <pc:picChg chg="mod">
          <ac:chgData name="Jim McGowan" userId="e2c7446dd3aca506" providerId="LiveId" clId="{266BE064-7E98-4256-A63A-117399AC18B7}" dt="2024-10-23T13:06:36.976" v="393" actId="1076"/>
          <ac:picMkLst>
            <pc:docMk/>
            <pc:sldMk cId="2682822667" sldId="1491"/>
            <ac:picMk id="2" creationId="{488A4184-7CF7-3395-933B-1F5FFBC8175E}"/>
          </ac:picMkLst>
        </pc:picChg>
        <pc:picChg chg="add del mod modCrop">
          <ac:chgData name="Jim McGowan" userId="e2c7446dd3aca506" providerId="LiveId" clId="{266BE064-7E98-4256-A63A-117399AC18B7}" dt="2024-10-23T13:07:44.823" v="400" actId="478"/>
          <ac:picMkLst>
            <pc:docMk/>
            <pc:sldMk cId="2682822667" sldId="1491"/>
            <ac:picMk id="3" creationId="{22CC4C08-26BA-FFB0-6F77-119CA55ADD5D}"/>
          </ac:picMkLst>
        </pc:picChg>
        <pc:picChg chg="add mod">
          <ac:chgData name="Jim McGowan" userId="e2c7446dd3aca506" providerId="LiveId" clId="{266BE064-7E98-4256-A63A-117399AC18B7}" dt="2024-10-23T13:07:54.791" v="404" actId="1036"/>
          <ac:picMkLst>
            <pc:docMk/>
            <pc:sldMk cId="2682822667" sldId="1491"/>
            <ac:picMk id="5" creationId="{4C1AB0F0-CCAC-E823-9E13-407A272AF3C2}"/>
          </ac:picMkLst>
        </pc:picChg>
      </pc:sldChg>
      <pc:sldChg chg="addSp modSp mod">
        <pc:chgData name="Jim McGowan" userId="e2c7446dd3aca506" providerId="LiveId" clId="{266BE064-7E98-4256-A63A-117399AC18B7}" dt="2024-10-23T13:10:57.278" v="422" actId="1036"/>
        <pc:sldMkLst>
          <pc:docMk/>
          <pc:sldMk cId="2717255924" sldId="1492"/>
        </pc:sldMkLst>
        <pc:spChg chg="mod">
          <ac:chgData name="Jim McGowan" userId="e2c7446dd3aca506" providerId="LiveId" clId="{266BE064-7E98-4256-A63A-117399AC18B7}" dt="2024-10-23T13:10:04.224" v="405" actId="20577"/>
          <ac:spMkLst>
            <pc:docMk/>
            <pc:sldMk cId="2717255924" sldId="1492"/>
            <ac:spMk id="134147" creationId="{00000000-0000-0000-0000-000000000000}"/>
          </ac:spMkLst>
        </pc:spChg>
        <pc:picChg chg="add mod modCrop">
          <ac:chgData name="Jim McGowan" userId="e2c7446dd3aca506" providerId="LiveId" clId="{266BE064-7E98-4256-A63A-117399AC18B7}" dt="2024-10-23T13:10:57.278" v="422" actId="1036"/>
          <ac:picMkLst>
            <pc:docMk/>
            <pc:sldMk cId="2717255924" sldId="1492"/>
            <ac:picMk id="3" creationId="{C9275E2D-AF35-F04F-21AE-A4645A5E5420}"/>
          </ac:picMkLst>
        </pc:picChg>
      </pc:sldChg>
      <pc:sldChg chg="modSp mod">
        <pc:chgData name="Jim McGowan" userId="e2c7446dd3aca506" providerId="LiveId" clId="{266BE064-7E98-4256-A63A-117399AC18B7}" dt="2024-10-23T12:23:36.286" v="229" actId="108"/>
        <pc:sldMkLst>
          <pc:docMk/>
          <pc:sldMk cId="3786100284" sldId="1503"/>
        </pc:sldMkLst>
        <pc:spChg chg="mod">
          <ac:chgData name="Jim McGowan" userId="e2c7446dd3aca506" providerId="LiveId" clId="{266BE064-7E98-4256-A63A-117399AC18B7}" dt="2024-10-23T12:23:36.286" v="229" actId="108"/>
          <ac:spMkLst>
            <pc:docMk/>
            <pc:sldMk cId="3786100284" sldId="1503"/>
            <ac:spMk id="134147" creationId="{00000000-0000-0000-0000-000000000000}"/>
          </ac:spMkLst>
        </pc:spChg>
      </pc:sldChg>
      <pc:sldChg chg="modSp mod">
        <pc:chgData name="Jim McGowan" userId="e2c7446dd3aca506" providerId="LiveId" clId="{266BE064-7E98-4256-A63A-117399AC18B7}" dt="2024-10-23T12:23:32.692" v="228" actId="108"/>
        <pc:sldMkLst>
          <pc:docMk/>
          <pc:sldMk cId="1187574552" sldId="1504"/>
        </pc:sldMkLst>
        <pc:spChg chg="mod">
          <ac:chgData name="Jim McGowan" userId="e2c7446dd3aca506" providerId="LiveId" clId="{266BE064-7E98-4256-A63A-117399AC18B7}" dt="2024-10-23T12:23:32.692" v="228" actId="108"/>
          <ac:spMkLst>
            <pc:docMk/>
            <pc:sldMk cId="1187574552" sldId="1504"/>
            <ac:spMk id="134147" creationId="{00000000-0000-0000-0000-000000000000}"/>
          </ac:spMkLst>
        </pc:spChg>
      </pc:sldChg>
      <pc:sldChg chg="modSp add mod">
        <pc:chgData name="Jim McGowan" userId="e2c7446dd3aca506" providerId="LiveId" clId="{266BE064-7E98-4256-A63A-117399AC18B7}" dt="2024-10-23T12:28:19.866" v="240" actId="12789"/>
        <pc:sldMkLst>
          <pc:docMk/>
          <pc:sldMk cId="0" sldId="1777"/>
        </pc:sldMkLst>
        <pc:graphicFrameChg chg="mod">
          <ac:chgData name="Jim McGowan" userId="e2c7446dd3aca506" providerId="LiveId" clId="{266BE064-7E98-4256-A63A-117399AC18B7}" dt="2024-10-23T12:28:19.866" v="240" actId="12789"/>
          <ac:graphicFrameMkLst>
            <pc:docMk/>
            <pc:sldMk cId="0" sldId="1777"/>
            <ac:graphicFrameMk id="62467" creationId="{00000000-0000-0000-0000-000000000000}"/>
          </ac:graphicFrameMkLst>
        </pc:graphicFrameChg>
      </pc:sldChg>
      <pc:sldChg chg="addSp modSp mod">
        <pc:chgData name="Jim McGowan" userId="e2c7446dd3aca506" providerId="LiveId" clId="{266BE064-7E98-4256-A63A-117399AC18B7}" dt="2024-10-23T12:55:00.901" v="350" actId="1582"/>
        <pc:sldMkLst>
          <pc:docMk/>
          <pc:sldMk cId="3607889425" sldId="4840"/>
        </pc:sldMkLst>
        <pc:spChg chg="mod">
          <ac:chgData name="Jim McGowan" userId="e2c7446dd3aca506" providerId="LiveId" clId="{266BE064-7E98-4256-A63A-117399AC18B7}" dt="2024-10-23T12:16:02.872" v="191" actId="948"/>
          <ac:spMkLst>
            <pc:docMk/>
            <pc:sldMk cId="3607889425" sldId="4840"/>
            <ac:spMk id="134147" creationId="{00000000-0000-0000-0000-000000000000}"/>
          </ac:spMkLst>
        </pc:spChg>
        <pc:picChg chg="add mod">
          <ac:chgData name="Jim McGowan" userId="e2c7446dd3aca506" providerId="LiveId" clId="{266BE064-7E98-4256-A63A-117399AC18B7}" dt="2024-10-23T12:55:00.901" v="350" actId="1582"/>
          <ac:picMkLst>
            <pc:docMk/>
            <pc:sldMk cId="3607889425" sldId="4840"/>
            <ac:picMk id="2" creationId="{CDEADE26-3CE5-CEF8-5721-3B5BA1D4774E}"/>
          </ac:picMkLst>
        </pc:picChg>
      </pc:sldChg>
      <pc:sldChg chg="modSp add mod">
        <pc:chgData name="Jim McGowan" userId="e2c7446dd3aca506" providerId="LiveId" clId="{266BE064-7E98-4256-A63A-117399AC18B7}" dt="2024-10-23T12:29:11.298" v="245" actId="255"/>
        <pc:sldMkLst>
          <pc:docMk/>
          <pc:sldMk cId="870091991" sldId="5846"/>
        </pc:sldMkLst>
        <pc:spChg chg="mod">
          <ac:chgData name="Jim McGowan" userId="e2c7446dd3aca506" providerId="LiveId" clId="{266BE064-7E98-4256-A63A-117399AC18B7}" dt="2024-10-23T12:29:11.298" v="245" actId="255"/>
          <ac:spMkLst>
            <pc:docMk/>
            <pc:sldMk cId="870091991" sldId="5846"/>
            <ac:spMk id="4" creationId="{E5D3E0B1-6F50-403A-8A11-3536F5096CF6}"/>
          </ac:spMkLst>
        </pc:spChg>
      </pc:sldChg>
      <pc:sldChg chg="addSp delSp modSp add mod">
        <pc:chgData name="Jim McGowan" userId="e2c7446dd3aca506" providerId="LiveId" clId="{266BE064-7E98-4256-A63A-117399AC18B7}" dt="2024-10-23T12:59:04.414" v="358" actId="1076"/>
        <pc:sldMkLst>
          <pc:docMk/>
          <pc:sldMk cId="3917193545" sldId="6222"/>
        </pc:sldMkLst>
        <pc:spChg chg="mod">
          <ac:chgData name="Jim McGowan" userId="e2c7446dd3aca506" providerId="LiveId" clId="{266BE064-7E98-4256-A63A-117399AC18B7}" dt="2024-10-23T12:17:12.720" v="195" actId="108"/>
          <ac:spMkLst>
            <pc:docMk/>
            <pc:sldMk cId="3917193545" sldId="6222"/>
            <ac:spMk id="2" creationId="{216CDCD4-3FAB-41A2-A747-7282BA4069DD}"/>
          </ac:spMkLst>
        </pc:spChg>
        <pc:spChg chg="mod">
          <ac:chgData name="Jim McGowan" userId="e2c7446dd3aca506" providerId="LiveId" clId="{266BE064-7E98-4256-A63A-117399AC18B7}" dt="2024-10-23T12:58:53.961" v="357" actId="14100"/>
          <ac:spMkLst>
            <pc:docMk/>
            <pc:sldMk cId="3917193545" sldId="6222"/>
            <ac:spMk id="3" creationId="{C6B44EFD-44EA-418A-8CD4-A78ED7739FE7}"/>
          </ac:spMkLst>
        </pc:spChg>
        <pc:spChg chg="mod">
          <ac:chgData name="Jim McGowan" userId="e2c7446dd3aca506" providerId="LiveId" clId="{266BE064-7E98-4256-A63A-117399AC18B7}" dt="2024-10-23T12:17:49.406" v="202" actId="1036"/>
          <ac:spMkLst>
            <pc:docMk/>
            <pc:sldMk cId="3917193545" sldId="6222"/>
            <ac:spMk id="4" creationId="{7DAA45AA-E297-4E3F-AA25-FDEFDE9A0D88}"/>
          </ac:spMkLst>
        </pc:spChg>
        <pc:spChg chg="add del mod">
          <ac:chgData name="Jim McGowan" userId="e2c7446dd3aca506" providerId="LiveId" clId="{266BE064-7E98-4256-A63A-117399AC18B7}" dt="2024-10-23T12:58:33.500" v="353" actId="478"/>
          <ac:spMkLst>
            <pc:docMk/>
            <pc:sldMk cId="3917193545" sldId="6222"/>
            <ac:spMk id="5" creationId="{BA3762B9-F566-1BD8-32C3-5F997AF1F3B8}"/>
          </ac:spMkLst>
        </pc:spChg>
        <pc:picChg chg="add mod">
          <ac:chgData name="Jim McGowan" userId="e2c7446dd3aca506" providerId="LiveId" clId="{266BE064-7E98-4256-A63A-117399AC18B7}" dt="2024-10-23T12:59:04.414" v="358" actId="1076"/>
          <ac:picMkLst>
            <pc:docMk/>
            <pc:sldMk cId="3917193545" sldId="6222"/>
            <ac:picMk id="7" creationId="{2347D155-ABF1-A617-A6F4-003A4259F281}"/>
          </ac:picMkLst>
        </pc:picChg>
      </pc:sldChg>
      <pc:sldChg chg="modSp add">
        <pc:chgData name="Jim McGowan" userId="e2c7446dd3aca506" providerId="LiveId" clId="{266BE064-7E98-4256-A63A-117399AC18B7}" dt="2024-10-23T13:12:01.504" v="428" actId="12789"/>
        <pc:sldMkLst>
          <pc:docMk/>
          <pc:sldMk cId="3850752555" sldId="7212"/>
        </pc:sldMkLst>
        <pc:picChg chg="mod">
          <ac:chgData name="Jim McGowan" userId="e2c7446dd3aca506" providerId="LiveId" clId="{266BE064-7E98-4256-A63A-117399AC18B7}" dt="2024-10-23T13:12:01.504" v="428" actId="12789"/>
          <ac:picMkLst>
            <pc:docMk/>
            <pc:sldMk cId="3850752555" sldId="7212"/>
            <ac:picMk id="2050" creationId="{E6F13CB0-63A5-4013-A161-3988843B99A1}"/>
          </ac:picMkLst>
        </pc:picChg>
      </pc:sldChg>
      <pc:sldChg chg="ord">
        <pc:chgData name="Jim McGowan" userId="e2c7446dd3aca506" providerId="LiveId" clId="{266BE064-7E98-4256-A63A-117399AC18B7}" dt="2024-10-23T12:04:19.935" v="44"/>
        <pc:sldMkLst>
          <pc:docMk/>
          <pc:sldMk cId="4246602037" sldId="8695"/>
        </pc:sldMkLst>
      </pc:sldChg>
      <pc:sldChg chg="modSp add mod">
        <pc:chgData name="Jim McGowan" userId="e2c7446dd3aca506" providerId="LiveId" clId="{266BE064-7E98-4256-A63A-117399AC18B7}" dt="2024-10-23T12:15:35.428" v="188" actId="948"/>
        <pc:sldMkLst>
          <pc:docMk/>
          <pc:sldMk cId="3675035793" sldId="8717"/>
        </pc:sldMkLst>
        <pc:spChg chg="mod">
          <ac:chgData name="Jim McGowan" userId="e2c7446dd3aca506" providerId="LiveId" clId="{266BE064-7E98-4256-A63A-117399AC18B7}" dt="2024-10-23T12:15:35.428" v="188" actId="948"/>
          <ac:spMkLst>
            <pc:docMk/>
            <pc:sldMk cId="3675035793" sldId="8717"/>
            <ac:spMk id="5" creationId="{44E9C789-ACA5-45C1-BEFD-DEEDC5205977}"/>
          </ac:spMkLst>
        </pc:spChg>
      </pc:sldChg>
      <pc:sldChg chg="addSp delSp modSp mod">
        <pc:chgData name="Jim McGowan" userId="e2c7446dd3aca506" providerId="LiveId" clId="{266BE064-7E98-4256-A63A-117399AC18B7}" dt="2024-10-23T12:07:15.819" v="62" actId="113"/>
        <pc:sldMkLst>
          <pc:docMk/>
          <pc:sldMk cId="4016949180" sldId="11181"/>
        </pc:sldMkLst>
        <pc:spChg chg="mod">
          <ac:chgData name="Jim McGowan" userId="e2c7446dd3aca506" providerId="LiveId" clId="{266BE064-7E98-4256-A63A-117399AC18B7}" dt="2024-10-23T12:07:15.819" v="62" actId="113"/>
          <ac:spMkLst>
            <pc:docMk/>
            <pc:sldMk cId="4016949180" sldId="11181"/>
            <ac:spMk id="161795" creationId="{00000000-0000-0000-0000-000000000000}"/>
          </ac:spMkLst>
        </pc:spChg>
        <pc:picChg chg="del mod">
          <ac:chgData name="Jim McGowan" userId="e2c7446dd3aca506" providerId="LiveId" clId="{266BE064-7E98-4256-A63A-117399AC18B7}" dt="2024-10-23T12:06:46.088" v="58" actId="478"/>
          <ac:picMkLst>
            <pc:docMk/>
            <pc:sldMk cId="4016949180" sldId="11181"/>
            <ac:picMk id="2" creationId="{F6363DEA-3239-9A3C-4B72-C04F685E9C3A}"/>
          </ac:picMkLst>
        </pc:picChg>
        <pc:picChg chg="add mod">
          <ac:chgData name="Jim McGowan" userId="e2c7446dd3aca506" providerId="LiveId" clId="{266BE064-7E98-4256-A63A-117399AC18B7}" dt="2024-10-23T12:06:46.752" v="59"/>
          <ac:picMkLst>
            <pc:docMk/>
            <pc:sldMk cId="4016949180" sldId="11181"/>
            <ac:picMk id="3" creationId="{9837242E-7B66-293F-6F29-D09C2BF0C9BD}"/>
          </ac:picMkLst>
        </pc:picChg>
      </pc:sldChg>
      <pc:sldChg chg="addSp delSp modSp add mod">
        <pc:chgData name="Jim McGowan" userId="e2c7446dd3aca506" providerId="LiveId" clId="{266BE064-7E98-4256-A63A-117399AC18B7}" dt="2024-10-23T12:52:22.915" v="330" actId="1036"/>
        <pc:sldMkLst>
          <pc:docMk/>
          <pc:sldMk cId="4223166979" sldId="11308"/>
        </pc:sldMkLst>
        <pc:spChg chg="mod">
          <ac:chgData name="Jim McGowan" userId="e2c7446dd3aca506" providerId="LiveId" clId="{266BE064-7E98-4256-A63A-117399AC18B7}" dt="2024-10-23T12:15:40.580" v="189" actId="108"/>
          <ac:spMkLst>
            <pc:docMk/>
            <pc:sldMk cId="4223166979" sldId="11308"/>
            <ac:spMk id="5" creationId="{680530B5-504B-608F-51AF-38C6E81ABA5A}"/>
          </ac:spMkLst>
        </pc:spChg>
        <pc:picChg chg="add del mod modCrop">
          <ac:chgData name="Jim McGowan" userId="e2c7446dd3aca506" providerId="LiveId" clId="{266BE064-7E98-4256-A63A-117399AC18B7}" dt="2024-10-23T12:51:56.890" v="323" actId="478"/>
          <ac:picMkLst>
            <pc:docMk/>
            <pc:sldMk cId="4223166979" sldId="11308"/>
            <ac:picMk id="3" creationId="{F4AA8913-F79F-677B-41D5-8E06C28FED01}"/>
          </ac:picMkLst>
        </pc:picChg>
        <pc:picChg chg="add mod">
          <ac:chgData name="Jim McGowan" userId="e2c7446dd3aca506" providerId="LiveId" clId="{266BE064-7E98-4256-A63A-117399AC18B7}" dt="2024-10-23T12:52:22.915" v="330" actId="1036"/>
          <ac:picMkLst>
            <pc:docMk/>
            <pc:sldMk cId="4223166979" sldId="11308"/>
            <ac:picMk id="6" creationId="{7CAD352D-3B64-ED51-82B4-41F8E5CE5533}"/>
          </ac:picMkLst>
        </pc:picChg>
      </pc:sldChg>
      <pc:sldChg chg="del">
        <pc:chgData name="Jim McGowan" userId="e2c7446dd3aca506" providerId="LiveId" clId="{266BE064-7E98-4256-A63A-117399AC18B7}" dt="2024-10-23T12:00:06.607" v="7" actId="47"/>
        <pc:sldMkLst>
          <pc:docMk/>
          <pc:sldMk cId="3397744479" sldId="11309"/>
        </pc:sldMkLst>
      </pc:sldChg>
      <pc:sldChg chg="del">
        <pc:chgData name="Jim McGowan" userId="e2c7446dd3aca506" providerId="LiveId" clId="{266BE064-7E98-4256-A63A-117399AC18B7}" dt="2024-10-23T12:00:50.023" v="11" actId="47"/>
        <pc:sldMkLst>
          <pc:docMk/>
          <pc:sldMk cId="4076695939" sldId="11310"/>
        </pc:sldMkLst>
      </pc:sldChg>
      <pc:sldChg chg="del">
        <pc:chgData name="Jim McGowan" userId="e2c7446dd3aca506" providerId="LiveId" clId="{266BE064-7E98-4256-A63A-117399AC18B7}" dt="2024-10-23T12:02:43.092" v="25" actId="47"/>
        <pc:sldMkLst>
          <pc:docMk/>
          <pc:sldMk cId="752815274" sldId="11311"/>
        </pc:sldMkLst>
      </pc:sldChg>
      <pc:sldChg chg="del">
        <pc:chgData name="Jim McGowan" userId="e2c7446dd3aca506" providerId="LiveId" clId="{266BE064-7E98-4256-A63A-117399AC18B7}" dt="2024-10-23T12:03:04.488" v="29" actId="47"/>
        <pc:sldMkLst>
          <pc:docMk/>
          <pc:sldMk cId="884248371" sldId="11312"/>
        </pc:sldMkLst>
      </pc:sldChg>
      <pc:sldChg chg="del">
        <pc:chgData name="Jim McGowan" userId="e2c7446dd3aca506" providerId="LiveId" clId="{266BE064-7E98-4256-A63A-117399AC18B7}" dt="2024-10-23T12:03:30.648" v="33" actId="47"/>
        <pc:sldMkLst>
          <pc:docMk/>
          <pc:sldMk cId="3644489858" sldId="11313"/>
        </pc:sldMkLst>
      </pc:sldChg>
      <pc:sldChg chg="del">
        <pc:chgData name="Jim McGowan" userId="e2c7446dd3aca506" providerId="LiveId" clId="{266BE064-7E98-4256-A63A-117399AC18B7}" dt="2024-10-23T12:03:49.018" v="37" actId="47"/>
        <pc:sldMkLst>
          <pc:docMk/>
          <pc:sldMk cId="1592135510" sldId="11314"/>
        </pc:sldMkLst>
      </pc:sldChg>
      <pc:sldChg chg="del">
        <pc:chgData name="Jim McGowan" userId="e2c7446dd3aca506" providerId="LiveId" clId="{266BE064-7E98-4256-A63A-117399AC18B7}" dt="2024-10-23T12:04:13.146" v="41" actId="47"/>
        <pc:sldMkLst>
          <pc:docMk/>
          <pc:sldMk cId="1435377988" sldId="11315"/>
        </pc:sldMkLst>
      </pc:sldChg>
      <pc:sldChg chg="del">
        <pc:chgData name="Jim McGowan" userId="e2c7446dd3aca506" providerId="LiveId" clId="{266BE064-7E98-4256-A63A-117399AC18B7}" dt="2024-10-23T12:04:32.851" v="46" actId="47"/>
        <pc:sldMkLst>
          <pc:docMk/>
          <pc:sldMk cId="313788251" sldId="11316"/>
        </pc:sldMkLst>
      </pc:sldChg>
      <pc:sldChg chg="addSp delSp modSp mod">
        <pc:chgData name="Jim McGowan" userId="e2c7446dd3aca506" providerId="LiveId" clId="{266BE064-7E98-4256-A63A-117399AC18B7}" dt="2024-10-23T12:13:34.149" v="182" actId="948"/>
        <pc:sldMkLst>
          <pc:docMk/>
          <pc:sldMk cId="968025770" sldId="11317"/>
        </pc:sldMkLst>
        <pc:spChg chg="mod">
          <ac:chgData name="Jim McGowan" userId="e2c7446dd3aca506" providerId="LiveId" clId="{266BE064-7E98-4256-A63A-117399AC18B7}" dt="2024-10-23T12:13:34.149" v="182" actId="948"/>
          <ac:spMkLst>
            <pc:docMk/>
            <pc:sldMk cId="968025770" sldId="11317"/>
            <ac:spMk id="161795" creationId="{B25AB6CE-BA67-BA8C-823D-039CF062AF39}"/>
          </ac:spMkLst>
        </pc:spChg>
        <pc:picChg chg="del mod">
          <ac:chgData name="Jim McGowan" userId="e2c7446dd3aca506" providerId="LiveId" clId="{266BE064-7E98-4256-A63A-117399AC18B7}" dt="2024-10-23T12:07:29.536" v="63" actId="478"/>
          <ac:picMkLst>
            <pc:docMk/>
            <pc:sldMk cId="968025770" sldId="11317"/>
            <ac:picMk id="2" creationId="{A1A1F21B-AC7E-54FD-6D02-F602C01CAC99}"/>
          </ac:picMkLst>
        </pc:picChg>
        <pc:picChg chg="add mod">
          <ac:chgData name="Jim McGowan" userId="e2c7446dd3aca506" providerId="LiveId" clId="{266BE064-7E98-4256-A63A-117399AC18B7}" dt="2024-10-23T12:07:29.999" v="64"/>
          <ac:picMkLst>
            <pc:docMk/>
            <pc:sldMk cId="968025770" sldId="11317"/>
            <ac:picMk id="4" creationId="{E985F79A-611A-49C9-5C29-8E1F32651C51}"/>
          </ac:picMkLst>
        </pc:picChg>
      </pc:sldChg>
      <pc:sldChg chg="addSp delSp modSp mod">
        <pc:chgData name="Jim McGowan" userId="e2c7446dd3aca506" providerId="LiveId" clId="{266BE064-7E98-4256-A63A-117399AC18B7}" dt="2024-10-23T12:13:47.481" v="184" actId="6549"/>
        <pc:sldMkLst>
          <pc:docMk/>
          <pc:sldMk cId="862449577" sldId="11318"/>
        </pc:sldMkLst>
        <pc:spChg chg="mod">
          <ac:chgData name="Jim McGowan" userId="e2c7446dd3aca506" providerId="LiveId" clId="{266BE064-7E98-4256-A63A-117399AC18B7}" dt="2024-10-23T12:13:47.481" v="184" actId="6549"/>
          <ac:spMkLst>
            <pc:docMk/>
            <pc:sldMk cId="862449577" sldId="11318"/>
            <ac:spMk id="161795" creationId="{1A07CA45-B4B7-3032-1018-AB41B9205AC2}"/>
          </ac:spMkLst>
        </pc:spChg>
        <pc:picChg chg="del">
          <ac:chgData name="Jim McGowan" userId="e2c7446dd3aca506" providerId="LiveId" clId="{266BE064-7E98-4256-A63A-117399AC18B7}" dt="2024-10-23T12:07:46.929" v="66" actId="478"/>
          <ac:picMkLst>
            <pc:docMk/>
            <pc:sldMk cId="862449577" sldId="11318"/>
            <ac:picMk id="2" creationId="{F442A222-708E-01B5-AC04-89B461B1FAAC}"/>
          </ac:picMkLst>
        </pc:picChg>
        <pc:picChg chg="add mod">
          <ac:chgData name="Jim McGowan" userId="e2c7446dd3aca506" providerId="LiveId" clId="{266BE064-7E98-4256-A63A-117399AC18B7}" dt="2024-10-23T12:07:47.498" v="67"/>
          <ac:picMkLst>
            <pc:docMk/>
            <pc:sldMk cId="862449577" sldId="11318"/>
            <ac:picMk id="4" creationId="{F496AFE6-C100-3CDD-EE06-CBB0D5BB4DE0}"/>
          </ac:picMkLst>
        </pc:picChg>
      </pc:sldChg>
      <pc:sldChg chg="addSp delSp modSp mod">
        <pc:chgData name="Jim McGowan" userId="e2c7446dd3aca506" providerId="LiveId" clId="{266BE064-7E98-4256-A63A-117399AC18B7}" dt="2024-10-23T12:14:19.372" v="186" actId="6549"/>
        <pc:sldMkLst>
          <pc:docMk/>
          <pc:sldMk cId="337681168" sldId="11319"/>
        </pc:sldMkLst>
        <pc:spChg chg="mod">
          <ac:chgData name="Jim McGowan" userId="e2c7446dd3aca506" providerId="LiveId" clId="{266BE064-7E98-4256-A63A-117399AC18B7}" dt="2024-10-23T12:14:19.372" v="186" actId="6549"/>
          <ac:spMkLst>
            <pc:docMk/>
            <pc:sldMk cId="337681168" sldId="11319"/>
            <ac:spMk id="161795" creationId="{1987A7D1-33A8-36A4-7BAC-2AAFA1020BB2}"/>
          </ac:spMkLst>
        </pc:spChg>
        <pc:picChg chg="del">
          <ac:chgData name="Jim McGowan" userId="e2c7446dd3aca506" providerId="LiveId" clId="{266BE064-7E98-4256-A63A-117399AC18B7}" dt="2024-10-23T12:08:01.907" v="74" actId="478"/>
          <ac:picMkLst>
            <pc:docMk/>
            <pc:sldMk cId="337681168" sldId="11319"/>
            <ac:picMk id="2" creationId="{86EE349F-3EDC-8418-D192-3DBA742C3025}"/>
          </ac:picMkLst>
        </pc:picChg>
        <pc:picChg chg="add mod">
          <ac:chgData name="Jim McGowan" userId="e2c7446dd3aca506" providerId="LiveId" clId="{266BE064-7E98-4256-A63A-117399AC18B7}" dt="2024-10-23T12:08:02.339" v="75"/>
          <ac:picMkLst>
            <pc:docMk/>
            <pc:sldMk cId="337681168" sldId="11319"/>
            <ac:picMk id="4" creationId="{23D85012-000C-6792-74E6-90382BFBB456}"/>
          </ac:picMkLst>
        </pc:picChg>
      </pc:sldChg>
      <pc:sldChg chg="addSp delSp modSp mod">
        <pc:chgData name="Jim McGowan" userId="e2c7446dd3aca506" providerId="LiveId" clId="{266BE064-7E98-4256-A63A-117399AC18B7}" dt="2024-10-23T12:08:36.421" v="87"/>
        <pc:sldMkLst>
          <pc:docMk/>
          <pc:sldMk cId="3276150207" sldId="11320"/>
        </pc:sldMkLst>
        <pc:picChg chg="del">
          <ac:chgData name="Jim McGowan" userId="e2c7446dd3aca506" providerId="LiveId" clId="{266BE064-7E98-4256-A63A-117399AC18B7}" dt="2024-10-23T12:08:35.947" v="86" actId="478"/>
          <ac:picMkLst>
            <pc:docMk/>
            <pc:sldMk cId="3276150207" sldId="11320"/>
            <ac:picMk id="2" creationId="{FC207279-460F-4747-CF6B-68E3F9183E4E}"/>
          </ac:picMkLst>
        </pc:picChg>
        <pc:picChg chg="add mod">
          <ac:chgData name="Jim McGowan" userId="e2c7446dd3aca506" providerId="LiveId" clId="{266BE064-7E98-4256-A63A-117399AC18B7}" dt="2024-10-23T12:08:36.421" v="87"/>
          <ac:picMkLst>
            <pc:docMk/>
            <pc:sldMk cId="3276150207" sldId="11320"/>
            <ac:picMk id="4" creationId="{726D0DCC-CDA8-CAA2-DD68-895600708C2E}"/>
          </ac:picMkLst>
        </pc:picChg>
      </pc:sldChg>
      <pc:sldChg chg="addSp delSp modSp mod">
        <pc:chgData name="Jim McGowan" userId="e2c7446dd3aca506" providerId="LiveId" clId="{266BE064-7E98-4256-A63A-117399AC18B7}" dt="2024-10-23T12:09:01.218" v="107"/>
        <pc:sldMkLst>
          <pc:docMk/>
          <pc:sldMk cId="330083741" sldId="11321"/>
        </pc:sldMkLst>
        <pc:picChg chg="del">
          <ac:chgData name="Jim McGowan" userId="e2c7446dd3aca506" providerId="LiveId" clId="{266BE064-7E98-4256-A63A-117399AC18B7}" dt="2024-10-23T12:09:00.785" v="106" actId="478"/>
          <ac:picMkLst>
            <pc:docMk/>
            <pc:sldMk cId="330083741" sldId="11321"/>
            <ac:picMk id="2" creationId="{FA51B682-3A27-B1C0-741A-98BD690EB5B0}"/>
          </ac:picMkLst>
        </pc:picChg>
        <pc:picChg chg="add mod">
          <ac:chgData name="Jim McGowan" userId="e2c7446dd3aca506" providerId="LiveId" clId="{266BE064-7E98-4256-A63A-117399AC18B7}" dt="2024-10-23T12:09:01.218" v="107"/>
          <ac:picMkLst>
            <pc:docMk/>
            <pc:sldMk cId="330083741" sldId="11321"/>
            <ac:picMk id="4" creationId="{9F37B36F-3F84-DF60-31A4-007471E8DB28}"/>
          </ac:picMkLst>
        </pc:picChg>
      </pc:sldChg>
      <pc:sldChg chg="addSp delSp modSp mod">
        <pc:chgData name="Jim McGowan" userId="e2c7446dd3aca506" providerId="LiveId" clId="{266BE064-7E98-4256-A63A-117399AC18B7}" dt="2024-10-23T12:07:50.439" v="69"/>
        <pc:sldMkLst>
          <pc:docMk/>
          <pc:sldMk cId="1262382100" sldId="11322"/>
        </pc:sldMkLst>
        <pc:picChg chg="del">
          <ac:chgData name="Jim McGowan" userId="e2c7446dd3aca506" providerId="LiveId" clId="{266BE064-7E98-4256-A63A-117399AC18B7}" dt="2024-10-23T12:07:50.105" v="68" actId="478"/>
          <ac:picMkLst>
            <pc:docMk/>
            <pc:sldMk cId="1262382100" sldId="11322"/>
            <ac:picMk id="2" creationId="{895BD17B-4E29-6521-33ED-422425FC512C}"/>
          </ac:picMkLst>
        </pc:picChg>
        <pc:picChg chg="add mod">
          <ac:chgData name="Jim McGowan" userId="e2c7446dd3aca506" providerId="LiveId" clId="{266BE064-7E98-4256-A63A-117399AC18B7}" dt="2024-10-23T12:07:50.439" v="69"/>
          <ac:picMkLst>
            <pc:docMk/>
            <pc:sldMk cId="1262382100" sldId="11322"/>
            <ac:picMk id="3" creationId="{C14E00F1-3577-5CA2-15C7-C2D01F0F7516}"/>
          </ac:picMkLst>
        </pc:picChg>
      </pc:sldChg>
      <pc:sldChg chg="addSp delSp modSp mod">
        <pc:chgData name="Jim McGowan" userId="e2c7446dd3aca506" providerId="LiveId" clId="{266BE064-7E98-4256-A63A-117399AC18B7}" dt="2024-10-23T12:07:53.650" v="71"/>
        <pc:sldMkLst>
          <pc:docMk/>
          <pc:sldMk cId="3893787289" sldId="11323"/>
        </pc:sldMkLst>
        <pc:picChg chg="del">
          <ac:chgData name="Jim McGowan" userId="e2c7446dd3aca506" providerId="LiveId" clId="{266BE064-7E98-4256-A63A-117399AC18B7}" dt="2024-10-23T12:07:53.256" v="70" actId="478"/>
          <ac:picMkLst>
            <pc:docMk/>
            <pc:sldMk cId="3893787289" sldId="11323"/>
            <ac:picMk id="2" creationId="{8FA1C57C-F692-37F7-8B21-063D9B3F2B90}"/>
          </ac:picMkLst>
        </pc:picChg>
        <pc:picChg chg="add mod">
          <ac:chgData name="Jim McGowan" userId="e2c7446dd3aca506" providerId="LiveId" clId="{266BE064-7E98-4256-A63A-117399AC18B7}" dt="2024-10-23T12:07:53.650" v="71"/>
          <ac:picMkLst>
            <pc:docMk/>
            <pc:sldMk cId="3893787289" sldId="11323"/>
            <ac:picMk id="3" creationId="{241908DB-EDAE-B526-E2D0-C5129314256B}"/>
          </ac:picMkLst>
        </pc:picChg>
      </pc:sldChg>
      <pc:sldChg chg="addSp delSp modSp mod">
        <pc:chgData name="Jim McGowan" userId="e2c7446dd3aca506" providerId="LiveId" clId="{266BE064-7E98-4256-A63A-117399AC18B7}" dt="2024-10-23T12:07:57.149" v="73"/>
        <pc:sldMkLst>
          <pc:docMk/>
          <pc:sldMk cId="1344682153" sldId="11324"/>
        </pc:sldMkLst>
        <pc:picChg chg="del">
          <ac:chgData name="Jim McGowan" userId="e2c7446dd3aca506" providerId="LiveId" clId="{266BE064-7E98-4256-A63A-117399AC18B7}" dt="2024-10-23T12:07:56.770" v="72" actId="478"/>
          <ac:picMkLst>
            <pc:docMk/>
            <pc:sldMk cId="1344682153" sldId="11324"/>
            <ac:picMk id="2" creationId="{24BD2F67-0730-7F3E-9EE6-20048FDE6C49}"/>
          </ac:picMkLst>
        </pc:picChg>
        <pc:picChg chg="add mod">
          <ac:chgData name="Jim McGowan" userId="e2c7446dd3aca506" providerId="LiveId" clId="{266BE064-7E98-4256-A63A-117399AC18B7}" dt="2024-10-23T12:07:57.149" v="73"/>
          <ac:picMkLst>
            <pc:docMk/>
            <pc:sldMk cId="1344682153" sldId="11324"/>
            <ac:picMk id="3" creationId="{1E6267D0-03FB-60B7-4B9B-EA746161E745}"/>
          </ac:picMkLst>
        </pc:picChg>
      </pc:sldChg>
      <pc:sldChg chg="addSp delSp modSp mod">
        <pc:chgData name="Jim McGowan" userId="e2c7446dd3aca506" providerId="LiveId" clId="{266BE064-7E98-4256-A63A-117399AC18B7}" dt="2024-10-23T12:08:04.681" v="77"/>
        <pc:sldMkLst>
          <pc:docMk/>
          <pc:sldMk cId="3945181163" sldId="11325"/>
        </pc:sldMkLst>
        <pc:picChg chg="del">
          <ac:chgData name="Jim McGowan" userId="e2c7446dd3aca506" providerId="LiveId" clId="{266BE064-7E98-4256-A63A-117399AC18B7}" dt="2024-10-23T12:08:04.354" v="76" actId="478"/>
          <ac:picMkLst>
            <pc:docMk/>
            <pc:sldMk cId="3945181163" sldId="11325"/>
            <ac:picMk id="2" creationId="{FCA988B5-77D9-C5D0-F849-DCDDF57529B0}"/>
          </ac:picMkLst>
        </pc:picChg>
        <pc:picChg chg="add mod">
          <ac:chgData name="Jim McGowan" userId="e2c7446dd3aca506" providerId="LiveId" clId="{266BE064-7E98-4256-A63A-117399AC18B7}" dt="2024-10-23T12:08:04.681" v="77"/>
          <ac:picMkLst>
            <pc:docMk/>
            <pc:sldMk cId="3945181163" sldId="11325"/>
            <ac:picMk id="3" creationId="{77EFADEF-02E6-D1A4-2368-C157EF01F9DF}"/>
          </ac:picMkLst>
        </pc:picChg>
      </pc:sldChg>
      <pc:sldChg chg="addSp delSp modSp mod">
        <pc:chgData name="Jim McGowan" userId="e2c7446dd3aca506" providerId="LiveId" clId="{266BE064-7E98-4256-A63A-117399AC18B7}" dt="2024-10-23T12:08:07.551" v="79"/>
        <pc:sldMkLst>
          <pc:docMk/>
          <pc:sldMk cId="3319344531" sldId="11326"/>
        </pc:sldMkLst>
        <pc:picChg chg="del">
          <ac:chgData name="Jim McGowan" userId="e2c7446dd3aca506" providerId="LiveId" clId="{266BE064-7E98-4256-A63A-117399AC18B7}" dt="2024-10-23T12:08:07.187" v="78" actId="478"/>
          <ac:picMkLst>
            <pc:docMk/>
            <pc:sldMk cId="3319344531" sldId="11326"/>
            <ac:picMk id="2" creationId="{E86DCBF1-79D8-1901-21C6-A9A1954B92F1}"/>
          </ac:picMkLst>
        </pc:picChg>
        <pc:picChg chg="add mod">
          <ac:chgData name="Jim McGowan" userId="e2c7446dd3aca506" providerId="LiveId" clId="{266BE064-7E98-4256-A63A-117399AC18B7}" dt="2024-10-23T12:08:07.551" v="79"/>
          <ac:picMkLst>
            <pc:docMk/>
            <pc:sldMk cId="3319344531" sldId="11326"/>
            <ac:picMk id="3" creationId="{9CDFF598-04C4-BBB1-1833-495F3C2DAEE2}"/>
          </ac:picMkLst>
        </pc:picChg>
      </pc:sldChg>
      <pc:sldChg chg="addSp delSp modSp mod">
        <pc:chgData name="Jim McGowan" userId="e2c7446dd3aca506" providerId="LiveId" clId="{266BE064-7E98-4256-A63A-117399AC18B7}" dt="2024-10-23T12:08:10.066" v="81"/>
        <pc:sldMkLst>
          <pc:docMk/>
          <pc:sldMk cId="3254263774" sldId="11327"/>
        </pc:sldMkLst>
        <pc:picChg chg="del">
          <ac:chgData name="Jim McGowan" userId="e2c7446dd3aca506" providerId="LiveId" clId="{266BE064-7E98-4256-A63A-117399AC18B7}" dt="2024-10-23T12:08:09.640" v="80" actId="478"/>
          <ac:picMkLst>
            <pc:docMk/>
            <pc:sldMk cId="3254263774" sldId="11327"/>
            <ac:picMk id="2" creationId="{392E0DB9-82B1-0506-9C07-2AC1E049CA3E}"/>
          </ac:picMkLst>
        </pc:picChg>
        <pc:picChg chg="add mod">
          <ac:chgData name="Jim McGowan" userId="e2c7446dd3aca506" providerId="LiveId" clId="{266BE064-7E98-4256-A63A-117399AC18B7}" dt="2024-10-23T12:08:10.066" v="81"/>
          <ac:picMkLst>
            <pc:docMk/>
            <pc:sldMk cId="3254263774" sldId="11327"/>
            <ac:picMk id="3" creationId="{D02D8C03-1BA9-F925-5B05-FB4F0419FA9E}"/>
          </ac:picMkLst>
        </pc:picChg>
      </pc:sldChg>
      <pc:sldChg chg="addSp delSp modSp mod">
        <pc:chgData name="Jim McGowan" userId="e2c7446dd3aca506" providerId="LiveId" clId="{266BE064-7E98-4256-A63A-117399AC18B7}" dt="2024-10-23T12:08:13.530" v="83"/>
        <pc:sldMkLst>
          <pc:docMk/>
          <pc:sldMk cId="4147417226" sldId="11328"/>
        </pc:sldMkLst>
        <pc:picChg chg="del">
          <ac:chgData name="Jim McGowan" userId="e2c7446dd3aca506" providerId="LiveId" clId="{266BE064-7E98-4256-A63A-117399AC18B7}" dt="2024-10-23T12:08:13.089" v="82" actId="478"/>
          <ac:picMkLst>
            <pc:docMk/>
            <pc:sldMk cId="4147417226" sldId="11328"/>
            <ac:picMk id="2" creationId="{0C4B5200-87E0-7539-CDBD-A010CF495B60}"/>
          </ac:picMkLst>
        </pc:picChg>
        <pc:picChg chg="add mod">
          <ac:chgData name="Jim McGowan" userId="e2c7446dd3aca506" providerId="LiveId" clId="{266BE064-7E98-4256-A63A-117399AC18B7}" dt="2024-10-23T12:08:13.530" v="83"/>
          <ac:picMkLst>
            <pc:docMk/>
            <pc:sldMk cId="4147417226" sldId="11328"/>
            <ac:picMk id="3" creationId="{17C70207-112D-586D-3C44-6CAE4480D502}"/>
          </ac:picMkLst>
        </pc:picChg>
      </pc:sldChg>
      <pc:sldChg chg="addSp delSp modSp mod">
        <pc:chgData name="Jim McGowan" userId="e2c7446dd3aca506" providerId="LiveId" clId="{266BE064-7E98-4256-A63A-117399AC18B7}" dt="2024-10-23T12:08:16.194" v="85"/>
        <pc:sldMkLst>
          <pc:docMk/>
          <pc:sldMk cId="3054777581" sldId="11329"/>
        </pc:sldMkLst>
        <pc:picChg chg="del">
          <ac:chgData name="Jim McGowan" userId="e2c7446dd3aca506" providerId="LiveId" clId="{266BE064-7E98-4256-A63A-117399AC18B7}" dt="2024-10-23T12:08:15.888" v="84" actId="478"/>
          <ac:picMkLst>
            <pc:docMk/>
            <pc:sldMk cId="3054777581" sldId="11329"/>
            <ac:picMk id="2" creationId="{0CBF0576-2839-BFEF-C1E4-114579D006FE}"/>
          </ac:picMkLst>
        </pc:picChg>
        <pc:picChg chg="add mod">
          <ac:chgData name="Jim McGowan" userId="e2c7446dd3aca506" providerId="LiveId" clId="{266BE064-7E98-4256-A63A-117399AC18B7}" dt="2024-10-23T12:08:16.194" v="85"/>
          <ac:picMkLst>
            <pc:docMk/>
            <pc:sldMk cId="3054777581" sldId="11329"/>
            <ac:picMk id="3" creationId="{855FD605-A3B5-DEBA-47B5-6AA557089329}"/>
          </ac:picMkLst>
        </pc:picChg>
      </pc:sldChg>
      <pc:sldChg chg="addSp delSp modSp mod">
        <pc:chgData name="Jim McGowan" userId="e2c7446dd3aca506" providerId="LiveId" clId="{266BE064-7E98-4256-A63A-117399AC18B7}" dt="2024-10-23T12:08:38.896" v="89"/>
        <pc:sldMkLst>
          <pc:docMk/>
          <pc:sldMk cId="312707359" sldId="11330"/>
        </pc:sldMkLst>
        <pc:picChg chg="del">
          <ac:chgData name="Jim McGowan" userId="e2c7446dd3aca506" providerId="LiveId" clId="{266BE064-7E98-4256-A63A-117399AC18B7}" dt="2024-10-23T12:08:38.504" v="88" actId="478"/>
          <ac:picMkLst>
            <pc:docMk/>
            <pc:sldMk cId="312707359" sldId="11330"/>
            <ac:picMk id="2" creationId="{C74CFAC8-B564-DF97-2F69-0CD2C06D91E4}"/>
          </ac:picMkLst>
        </pc:picChg>
        <pc:picChg chg="add mod">
          <ac:chgData name="Jim McGowan" userId="e2c7446dd3aca506" providerId="LiveId" clId="{266BE064-7E98-4256-A63A-117399AC18B7}" dt="2024-10-23T12:08:38.896" v="89"/>
          <ac:picMkLst>
            <pc:docMk/>
            <pc:sldMk cId="312707359" sldId="11330"/>
            <ac:picMk id="3" creationId="{1AB012AF-46FE-B65D-B8A8-E674EF7D5B40}"/>
          </ac:picMkLst>
        </pc:picChg>
      </pc:sldChg>
      <pc:sldChg chg="addSp delSp modSp mod">
        <pc:chgData name="Jim McGowan" userId="e2c7446dd3aca506" providerId="LiveId" clId="{266BE064-7E98-4256-A63A-117399AC18B7}" dt="2024-10-23T12:08:41.228" v="91"/>
        <pc:sldMkLst>
          <pc:docMk/>
          <pc:sldMk cId="4207887969" sldId="11331"/>
        </pc:sldMkLst>
        <pc:picChg chg="del">
          <ac:chgData name="Jim McGowan" userId="e2c7446dd3aca506" providerId="LiveId" clId="{266BE064-7E98-4256-A63A-117399AC18B7}" dt="2024-10-23T12:08:40.824" v="90" actId="478"/>
          <ac:picMkLst>
            <pc:docMk/>
            <pc:sldMk cId="4207887969" sldId="11331"/>
            <ac:picMk id="2" creationId="{966690E6-D3A2-C3A9-D022-AA74D3A9D0E8}"/>
          </ac:picMkLst>
        </pc:picChg>
        <pc:picChg chg="add mod">
          <ac:chgData name="Jim McGowan" userId="e2c7446dd3aca506" providerId="LiveId" clId="{266BE064-7E98-4256-A63A-117399AC18B7}" dt="2024-10-23T12:08:41.228" v="91"/>
          <ac:picMkLst>
            <pc:docMk/>
            <pc:sldMk cId="4207887969" sldId="11331"/>
            <ac:picMk id="3" creationId="{83BF81D0-CEC3-2928-7A89-14521D113BD3}"/>
          </ac:picMkLst>
        </pc:picChg>
      </pc:sldChg>
      <pc:sldChg chg="addSp delSp modSp mod">
        <pc:chgData name="Jim McGowan" userId="e2c7446dd3aca506" providerId="LiveId" clId="{266BE064-7E98-4256-A63A-117399AC18B7}" dt="2024-10-23T12:08:50.773" v="99"/>
        <pc:sldMkLst>
          <pc:docMk/>
          <pc:sldMk cId="1583967404" sldId="11332"/>
        </pc:sldMkLst>
        <pc:picChg chg="del">
          <ac:chgData name="Jim McGowan" userId="e2c7446dd3aca506" providerId="LiveId" clId="{266BE064-7E98-4256-A63A-117399AC18B7}" dt="2024-10-23T12:08:50.376" v="98" actId="478"/>
          <ac:picMkLst>
            <pc:docMk/>
            <pc:sldMk cId="1583967404" sldId="11332"/>
            <ac:picMk id="2" creationId="{145DD329-61F1-43A2-0E7A-A21F0AC06C77}"/>
          </ac:picMkLst>
        </pc:picChg>
        <pc:picChg chg="add mod">
          <ac:chgData name="Jim McGowan" userId="e2c7446dd3aca506" providerId="LiveId" clId="{266BE064-7E98-4256-A63A-117399AC18B7}" dt="2024-10-23T12:08:50.773" v="99"/>
          <ac:picMkLst>
            <pc:docMk/>
            <pc:sldMk cId="1583967404" sldId="11332"/>
            <ac:picMk id="3" creationId="{31BED108-63AF-3805-0916-7C8D9E9ADD3C}"/>
          </ac:picMkLst>
        </pc:picChg>
      </pc:sldChg>
      <pc:sldChg chg="addSp delSp modSp mod">
        <pc:chgData name="Jim McGowan" userId="e2c7446dd3aca506" providerId="LiveId" clId="{266BE064-7E98-4256-A63A-117399AC18B7}" dt="2024-10-23T12:09:04.521" v="109"/>
        <pc:sldMkLst>
          <pc:docMk/>
          <pc:sldMk cId="88213651" sldId="11333"/>
        </pc:sldMkLst>
        <pc:picChg chg="del">
          <ac:chgData name="Jim McGowan" userId="e2c7446dd3aca506" providerId="LiveId" clId="{266BE064-7E98-4256-A63A-117399AC18B7}" dt="2024-10-23T12:09:04.104" v="108" actId="478"/>
          <ac:picMkLst>
            <pc:docMk/>
            <pc:sldMk cId="88213651" sldId="11333"/>
            <ac:picMk id="2" creationId="{028FABA7-CACE-C45F-DCC4-3A0E2ADE7D11}"/>
          </ac:picMkLst>
        </pc:picChg>
        <pc:picChg chg="add mod">
          <ac:chgData name="Jim McGowan" userId="e2c7446dd3aca506" providerId="LiveId" clId="{266BE064-7E98-4256-A63A-117399AC18B7}" dt="2024-10-23T12:09:04.521" v="109"/>
          <ac:picMkLst>
            <pc:docMk/>
            <pc:sldMk cId="88213651" sldId="11333"/>
            <ac:picMk id="3" creationId="{59B8582B-71D4-FE36-683F-C11DF1526EB2}"/>
          </ac:picMkLst>
        </pc:picChg>
      </pc:sldChg>
      <pc:sldChg chg="addSp delSp modSp mod">
        <pc:chgData name="Jim McGowan" userId="e2c7446dd3aca506" providerId="LiveId" clId="{266BE064-7E98-4256-A63A-117399AC18B7}" dt="2024-10-23T12:09:06.929" v="111"/>
        <pc:sldMkLst>
          <pc:docMk/>
          <pc:sldMk cId="1286566110" sldId="11334"/>
        </pc:sldMkLst>
        <pc:picChg chg="del">
          <ac:chgData name="Jim McGowan" userId="e2c7446dd3aca506" providerId="LiveId" clId="{266BE064-7E98-4256-A63A-117399AC18B7}" dt="2024-10-23T12:09:06.532" v="110" actId="478"/>
          <ac:picMkLst>
            <pc:docMk/>
            <pc:sldMk cId="1286566110" sldId="11334"/>
            <ac:picMk id="2" creationId="{26D9E5A7-881E-C29B-9BA6-1754EC0A9150}"/>
          </ac:picMkLst>
        </pc:picChg>
        <pc:picChg chg="add mod">
          <ac:chgData name="Jim McGowan" userId="e2c7446dd3aca506" providerId="LiveId" clId="{266BE064-7E98-4256-A63A-117399AC18B7}" dt="2024-10-23T12:09:06.929" v="111"/>
          <ac:picMkLst>
            <pc:docMk/>
            <pc:sldMk cId="1286566110" sldId="11334"/>
            <ac:picMk id="3" creationId="{A2B4B2EA-E5A3-F3B3-CE81-09A6F837AA12}"/>
          </ac:picMkLst>
        </pc:picChg>
      </pc:sldChg>
      <pc:sldChg chg="addSp delSp modSp mod">
        <pc:chgData name="Jim McGowan" userId="e2c7446dd3aca506" providerId="LiveId" clId="{266BE064-7E98-4256-A63A-117399AC18B7}" dt="2024-10-23T12:09:09.131" v="113"/>
        <pc:sldMkLst>
          <pc:docMk/>
          <pc:sldMk cId="3079446216" sldId="11335"/>
        </pc:sldMkLst>
        <pc:picChg chg="del">
          <ac:chgData name="Jim McGowan" userId="e2c7446dd3aca506" providerId="LiveId" clId="{266BE064-7E98-4256-A63A-117399AC18B7}" dt="2024-10-23T12:09:08.819" v="112" actId="478"/>
          <ac:picMkLst>
            <pc:docMk/>
            <pc:sldMk cId="3079446216" sldId="11335"/>
            <ac:picMk id="2" creationId="{D102DF32-6B85-DBDB-4D2E-585718CE2EEA}"/>
          </ac:picMkLst>
        </pc:picChg>
        <pc:picChg chg="add mod">
          <ac:chgData name="Jim McGowan" userId="e2c7446dd3aca506" providerId="LiveId" clId="{266BE064-7E98-4256-A63A-117399AC18B7}" dt="2024-10-23T12:09:09.131" v="113"/>
          <ac:picMkLst>
            <pc:docMk/>
            <pc:sldMk cId="3079446216" sldId="11335"/>
            <ac:picMk id="3" creationId="{EFA48E74-EA42-A9D5-475A-9E9821363B25}"/>
          </ac:picMkLst>
        </pc:picChg>
      </pc:sldChg>
      <pc:sldChg chg="addSp delSp modSp mod">
        <pc:chgData name="Jim McGowan" userId="e2c7446dd3aca506" providerId="LiveId" clId="{266BE064-7E98-4256-A63A-117399AC18B7}" dt="2024-10-23T12:08:43.676" v="93"/>
        <pc:sldMkLst>
          <pc:docMk/>
          <pc:sldMk cId="3549625344" sldId="11336"/>
        </pc:sldMkLst>
        <pc:picChg chg="del">
          <ac:chgData name="Jim McGowan" userId="e2c7446dd3aca506" providerId="LiveId" clId="{266BE064-7E98-4256-A63A-117399AC18B7}" dt="2024-10-23T12:08:43.272" v="92" actId="478"/>
          <ac:picMkLst>
            <pc:docMk/>
            <pc:sldMk cId="3549625344" sldId="11336"/>
            <ac:picMk id="2" creationId="{2E5806E9-239E-C377-E5C8-AD6A79FF30C3}"/>
          </ac:picMkLst>
        </pc:picChg>
        <pc:picChg chg="add mod">
          <ac:chgData name="Jim McGowan" userId="e2c7446dd3aca506" providerId="LiveId" clId="{266BE064-7E98-4256-A63A-117399AC18B7}" dt="2024-10-23T12:08:43.676" v="93"/>
          <ac:picMkLst>
            <pc:docMk/>
            <pc:sldMk cId="3549625344" sldId="11336"/>
            <ac:picMk id="3" creationId="{37784914-1B15-6637-FAC2-BC2602731D2A}"/>
          </ac:picMkLst>
        </pc:picChg>
      </pc:sldChg>
      <pc:sldChg chg="addSp delSp modSp mod">
        <pc:chgData name="Jim McGowan" userId="e2c7446dd3aca506" providerId="LiveId" clId="{266BE064-7E98-4256-A63A-117399AC18B7}" dt="2024-10-23T12:08:45.895" v="95"/>
        <pc:sldMkLst>
          <pc:docMk/>
          <pc:sldMk cId="3978523630" sldId="11337"/>
        </pc:sldMkLst>
        <pc:picChg chg="del">
          <ac:chgData name="Jim McGowan" userId="e2c7446dd3aca506" providerId="LiveId" clId="{266BE064-7E98-4256-A63A-117399AC18B7}" dt="2024-10-23T12:08:45.584" v="94" actId="478"/>
          <ac:picMkLst>
            <pc:docMk/>
            <pc:sldMk cId="3978523630" sldId="11337"/>
            <ac:picMk id="2" creationId="{8BC96C14-7D6D-127F-1774-11ED10A65843}"/>
          </ac:picMkLst>
        </pc:picChg>
        <pc:picChg chg="add mod">
          <ac:chgData name="Jim McGowan" userId="e2c7446dd3aca506" providerId="LiveId" clId="{266BE064-7E98-4256-A63A-117399AC18B7}" dt="2024-10-23T12:08:45.895" v="95"/>
          <ac:picMkLst>
            <pc:docMk/>
            <pc:sldMk cId="3978523630" sldId="11337"/>
            <ac:picMk id="3" creationId="{88980FA3-4E5E-B6B5-FB24-8B86D7EF2FF6}"/>
          </ac:picMkLst>
        </pc:picChg>
      </pc:sldChg>
      <pc:sldChg chg="addSp delSp modSp mod">
        <pc:chgData name="Jim McGowan" userId="e2c7446dd3aca506" providerId="LiveId" clId="{266BE064-7E98-4256-A63A-117399AC18B7}" dt="2024-10-23T12:08:48.359" v="97"/>
        <pc:sldMkLst>
          <pc:docMk/>
          <pc:sldMk cId="2420352133" sldId="11338"/>
        </pc:sldMkLst>
        <pc:picChg chg="del">
          <ac:chgData name="Jim McGowan" userId="e2c7446dd3aca506" providerId="LiveId" clId="{266BE064-7E98-4256-A63A-117399AC18B7}" dt="2024-10-23T12:08:47.954" v="96" actId="478"/>
          <ac:picMkLst>
            <pc:docMk/>
            <pc:sldMk cId="2420352133" sldId="11338"/>
            <ac:picMk id="2" creationId="{FBD6F9F3-95C6-59EE-5874-5C9716F3AA12}"/>
          </ac:picMkLst>
        </pc:picChg>
        <pc:picChg chg="add mod">
          <ac:chgData name="Jim McGowan" userId="e2c7446dd3aca506" providerId="LiveId" clId="{266BE064-7E98-4256-A63A-117399AC18B7}" dt="2024-10-23T12:08:48.359" v="97"/>
          <ac:picMkLst>
            <pc:docMk/>
            <pc:sldMk cId="2420352133" sldId="11338"/>
            <ac:picMk id="3" creationId="{70396E80-764E-C395-59AB-BF60FEE13C0C}"/>
          </ac:picMkLst>
        </pc:picChg>
      </pc:sldChg>
      <pc:sldChg chg="addSp delSp modSp mod">
        <pc:chgData name="Jim McGowan" userId="e2c7446dd3aca506" providerId="LiveId" clId="{266BE064-7E98-4256-A63A-117399AC18B7}" dt="2024-10-23T12:08:53.019" v="101"/>
        <pc:sldMkLst>
          <pc:docMk/>
          <pc:sldMk cId="3838791640" sldId="11339"/>
        </pc:sldMkLst>
        <pc:picChg chg="del">
          <ac:chgData name="Jim McGowan" userId="e2c7446dd3aca506" providerId="LiveId" clId="{266BE064-7E98-4256-A63A-117399AC18B7}" dt="2024-10-23T12:08:52.624" v="100" actId="478"/>
          <ac:picMkLst>
            <pc:docMk/>
            <pc:sldMk cId="3838791640" sldId="11339"/>
            <ac:picMk id="2" creationId="{C1F4A333-56F2-B9A2-BFE1-5589D5F9BC21}"/>
          </ac:picMkLst>
        </pc:picChg>
        <pc:picChg chg="add mod">
          <ac:chgData name="Jim McGowan" userId="e2c7446dd3aca506" providerId="LiveId" clId="{266BE064-7E98-4256-A63A-117399AC18B7}" dt="2024-10-23T12:08:53.019" v="101"/>
          <ac:picMkLst>
            <pc:docMk/>
            <pc:sldMk cId="3838791640" sldId="11339"/>
            <ac:picMk id="3" creationId="{7229FDF1-48AB-616F-82EB-80EAD458CE7A}"/>
          </ac:picMkLst>
        </pc:picChg>
      </pc:sldChg>
      <pc:sldChg chg="addSp delSp modSp mod">
        <pc:chgData name="Jim McGowan" userId="e2c7446dd3aca506" providerId="LiveId" clId="{266BE064-7E98-4256-A63A-117399AC18B7}" dt="2024-10-23T12:08:55.522" v="103"/>
        <pc:sldMkLst>
          <pc:docMk/>
          <pc:sldMk cId="43367509" sldId="11340"/>
        </pc:sldMkLst>
        <pc:picChg chg="del">
          <ac:chgData name="Jim McGowan" userId="e2c7446dd3aca506" providerId="LiveId" clId="{266BE064-7E98-4256-A63A-117399AC18B7}" dt="2024-10-23T12:08:55.121" v="102" actId="478"/>
          <ac:picMkLst>
            <pc:docMk/>
            <pc:sldMk cId="43367509" sldId="11340"/>
            <ac:picMk id="2" creationId="{252F65FC-5974-D8C9-C94E-5E7B60E2C08F}"/>
          </ac:picMkLst>
        </pc:picChg>
        <pc:picChg chg="add mod">
          <ac:chgData name="Jim McGowan" userId="e2c7446dd3aca506" providerId="LiveId" clId="{266BE064-7E98-4256-A63A-117399AC18B7}" dt="2024-10-23T12:08:55.522" v="103"/>
          <ac:picMkLst>
            <pc:docMk/>
            <pc:sldMk cId="43367509" sldId="11340"/>
            <ac:picMk id="3" creationId="{A296F2D4-F81E-26CF-B1E7-F7EE1238B5F3}"/>
          </ac:picMkLst>
        </pc:picChg>
      </pc:sldChg>
      <pc:sldChg chg="addSp delSp modSp mod">
        <pc:chgData name="Jim McGowan" userId="e2c7446dd3aca506" providerId="LiveId" clId="{266BE064-7E98-4256-A63A-117399AC18B7}" dt="2024-10-23T12:08:57.855" v="105"/>
        <pc:sldMkLst>
          <pc:docMk/>
          <pc:sldMk cId="2371652071" sldId="11341"/>
        </pc:sldMkLst>
        <pc:picChg chg="del">
          <ac:chgData name="Jim McGowan" userId="e2c7446dd3aca506" providerId="LiveId" clId="{266BE064-7E98-4256-A63A-117399AC18B7}" dt="2024-10-23T12:08:57.432" v="104" actId="478"/>
          <ac:picMkLst>
            <pc:docMk/>
            <pc:sldMk cId="2371652071" sldId="11341"/>
            <ac:picMk id="2" creationId="{45EC9B60-20C7-6F4B-D0D8-91EC8B0F3AE5}"/>
          </ac:picMkLst>
        </pc:picChg>
        <pc:picChg chg="add mod">
          <ac:chgData name="Jim McGowan" userId="e2c7446dd3aca506" providerId="LiveId" clId="{266BE064-7E98-4256-A63A-117399AC18B7}" dt="2024-10-23T12:08:57.855" v="105"/>
          <ac:picMkLst>
            <pc:docMk/>
            <pc:sldMk cId="2371652071" sldId="11341"/>
            <ac:picMk id="3" creationId="{888D7718-CDD0-B853-8BA1-F5D5EE443B77}"/>
          </ac:picMkLst>
        </pc:picChg>
      </pc:sldChg>
      <pc:sldChg chg="addSp delSp modSp mod">
        <pc:chgData name="Jim McGowan" userId="e2c7446dd3aca506" providerId="LiveId" clId="{266BE064-7E98-4256-A63A-117399AC18B7}" dt="2024-10-23T12:09:33.791" v="120" actId="14100"/>
        <pc:sldMkLst>
          <pc:docMk/>
          <pc:sldMk cId="2166445408" sldId="11342"/>
        </pc:sldMkLst>
        <pc:spChg chg="mod">
          <ac:chgData name="Jim McGowan" userId="e2c7446dd3aca506" providerId="LiveId" clId="{266BE064-7E98-4256-A63A-117399AC18B7}" dt="2024-10-23T12:09:33.791" v="120" actId="14100"/>
          <ac:spMkLst>
            <pc:docMk/>
            <pc:sldMk cId="2166445408" sldId="11342"/>
            <ac:spMk id="161795" creationId="{BB9C3581-40A7-B3EA-D8F0-F9A50662DDEF}"/>
          </ac:spMkLst>
        </pc:spChg>
        <pc:picChg chg="del">
          <ac:chgData name="Jim McGowan" userId="e2c7446dd3aca506" providerId="LiveId" clId="{266BE064-7E98-4256-A63A-117399AC18B7}" dt="2024-10-23T12:09:15.051" v="116" actId="478"/>
          <ac:picMkLst>
            <pc:docMk/>
            <pc:sldMk cId="2166445408" sldId="11342"/>
            <ac:picMk id="2" creationId="{1D04F1FC-4ADB-A591-2D40-0F70EDF8FE4B}"/>
          </ac:picMkLst>
        </pc:picChg>
        <pc:picChg chg="add mod">
          <ac:chgData name="Jim McGowan" userId="e2c7446dd3aca506" providerId="LiveId" clId="{266BE064-7E98-4256-A63A-117399AC18B7}" dt="2024-10-23T12:09:15.415" v="117"/>
          <ac:picMkLst>
            <pc:docMk/>
            <pc:sldMk cId="2166445408" sldId="11342"/>
            <ac:picMk id="4" creationId="{413573E1-6D2A-6F02-076F-8AE8C41163AD}"/>
          </ac:picMkLst>
        </pc:picChg>
      </pc:sldChg>
      <pc:sldChg chg="del">
        <pc:chgData name="Jim McGowan" userId="e2c7446dd3aca506" providerId="LiveId" clId="{266BE064-7E98-4256-A63A-117399AC18B7}" dt="2024-10-23T12:09:54.953" v="125" actId="47"/>
        <pc:sldMkLst>
          <pc:docMk/>
          <pc:sldMk cId="2247068817" sldId="11343"/>
        </pc:sldMkLst>
      </pc:sldChg>
      <pc:sldChg chg="addSp delSp modSp mod">
        <pc:chgData name="Jim McGowan" userId="e2c7446dd3aca506" providerId="LiveId" clId="{266BE064-7E98-4256-A63A-117399AC18B7}" dt="2024-10-23T12:10:30.467" v="138" actId="14100"/>
        <pc:sldMkLst>
          <pc:docMk/>
          <pc:sldMk cId="838423877" sldId="11344"/>
        </pc:sldMkLst>
        <pc:spChg chg="mod">
          <ac:chgData name="Jim McGowan" userId="e2c7446dd3aca506" providerId="LiveId" clId="{266BE064-7E98-4256-A63A-117399AC18B7}" dt="2024-10-23T12:10:30.467" v="138" actId="14100"/>
          <ac:spMkLst>
            <pc:docMk/>
            <pc:sldMk cId="838423877" sldId="11344"/>
            <ac:spMk id="161795" creationId="{CB8CE1DA-3BDA-D8B7-E4B8-82FCBF06F573}"/>
          </ac:spMkLst>
        </pc:spChg>
        <pc:picChg chg="del">
          <ac:chgData name="Jim McGowan" userId="e2c7446dd3aca506" providerId="LiveId" clId="{266BE064-7E98-4256-A63A-117399AC18B7}" dt="2024-10-23T12:10:12.472" v="134" actId="478"/>
          <ac:picMkLst>
            <pc:docMk/>
            <pc:sldMk cId="838423877" sldId="11344"/>
            <ac:picMk id="2" creationId="{F4128DF5-6AE4-9043-C81D-F65A7B0DFDF7}"/>
          </ac:picMkLst>
        </pc:picChg>
        <pc:picChg chg="add mod">
          <ac:chgData name="Jim McGowan" userId="e2c7446dd3aca506" providerId="LiveId" clId="{266BE064-7E98-4256-A63A-117399AC18B7}" dt="2024-10-23T12:10:12.791" v="135"/>
          <ac:picMkLst>
            <pc:docMk/>
            <pc:sldMk cId="838423877" sldId="11344"/>
            <ac:picMk id="4" creationId="{882AC544-D627-35E0-2093-AEB79F95E13D}"/>
          </ac:picMkLst>
        </pc:picChg>
      </pc:sldChg>
      <pc:sldChg chg="addSp delSp modSp mod">
        <pc:chgData name="Jim McGowan" userId="e2c7446dd3aca506" providerId="LiveId" clId="{266BE064-7E98-4256-A63A-117399AC18B7}" dt="2024-10-23T12:11:10.817" v="155" actId="14100"/>
        <pc:sldMkLst>
          <pc:docMk/>
          <pc:sldMk cId="3646795509" sldId="11345"/>
        </pc:sldMkLst>
        <pc:spChg chg="mod">
          <ac:chgData name="Jim McGowan" userId="e2c7446dd3aca506" providerId="LiveId" clId="{266BE064-7E98-4256-A63A-117399AC18B7}" dt="2024-10-23T12:11:10.817" v="155" actId="14100"/>
          <ac:spMkLst>
            <pc:docMk/>
            <pc:sldMk cId="3646795509" sldId="11345"/>
            <ac:spMk id="161795" creationId="{F500D3B4-5B06-09D4-17D9-B5A4DCB30A9C}"/>
          </ac:spMkLst>
        </pc:spChg>
        <pc:picChg chg="del">
          <ac:chgData name="Jim McGowan" userId="e2c7446dd3aca506" providerId="LiveId" clId="{266BE064-7E98-4256-A63A-117399AC18B7}" dt="2024-10-23T12:10:49.875" v="149" actId="478"/>
          <ac:picMkLst>
            <pc:docMk/>
            <pc:sldMk cId="3646795509" sldId="11345"/>
            <ac:picMk id="2" creationId="{4D14123F-DB7B-4C07-761C-9728D63ED12D}"/>
          </ac:picMkLst>
        </pc:picChg>
        <pc:picChg chg="add mod">
          <ac:chgData name="Jim McGowan" userId="e2c7446dd3aca506" providerId="LiveId" clId="{266BE064-7E98-4256-A63A-117399AC18B7}" dt="2024-10-23T12:10:50.249" v="150"/>
          <ac:picMkLst>
            <pc:docMk/>
            <pc:sldMk cId="3646795509" sldId="11345"/>
            <ac:picMk id="4" creationId="{023D9FFD-7681-CABE-1D9C-2C583B2BDFD4}"/>
          </ac:picMkLst>
        </pc:picChg>
      </pc:sldChg>
      <pc:sldChg chg="addSp delSp modSp del mod">
        <pc:chgData name="Jim McGowan" userId="e2c7446dd3aca506" providerId="LiveId" clId="{266BE064-7E98-4256-A63A-117399AC18B7}" dt="2024-10-23T12:11:38.322" v="160" actId="47"/>
        <pc:sldMkLst>
          <pc:docMk/>
          <pc:sldMk cId="4036976184" sldId="11346"/>
        </pc:sldMkLst>
        <pc:picChg chg="del">
          <ac:chgData name="Jim McGowan" userId="e2c7446dd3aca506" providerId="LiveId" clId="{266BE064-7E98-4256-A63A-117399AC18B7}" dt="2024-10-23T12:10:52.203" v="151" actId="478"/>
          <ac:picMkLst>
            <pc:docMk/>
            <pc:sldMk cId="4036976184" sldId="11346"/>
            <ac:picMk id="2" creationId="{5112E288-F94E-225D-E894-D29F79DB751E}"/>
          </ac:picMkLst>
        </pc:picChg>
        <pc:picChg chg="add mod">
          <ac:chgData name="Jim McGowan" userId="e2c7446dd3aca506" providerId="LiveId" clId="{266BE064-7E98-4256-A63A-117399AC18B7}" dt="2024-10-23T12:10:52.585" v="152"/>
          <ac:picMkLst>
            <pc:docMk/>
            <pc:sldMk cId="4036976184" sldId="11346"/>
            <ac:picMk id="4" creationId="{836E43BE-2F7D-4E86-F35B-5FD5AA8C9096}"/>
          </ac:picMkLst>
        </pc:picChg>
      </pc:sldChg>
      <pc:sldChg chg="del">
        <pc:chgData name="Jim McGowan" userId="e2c7446dd3aca506" providerId="LiveId" clId="{266BE064-7E98-4256-A63A-117399AC18B7}" dt="2024-10-23T12:11:55.983" v="164" actId="47"/>
        <pc:sldMkLst>
          <pc:docMk/>
          <pc:sldMk cId="3683079990" sldId="11347"/>
        </pc:sldMkLst>
      </pc:sldChg>
      <pc:sldChg chg="del">
        <pc:chgData name="Jim McGowan" userId="e2c7446dd3aca506" providerId="LiveId" clId="{266BE064-7E98-4256-A63A-117399AC18B7}" dt="2024-10-23T12:12:20.102" v="168" actId="47"/>
        <pc:sldMkLst>
          <pc:docMk/>
          <pc:sldMk cId="267599274" sldId="11349"/>
        </pc:sldMkLst>
      </pc:sldChg>
      <pc:sldChg chg="addSp delSp modSp mod">
        <pc:chgData name="Jim McGowan" userId="e2c7446dd3aca506" providerId="LiveId" clId="{266BE064-7E98-4256-A63A-117399AC18B7}" dt="2024-10-23T12:10:02.552" v="127"/>
        <pc:sldMkLst>
          <pc:docMk/>
          <pc:sldMk cId="3893788335" sldId="11350"/>
        </pc:sldMkLst>
        <pc:picChg chg="del">
          <ac:chgData name="Jim McGowan" userId="e2c7446dd3aca506" providerId="LiveId" clId="{266BE064-7E98-4256-A63A-117399AC18B7}" dt="2024-10-23T12:10:02.024" v="126" actId="478"/>
          <ac:picMkLst>
            <pc:docMk/>
            <pc:sldMk cId="3893788335" sldId="11350"/>
            <ac:picMk id="2" creationId="{AF48EB3F-A96C-A926-F5D0-AF76DA2C9918}"/>
          </ac:picMkLst>
        </pc:picChg>
        <pc:picChg chg="add mod">
          <ac:chgData name="Jim McGowan" userId="e2c7446dd3aca506" providerId="LiveId" clId="{266BE064-7E98-4256-A63A-117399AC18B7}" dt="2024-10-23T12:10:02.552" v="127"/>
          <ac:picMkLst>
            <pc:docMk/>
            <pc:sldMk cId="3893788335" sldId="11350"/>
            <ac:picMk id="3" creationId="{928DE3F6-B33C-C285-D84B-11201A0AF12A}"/>
          </ac:picMkLst>
        </pc:picChg>
      </pc:sldChg>
      <pc:sldChg chg="addSp delSp modSp mod">
        <pc:chgData name="Jim McGowan" userId="e2c7446dd3aca506" providerId="LiveId" clId="{266BE064-7E98-4256-A63A-117399AC18B7}" dt="2024-10-23T12:10:04.944" v="129"/>
        <pc:sldMkLst>
          <pc:docMk/>
          <pc:sldMk cId="314443125" sldId="11351"/>
        </pc:sldMkLst>
        <pc:picChg chg="del">
          <ac:chgData name="Jim McGowan" userId="e2c7446dd3aca506" providerId="LiveId" clId="{266BE064-7E98-4256-A63A-117399AC18B7}" dt="2024-10-23T12:10:04.586" v="128" actId="478"/>
          <ac:picMkLst>
            <pc:docMk/>
            <pc:sldMk cId="314443125" sldId="11351"/>
            <ac:picMk id="2" creationId="{B76A23D4-BCDA-1D74-D945-CDC7B01BDB79}"/>
          </ac:picMkLst>
        </pc:picChg>
        <pc:picChg chg="add mod">
          <ac:chgData name="Jim McGowan" userId="e2c7446dd3aca506" providerId="LiveId" clId="{266BE064-7E98-4256-A63A-117399AC18B7}" dt="2024-10-23T12:10:04.944" v="129"/>
          <ac:picMkLst>
            <pc:docMk/>
            <pc:sldMk cId="314443125" sldId="11351"/>
            <ac:picMk id="3" creationId="{A744C1B0-DD3F-E5F2-F447-8A8EDA46B8EF}"/>
          </ac:picMkLst>
        </pc:picChg>
      </pc:sldChg>
      <pc:sldChg chg="addSp delSp modSp mod">
        <pc:chgData name="Jim McGowan" userId="e2c7446dd3aca506" providerId="LiveId" clId="{266BE064-7E98-4256-A63A-117399AC18B7}" dt="2024-10-23T12:10:07.241" v="131"/>
        <pc:sldMkLst>
          <pc:docMk/>
          <pc:sldMk cId="1557011122" sldId="11352"/>
        </pc:sldMkLst>
        <pc:picChg chg="del">
          <ac:chgData name="Jim McGowan" userId="e2c7446dd3aca506" providerId="LiveId" clId="{266BE064-7E98-4256-A63A-117399AC18B7}" dt="2024-10-23T12:10:06.881" v="130" actId="478"/>
          <ac:picMkLst>
            <pc:docMk/>
            <pc:sldMk cId="1557011122" sldId="11352"/>
            <ac:picMk id="2" creationId="{B8AAF421-3893-A5B2-B318-1F2353647B17}"/>
          </ac:picMkLst>
        </pc:picChg>
        <pc:picChg chg="add mod">
          <ac:chgData name="Jim McGowan" userId="e2c7446dd3aca506" providerId="LiveId" clId="{266BE064-7E98-4256-A63A-117399AC18B7}" dt="2024-10-23T12:10:07.241" v="131"/>
          <ac:picMkLst>
            <pc:docMk/>
            <pc:sldMk cId="1557011122" sldId="11352"/>
            <ac:picMk id="3" creationId="{766EE093-1347-59CB-7A05-0D5F972C06ED}"/>
          </ac:picMkLst>
        </pc:picChg>
      </pc:sldChg>
      <pc:sldChg chg="addSp delSp modSp mod">
        <pc:chgData name="Jim McGowan" userId="e2c7446dd3aca506" providerId="LiveId" clId="{266BE064-7E98-4256-A63A-117399AC18B7}" dt="2024-10-23T12:10:09.518" v="133"/>
        <pc:sldMkLst>
          <pc:docMk/>
          <pc:sldMk cId="918059387" sldId="11353"/>
        </pc:sldMkLst>
        <pc:picChg chg="del">
          <ac:chgData name="Jim McGowan" userId="e2c7446dd3aca506" providerId="LiveId" clId="{266BE064-7E98-4256-A63A-117399AC18B7}" dt="2024-10-23T12:10:09.208" v="132" actId="478"/>
          <ac:picMkLst>
            <pc:docMk/>
            <pc:sldMk cId="918059387" sldId="11353"/>
            <ac:picMk id="2" creationId="{D38B03C2-C57D-9829-5854-F9957E7F34CD}"/>
          </ac:picMkLst>
        </pc:picChg>
        <pc:picChg chg="add mod">
          <ac:chgData name="Jim McGowan" userId="e2c7446dd3aca506" providerId="LiveId" clId="{266BE064-7E98-4256-A63A-117399AC18B7}" dt="2024-10-23T12:10:09.518" v="133"/>
          <ac:picMkLst>
            <pc:docMk/>
            <pc:sldMk cId="918059387" sldId="11353"/>
            <ac:picMk id="3" creationId="{22BC23B9-8EDA-D0F3-BC2F-7C2B8B58C8E0}"/>
          </ac:picMkLst>
        </pc:picChg>
      </pc:sldChg>
      <pc:sldChg chg="addSp delSp modSp mod">
        <pc:chgData name="Jim McGowan" userId="e2c7446dd3aca506" providerId="LiveId" clId="{266BE064-7E98-4256-A63A-117399AC18B7}" dt="2024-10-23T12:10:38.535" v="140"/>
        <pc:sldMkLst>
          <pc:docMk/>
          <pc:sldMk cId="282222478" sldId="11354"/>
        </pc:sldMkLst>
        <pc:picChg chg="del">
          <ac:chgData name="Jim McGowan" userId="e2c7446dd3aca506" providerId="LiveId" clId="{266BE064-7E98-4256-A63A-117399AC18B7}" dt="2024-10-23T12:10:37.577" v="139" actId="478"/>
          <ac:picMkLst>
            <pc:docMk/>
            <pc:sldMk cId="282222478" sldId="11354"/>
            <ac:picMk id="2" creationId="{B2614661-BB37-DB76-8210-69FBB6E24268}"/>
          </ac:picMkLst>
        </pc:picChg>
        <pc:picChg chg="add mod">
          <ac:chgData name="Jim McGowan" userId="e2c7446dd3aca506" providerId="LiveId" clId="{266BE064-7E98-4256-A63A-117399AC18B7}" dt="2024-10-23T12:10:38.535" v="140"/>
          <ac:picMkLst>
            <pc:docMk/>
            <pc:sldMk cId="282222478" sldId="11354"/>
            <ac:picMk id="3" creationId="{61B0E8E6-E413-5B25-08BC-0A5413EF6D50}"/>
          </ac:picMkLst>
        </pc:picChg>
      </pc:sldChg>
      <pc:sldChg chg="addSp delSp modSp mod">
        <pc:chgData name="Jim McGowan" userId="e2c7446dd3aca506" providerId="LiveId" clId="{266BE064-7E98-4256-A63A-117399AC18B7}" dt="2024-10-23T12:45:42.876" v="318" actId="12789"/>
        <pc:sldMkLst>
          <pc:docMk/>
          <pc:sldMk cId="2569060336" sldId="11359"/>
        </pc:sldMkLst>
        <pc:spChg chg="add del mod">
          <ac:chgData name="Jim McGowan" userId="e2c7446dd3aca506" providerId="LiveId" clId="{266BE064-7E98-4256-A63A-117399AC18B7}" dt="2024-10-23T12:45:13.475" v="311" actId="478"/>
          <ac:spMkLst>
            <pc:docMk/>
            <pc:sldMk cId="2569060336" sldId="11359"/>
            <ac:spMk id="4" creationId="{0A4570E0-6F1F-3C51-306F-84A1228C4001}"/>
          </ac:spMkLst>
        </pc:spChg>
        <pc:picChg chg="add mod modCrop">
          <ac:chgData name="Jim McGowan" userId="e2c7446dd3aca506" providerId="LiveId" clId="{266BE064-7E98-4256-A63A-117399AC18B7}" dt="2024-10-23T12:44:56.514" v="308" actId="732"/>
          <ac:picMkLst>
            <pc:docMk/>
            <pc:sldMk cId="2569060336" sldId="11359"/>
            <ac:picMk id="2" creationId="{98A80456-BB7A-28AA-F665-DB30F249B531}"/>
          </ac:picMkLst>
        </pc:picChg>
        <pc:picChg chg="add mod modCrop">
          <ac:chgData name="Jim McGowan" userId="e2c7446dd3aca506" providerId="LiveId" clId="{266BE064-7E98-4256-A63A-117399AC18B7}" dt="2024-10-23T12:45:42.876" v="318" actId="12789"/>
          <ac:picMkLst>
            <pc:docMk/>
            <pc:sldMk cId="2569060336" sldId="11359"/>
            <ac:picMk id="3" creationId="{C6C51C92-7052-EAA7-B761-B7D2C45A8C68}"/>
          </ac:picMkLst>
        </pc:picChg>
        <pc:picChg chg="add del mod">
          <ac:chgData name="Jim McGowan" userId="e2c7446dd3aca506" providerId="LiveId" clId="{266BE064-7E98-4256-A63A-117399AC18B7}" dt="2024-10-23T12:45:13.475" v="311" actId="478"/>
          <ac:picMkLst>
            <pc:docMk/>
            <pc:sldMk cId="2569060336" sldId="11359"/>
            <ac:picMk id="24578" creationId="{7336FF9A-9032-FF92-437C-DB25A2C14306}"/>
          </ac:picMkLst>
        </pc:picChg>
      </pc:sldChg>
      <pc:sldChg chg="addSp delSp modSp del mod">
        <pc:chgData name="Jim McGowan" userId="e2c7446dd3aca506" providerId="LiveId" clId="{266BE064-7E98-4256-A63A-117399AC18B7}" dt="2024-10-23T12:37:17.718" v="288" actId="47"/>
        <pc:sldMkLst>
          <pc:docMk/>
          <pc:sldMk cId="4063811744" sldId="11360"/>
        </pc:sldMkLst>
        <pc:spChg chg="add del mod">
          <ac:chgData name="Jim McGowan" userId="e2c7446dd3aca506" providerId="LiveId" clId="{266BE064-7E98-4256-A63A-117399AC18B7}" dt="2024-10-23T12:35:33.894" v="283" actId="478"/>
          <ac:spMkLst>
            <pc:docMk/>
            <pc:sldMk cId="4063811744" sldId="11360"/>
            <ac:spMk id="4" creationId="{402657A1-7A5A-90FD-302E-168978A60335}"/>
          </ac:spMkLst>
        </pc:spChg>
        <pc:picChg chg="add del">
          <ac:chgData name="Jim McGowan" userId="e2c7446dd3aca506" providerId="LiveId" clId="{266BE064-7E98-4256-A63A-117399AC18B7}" dt="2024-10-23T12:34:48.700" v="278" actId="478"/>
          <ac:picMkLst>
            <pc:docMk/>
            <pc:sldMk cId="4063811744" sldId="11360"/>
            <ac:picMk id="2" creationId="{8BFA6FAD-CD64-3E6F-8D45-9C48F0BFF79A}"/>
          </ac:picMkLst>
        </pc:picChg>
        <pc:picChg chg="add mod">
          <ac:chgData name="Jim McGowan" userId="e2c7446dd3aca506" providerId="LiveId" clId="{266BE064-7E98-4256-A63A-117399AC18B7}" dt="2024-10-23T12:33:34.773" v="272" actId="14100"/>
          <ac:picMkLst>
            <pc:docMk/>
            <pc:sldMk cId="4063811744" sldId="11360"/>
            <ac:picMk id="3" creationId="{BE02FE29-A280-B95A-C105-26F0A5B34E5A}"/>
          </ac:picMkLst>
        </pc:picChg>
        <pc:picChg chg="add mod">
          <ac:chgData name="Jim McGowan" userId="e2c7446dd3aca506" providerId="LiveId" clId="{266BE064-7E98-4256-A63A-117399AC18B7}" dt="2024-10-23T12:35:45.492" v="287" actId="12789"/>
          <ac:picMkLst>
            <pc:docMk/>
            <pc:sldMk cId="4063811744" sldId="11360"/>
            <ac:picMk id="5" creationId="{805D9FC2-2A62-CED9-09ED-6BD20CB7701B}"/>
          </ac:picMkLst>
        </pc:picChg>
        <pc:picChg chg="add del mod modCrop">
          <ac:chgData name="Jim McGowan" userId="e2c7446dd3aca506" providerId="LiveId" clId="{266BE064-7E98-4256-A63A-117399AC18B7}" dt="2024-10-23T12:35:33.894" v="283" actId="478"/>
          <ac:picMkLst>
            <pc:docMk/>
            <pc:sldMk cId="4063811744" sldId="11360"/>
            <ac:picMk id="24578" creationId="{02411B24-2BA3-7A62-8075-1893D3CA878E}"/>
          </ac:picMkLst>
        </pc:picChg>
      </pc:sldChg>
      <pc:sldChg chg="modSp del mod">
        <pc:chgData name="Jim McGowan" userId="e2c7446dd3aca506" providerId="LiveId" clId="{266BE064-7E98-4256-A63A-117399AC18B7}" dt="2024-10-23T13:00:46.206" v="362" actId="47"/>
        <pc:sldMkLst>
          <pc:docMk/>
          <pc:sldMk cId="741776154" sldId="11361"/>
        </pc:sldMkLst>
        <pc:spChg chg="mod">
          <ac:chgData name="Jim McGowan" userId="e2c7446dd3aca506" providerId="LiveId" clId="{266BE064-7E98-4256-A63A-117399AC18B7}" dt="2024-10-23T12:23:24.462" v="226" actId="108"/>
          <ac:spMkLst>
            <pc:docMk/>
            <pc:sldMk cId="741776154" sldId="11361"/>
            <ac:spMk id="134147" creationId="{FE40ECE9-5C10-4276-0DC0-9B292F2F0EC8}"/>
          </ac:spMkLst>
        </pc:spChg>
      </pc:sldChg>
      <pc:sldChg chg="addSp delSp modSp mod">
        <pc:chgData name="Jim McGowan" userId="e2c7446dd3aca506" providerId="LiveId" clId="{266BE064-7E98-4256-A63A-117399AC18B7}" dt="2024-10-23T12:10:40.859" v="142"/>
        <pc:sldMkLst>
          <pc:docMk/>
          <pc:sldMk cId="2404740071" sldId="11362"/>
        </pc:sldMkLst>
        <pc:picChg chg="del">
          <ac:chgData name="Jim McGowan" userId="e2c7446dd3aca506" providerId="LiveId" clId="{266BE064-7E98-4256-A63A-117399AC18B7}" dt="2024-10-23T12:10:40.394" v="141" actId="478"/>
          <ac:picMkLst>
            <pc:docMk/>
            <pc:sldMk cId="2404740071" sldId="11362"/>
            <ac:picMk id="2" creationId="{4B7AC1CD-2F33-990A-0D62-5C92E17CBE28}"/>
          </ac:picMkLst>
        </pc:picChg>
        <pc:picChg chg="add mod">
          <ac:chgData name="Jim McGowan" userId="e2c7446dd3aca506" providerId="LiveId" clId="{266BE064-7E98-4256-A63A-117399AC18B7}" dt="2024-10-23T12:10:40.859" v="142"/>
          <ac:picMkLst>
            <pc:docMk/>
            <pc:sldMk cId="2404740071" sldId="11362"/>
            <ac:picMk id="3" creationId="{AFCA3AA0-48BE-0DB7-A1C9-9183823EED3A}"/>
          </ac:picMkLst>
        </pc:picChg>
      </pc:sldChg>
      <pc:sldChg chg="addSp delSp modSp mod">
        <pc:chgData name="Jim McGowan" userId="e2c7446dd3aca506" providerId="LiveId" clId="{266BE064-7E98-4256-A63A-117399AC18B7}" dt="2024-10-23T12:10:43.233" v="144"/>
        <pc:sldMkLst>
          <pc:docMk/>
          <pc:sldMk cId="1181771622" sldId="11363"/>
        </pc:sldMkLst>
        <pc:picChg chg="del">
          <ac:chgData name="Jim McGowan" userId="e2c7446dd3aca506" providerId="LiveId" clId="{266BE064-7E98-4256-A63A-117399AC18B7}" dt="2024-10-23T12:10:42.859" v="143" actId="478"/>
          <ac:picMkLst>
            <pc:docMk/>
            <pc:sldMk cId="1181771622" sldId="11363"/>
            <ac:picMk id="2" creationId="{50796156-23E4-1390-9D58-2898677D79AC}"/>
          </ac:picMkLst>
        </pc:picChg>
        <pc:picChg chg="add mod">
          <ac:chgData name="Jim McGowan" userId="e2c7446dd3aca506" providerId="LiveId" clId="{266BE064-7E98-4256-A63A-117399AC18B7}" dt="2024-10-23T12:10:43.233" v="144"/>
          <ac:picMkLst>
            <pc:docMk/>
            <pc:sldMk cId="1181771622" sldId="11363"/>
            <ac:picMk id="3" creationId="{0903DD8F-303E-BCC4-E1A6-C323C363BFCC}"/>
          </ac:picMkLst>
        </pc:picChg>
      </pc:sldChg>
      <pc:sldChg chg="addSp delSp modSp mod">
        <pc:chgData name="Jim McGowan" userId="e2c7446dd3aca506" providerId="LiveId" clId="{266BE064-7E98-4256-A63A-117399AC18B7}" dt="2024-10-23T12:10:45.568" v="146"/>
        <pc:sldMkLst>
          <pc:docMk/>
          <pc:sldMk cId="779581444" sldId="11364"/>
        </pc:sldMkLst>
        <pc:picChg chg="del">
          <ac:chgData name="Jim McGowan" userId="e2c7446dd3aca506" providerId="LiveId" clId="{266BE064-7E98-4256-A63A-117399AC18B7}" dt="2024-10-23T12:10:45.168" v="145" actId="478"/>
          <ac:picMkLst>
            <pc:docMk/>
            <pc:sldMk cId="779581444" sldId="11364"/>
            <ac:picMk id="2" creationId="{C33D27E5-941D-B16D-7F73-67FA5A6EFCCE}"/>
          </ac:picMkLst>
        </pc:picChg>
        <pc:picChg chg="add mod">
          <ac:chgData name="Jim McGowan" userId="e2c7446dd3aca506" providerId="LiveId" clId="{266BE064-7E98-4256-A63A-117399AC18B7}" dt="2024-10-23T12:10:45.568" v="146"/>
          <ac:picMkLst>
            <pc:docMk/>
            <pc:sldMk cId="779581444" sldId="11364"/>
            <ac:picMk id="3" creationId="{CE997EE9-E801-97F9-7278-C323AF41C850}"/>
          </ac:picMkLst>
        </pc:picChg>
      </pc:sldChg>
      <pc:sldChg chg="addSp delSp modSp mod">
        <pc:chgData name="Jim McGowan" userId="e2c7446dd3aca506" providerId="LiveId" clId="{266BE064-7E98-4256-A63A-117399AC18B7}" dt="2024-10-23T12:10:47.944" v="148"/>
        <pc:sldMkLst>
          <pc:docMk/>
          <pc:sldMk cId="1632300608" sldId="11365"/>
        </pc:sldMkLst>
        <pc:picChg chg="del">
          <ac:chgData name="Jim McGowan" userId="e2c7446dd3aca506" providerId="LiveId" clId="{266BE064-7E98-4256-A63A-117399AC18B7}" dt="2024-10-23T12:10:47.531" v="147" actId="478"/>
          <ac:picMkLst>
            <pc:docMk/>
            <pc:sldMk cId="1632300608" sldId="11365"/>
            <ac:picMk id="2" creationId="{FDD964AA-DA6F-7330-EB02-5D271456445E}"/>
          </ac:picMkLst>
        </pc:picChg>
        <pc:picChg chg="add mod">
          <ac:chgData name="Jim McGowan" userId="e2c7446dd3aca506" providerId="LiveId" clId="{266BE064-7E98-4256-A63A-117399AC18B7}" dt="2024-10-23T12:10:47.944" v="148"/>
          <ac:picMkLst>
            <pc:docMk/>
            <pc:sldMk cId="1632300608" sldId="11365"/>
            <ac:picMk id="3" creationId="{B75D75C3-A40C-FD99-F56F-DBCE3FD81233}"/>
          </ac:picMkLst>
        </pc:picChg>
      </pc:sldChg>
      <pc:sldChg chg="addSp delSp modSp add mod">
        <pc:chgData name="Jim McGowan" userId="e2c7446dd3aca506" providerId="LiveId" clId="{266BE064-7E98-4256-A63A-117399AC18B7}" dt="2024-10-23T12:06:29.672" v="57" actId="108"/>
        <pc:sldMkLst>
          <pc:docMk/>
          <pc:sldMk cId="430948168" sldId="11366"/>
        </pc:sldMkLst>
        <pc:spChg chg="mod">
          <ac:chgData name="Jim McGowan" userId="e2c7446dd3aca506" providerId="LiveId" clId="{266BE064-7E98-4256-A63A-117399AC18B7}" dt="2024-10-23T12:06:29.672" v="57" actId="108"/>
          <ac:spMkLst>
            <pc:docMk/>
            <pc:sldMk cId="430948168" sldId="11366"/>
            <ac:spMk id="161795" creationId="{00000000-0000-0000-0000-000000000000}"/>
          </ac:spMkLst>
        </pc:spChg>
        <pc:picChg chg="del">
          <ac:chgData name="Jim McGowan" userId="e2c7446dd3aca506" providerId="LiveId" clId="{266BE064-7E98-4256-A63A-117399AC18B7}" dt="2024-10-23T12:01:37.150" v="19" actId="478"/>
          <ac:picMkLst>
            <pc:docMk/>
            <pc:sldMk cId="430948168" sldId="11366"/>
            <ac:picMk id="2" creationId="{F6363DEA-3239-9A3C-4B72-C04F685E9C3A}"/>
          </ac:picMkLst>
        </pc:picChg>
        <pc:picChg chg="add del mod">
          <ac:chgData name="Jim McGowan" userId="e2c7446dd3aca506" providerId="LiveId" clId="{266BE064-7E98-4256-A63A-117399AC18B7}" dt="2024-10-23T12:05:33.889" v="50" actId="478"/>
          <ac:picMkLst>
            <pc:docMk/>
            <pc:sldMk cId="430948168" sldId="11366"/>
            <ac:picMk id="3" creationId="{7FF76FC8-2F28-516F-489B-A3E4CBE1051D}"/>
          </ac:picMkLst>
        </pc:picChg>
        <pc:picChg chg="add mod">
          <ac:chgData name="Jim McGowan" userId="e2c7446dd3aca506" providerId="LiveId" clId="{266BE064-7E98-4256-A63A-117399AC18B7}" dt="2024-10-23T12:06:19.499" v="55" actId="1076"/>
          <ac:picMkLst>
            <pc:docMk/>
            <pc:sldMk cId="430948168" sldId="11366"/>
            <ac:picMk id="4" creationId="{F934537A-D2EE-A2E0-2084-BF8A86567604}"/>
          </ac:picMkLst>
        </pc:picChg>
      </pc:sldChg>
      <pc:sldChg chg="addSp delSp modSp add mod">
        <pc:chgData name="Jim McGowan" userId="e2c7446dd3aca506" providerId="LiveId" clId="{266BE064-7E98-4256-A63A-117399AC18B7}" dt="2024-10-23T12:09:12.114" v="115"/>
        <pc:sldMkLst>
          <pc:docMk/>
          <pc:sldMk cId="3077398691" sldId="11367"/>
        </pc:sldMkLst>
        <pc:spChg chg="mod">
          <ac:chgData name="Jim McGowan" userId="e2c7446dd3aca506" providerId="LiveId" clId="{266BE064-7E98-4256-A63A-117399AC18B7}" dt="2024-10-23T12:00:34.979" v="10" actId="108"/>
          <ac:spMkLst>
            <pc:docMk/>
            <pc:sldMk cId="3077398691" sldId="11367"/>
            <ac:spMk id="161795" creationId="{00000000-0000-0000-0000-000000000000}"/>
          </ac:spMkLst>
        </pc:spChg>
        <pc:picChg chg="del">
          <ac:chgData name="Jim McGowan" userId="e2c7446dd3aca506" providerId="LiveId" clId="{266BE064-7E98-4256-A63A-117399AC18B7}" dt="2024-10-23T12:02:04.275" v="21" actId="478"/>
          <ac:picMkLst>
            <pc:docMk/>
            <pc:sldMk cId="3077398691" sldId="11367"/>
            <ac:picMk id="2" creationId="{F6363DEA-3239-9A3C-4B72-C04F685E9C3A}"/>
          </ac:picMkLst>
        </pc:picChg>
        <pc:picChg chg="add del mod">
          <ac:chgData name="Jim McGowan" userId="e2c7446dd3aca506" providerId="LiveId" clId="{266BE064-7E98-4256-A63A-117399AC18B7}" dt="2024-10-23T12:09:11.745" v="114" actId="478"/>
          <ac:picMkLst>
            <pc:docMk/>
            <pc:sldMk cId="3077398691" sldId="11367"/>
            <ac:picMk id="3" creationId="{2DBDC922-3B32-90E4-4D94-A276909ACDF9}"/>
          </ac:picMkLst>
        </pc:picChg>
        <pc:picChg chg="add mod">
          <ac:chgData name="Jim McGowan" userId="e2c7446dd3aca506" providerId="LiveId" clId="{266BE064-7E98-4256-A63A-117399AC18B7}" dt="2024-10-23T12:09:12.114" v="115"/>
          <ac:picMkLst>
            <pc:docMk/>
            <pc:sldMk cId="3077398691" sldId="11367"/>
            <ac:picMk id="4" creationId="{65094D0E-1CEA-1988-D799-EB36B17B2F4A}"/>
          </ac:picMkLst>
        </pc:picChg>
      </pc:sldChg>
      <pc:sldChg chg="addSp delSp modSp add mod">
        <pc:chgData name="Jim McGowan" userId="e2c7446dd3aca506" providerId="LiveId" clId="{266BE064-7E98-4256-A63A-117399AC18B7}" dt="2024-10-23T12:12:27.119" v="170"/>
        <pc:sldMkLst>
          <pc:docMk/>
          <pc:sldMk cId="2690204952" sldId="11368"/>
        </pc:sldMkLst>
        <pc:spChg chg="mod">
          <ac:chgData name="Jim McGowan" userId="e2c7446dd3aca506" providerId="LiveId" clId="{266BE064-7E98-4256-A63A-117399AC18B7}" dt="2024-10-23T12:02:38.848" v="24" actId="108"/>
          <ac:spMkLst>
            <pc:docMk/>
            <pc:sldMk cId="2690204952" sldId="11368"/>
            <ac:spMk id="161795" creationId="{00000000-0000-0000-0000-000000000000}"/>
          </ac:spMkLst>
        </pc:spChg>
        <pc:picChg chg="add mod">
          <ac:chgData name="Jim McGowan" userId="e2c7446dd3aca506" providerId="LiveId" clId="{266BE064-7E98-4256-A63A-117399AC18B7}" dt="2024-10-23T12:12:27.119" v="170"/>
          <ac:picMkLst>
            <pc:docMk/>
            <pc:sldMk cId="2690204952" sldId="11368"/>
            <ac:picMk id="2" creationId="{FE9CF020-2EAD-6450-CCC4-24390D3B2FDC}"/>
          </ac:picMkLst>
        </pc:picChg>
        <pc:picChg chg="del">
          <ac:chgData name="Jim McGowan" userId="e2c7446dd3aca506" providerId="LiveId" clId="{266BE064-7E98-4256-A63A-117399AC18B7}" dt="2024-10-23T12:12:26.447" v="169" actId="478"/>
          <ac:picMkLst>
            <pc:docMk/>
            <pc:sldMk cId="2690204952" sldId="11368"/>
            <ac:picMk id="3" creationId="{2DBDC922-3B32-90E4-4D94-A276909ACDF9}"/>
          </ac:picMkLst>
        </pc:picChg>
      </pc:sldChg>
      <pc:sldChg chg="addSp delSp modSp add mod">
        <pc:chgData name="Jim McGowan" userId="e2c7446dd3aca506" providerId="LiveId" clId="{266BE064-7E98-4256-A63A-117399AC18B7}" dt="2024-10-23T12:12:30.093" v="172"/>
        <pc:sldMkLst>
          <pc:docMk/>
          <pc:sldMk cId="4170021853" sldId="11369"/>
        </pc:sldMkLst>
        <pc:spChg chg="mod">
          <ac:chgData name="Jim McGowan" userId="e2c7446dd3aca506" providerId="LiveId" clId="{266BE064-7E98-4256-A63A-117399AC18B7}" dt="2024-10-23T12:02:59.674" v="28" actId="108"/>
          <ac:spMkLst>
            <pc:docMk/>
            <pc:sldMk cId="4170021853" sldId="11369"/>
            <ac:spMk id="161795" creationId="{00000000-0000-0000-0000-000000000000}"/>
          </ac:spMkLst>
        </pc:spChg>
        <pc:picChg chg="add mod">
          <ac:chgData name="Jim McGowan" userId="e2c7446dd3aca506" providerId="LiveId" clId="{266BE064-7E98-4256-A63A-117399AC18B7}" dt="2024-10-23T12:12:30.093" v="172"/>
          <ac:picMkLst>
            <pc:docMk/>
            <pc:sldMk cId="4170021853" sldId="11369"/>
            <ac:picMk id="2" creationId="{74D93BD4-91EA-806A-0047-F7EF9A0B5581}"/>
          </ac:picMkLst>
        </pc:picChg>
        <pc:picChg chg="del">
          <ac:chgData name="Jim McGowan" userId="e2c7446dd3aca506" providerId="LiveId" clId="{266BE064-7E98-4256-A63A-117399AC18B7}" dt="2024-10-23T12:12:29.664" v="171" actId="478"/>
          <ac:picMkLst>
            <pc:docMk/>
            <pc:sldMk cId="4170021853" sldId="11369"/>
            <ac:picMk id="3" creationId="{2DBDC922-3B32-90E4-4D94-A276909ACDF9}"/>
          </ac:picMkLst>
        </pc:picChg>
      </pc:sldChg>
      <pc:sldChg chg="addSp delSp modSp add mod">
        <pc:chgData name="Jim McGowan" userId="e2c7446dd3aca506" providerId="LiveId" clId="{266BE064-7E98-4256-A63A-117399AC18B7}" dt="2024-10-23T12:12:32.548" v="174"/>
        <pc:sldMkLst>
          <pc:docMk/>
          <pc:sldMk cId="190264848" sldId="11370"/>
        </pc:sldMkLst>
        <pc:spChg chg="mod">
          <ac:chgData name="Jim McGowan" userId="e2c7446dd3aca506" providerId="LiveId" clId="{266BE064-7E98-4256-A63A-117399AC18B7}" dt="2024-10-23T12:03:25.323" v="32" actId="108"/>
          <ac:spMkLst>
            <pc:docMk/>
            <pc:sldMk cId="190264848" sldId="11370"/>
            <ac:spMk id="161795" creationId="{00000000-0000-0000-0000-000000000000}"/>
          </ac:spMkLst>
        </pc:spChg>
        <pc:picChg chg="add mod">
          <ac:chgData name="Jim McGowan" userId="e2c7446dd3aca506" providerId="LiveId" clId="{266BE064-7E98-4256-A63A-117399AC18B7}" dt="2024-10-23T12:12:32.548" v="174"/>
          <ac:picMkLst>
            <pc:docMk/>
            <pc:sldMk cId="190264848" sldId="11370"/>
            <ac:picMk id="2" creationId="{2413DEAC-D55D-32BA-F99C-291FD0E54FB1}"/>
          </ac:picMkLst>
        </pc:picChg>
        <pc:picChg chg="del">
          <ac:chgData name="Jim McGowan" userId="e2c7446dd3aca506" providerId="LiveId" clId="{266BE064-7E98-4256-A63A-117399AC18B7}" dt="2024-10-23T12:12:32.114" v="173" actId="478"/>
          <ac:picMkLst>
            <pc:docMk/>
            <pc:sldMk cId="190264848" sldId="11370"/>
            <ac:picMk id="3" creationId="{2DBDC922-3B32-90E4-4D94-A276909ACDF9}"/>
          </ac:picMkLst>
        </pc:picChg>
      </pc:sldChg>
      <pc:sldChg chg="addSp delSp modSp add mod">
        <pc:chgData name="Jim McGowan" userId="e2c7446dd3aca506" providerId="LiveId" clId="{266BE064-7E98-4256-A63A-117399AC18B7}" dt="2024-10-23T12:12:35.787" v="176"/>
        <pc:sldMkLst>
          <pc:docMk/>
          <pc:sldMk cId="3763483381" sldId="11371"/>
        </pc:sldMkLst>
        <pc:spChg chg="mod">
          <ac:chgData name="Jim McGowan" userId="e2c7446dd3aca506" providerId="LiveId" clId="{266BE064-7E98-4256-A63A-117399AC18B7}" dt="2024-10-23T12:03:43.103" v="36" actId="108"/>
          <ac:spMkLst>
            <pc:docMk/>
            <pc:sldMk cId="3763483381" sldId="11371"/>
            <ac:spMk id="161795" creationId="{00000000-0000-0000-0000-000000000000}"/>
          </ac:spMkLst>
        </pc:spChg>
        <pc:picChg chg="add mod">
          <ac:chgData name="Jim McGowan" userId="e2c7446dd3aca506" providerId="LiveId" clId="{266BE064-7E98-4256-A63A-117399AC18B7}" dt="2024-10-23T12:12:35.787" v="176"/>
          <ac:picMkLst>
            <pc:docMk/>
            <pc:sldMk cId="3763483381" sldId="11371"/>
            <ac:picMk id="2" creationId="{B09C5CED-7C0F-1163-A9BA-FFC640073B02}"/>
          </ac:picMkLst>
        </pc:picChg>
        <pc:picChg chg="del">
          <ac:chgData name="Jim McGowan" userId="e2c7446dd3aca506" providerId="LiveId" clId="{266BE064-7E98-4256-A63A-117399AC18B7}" dt="2024-10-23T12:12:35.216" v="175" actId="478"/>
          <ac:picMkLst>
            <pc:docMk/>
            <pc:sldMk cId="3763483381" sldId="11371"/>
            <ac:picMk id="3" creationId="{2DBDC922-3B32-90E4-4D94-A276909ACDF9}"/>
          </ac:picMkLst>
        </pc:picChg>
      </pc:sldChg>
      <pc:sldChg chg="addSp delSp modSp add mod">
        <pc:chgData name="Jim McGowan" userId="e2c7446dd3aca506" providerId="LiveId" clId="{266BE064-7E98-4256-A63A-117399AC18B7}" dt="2024-10-23T12:12:39.374" v="178"/>
        <pc:sldMkLst>
          <pc:docMk/>
          <pc:sldMk cId="586616730" sldId="11372"/>
        </pc:sldMkLst>
        <pc:spChg chg="mod">
          <ac:chgData name="Jim McGowan" userId="e2c7446dd3aca506" providerId="LiveId" clId="{266BE064-7E98-4256-A63A-117399AC18B7}" dt="2024-10-23T12:04:04.287" v="40" actId="108"/>
          <ac:spMkLst>
            <pc:docMk/>
            <pc:sldMk cId="586616730" sldId="11372"/>
            <ac:spMk id="161795" creationId="{00000000-0000-0000-0000-000000000000}"/>
          </ac:spMkLst>
        </pc:spChg>
        <pc:picChg chg="add mod">
          <ac:chgData name="Jim McGowan" userId="e2c7446dd3aca506" providerId="LiveId" clId="{266BE064-7E98-4256-A63A-117399AC18B7}" dt="2024-10-23T12:12:39.374" v="178"/>
          <ac:picMkLst>
            <pc:docMk/>
            <pc:sldMk cId="586616730" sldId="11372"/>
            <ac:picMk id="2" creationId="{F235D593-1499-AEAB-C49F-7628C1D4416A}"/>
          </ac:picMkLst>
        </pc:picChg>
        <pc:picChg chg="del">
          <ac:chgData name="Jim McGowan" userId="e2c7446dd3aca506" providerId="LiveId" clId="{266BE064-7E98-4256-A63A-117399AC18B7}" dt="2024-10-23T12:12:39.049" v="177" actId="478"/>
          <ac:picMkLst>
            <pc:docMk/>
            <pc:sldMk cId="586616730" sldId="11372"/>
            <ac:picMk id="3" creationId="{2DBDC922-3B32-90E4-4D94-A276909ACDF9}"/>
          </ac:picMkLst>
        </pc:picChg>
      </pc:sldChg>
      <pc:sldChg chg="addSp delSp modSp add mod">
        <pc:chgData name="Jim McGowan" userId="e2c7446dd3aca506" providerId="LiveId" clId="{266BE064-7E98-4256-A63A-117399AC18B7}" dt="2024-10-23T12:12:43.430" v="180"/>
        <pc:sldMkLst>
          <pc:docMk/>
          <pc:sldMk cId="3375148907" sldId="11373"/>
        </pc:sldMkLst>
        <pc:spChg chg="mod">
          <ac:chgData name="Jim McGowan" userId="e2c7446dd3aca506" providerId="LiveId" clId="{266BE064-7E98-4256-A63A-117399AC18B7}" dt="2024-10-23T12:04:27.896" v="45" actId="108"/>
          <ac:spMkLst>
            <pc:docMk/>
            <pc:sldMk cId="3375148907" sldId="11373"/>
            <ac:spMk id="161795" creationId="{00000000-0000-0000-0000-000000000000}"/>
          </ac:spMkLst>
        </pc:spChg>
        <pc:picChg chg="add mod">
          <ac:chgData name="Jim McGowan" userId="e2c7446dd3aca506" providerId="LiveId" clId="{266BE064-7E98-4256-A63A-117399AC18B7}" dt="2024-10-23T12:12:43.430" v="180"/>
          <ac:picMkLst>
            <pc:docMk/>
            <pc:sldMk cId="3375148907" sldId="11373"/>
            <ac:picMk id="2" creationId="{7C9BA228-E7A8-266B-104E-7CED296AB725}"/>
          </ac:picMkLst>
        </pc:picChg>
        <pc:picChg chg="del">
          <ac:chgData name="Jim McGowan" userId="e2c7446dd3aca506" providerId="LiveId" clId="{266BE064-7E98-4256-A63A-117399AC18B7}" dt="2024-10-23T12:12:43.048" v="179" actId="478"/>
          <ac:picMkLst>
            <pc:docMk/>
            <pc:sldMk cId="3375148907" sldId="11373"/>
            <ac:picMk id="3" creationId="{2DBDC922-3B32-90E4-4D94-A276909ACDF9}"/>
          </ac:picMkLst>
        </pc:picChg>
      </pc:sldChg>
      <pc:sldChg chg="modSp add mod">
        <pc:chgData name="Jim McGowan" userId="e2c7446dd3aca506" providerId="LiveId" clId="{266BE064-7E98-4256-A63A-117399AC18B7}" dt="2024-10-23T12:09:50.349" v="124" actId="207"/>
        <pc:sldMkLst>
          <pc:docMk/>
          <pc:sldMk cId="2440383038" sldId="11374"/>
        </pc:sldMkLst>
        <pc:spChg chg="mod">
          <ac:chgData name="Jim McGowan" userId="e2c7446dd3aca506" providerId="LiveId" clId="{266BE064-7E98-4256-A63A-117399AC18B7}" dt="2024-10-23T12:09:50.349" v="124" actId="207"/>
          <ac:spMkLst>
            <pc:docMk/>
            <pc:sldMk cId="2440383038" sldId="11374"/>
            <ac:spMk id="161795" creationId="{BB9C3581-40A7-B3EA-D8F0-F9A50662DDEF}"/>
          </ac:spMkLst>
        </pc:spChg>
      </pc:sldChg>
      <pc:sldChg chg="modSp add mod">
        <pc:chgData name="Jim McGowan" userId="e2c7446dd3aca506" providerId="LiveId" clId="{266BE064-7E98-4256-A63A-117399AC18B7}" dt="2024-10-23T12:11:33.747" v="159" actId="108"/>
        <pc:sldMkLst>
          <pc:docMk/>
          <pc:sldMk cId="703844560" sldId="11375"/>
        </pc:sldMkLst>
        <pc:spChg chg="mod">
          <ac:chgData name="Jim McGowan" userId="e2c7446dd3aca506" providerId="LiveId" clId="{266BE064-7E98-4256-A63A-117399AC18B7}" dt="2024-10-23T12:11:33.747" v="159" actId="108"/>
          <ac:spMkLst>
            <pc:docMk/>
            <pc:sldMk cId="703844560" sldId="11375"/>
            <ac:spMk id="161795" creationId="{F500D3B4-5B06-09D4-17D9-B5A4DCB30A9C}"/>
          </ac:spMkLst>
        </pc:spChg>
      </pc:sldChg>
      <pc:sldChg chg="modSp add mod">
        <pc:chgData name="Jim McGowan" userId="e2c7446dd3aca506" providerId="LiveId" clId="{266BE064-7E98-4256-A63A-117399AC18B7}" dt="2024-10-23T12:11:50.434" v="163" actId="108"/>
        <pc:sldMkLst>
          <pc:docMk/>
          <pc:sldMk cId="930924741" sldId="11376"/>
        </pc:sldMkLst>
        <pc:spChg chg="mod">
          <ac:chgData name="Jim McGowan" userId="e2c7446dd3aca506" providerId="LiveId" clId="{266BE064-7E98-4256-A63A-117399AC18B7}" dt="2024-10-23T12:11:50.434" v="163" actId="108"/>
          <ac:spMkLst>
            <pc:docMk/>
            <pc:sldMk cId="930924741" sldId="11376"/>
            <ac:spMk id="161795" creationId="{F500D3B4-5B06-09D4-17D9-B5A4DCB30A9C}"/>
          </ac:spMkLst>
        </pc:spChg>
      </pc:sldChg>
      <pc:sldChg chg="modSp add del mod">
        <pc:chgData name="Jim McGowan" userId="e2c7446dd3aca506" providerId="LiveId" clId="{266BE064-7E98-4256-A63A-117399AC18B7}" dt="2024-10-23T12:40:36.574" v="294" actId="47"/>
        <pc:sldMkLst>
          <pc:docMk/>
          <pc:sldMk cId="3940141657" sldId="11377"/>
        </pc:sldMkLst>
        <pc:spChg chg="mod">
          <ac:chgData name="Jim McGowan" userId="e2c7446dd3aca506" providerId="LiveId" clId="{266BE064-7E98-4256-A63A-117399AC18B7}" dt="2024-10-23T12:12:15.518" v="167" actId="108"/>
          <ac:spMkLst>
            <pc:docMk/>
            <pc:sldMk cId="3940141657" sldId="11377"/>
            <ac:spMk id="161795" creationId="{F500D3B4-5B06-09D4-17D9-B5A4DCB30A9C}"/>
          </ac:spMkLst>
        </pc:spChg>
      </pc:sldChg>
      <pc:sldChg chg="addSp modSp add mod">
        <pc:chgData name="Jim McGowan" userId="e2c7446dd3aca506" providerId="LiveId" clId="{266BE064-7E98-4256-A63A-117399AC18B7}" dt="2024-10-23T12:55:28.126" v="351"/>
        <pc:sldMkLst>
          <pc:docMk/>
          <pc:sldMk cId="2355471774" sldId="11378"/>
        </pc:sldMkLst>
        <pc:spChg chg="mod">
          <ac:chgData name="Jim McGowan" userId="e2c7446dd3aca506" providerId="LiveId" clId="{266BE064-7E98-4256-A63A-117399AC18B7}" dt="2024-10-23T12:16:40.693" v="193" actId="108"/>
          <ac:spMkLst>
            <pc:docMk/>
            <pc:sldMk cId="2355471774" sldId="11378"/>
            <ac:spMk id="134147" creationId="{FE40ECE9-5C10-4276-0DC0-9B292F2F0EC8}"/>
          </ac:spMkLst>
        </pc:spChg>
        <pc:picChg chg="add mod">
          <ac:chgData name="Jim McGowan" userId="e2c7446dd3aca506" providerId="LiveId" clId="{266BE064-7E98-4256-A63A-117399AC18B7}" dt="2024-10-23T12:55:28.126" v="351"/>
          <ac:picMkLst>
            <pc:docMk/>
            <pc:sldMk cId="2355471774" sldId="11378"/>
            <ac:picMk id="2" creationId="{1AA273DF-4A46-C46A-8E7E-B094DEF8EA20}"/>
          </ac:picMkLst>
        </pc:picChg>
      </pc:sldChg>
      <pc:sldChg chg="new del">
        <pc:chgData name="Jim McGowan" userId="e2c7446dd3aca506" providerId="LiveId" clId="{266BE064-7E98-4256-A63A-117399AC18B7}" dt="2024-10-23T12:22:01.852" v="215" actId="47"/>
        <pc:sldMkLst>
          <pc:docMk/>
          <pc:sldMk cId="2688266468" sldId="11379"/>
        </pc:sldMkLst>
      </pc:sldChg>
      <pc:sldChg chg="modSp add del mod ord">
        <pc:chgData name="Jim McGowan" userId="e2c7446dd3aca506" providerId="LiveId" clId="{266BE064-7E98-4256-A63A-117399AC18B7}" dt="2024-10-23T13:00:01.390" v="360" actId="47"/>
        <pc:sldMkLst>
          <pc:docMk/>
          <pc:sldMk cId="117572157" sldId="11380"/>
        </pc:sldMkLst>
        <pc:spChg chg="mod">
          <ac:chgData name="Jim McGowan" userId="e2c7446dd3aca506" providerId="LiveId" clId="{266BE064-7E98-4256-A63A-117399AC18B7}" dt="2024-10-23T12:22:39.396" v="225" actId="6549"/>
          <ac:spMkLst>
            <pc:docMk/>
            <pc:sldMk cId="117572157" sldId="11380"/>
            <ac:spMk id="134147" creationId="{FE40ECE9-5C10-4276-0DC0-9B292F2F0EC8}"/>
          </ac:spMkLst>
        </pc:spChg>
      </pc:sldChg>
      <pc:sldChg chg="addSp delSp modSp add mod">
        <pc:chgData name="Jim McGowan" userId="e2c7446dd3aca506" providerId="LiveId" clId="{266BE064-7E98-4256-A63A-117399AC18B7}" dt="2024-10-23T12:31:22.320" v="260" actId="12789"/>
        <pc:sldMkLst>
          <pc:docMk/>
          <pc:sldMk cId="128221003" sldId="11381"/>
        </pc:sldMkLst>
        <pc:spChg chg="del mod">
          <ac:chgData name="Jim McGowan" userId="e2c7446dd3aca506" providerId="LiveId" clId="{266BE064-7E98-4256-A63A-117399AC18B7}" dt="2024-10-23T12:30:57.948" v="252" actId="478"/>
          <ac:spMkLst>
            <pc:docMk/>
            <pc:sldMk cId="128221003" sldId="11381"/>
            <ac:spMk id="2" creationId="{325275BA-06C0-AE81-7295-3F84A6891F12}"/>
          </ac:spMkLst>
        </pc:spChg>
        <pc:spChg chg="del mod">
          <ac:chgData name="Jim McGowan" userId="e2c7446dd3aca506" providerId="LiveId" clId="{266BE064-7E98-4256-A63A-117399AC18B7}" dt="2024-10-23T12:30:57.948" v="252" actId="478"/>
          <ac:spMkLst>
            <pc:docMk/>
            <pc:sldMk cId="128221003" sldId="11381"/>
            <ac:spMk id="4" creationId="{C6BDCC87-7836-CA78-8DD8-6D3150698B89}"/>
          </ac:spMkLst>
        </pc:spChg>
        <pc:picChg chg="add mod">
          <ac:chgData name="Jim McGowan" userId="e2c7446dd3aca506" providerId="LiveId" clId="{266BE064-7E98-4256-A63A-117399AC18B7}" dt="2024-10-23T12:31:22.320" v="260" actId="12789"/>
          <ac:picMkLst>
            <pc:docMk/>
            <pc:sldMk cId="128221003" sldId="11381"/>
            <ac:picMk id="3" creationId="{43D7E833-4D71-C46A-1DF2-754CD93F5C2D}"/>
          </ac:picMkLst>
        </pc:picChg>
        <pc:picChg chg="del mod modCrop">
          <ac:chgData name="Jim McGowan" userId="e2c7446dd3aca506" providerId="LiveId" clId="{266BE064-7E98-4256-A63A-117399AC18B7}" dt="2024-10-23T12:30:57.948" v="252" actId="478"/>
          <ac:picMkLst>
            <pc:docMk/>
            <pc:sldMk cId="128221003" sldId="11381"/>
            <ac:picMk id="24578" creationId="{03006843-16B8-0B12-5915-CD40BD823173}"/>
          </ac:picMkLst>
        </pc:picChg>
      </pc:sldChg>
      <pc:sldChg chg="add">
        <pc:chgData name="Jim McGowan" userId="e2c7446dd3aca506" providerId="LiveId" clId="{266BE064-7E98-4256-A63A-117399AC18B7}" dt="2024-10-23T12:37:39.176" v="289"/>
        <pc:sldMkLst>
          <pc:docMk/>
          <pc:sldMk cId="2994056178" sldId="11382"/>
        </pc:sldMkLst>
      </pc:sldChg>
      <pc:sldChg chg="modSp add mod">
        <pc:chgData name="Jim McGowan" userId="e2c7446dd3aca506" providerId="LiveId" clId="{266BE064-7E98-4256-A63A-117399AC18B7}" dt="2024-10-23T12:39:22.245" v="293" actId="108"/>
        <pc:sldMkLst>
          <pc:docMk/>
          <pc:sldMk cId="3146364120" sldId="11383"/>
        </pc:sldMkLst>
        <pc:spChg chg="mod">
          <ac:chgData name="Jim McGowan" userId="e2c7446dd3aca506" providerId="LiveId" clId="{266BE064-7E98-4256-A63A-117399AC18B7}" dt="2024-10-23T12:39:22.245" v="293" actId="108"/>
          <ac:spMkLst>
            <pc:docMk/>
            <pc:sldMk cId="3146364120" sldId="11383"/>
            <ac:spMk id="161795" creationId="{F500D3B4-5B06-09D4-17D9-B5A4DCB30A9C}"/>
          </ac:spMkLst>
        </pc:spChg>
      </pc:sldChg>
      <pc:sldChg chg="add">
        <pc:chgData name="Jim McGowan" userId="e2c7446dd3aca506" providerId="LiveId" clId="{266BE064-7E98-4256-A63A-117399AC18B7}" dt="2024-10-23T12:59:58.462" v="359"/>
        <pc:sldMkLst>
          <pc:docMk/>
          <pc:sldMk cId="178790161" sldId="11384"/>
        </pc:sldMkLst>
      </pc:sldChg>
      <pc:sldChg chg="add">
        <pc:chgData name="Jim McGowan" userId="e2c7446dd3aca506" providerId="LiveId" clId="{266BE064-7E98-4256-A63A-117399AC18B7}" dt="2024-10-23T13:00:42.012" v="361"/>
        <pc:sldMkLst>
          <pc:docMk/>
          <pc:sldMk cId="4180223704" sldId="11385"/>
        </pc:sldMkLst>
      </pc:sldChg>
    </pc:docChg>
  </pc:docChgLst>
  <pc:docChgLst>
    <pc:chgData name="Jim McGowan" userId="e2c7446dd3aca506" providerId="LiveId" clId="{6EF32AD6-3AA2-4B28-9222-98C903A48379}"/>
    <pc:docChg chg="custSel addSld modSld modHandout">
      <pc:chgData name="Jim McGowan" userId="e2c7446dd3aca506" providerId="LiveId" clId="{6EF32AD6-3AA2-4B28-9222-98C903A48379}" dt="2024-10-10T14:09:58.742" v="31" actId="255"/>
      <pc:docMkLst>
        <pc:docMk/>
      </pc:docMkLst>
      <pc:sldChg chg="modSp">
        <pc:chgData name="Jim McGowan" userId="e2c7446dd3aca506" providerId="LiveId" clId="{6EF32AD6-3AA2-4B28-9222-98C903A48379}" dt="2024-10-09T12:47:30.316" v="4" actId="1036"/>
        <pc:sldMkLst>
          <pc:docMk/>
          <pc:sldMk cId="0" sldId="263"/>
        </pc:sldMkLst>
        <pc:spChg chg="mod">
          <ac:chgData name="Jim McGowan" userId="e2c7446dd3aca506" providerId="LiveId" clId="{6EF32AD6-3AA2-4B28-9222-98C903A48379}" dt="2024-10-09T12:47:30.316" v="4" actId="1036"/>
          <ac:spMkLst>
            <pc:docMk/>
            <pc:sldMk cId="0" sldId="263"/>
            <ac:spMk id="20483" creationId="{ED7D2624-E011-6FB4-38A6-F6F6A213652E}"/>
          </ac:spMkLst>
        </pc:spChg>
      </pc:sldChg>
      <pc:sldChg chg="delSp modSp new mod">
        <pc:chgData name="Jim McGowan" userId="e2c7446dd3aca506" providerId="LiveId" clId="{6EF32AD6-3AA2-4B28-9222-98C903A48379}" dt="2024-10-10T14:09:58.742" v="31" actId="255"/>
        <pc:sldMkLst>
          <pc:docMk/>
          <pc:sldMk cId="2766943864" sldId="11305"/>
        </pc:sldMkLst>
        <pc:spChg chg="mod">
          <ac:chgData name="Jim McGowan" userId="e2c7446dd3aca506" providerId="LiveId" clId="{6EF32AD6-3AA2-4B28-9222-98C903A48379}" dt="2024-10-10T14:09:58.742" v="31" actId="255"/>
          <ac:spMkLst>
            <pc:docMk/>
            <pc:sldMk cId="2766943864" sldId="11305"/>
            <ac:spMk id="2" creationId="{A808ADD9-62BC-68C7-496B-77C745B0B61D}"/>
          </ac:spMkLst>
        </pc:spChg>
        <pc:spChg chg="del">
          <ac:chgData name="Jim McGowan" userId="e2c7446dd3aca506" providerId="LiveId" clId="{6EF32AD6-3AA2-4B28-9222-98C903A48379}" dt="2024-10-10T14:09:22.232" v="14" actId="478"/>
          <ac:spMkLst>
            <pc:docMk/>
            <pc:sldMk cId="2766943864" sldId="11305"/>
            <ac:spMk id="3" creationId="{4D9A3209-68A2-DF9E-7682-74B48617B245}"/>
          </ac:spMkLst>
        </pc:spChg>
      </pc:sldChg>
    </pc:docChg>
  </pc:docChgLst>
  <pc:docChgLst>
    <pc:chgData name="Jim McGowan" userId="e2c7446dd3aca506" providerId="LiveId" clId="{8821A74F-EC7D-4B5B-9478-E9C5B79157CB}"/>
    <pc:docChg chg="modHandout">
      <pc:chgData name="Jim McGowan" userId="e2c7446dd3aca506" providerId="LiveId" clId="{8821A74F-EC7D-4B5B-9478-E9C5B79157CB}" dt="2024-10-16T13:55:05.349" v="0" actId="6549"/>
      <pc:docMkLst>
        <pc:docMk/>
      </pc:docMkLst>
    </pc:docChg>
  </pc:docChgLst>
  <pc:docChgLst>
    <pc:chgData name="Jim McGowan" userId="e2c7446dd3aca506" providerId="LiveId" clId="{6D1E9ED4-FC11-4923-8EE7-36CAF8FEC756}"/>
    <pc:docChg chg="custSel modSld modHandout">
      <pc:chgData name="Jim McGowan" userId="e2c7446dd3aca506" providerId="LiveId" clId="{6D1E9ED4-FC11-4923-8EE7-36CAF8FEC756}" dt="2024-09-18T15:27:15.958" v="49" actId="6549"/>
      <pc:docMkLst>
        <pc:docMk/>
      </pc:docMkLst>
      <pc:sldChg chg="addSp delSp modSp mod">
        <pc:chgData name="Jim McGowan" userId="e2c7446dd3aca506" providerId="LiveId" clId="{6D1E9ED4-FC11-4923-8EE7-36CAF8FEC756}" dt="2024-09-18T15:25:36.360" v="47" actId="113"/>
        <pc:sldMkLst>
          <pc:docMk/>
          <pc:sldMk cId="0" sldId="2259"/>
        </pc:sldMkLst>
        <pc:spChg chg="add del mod">
          <ac:chgData name="Jim McGowan" userId="e2c7446dd3aca506" providerId="LiveId" clId="{6D1E9ED4-FC11-4923-8EE7-36CAF8FEC756}" dt="2024-09-18T15:20:45.782" v="5" actId="478"/>
          <ac:spMkLst>
            <pc:docMk/>
            <pc:sldMk cId="0" sldId="2259"/>
            <ac:spMk id="4" creationId="{2C866081-906A-F4AA-21DA-4BC3F4884F7A}"/>
          </ac:spMkLst>
        </pc:spChg>
        <pc:spChg chg="del">
          <ac:chgData name="Jim McGowan" userId="e2c7446dd3aca506" providerId="LiveId" clId="{6D1E9ED4-FC11-4923-8EE7-36CAF8FEC756}" dt="2024-09-18T15:20:42.136" v="4" actId="478"/>
          <ac:spMkLst>
            <pc:docMk/>
            <pc:sldMk cId="0" sldId="2259"/>
            <ac:spMk id="70658" creationId="{00000000-0000-0000-0000-000000000000}"/>
          </ac:spMkLst>
        </pc:spChg>
        <pc:graphicFrameChg chg="mod modGraphic">
          <ac:chgData name="Jim McGowan" userId="e2c7446dd3aca506" providerId="LiveId" clId="{6D1E9ED4-FC11-4923-8EE7-36CAF8FEC756}" dt="2024-09-18T15:25:36.360" v="47" actId="113"/>
          <ac:graphicFrameMkLst>
            <pc:docMk/>
            <pc:sldMk cId="0" sldId="2259"/>
            <ac:graphicFrameMk id="2" creationId="{C172685B-5F94-481D-B94C-19A7742E7221}"/>
          </ac:graphicFrameMkLst>
        </pc:graphicFrameChg>
      </pc:sldChg>
    </pc:docChg>
  </pc:docChgLst>
  <pc:docChgLst>
    <pc:chgData name="Jim McGowan" userId="e2c7446dd3aca506" providerId="LiveId" clId="{3F327CD0-2741-422A-B297-B6984CD4B653}"/>
    <pc:docChg chg="custSel modSld replTag delTag modHandout">
      <pc:chgData name="Jim McGowan" userId="e2c7446dd3aca506" providerId="LiveId" clId="{3F327CD0-2741-422A-B297-B6984CD4B653}" dt="2024-05-21T18:35:44.755" v="27"/>
      <pc:docMkLst>
        <pc:docMk/>
      </pc:docMkLst>
      <pc:sldChg chg="modSp">
        <pc:chgData name="Jim McGowan" userId="e2c7446dd3aca506" providerId="LiveId" clId="{3F327CD0-2741-422A-B297-B6984CD4B653}" dt="2024-05-21T18:35:20.641" v="16" actId="1035"/>
        <pc:sldMkLst>
          <pc:docMk/>
          <pc:sldMk cId="2531978847" sldId="1235"/>
        </pc:sldMkLst>
        <pc:spChg chg="mod">
          <ac:chgData name="Jim McGowan" userId="e2c7446dd3aca506" providerId="LiveId" clId="{3F327CD0-2741-422A-B297-B6984CD4B653}" dt="2024-05-21T18:35:20.641" v="16" actId="1035"/>
          <ac:spMkLst>
            <pc:docMk/>
            <pc:sldMk cId="2531978847" sldId="1235"/>
            <ac:spMk id="33794" creationId="{00000000-0000-0000-0000-000000000000}"/>
          </ac:spMkLst>
        </pc:spChg>
      </pc:sldChg>
      <pc:sldChg chg="modSp">
        <pc:chgData name="Jim McGowan" userId="e2c7446dd3aca506" providerId="LiveId" clId="{3F327CD0-2741-422A-B297-B6984CD4B653}" dt="2024-05-21T18:35:16.817" v="15" actId="1035"/>
        <pc:sldMkLst>
          <pc:docMk/>
          <pc:sldMk cId="1471942714" sldId="4783"/>
        </pc:sldMkLst>
        <pc:spChg chg="mod">
          <ac:chgData name="Jim McGowan" userId="e2c7446dd3aca506" providerId="LiveId" clId="{3F327CD0-2741-422A-B297-B6984CD4B653}" dt="2024-05-21T18:35:16.817" v="15" actId="1035"/>
          <ac:spMkLst>
            <pc:docMk/>
            <pc:sldMk cId="1471942714" sldId="4783"/>
            <ac:spMk id="66562" creationId="{00000000-0000-0000-0000-000000000000}"/>
          </ac:spMkLst>
        </pc:spChg>
      </pc:sldChg>
      <pc:sldChg chg="modSp">
        <pc:chgData name="Jim McGowan" userId="e2c7446dd3aca506" providerId="LiveId" clId="{3F327CD0-2741-422A-B297-B6984CD4B653}" dt="2024-05-21T18:35:02.485" v="10" actId="1035"/>
        <pc:sldMkLst>
          <pc:docMk/>
          <pc:sldMk cId="1811360300" sldId="11024"/>
        </pc:sldMkLst>
        <pc:spChg chg="mod">
          <ac:chgData name="Jim McGowan" userId="e2c7446dd3aca506" providerId="LiveId" clId="{3F327CD0-2741-422A-B297-B6984CD4B653}" dt="2024-05-21T18:35:02.485" v="10" actId="1035"/>
          <ac:spMkLst>
            <pc:docMk/>
            <pc:sldMk cId="1811360300" sldId="11024"/>
            <ac:spMk id="180226" creationId="{00000000-0000-0000-0000-000000000000}"/>
          </ac:spMkLst>
        </pc:spChg>
      </pc:sldChg>
      <pc:sldChg chg="modSp">
        <pc:chgData name="Jim McGowan" userId="e2c7446dd3aca506" providerId="LiveId" clId="{3F327CD0-2741-422A-B297-B6984CD4B653}" dt="2024-05-21T18:35:07.539" v="11" actId="1035"/>
        <pc:sldMkLst>
          <pc:docMk/>
          <pc:sldMk cId="1146464078" sldId="11036"/>
        </pc:sldMkLst>
        <pc:spChg chg="mod">
          <ac:chgData name="Jim McGowan" userId="e2c7446dd3aca506" providerId="LiveId" clId="{3F327CD0-2741-422A-B297-B6984CD4B653}" dt="2024-05-21T18:35:07.539" v="11" actId="1035"/>
          <ac:spMkLst>
            <pc:docMk/>
            <pc:sldMk cId="1146464078" sldId="11036"/>
            <ac:spMk id="3" creationId="{762CC507-6E5B-BC55-F4FA-0BF8C83792AF}"/>
          </ac:spMkLst>
        </pc:spChg>
      </pc:sldChg>
      <pc:sldChg chg="modSp">
        <pc:chgData name="Jim McGowan" userId="e2c7446dd3aca506" providerId="LiveId" clId="{3F327CD0-2741-422A-B297-B6984CD4B653}" dt="2024-05-21T18:35:27.089" v="19" actId="1035"/>
        <pc:sldMkLst>
          <pc:docMk/>
          <pc:sldMk cId="4164209111" sldId="11037"/>
        </pc:sldMkLst>
        <pc:spChg chg="mod">
          <ac:chgData name="Jim McGowan" userId="e2c7446dd3aca506" providerId="LiveId" clId="{3F327CD0-2741-422A-B297-B6984CD4B653}" dt="2024-05-21T18:35:27.089" v="19" actId="1035"/>
          <ac:spMkLst>
            <pc:docMk/>
            <pc:sldMk cId="4164209111" sldId="11037"/>
            <ac:spMk id="3" creationId="{762CC507-6E5B-BC55-F4FA-0BF8C83792AF}"/>
          </ac:spMkLst>
        </pc:spChg>
      </pc:sldChg>
      <pc:sldChg chg="modSp">
        <pc:chgData name="Jim McGowan" userId="e2c7446dd3aca506" providerId="LiveId" clId="{3F327CD0-2741-422A-B297-B6984CD4B653}" dt="2024-05-21T18:35:39.226" v="25" actId="1035"/>
        <pc:sldMkLst>
          <pc:docMk/>
          <pc:sldMk cId="2726324271" sldId="11174"/>
        </pc:sldMkLst>
        <pc:spChg chg="mod">
          <ac:chgData name="Jim McGowan" userId="e2c7446dd3aca506" providerId="LiveId" clId="{3F327CD0-2741-422A-B297-B6984CD4B653}" dt="2024-05-21T18:35:39.226" v="25" actId="1035"/>
          <ac:spMkLst>
            <pc:docMk/>
            <pc:sldMk cId="2726324271" sldId="11174"/>
            <ac:spMk id="3" creationId="{762CC507-6E5B-BC55-F4FA-0BF8C83792AF}"/>
          </ac:spMkLst>
        </pc:spChg>
      </pc:sldChg>
      <pc:sldChg chg="modSp">
        <pc:chgData name="Jim McGowan" userId="e2c7446dd3aca506" providerId="LiveId" clId="{3F327CD0-2741-422A-B297-B6984CD4B653}" dt="2024-05-21T18:35:35.441" v="22" actId="1035"/>
        <pc:sldMkLst>
          <pc:docMk/>
          <pc:sldMk cId="2738862095" sldId="11178"/>
        </pc:sldMkLst>
        <pc:spChg chg="mod">
          <ac:chgData name="Jim McGowan" userId="e2c7446dd3aca506" providerId="LiveId" clId="{3F327CD0-2741-422A-B297-B6984CD4B653}" dt="2024-05-21T18:35:35.441" v="22" actId="1035"/>
          <ac:spMkLst>
            <pc:docMk/>
            <pc:sldMk cId="2738862095" sldId="11178"/>
            <ac:spMk id="180226" creationId="{00000000-0000-0000-0000-000000000000}"/>
          </ac:spMkLst>
        </pc:spChg>
      </pc:sldChg>
      <pc:sldChg chg="modSp">
        <pc:chgData name="Jim McGowan" userId="e2c7446dd3aca506" providerId="LiveId" clId="{3F327CD0-2741-422A-B297-B6984CD4B653}" dt="2024-05-21T18:35:13.162" v="14" actId="1035"/>
        <pc:sldMkLst>
          <pc:docMk/>
          <pc:sldMk cId="2515209662" sldId="11179"/>
        </pc:sldMkLst>
        <pc:spChg chg="mod">
          <ac:chgData name="Jim McGowan" userId="e2c7446dd3aca506" providerId="LiveId" clId="{3F327CD0-2741-422A-B297-B6984CD4B653}" dt="2024-05-21T18:35:13.162" v="14" actId="1035"/>
          <ac:spMkLst>
            <pc:docMk/>
            <pc:sldMk cId="2515209662" sldId="11179"/>
            <ac:spMk id="3" creationId="{762CC507-6E5B-BC55-F4FA-0BF8C83792AF}"/>
          </ac:spMkLst>
        </pc:spChg>
      </pc:sldChg>
    </pc:docChg>
  </pc:docChgLst>
  <pc:docChgLst>
    <pc:chgData name="Jim McGowan" userId="e2c7446dd3aca506" providerId="LiveId" clId="{79166217-3895-4B54-BAB6-529CC5325B96}"/>
    <pc:docChg chg="custSel modHandout">
      <pc:chgData name="Jim McGowan" userId="e2c7446dd3aca506" providerId="LiveId" clId="{79166217-3895-4B54-BAB6-529CC5325B96}" dt="2024-09-25T12:58:04.591" v="1" actId="20577"/>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056 Acts 10v1-16 </a:t>
            </a:r>
          </a:p>
          <a:p>
            <a:pPr>
              <a:defRPr/>
            </a:pPr>
            <a:r>
              <a:rPr lang="en-US" sz="1400" dirty="0"/>
              <a:t>10-23-2024</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10/23/2024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a:t>
            </a:fld>
            <a:endParaRPr lang="en-US"/>
          </a:p>
        </p:txBody>
      </p:sp>
    </p:spTree>
    <p:extLst>
      <p:ext uri="{BB962C8B-B14F-4D97-AF65-F5344CB8AC3E}">
        <p14:creationId xmlns:p14="http://schemas.microsoft.com/office/powerpoint/2010/main" val="2549051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78</a:t>
            </a:fld>
            <a:endParaRPr lang="en-US"/>
          </a:p>
        </p:txBody>
      </p:sp>
    </p:spTree>
    <p:extLst>
      <p:ext uri="{BB962C8B-B14F-4D97-AF65-F5344CB8AC3E}">
        <p14:creationId xmlns:p14="http://schemas.microsoft.com/office/powerpoint/2010/main" val="2899075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80</a:t>
            </a:fld>
            <a:endParaRPr lang="en-US"/>
          </a:p>
        </p:txBody>
      </p:sp>
    </p:spTree>
    <p:extLst>
      <p:ext uri="{BB962C8B-B14F-4D97-AF65-F5344CB8AC3E}">
        <p14:creationId xmlns:p14="http://schemas.microsoft.com/office/powerpoint/2010/main" val="124894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3</a:t>
            </a:fld>
            <a:endParaRPr lang="en-US"/>
          </a:p>
        </p:txBody>
      </p:sp>
    </p:spTree>
    <p:extLst>
      <p:ext uri="{BB962C8B-B14F-4D97-AF65-F5344CB8AC3E}">
        <p14:creationId xmlns:p14="http://schemas.microsoft.com/office/powerpoint/2010/main" val="2215988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10</a:t>
            </a:fld>
            <a:endParaRPr lang="en-US" altLang="en-US" dirty="0"/>
          </a:p>
        </p:txBody>
      </p:sp>
    </p:spTree>
    <p:extLst>
      <p:ext uri="{BB962C8B-B14F-4D97-AF65-F5344CB8AC3E}">
        <p14:creationId xmlns:p14="http://schemas.microsoft.com/office/powerpoint/2010/main" val="667662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DE70C-7670-EA30-7E33-BBB769F3FC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0B88E8-E229-9F61-A5C9-2A02B5217A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B719F4-2C08-AB0E-21E7-71E82AED67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311D2F-9611-1D6D-D887-281DB6DC8E82}"/>
              </a:ext>
            </a:extLst>
          </p:cNvPr>
          <p:cNvSpPr>
            <a:spLocks noGrp="1"/>
          </p:cNvSpPr>
          <p:nvPr>
            <p:ph type="sldNum" sz="quarter" idx="5"/>
          </p:nvPr>
        </p:nvSpPr>
        <p:spPr/>
        <p:txBody>
          <a:bodyPr/>
          <a:lstStyle/>
          <a:p>
            <a:fld id="{3D084339-C7C3-4022-975D-A91B6BCBB8E5}" type="slidenum">
              <a:rPr lang="en-US" altLang="en-US" smtClean="0"/>
              <a:pPr/>
              <a:t>11</a:t>
            </a:fld>
            <a:endParaRPr lang="en-US" altLang="en-US" dirty="0"/>
          </a:p>
        </p:txBody>
      </p:sp>
    </p:spTree>
    <p:extLst>
      <p:ext uri="{BB962C8B-B14F-4D97-AF65-F5344CB8AC3E}">
        <p14:creationId xmlns:p14="http://schemas.microsoft.com/office/powerpoint/2010/main" val="3961399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56</a:t>
            </a:fld>
            <a:endParaRPr lang="en-US"/>
          </a:p>
        </p:txBody>
      </p:sp>
    </p:spTree>
    <p:extLst>
      <p:ext uri="{BB962C8B-B14F-4D97-AF65-F5344CB8AC3E}">
        <p14:creationId xmlns:p14="http://schemas.microsoft.com/office/powerpoint/2010/main" val="2704763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74</a:t>
            </a:fld>
            <a:endParaRPr lang="en-US"/>
          </a:p>
        </p:txBody>
      </p:sp>
    </p:spTree>
    <p:extLst>
      <p:ext uri="{BB962C8B-B14F-4D97-AF65-F5344CB8AC3E}">
        <p14:creationId xmlns:p14="http://schemas.microsoft.com/office/powerpoint/2010/main" val="2417942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75</a:t>
            </a:fld>
            <a:endParaRPr lang="en-US"/>
          </a:p>
        </p:txBody>
      </p:sp>
    </p:spTree>
    <p:extLst>
      <p:ext uri="{BB962C8B-B14F-4D97-AF65-F5344CB8AC3E}">
        <p14:creationId xmlns:p14="http://schemas.microsoft.com/office/powerpoint/2010/main" val="2011604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76</a:t>
            </a:fld>
            <a:endParaRPr lang="en-US"/>
          </a:p>
        </p:txBody>
      </p:sp>
    </p:spTree>
    <p:extLst>
      <p:ext uri="{BB962C8B-B14F-4D97-AF65-F5344CB8AC3E}">
        <p14:creationId xmlns:p14="http://schemas.microsoft.com/office/powerpoint/2010/main" val="2850602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77</a:t>
            </a:fld>
            <a:endParaRPr lang="en-US"/>
          </a:p>
        </p:txBody>
      </p:sp>
    </p:spTree>
    <p:extLst>
      <p:ext uri="{BB962C8B-B14F-4D97-AF65-F5344CB8AC3E}">
        <p14:creationId xmlns:p14="http://schemas.microsoft.com/office/powerpoint/2010/main" val="215253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70786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4077557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85998407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06597765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4462815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2812106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03546320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83328248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37614296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124910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60834521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398784842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58437701"/>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59"/>
          <p:cNvSpPr>
            <a:spLocks noGrp="1" noChangeArrowheads="1"/>
          </p:cNvSpPr>
          <p:nvPr>
            <p:ph type="dt" sz="half" idx="10"/>
          </p:nvPr>
        </p:nvSpPr>
        <p:spPr/>
        <p:txBody>
          <a:bodyPr/>
          <a:lstStyle>
            <a:lvl1pPr>
              <a:defRPr/>
            </a:lvl1pPr>
          </a:lstStyle>
          <a:p>
            <a:pPr>
              <a:defRPr/>
            </a:pPr>
            <a:endParaRPr lang="en-US"/>
          </a:p>
        </p:txBody>
      </p:sp>
      <p:sp>
        <p:nvSpPr>
          <p:cNvPr id="4" name="Rectangle 1060"/>
          <p:cNvSpPr>
            <a:spLocks noGrp="1" noChangeArrowheads="1"/>
          </p:cNvSpPr>
          <p:nvPr>
            <p:ph type="ftr" sz="quarter" idx="11"/>
          </p:nvPr>
        </p:nvSpPr>
        <p:spPr/>
        <p:txBody>
          <a:bodyPr/>
          <a:lstStyle>
            <a:lvl1pPr>
              <a:defRPr/>
            </a:lvl1pPr>
          </a:lstStyle>
          <a:p>
            <a:pPr>
              <a:defRPr/>
            </a:pPr>
            <a:endParaRPr lang="en-US"/>
          </a:p>
        </p:txBody>
      </p:sp>
      <p:sp>
        <p:nvSpPr>
          <p:cNvPr id="5" name="Rectangle 1061"/>
          <p:cNvSpPr>
            <a:spLocks noGrp="1" noChangeArrowheads="1"/>
          </p:cNvSpPr>
          <p:nvPr>
            <p:ph type="sldNum" sz="quarter" idx="12"/>
          </p:nvPr>
        </p:nvSpPr>
        <p:spPr/>
        <p:txBody>
          <a:bodyPr/>
          <a:lstStyle>
            <a:lvl1pPr>
              <a:defRPr smtClean="0"/>
            </a:lvl1pPr>
          </a:lstStyle>
          <a:p>
            <a:pPr>
              <a:defRPr/>
            </a:pPr>
            <a:fld id="{228044A3-C64B-439C-B7F2-9F7A50A2C066}" type="slidenum">
              <a:rPr lang="en-US" altLang="en-US"/>
              <a:pPr>
                <a:defRPr/>
              </a:pPr>
              <a:t>‹#›</a:t>
            </a:fld>
            <a:endParaRPr lang="en-US" altLang="en-US"/>
          </a:p>
        </p:txBody>
      </p:sp>
    </p:spTree>
    <p:extLst>
      <p:ext uri="{BB962C8B-B14F-4D97-AF65-F5344CB8AC3E}">
        <p14:creationId xmlns:p14="http://schemas.microsoft.com/office/powerpoint/2010/main" val="21510101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10/23/2024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3961122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23"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9883984"/>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4801314"/>
          </a:xfrm>
          <a:prstGeom prst="rect">
            <a:avLst/>
          </a:prstGeom>
          <a:noFill/>
        </p:spPr>
        <p:txBody>
          <a:bodyPr wrap="square">
            <a:spAutoFit/>
          </a:bodyPr>
          <a:lstStyle/>
          <a:p>
            <a:pPr marL="0" marR="0" algn="ctr" defTabSz="685800">
              <a:spcAft>
                <a:spcPts val="900"/>
              </a:spcAft>
              <a:buClr>
                <a:schemeClr val="tx2"/>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Luke 1:1–4</a:t>
            </a:r>
          </a:p>
          <a:p>
            <a:pPr marL="0" marR="0" algn="just">
              <a:spcBef>
                <a:spcPts val="0"/>
              </a:spcBef>
              <a:spcAft>
                <a:spcPts val="0"/>
              </a:spcAft>
            </a:pPr>
            <a:r>
              <a:rPr lang="en-US" sz="32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Inasmuch as many have undertaken to compile an account of the things accomplished among us, </a:t>
            </a:r>
            <a:r>
              <a:rPr lang="en-US" sz="3200" strike="noStrike" baseline="30000" dirty="0">
                <a:effectLst>
                  <a:outerShdw blurRad="38100" dist="38100" dir="2700000" algn="tl">
                    <a:srgbClr val="000000">
                      <a:alpha val="43137"/>
                    </a:srgbClr>
                  </a:outerShdw>
                </a:effectLst>
                <a:latin typeface="Calibri" panose="020F0502020204030204" pitchFamily="34" charset="0"/>
              </a:rPr>
              <a:t>2</a:t>
            </a:r>
            <a:r>
              <a:rPr lang="en-US" sz="3200"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just as they were handed down to us by those who from the beginning were eyewitnesses and servants of the word,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it seemed fitting for me as well, having </a:t>
            </a:r>
            <a:r>
              <a:rPr lang="en-US" sz="3200" dirty="0">
                <a:effectLst>
                  <a:outerShdw blurRad="38100" dist="38100" dir="2700000" algn="tl">
                    <a:srgbClr val="000000">
                      <a:alpha val="43137"/>
                    </a:srgbClr>
                  </a:outerShdw>
                </a:effectLst>
              </a:rPr>
              <a:t>investigated everything carefully from the beginning, </a:t>
            </a:r>
            <a:r>
              <a:rPr lang="en-US" sz="3200" dirty="0">
                <a:effectLst>
                  <a:outerShdw blurRad="38100" dist="38100" dir="2700000" algn="tl">
                    <a:srgbClr val="000000">
                      <a:alpha val="43137"/>
                    </a:srgbClr>
                  </a:outerShdw>
                </a:effectLst>
                <a:latin typeface="Calibri" panose="020F0502020204030204" pitchFamily="34" charset="0"/>
              </a:rPr>
              <a:t>to write </a:t>
            </a:r>
            <a:r>
              <a:rPr lang="en-US" sz="3200" i="1" dirty="0">
                <a:effectLst>
                  <a:outerShdw blurRad="38100" dist="38100" dir="2700000" algn="tl">
                    <a:srgbClr val="000000">
                      <a:alpha val="43137"/>
                    </a:srgbClr>
                  </a:outerShdw>
                </a:effectLst>
                <a:latin typeface="Calibri" panose="020F0502020204030204" pitchFamily="34" charset="0"/>
              </a:rPr>
              <a:t>it</a:t>
            </a:r>
            <a:r>
              <a:rPr lang="en-US" sz="3200" dirty="0">
                <a:effectLst>
                  <a:outerShdw blurRad="38100" dist="38100" dir="2700000" algn="tl">
                    <a:srgbClr val="000000">
                      <a:alpha val="43137"/>
                    </a:srgbClr>
                  </a:outerShdw>
                </a:effectLst>
                <a:latin typeface="Calibri" panose="020F0502020204030204" pitchFamily="34" charset="0"/>
              </a:rPr>
              <a:t> out for you in consecutive order, </a:t>
            </a:r>
            <a:r>
              <a:rPr lang="en-US" sz="3200" dirty="0">
                <a:effectLst>
                  <a:outerShdw blurRad="38100" dist="38100" dir="2700000" algn="tl">
                    <a:srgbClr val="000000">
                      <a:alpha val="43137"/>
                    </a:srgbClr>
                  </a:outerShdw>
                </a:effectLst>
              </a:rPr>
              <a:t>most excellent </a:t>
            </a:r>
            <a:r>
              <a:rPr lang="en-US" sz="3200" b="1" u="sng" dirty="0">
                <a:solidFill>
                  <a:srgbClr val="FFFFCC"/>
                </a:solidFill>
                <a:effectLst>
                  <a:outerShdw blurRad="38100" dist="38100" dir="2700000" algn="tl">
                    <a:srgbClr val="000000">
                      <a:alpha val="43137"/>
                    </a:srgbClr>
                  </a:outerShdw>
                </a:effectLst>
              </a:rPr>
              <a:t>Theophilus</a:t>
            </a:r>
            <a:r>
              <a:rPr lang="en-US" sz="3200" dirty="0">
                <a:effectLst>
                  <a:outerShdw blurRad="38100" dist="38100" dir="2700000" algn="tl">
                    <a:srgbClr val="000000">
                      <a:alpha val="43137"/>
                    </a:srgbClr>
                  </a:outerShdw>
                </a:effectLst>
                <a:latin typeface="Calibri" panose="020F0502020204030204" pitchFamily="34" charset="0"/>
              </a:rPr>
              <a:t>;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4</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rPr>
              <a:t>so that you may know the exact truth about the things you have been taught. </a:t>
            </a:r>
          </a:p>
        </p:txBody>
      </p:sp>
    </p:spTree>
    <p:extLst>
      <p:ext uri="{BB962C8B-B14F-4D97-AF65-F5344CB8AC3E}">
        <p14:creationId xmlns:p14="http://schemas.microsoft.com/office/powerpoint/2010/main" val="3675035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66695-F7D9-FF64-2E9B-C7504670425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BEAAF15-E211-6E47-7180-5024FE597717}"/>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680530B5-504B-608F-51AF-38C6E81ABA5A}"/>
              </a:ext>
            </a:extLst>
          </p:cNvPr>
          <p:cNvSpPr txBox="1"/>
          <p:nvPr/>
        </p:nvSpPr>
        <p:spPr>
          <a:xfrm>
            <a:off x="609600" y="0"/>
            <a:ext cx="10972800" cy="2831544"/>
          </a:xfrm>
          <a:prstGeom prst="rect">
            <a:avLst/>
          </a:prstGeom>
          <a:noFill/>
        </p:spPr>
        <p:txBody>
          <a:bodyPr wrap="square">
            <a:spAutoFit/>
          </a:bodyPr>
          <a:lstStyle/>
          <a:p>
            <a:pPr algn="ctr" defTabSz="685800">
              <a:spcAft>
                <a:spcPts val="900"/>
              </a:spcAft>
              <a:buClr>
                <a:schemeClr val="tx2"/>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Acts 1:1–2 </a:t>
            </a:r>
          </a:p>
          <a:p>
            <a:pPr marL="0" marR="0">
              <a:spcBef>
                <a:spcPts val="0"/>
              </a:spcBef>
              <a:spcAft>
                <a:spcPts val="0"/>
              </a:spcAft>
            </a:pPr>
            <a:r>
              <a:rPr lang="en-US" sz="3200" u="none" strike="noStrike" baseline="30000" dirty="0">
                <a:effectLst/>
                <a:latin typeface="Calibri" panose="020F0502020204030204" pitchFamily="34" charset="0"/>
              </a:rPr>
              <a:t>1</a:t>
            </a:r>
            <a:r>
              <a:rPr lang="en-US" sz="3200" u="none" strike="noStrike" dirty="0">
                <a:effectLst/>
                <a:latin typeface="Calibri" panose="020F0502020204030204" pitchFamily="34" charset="0"/>
              </a:rPr>
              <a:t> </a:t>
            </a:r>
            <a:r>
              <a:rPr lang="en-US" sz="3200" dirty="0">
                <a:effectLst/>
                <a:latin typeface="Calibri" panose="020F0502020204030204" pitchFamily="34" charset="0"/>
              </a:rPr>
              <a:t>The first account I composed, </a:t>
            </a:r>
            <a:r>
              <a:rPr lang="en-US" sz="3200" b="1" u="sng" dirty="0">
                <a:solidFill>
                  <a:srgbClr val="FFFFCC"/>
                </a:solidFill>
                <a:effectLst>
                  <a:outerShdw blurRad="38100" dist="38100" dir="2700000" algn="tl">
                    <a:srgbClr val="000000">
                      <a:alpha val="43137"/>
                    </a:srgbClr>
                  </a:outerShdw>
                </a:effectLst>
              </a:rPr>
              <a:t>Theophilus</a:t>
            </a:r>
            <a:r>
              <a:rPr lang="en-US" sz="3200" dirty="0">
                <a:effectLst/>
                <a:latin typeface="Calibri" panose="020F0502020204030204" pitchFamily="34" charset="0"/>
              </a:rPr>
              <a:t>, about all that Jesus began to do and teach, </a:t>
            </a:r>
            <a:r>
              <a:rPr lang="en-US" sz="3200" u="none" strike="noStrike" baseline="30000" dirty="0">
                <a:effectLst/>
                <a:latin typeface="Calibri" panose="020F0502020204030204" pitchFamily="34" charset="0"/>
              </a:rPr>
              <a:t>2</a:t>
            </a:r>
            <a:r>
              <a:rPr lang="en-US" sz="3200" u="none" strike="noStrike" dirty="0">
                <a:effectLst/>
                <a:latin typeface="Calibri" panose="020F0502020204030204" pitchFamily="34" charset="0"/>
              </a:rPr>
              <a:t> </a:t>
            </a:r>
            <a:r>
              <a:rPr lang="en-US" sz="3200" dirty="0">
                <a:effectLst/>
                <a:latin typeface="Calibri" panose="020F0502020204030204" pitchFamily="34" charset="0"/>
              </a:rPr>
              <a:t>until the day when He was taken up </a:t>
            </a:r>
            <a:r>
              <a:rPr lang="en-US" sz="3200" i="1" dirty="0">
                <a:effectLst/>
                <a:latin typeface="Calibri" panose="020F0502020204030204" pitchFamily="34" charset="0"/>
              </a:rPr>
              <a:t>to heaven</a:t>
            </a:r>
            <a:r>
              <a:rPr lang="en-US" sz="3200" dirty="0">
                <a:effectLst/>
                <a:latin typeface="Calibri" panose="020F0502020204030204" pitchFamily="34" charset="0"/>
              </a:rPr>
              <a:t>, after He had by the Holy Spirit given orders to the apostles whom He had chosen.</a:t>
            </a:r>
          </a:p>
        </p:txBody>
      </p:sp>
      <p:pic>
        <p:nvPicPr>
          <p:cNvPr id="6" name="Picture 5">
            <a:extLst>
              <a:ext uri="{FF2B5EF4-FFF2-40B4-BE49-F238E27FC236}">
                <a16:creationId xmlns:a16="http://schemas.microsoft.com/office/drawing/2014/main" id="{7CAD352D-3B64-ED51-82B4-41F8E5CE5533}"/>
              </a:ext>
            </a:extLst>
          </p:cNvPr>
          <p:cNvPicPr>
            <a:picLocks noChangeAspect="1"/>
          </p:cNvPicPr>
          <p:nvPr/>
        </p:nvPicPr>
        <p:blipFill>
          <a:blip r:embed="rId4"/>
          <a:stretch>
            <a:fillRect/>
          </a:stretch>
        </p:blipFill>
        <p:spPr>
          <a:xfrm>
            <a:off x="4273138" y="2971800"/>
            <a:ext cx="3645724"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3166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1CCF6-51C5-2258-A38B-9984A028DDD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987A7D1-33A8-36A4-7BAC-2AAFA1020BB2}"/>
              </a:ext>
            </a:extLst>
          </p:cNvPr>
          <p:cNvSpPr>
            <a:spLocks noGrp="1" noChangeArrowheads="1"/>
          </p:cNvSpPr>
          <p:nvPr>
            <p:ph type="body" idx="1"/>
          </p:nvPr>
        </p:nvSpPr>
        <p:spPr>
          <a:xfrm>
            <a:off x="609600" y="1683165"/>
            <a:ext cx="8458200" cy="349167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Cornelius introduced (1)</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Cornelius’ spiritual state (2)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Vision (3-6)</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Cornelius’ obedience (7-8)</a:t>
            </a:r>
            <a:endPar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842538B2-1C8F-D153-0DA1-BEAC888F6866}"/>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Cornelius Introduced</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10:1-8</a:t>
            </a:r>
          </a:p>
        </p:txBody>
      </p:sp>
      <p:pic>
        <p:nvPicPr>
          <p:cNvPr id="4" name="Picture 3">
            <a:extLst>
              <a:ext uri="{FF2B5EF4-FFF2-40B4-BE49-F238E27FC236}">
                <a16:creationId xmlns:a16="http://schemas.microsoft.com/office/drawing/2014/main" id="{23D85012-000C-6792-74E6-90382BFBB456}"/>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37681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90C7D-7B5D-54C5-2B57-933311B3A85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4478353-296D-106C-F8EE-CC0D784A5610}"/>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Spiritual State</a:t>
            </a:r>
          </a:p>
        </p:txBody>
      </p:sp>
      <p:sp>
        <p:nvSpPr>
          <p:cNvPr id="161795" name="Rectangle 3">
            <a:extLst>
              <a:ext uri="{FF2B5EF4-FFF2-40B4-BE49-F238E27FC236}">
                <a16:creationId xmlns:a16="http://schemas.microsoft.com/office/drawing/2014/main" id="{8E392487-8DCE-210C-FD03-9AEB45423CA5}"/>
              </a:ext>
            </a:extLst>
          </p:cNvPr>
          <p:cNvSpPr>
            <a:spLocks noGrp="1" noChangeArrowheads="1"/>
          </p:cNvSpPr>
          <p:nvPr>
            <p:ph type="body" idx="1"/>
          </p:nvPr>
        </p:nvSpPr>
        <p:spPr>
          <a:xfrm>
            <a:off x="838200" y="18669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Devout (2a)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Feared God (2b)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Generous (2c)</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Prayerful (2d)</a:t>
            </a:r>
          </a:p>
        </p:txBody>
      </p:sp>
      <p:pic>
        <p:nvPicPr>
          <p:cNvPr id="3" name="Picture 2">
            <a:extLst>
              <a:ext uri="{FF2B5EF4-FFF2-40B4-BE49-F238E27FC236}">
                <a16:creationId xmlns:a16="http://schemas.microsoft.com/office/drawing/2014/main" id="{77EFADEF-02E6-D1A4-2368-C157EF01F9DF}"/>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945181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6FF77-1BC9-9194-8BB2-1E959ED0076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AFDF066-EF87-E44D-BE57-B73BDB49B2DA}"/>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Spiritual State</a:t>
            </a:r>
          </a:p>
        </p:txBody>
      </p:sp>
      <p:sp>
        <p:nvSpPr>
          <p:cNvPr id="161795" name="Rectangle 3">
            <a:extLst>
              <a:ext uri="{FF2B5EF4-FFF2-40B4-BE49-F238E27FC236}">
                <a16:creationId xmlns:a16="http://schemas.microsoft.com/office/drawing/2014/main" id="{34DEAD11-7376-3B85-7CF3-0C42D1C838B1}"/>
              </a:ext>
            </a:extLst>
          </p:cNvPr>
          <p:cNvSpPr>
            <a:spLocks noGrp="1" noChangeArrowheads="1"/>
          </p:cNvSpPr>
          <p:nvPr>
            <p:ph type="body" idx="1"/>
          </p:nvPr>
        </p:nvSpPr>
        <p:spPr>
          <a:xfrm>
            <a:off x="838200" y="18669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Devout (2a)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Feared God (2b)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Generous (2c)</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Prayerful (2d)</a:t>
            </a:r>
          </a:p>
        </p:txBody>
      </p:sp>
      <p:pic>
        <p:nvPicPr>
          <p:cNvPr id="3" name="Picture 2">
            <a:extLst>
              <a:ext uri="{FF2B5EF4-FFF2-40B4-BE49-F238E27FC236}">
                <a16:creationId xmlns:a16="http://schemas.microsoft.com/office/drawing/2014/main" id="{9CDFF598-04C4-BBB1-1833-495F3C2DAEE2}"/>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319344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DEE1A-F4C7-49AB-7AAE-AAB9627DC2B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5DE387D-AA98-35A7-1ACE-03F900D27804}"/>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Spiritual State</a:t>
            </a:r>
          </a:p>
        </p:txBody>
      </p:sp>
      <p:sp>
        <p:nvSpPr>
          <p:cNvPr id="161795" name="Rectangle 3">
            <a:extLst>
              <a:ext uri="{FF2B5EF4-FFF2-40B4-BE49-F238E27FC236}">
                <a16:creationId xmlns:a16="http://schemas.microsoft.com/office/drawing/2014/main" id="{608BEAC7-154F-9B1D-CF20-946206B5622B}"/>
              </a:ext>
            </a:extLst>
          </p:cNvPr>
          <p:cNvSpPr>
            <a:spLocks noGrp="1" noChangeArrowheads="1"/>
          </p:cNvSpPr>
          <p:nvPr>
            <p:ph type="body" idx="1"/>
          </p:nvPr>
        </p:nvSpPr>
        <p:spPr>
          <a:xfrm>
            <a:off x="838200" y="18669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Devout (2a)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Feared God (2b)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Generous (2c)</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Prayerful (2d)</a:t>
            </a:r>
          </a:p>
        </p:txBody>
      </p:sp>
      <p:pic>
        <p:nvPicPr>
          <p:cNvPr id="3" name="Picture 2">
            <a:extLst>
              <a:ext uri="{FF2B5EF4-FFF2-40B4-BE49-F238E27FC236}">
                <a16:creationId xmlns:a16="http://schemas.microsoft.com/office/drawing/2014/main" id="{D02D8C03-1BA9-F925-5B05-FB4F0419FA9E}"/>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254263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7315200" y="6248400"/>
            <a:ext cx="3886200" cy="369332"/>
          </a:xfrm>
          <a:prstGeom prst="rect">
            <a:avLst/>
          </a:prstGeom>
          <a:noFill/>
          <a:ln w="9525">
            <a:noFill/>
            <a:miter lim="800000"/>
            <a:headEnd/>
            <a:tailEnd/>
          </a:ln>
        </p:spPr>
        <p:txBody>
          <a:bodyPr wrap="square">
            <a:spAutoFit/>
          </a:bodyPr>
          <a:lstStyle/>
          <a:p>
            <a:pPr algn="ctr"/>
            <a:r>
              <a:rPr lang="en-US" sz="1800" dirty="0">
                <a:latin typeface="Calibri" pitchFamily="34" charset="0"/>
              </a:rPr>
              <a:t>David Barton, </a:t>
            </a:r>
            <a:r>
              <a:rPr lang="en-US" sz="1800" i="1" dirty="0">
                <a:latin typeface="Calibri" pitchFamily="34" charset="0"/>
              </a:rPr>
              <a:t>Original Intent</a:t>
            </a:r>
            <a:r>
              <a:rPr lang="en-US" sz="1800" dirty="0">
                <a:latin typeface="Calibri" pitchFamily="34" charset="0"/>
              </a:rPr>
              <a:t>, p. 245</a:t>
            </a:r>
          </a:p>
        </p:txBody>
      </p:sp>
      <p:pic>
        <p:nvPicPr>
          <p:cNvPr id="5" name="Content Placeholder 4" descr="SAT-scores-631x1024.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152399"/>
            <a:ext cx="5486400" cy="6608309"/>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152399"/>
            <a:ext cx="3886200" cy="598522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4AC9A-55C5-9B29-765E-058FD4C00CD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5E2BA73-CF63-34BB-6146-83ABD0BA0E42}"/>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Spiritual State</a:t>
            </a:r>
          </a:p>
        </p:txBody>
      </p:sp>
      <p:sp>
        <p:nvSpPr>
          <p:cNvPr id="161795" name="Rectangle 3">
            <a:extLst>
              <a:ext uri="{FF2B5EF4-FFF2-40B4-BE49-F238E27FC236}">
                <a16:creationId xmlns:a16="http://schemas.microsoft.com/office/drawing/2014/main" id="{5DA4896F-F2AC-E4C2-F8EC-CD84DF52EC0F}"/>
              </a:ext>
            </a:extLst>
          </p:cNvPr>
          <p:cNvSpPr>
            <a:spLocks noGrp="1" noChangeArrowheads="1"/>
          </p:cNvSpPr>
          <p:nvPr>
            <p:ph type="body" idx="1"/>
          </p:nvPr>
        </p:nvSpPr>
        <p:spPr>
          <a:xfrm>
            <a:off x="838200" y="18669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Devout (2a)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Feared God (2b)</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Generous (2c)</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Prayerful (2d)</a:t>
            </a:r>
          </a:p>
        </p:txBody>
      </p:sp>
      <p:pic>
        <p:nvPicPr>
          <p:cNvPr id="3" name="Picture 2">
            <a:extLst>
              <a:ext uri="{FF2B5EF4-FFF2-40B4-BE49-F238E27FC236}">
                <a16:creationId xmlns:a16="http://schemas.microsoft.com/office/drawing/2014/main" id="{17C70207-112D-586D-3C44-6CAE4480D502}"/>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4147417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899DB-12CC-E000-3144-82B23E168FF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021A6D3-EEF3-A523-2DBE-404C235F6C13}"/>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Spiritual State</a:t>
            </a:r>
          </a:p>
        </p:txBody>
      </p:sp>
      <p:sp>
        <p:nvSpPr>
          <p:cNvPr id="161795" name="Rectangle 3">
            <a:extLst>
              <a:ext uri="{FF2B5EF4-FFF2-40B4-BE49-F238E27FC236}">
                <a16:creationId xmlns:a16="http://schemas.microsoft.com/office/drawing/2014/main" id="{F7BA47B6-BD77-ABA7-A15C-D322AC000E94}"/>
              </a:ext>
            </a:extLst>
          </p:cNvPr>
          <p:cNvSpPr>
            <a:spLocks noGrp="1" noChangeArrowheads="1"/>
          </p:cNvSpPr>
          <p:nvPr>
            <p:ph type="body" idx="1"/>
          </p:nvPr>
        </p:nvSpPr>
        <p:spPr>
          <a:xfrm>
            <a:off x="838200" y="18669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Devout (2a)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Feared God (2b)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Generous (2c)</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Prayerful (2d)</a:t>
            </a:r>
          </a:p>
        </p:txBody>
      </p:sp>
      <p:pic>
        <p:nvPicPr>
          <p:cNvPr id="3" name="Picture 2">
            <a:extLst>
              <a:ext uri="{FF2B5EF4-FFF2-40B4-BE49-F238E27FC236}">
                <a16:creationId xmlns:a16="http://schemas.microsoft.com/office/drawing/2014/main" id="{855FD605-A3B5-DEBA-47B5-6AA557089329}"/>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054777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670236"/>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10:2</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mn-lt"/>
                <a:cs typeface="Times New Roman" panose="02020603050405020304" pitchFamily="18" charset="0"/>
              </a:rPr>
              <a:t>“</a:t>
            </a:r>
            <a:r>
              <a:rPr lang="en-US" sz="3600" dirty="0">
                <a:latin typeface="+mn-lt"/>
                <a:cs typeface="Times New Roman" panose="02020603050405020304" pitchFamily="18" charset="0"/>
              </a:rPr>
              <a:t>Now </a:t>
            </a:r>
            <a:r>
              <a:rPr lang="en-US" sz="3600" i="1" dirty="0">
                <a:latin typeface="+mn-lt"/>
                <a:cs typeface="Times New Roman" panose="02020603050405020304" pitchFamily="18" charset="0"/>
              </a:rPr>
              <a:t>there was</a:t>
            </a:r>
            <a:r>
              <a:rPr lang="en-US" sz="3600" dirty="0">
                <a:latin typeface="+mn-lt"/>
                <a:cs typeface="Times New Roman" panose="02020603050405020304" pitchFamily="18" charset="0"/>
              </a:rPr>
              <a:t> a man at Caesarea named Cornelius, a centurion of what was called the Italian cohort, </a:t>
            </a:r>
            <a:r>
              <a:rPr lang="en-US" sz="3600" baseline="30000" dirty="0">
                <a:latin typeface="+mn-lt"/>
                <a:cs typeface="Times New Roman" panose="02020603050405020304" pitchFamily="18" charset="0"/>
              </a:rPr>
              <a:t>2 </a:t>
            </a:r>
            <a:r>
              <a:rPr lang="en-US" sz="3600" dirty="0">
                <a:latin typeface="+mn-lt"/>
                <a:cs typeface="Times New Roman" panose="02020603050405020304" pitchFamily="18" charset="0"/>
              </a:rPr>
              <a:t>a </a:t>
            </a:r>
            <a:r>
              <a:rPr lang="en-US" sz="3600" b="1" u="sng" dirty="0">
                <a:solidFill>
                  <a:srgbClr val="FFFFCC"/>
                </a:solidFill>
                <a:latin typeface="+mn-lt"/>
                <a:cs typeface="Times New Roman" panose="02020603050405020304" pitchFamily="18" charset="0"/>
              </a:rPr>
              <a:t>devout</a:t>
            </a:r>
            <a:r>
              <a:rPr lang="en-US" sz="3600" dirty="0">
                <a:latin typeface="+mn-lt"/>
                <a:cs typeface="Times New Roman" panose="02020603050405020304" pitchFamily="18" charset="0"/>
              </a:rPr>
              <a:t> man and one who </a:t>
            </a:r>
            <a:r>
              <a:rPr lang="en-US" sz="3600" b="1" u="sng" dirty="0">
                <a:solidFill>
                  <a:srgbClr val="FFFFCC"/>
                </a:solidFill>
                <a:latin typeface="+mn-lt"/>
                <a:cs typeface="Times New Roman" panose="02020603050405020304" pitchFamily="18" charset="0"/>
              </a:rPr>
              <a:t>feared God</a:t>
            </a:r>
            <a:r>
              <a:rPr lang="en-US" sz="3600" dirty="0">
                <a:latin typeface="+mn-lt"/>
                <a:cs typeface="Times New Roman" panose="02020603050405020304" pitchFamily="18" charset="0"/>
              </a:rPr>
              <a:t> with </a:t>
            </a:r>
            <a:r>
              <a:rPr lang="en-US" sz="3600" b="1" u="sng" dirty="0">
                <a:solidFill>
                  <a:srgbClr val="FFFFCC"/>
                </a:solidFill>
                <a:latin typeface="+mn-lt"/>
                <a:cs typeface="Times New Roman" panose="02020603050405020304" pitchFamily="18" charset="0"/>
              </a:rPr>
              <a:t>all his household</a:t>
            </a:r>
            <a:r>
              <a:rPr lang="en-US" sz="3600" dirty="0">
                <a:latin typeface="+mn-lt"/>
                <a:cs typeface="Times New Roman" panose="02020603050405020304" pitchFamily="18" charset="0"/>
              </a:rPr>
              <a:t>, and </a:t>
            </a:r>
            <a:r>
              <a:rPr lang="en-US" sz="3600" b="1" u="sng" dirty="0">
                <a:solidFill>
                  <a:srgbClr val="FFFFCC"/>
                </a:solidFill>
                <a:latin typeface="+mn-lt"/>
                <a:cs typeface="Times New Roman" panose="02020603050405020304" pitchFamily="18" charset="0"/>
              </a:rPr>
              <a:t>gave many alms</a:t>
            </a:r>
            <a:r>
              <a:rPr lang="en-US" sz="3600" dirty="0">
                <a:latin typeface="+mn-lt"/>
                <a:cs typeface="Times New Roman" panose="02020603050405020304" pitchFamily="18" charset="0"/>
              </a:rPr>
              <a:t> to the </a:t>
            </a:r>
            <a:r>
              <a:rPr lang="en-US" sz="3600" i="1" dirty="0">
                <a:latin typeface="+mn-lt"/>
                <a:cs typeface="Times New Roman" panose="02020603050405020304" pitchFamily="18" charset="0"/>
              </a:rPr>
              <a:t>Jewish</a:t>
            </a:r>
            <a:r>
              <a:rPr lang="en-US" sz="3600" dirty="0">
                <a:latin typeface="+mn-lt"/>
                <a:cs typeface="Times New Roman" panose="02020603050405020304" pitchFamily="18" charset="0"/>
              </a:rPr>
              <a:t> people and </a:t>
            </a:r>
            <a:r>
              <a:rPr lang="en-US" sz="3600" b="1" u="sng" dirty="0">
                <a:solidFill>
                  <a:srgbClr val="FFFFCC"/>
                </a:solidFill>
                <a:latin typeface="+mn-lt"/>
                <a:cs typeface="Times New Roman" panose="02020603050405020304" pitchFamily="18" charset="0"/>
              </a:rPr>
              <a:t>prayed to God continually</a:t>
            </a:r>
            <a:r>
              <a:rPr lang="en-US" sz="3600" dirty="0">
                <a:effectLst>
                  <a:outerShdw blurRad="38100" dist="38100" dir="2700000" algn="tl">
                    <a:srgbClr val="000000">
                      <a:alpha val="43137"/>
                    </a:srgbClr>
                  </a:outerShdw>
                </a:effectLst>
                <a:latin typeface="+mn-lt"/>
                <a:cs typeface="Times New Roman" panose="02020603050405020304" pitchFamily="18" charset="0"/>
              </a:rPr>
              <a: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DEADE26-3CE5-CEF8-5721-3B5BA1D4774E}"/>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7889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10:1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p:cNvSpPr>
            <a:spLocks noGrp="1" noChangeArrowheads="1"/>
          </p:cNvSpPr>
          <p:nvPr>
            <p:ph type="body" idx="1"/>
          </p:nvPr>
        </p:nvSpPr>
        <p:spPr>
          <a:xfrm>
            <a:off x="457200" y="1295400"/>
            <a:ext cx="8153400" cy="4953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Cornelius’ Vision (10:1-8)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Vision (Acts 10:9-16)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Vision’s Application (10:17-23a)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Caesarean Ministry (10:23b-33)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 &amp; The Keys of the Kingdom (10:34-43)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Gentiles’ Salvation (10:44-48)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Defense in Jerusalem (11:1-18)</a:t>
            </a:r>
          </a:p>
        </p:txBody>
      </p:sp>
      <p:pic>
        <p:nvPicPr>
          <p:cNvPr id="3" name="Picture 2">
            <a:extLst>
              <a:ext uri="{FF2B5EF4-FFF2-40B4-BE49-F238E27FC236}">
                <a16:creationId xmlns:a16="http://schemas.microsoft.com/office/drawing/2014/main" id="{9837242E-7B66-293F-6F29-D09C2BF0C9BD}"/>
              </a:ext>
            </a:extLst>
          </p:cNvPr>
          <p:cNvPicPr>
            <a:picLocks noChangeAspect="1"/>
          </p:cNvPicPr>
          <p:nvPr/>
        </p:nvPicPr>
        <p:blipFill>
          <a:blip r:embed="rId3"/>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4016949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5084B-F19C-3BCE-15AF-8867E49E782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BBAA0FE-6A5F-28EC-02B7-33F3BE4DB86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FE40ECE9-5C10-4276-0DC0-9B292F2F0EC8}"/>
              </a:ext>
            </a:extLst>
          </p:cNvPr>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Acts 11:14</a:t>
            </a:r>
          </a:p>
          <a:p>
            <a:pPr algn="just" eaLnBrk="1" fontAlgn="auto" hangingPunct="1">
              <a:spcBef>
                <a:spcPts val="0"/>
              </a:spcBef>
              <a:spcAft>
                <a:spcPts val="0"/>
              </a:spcAft>
              <a:defRPr/>
            </a:pPr>
            <a:r>
              <a:rPr lang="en-US" sz="3600" dirty="0">
                <a:effectLst>
                  <a:outerShdw blurRad="38100" dist="38100" dir="2700000" algn="tl">
                    <a:srgbClr val="000000">
                      <a:alpha val="43137"/>
                    </a:srgbClr>
                  </a:outerShdw>
                </a:effectLst>
                <a:latin typeface="+mn-lt"/>
                <a:cs typeface="Times New Roman" panose="02020603050405020304" pitchFamily="18" charset="0"/>
              </a:rPr>
              <a:t>“and he will speak words to you by which </a:t>
            </a:r>
            <a:r>
              <a:rPr lang="en-US" sz="3600" b="1" u="sng" dirty="0">
                <a:solidFill>
                  <a:srgbClr val="FFFFCC"/>
                </a:solidFill>
                <a:latin typeface="+mn-lt"/>
                <a:cs typeface="Times New Roman" panose="02020603050405020304" pitchFamily="18" charset="0"/>
              </a:rPr>
              <a:t>you will be saved</a:t>
            </a:r>
            <a:r>
              <a:rPr lang="en-US" sz="3600" dirty="0">
                <a:effectLst>
                  <a:outerShdw blurRad="38100" dist="38100" dir="2700000" algn="tl">
                    <a:srgbClr val="000000">
                      <a:alpha val="43137"/>
                    </a:srgbClr>
                  </a:outerShdw>
                </a:effectLst>
                <a:latin typeface="+mn-lt"/>
                <a:cs typeface="Times New Roman" panose="02020603050405020304" pitchFamily="18" charset="0"/>
              </a:rPr>
              <a:t>, you and all your household.”</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AA273DF-4A46-C46A-8E7E-B094DEF8EA20}"/>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5471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14400" y="228600"/>
            <a:ext cx="10363200" cy="11430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Total Depravity = Inability</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3200399" y="1905000"/>
            <a:ext cx="8338457" cy="1752600"/>
          </a:xfrm>
        </p:spPr>
        <p:txBody>
          <a:bodyPr/>
          <a:lstStyle/>
          <a:p>
            <a:pPr marL="0" indent="0" algn="just">
              <a:buNone/>
            </a:pPr>
            <a:r>
              <a:rPr lang="en-US" sz="3200" b="1" dirty="0">
                <a:solidFill>
                  <a:srgbClr val="FFFFCC"/>
                </a:solidFill>
                <a:effectLst>
                  <a:outerShdw blurRad="38100" dist="38100" dir="2700000" algn="tl">
                    <a:srgbClr val="000000">
                      <a:alpha val="43137"/>
                    </a:srgbClr>
                  </a:outerShdw>
                </a:effectLst>
              </a:rPr>
              <a:t>“T”</a:t>
            </a:r>
            <a:r>
              <a:rPr lang="en-US" sz="3200" dirty="0">
                <a:effectLst>
                  <a:outerShdw blurRad="38100" dist="38100" dir="2700000" algn="tl">
                    <a:srgbClr val="000000">
                      <a:alpha val="43137"/>
                    </a:srgbClr>
                  </a:outerShdw>
                </a:effectLst>
              </a:rPr>
              <a:t> stands for </a:t>
            </a:r>
            <a:r>
              <a:rPr lang="en-US" sz="3200" b="1" dirty="0">
                <a:solidFill>
                  <a:srgbClr val="FFFFCC"/>
                </a:solidFill>
                <a:effectLst>
                  <a:outerShdw blurRad="38100" dist="38100" dir="2700000" algn="tl">
                    <a:srgbClr val="000000">
                      <a:alpha val="43137"/>
                    </a:srgbClr>
                  </a:outerShdw>
                </a:effectLst>
              </a:rPr>
              <a:t>“</a:t>
            </a:r>
            <a:r>
              <a:rPr lang="en-US" sz="3200" b="1" u="sng" dirty="0">
                <a:solidFill>
                  <a:srgbClr val="FFFFCC"/>
                </a:solidFill>
                <a:effectLst>
                  <a:outerShdw blurRad="38100" dist="38100" dir="2700000" algn="tl">
                    <a:srgbClr val="000000">
                      <a:alpha val="43137"/>
                    </a:srgbClr>
                  </a:outerShdw>
                </a:effectLst>
              </a:rPr>
              <a:t>Total Depravity</a:t>
            </a:r>
            <a:r>
              <a:rPr lang="en-US" sz="3200" b="1" dirty="0">
                <a:solidFill>
                  <a:srgbClr val="FFFFCC"/>
                </a:solidFill>
                <a:effectLst>
                  <a:outerShdw blurRad="38100" dist="38100" dir="2700000" algn="tl">
                    <a:srgbClr val="000000">
                      <a:alpha val="43137"/>
                    </a:srgbClr>
                  </a:outerShdw>
                </a:effectLst>
              </a:rPr>
              <a:t>.”</a:t>
            </a:r>
            <a:r>
              <a:rPr lang="en-US" sz="3200" dirty="0">
                <a:effectLst>
                  <a:outerShdw blurRad="38100" dist="38100" dir="2700000" algn="tl">
                    <a:srgbClr val="000000">
                      <a:alpha val="43137"/>
                    </a:srgbClr>
                  </a:outerShdw>
                </a:effectLst>
              </a:rPr>
              <a:t> Man is completely and wholly depraved and has no ability whatsoever to respond (repent or believe) to God until he is first “regenerated” by God. </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6135469"/>
            <a:ext cx="9525000" cy="646331"/>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t>
            </a:r>
          </a:p>
          <a:p>
            <a:pPr algn="ct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34.</a:t>
            </a:r>
          </a:p>
        </p:txBody>
      </p:sp>
      <p:pic>
        <p:nvPicPr>
          <p:cNvPr id="7" name="Picture 6">
            <a:extLst>
              <a:ext uri="{FF2B5EF4-FFF2-40B4-BE49-F238E27FC236}">
                <a16:creationId xmlns:a16="http://schemas.microsoft.com/office/drawing/2014/main" id="{2347D155-ABF1-A617-A6F4-003A4259F281}"/>
              </a:ext>
            </a:extLst>
          </p:cNvPr>
          <p:cNvPicPr>
            <a:picLocks noChangeAspect="1"/>
          </p:cNvPicPr>
          <p:nvPr/>
        </p:nvPicPr>
        <p:blipFill>
          <a:blip r:embed="rId2"/>
          <a:stretch>
            <a:fillRect/>
          </a:stretch>
        </p:blipFill>
        <p:spPr>
          <a:xfrm>
            <a:off x="653144" y="1600200"/>
            <a:ext cx="2406455" cy="3657600"/>
          </a:xfrm>
          <a:prstGeom prst="rect">
            <a:avLst/>
          </a:prstGeom>
        </p:spPr>
      </p:pic>
    </p:spTree>
    <p:extLst>
      <p:ext uri="{BB962C8B-B14F-4D97-AF65-F5344CB8AC3E}">
        <p14:creationId xmlns:p14="http://schemas.microsoft.com/office/powerpoint/2010/main" val="3917193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2111388"/>
            <a:ext cx="10988351" cy="2613012"/>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 we were dead to God, we were dead to truth, righteousness, peace, happiness, and every other good thing, no more capable to respond to God than a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cadaver</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spiritual zombies, death-walkers, unable even to understand</a:t>
            </a: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gravity of their situation. They are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lifeless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6" name="Rectangle 2"/>
          <p:cNvSpPr>
            <a:spLocks noChangeArrowheads="1"/>
          </p:cNvSpPr>
          <p:nvPr/>
        </p:nvSpPr>
        <p:spPr bwMode="auto">
          <a:xfrm>
            <a:off x="4217565" y="241169"/>
            <a:ext cx="3756870" cy="1054231"/>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Faith Works,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64-65</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1" y="208962"/>
            <a:ext cx="1566505" cy="914400"/>
          </a:xfrm>
          <a:prstGeom prst="rect">
            <a:avLst/>
          </a:prstGeom>
          <a:ln>
            <a:solidFill>
              <a:schemeClr val="tx1"/>
            </a:solidFill>
          </a:ln>
        </p:spPr>
      </p:pic>
      <p:sp>
        <p:nvSpPr>
          <p:cNvPr id="2" name="TextBox 1">
            <a:extLst>
              <a:ext uri="{FF2B5EF4-FFF2-40B4-BE49-F238E27FC236}">
                <a16:creationId xmlns:a16="http://schemas.microsoft.com/office/drawing/2014/main" id="{0C53EC16-3554-45A7-B5E6-2EB8007C7FD8}"/>
              </a:ext>
            </a:extLst>
          </p:cNvPr>
          <p:cNvSpPr txBox="1"/>
          <p:nvPr/>
        </p:nvSpPr>
        <p:spPr>
          <a:xfrm>
            <a:off x="819150" y="6324600"/>
            <a:ext cx="10553700" cy="400110"/>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Jr.,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Faith Works: The Gospel According to the Apostles</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(Dallas: Word, 1993), 64-65.</a:t>
            </a:r>
          </a:p>
        </p:txBody>
      </p:sp>
    </p:spTree>
    <p:extLst>
      <p:ext uri="{BB962C8B-B14F-4D97-AF65-F5344CB8AC3E}">
        <p14:creationId xmlns:p14="http://schemas.microsoft.com/office/powerpoint/2010/main" val="1587503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670236"/>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10:2</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mn-lt"/>
                <a:cs typeface="Times New Roman" panose="02020603050405020304" pitchFamily="18" charset="0"/>
              </a:rPr>
              <a:t>“</a:t>
            </a:r>
            <a:r>
              <a:rPr lang="en-US" sz="3600" dirty="0">
                <a:latin typeface="+mn-lt"/>
                <a:cs typeface="Times New Roman" panose="02020603050405020304" pitchFamily="18" charset="0"/>
              </a:rPr>
              <a:t>Now </a:t>
            </a:r>
            <a:r>
              <a:rPr lang="en-US" sz="3600" i="1" dirty="0">
                <a:latin typeface="+mn-lt"/>
                <a:cs typeface="Times New Roman" panose="02020603050405020304" pitchFamily="18" charset="0"/>
              </a:rPr>
              <a:t>there was</a:t>
            </a:r>
            <a:r>
              <a:rPr lang="en-US" sz="3600" dirty="0">
                <a:latin typeface="+mn-lt"/>
                <a:cs typeface="Times New Roman" panose="02020603050405020304" pitchFamily="18" charset="0"/>
              </a:rPr>
              <a:t> a man at Caesarea named Cornelius, a centurion of what was called the Italian cohort, </a:t>
            </a:r>
            <a:r>
              <a:rPr lang="en-US" sz="3600" baseline="30000" dirty="0">
                <a:latin typeface="+mn-lt"/>
                <a:cs typeface="Times New Roman" panose="02020603050405020304" pitchFamily="18" charset="0"/>
              </a:rPr>
              <a:t>2 </a:t>
            </a:r>
            <a:r>
              <a:rPr lang="en-US" sz="3600" dirty="0">
                <a:latin typeface="+mn-lt"/>
                <a:cs typeface="Times New Roman" panose="02020603050405020304" pitchFamily="18" charset="0"/>
              </a:rPr>
              <a:t>a </a:t>
            </a:r>
            <a:r>
              <a:rPr lang="en-US" sz="3600" b="1" u="sng" dirty="0">
                <a:solidFill>
                  <a:srgbClr val="FFFFCC"/>
                </a:solidFill>
                <a:latin typeface="+mn-lt"/>
                <a:cs typeface="Times New Roman" panose="02020603050405020304" pitchFamily="18" charset="0"/>
              </a:rPr>
              <a:t>devout</a:t>
            </a:r>
            <a:r>
              <a:rPr lang="en-US" sz="3600" dirty="0">
                <a:latin typeface="+mn-lt"/>
                <a:cs typeface="Times New Roman" panose="02020603050405020304" pitchFamily="18" charset="0"/>
              </a:rPr>
              <a:t> man and one who </a:t>
            </a:r>
            <a:r>
              <a:rPr lang="en-US" sz="3600" b="1" u="sng" dirty="0">
                <a:solidFill>
                  <a:srgbClr val="FFFFCC"/>
                </a:solidFill>
                <a:latin typeface="+mn-lt"/>
                <a:cs typeface="Times New Roman" panose="02020603050405020304" pitchFamily="18" charset="0"/>
              </a:rPr>
              <a:t>feared God</a:t>
            </a:r>
            <a:r>
              <a:rPr lang="en-US" sz="3600" dirty="0">
                <a:latin typeface="+mn-lt"/>
                <a:cs typeface="Times New Roman" panose="02020603050405020304" pitchFamily="18" charset="0"/>
              </a:rPr>
              <a:t> with </a:t>
            </a:r>
            <a:r>
              <a:rPr lang="en-US" sz="3600" b="1" u="sng" dirty="0">
                <a:solidFill>
                  <a:srgbClr val="FFFFCC"/>
                </a:solidFill>
                <a:latin typeface="+mn-lt"/>
                <a:cs typeface="Times New Roman" panose="02020603050405020304" pitchFamily="18" charset="0"/>
              </a:rPr>
              <a:t>all his household</a:t>
            </a:r>
            <a:r>
              <a:rPr lang="en-US" sz="3600" dirty="0">
                <a:latin typeface="+mn-lt"/>
                <a:cs typeface="Times New Roman" panose="02020603050405020304" pitchFamily="18" charset="0"/>
              </a:rPr>
              <a:t>, and </a:t>
            </a:r>
            <a:r>
              <a:rPr lang="en-US" sz="3600" b="1" u="sng" dirty="0">
                <a:solidFill>
                  <a:srgbClr val="FFFFCC"/>
                </a:solidFill>
                <a:latin typeface="+mn-lt"/>
                <a:cs typeface="Times New Roman" panose="02020603050405020304" pitchFamily="18" charset="0"/>
              </a:rPr>
              <a:t>gave many alms</a:t>
            </a:r>
            <a:r>
              <a:rPr lang="en-US" sz="3600" dirty="0">
                <a:latin typeface="+mn-lt"/>
                <a:cs typeface="Times New Roman" panose="02020603050405020304" pitchFamily="18" charset="0"/>
              </a:rPr>
              <a:t> to the </a:t>
            </a:r>
            <a:r>
              <a:rPr lang="en-US" sz="3600" i="1" dirty="0">
                <a:latin typeface="+mn-lt"/>
                <a:cs typeface="Times New Roman" panose="02020603050405020304" pitchFamily="18" charset="0"/>
              </a:rPr>
              <a:t>Jewish</a:t>
            </a:r>
            <a:r>
              <a:rPr lang="en-US" sz="3600" dirty="0">
                <a:latin typeface="+mn-lt"/>
                <a:cs typeface="Times New Roman" panose="02020603050405020304" pitchFamily="18" charset="0"/>
              </a:rPr>
              <a:t> people and </a:t>
            </a:r>
            <a:r>
              <a:rPr lang="en-US" sz="3600" b="1" u="sng" dirty="0">
                <a:solidFill>
                  <a:srgbClr val="FFFFCC"/>
                </a:solidFill>
                <a:latin typeface="+mn-lt"/>
                <a:cs typeface="Times New Roman" panose="02020603050405020304" pitchFamily="18" charset="0"/>
              </a:rPr>
              <a:t>prayed to God continually</a:t>
            </a:r>
            <a:r>
              <a:rPr lang="en-US" sz="3600" dirty="0">
                <a:effectLst>
                  <a:outerShdw blurRad="38100" dist="38100" dir="2700000" algn="tl">
                    <a:srgbClr val="000000">
                      <a:alpha val="43137"/>
                    </a:srgbClr>
                  </a:outerShdw>
                </a:effectLst>
                <a:latin typeface="+mn-lt"/>
                <a:cs typeface="Times New Roman" panose="02020603050405020304" pitchFamily="18" charset="0"/>
              </a:rPr>
              <a: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DEADE26-3CE5-CEF8-5721-3B5BA1D4774E}"/>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790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p:cNvSpPr>
            <a:spLocks noChangeArrowheads="1"/>
          </p:cNvSpPr>
          <p:nvPr/>
        </p:nvSpPr>
        <p:spPr bwMode="auto">
          <a:xfrm>
            <a:off x="609600" y="2078038"/>
            <a:ext cx="109728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3000" b="1" dirty="0">
                <a:effectLst>
                  <a:outerShdw blurRad="38100" dist="38100" dir="2700000" algn="tl">
                    <a:srgbClr val="000000">
                      <a:alpha val="43137"/>
                    </a:srgbClr>
                  </a:outerShdw>
                </a:effectLst>
                <a:latin typeface="Calibri" panose="020F0502020204030204" pitchFamily="34" charset="0"/>
              </a:rPr>
              <a:t>“</a:t>
            </a:r>
            <a:r>
              <a:rPr lang="en-US" altLang="en-US" sz="3000" dirty="0">
                <a:effectLst>
                  <a:outerShdw blurRad="38100" dist="38100" dir="2700000" algn="tl">
                    <a:srgbClr val="000000">
                      <a:alpha val="43137"/>
                    </a:srgbClr>
                  </a:outerShdw>
                </a:effectLst>
                <a:latin typeface="Calibri" panose="020F0502020204030204" pitchFamily="34" charset="0"/>
              </a:rPr>
              <a:t>…</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one of the mistakes that human beings make is believing that there is only one way</a:t>
            </a:r>
            <a:r>
              <a:rPr lang="en-US" altLang="en-US" sz="3000" dirty="0">
                <a:effectLst>
                  <a:outerShdw blurRad="38100" dist="38100" dir="2700000" algn="tl">
                    <a:srgbClr val="000000">
                      <a:alpha val="43137"/>
                    </a:srgbClr>
                  </a:outerShdw>
                </a:effectLst>
                <a:latin typeface="Calibri" panose="020F0502020204030204" pitchFamily="34" charset="0"/>
              </a:rPr>
              <a:t>…We</a:t>
            </a:r>
            <a:r>
              <a:rPr lang="en-US" altLang="en-US" sz="3000" b="1" u="sng" dirty="0">
                <a:effectLst>
                  <a:outerShdw blurRad="38100" dist="38100" dir="2700000" algn="tl">
                    <a:srgbClr val="000000">
                      <a:alpha val="43137"/>
                    </a:srgbClr>
                  </a:outerShdw>
                </a:effectLst>
                <a:latin typeface="Calibri" panose="020F0502020204030204" pitchFamily="34" charset="0"/>
              </a:rPr>
              <a:t> </a:t>
            </a:r>
            <a:r>
              <a:rPr lang="en-US" altLang="en-US" sz="3000" dirty="0">
                <a:effectLst>
                  <a:outerShdw blurRad="38100" dist="38100" dir="2700000" algn="tl">
                    <a:srgbClr val="000000">
                      <a:alpha val="43137"/>
                    </a:srgbClr>
                  </a:outerShdw>
                </a:effectLst>
                <a:latin typeface="Calibri" panose="020F0502020204030204" pitchFamily="34" charset="0"/>
              </a:rPr>
              <a:t>don’t accept that there are diverse ways of being in the world; that there are millions of ways to be a human being. And </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many ways…many paths to what you call God</a:t>
            </a:r>
            <a:r>
              <a:rPr lang="en-US" altLang="en-US" sz="3000" dirty="0">
                <a:effectLst>
                  <a:outerShdw blurRad="38100" dist="38100" dir="2700000" algn="tl">
                    <a:srgbClr val="000000">
                      <a:alpha val="43137"/>
                    </a:srgbClr>
                  </a:outerShdw>
                </a:effectLst>
                <a:latin typeface="Calibri" panose="020F0502020204030204" pitchFamily="34" charset="0"/>
              </a:rPr>
              <a:t>. That her path might be something else and when she gets there she might call it the light. But her loving, and her kindness, and her generosity brings her to the…same point that it brings you…</a:t>
            </a:r>
          </a:p>
        </p:txBody>
      </p:sp>
      <p:sp>
        <p:nvSpPr>
          <p:cNvPr id="84995" name="TextBox 5"/>
          <p:cNvSpPr txBox="1">
            <a:spLocks noChangeArrowheads="1"/>
          </p:cNvSpPr>
          <p:nvPr/>
        </p:nvSpPr>
        <p:spPr bwMode="auto">
          <a:xfrm>
            <a:off x="2743200" y="6400800"/>
            <a:ext cx="701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dirty="0">
                <a:effectLst>
                  <a:outerShdw blurRad="38100" dist="38100" dir="2700000" algn="tl">
                    <a:srgbClr val="000000">
                      <a:alpha val="43137"/>
                    </a:srgbClr>
                  </a:outerShdw>
                </a:effectLst>
                <a:latin typeface="Calibri" panose="020F0502020204030204" pitchFamily="34" charset="0"/>
              </a:rPr>
              <a:t>www.youtube.com/watch?v=Lb2RUpMDk34</a:t>
            </a:r>
          </a:p>
        </p:txBody>
      </p:sp>
      <p:pic>
        <p:nvPicPr>
          <p:cNvPr id="8499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805082" y="182562"/>
            <a:ext cx="2581836" cy="1828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72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Box 5"/>
          <p:cNvSpPr txBox="1">
            <a:spLocks noChangeArrowheads="1"/>
          </p:cNvSpPr>
          <p:nvPr/>
        </p:nvSpPr>
        <p:spPr bwMode="auto">
          <a:xfrm>
            <a:off x="2743200" y="6400800"/>
            <a:ext cx="701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a:effectLst>
                  <a:outerShdw blurRad="38100" dist="38100" dir="2700000" algn="tl">
                    <a:srgbClr val="000000">
                      <a:alpha val="43137"/>
                    </a:srgbClr>
                  </a:outerShdw>
                </a:effectLst>
                <a:latin typeface="Calibri" panose="020F0502020204030204" pitchFamily="34" charset="0"/>
              </a:rPr>
              <a:t>www.youtube.com/watch?v=Lb2RUpMDk34</a:t>
            </a:r>
          </a:p>
        </p:txBody>
      </p:sp>
      <p:pic>
        <p:nvPicPr>
          <p:cNvPr id="86019" name="Picture 2" descr="https://encrypted-tbn1.gstatic.com/images?q=tbn:ANd9GcRDg5T_RX2f_qZ9D5NXfZbYyeP8-3VdwefZsU4VngItyg_vsMTV3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92750" y="152400"/>
            <a:ext cx="1206500" cy="1295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6020" name="Rectangle 5"/>
          <p:cNvSpPr>
            <a:spLocks noChangeArrowheads="1"/>
          </p:cNvSpPr>
          <p:nvPr/>
        </p:nvSpPr>
        <p:spPr bwMode="auto">
          <a:xfrm>
            <a:off x="609600" y="1458914"/>
            <a:ext cx="10972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3200" dirty="0">
                <a:effectLst>
                  <a:outerShdw blurRad="38100" dist="38100" dir="2700000" algn="tl">
                    <a:srgbClr val="000000">
                      <a:alpha val="43137"/>
                    </a:srgbClr>
                  </a:outerShdw>
                </a:effectLst>
                <a:latin typeface="Calibri" panose="020F0502020204030204" pitchFamily="34" charset="0"/>
              </a:rPr>
              <a:t>…</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It doesn’t matter whether she called it ‘God’ along the way or not…There couldn’t possibly be just one way!</a:t>
            </a:r>
            <a:r>
              <a:rPr lang="en-US" altLang="en-US" sz="3200" b="1"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There couldn’t possibly be only one way with millions of people in the world!</a:t>
            </a:r>
            <a:r>
              <a:rPr lang="en-US" altLang="en-US" sz="3200" dirty="0">
                <a:effectLst>
                  <a:outerShdw blurRad="38100" dist="38100" dir="2700000" algn="tl">
                    <a:srgbClr val="000000">
                      <a:alpha val="43137"/>
                    </a:srgbClr>
                  </a:outerShdw>
                </a:effectLst>
                <a:latin typeface="Calibri" panose="020F0502020204030204" pitchFamily="34" charset="0"/>
              </a:rPr>
              <a:t>...You think…if you are somewhere on the planet and you never hear the name of Jesus but yet you live with a loving heart. You lived as Jesus would have had you to live. You lived for the same purpose as Jesus came to the planet to teach us all, but </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 are in some remote part of the earth and you never heard the name of Jesus. You cannot get to Heaven…?</a:t>
            </a:r>
            <a:r>
              <a:rPr lang="en-US" altLang="en-US" sz="3200" b="1" dirty="0">
                <a:effectLst>
                  <a:outerShdw blurRad="38100" dist="38100" dir="2700000" algn="tl">
                    <a:srgbClr val="000000">
                      <a:alpha val="43137"/>
                    </a:srgbClr>
                  </a:outerShdw>
                </a:effectLst>
                <a:latin typeface="Calibri" panose="020F0502020204030204" pitchFamily="34" charset="0"/>
              </a:rPr>
              <a:t>”</a:t>
            </a:r>
            <a:r>
              <a:rPr lang="en-US" altLang="en-US" sz="32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2081028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ChangeArrowheads="1"/>
          </p:cNvSpPr>
          <p:nvPr/>
        </p:nvSpPr>
        <p:spPr bwMode="auto">
          <a:xfrm>
            <a:off x="609600" y="1719620"/>
            <a:ext cx="10972800" cy="4985980"/>
          </a:xfrm>
          <a:prstGeom prst="rect">
            <a:avLst/>
          </a:prstGeom>
          <a:noFill/>
          <a:ln w="9525">
            <a:noFill/>
            <a:miter lim="800000"/>
            <a:headEnd/>
            <a:tailEnd/>
          </a:ln>
        </p:spPr>
        <p:txBody>
          <a:bodyPr wrap="square">
            <a:spAutoFit/>
          </a:bodyPr>
          <a:lstStyle/>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Schuller</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"Tell me, what is the future of Christianity?"</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Graham</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"Well, Christianity and being a true believer, you know, I think there's the body of Christ which comes from all the Christian groups around the world, or </a:t>
            </a:r>
            <a:r>
              <a:rPr lang="en-US" altLang="en-US" sz="2800" b="1" u="sng" dirty="0">
                <a:solidFill>
                  <a:srgbClr val="FFFFCC"/>
                </a:solidFill>
                <a:latin typeface="Calibri" panose="020F0502020204030204" pitchFamily="34" charset="0"/>
                <a:cs typeface="Calibri" panose="020F0502020204030204" pitchFamily="34" charset="0"/>
              </a:rPr>
              <a:t>outside the Christian groups</a:t>
            </a:r>
            <a:r>
              <a:rPr lang="en-US" altLang="en-US" sz="2800" dirty="0">
                <a:latin typeface="Calibri" panose="020F0502020204030204" pitchFamily="34" charset="0"/>
                <a:cs typeface="Calibri" panose="020F0502020204030204" pitchFamily="34" charset="0"/>
              </a:rPr>
              <a:t>. I think that everybody that loves Christ or knows Christ, </a:t>
            </a:r>
            <a:r>
              <a:rPr lang="en-US" altLang="en-US" sz="2800" b="1" u="sng" dirty="0">
                <a:solidFill>
                  <a:srgbClr val="FFFFCC"/>
                </a:solidFill>
                <a:latin typeface="Calibri" panose="020F0502020204030204" pitchFamily="34" charset="0"/>
                <a:cs typeface="Calibri" panose="020F0502020204030204" pitchFamily="34" charset="0"/>
              </a:rPr>
              <a:t>whether they're conscious of it or not</a:t>
            </a:r>
            <a:r>
              <a:rPr lang="en-US" altLang="en-US" sz="2800" dirty="0">
                <a:latin typeface="Calibri" panose="020F0502020204030204" pitchFamily="34" charset="0"/>
                <a:cs typeface="Calibri" panose="020F0502020204030204" pitchFamily="34" charset="0"/>
              </a:rPr>
              <a:t>, they're members of the body of Christ. And I don't think that we're going to see a great sweeping revival that will turn the whole world to Christ at any time…and that’s what God is doing today. He is calling people out of the world for His name. Whether they come from the </a:t>
            </a:r>
            <a:r>
              <a:rPr lang="en-US" altLang="en-US" sz="2800" b="1" u="sng" dirty="0">
                <a:solidFill>
                  <a:srgbClr val="FFFFCC"/>
                </a:solidFill>
                <a:latin typeface="Calibri" panose="020F0502020204030204" pitchFamily="34" charset="0"/>
                <a:cs typeface="Calibri" panose="020F0502020204030204" pitchFamily="34" charset="0"/>
              </a:rPr>
              <a:t>Muslim</a:t>
            </a:r>
            <a:r>
              <a:rPr lang="en-US" altLang="en-US" sz="2800" dirty="0">
                <a:solidFill>
                  <a:schemeClr val="bg1"/>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world, or the </a:t>
            </a:r>
            <a:r>
              <a:rPr lang="en-US" altLang="en-US" sz="2800" b="1" u="sng" dirty="0">
                <a:solidFill>
                  <a:srgbClr val="FFFFCC"/>
                </a:solidFill>
                <a:latin typeface="Calibri" panose="020F0502020204030204" pitchFamily="34" charset="0"/>
                <a:cs typeface="Calibri" panose="020F0502020204030204" pitchFamily="34" charset="0"/>
              </a:rPr>
              <a:t>Buddhist</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world, or the Christian world, or the </a:t>
            </a:r>
            <a:r>
              <a:rPr lang="en-US" altLang="en-US" sz="2800" b="1" u="sng" dirty="0">
                <a:solidFill>
                  <a:srgbClr val="FFFFCC"/>
                </a:solidFill>
                <a:latin typeface="Calibri" panose="020F0502020204030204" pitchFamily="34" charset="0"/>
                <a:cs typeface="Calibri" panose="020F0502020204030204" pitchFamily="34" charset="0"/>
              </a:rPr>
              <a:t>non-believing</a:t>
            </a:r>
            <a:r>
              <a:rPr lang="en-US" altLang="en-US" sz="2800" dirty="0">
                <a:latin typeface="Calibri" panose="020F0502020204030204" pitchFamily="34" charset="0"/>
                <a:cs typeface="Calibri" panose="020F0502020204030204" pitchFamily="34" charset="0"/>
              </a:rPr>
              <a:t> world, they are members of the body of Christ because they've been called . . .  </a:t>
            </a:r>
          </a:p>
        </p:txBody>
      </p:sp>
      <p:sp>
        <p:nvSpPr>
          <p:cNvPr id="238595" name="TextBox 2"/>
          <p:cNvSpPr txBox="1">
            <a:spLocks noChangeArrowheads="1"/>
          </p:cNvSpPr>
          <p:nvPr/>
        </p:nvSpPr>
        <p:spPr bwMode="auto">
          <a:xfrm>
            <a:off x="3752850" y="1185862"/>
            <a:ext cx="4686300" cy="338138"/>
          </a:xfrm>
          <a:prstGeom prst="rect">
            <a:avLst/>
          </a:prstGeom>
          <a:noFill/>
          <a:ln w="9525">
            <a:noFill/>
            <a:miter lim="800000"/>
            <a:headEnd/>
            <a:tailEnd/>
          </a:ln>
        </p:spPr>
        <p:txBody>
          <a:bodyPr>
            <a:spAutoFit/>
          </a:bodyPr>
          <a:lstStyle/>
          <a:p>
            <a:r>
              <a:rPr lang="en-US" altLang="en-US" sz="1600" dirty="0">
                <a:latin typeface="Calibri" panose="020F0502020204030204" pitchFamily="34" charset="0"/>
                <a:cs typeface="Calibri" panose="020F0502020204030204" pitchFamily="34" charset="0"/>
              </a:rPr>
              <a:t>Hl9Aps://www.youtube.com/watch?v=hrf60-zHl9A</a:t>
            </a:r>
          </a:p>
        </p:txBody>
      </p:sp>
      <p:pic>
        <p:nvPicPr>
          <p:cNvPr id="238596"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2934" y="98425"/>
            <a:ext cx="1346133" cy="1097280"/>
          </a:xfrm>
          <a:prstGeom prst="rect">
            <a:avLst/>
          </a:prstGeom>
          <a:noFill/>
          <a:ln w="9525">
            <a:noFill/>
            <a:miter lim="800000"/>
            <a:headEnd/>
            <a:tailEnd/>
          </a:ln>
        </p:spPr>
      </p:pic>
    </p:spTree>
    <p:extLst>
      <p:ext uri="{BB962C8B-B14F-4D97-AF65-F5344CB8AC3E}">
        <p14:creationId xmlns:p14="http://schemas.microsoft.com/office/powerpoint/2010/main" val="3095363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ChangeArrowheads="1"/>
          </p:cNvSpPr>
          <p:nvPr/>
        </p:nvSpPr>
        <p:spPr bwMode="auto">
          <a:xfrm>
            <a:off x="609600" y="1765280"/>
            <a:ext cx="10972800" cy="3416320"/>
          </a:xfrm>
          <a:prstGeom prst="rect">
            <a:avLst/>
          </a:prstGeom>
          <a:noFill/>
          <a:ln w="9525">
            <a:noFill/>
            <a:miter lim="800000"/>
            <a:headEnd/>
            <a:tailEnd/>
          </a:ln>
        </p:spPr>
        <p:txBody>
          <a:bodyPr wrap="square">
            <a:spAutoFit/>
          </a:bodyPr>
          <a:lstStyle/>
          <a:p>
            <a:pPr algn="just">
              <a:spcBef>
                <a:spcPts val="600"/>
              </a:spcBef>
              <a:spcAft>
                <a:spcPts val="600"/>
              </a:spcAft>
            </a:pPr>
            <a:r>
              <a:rPr lang="en-US" altLang="en-US" sz="2800" dirty="0">
                <a:latin typeface="Calibri" panose="020F0502020204030204" pitchFamily="34" charset="0"/>
                <a:cs typeface="Calibri" panose="020F0502020204030204" pitchFamily="34" charset="0"/>
              </a:rPr>
              <a:t>…by God. </a:t>
            </a:r>
            <a:r>
              <a:rPr lang="en-US" altLang="en-US" sz="2800" b="1" u="sng" dirty="0">
                <a:solidFill>
                  <a:srgbClr val="FFFFCC"/>
                </a:solidFill>
                <a:latin typeface="Calibri" panose="020F0502020204030204" pitchFamily="34" charset="0"/>
                <a:cs typeface="Calibri" panose="020F0502020204030204" pitchFamily="34" charset="0"/>
              </a:rPr>
              <a:t>They may not even know the name of Jesus</a:t>
            </a:r>
            <a:r>
              <a:rPr lang="en-US" altLang="en-US" sz="2800" dirty="0">
                <a:latin typeface="Calibri" panose="020F0502020204030204" pitchFamily="34" charset="0"/>
                <a:cs typeface="Calibri" panose="020F0502020204030204" pitchFamily="34" charset="0"/>
              </a:rPr>
              <a:t>, but they know in their hearts they need something that they don't have and </a:t>
            </a:r>
            <a:r>
              <a:rPr lang="en-US" altLang="en-US" sz="2800" b="1" u="sng" dirty="0">
                <a:solidFill>
                  <a:srgbClr val="FFFFCC"/>
                </a:solidFill>
                <a:latin typeface="Calibri" panose="020F0502020204030204" pitchFamily="34" charset="0"/>
                <a:cs typeface="Calibri" panose="020F0502020204030204" pitchFamily="34" charset="0"/>
              </a:rPr>
              <a:t>they turn to the only light that they have and I think they're saved and they're going to be with us in heaven</a:t>
            </a:r>
            <a:r>
              <a:rPr lang="en-US" altLang="en-US" sz="2800" dirty="0">
                <a:latin typeface="Calibri" panose="020F0502020204030204" pitchFamily="34" charset="0"/>
                <a:cs typeface="Calibri" panose="020F0502020204030204" pitchFamily="34" charset="0"/>
              </a:rPr>
              <a:t>.”</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Schuller</a:t>
            </a:r>
            <a:r>
              <a:rPr lang="en-US" altLang="en-US" sz="2800" b="1" dirty="0">
                <a:latin typeface="Calibri" panose="020F0502020204030204" pitchFamily="34" charset="0"/>
                <a:cs typeface="Calibri" panose="020F0502020204030204" pitchFamily="34" charset="0"/>
              </a:rPr>
              <a:t>:</a:t>
            </a:r>
            <a:r>
              <a:rPr lang="en-US" altLang="en-US" sz="2800" dirty="0">
                <a:latin typeface="Calibri" panose="020F0502020204030204" pitchFamily="34" charset="0"/>
                <a:cs typeface="Calibri" panose="020F0502020204030204" pitchFamily="34" charset="0"/>
              </a:rPr>
              <a:t> "This is fantastic. I'm so thrilled to hear you say that. There's a </a:t>
            </a:r>
            <a:r>
              <a:rPr lang="en-US" altLang="en-US" sz="2800" b="1" u="sng" dirty="0">
                <a:solidFill>
                  <a:srgbClr val="FFFFCC"/>
                </a:solidFill>
                <a:latin typeface="Calibri" panose="020F0502020204030204" pitchFamily="34" charset="0"/>
                <a:cs typeface="Calibri" panose="020F0502020204030204" pitchFamily="34" charset="0"/>
              </a:rPr>
              <a:t>wideness</a:t>
            </a:r>
            <a:r>
              <a:rPr lang="en-US" altLang="en-US" sz="2800" dirty="0">
                <a:solidFill>
                  <a:schemeClr val="bg1"/>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in God's mercy.”</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Graham</a:t>
            </a:r>
            <a:r>
              <a:rPr lang="en-US" altLang="en-US" sz="2800" b="1" dirty="0">
                <a:latin typeface="Calibri" panose="020F0502020204030204" pitchFamily="34" charset="0"/>
                <a:cs typeface="Calibri" panose="020F0502020204030204" pitchFamily="34" charset="0"/>
              </a:rPr>
              <a:t>:</a:t>
            </a:r>
            <a:r>
              <a:rPr lang="en-US" altLang="en-US" sz="2800" dirty="0">
                <a:latin typeface="Calibri" panose="020F0502020204030204" pitchFamily="34" charset="0"/>
                <a:cs typeface="Calibri" panose="020F0502020204030204" pitchFamily="34" charset="0"/>
              </a:rPr>
              <a:t> “There is."</a:t>
            </a:r>
          </a:p>
        </p:txBody>
      </p:sp>
      <p:sp>
        <p:nvSpPr>
          <p:cNvPr id="2" name="TextBox 2">
            <a:extLst>
              <a:ext uri="{FF2B5EF4-FFF2-40B4-BE49-F238E27FC236}">
                <a16:creationId xmlns:a16="http://schemas.microsoft.com/office/drawing/2014/main" id="{B453272E-B8CC-EFD4-8A85-D57FF1658371}"/>
              </a:ext>
            </a:extLst>
          </p:cNvPr>
          <p:cNvSpPr txBox="1">
            <a:spLocks noChangeArrowheads="1"/>
          </p:cNvSpPr>
          <p:nvPr/>
        </p:nvSpPr>
        <p:spPr bwMode="auto">
          <a:xfrm>
            <a:off x="3752850" y="1185862"/>
            <a:ext cx="4686300" cy="338138"/>
          </a:xfrm>
          <a:prstGeom prst="rect">
            <a:avLst/>
          </a:prstGeom>
          <a:noFill/>
          <a:ln w="9525">
            <a:noFill/>
            <a:miter lim="800000"/>
            <a:headEnd/>
            <a:tailEnd/>
          </a:ln>
        </p:spPr>
        <p:txBody>
          <a:bodyPr>
            <a:spAutoFit/>
          </a:bodyPr>
          <a:lstStyle/>
          <a:p>
            <a:r>
              <a:rPr lang="en-US" altLang="en-US" sz="1600" dirty="0">
                <a:latin typeface="Calibri" panose="020F0502020204030204" pitchFamily="34" charset="0"/>
                <a:cs typeface="Calibri" panose="020F0502020204030204" pitchFamily="34" charset="0"/>
              </a:rPr>
              <a:t>Hl9Aps://www.youtube.com/watch?v=hrf60-zHl9A</a:t>
            </a:r>
          </a:p>
        </p:txBody>
      </p:sp>
      <p:pic>
        <p:nvPicPr>
          <p:cNvPr id="3" name="Picture 1">
            <a:extLst>
              <a:ext uri="{FF2B5EF4-FFF2-40B4-BE49-F238E27FC236}">
                <a16:creationId xmlns:a16="http://schemas.microsoft.com/office/drawing/2014/main" id="{CB6B5FAE-3EF7-D495-DE25-D99C816EFE4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2934" y="98425"/>
            <a:ext cx="1346133" cy="1097280"/>
          </a:xfrm>
          <a:prstGeom prst="rect">
            <a:avLst/>
          </a:prstGeom>
          <a:noFill/>
          <a:ln w="9525">
            <a:noFill/>
            <a:miter lim="800000"/>
            <a:headEnd/>
            <a:tailEnd/>
          </a:ln>
        </p:spPr>
      </p:pic>
      <p:pic>
        <p:nvPicPr>
          <p:cNvPr id="4" name="Picture 3">
            <a:extLst>
              <a:ext uri="{FF2B5EF4-FFF2-40B4-BE49-F238E27FC236}">
                <a16:creationId xmlns:a16="http://schemas.microsoft.com/office/drawing/2014/main" id="{D321412A-1178-D211-B662-C6004C0F34D0}"/>
              </a:ext>
            </a:extLst>
          </p:cNvPr>
          <p:cNvPicPr>
            <a:picLocks noChangeAspect="1"/>
          </p:cNvPicPr>
          <p:nvPr/>
        </p:nvPicPr>
        <p:blipFill rotWithShape="1">
          <a:blip r:embed="rId3"/>
          <a:srcRect l="69453"/>
          <a:stretch/>
        </p:blipFill>
        <p:spPr>
          <a:xfrm>
            <a:off x="5489860" y="4876800"/>
            <a:ext cx="1212281" cy="18288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4358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1" name="TextBox 8"/>
          <p:cNvSpPr txBox="1">
            <a:spLocks noChangeArrowheads="1"/>
          </p:cNvSpPr>
          <p:nvPr/>
        </p:nvSpPr>
        <p:spPr bwMode="auto">
          <a:xfrm>
            <a:off x="3301149" y="228600"/>
            <a:ext cx="5589702" cy="11387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Tony Evans</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Totally Saved: Understanding, Experiencing and Enjoying the </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Greatness of Your Salvation</a:t>
            </a:r>
            <a:r>
              <a:rPr lang="en-US" alt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(Chicago: Moody, 2002), 355, 359.</a:t>
            </a:r>
          </a:p>
        </p:txBody>
      </p:sp>
      <p:sp>
        <p:nvSpPr>
          <p:cNvPr id="2" name="Rectangle 1"/>
          <p:cNvSpPr/>
          <p:nvPr/>
        </p:nvSpPr>
        <p:spPr>
          <a:xfrm>
            <a:off x="609601" y="1371600"/>
            <a:ext cx="10972800" cy="5262979"/>
          </a:xfrm>
          <a:prstGeom prst="rect">
            <a:avLst/>
          </a:prstGeom>
        </p:spPr>
        <p:txBody>
          <a:bodyPr wrap="square">
            <a:spAutoFit/>
          </a:bodyPr>
          <a:lstStyle/>
          <a:p>
            <a:pPr algn="just">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 a class I once taught at Dallas Seminary, I inadvertently asked an exam question on material I had not covered in class.  One of the students brought this discrepancy to my attention.  To be fair, I had to rescore all of the test papers because I could not hold the students liable for information they had never been given…So the premise is that God will not hold people accountable for a decision they cannot make, based on information they have not received…And people in faraway lands who have never heard the gospel still have their own sins to answer for.  This means we need to talk about the provision God has made for those who cannot believe….</a:t>
            </a:r>
            <a:r>
              <a:rPr lang="en-US" sz="2800" dirty="0">
                <a:latin typeface="Calibri" panose="020F0502020204030204" pitchFamily="34" charset="0"/>
                <a:cs typeface="Calibri" panose="020F0502020204030204" pitchFamily="34" charset="0"/>
              </a:rPr>
              <a:t>Here's the spiritual principle at work: When people respond to what they do know of God, He takes personal responsibility for giving them more information about Himself.... In the case of a person…</a:t>
            </a:r>
            <a:endPar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2"/>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33400" y="76200"/>
            <a:ext cx="1097280" cy="1097280"/>
          </a:xfrm>
          <a:prstGeom prst="rect">
            <a:avLst/>
          </a:prstGeom>
          <a:ln>
            <a:solidFill>
              <a:schemeClr val="tx1"/>
            </a:solidFill>
          </a:ln>
        </p:spPr>
      </p:pic>
    </p:spTree>
    <p:extLst>
      <p:ext uri="{BB962C8B-B14F-4D97-AF65-F5344CB8AC3E}">
        <p14:creationId xmlns:p14="http://schemas.microsoft.com/office/powerpoint/2010/main" val="322224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3" name="Rectangle 5"/>
          <p:cNvSpPr>
            <a:spLocks noChangeArrowheads="1"/>
          </p:cNvSpPr>
          <p:nvPr/>
        </p:nvSpPr>
        <p:spPr bwMode="auto">
          <a:xfrm>
            <a:off x="609600" y="1371600"/>
            <a:ext cx="10972800" cy="4832092"/>
          </a:xfrm>
          <a:prstGeom prst="rect">
            <a:avLst/>
          </a:prstGeom>
          <a:noFill/>
          <a:ln w="9525">
            <a:noFill/>
            <a:miter lim="800000"/>
            <a:headEnd/>
            <a:tailEnd/>
          </a:ln>
        </p:spPr>
        <p:txBody>
          <a:bodyPr wrap="square">
            <a:spAutoFit/>
          </a:bodyPr>
          <a:lstStyle/>
          <a:p>
            <a:pPr algn="just"/>
            <a:r>
              <a:rPr lang="en-US" sz="2800" dirty="0">
                <a:latin typeface="Calibri" panose="020F0502020204030204" pitchFamily="34" charset="0"/>
                <a:cs typeface="Calibri" panose="020F0502020204030204" pitchFamily="34" charset="0"/>
              </a:rPr>
              <a:t>…who never hears the gospel and never knows the name of Jesus, but who responds to the light he has, God, treats </a:t>
            </a:r>
            <a:r>
              <a:rPr lang="en-US" sz="2800" dirty="0">
                <a:solidFill>
                  <a:srgbClr val="FFFFFF"/>
                </a:solidFill>
                <a:latin typeface="Calibri" panose="020F0502020204030204" pitchFamily="34" charset="0"/>
                <a:cs typeface="Calibri" panose="020F0502020204030204" pitchFamily="34" charset="0"/>
              </a:rPr>
              <a:t>that person like an Old Testament saint, if you will. That is, if the person trusts in what God has revealed, God deals with that person based on the knowledge he has, not the information he never received.  I call this </a:t>
            </a:r>
            <a:r>
              <a:rPr lang="en-US" sz="2800" b="1" u="sng" dirty="0">
                <a:solidFill>
                  <a:srgbClr val="FFFFCC"/>
                </a:solidFill>
                <a:latin typeface="Calibri" panose="020F0502020204030204" pitchFamily="34" charset="0"/>
                <a:cs typeface="Calibri" panose="020F0502020204030204" pitchFamily="34" charset="0"/>
              </a:rPr>
              <a:t>trans-dispensationalism</a:t>
            </a:r>
            <a:r>
              <a:rPr lang="en-US" sz="2800" u="sng" dirty="0">
                <a:solidFill>
                  <a:srgbClr val="FFFFFF"/>
                </a:solidFill>
                <a:latin typeface="Calibri" panose="020F0502020204030204" pitchFamily="34" charset="0"/>
                <a:cs typeface="Calibri" panose="020F0502020204030204" pitchFamily="34" charset="0"/>
              </a:rPr>
              <a:t>...</a:t>
            </a:r>
            <a:r>
              <a:rPr lang="en-US" sz="2800" b="1" u="sng" dirty="0">
                <a:solidFill>
                  <a:srgbClr val="FFFFCC"/>
                </a:solidFill>
                <a:latin typeface="Calibri" panose="020F0502020204030204" pitchFamily="34" charset="0"/>
                <a:cs typeface="Calibri" panose="020F0502020204030204" pitchFamily="34" charset="0"/>
              </a:rPr>
              <a:t>By this I mean if a person is sincerely seeking God and desiring to know Him, and is responding to the truth he knows, if there is no missionary or direct manifestation of God, then God judges that person based on his faith in the light he has received</a:t>
            </a:r>
            <a:r>
              <a:rPr lang="en-US" sz="2800" dirty="0">
                <a:solidFill>
                  <a:srgbClr val="FFFFFF"/>
                </a:solidFill>
                <a:latin typeface="Calibri" panose="020F0502020204030204" pitchFamily="34" charset="0"/>
                <a:cs typeface="Calibri" panose="020F0502020204030204" pitchFamily="34" charset="0"/>
              </a:rPr>
              <a:t>.  And as in the case of Abraham, God will retroactively count this person as righteous by applying the death of Christ from the dispensation of grace.”</a:t>
            </a:r>
            <a:endParaRPr lang="en-US" sz="2800" dirty="0">
              <a:latin typeface="Calibri" panose="020F0502020204030204" pitchFamily="34" charset="0"/>
              <a:cs typeface="Calibri" panose="020F0502020204030204" pitchFamily="34" charset="0"/>
            </a:endParaRPr>
          </a:p>
        </p:txBody>
      </p:sp>
      <p:sp>
        <p:nvSpPr>
          <p:cNvPr id="3" name="TextBox 8">
            <a:extLst>
              <a:ext uri="{FF2B5EF4-FFF2-40B4-BE49-F238E27FC236}">
                <a16:creationId xmlns:a16="http://schemas.microsoft.com/office/drawing/2014/main" id="{F090A061-FAD4-9278-F0A9-97661B2CDFC0}"/>
              </a:ext>
            </a:extLst>
          </p:cNvPr>
          <p:cNvSpPr txBox="1">
            <a:spLocks noChangeArrowheads="1"/>
          </p:cNvSpPr>
          <p:nvPr/>
        </p:nvSpPr>
        <p:spPr bwMode="auto">
          <a:xfrm>
            <a:off x="3301149" y="228600"/>
            <a:ext cx="5589702" cy="11387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Tony Evans</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Totally Saved: Understanding, Experiencing and Enjoying the </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Greatness of Your Salvation</a:t>
            </a:r>
            <a:r>
              <a:rPr lang="en-US" alt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(Chicago: Moody, 2002), 355, 359.</a:t>
            </a:r>
          </a:p>
        </p:txBody>
      </p:sp>
      <p:pic>
        <p:nvPicPr>
          <p:cNvPr id="4" name="Picture 2">
            <a:extLst>
              <a:ext uri="{FF2B5EF4-FFF2-40B4-BE49-F238E27FC236}">
                <a16:creationId xmlns:a16="http://schemas.microsoft.com/office/drawing/2014/main" id="{97B64A7C-45C4-F6CA-A18C-1F61E9A37529}"/>
              </a:ext>
            </a:extLst>
          </p:cNvPr>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33400" y="76200"/>
            <a:ext cx="1097280" cy="1097280"/>
          </a:xfrm>
          <a:prstGeom prst="rect">
            <a:avLst/>
          </a:prstGeom>
          <a:ln>
            <a:solidFill>
              <a:schemeClr val="tx1"/>
            </a:solidFill>
          </a:ln>
        </p:spPr>
      </p:pic>
    </p:spTree>
    <p:extLst>
      <p:ext uri="{BB962C8B-B14F-4D97-AF65-F5344CB8AC3E}">
        <p14:creationId xmlns:p14="http://schemas.microsoft.com/office/powerpoint/2010/main" val="3495489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10:1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p:cNvSpPr>
            <a:spLocks noGrp="1" noChangeArrowheads="1"/>
          </p:cNvSpPr>
          <p:nvPr>
            <p:ph type="body" idx="1"/>
          </p:nvPr>
        </p:nvSpPr>
        <p:spPr>
          <a:xfrm>
            <a:off x="457200" y="1295400"/>
            <a:ext cx="8153400" cy="4953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Cornelius’ Vision (10:1-8)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Vision (Acts 10:9-16)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Vision’s Application (10:17-23a)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Caesarean Ministry (10:23b-33)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 &amp; The Keys of the Kingdom (10:34-43)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Gentiles’ Salvation (10:44-48)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Defense in Jerusalem (11:1-18)</a:t>
            </a:r>
          </a:p>
        </p:txBody>
      </p:sp>
      <p:pic>
        <p:nvPicPr>
          <p:cNvPr id="4" name="Picture 3">
            <a:extLst>
              <a:ext uri="{FF2B5EF4-FFF2-40B4-BE49-F238E27FC236}">
                <a16:creationId xmlns:a16="http://schemas.microsoft.com/office/drawing/2014/main" id="{F934537A-D2EE-A2E0-2084-BF8A86567604}"/>
              </a:ext>
            </a:extLst>
          </p:cNvPr>
          <p:cNvPicPr>
            <a:picLocks noChangeAspect="1"/>
          </p:cNvPicPr>
          <p:nvPr/>
        </p:nvPicPr>
        <p:blipFill>
          <a:blip r:embed="rId3"/>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430948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5084B-F19C-3BCE-15AF-8867E49E782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BBAA0FE-6A5F-28EC-02B7-33F3BE4DB86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FE40ECE9-5C10-4276-0DC0-9B292F2F0EC8}"/>
              </a:ext>
            </a:extLst>
          </p:cNvPr>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Acts 11:14</a:t>
            </a:r>
          </a:p>
          <a:p>
            <a:pPr algn="just" eaLnBrk="1" fontAlgn="auto" hangingPunct="1">
              <a:spcBef>
                <a:spcPts val="0"/>
              </a:spcBef>
              <a:spcAft>
                <a:spcPts val="0"/>
              </a:spcAft>
              <a:defRPr/>
            </a:pPr>
            <a:r>
              <a:rPr lang="en-US" sz="3600" dirty="0">
                <a:effectLst>
                  <a:outerShdw blurRad="38100" dist="38100" dir="2700000" algn="tl">
                    <a:srgbClr val="000000">
                      <a:alpha val="43137"/>
                    </a:srgbClr>
                  </a:outerShdw>
                </a:effectLst>
                <a:latin typeface="+mn-lt"/>
                <a:cs typeface="Times New Roman" panose="02020603050405020304" pitchFamily="18" charset="0"/>
              </a:rPr>
              <a:t>“and he will speak words to you by which </a:t>
            </a:r>
            <a:r>
              <a:rPr lang="en-US" sz="3600" b="1" u="sng" dirty="0">
                <a:solidFill>
                  <a:srgbClr val="FFFFCC"/>
                </a:solidFill>
                <a:latin typeface="+mn-lt"/>
                <a:cs typeface="Times New Roman" panose="02020603050405020304" pitchFamily="18" charset="0"/>
              </a:rPr>
              <a:t>you will be saved</a:t>
            </a:r>
            <a:r>
              <a:rPr lang="en-US" sz="3600" dirty="0">
                <a:effectLst>
                  <a:outerShdw blurRad="38100" dist="38100" dir="2700000" algn="tl">
                    <a:srgbClr val="000000">
                      <a:alpha val="43137"/>
                    </a:srgbClr>
                  </a:outerShdw>
                </a:effectLst>
                <a:latin typeface="+mn-lt"/>
                <a:cs typeface="Times New Roman" panose="02020603050405020304" pitchFamily="18" charset="0"/>
              </a:rPr>
              <a:t>, you and all your household.”</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AA273DF-4A46-C46A-8E7E-B094DEF8EA20}"/>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80223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599" y="0"/>
            <a:ext cx="10982325" cy="2523768"/>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4:12</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there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salvation in no one else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there is no other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name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under heaven that has been given among men by which we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dei</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 saved.”</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35BEB08-1BB9-F8FA-B5E8-859630FDEE0C}"/>
              </a:ext>
            </a:extLst>
          </p:cNvPr>
          <p:cNvPicPr>
            <a:picLocks noChangeAspect="1"/>
          </p:cNvPicPr>
          <p:nvPr/>
        </p:nvPicPr>
        <p:blipFill rotWithShape="1">
          <a:blip r:embed="rId3"/>
          <a:srcRect l="23913" r="27391" b="12353"/>
          <a:stretch/>
        </p:blipFill>
        <p:spPr>
          <a:xfrm>
            <a:off x="4446397" y="2667000"/>
            <a:ext cx="3299206" cy="219456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54065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4F40B62-61CB-0446-B5B3-BA9EB5AA67C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1" y="0"/>
            <a:ext cx="10972800" cy="2523768"/>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Luke 4:43</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But He said to them, “I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i="1" dirty="0">
                <a:latin typeface="Calibri" panose="020F0502020204030204" pitchFamily="34" charset="0"/>
                <a:ea typeface="Calibri" panose="020F0502020204030204" pitchFamily="34" charset="0"/>
                <a:cs typeface="Calibri" panose="020F0502020204030204" pitchFamily="34" charset="0"/>
              </a:rPr>
              <a:t>[</a:t>
            </a:r>
            <a:r>
              <a:rPr lang="en-US" sz="3600" i="1" dirty="0" err="1">
                <a:latin typeface="Calibri" panose="020F0502020204030204" pitchFamily="34" charset="0"/>
                <a:ea typeface="Calibri" panose="020F0502020204030204" pitchFamily="34" charset="0"/>
                <a:cs typeface="Calibri" panose="020F0502020204030204" pitchFamily="34" charset="0"/>
              </a:rPr>
              <a:t>dei</a:t>
            </a:r>
            <a:r>
              <a:rPr lang="en-US" sz="3600" i="1"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preach the kingdom of God to the other cities also, for I was sent for this purpose.”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p:txBody>
      </p:sp>
      <p:pic>
        <p:nvPicPr>
          <p:cNvPr id="6" name="Picture 5">
            <a:extLst>
              <a:ext uri="{FF2B5EF4-FFF2-40B4-BE49-F238E27FC236}">
                <a16:creationId xmlns:a16="http://schemas.microsoft.com/office/drawing/2014/main" id="{EFF518DE-BF49-0F79-C4EC-631B7786451B}"/>
              </a:ext>
            </a:extLst>
          </p:cNvPr>
          <p:cNvPicPr>
            <a:picLocks noChangeAspect="1"/>
          </p:cNvPicPr>
          <p:nvPr/>
        </p:nvPicPr>
        <p:blipFill>
          <a:blip r:embed="rId3"/>
          <a:stretch>
            <a:fillRect/>
          </a:stretch>
        </p:blipFill>
        <p:spPr>
          <a:xfrm>
            <a:off x="4485721" y="2514600"/>
            <a:ext cx="322055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87574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484EF7D-654E-B62D-34D9-D5BBEAFFC34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Luke 24:44</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Now He said to them, “These are My words which I spoke to you while I was still with you, that all things which are written about Me in the Law of Moses and the Prophets and the Psalms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i="1" dirty="0">
                <a:latin typeface="Calibri" panose="020F0502020204030204" pitchFamily="34" charset="0"/>
                <a:ea typeface="Calibri" panose="020F0502020204030204" pitchFamily="34" charset="0"/>
                <a:cs typeface="Calibri" panose="020F0502020204030204" pitchFamily="34" charset="0"/>
              </a:rPr>
              <a:t>[</a:t>
            </a:r>
            <a:r>
              <a:rPr lang="en-US" sz="3600" i="1" dirty="0" err="1">
                <a:latin typeface="Calibri" panose="020F0502020204030204" pitchFamily="34" charset="0"/>
                <a:ea typeface="Calibri" panose="020F0502020204030204" pitchFamily="34" charset="0"/>
                <a:cs typeface="Calibri" panose="020F0502020204030204" pitchFamily="34" charset="0"/>
              </a:rPr>
              <a:t>dei</a:t>
            </a:r>
            <a:r>
              <a:rPr lang="en-US" sz="3600" i="1"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be fulfilled.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E1F0E27-945F-7978-6416-DC2F8C7B7D1F}"/>
              </a:ext>
            </a:extLst>
          </p:cNvPr>
          <p:cNvPicPr>
            <a:picLocks noChangeAspect="1"/>
          </p:cNvPicPr>
          <p:nvPr/>
        </p:nvPicPr>
        <p:blipFill rotWithShape="1">
          <a:blip r:embed="rId3"/>
          <a:srcRect l="18000" r="16400"/>
          <a:stretch/>
        </p:blipFill>
        <p:spPr>
          <a:xfrm>
            <a:off x="5135392" y="3154680"/>
            <a:ext cx="1921217" cy="1645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61002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44B05E-A677-B664-A6E8-D438EDB18495}"/>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John 14:6</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mn-lt"/>
                <a:cs typeface="Times New Roman" panose="02020603050405020304" pitchFamily="18" charset="0"/>
              </a:rPr>
              <a:t>“</a:t>
            </a:r>
            <a:r>
              <a:rPr lang="en-US" sz="3600" dirty="0">
                <a:latin typeface="+mn-lt"/>
              </a:rPr>
              <a:t>Jesus said to him, ‘I am </a:t>
            </a:r>
            <a:r>
              <a:rPr lang="en-US" sz="3600" b="1" u="sng" dirty="0">
                <a:solidFill>
                  <a:srgbClr val="FFFFCC"/>
                </a:solidFill>
                <a:latin typeface="+mn-lt"/>
                <a:cs typeface="Times New Roman" panose="02020603050405020304" pitchFamily="18" charset="0"/>
              </a:rPr>
              <a:t>the</a:t>
            </a:r>
            <a:r>
              <a:rPr lang="en-US" sz="3600" dirty="0">
                <a:latin typeface="+mn-lt"/>
              </a:rPr>
              <a:t> way, and </a:t>
            </a:r>
            <a:r>
              <a:rPr lang="en-US" sz="3600" b="1" u="sng" dirty="0">
                <a:solidFill>
                  <a:srgbClr val="FFFFCC"/>
                </a:solidFill>
                <a:latin typeface="+mn-lt"/>
                <a:cs typeface="Times New Roman" panose="02020603050405020304" pitchFamily="18" charset="0"/>
              </a:rPr>
              <a:t>the</a:t>
            </a:r>
            <a:r>
              <a:rPr lang="en-US" sz="3600" dirty="0">
                <a:latin typeface="+mn-lt"/>
              </a:rPr>
              <a:t> truth, and </a:t>
            </a:r>
            <a:r>
              <a:rPr lang="en-US" sz="3600" b="1" u="sng" dirty="0">
                <a:solidFill>
                  <a:srgbClr val="FFFFCC"/>
                </a:solidFill>
                <a:latin typeface="+mn-lt"/>
                <a:cs typeface="Times New Roman" panose="02020603050405020304" pitchFamily="18" charset="0"/>
              </a:rPr>
              <a:t>the</a:t>
            </a:r>
            <a:r>
              <a:rPr lang="en-US" sz="3600" dirty="0">
                <a:latin typeface="+mn-lt"/>
              </a:rPr>
              <a:t> life; </a:t>
            </a:r>
            <a:r>
              <a:rPr lang="en-US" sz="3600" b="1" u="sng" dirty="0">
                <a:solidFill>
                  <a:srgbClr val="FFFFCC"/>
                </a:solidFill>
                <a:latin typeface="+mn-lt"/>
                <a:cs typeface="Times New Roman" panose="02020603050405020304" pitchFamily="18" charset="0"/>
              </a:rPr>
              <a:t>no one</a:t>
            </a:r>
            <a:r>
              <a:rPr lang="en-US" sz="3600" b="1" dirty="0">
                <a:solidFill>
                  <a:srgbClr val="FFFFCC"/>
                </a:solidFill>
                <a:latin typeface="+mn-lt"/>
                <a:cs typeface="Times New Roman" panose="02020603050405020304" pitchFamily="18" charset="0"/>
              </a:rPr>
              <a:t> </a:t>
            </a:r>
            <a:r>
              <a:rPr lang="en-US" sz="3600" dirty="0">
                <a:latin typeface="+mn-lt"/>
              </a:rPr>
              <a:t>comes to the Father but through Me</a:t>
            </a:r>
            <a:r>
              <a:rPr lang="en-US" sz="3600" dirty="0">
                <a:effectLst>
                  <a:outerShdw blurRad="38100" dist="38100" dir="2700000" algn="tl">
                    <a:srgbClr val="000000">
                      <a:alpha val="43137"/>
                    </a:srgbClr>
                  </a:outerShdw>
                </a:effectLst>
                <a:latin typeface="+mn-lt"/>
                <a:cs typeface="Times New Roman" panose="02020603050405020304" pitchFamily="18" charset="0"/>
              </a:rPr>
              <a:t>.’”</a:t>
            </a:r>
            <a:endParaRPr lang="en-US" altLang="en-US" sz="3600" dirty="0">
              <a:effectLst>
                <a:outerShdw blurRad="38100" dist="38100" dir="2700000" algn="tl">
                  <a:srgbClr val="000000">
                    <a:alpha val="43137"/>
                  </a:srgbClr>
                </a:outerShdw>
              </a:effectLst>
              <a:latin typeface="+mn-lt"/>
              <a:cs typeface="Times New Roman" panose="02020603050405020304" pitchFamily="18" charset="0"/>
            </a:endParaRPr>
          </a:p>
        </p:txBody>
      </p:sp>
      <p:pic>
        <p:nvPicPr>
          <p:cNvPr id="4" name="Picture 3">
            <a:extLst>
              <a:ext uri="{FF2B5EF4-FFF2-40B4-BE49-F238E27FC236}">
                <a16:creationId xmlns:a16="http://schemas.microsoft.com/office/drawing/2014/main" id="{9CD3B862-2716-00CE-504C-3E89E31E933F}"/>
              </a:ext>
            </a:extLst>
          </p:cNvPr>
          <p:cNvPicPr>
            <a:picLocks noChangeAspect="1"/>
          </p:cNvPicPr>
          <p:nvPr/>
        </p:nvPicPr>
        <p:blipFill>
          <a:blip r:embed="rId3"/>
          <a:stretch>
            <a:fillRect/>
          </a:stretch>
        </p:blipFill>
        <p:spPr>
          <a:xfrm>
            <a:off x="3657600" y="2452687"/>
            <a:ext cx="4876800" cy="2347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1119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0E92A9-59CF-C285-6D97-62F54B3AA88B}"/>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008242"/>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1 Timothy 2:5</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mn-lt"/>
                <a:cs typeface="Times New Roman" panose="02020603050405020304" pitchFamily="18" charset="0"/>
              </a:rPr>
              <a:t>“</a:t>
            </a:r>
            <a:r>
              <a:rPr lang="en-US" sz="3600" dirty="0">
                <a:latin typeface="+mn-lt"/>
                <a:cs typeface="Times New Roman" panose="02020603050405020304" pitchFamily="18" charset="0"/>
              </a:rPr>
              <a:t>For there is one God, </a:t>
            </a:r>
            <a:r>
              <a:rPr lang="en-US" sz="3600" i="1" dirty="0">
                <a:latin typeface="+mn-lt"/>
                <a:cs typeface="Times New Roman" panose="02020603050405020304" pitchFamily="18" charset="0"/>
              </a:rPr>
              <a:t>and</a:t>
            </a:r>
            <a:r>
              <a:rPr lang="en-US" sz="3600" dirty="0">
                <a:latin typeface="+mn-lt"/>
                <a:cs typeface="Times New Roman" panose="02020603050405020304" pitchFamily="18" charset="0"/>
              </a:rPr>
              <a:t> </a:t>
            </a:r>
            <a:r>
              <a:rPr lang="en-US" sz="3600" b="1" u="sng" dirty="0">
                <a:solidFill>
                  <a:srgbClr val="FFFFCC"/>
                </a:solidFill>
                <a:latin typeface="+mn-lt"/>
                <a:cs typeface="Times New Roman" panose="02020603050405020304" pitchFamily="18" charset="0"/>
              </a:rPr>
              <a:t>one mediator</a:t>
            </a:r>
            <a:r>
              <a:rPr lang="en-US" sz="3600" dirty="0">
                <a:latin typeface="+mn-lt"/>
                <a:cs typeface="Times New Roman" panose="02020603050405020304" pitchFamily="18" charset="0"/>
              </a:rPr>
              <a:t> also between God and men, </a:t>
            </a:r>
            <a:r>
              <a:rPr lang="en-US" sz="3600" i="1" dirty="0">
                <a:latin typeface="+mn-lt"/>
                <a:cs typeface="Times New Roman" panose="02020603050405020304" pitchFamily="18" charset="0"/>
              </a:rPr>
              <a:t>the</a:t>
            </a:r>
            <a:r>
              <a:rPr lang="en-US" sz="3600" dirty="0">
                <a:latin typeface="+mn-lt"/>
                <a:cs typeface="Times New Roman" panose="02020603050405020304" pitchFamily="18" charset="0"/>
              </a:rPr>
              <a:t> man Christ Jesus</a:t>
            </a:r>
            <a:r>
              <a:rPr lang="en-US" sz="3600" dirty="0">
                <a:effectLst>
                  <a:outerShdw blurRad="38100" dist="38100" dir="2700000" algn="tl">
                    <a:srgbClr val="000000">
                      <a:alpha val="43137"/>
                    </a:srgbClr>
                  </a:outerShdw>
                </a:effectLst>
                <a:latin typeface="+mn-lt"/>
                <a:cs typeface="Times New Roman" panose="02020603050405020304" pitchFamily="18" charset="0"/>
              </a:rPr>
              <a:t>.”</a:t>
            </a:r>
            <a:endParaRPr lang="en-US" altLang="en-US" sz="3600" dirty="0">
              <a:effectLst>
                <a:outerShdw blurRad="38100" dist="38100" dir="2700000" algn="tl">
                  <a:srgbClr val="000000">
                    <a:alpha val="43137"/>
                  </a:srgbClr>
                </a:outerShdw>
              </a:effectLst>
              <a:latin typeface="+mn-lt"/>
              <a:cs typeface="Times New Roman" panose="02020603050405020304" pitchFamily="18" charset="0"/>
            </a:endParaRPr>
          </a:p>
        </p:txBody>
      </p:sp>
      <p:pic>
        <p:nvPicPr>
          <p:cNvPr id="3" name="Picture 2">
            <a:extLst>
              <a:ext uri="{FF2B5EF4-FFF2-40B4-BE49-F238E27FC236}">
                <a16:creationId xmlns:a16="http://schemas.microsoft.com/office/drawing/2014/main" id="{5D09F08B-AED3-E256-4A9D-C82FDB881AC3}"/>
              </a:ext>
            </a:extLst>
          </p:cNvPr>
          <p:cNvPicPr>
            <a:picLocks noChangeAspect="1"/>
          </p:cNvPicPr>
          <p:nvPr/>
        </p:nvPicPr>
        <p:blipFill>
          <a:blip r:embed="rId3"/>
          <a:stretch>
            <a:fillRect/>
          </a:stretch>
        </p:blipFill>
        <p:spPr>
          <a:xfrm>
            <a:off x="3657600" y="2452687"/>
            <a:ext cx="4876800" cy="2347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21172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8A4184-7CF7-3395-933B-1F5FFBC8175E}"/>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Galatians 2:21</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mn-lt"/>
                <a:cs typeface="Times New Roman" panose="02020603050405020304" pitchFamily="18" charset="0"/>
              </a:rPr>
              <a:t>“</a:t>
            </a:r>
            <a:r>
              <a:rPr lang="en-US" sz="3600" dirty="0">
                <a:latin typeface="+mn-lt"/>
              </a:rPr>
              <a:t>I do not nullify the grace of God, for if righteousness </a:t>
            </a:r>
            <a:r>
              <a:rPr lang="en-US" sz="3600" i="1" dirty="0">
                <a:latin typeface="+mn-lt"/>
              </a:rPr>
              <a:t>comes</a:t>
            </a:r>
            <a:r>
              <a:rPr lang="en-US" sz="3600" dirty="0">
                <a:latin typeface="+mn-lt"/>
              </a:rPr>
              <a:t> through the Law, then </a:t>
            </a:r>
            <a:r>
              <a:rPr lang="en-US" sz="3600" b="1" u="sng" dirty="0">
                <a:solidFill>
                  <a:srgbClr val="FFFFCC"/>
                </a:solidFill>
                <a:latin typeface="+mn-lt"/>
                <a:cs typeface="Times New Roman" panose="02020603050405020304" pitchFamily="18" charset="0"/>
              </a:rPr>
              <a:t>Christ died needlessly</a:t>
            </a:r>
            <a:r>
              <a:rPr lang="en-US" sz="3600" dirty="0">
                <a:effectLst>
                  <a:outerShdw blurRad="38100" dist="38100" dir="2700000" algn="tl">
                    <a:srgbClr val="000000">
                      <a:alpha val="43137"/>
                    </a:srgbClr>
                  </a:outerShdw>
                </a:effectLst>
                <a:latin typeface="+mn-lt"/>
                <a:cs typeface="Times New Roman" panose="02020603050405020304" pitchFamily="18" charset="0"/>
              </a:rPr>
              <a:t>.”</a:t>
            </a:r>
            <a:endParaRPr lang="en-US" altLang="en-US" sz="3600" dirty="0">
              <a:effectLst>
                <a:outerShdw blurRad="38100" dist="38100" dir="2700000" algn="tl">
                  <a:srgbClr val="000000">
                    <a:alpha val="43137"/>
                  </a:srgbClr>
                </a:outerShdw>
              </a:effectLst>
              <a:latin typeface="+mn-lt"/>
              <a:cs typeface="Times New Roman" panose="02020603050405020304" pitchFamily="18" charset="0"/>
            </a:endParaRPr>
          </a:p>
        </p:txBody>
      </p:sp>
      <p:pic>
        <p:nvPicPr>
          <p:cNvPr id="5" name="Picture 4">
            <a:extLst>
              <a:ext uri="{FF2B5EF4-FFF2-40B4-BE49-F238E27FC236}">
                <a16:creationId xmlns:a16="http://schemas.microsoft.com/office/drawing/2014/main" id="{4C1AB0F0-CCAC-E823-9E13-407A272AF3C2}"/>
              </a:ext>
            </a:extLst>
          </p:cNvPr>
          <p:cNvPicPr>
            <a:picLocks noChangeAspect="1"/>
          </p:cNvPicPr>
          <p:nvPr/>
        </p:nvPicPr>
        <p:blipFill>
          <a:blip r:embed="rId3"/>
          <a:stretch>
            <a:fillRect/>
          </a:stretch>
        </p:blipFill>
        <p:spPr>
          <a:xfrm>
            <a:off x="4684653" y="2206507"/>
            <a:ext cx="2822693" cy="2822693"/>
          </a:xfrm>
          <a:prstGeom prst="rect">
            <a:avLst/>
          </a:prstGeom>
        </p:spPr>
      </p:pic>
    </p:spTree>
    <p:extLst>
      <p:ext uri="{BB962C8B-B14F-4D97-AF65-F5344CB8AC3E}">
        <p14:creationId xmlns:p14="http://schemas.microsoft.com/office/powerpoint/2010/main" val="2682822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2D38CA-F2E2-691B-B4B3-7BB60449CC71}"/>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670236"/>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Mathew 7:13-14</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mn-lt"/>
                <a:cs typeface="Times New Roman" panose="02020603050405020304" pitchFamily="18" charset="0"/>
              </a:rPr>
              <a:t>“</a:t>
            </a:r>
            <a:r>
              <a:rPr lang="en-US" sz="3600" dirty="0">
                <a:effectLst>
                  <a:outerShdw blurRad="38100" dist="38100" dir="2700000" algn="tl">
                    <a:srgbClr val="000000">
                      <a:alpha val="43137"/>
                    </a:srgbClr>
                  </a:outerShdw>
                </a:effectLst>
                <a:latin typeface="+mn-lt"/>
              </a:rPr>
              <a:t>Enter through the narrow gate; for the gate is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wide</a:t>
            </a:r>
            <a:r>
              <a:rPr lang="en-US" sz="3600" dirty="0">
                <a:effectLst>
                  <a:outerShdw blurRad="38100" dist="38100" dir="2700000" algn="tl">
                    <a:srgbClr val="000000">
                      <a:alpha val="43137"/>
                    </a:srgbClr>
                  </a:outerShdw>
                </a:effectLst>
                <a:latin typeface="+mn-lt"/>
              </a:rPr>
              <a:t> and the way is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broad</a:t>
            </a:r>
            <a:r>
              <a:rPr lang="en-US" sz="3600" dirty="0">
                <a:effectLst>
                  <a:outerShdw blurRad="38100" dist="38100" dir="2700000" algn="tl">
                    <a:srgbClr val="000000">
                      <a:alpha val="43137"/>
                    </a:srgbClr>
                  </a:outerShdw>
                </a:effectLst>
                <a:latin typeface="+mn-lt"/>
              </a:rPr>
              <a:t> that leads to destruction, and there are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many</a:t>
            </a:r>
            <a:r>
              <a:rPr lang="en-US" sz="3600" dirty="0">
                <a:effectLst>
                  <a:outerShdw blurRad="38100" dist="38100" dir="2700000" algn="tl">
                    <a:srgbClr val="000000">
                      <a:alpha val="43137"/>
                    </a:srgbClr>
                  </a:outerShdw>
                </a:effectLst>
                <a:latin typeface="+mn-lt"/>
              </a:rPr>
              <a:t> who enter through it. </a:t>
            </a:r>
            <a:r>
              <a:rPr lang="en-US" sz="3600" baseline="30000" dirty="0">
                <a:effectLst>
                  <a:outerShdw blurRad="38100" dist="38100" dir="2700000" algn="tl">
                    <a:srgbClr val="000000">
                      <a:alpha val="43137"/>
                    </a:srgbClr>
                  </a:outerShdw>
                </a:effectLst>
                <a:latin typeface="+mn-lt"/>
              </a:rPr>
              <a:t>14 </a:t>
            </a:r>
            <a:r>
              <a:rPr lang="en-US" sz="3600" dirty="0">
                <a:effectLst>
                  <a:outerShdw blurRad="38100" dist="38100" dir="2700000" algn="tl">
                    <a:srgbClr val="000000">
                      <a:alpha val="43137"/>
                    </a:srgbClr>
                  </a:outerShdw>
                </a:effectLst>
                <a:latin typeface="+mn-lt"/>
              </a:rPr>
              <a:t>For the gate is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small</a:t>
            </a:r>
            <a:r>
              <a:rPr lang="en-US" sz="3600" dirty="0">
                <a:effectLst>
                  <a:outerShdw blurRad="38100" dist="38100" dir="2700000" algn="tl">
                    <a:srgbClr val="000000">
                      <a:alpha val="43137"/>
                    </a:srgbClr>
                  </a:outerShdw>
                </a:effectLst>
                <a:latin typeface="+mn-lt"/>
              </a:rPr>
              <a:t> and the way is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narrow</a:t>
            </a:r>
            <a:r>
              <a:rPr lang="en-US" sz="3600" dirty="0">
                <a:effectLst>
                  <a:outerShdw blurRad="38100" dist="38100" dir="2700000" algn="tl">
                    <a:srgbClr val="000000">
                      <a:alpha val="43137"/>
                    </a:srgbClr>
                  </a:outerShdw>
                </a:effectLst>
                <a:latin typeface="+mn-lt"/>
              </a:rPr>
              <a:t> that leads to life, and there are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few</a:t>
            </a:r>
            <a:r>
              <a:rPr lang="en-US" sz="3600" dirty="0">
                <a:effectLst>
                  <a:outerShdw blurRad="38100" dist="38100" dir="2700000" algn="tl">
                    <a:srgbClr val="000000">
                      <a:alpha val="43137"/>
                    </a:srgbClr>
                  </a:outerShdw>
                </a:effectLst>
                <a:latin typeface="+mn-lt"/>
              </a:rPr>
              <a:t> who find it</a:t>
            </a:r>
            <a:r>
              <a:rPr lang="en-US" sz="3600" dirty="0">
                <a:effectLst>
                  <a:outerShdw blurRad="38100" dist="38100" dir="2700000" algn="tl">
                    <a:srgbClr val="000000">
                      <a:alpha val="43137"/>
                    </a:srgbClr>
                  </a:outerShdw>
                </a:effectLst>
                <a:latin typeface="+mn-lt"/>
                <a:cs typeface="Times New Roman" panose="02020603050405020304" pitchFamily="18" charset="0"/>
              </a:rPr>
              <a:t>.”</a:t>
            </a:r>
            <a:endParaRPr lang="en-US" altLang="en-US" sz="3600" dirty="0">
              <a:effectLst>
                <a:outerShdw blurRad="38100" dist="38100" dir="2700000" algn="tl">
                  <a:srgbClr val="000000">
                    <a:alpha val="43137"/>
                  </a:srgbClr>
                </a:outerShdw>
              </a:effectLst>
              <a:latin typeface="+mn-lt"/>
              <a:cs typeface="Times New Roman" panose="02020603050405020304" pitchFamily="18" charset="0"/>
            </a:endParaRPr>
          </a:p>
        </p:txBody>
      </p:sp>
      <p:pic>
        <p:nvPicPr>
          <p:cNvPr id="3" name="Picture 2">
            <a:extLst>
              <a:ext uri="{FF2B5EF4-FFF2-40B4-BE49-F238E27FC236}">
                <a16:creationId xmlns:a16="http://schemas.microsoft.com/office/drawing/2014/main" id="{C9275E2D-AF35-F04F-21AE-A4645A5E5420}"/>
              </a:ext>
            </a:extLst>
          </p:cNvPr>
          <p:cNvPicPr>
            <a:picLocks noChangeAspect="1"/>
          </p:cNvPicPr>
          <p:nvPr/>
        </p:nvPicPr>
        <p:blipFill>
          <a:blip r:embed="rId3"/>
          <a:srcRect l="19841" t="20000" r="19840" b="30000"/>
          <a:stretch/>
        </p:blipFill>
        <p:spPr>
          <a:xfrm>
            <a:off x="5242560" y="3048000"/>
            <a:ext cx="1706881"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72559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7" name="Group 3"/>
          <p:cNvGraphicFramePr>
            <a:graphicFrameLocks noGrp="1"/>
          </p:cNvGraphicFramePr>
          <p:nvPr>
            <p:ph type="tbl" idx="4294967295"/>
            <p:extLst>
              <p:ext uri="{D42A27DB-BD31-4B8C-83A1-F6EECF244321}">
                <p14:modId xmlns:p14="http://schemas.microsoft.com/office/powerpoint/2010/main" val="3125804833"/>
              </p:ext>
            </p:extLst>
          </p:nvPr>
        </p:nvGraphicFramePr>
        <p:xfrm>
          <a:off x="609600" y="280416"/>
          <a:ext cx="10972800" cy="6297168"/>
        </p:xfrm>
        <a:graphic>
          <a:graphicData uri="http://schemas.openxmlformats.org/drawingml/2006/table">
            <a:tbl>
              <a:tblPr/>
              <a:tblGrid>
                <a:gridCol w="28194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731520">
                <a:tc gridSpan="3">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360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General vs. Special Revelation</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extLst>
                  <a:ext uri="{0D108BD9-81ED-4DB2-BD59-A6C34878D82A}">
                    <a16:rowId xmlns:a16="http://schemas.microsoft.com/office/drawing/2014/main" val="1823463867"/>
                  </a:ext>
                </a:extLst>
              </a:tr>
              <a:tr h="731520">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2800" b="0"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General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Special</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Examples</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Nature, conscience </a:t>
                      </a:r>
                    </a:p>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(Rom 1–2)</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Incarnation, Scripture, miracles</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Availability</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All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Some</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4400">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Accomplishment</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Accountability </a:t>
                      </a:r>
                    </a:p>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(Rom 1)</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Salvation (Acts 4:12; 2 Tim 3:15)</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4400">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Form</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Non-written or non-verbal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Written</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4400">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Quality</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Natural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Supernatural, miraculous</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1"/>
            <a:ext cx="10972800" cy="5009064"/>
          </a:xfrm>
          <a:prstGeom prst="rect">
            <a:avLst/>
          </a:prstGeom>
        </p:spPr>
        <p:txBody>
          <a:bodyPr wrap="square">
            <a:spAutoFit/>
          </a:bodyPr>
          <a:lstStyle/>
          <a:p>
            <a:pPr algn="ctr" defTabSz="685800">
              <a:spcAft>
                <a:spcPts val="900"/>
              </a:spcAft>
              <a:buClr>
                <a:schemeClr val="tx2"/>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Romans 1:18–20</a:t>
            </a:r>
          </a:p>
          <a:p>
            <a:pPr algn="just">
              <a:spcBef>
                <a:spcPts val="0"/>
              </a:spcBef>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rPr>
              <a:t>18</a:t>
            </a:r>
            <a:r>
              <a:rPr lang="en-US" sz="3400" dirty="0">
                <a:effectLst>
                  <a:outerShdw blurRad="38100" dist="38100" dir="2700000" algn="tl">
                    <a:srgbClr val="000000">
                      <a:alpha val="43137"/>
                    </a:srgbClr>
                  </a:outerShdw>
                </a:effectLst>
                <a:latin typeface="Calibri" panose="020F0502020204030204" pitchFamily="34" charset="0"/>
              </a:rPr>
              <a:t> For the wrath of God is revealed from heaven against all ungodliness and unrighteousness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men who suppress the truth in unrighteousness</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because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that which is known about God is evident within them; for God made it evident to them</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For since the creation of the world His invisible attributes, His eternal power and divine nature, have been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clearly seen</a:t>
            </a:r>
            <a:r>
              <a:rPr lang="en-US" sz="3400" dirty="0">
                <a:effectLst>
                  <a:outerShdw blurRad="38100" dist="38100" dir="2700000" algn="tl">
                    <a:srgbClr val="000000">
                      <a:alpha val="43137"/>
                    </a:srgbClr>
                  </a:outerShdw>
                </a:effectLst>
                <a:latin typeface="Calibri" panose="020F0502020204030204" pitchFamily="34" charset="0"/>
              </a:rPr>
              <a:t>, being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understood through what has been made</a:t>
            </a:r>
            <a:r>
              <a:rPr lang="en-US" sz="3400" dirty="0">
                <a:effectLst>
                  <a:outerShdw blurRad="38100" dist="38100" dir="2700000" algn="tl">
                    <a:srgbClr val="000000">
                      <a:alpha val="43137"/>
                    </a:srgbClr>
                  </a:outerShdw>
                </a:effectLst>
                <a:latin typeface="Calibri" panose="020F0502020204030204" pitchFamily="34" charset="0"/>
              </a:rPr>
              <a:t>, so that they are without excuse. </a:t>
            </a:r>
          </a:p>
        </p:txBody>
      </p:sp>
    </p:spTree>
    <p:extLst>
      <p:ext uri="{BB962C8B-B14F-4D97-AF65-F5344CB8AC3E}">
        <p14:creationId xmlns:p14="http://schemas.microsoft.com/office/powerpoint/2010/main" val="870091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35752-0478-DB1F-2DE9-C302131E715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25AB6CE-BA67-BA8C-823D-039CF062AF39}"/>
              </a:ext>
            </a:extLst>
          </p:cNvPr>
          <p:cNvSpPr>
            <a:spLocks noGrp="1" noChangeArrowheads="1"/>
          </p:cNvSpPr>
          <p:nvPr>
            <p:ph type="body" idx="1"/>
          </p:nvPr>
        </p:nvSpPr>
        <p:spPr>
          <a:xfrm>
            <a:off x="609600" y="2147130"/>
            <a:ext cx="8458200" cy="356787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Cornelius introduced (1)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Cornelius’ spiritual state (2)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Vision (3-6)</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Cornelius’ obedience (7-8)</a:t>
            </a:r>
            <a:endPar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BA73F059-9A75-F625-CBCA-30A7E2B31FCC}"/>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Cornelius Introduced</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10:1-8</a:t>
            </a:r>
          </a:p>
        </p:txBody>
      </p:sp>
      <p:pic>
        <p:nvPicPr>
          <p:cNvPr id="4" name="Picture 3">
            <a:extLst>
              <a:ext uri="{FF2B5EF4-FFF2-40B4-BE49-F238E27FC236}">
                <a16:creationId xmlns:a16="http://schemas.microsoft.com/office/drawing/2014/main" id="{E985F79A-611A-49C9-5C29-8E1F32651C51}"/>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9680257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72EEA-7E7C-CCAC-1996-725D91A6AAE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378E60D-EE5F-478D-BFBC-5DEEAED56B5E}"/>
              </a:ext>
            </a:extLst>
          </p:cNvPr>
          <p:cNvSpPr>
            <a:spLocks noGrp="1" noChangeArrowheads="1"/>
          </p:cNvSpPr>
          <p:nvPr>
            <p:ph type="body" idx="1"/>
          </p:nvPr>
        </p:nvSpPr>
        <p:spPr>
          <a:xfrm>
            <a:off x="609600" y="1721265"/>
            <a:ext cx="8458200" cy="3415470"/>
          </a:xfrm>
        </p:spPr>
        <p:txBody>
          <a:bodyPr/>
          <a:lstStyle/>
          <a:p>
            <a:pPr marL="457200" lvl="1" indent="-457200" eaLnBrk="1" hangingPunct="1">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Cornelius introduced (1)</a:t>
            </a:r>
          </a:p>
          <a:p>
            <a:pPr marL="457200" lvl="1" indent="-457200" eaLnBrk="1" hangingPunct="1">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Cornelius’ spiritual state (2) </a:t>
            </a:r>
          </a:p>
          <a:p>
            <a:pPr marL="457200" lvl="1" indent="-457200" eaLnBrk="1" hangingPunct="1">
              <a:lnSpc>
                <a:spcPct val="100000"/>
              </a:lnSpc>
              <a:spcBef>
                <a:spcPts val="0"/>
              </a:spcBef>
              <a:spcAft>
                <a:spcPts val="36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Vision (3-6)</a:t>
            </a:r>
          </a:p>
          <a:p>
            <a:pPr marL="457200" lvl="1" indent="-457200" eaLnBrk="1" hangingPunct="1">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Cornelius’ obedience (7-8)</a:t>
            </a:r>
          </a:p>
          <a:p>
            <a:pPr marL="0" lvl="1" indent="0">
              <a:lnSpc>
                <a:spcPct val="100000"/>
              </a:lnSpc>
              <a:spcBef>
                <a:spcPts val="0"/>
              </a:spcBef>
              <a:spcAft>
                <a:spcPts val="3600"/>
              </a:spcAft>
              <a:buClr>
                <a:srgbClr val="CC66FF"/>
              </a:buClr>
              <a:buSzPct val="100000"/>
              <a:buNone/>
              <a:defRPr/>
            </a:pPr>
            <a:endPar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29E070A9-0C0B-2497-41F2-2EC5D4552A81}"/>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Cornelius Introduced</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10:1-8</a:t>
            </a:r>
          </a:p>
        </p:txBody>
      </p:sp>
      <p:pic>
        <p:nvPicPr>
          <p:cNvPr id="4" name="Picture 3">
            <a:extLst>
              <a:ext uri="{FF2B5EF4-FFF2-40B4-BE49-F238E27FC236}">
                <a16:creationId xmlns:a16="http://schemas.microsoft.com/office/drawing/2014/main" id="{726D0DCC-CDA8-CAA2-DD68-895600708C2E}"/>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276150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36E5B-5E2F-68B3-4F89-2513E5CDA15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36A405D-6970-EDCF-6C1B-EC43BDF225BD}"/>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10:3-6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Vision</a:t>
            </a:r>
          </a:p>
        </p:txBody>
      </p:sp>
      <p:sp>
        <p:nvSpPr>
          <p:cNvPr id="161795" name="Rectangle 3">
            <a:extLst>
              <a:ext uri="{FF2B5EF4-FFF2-40B4-BE49-F238E27FC236}">
                <a16:creationId xmlns:a16="http://schemas.microsoft.com/office/drawing/2014/main" id="{6E78823E-ECE6-5301-5D2D-4872E1AA126F}"/>
              </a:ext>
            </a:extLst>
          </p:cNvPr>
          <p:cNvSpPr>
            <a:spLocks noGrp="1" noChangeArrowheads="1"/>
          </p:cNvSpPr>
          <p:nvPr>
            <p:ph type="body" idx="1"/>
          </p:nvPr>
        </p:nvSpPr>
        <p:spPr>
          <a:xfrm>
            <a:off x="838200" y="2147130"/>
            <a:ext cx="7086600" cy="2272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Angel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Commission (5-6)</a:t>
            </a:r>
          </a:p>
        </p:txBody>
      </p:sp>
      <p:pic>
        <p:nvPicPr>
          <p:cNvPr id="3" name="Picture 2">
            <a:extLst>
              <a:ext uri="{FF2B5EF4-FFF2-40B4-BE49-F238E27FC236}">
                <a16:creationId xmlns:a16="http://schemas.microsoft.com/office/drawing/2014/main" id="{1AB012AF-46FE-B65D-B8A8-E674EF7D5B40}"/>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127073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BABDE-3346-5E48-B9D5-D061B9ED22C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68D44A3-A470-C141-020F-90862B25FEBC}"/>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10:3-6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Vision</a:t>
            </a:r>
          </a:p>
        </p:txBody>
      </p:sp>
      <p:sp>
        <p:nvSpPr>
          <p:cNvPr id="161795" name="Rectangle 3">
            <a:extLst>
              <a:ext uri="{FF2B5EF4-FFF2-40B4-BE49-F238E27FC236}">
                <a16:creationId xmlns:a16="http://schemas.microsoft.com/office/drawing/2014/main" id="{828D83E2-4395-366C-3FA3-350D6F2DBF25}"/>
              </a:ext>
            </a:extLst>
          </p:cNvPr>
          <p:cNvSpPr>
            <a:spLocks noGrp="1" noChangeArrowheads="1"/>
          </p:cNvSpPr>
          <p:nvPr>
            <p:ph type="body" idx="1"/>
          </p:nvPr>
        </p:nvSpPr>
        <p:spPr>
          <a:xfrm>
            <a:off x="838200" y="2147130"/>
            <a:ext cx="7086600" cy="2272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Angel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Commission (5-6)</a:t>
            </a:r>
          </a:p>
        </p:txBody>
      </p:sp>
      <p:pic>
        <p:nvPicPr>
          <p:cNvPr id="3" name="Picture 2">
            <a:extLst>
              <a:ext uri="{FF2B5EF4-FFF2-40B4-BE49-F238E27FC236}">
                <a16:creationId xmlns:a16="http://schemas.microsoft.com/office/drawing/2014/main" id="{83BF81D0-CEC3-2928-7A89-14521D113BD3}"/>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42078879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3CBB4-B19E-BE71-397E-251E9E50B2F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616C7FF-776C-8D25-AAAD-39295679D465}"/>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Angel</a:t>
            </a:r>
          </a:p>
        </p:txBody>
      </p:sp>
      <p:sp>
        <p:nvSpPr>
          <p:cNvPr id="161795" name="Rectangle 3">
            <a:extLst>
              <a:ext uri="{FF2B5EF4-FFF2-40B4-BE49-F238E27FC236}">
                <a16:creationId xmlns:a16="http://schemas.microsoft.com/office/drawing/2014/main" id="{33313417-9CEF-4655-3505-B0A61491E4DE}"/>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Appearance (3)</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Cornelius’ response (4)</a:t>
            </a:r>
          </a:p>
        </p:txBody>
      </p:sp>
      <p:pic>
        <p:nvPicPr>
          <p:cNvPr id="3" name="Picture 2">
            <a:extLst>
              <a:ext uri="{FF2B5EF4-FFF2-40B4-BE49-F238E27FC236}">
                <a16:creationId xmlns:a16="http://schemas.microsoft.com/office/drawing/2014/main" id="{37784914-1B15-6637-FAC2-BC2602731D2A}"/>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5496253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CAE37-ED99-06B6-AF02-59731383BE3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448549C-62A2-9A6D-2295-B95A2ECD54D6}"/>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Angel</a:t>
            </a:r>
          </a:p>
        </p:txBody>
      </p:sp>
      <p:sp>
        <p:nvSpPr>
          <p:cNvPr id="161795" name="Rectangle 3">
            <a:extLst>
              <a:ext uri="{FF2B5EF4-FFF2-40B4-BE49-F238E27FC236}">
                <a16:creationId xmlns:a16="http://schemas.microsoft.com/office/drawing/2014/main" id="{82DAB612-A507-DE6D-D1E1-2822A0A1C277}"/>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Appearance (3)</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Cornelius’ response (4)</a:t>
            </a:r>
          </a:p>
        </p:txBody>
      </p:sp>
      <p:pic>
        <p:nvPicPr>
          <p:cNvPr id="3" name="Picture 2">
            <a:extLst>
              <a:ext uri="{FF2B5EF4-FFF2-40B4-BE49-F238E27FC236}">
                <a16:creationId xmlns:a16="http://schemas.microsoft.com/office/drawing/2014/main" id="{88980FA3-4E5E-B6B5-FB24-8B86D7EF2FF6}"/>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9785236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5F75D-45F8-2C52-E30A-C4DFBA83D12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3BFD5F6-B702-D08E-4E38-D5FC1CCF2F21}"/>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Angel</a:t>
            </a:r>
          </a:p>
        </p:txBody>
      </p:sp>
      <p:sp>
        <p:nvSpPr>
          <p:cNvPr id="161795" name="Rectangle 3">
            <a:extLst>
              <a:ext uri="{FF2B5EF4-FFF2-40B4-BE49-F238E27FC236}">
                <a16:creationId xmlns:a16="http://schemas.microsoft.com/office/drawing/2014/main" id="{6B84E3F0-67DC-7A02-A7D8-3049911D7F17}"/>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Appearance (3)</a:t>
            </a:r>
          </a:p>
          <a:p>
            <a:pPr marL="514350" lvl="3" indent="-514350">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Cornelius’ response (4)</a:t>
            </a:r>
          </a:p>
        </p:txBody>
      </p:sp>
      <p:pic>
        <p:nvPicPr>
          <p:cNvPr id="3" name="Picture 2">
            <a:extLst>
              <a:ext uri="{FF2B5EF4-FFF2-40B4-BE49-F238E27FC236}">
                <a16:creationId xmlns:a16="http://schemas.microsoft.com/office/drawing/2014/main" id="{70396E80-764E-C395-59AB-BF60FEE13C0C}"/>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24203521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81504-6B65-AFA5-A725-E36F745BEBA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C19A9A0-0F7D-E3E3-2D05-414CE06D7486}"/>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10:3-6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Vision</a:t>
            </a:r>
          </a:p>
        </p:txBody>
      </p:sp>
      <p:sp>
        <p:nvSpPr>
          <p:cNvPr id="161795" name="Rectangle 3">
            <a:extLst>
              <a:ext uri="{FF2B5EF4-FFF2-40B4-BE49-F238E27FC236}">
                <a16:creationId xmlns:a16="http://schemas.microsoft.com/office/drawing/2014/main" id="{D787E740-40E5-82E1-D783-DFFF6D4F5DC1}"/>
              </a:ext>
            </a:extLst>
          </p:cNvPr>
          <p:cNvSpPr>
            <a:spLocks noGrp="1" noChangeArrowheads="1"/>
          </p:cNvSpPr>
          <p:nvPr>
            <p:ph type="body" idx="1"/>
          </p:nvPr>
        </p:nvSpPr>
        <p:spPr>
          <a:xfrm>
            <a:off x="838200" y="2147130"/>
            <a:ext cx="7086600" cy="2272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Angel (3-4)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Commission (5-6)</a:t>
            </a:r>
          </a:p>
        </p:txBody>
      </p:sp>
      <p:pic>
        <p:nvPicPr>
          <p:cNvPr id="3" name="Picture 2">
            <a:extLst>
              <a:ext uri="{FF2B5EF4-FFF2-40B4-BE49-F238E27FC236}">
                <a16:creationId xmlns:a16="http://schemas.microsoft.com/office/drawing/2014/main" id="{31BED108-63AF-3805-0916-7C8D9E9ADD3C}"/>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15839674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C8790-1795-AFD5-29F5-8DF629A47A6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C9A1665-9397-7D8B-5AA4-71CECCDD25A7}"/>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10:5-6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Commission</a:t>
            </a:r>
          </a:p>
        </p:txBody>
      </p:sp>
      <p:sp>
        <p:nvSpPr>
          <p:cNvPr id="161795" name="Rectangle 3">
            <a:extLst>
              <a:ext uri="{FF2B5EF4-FFF2-40B4-BE49-F238E27FC236}">
                <a16:creationId xmlns:a16="http://schemas.microsoft.com/office/drawing/2014/main" id="{8498D1B7-BBD7-C4DB-9F9D-6D75D5DE77EE}"/>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Fetch Peter (5)</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Location (6)</a:t>
            </a:r>
          </a:p>
        </p:txBody>
      </p:sp>
      <p:pic>
        <p:nvPicPr>
          <p:cNvPr id="3" name="Picture 2">
            <a:extLst>
              <a:ext uri="{FF2B5EF4-FFF2-40B4-BE49-F238E27FC236}">
                <a16:creationId xmlns:a16="http://schemas.microsoft.com/office/drawing/2014/main" id="{7229FDF1-48AB-616F-82EB-80EAD458CE7A}"/>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8387916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B811B-148B-82A5-C1DB-40BBE9371A6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886356B-8BA6-8731-7D49-9A7F4DC5327B}"/>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10:5-6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Commission</a:t>
            </a:r>
          </a:p>
        </p:txBody>
      </p:sp>
      <p:sp>
        <p:nvSpPr>
          <p:cNvPr id="161795" name="Rectangle 3">
            <a:extLst>
              <a:ext uri="{FF2B5EF4-FFF2-40B4-BE49-F238E27FC236}">
                <a16:creationId xmlns:a16="http://schemas.microsoft.com/office/drawing/2014/main" id="{DA82FAA1-0226-10A5-C142-F2FC71CE42DF}"/>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Fetch Peter (5)</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Location (6)</a:t>
            </a:r>
          </a:p>
        </p:txBody>
      </p:sp>
      <p:pic>
        <p:nvPicPr>
          <p:cNvPr id="3" name="Picture 2">
            <a:extLst>
              <a:ext uri="{FF2B5EF4-FFF2-40B4-BE49-F238E27FC236}">
                <a16:creationId xmlns:a16="http://schemas.microsoft.com/office/drawing/2014/main" id="{A296F2D4-F81E-26CF-B1E7-F7EE1238B5F3}"/>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433675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5DB9C-4AB2-4BCE-B123-D3DB8D21C64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3D7E833-4D71-C46A-1DF2-754CD93F5C2D}"/>
              </a:ext>
            </a:extLst>
          </p:cNvPr>
          <p:cNvPicPr>
            <a:picLocks noChangeAspect="1"/>
          </p:cNvPicPr>
          <p:nvPr/>
        </p:nvPicPr>
        <p:blipFill>
          <a:blip r:embed="rId2"/>
          <a:stretch>
            <a:fillRect/>
          </a:stretch>
        </p:blipFill>
        <p:spPr>
          <a:xfrm>
            <a:off x="2661177" y="137160"/>
            <a:ext cx="6869646" cy="6583680"/>
          </a:xfrm>
          <a:prstGeom prst="rect">
            <a:avLst/>
          </a:prstGeom>
        </p:spPr>
      </p:pic>
    </p:spTree>
    <p:extLst>
      <p:ext uri="{BB962C8B-B14F-4D97-AF65-F5344CB8AC3E}">
        <p14:creationId xmlns:p14="http://schemas.microsoft.com/office/powerpoint/2010/main" val="128221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299AF-12A0-BD65-4978-B6B49C4C86C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A07CA45-B4B7-3032-1018-AB41B9205AC2}"/>
              </a:ext>
            </a:extLst>
          </p:cNvPr>
          <p:cNvSpPr>
            <a:spLocks noGrp="1" noChangeArrowheads="1"/>
          </p:cNvSpPr>
          <p:nvPr>
            <p:ph type="body" idx="1"/>
          </p:nvPr>
        </p:nvSpPr>
        <p:spPr>
          <a:xfrm>
            <a:off x="609600" y="2147130"/>
            <a:ext cx="8458200" cy="2377441"/>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Cornelius introduced (1)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Cornelius’ spiritual state (2)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Vision (3-6)</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Cornelius’ obedience (7-8)</a:t>
            </a:r>
            <a:endPar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0EBBC790-1D47-17EE-81CB-5CEDFEDA1095}"/>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Cornelius Introduced</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10:1-8</a:t>
            </a:r>
          </a:p>
        </p:txBody>
      </p:sp>
      <p:pic>
        <p:nvPicPr>
          <p:cNvPr id="4" name="Picture 3">
            <a:extLst>
              <a:ext uri="{FF2B5EF4-FFF2-40B4-BE49-F238E27FC236}">
                <a16:creationId xmlns:a16="http://schemas.microsoft.com/office/drawing/2014/main" id="{F496AFE6-C100-3CDD-EE06-CBB0D5BB4DE0}"/>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8624495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46F35-AB85-E99E-E18F-EC63A88BE9A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21E32B4-973A-DAEC-C242-29B13B988815}"/>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10:5-6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Commission</a:t>
            </a:r>
          </a:p>
        </p:txBody>
      </p:sp>
      <p:sp>
        <p:nvSpPr>
          <p:cNvPr id="161795" name="Rectangle 3">
            <a:extLst>
              <a:ext uri="{FF2B5EF4-FFF2-40B4-BE49-F238E27FC236}">
                <a16:creationId xmlns:a16="http://schemas.microsoft.com/office/drawing/2014/main" id="{743C38FC-87F5-6911-B6F9-45A0E96D1B74}"/>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Fetch Peter (5)</a:t>
            </a:r>
          </a:p>
          <a:p>
            <a:pPr marL="514350" lvl="3" indent="-514350">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Location (6)</a:t>
            </a:r>
          </a:p>
        </p:txBody>
      </p:sp>
      <p:pic>
        <p:nvPicPr>
          <p:cNvPr id="3" name="Picture 2">
            <a:extLst>
              <a:ext uri="{FF2B5EF4-FFF2-40B4-BE49-F238E27FC236}">
                <a16:creationId xmlns:a16="http://schemas.microsoft.com/office/drawing/2014/main" id="{888D7718-CDD0-B853-8BA1-F5D5EE443B77}"/>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23716520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372E6-6914-18C3-2B03-C50CB9869F9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E1728B2-5707-BAF5-30B6-35D14F56FAA2}"/>
              </a:ext>
            </a:extLst>
          </p:cNvPr>
          <p:cNvSpPr>
            <a:spLocks noGrp="1" noChangeArrowheads="1"/>
          </p:cNvSpPr>
          <p:nvPr>
            <p:ph type="body" idx="1"/>
          </p:nvPr>
        </p:nvSpPr>
        <p:spPr>
          <a:xfrm>
            <a:off x="609600" y="1645065"/>
            <a:ext cx="8458200" cy="3567870"/>
          </a:xfrm>
        </p:spPr>
        <p:txBody>
          <a:bodyPr/>
          <a:lstStyle/>
          <a:p>
            <a:pPr marL="457200" lvl="1" indent="-457200" eaLnBrk="1" hangingPunct="1">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Cornelius introduced (1)</a:t>
            </a:r>
          </a:p>
          <a:p>
            <a:pPr marL="457200" lvl="1" indent="-457200" eaLnBrk="1" hangingPunct="1">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Cornelius’ spiritual state (2) </a:t>
            </a:r>
          </a:p>
          <a:p>
            <a:pPr marL="457200" lvl="1" indent="-457200" eaLnBrk="1" hangingPunct="1">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Vision (3-6)</a:t>
            </a:r>
          </a:p>
          <a:p>
            <a:pPr marL="457200" lvl="1" indent="-457200">
              <a:lnSpc>
                <a:spcPct val="100000"/>
              </a:lnSpc>
              <a:spcBef>
                <a:spcPts val="0"/>
              </a:spcBef>
              <a:spcAft>
                <a:spcPts val="36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Cornelius’ obedience (7-8)</a:t>
            </a:r>
          </a:p>
          <a:p>
            <a:pPr marL="0" lvl="1" indent="0">
              <a:lnSpc>
                <a:spcPct val="100000"/>
              </a:lnSpc>
              <a:spcBef>
                <a:spcPts val="0"/>
              </a:spcBef>
              <a:spcAft>
                <a:spcPts val="3600"/>
              </a:spcAft>
              <a:buClr>
                <a:srgbClr val="CC66FF"/>
              </a:buClr>
              <a:buSzPct val="100000"/>
              <a:buNone/>
              <a:defRPr/>
            </a:pPr>
            <a:endPar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3D9F50DD-B55F-C660-1B06-1CE3ED592D01}"/>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Cornelius Introduced</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10:1-8</a:t>
            </a:r>
          </a:p>
        </p:txBody>
      </p:sp>
      <p:pic>
        <p:nvPicPr>
          <p:cNvPr id="4" name="Picture 3">
            <a:extLst>
              <a:ext uri="{FF2B5EF4-FFF2-40B4-BE49-F238E27FC236}">
                <a16:creationId xmlns:a16="http://schemas.microsoft.com/office/drawing/2014/main" id="{9F37B36F-3F84-DF60-31A4-007471E8DB28}"/>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300837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0611B-5681-1C47-96CC-BB4FB21CFB3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CCF578-AFAC-B16C-3A71-C024BD2A8180}"/>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10:7-8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Obedience</a:t>
            </a:r>
          </a:p>
        </p:txBody>
      </p:sp>
      <p:sp>
        <p:nvSpPr>
          <p:cNvPr id="161795" name="Rectangle 3">
            <a:extLst>
              <a:ext uri="{FF2B5EF4-FFF2-40B4-BE49-F238E27FC236}">
                <a16:creationId xmlns:a16="http://schemas.microsoft.com/office/drawing/2014/main" id="{F3E0BEAE-5CB2-1F56-5236-4D06A7C28992}"/>
              </a:ext>
            </a:extLst>
          </p:cNvPr>
          <p:cNvSpPr>
            <a:spLocks noGrp="1" noChangeArrowheads="1"/>
          </p:cNvSpPr>
          <p:nvPr>
            <p:ph type="body" idx="1"/>
          </p:nvPr>
        </p:nvSpPr>
        <p:spPr>
          <a:xfrm>
            <a:off x="838200" y="2147130"/>
            <a:ext cx="7086600" cy="2272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Servants (7)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Sending to Joppa (8)</a:t>
            </a:r>
          </a:p>
        </p:txBody>
      </p:sp>
      <p:pic>
        <p:nvPicPr>
          <p:cNvPr id="3" name="Picture 2">
            <a:extLst>
              <a:ext uri="{FF2B5EF4-FFF2-40B4-BE49-F238E27FC236}">
                <a16:creationId xmlns:a16="http://schemas.microsoft.com/office/drawing/2014/main" id="{59B8582B-71D4-FE36-683F-C11DF1526EB2}"/>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882136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51B67-DFA2-543D-4C19-9676BF57DE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3AD1144-96C5-3A51-3F49-2761E664AF26}"/>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10:7-8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Obedience</a:t>
            </a:r>
          </a:p>
        </p:txBody>
      </p:sp>
      <p:sp>
        <p:nvSpPr>
          <p:cNvPr id="161795" name="Rectangle 3">
            <a:extLst>
              <a:ext uri="{FF2B5EF4-FFF2-40B4-BE49-F238E27FC236}">
                <a16:creationId xmlns:a16="http://schemas.microsoft.com/office/drawing/2014/main" id="{12D686E4-D2D0-4DFD-A76A-83FCF6274744}"/>
              </a:ext>
            </a:extLst>
          </p:cNvPr>
          <p:cNvSpPr>
            <a:spLocks noGrp="1" noChangeArrowheads="1"/>
          </p:cNvSpPr>
          <p:nvPr>
            <p:ph type="body" idx="1"/>
          </p:nvPr>
        </p:nvSpPr>
        <p:spPr>
          <a:xfrm>
            <a:off x="838200" y="2147130"/>
            <a:ext cx="7086600" cy="2272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Servants (7)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Sending to Joppa (8)</a:t>
            </a:r>
          </a:p>
        </p:txBody>
      </p:sp>
      <p:pic>
        <p:nvPicPr>
          <p:cNvPr id="3" name="Picture 2">
            <a:extLst>
              <a:ext uri="{FF2B5EF4-FFF2-40B4-BE49-F238E27FC236}">
                <a16:creationId xmlns:a16="http://schemas.microsoft.com/office/drawing/2014/main" id="{A2B4B2EA-E5A3-F3B3-CE81-09A6F837AA12}"/>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12865661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A9B00-6D46-45DA-63C6-9E6FF019152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F9CC7C8-EA49-E090-D89B-3851F3C18F17}"/>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10:7-8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Obedience</a:t>
            </a:r>
          </a:p>
        </p:txBody>
      </p:sp>
      <p:sp>
        <p:nvSpPr>
          <p:cNvPr id="161795" name="Rectangle 3">
            <a:extLst>
              <a:ext uri="{FF2B5EF4-FFF2-40B4-BE49-F238E27FC236}">
                <a16:creationId xmlns:a16="http://schemas.microsoft.com/office/drawing/2014/main" id="{CECC4EDA-E812-88E6-E5BF-F119A9609907}"/>
              </a:ext>
            </a:extLst>
          </p:cNvPr>
          <p:cNvSpPr>
            <a:spLocks noGrp="1" noChangeArrowheads="1"/>
          </p:cNvSpPr>
          <p:nvPr>
            <p:ph type="body" idx="1"/>
          </p:nvPr>
        </p:nvSpPr>
        <p:spPr>
          <a:xfrm>
            <a:off x="838200" y="2147130"/>
            <a:ext cx="7086600" cy="2272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Servants (7)</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Sending to Joppa (8)</a:t>
            </a:r>
          </a:p>
        </p:txBody>
      </p:sp>
      <p:pic>
        <p:nvPicPr>
          <p:cNvPr id="3" name="Picture 2">
            <a:extLst>
              <a:ext uri="{FF2B5EF4-FFF2-40B4-BE49-F238E27FC236}">
                <a16:creationId xmlns:a16="http://schemas.microsoft.com/office/drawing/2014/main" id="{EFA48E74-EA42-A9D5-475A-9E9821363B25}"/>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0794462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5DB9C-4AB2-4BCE-B123-D3DB8D21C64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3D7E833-4D71-C46A-1DF2-754CD93F5C2D}"/>
              </a:ext>
            </a:extLst>
          </p:cNvPr>
          <p:cNvPicPr>
            <a:picLocks noChangeAspect="1"/>
          </p:cNvPicPr>
          <p:nvPr/>
        </p:nvPicPr>
        <p:blipFill>
          <a:blip r:embed="rId2"/>
          <a:stretch>
            <a:fillRect/>
          </a:stretch>
        </p:blipFill>
        <p:spPr>
          <a:xfrm>
            <a:off x="2661177" y="137160"/>
            <a:ext cx="6869646" cy="6583680"/>
          </a:xfrm>
          <a:prstGeom prst="rect">
            <a:avLst/>
          </a:prstGeom>
        </p:spPr>
      </p:pic>
    </p:spTree>
    <p:extLst>
      <p:ext uri="{BB962C8B-B14F-4D97-AF65-F5344CB8AC3E}">
        <p14:creationId xmlns:p14="http://schemas.microsoft.com/office/powerpoint/2010/main" val="29940561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10:1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p:cNvSpPr>
            <a:spLocks noGrp="1" noChangeArrowheads="1"/>
          </p:cNvSpPr>
          <p:nvPr>
            <p:ph type="body" idx="1"/>
          </p:nvPr>
        </p:nvSpPr>
        <p:spPr>
          <a:xfrm>
            <a:off x="457200" y="1295400"/>
            <a:ext cx="8153400" cy="4953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Cornelius’ Vision (10:1-8)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Peter’s Vision (Acts 10:9-16)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Vision’s Application (10:17-23a)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Caesarean Ministry (10:23b-33)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 &amp; The Keys of the Kingdom (10:34-43)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Gentiles’ Salvation (10:44-48)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Defense in Jerusalem (11:1-18)</a:t>
            </a:r>
          </a:p>
        </p:txBody>
      </p:sp>
      <p:pic>
        <p:nvPicPr>
          <p:cNvPr id="4" name="Picture 3">
            <a:extLst>
              <a:ext uri="{FF2B5EF4-FFF2-40B4-BE49-F238E27FC236}">
                <a16:creationId xmlns:a16="http://schemas.microsoft.com/office/drawing/2014/main" id="{65094D0E-1CEA-1988-D799-EB36B17B2F4A}"/>
              </a:ext>
            </a:extLst>
          </p:cNvPr>
          <p:cNvPicPr>
            <a:picLocks noChangeAspect="1"/>
          </p:cNvPicPr>
          <p:nvPr/>
        </p:nvPicPr>
        <p:blipFill>
          <a:blip r:embed="rId3"/>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0773986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D4D04-2BD2-07C4-1A7D-1384D0F241D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B9C3581-40A7-B3EA-D8F0-F9A50662DDEF}"/>
              </a:ext>
            </a:extLst>
          </p:cNvPr>
          <p:cNvSpPr>
            <a:spLocks noGrp="1" noChangeArrowheads="1"/>
          </p:cNvSpPr>
          <p:nvPr>
            <p:ph type="body" idx="1"/>
          </p:nvPr>
        </p:nvSpPr>
        <p:spPr>
          <a:xfrm>
            <a:off x="632847" y="1371600"/>
            <a:ext cx="8458200" cy="4648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Occasion (9-10a)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Vision (10b-13)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response (14)</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God’s command (15)</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Vision’s repetition (16a)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Vision’s conclusion  (16b)</a:t>
            </a:r>
            <a:endPar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F3E6BC42-4568-48E8-F437-AFC35562BEDB}"/>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Peter’s Vision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10:9-16</a:t>
            </a:r>
          </a:p>
        </p:txBody>
      </p:sp>
      <p:pic>
        <p:nvPicPr>
          <p:cNvPr id="4" name="Picture 3">
            <a:extLst>
              <a:ext uri="{FF2B5EF4-FFF2-40B4-BE49-F238E27FC236}">
                <a16:creationId xmlns:a16="http://schemas.microsoft.com/office/drawing/2014/main" id="{413573E1-6D2A-6F02-076F-8AE8C41163AD}"/>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21664454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D4D04-2BD2-07C4-1A7D-1384D0F241D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B9C3581-40A7-B3EA-D8F0-F9A50662DDEF}"/>
              </a:ext>
            </a:extLst>
          </p:cNvPr>
          <p:cNvSpPr>
            <a:spLocks noGrp="1" noChangeArrowheads="1"/>
          </p:cNvSpPr>
          <p:nvPr>
            <p:ph type="body" idx="1"/>
          </p:nvPr>
        </p:nvSpPr>
        <p:spPr>
          <a:xfrm>
            <a:off x="632847" y="1371600"/>
            <a:ext cx="8458200" cy="4648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Occasion (9-10a)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Vision (10b-13)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response (14)</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God’s command (15)</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Vision’s repetition (16a)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Vision’s conclusion  (16b)</a:t>
            </a:r>
            <a:endPar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F3E6BC42-4568-48E8-F437-AFC35562BEDB}"/>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Peter’s Vision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10:9-16</a:t>
            </a:r>
          </a:p>
        </p:txBody>
      </p:sp>
      <p:pic>
        <p:nvPicPr>
          <p:cNvPr id="4" name="Picture 3">
            <a:extLst>
              <a:ext uri="{FF2B5EF4-FFF2-40B4-BE49-F238E27FC236}">
                <a16:creationId xmlns:a16="http://schemas.microsoft.com/office/drawing/2014/main" id="{413573E1-6D2A-6F02-076F-8AE8C41163AD}"/>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24403830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7E979-3FD6-D1A0-8BC8-1D5E0B5FDB3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6F8F2AB-09F7-559C-46FA-1402CD27C23F}"/>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10:9-10a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Occasion</a:t>
            </a:r>
          </a:p>
        </p:txBody>
      </p:sp>
      <p:sp>
        <p:nvSpPr>
          <p:cNvPr id="161795" name="Rectangle 3">
            <a:extLst>
              <a:ext uri="{FF2B5EF4-FFF2-40B4-BE49-F238E27FC236}">
                <a16:creationId xmlns:a16="http://schemas.microsoft.com/office/drawing/2014/main" id="{0CD5B2F3-896D-1FD3-4838-319A9262A9A1}"/>
              </a:ext>
            </a:extLst>
          </p:cNvPr>
          <p:cNvSpPr>
            <a:spLocks noGrp="1" noChangeArrowheads="1"/>
          </p:cNvSpPr>
          <p:nvPr>
            <p:ph type="body" idx="1"/>
          </p:nvPr>
        </p:nvSpPr>
        <p:spPr>
          <a:xfrm>
            <a:off x="838200" y="2147130"/>
            <a:ext cx="7086600" cy="2272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Timing (9a)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Spiritual preparation (9b)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Physical preparation (10a)</a:t>
            </a:r>
          </a:p>
        </p:txBody>
      </p:sp>
      <p:pic>
        <p:nvPicPr>
          <p:cNvPr id="3" name="Picture 2">
            <a:extLst>
              <a:ext uri="{FF2B5EF4-FFF2-40B4-BE49-F238E27FC236}">
                <a16:creationId xmlns:a16="http://schemas.microsoft.com/office/drawing/2014/main" id="{928DE3F6-B33C-C285-D84B-11201A0AF12A}"/>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893788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09BED-9806-F1E0-5AE3-AD97F5F0840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F8C5679-7E28-AA44-3BA8-12BB59E2B376}"/>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Introduced</a:t>
            </a:r>
          </a:p>
        </p:txBody>
      </p:sp>
      <p:sp>
        <p:nvSpPr>
          <p:cNvPr id="161795" name="Rectangle 3">
            <a:extLst>
              <a:ext uri="{FF2B5EF4-FFF2-40B4-BE49-F238E27FC236}">
                <a16:creationId xmlns:a16="http://schemas.microsoft.com/office/drawing/2014/main" id="{68C39A65-0226-6BC6-4CCF-2A5319B29B26}"/>
              </a:ext>
            </a:extLst>
          </p:cNvPr>
          <p:cNvSpPr>
            <a:spLocks noGrp="1" noChangeArrowheads="1"/>
          </p:cNvSpPr>
          <p:nvPr>
            <p:ph type="body" idx="1"/>
          </p:nvPr>
        </p:nvSpPr>
        <p:spPr>
          <a:xfrm>
            <a:off x="838200" y="2147130"/>
            <a:ext cx="7086600" cy="2272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Place (1a)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Person (1b)</a:t>
            </a:r>
          </a:p>
        </p:txBody>
      </p:sp>
      <p:pic>
        <p:nvPicPr>
          <p:cNvPr id="3" name="Picture 2">
            <a:extLst>
              <a:ext uri="{FF2B5EF4-FFF2-40B4-BE49-F238E27FC236}">
                <a16:creationId xmlns:a16="http://schemas.microsoft.com/office/drawing/2014/main" id="{C14E00F1-3577-5CA2-15C7-C2D01F0F7516}"/>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12623821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2EFF3-ACD1-AB72-DF54-3468F142755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AD78441-02A4-1409-9725-7BB730BA9308}"/>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10:9-10a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Occasion</a:t>
            </a:r>
          </a:p>
        </p:txBody>
      </p:sp>
      <p:sp>
        <p:nvSpPr>
          <p:cNvPr id="161795" name="Rectangle 3">
            <a:extLst>
              <a:ext uri="{FF2B5EF4-FFF2-40B4-BE49-F238E27FC236}">
                <a16:creationId xmlns:a16="http://schemas.microsoft.com/office/drawing/2014/main" id="{7E10ED7E-3E38-94C4-D2F4-093DB74F35FD}"/>
              </a:ext>
            </a:extLst>
          </p:cNvPr>
          <p:cNvSpPr>
            <a:spLocks noGrp="1" noChangeArrowheads="1"/>
          </p:cNvSpPr>
          <p:nvPr>
            <p:ph type="body" idx="1"/>
          </p:nvPr>
        </p:nvSpPr>
        <p:spPr>
          <a:xfrm>
            <a:off x="838200" y="2147130"/>
            <a:ext cx="7086600" cy="2272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Timing (9a)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Spiritual preparation (9b)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Physical preparation (10a)</a:t>
            </a:r>
          </a:p>
        </p:txBody>
      </p:sp>
      <p:pic>
        <p:nvPicPr>
          <p:cNvPr id="3" name="Picture 2">
            <a:extLst>
              <a:ext uri="{FF2B5EF4-FFF2-40B4-BE49-F238E27FC236}">
                <a16:creationId xmlns:a16="http://schemas.microsoft.com/office/drawing/2014/main" id="{A744C1B0-DD3F-E5F2-F447-8A8EDA46B8EF}"/>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144431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2C757-ADE5-0D60-5827-B62317F20E2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6E2B615-058C-23AA-4D3C-075045607C6A}"/>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10:9-10a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Occasion</a:t>
            </a:r>
          </a:p>
        </p:txBody>
      </p:sp>
      <p:sp>
        <p:nvSpPr>
          <p:cNvPr id="161795" name="Rectangle 3">
            <a:extLst>
              <a:ext uri="{FF2B5EF4-FFF2-40B4-BE49-F238E27FC236}">
                <a16:creationId xmlns:a16="http://schemas.microsoft.com/office/drawing/2014/main" id="{A56C5E57-B3E6-F5A0-5B85-9D77B91704C5}"/>
              </a:ext>
            </a:extLst>
          </p:cNvPr>
          <p:cNvSpPr>
            <a:spLocks noGrp="1" noChangeArrowheads="1"/>
          </p:cNvSpPr>
          <p:nvPr>
            <p:ph type="body" idx="1"/>
          </p:nvPr>
        </p:nvSpPr>
        <p:spPr>
          <a:xfrm>
            <a:off x="838200" y="2147130"/>
            <a:ext cx="7086600" cy="2272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Timing (9a)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Spiritual preparation (9b)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Physical preparation (10a)</a:t>
            </a:r>
          </a:p>
        </p:txBody>
      </p:sp>
      <p:pic>
        <p:nvPicPr>
          <p:cNvPr id="3" name="Picture 2">
            <a:extLst>
              <a:ext uri="{FF2B5EF4-FFF2-40B4-BE49-F238E27FC236}">
                <a16:creationId xmlns:a16="http://schemas.microsoft.com/office/drawing/2014/main" id="{766EE093-1347-59CB-7A05-0D5F972C06ED}"/>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15570111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2C7B1-227C-C66F-44D8-EF311D5D592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FFA6A97-A74E-A030-A58A-6E220F99FB30}"/>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10:9-10a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Occasion</a:t>
            </a:r>
          </a:p>
        </p:txBody>
      </p:sp>
      <p:sp>
        <p:nvSpPr>
          <p:cNvPr id="161795" name="Rectangle 3">
            <a:extLst>
              <a:ext uri="{FF2B5EF4-FFF2-40B4-BE49-F238E27FC236}">
                <a16:creationId xmlns:a16="http://schemas.microsoft.com/office/drawing/2014/main" id="{DC6BD4F4-AB74-FDF7-B24C-02CA2F7CDE15}"/>
              </a:ext>
            </a:extLst>
          </p:cNvPr>
          <p:cNvSpPr>
            <a:spLocks noGrp="1" noChangeArrowheads="1"/>
          </p:cNvSpPr>
          <p:nvPr>
            <p:ph type="body" idx="1"/>
          </p:nvPr>
        </p:nvSpPr>
        <p:spPr>
          <a:xfrm>
            <a:off x="838200" y="2147130"/>
            <a:ext cx="7086600" cy="2272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Timing (9a)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Spiritual preparation (9b)</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Physical preparation (10a)</a:t>
            </a:r>
          </a:p>
        </p:txBody>
      </p:sp>
      <p:pic>
        <p:nvPicPr>
          <p:cNvPr id="3" name="Picture 2">
            <a:extLst>
              <a:ext uri="{FF2B5EF4-FFF2-40B4-BE49-F238E27FC236}">
                <a16:creationId xmlns:a16="http://schemas.microsoft.com/office/drawing/2014/main" id="{22BC23B9-8EDA-D0F3-BC2F-7C2B8B58C8E0}"/>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918059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F1BAE-083B-5D29-EF45-63EA7E7F221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B8CE1DA-3BDA-D8B7-E4B8-82FCBF06F573}"/>
              </a:ext>
            </a:extLst>
          </p:cNvPr>
          <p:cNvSpPr>
            <a:spLocks noGrp="1" noChangeArrowheads="1"/>
          </p:cNvSpPr>
          <p:nvPr>
            <p:ph type="body" idx="1"/>
          </p:nvPr>
        </p:nvSpPr>
        <p:spPr>
          <a:xfrm>
            <a:off x="632847" y="1371600"/>
            <a:ext cx="8458200" cy="4648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Occasion (9-10a)</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Vision (10b-13)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response (14)</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God’s command (15)</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Vision’s repetition (16a)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Vision’s conclusion  (16b)</a:t>
            </a:r>
            <a:endPar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D8CBE169-34B5-6865-2576-DA148185F011}"/>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Peter’s Vision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10:9-16</a:t>
            </a:r>
          </a:p>
        </p:txBody>
      </p:sp>
      <p:pic>
        <p:nvPicPr>
          <p:cNvPr id="4" name="Picture 3">
            <a:extLst>
              <a:ext uri="{FF2B5EF4-FFF2-40B4-BE49-F238E27FC236}">
                <a16:creationId xmlns:a16="http://schemas.microsoft.com/office/drawing/2014/main" id="{882AC544-D627-35E0-2093-AEB79F95E13D}"/>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8384238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45392-7B6E-2BB0-2A22-5DA519C97D0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6B33A55-8E99-45CC-59D8-EC14206BF29B}"/>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10:10b-13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Vision</a:t>
            </a:r>
          </a:p>
        </p:txBody>
      </p:sp>
      <p:sp>
        <p:nvSpPr>
          <p:cNvPr id="161795" name="Rectangle 3">
            <a:extLst>
              <a:ext uri="{FF2B5EF4-FFF2-40B4-BE49-F238E27FC236}">
                <a16:creationId xmlns:a16="http://schemas.microsoft.com/office/drawing/2014/main" id="{CEA229AA-64F3-3CA0-EBDC-41169F480775}"/>
              </a:ext>
            </a:extLst>
          </p:cNvPr>
          <p:cNvSpPr>
            <a:spLocks noGrp="1" noChangeArrowheads="1"/>
          </p:cNvSpPr>
          <p:nvPr>
            <p:ph type="body" idx="1"/>
          </p:nvPr>
        </p:nvSpPr>
        <p:spPr>
          <a:xfrm>
            <a:off x="838200" y="1911765"/>
            <a:ext cx="7086600" cy="303447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Trance (10b)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Vision’s description (11)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Sheet’s content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Command (13)</a:t>
            </a:r>
          </a:p>
        </p:txBody>
      </p:sp>
      <p:pic>
        <p:nvPicPr>
          <p:cNvPr id="3" name="Picture 2">
            <a:extLst>
              <a:ext uri="{FF2B5EF4-FFF2-40B4-BE49-F238E27FC236}">
                <a16:creationId xmlns:a16="http://schemas.microsoft.com/office/drawing/2014/main" id="{61B0E8E6-E413-5B25-08BC-0A5413EF6D50}"/>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2822224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1AD14-30FD-9A00-3CAA-3921B79D875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5B44EB8-8E21-6146-AF36-2C9F69480E96}"/>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10:10b-13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Vision</a:t>
            </a:r>
          </a:p>
        </p:txBody>
      </p:sp>
      <p:sp>
        <p:nvSpPr>
          <p:cNvPr id="161795" name="Rectangle 3">
            <a:extLst>
              <a:ext uri="{FF2B5EF4-FFF2-40B4-BE49-F238E27FC236}">
                <a16:creationId xmlns:a16="http://schemas.microsoft.com/office/drawing/2014/main" id="{7F3276F4-4B9F-3B92-C9B9-5FB1C8D684E9}"/>
              </a:ext>
            </a:extLst>
          </p:cNvPr>
          <p:cNvSpPr>
            <a:spLocks noGrp="1" noChangeArrowheads="1"/>
          </p:cNvSpPr>
          <p:nvPr>
            <p:ph type="body" idx="1"/>
          </p:nvPr>
        </p:nvSpPr>
        <p:spPr>
          <a:xfrm>
            <a:off x="838200" y="1911765"/>
            <a:ext cx="7086600" cy="303447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Trance (10b)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Vision’s description (11)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Sheet’s content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Command (13)</a:t>
            </a:r>
          </a:p>
        </p:txBody>
      </p:sp>
      <p:pic>
        <p:nvPicPr>
          <p:cNvPr id="3" name="Picture 2">
            <a:extLst>
              <a:ext uri="{FF2B5EF4-FFF2-40B4-BE49-F238E27FC236}">
                <a16:creationId xmlns:a16="http://schemas.microsoft.com/office/drawing/2014/main" id="{AFCA3AA0-48BE-0DB7-A1C9-9183823EED3A}"/>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24047400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5C5FB-0F87-2B39-4BE0-8A0200DB286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510FF76-4AA9-9E17-7B87-44DB6AB6852F}"/>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10:10b-13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Vision</a:t>
            </a:r>
          </a:p>
        </p:txBody>
      </p:sp>
      <p:sp>
        <p:nvSpPr>
          <p:cNvPr id="161795" name="Rectangle 3">
            <a:extLst>
              <a:ext uri="{FF2B5EF4-FFF2-40B4-BE49-F238E27FC236}">
                <a16:creationId xmlns:a16="http://schemas.microsoft.com/office/drawing/2014/main" id="{846DD9AB-5964-DFA3-91E8-9E097D198E8D}"/>
              </a:ext>
            </a:extLst>
          </p:cNvPr>
          <p:cNvSpPr>
            <a:spLocks noGrp="1" noChangeArrowheads="1"/>
          </p:cNvSpPr>
          <p:nvPr>
            <p:ph type="body" idx="1"/>
          </p:nvPr>
        </p:nvSpPr>
        <p:spPr>
          <a:xfrm>
            <a:off x="838200" y="1911765"/>
            <a:ext cx="7086600" cy="303447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Trance (10b)</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Vision’s description (11)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Sheet’s content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Command (13)</a:t>
            </a:r>
          </a:p>
        </p:txBody>
      </p:sp>
      <p:pic>
        <p:nvPicPr>
          <p:cNvPr id="3" name="Picture 2">
            <a:extLst>
              <a:ext uri="{FF2B5EF4-FFF2-40B4-BE49-F238E27FC236}">
                <a16:creationId xmlns:a16="http://schemas.microsoft.com/office/drawing/2014/main" id="{0903DD8F-303E-BCC4-E1A6-C323C363BFCC}"/>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11817716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8DC6B-D0E5-A809-81AC-5DDC8C71774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F6A87E0-8416-B54A-76AA-E5FF9E13D7FE}"/>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10:10b-13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Vision</a:t>
            </a:r>
          </a:p>
        </p:txBody>
      </p:sp>
      <p:sp>
        <p:nvSpPr>
          <p:cNvPr id="161795" name="Rectangle 3">
            <a:extLst>
              <a:ext uri="{FF2B5EF4-FFF2-40B4-BE49-F238E27FC236}">
                <a16:creationId xmlns:a16="http://schemas.microsoft.com/office/drawing/2014/main" id="{D2435BE1-C178-2C0C-3511-36D60EA47E28}"/>
              </a:ext>
            </a:extLst>
          </p:cNvPr>
          <p:cNvSpPr>
            <a:spLocks noGrp="1" noChangeArrowheads="1"/>
          </p:cNvSpPr>
          <p:nvPr>
            <p:ph type="body" idx="1"/>
          </p:nvPr>
        </p:nvSpPr>
        <p:spPr>
          <a:xfrm>
            <a:off x="838200" y="1911765"/>
            <a:ext cx="7086600" cy="303447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Trance (10b)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Vision’s description (11)</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Sheet’s content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Command (13)</a:t>
            </a:r>
          </a:p>
        </p:txBody>
      </p:sp>
      <p:pic>
        <p:nvPicPr>
          <p:cNvPr id="3" name="Picture 2">
            <a:extLst>
              <a:ext uri="{FF2B5EF4-FFF2-40B4-BE49-F238E27FC236}">
                <a16:creationId xmlns:a16="http://schemas.microsoft.com/office/drawing/2014/main" id="{CE997EE9-E801-97F9-7278-C323AF41C850}"/>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7795814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7C355-8E66-CBA9-ADD3-06E62E30DC6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852FF10-3367-292D-FF68-6B40143500C3}"/>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10:10b-13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Vision</a:t>
            </a:r>
          </a:p>
        </p:txBody>
      </p:sp>
      <p:sp>
        <p:nvSpPr>
          <p:cNvPr id="161795" name="Rectangle 3">
            <a:extLst>
              <a:ext uri="{FF2B5EF4-FFF2-40B4-BE49-F238E27FC236}">
                <a16:creationId xmlns:a16="http://schemas.microsoft.com/office/drawing/2014/main" id="{A2467CB0-D18F-0F54-32DB-66B3870E32AA}"/>
              </a:ext>
            </a:extLst>
          </p:cNvPr>
          <p:cNvSpPr>
            <a:spLocks noGrp="1" noChangeArrowheads="1"/>
          </p:cNvSpPr>
          <p:nvPr>
            <p:ph type="body" idx="1"/>
          </p:nvPr>
        </p:nvSpPr>
        <p:spPr>
          <a:xfrm>
            <a:off x="838200" y="1911765"/>
            <a:ext cx="7086600" cy="303447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Trance (10b)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Vision’s description (11)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Sheet’s content (12)</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Command (13)</a:t>
            </a:r>
          </a:p>
        </p:txBody>
      </p:sp>
      <p:pic>
        <p:nvPicPr>
          <p:cNvPr id="3" name="Picture 2">
            <a:extLst>
              <a:ext uri="{FF2B5EF4-FFF2-40B4-BE49-F238E27FC236}">
                <a16:creationId xmlns:a16="http://schemas.microsoft.com/office/drawing/2014/main" id="{B75D75C3-A40C-FD99-F56F-DBCE3FD81233}"/>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16323006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978CE-08D6-FEBA-4E6C-2488B5C947A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500D3B4-5B06-09D4-17D9-B5A4DCB30A9C}"/>
              </a:ext>
            </a:extLst>
          </p:cNvPr>
          <p:cNvSpPr>
            <a:spLocks noGrp="1" noChangeArrowheads="1"/>
          </p:cNvSpPr>
          <p:nvPr>
            <p:ph type="body" idx="1"/>
          </p:nvPr>
        </p:nvSpPr>
        <p:spPr>
          <a:xfrm>
            <a:off x="632847" y="1371600"/>
            <a:ext cx="8458200" cy="4572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Occasion (9-10a)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Vision (10b-13)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response (14)</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God’s command (15)</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Vision’s repetition (16a)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Vision’s conclusion  (16b)</a:t>
            </a:r>
            <a:endPar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83B5F645-F4B1-A7B6-6EA8-4FEE3A315F63}"/>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Peter’s Vision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10:9-16</a:t>
            </a:r>
          </a:p>
        </p:txBody>
      </p:sp>
      <p:pic>
        <p:nvPicPr>
          <p:cNvPr id="4" name="Picture 3">
            <a:extLst>
              <a:ext uri="{FF2B5EF4-FFF2-40B4-BE49-F238E27FC236}">
                <a16:creationId xmlns:a16="http://schemas.microsoft.com/office/drawing/2014/main" id="{023D9FFD-7681-CABE-1D9C-2C583B2BDFD4}"/>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646795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909AD-1ADD-21FB-5B1A-A587AF50A5D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A022EC2-3F40-0A79-2CA8-CC66344542B1}"/>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Introduced</a:t>
            </a:r>
          </a:p>
        </p:txBody>
      </p:sp>
      <p:sp>
        <p:nvSpPr>
          <p:cNvPr id="161795" name="Rectangle 3">
            <a:extLst>
              <a:ext uri="{FF2B5EF4-FFF2-40B4-BE49-F238E27FC236}">
                <a16:creationId xmlns:a16="http://schemas.microsoft.com/office/drawing/2014/main" id="{DA524B9C-DA76-DE5E-6844-6221CA839813}"/>
              </a:ext>
            </a:extLst>
          </p:cNvPr>
          <p:cNvSpPr>
            <a:spLocks noGrp="1" noChangeArrowheads="1"/>
          </p:cNvSpPr>
          <p:nvPr>
            <p:ph type="body" idx="1"/>
          </p:nvPr>
        </p:nvSpPr>
        <p:spPr>
          <a:xfrm>
            <a:off x="838200" y="2147130"/>
            <a:ext cx="7086600" cy="2272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Place (1a)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Person (1b)</a:t>
            </a:r>
          </a:p>
        </p:txBody>
      </p:sp>
      <p:pic>
        <p:nvPicPr>
          <p:cNvPr id="3" name="Picture 2">
            <a:extLst>
              <a:ext uri="{FF2B5EF4-FFF2-40B4-BE49-F238E27FC236}">
                <a16:creationId xmlns:a16="http://schemas.microsoft.com/office/drawing/2014/main" id="{241908DB-EDAE-B526-E2D0-C5129314256B}"/>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8937872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978CE-08D6-FEBA-4E6C-2488B5C947A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500D3B4-5B06-09D4-17D9-B5A4DCB30A9C}"/>
              </a:ext>
            </a:extLst>
          </p:cNvPr>
          <p:cNvSpPr>
            <a:spLocks noGrp="1" noChangeArrowheads="1"/>
          </p:cNvSpPr>
          <p:nvPr>
            <p:ph type="body" idx="1"/>
          </p:nvPr>
        </p:nvSpPr>
        <p:spPr>
          <a:xfrm>
            <a:off x="632847" y="1371600"/>
            <a:ext cx="8458200" cy="4572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Occasion (9-10a)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Vision (10b-13)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response (14)</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God’s command (15)</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Vision’s repetition (16a)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Vision’s conclusion  (16b)</a:t>
            </a:r>
            <a:endPar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83B5F645-F4B1-A7B6-6EA8-4FEE3A315F63}"/>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Peter’s Vision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10:9-16</a:t>
            </a:r>
          </a:p>
        </p:txBody>
      </p:sp>
      <p:pic>
        <p:nvPicPr>
          <p:cNvPr id="4" name="Picture 3">
            <a:extLst>
              <a:ext uri="{FF2B5EF4-FFF2-40B4-BE49-F238E27FC236}">
                <a16:creationId xmlns:a16="http://schemas.microsoft.com/office/drawing/2014/main" id="{023D9FFD-7681-CABE-1D9C-2C583B2BDFD4}"/>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7038445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978CE-08D6-FEBA-4E6C-2488B5C947A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500D3B4-5B06-09D4-17D9-B5A4DCB30A9C}"/>
              </a:ext>
            </a:extLst>
          </p:cNvPr>
          <p:cNvSpPr>
            <a:spLocks noGrp="1" noChangeArrowheads="1"/>
          </p:cNvSpPr>
          <p:nvPr>
            <p:ph type="body" idx="1"/>
          </p:nvPr>
        </p:nvSpPr>
        <p:spPr>
          <a:xfrm>
            <a:off x="632847" y="1371600"/>
            <a:ext cx="8458200" cy="4572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Occasion (9-10a)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Vision (10b-13)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response (14)</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God’s command (15)</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Vision’s repetition (16a)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Vision’s conclusion  (16b)</a:t>
            </a:r>
            <a:endPar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83B5F645-F4B1-A7B6-6EA8-4FEE3A315F63}"/>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Peter’s Vision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10:9-16</a:t>
            </a:r>
          </a:p>
        </p:txBody>
      </p:sp>
      <p:pic>
        <p:nvPicPr>
          <p:cNvPr id="4" name="Picture 3">
            <a:extLst>
              <a:ext uri="{FF2B5EF4-FFF2-40B4-BE49-F238E27FC236}">
                <a16:creationId xmlns:a16="http://schemas.microsoft.com/office/drawing/2014/main" id="{023D9FFD-7681-CABE-1D9C-2C583B2BDFD4}"/>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9309247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978CE-08D6-FEBA-4E6C-2488B5C947A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500D3B4-5B06-09D4-17D9-B5A4DCB30A9C}"/>
              </a:ext>
            </a:extLst>
          </p:cNvPr>
          <p:cNvSpPr>
            <a:spLocks noGrp="1" noChangeArrowheads="1"/>
          </p:cNvSpPr>
          <p:nvPr>
            <p:ph type="body" idx="1"/>
          </p:nvPr>
        </p:nvSpPr>
        <p:spPr>
          <a:xfrm>
            <a:off x="632847" y="1371600"/>
            <a:ext cx="8458200" cy="4572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Occasion (9-10a)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Vision (10b-13)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response (14)</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God’s command (15)</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Vision’s repetition (16a)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Vision’s conclusion  (16b)</a:t>
            </a:r>
          </a:p>
        </p:txBody>
      </p:sp>
      <p:sp>
        <p:nvSpPr>
          <p:cNvPr id="3" name="Rectangle 2">
            <a:extLst>
              <a:ext uri="{FF2B5EF4-FFF2-40B4-BE49-F238E27FC236}">
                <a16:creationId xmlns:a16="http://schemas.microsoft.com/office/drawing/2014/main" id="{83B5F645-F4B1-A7B6-6EA8-4FEE3A315F63}"/>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Peter’s Vision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10:9-16</a:t>
            </a:r>
          </a:p>
        </p:txBody>
      </p:sp>
      <p:pic>
        <p:nvPicPr>
          <p:cNvPr id="4" name="Picture 3">
            <a:extLst>
              <a:ext uri="{FF2B5EF4-FFF2-40B4-BE49-F238E27FC236}">
                <a16:creationId xmlns:a16="http://schemas.microsoft.com/office/drawing/2014/main" id="{023D9FFD-7681-CABE-1D9C-2C583B2BDFD4}"/>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1463641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l Rugh | Resources | Indian Hills Community Church">
            <a:extLst>
              <a:ext uri="{FF2B5EF4-FFF2-40B4-BE49-F238E27FC236}">
                <a16:creationId xmlns:a16="http://schemas.microsoft.com/office/drawing/2014/main" id="{E6F13CB0-63A5-4013-A161-3988843B99A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342900"/>
            <a:ext cx="109728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7525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10:1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p:cNvSpPr>
            <a:spLocks noGrp="1" noChangeArrowheads="1"/>
          </p:cNvSpPr>
          <p:nvPr>
            <p:ph type="body" idx="1"/>
          </p:nvPr>
        </p:nvSpPr>
        <p:spPr>
          <a:xfrm>
            <a:off x="457200" y="1295400"/>
            <a:ext cx="8153400" cy="4953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Cornelius’ Vision (10:1-8)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Vision (Acts 10:9-16)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Vision’s Application (10:17-23a)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Caesarean Ministry (10:23b-33)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 &amp; The Keys of the Kingdom (10:34-43)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Gentiles’ Salvation (10:44-48)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Defense in Jerusalem (11:1-18)</a:t>
            </a:r>
          </a:p>
        </p:txBody>
      </p:sp>
      <p:pic>
        <p:nvPicPr>
          <p:cNvPr id="2" name="Picture 1">
            <a:extLst>
              <a:ext uri="{FF2B5EF4-FFF2-40B4-BE49-F238E27FC236}">
                <a16:creationId xmlns:a16="http://schemas.microsoft.com/office/drawing/2014/main" id="{FE9CF020-2EAD-6450-CCC4-24390D3B2FDC}"/>
              </a:ext>
            </a:extLst>
          </p:cNvPr>
          <p:cNvPicPr>
            <a:picLocks noChangeAspect="1"/>
          </p:cNvPicPr>
          <p:nvPr/>
        </p:nvPicPr>
        <p:blipFill>
          <a:blip r:embed="rId3"/>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26902049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10:1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p:cNvSpPr>
            <a:spLocks noGrp="1" noChangeArrowheads="1"/>
          </p:cNvSpPr>
          <p:nvPr>
            <p:ph type="body" idx="1"/>
          </p:nvPr>
        </p:nvSpPr>
        <p:spPr>
          <a:xfrm>
            <a:off x="457200" y="1295400"/>
            <a:ext cx="8153400" cy="4953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Cornelius’ Vision (10:1-8)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Vision (Acts 10:9-16)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Vision’s Application (10:17-23a)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Caesarean Ministry (10:23b-33)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 &amp; The Keys of the Kingdom (10:34-43)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Gentiles’ Salvation (10:44-48)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Defense in Jerusalem (11:1-18)</a:t>
            </a:r>
          </a:p>
        </p:txBody>
      </p:sp>
      <p:pic>
        <p:nvPicPr>
          <p:cNvPr id="2" name="Picture 1">
            <a:extLst>
              <a:ext uri="{FF2B5EF4-FFF2-40B4-BE49-F238E27FC236}">
                <a16:creationId xmlns:a16="http://schemas.microsoft.com/office/drawing/2014/main" id="{74D93BD4-91EA-806A-0047-F7EF9A0B5581}"/>
              </a:ext>
            </a:extLst>
          </p:cNvPr>
          <p:cNvPicPr>
            <a:picLocks noChangeAspect="1"/>
          </p:cNvPicPr>
          <p:nvPr/>
        </p:nvPicPr>
        <p:blipFill>
          <a:blip r:embed="rId3"/>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41700218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10:1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p:cNvSpPr>
            <a:spLocks noGrp="1" noChangeArrowheads="1"/>
          </p:cNvSpPr>
          <p:nvPr>
            <p:ph type="body" idx="1"/>
          </p:nvPr>
        </p:nvSpPr>
        <p:spPr>
          <a:xfrm>
            <a:off x="457200" y="1295400"/>
            <a:ext cx="8153400" cy="4953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Cornelius’ Vision (10:1-8)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Vision (Acts 10:9-16)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Vision’s Application (10:17-23a)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Caesarean Ministry (10:23b-33)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Peter &amp; The Keys of the Kingdom (10:34-43)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Gentiles’ Salvation (10:44-48)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Defense in Jerusalem (11:1-18)</a:t>
            </a:r>
          </a:p>
        </p:txBody>
      </p:sp>
      <p:pic>
        <p:nvPicPr>
          <p:cNvPr id="2" name="Picture 1">
            <a:extLst>
              <a:ext uri="{FF2B5EF4-FFF2-40B4-BE49-F238E27FC236}">
                <a16:creationId xmlns:a16="http://schemas.microsoft.com/office/drawing/2014/main" id="{2413DEAC-D55D-32BA-F99C-291FD0E54FB1}"/>
              </a:ext>
            </a:extLst>
          </p:cNvPr>
          <p:cNvPicPr>
            <a:picLocks noChangeAspect="1"/>
          </p:cNvPicPr>
          <p:nvPr/>
        </p:nvPicPr>
        <p:blipFill>
          <a:blip r:embed="rId3"/>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1902648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10:1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p:cNvSpPr>
            <a:spLocks noGrp="1" noChangeArrowheads="1"/>
          </p:cNvSpPr>
          <p:nvPr>
            <p:ph type="body" idx="1"/>
          </p:nvPr>
        </p:nvSpPr>
        <p:spPr>
          <a:xfrm>
            <a:off x="457200" y="1295400"/>
            <a:ext cx="8153400" cy="4953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Cornelius’ Vision (10:1-8)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Vision (Acts 10:9-16)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Vision’s Application (10:17-23a)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Caesarean Ministry (10:23b-33)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 &amp; The Keys of the Kingdom (10:34-43)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Gentiles’ Salvation (10:44-48)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Defense in Jerusalem (11:1-18)</a:t>
            </a:r>
          </a:p>
        </p:txBody>
      </p:sp>
      <p:pic>
        <p:nvPicPr>
          <p:cNvPr id="2" name="Picture 1">
            <a:extLst>
              <a:ext uri="{FF2B5EF4-FFF2-40B4-BE49-F238E27FC236}">
                <a16:creationId xmlns:a16="http://schemas.microsoft.com/office/drawing/2014/main" id="{B09C5CED-7C0F-1163-A9BA-FFC640073B02}"/>
              </a:ext>
            </a:extLst>
          </p:cNvPr>
          <p:cNvPicPr>
            <a:picLocks noChangeAspect="1"/>
          </p:cNvPicPr>
          <p:nvPr/>
        </p:nvPicPr>
        <p:blipFill>
          <a:blip r:embed="rId3"/>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7634833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10:1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p:cNvSpPr>
            <a:spLocks noGrp="1" noChangeArrowheads="1"/>
          </p:cNvSpPr>
          <p:nvPr>
            <p:ph type="body" idx="1"/>
          </p:nvPr>
        </p:nvSpPr>
        <p:spPr>
          <a:xfrm>
            <a:off x="457200" y="1295400"/>
            <a:ext cx="8153400" cy="4953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Cornelius’ Vision (10:1-8)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Vision (Acts 10:9-16)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Vision’s Application (10:17-23a)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Caesarean Ministry (10:23b-33)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 &amp; The Keys of the Kingdom (10:34-43)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Gentiles’ Salvation (10:44-48)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Peter’s Defense in Jerusalem (11:1-18)</a:t>
            </a:r>
          </a:p>
        </p:txBody>
      </p:sp>
      <p:pic>
        <p:nvPicPr>
          <p:cNvPr id="2" name="Picture 1">
            <a:extLst>
              <a:ext uri="{FF2B5EF4-FFF2-40B4-BE49-F238E27FC236}">
                <a16:creationId xmlns:a16="http://schemas.microsoft.com/office/drawing/2014/main" id="{F235D593-1499-AEAB-C49F-7628C1D4416A}"/>
              </a:ext>
            </a:extLst>
          </p:cNvPr>
          <p:cNvPicPr>
            <a:picLocks noChangeAspect="1"/>
          </p:cNvPicPr>
          <p:nvPr/>
        </p:nvPicPr>
        <p:blipFill>
          <a:blip r:embed="rId3"/>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5866167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BD13A-8FF2-7879-410F-011AEA0217B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6C51C92-7052-EAA7-B761-B7D2C45A8C68}"/>
              </a:ext>
            </a:extLst>
          </p:cNvPr>
          <p:cNvPicPr>
            <a:picLocks noChangeAspect="1"/>
          </p:cNvPicPr>
          <p:nvPr/>
        </p:nvPicPr>
        <p:blipFill>
          <a:blip r:embed="rId2"/>
          <a:srcRect r="17168" b="17860"/>
          <a:stretch/>
        </p:blipFill>
        <p:spPr>
          <a:xfrm>
            <a:off x="2605697" y="137160"/>
            <a:ext cx="698060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90603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10:1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p:cNvSpPr>
            <a:spLocks noGrp="1" noChangeArrowheads="1"/>
          </p:cNvSpPr>
          <p:nvPr>
            <p:ph type="body" idx="1"/>
          </p:nvPr>
        </p:nvSpPr>
        <p:spPr>
          <a:xfrm>
            <a:off x="457200" y="1295400"/>
            <a:ext cx="8153400" cy="4953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Cornelius’ Vision (10:1-8)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Vision (Acts 10:9-16)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Vision’s Application (10:17-23a)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Caesarean Ministry (10:23b-33)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 &amp; The Keys of the Kingdom (10:34-43)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Gentiles’ Salvation (10:44-48)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Defense in Jerusalem (11:1-18)</a:t>
            </a:r>
          </a:p>
        </p:txBody>
      </p:sp>
      <p:pic>
        <p:nvPicPr>
          <p:cNvPr id="2" name="Picture 1">
            <a:extLst>
              <a:ext uri="{FF2B5EF4-FFF2-40B4-BE49-F238E27FC236}">
                <a16:creationId xmlns:a16="http://schemas.microsoft.com/office/drawing/2014/main" id="{7C9BA228-E7A8-266B-104E-7CED296AB725}"/>
              </a:ext>
            </a:extLst>
          </p:cNvPr>
          <p:cNvPicPr>
            <a:picLocks noChangeAspect="1"/>
          </p:cNvPicPr>
          <p:nvPr/>
        </p:nvPicPr>
        <p:blipFill>
          <a:blip r:embed="rId3"/>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375148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EBFF5-7A7C-48F6-0B8E-137BDA1C747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16A92F9-F6B6-727A-59E5-4D0DF5BE5FEF}"/>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Introduced</a:t>
            </a:r>
          </a:p>
        </p:txBody>
      </p:sp>
      <p:sp>
        <p:nvSpPr>
          <p:cNvPr id="161795" name="Rectangle 3">
            <a:extLst>
              <a:ext uri="{FF2B5EF4-FFF2-40B4-BE49-F238E27FC236}">
                <a16:creationId xmlns:a16="http://schemas.microsoft.com/office/drawing/2014/main" id="{72441B2F-E022-7BEE-2580-B24DCE809397}"/>
              </a:ext>
            </a:extLst>
          </p:cNvPr>
          <p:cNvSpPr>
            <a:spLocks noGrp="1" noChangeArrowheads="1"/>
          </p:cNvSpPr>
          <p:nvPr>
            <p:ph type="body" idx="1"/>
          </p:nvPr>
        </p:nvSpPr>
        <p:spPr>
          <a:xfrm>
            <a:off x="838200" y="2147130"/>
            <a:ext cx="7086600" cy="2272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Place (1a)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Person (1b)</a:t>
            </a:r>
          </a:p>
        </p:txBody>
      </p:sp>
      <p:pic>
        <p:nvPicPr>
          <p:cNvPr id="3" name="Picture 2">
            <a:extLst>
              <a:ext uri="{FF2B5EF4-FFF2-40B4-BE49-F238E27FC236}">
                <a16:creationId xmlns:a16="http://schemas.microsoft.com/office/drawing/2014/main" id="{1E6267D0-03FB-60B7-4B9B-EA746161E745}"/>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13446821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11369"/>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8835</TotalTime>
  <Words>3116</Words>
  <Application>Microsoft Office PowerPoint</Application>
  <PresentationFormat>Widescreen</PresentationFormat>
  <Paragraphs>345</Paragraphs>
  <Slides>80</Slides>
  <Notes>11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80</vt:i4>
      </vt:variant>
    </vt:vector>
  </HeadingPairs>
  <TitlesOfParts>
    <vt:vector size="87" baseType="lpstr">
      <vt:lpstr>Arial</vt:lpstr>
      <vt:lpstr>Calibri</vt:lpstr>
      <vt:lpstr>Calibri Light</vt:lpstr>
      <vt:lpstr>Times New Roman</vt:lpstr>
      <vt:lpstr>Wingdings</vt:lpstr>
      <vt:lpstr>Office Theme</vt:lpstr>
      <vt:lpstr>Azure</vt:lpstr>
      <vt:lpstr>PowerPoint Presentation</vt:lpstr>
      <vt:lpstr>Acts 10:1‒11:18 Cornelius’ Salvation</vt:lpstr>
      <vt:lpstr>Acts 10:1‒11:18 Cornelius’ Salvation</vt:lpstr>
      <vt:lpstr>PowerPoint Presentation</vt:lpstr>
      <vt:lpstr>PowerPoint Presentation</vt:lpstr>
      <vt:lpstr>Acts 10:1 Cornelius Introduced</vt:lpstr>
      <vt:lpstr>Acts 10:1 Cornelius Introduced</vt:lpstr>
      <vt:lpstr>PowerPoint Presentation</vt:lpstr>
      <vt:lpstr>Acts 10:1 Cornelius Introduced</vt:lpstr>
      <vt:lpstr>PowerPoint Presentation</vt:lpstr>
      <vt:lpstr>PowerPoint Presentation</vt:lpstr>
      <vt:lpstr>PowerPoint Presentation</vt:lpstr>
      <vt:lpstr>Acts 10:2 Cornelius’ Spiritual State</vt:lpstr>
      <vt:lpstr>Acts 10:2 Cornelius’ Spiritual State</vt:lpstr>
      <vt:lpstr>Acts 10:2 Cornelius’ Spiritual State</vt:lpstr>
      <vt:lpstr>PowerPoint Presentation</vt:lpstr>
      <vt:lpstr>Acts 10:2 Cornelius’ Spiritual State</vt:lpstr>
      <vt:lpstr>Acts 10:2 Cornelius’ Spiritual State</vt:lpstr>
      <vt:lpstr>PowerPoint Presentation</vt:lpstr>
      <vt:lpstr>PowerPoint Presentation</vt:lpstr>
      <vt:lpstr>Total Depravity = Inability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10:3-6 Vision</vt:lpstr>
      <vt:lpstr>Acts 10:3-6 Vision</vt:lpstr>
      <vt:lpstr>Acts 10:3-4 Angel</vt:lpstr>
      <vt:lpstr>Acts 10:3-4 Angel</vt:lpstr>
      <vt:lpstr>Acts 10:3-4 Angel</vt:lpstr>
      <vt:lpstr>Acts 10:3-6 Vision</vt:lpstr>
      <vt:lpstr>Acts 10:5-6 Commission</vt:lpstr>
      <vt:lpstr>Acts 10:5-6 Commission</vt:lpstr>
      <vt:lpstr>PowerPoint Presentation</vt:lpstr>
      <vt:lpstr>Acts 10:5-6 Commission</vt:lpstr>
      <vt:lpstr>PowerPoint Presentation</vt:lpstr>
      <vt:lpstr>Acts 10:7-8 Cornelius’ Obedience</vt:lpstr>
      <vt:lpstr>Acts 10:7-8 Cornelius’ Obedience</vt:lpstr>
      <vt:lpstr>Acts 10:7-8 Cornelius’ Obedience</vt:lpstr>
      <vt:lpstr>PowerPoint Presentation</vt:lpstr>
      <vt:lpstr>Acts 10:1‒11:18 Cornelius’ Salvation</vt:lpstr>
      <vt:lpstr>PowerPoint Presentation</vt:lpstr>
      <vt:lpstr>PowerPoint Presentation</vt:lpstr>
      <vt:lpstr>Acts 10:9-10a Occasion</vt:lpstr>
      <vt:lpstr>Acts 10:9-10a Occasion</vt:lpstr>
      <vt:lpstr>Acts 10:9-10a Occasion</vt:lpstr>
      <vt:lpstr>Acts 10:9-10a Occasion</vt:lpstr>
      <vt:lpstr>PowerPoint Presentation</vt:lpstr>
      <vt:lpstr>Acts 10:10b-13 Vision</vt:lpstr>
      <vt:lpstr>Acts 10:10b-13 Vision</vt:lpstr>
      <vt:lpstr>Acts 10:10b-13 Vision</vt:lpstr>
      <vt:lpstr>Acts 10:10b-13 Vision</vt:lpstr>
      <vt:lpstr>Acts 10:10b-13 Vision</vt:lpstr>
      <vt:lpstr>PowerPoint Presentation</vt:lpstr>
      <vt:lpstr>PowerPoint Presentation</vt:lpstr>
      <vt:lpstr>PowerPoint Presentation</vt:lpstr>
      <vt:lpstr>PowerPoint Presentation</vt:lpstr>
      <vt:lpstr>PowerPoint Presentation</vt:lpstr>
      <vt:lpstr>Acts 10:1‒11:18 Cornelius’ Salvation</vt:lpstr>
      <vt:lpstr>Acts 10:1‒11:18 Cornelius’ Salvation</vt:lpstr>
      <vt:lpstr>Acts 10:1‒11:18 Cornelius’ Salvation</vt:lpstr>
      <vt:lpstr>Acts 10:1‒11:18 Cornelius’ Salvation</vt:lpstr>
      <vt:lpstr>Acts 10:1‒11:18 Cornelius’ Salvation</vt:lpstr>
      <vt:lpstr>Conclusion</vt:lpstr>
      <vt:lpstr>Acts 10:1‒11:18 Cornelius’ Salvation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056 Acts 10v1-16</dc:title>
  <dc:subject>ACTS</dc:subject>
  <dc:creator>A. Woods</dc:creator>
  <cp:lastModifiedBy>Jim McGowan</cp:lastModifiedBy>
  <cp:revision>1055</cp:revision>
  <cp:lastPrinted>2024-04-17T12:14:56Z</cp:lastPrinted>
  <dcterms:created xsi:type="dcterms:W3CDTF">2009-01-10T23:45:31Z</dcterms:created>
  <dcterms:modified xsi:type="dcterms:W3CDTF">2024-10-23T13:12:06Z</dcterms:modified>
</cp:coreProperties>
</file>