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71" r:id="rId2"/>
  </p:sldMasterIdLst>
  <p:notesMasterIdLst>
    <p:notesMasterId r:id="rId36"/>
  </p:notesMasterIdLst>
  <p:handoutMasterIdLst>
    <p:handoutMasterId r:id="rId37"/>
  </p:handoutMasterIdLst>
  <p:sldIdLst>
    <p:sldId id="6883" r:id="rId3"/>
    <p:sldId id="6884" r:id="rId4"/>
    <p:sldId id="6885" r:id="rId5"/>
    <p:sldId id="6886" r:id="rId6"/>
    <p:sldId id="6887" r:id="rId7"/>
    <p:sldId id="6888" r:id="rId8"/>
    <p:sldId id="6889" r:id="rId9"/>
    <p:sldId id="6890" r:id="rId10"/>
    <p:sldId id="6891" r:id="rId11"/>
    <p:sldId id="461" r:id="rId12"/>
    <p:sldId id="6892" r:id="rId13"/>
    <p:sldId id="6844" r:id="rId14"/>
    <p:sldId id="6893" r:id="rId15"/>
    <p:sldId id="6895" r:id="rId16"/>
    <p:sldId id="6896" r:id="rId17"/>
    <p:sldId id="6897" r:id="rId18"/>
    <p:sldId id="6881" r:id="rId19"/>
    <p:sldId id="6898" r:id="rId20"/>
    <p:sldId id="6899" r:id="rId21"/>
    <p:sldId id="6845" r:id="rId22"/>
    <p:sldId id="6516" r:id="rId23"/>
    <p:sldId id="6860" r:id="rId24"/>
    <p:sldId id="6900" r:id="rId25"/>
    <p:sldId id="5920" r:id="rId26"/>
    <p:sldId id="5268" r:id="rId27"/>
    <p:sldId id="6847" r:id="rId28"/>
    <p:sldId id="4796" r:id="rId29"/>
    <p:sldId id="6901" r:id="rId30"/>
    <p:sldId id="6902" r:id="rId31"/>
    <p:sldId id="6791" r:id="rId32"/>
    <p:sldId id="6903" r:id="rId33"/>
    <p:sldId id="6905" r:id="rId34"/>
    <p:sldId id="6904" r:id="rId3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6353" autoAdjust="0"/>
  </p:normalViewPr>
  <p:slideViewPr>
    <p:cSldViewPr>
      <p:cViewPr varScale="1">
        <p:scale>
          <a:sx n="121" d="100"/>
          <a:sy n="121" d="100"/>
        </p:scale>
        <p:origin x="11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32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Mora" userId="24c506dca79c9d25" providerId="LiveId" clId="{E54066F9-E6D6-4807-9B9F-C75005D55E36}"/>
    <pc:docChg chg="undo custSel addSld delSld modSld">
      <pc:chgData name="Claudia Mora" userId="24c506dca79c9d25" providerId="LiveId" clId="{E54066F9-E6D6-4807-9B9F-C75005D55E36}" dt="2024-10-19T20:47:08.156" v="547" actId="47"/>
      <pc:docMkLst>
        <pc:docMk/>
      </pc:docMkLst>
      <pc:sldChg chg="del">
        <pc:chgData name="Claudia Mora" userId="24c506dca79c9d25" providerId="LiveId" clId="{E54066F9-E6D6-4807-9B9F-C75005D55E36}" dt="2024-10-19T20:13:34.250" v="48" actId="47"/>
        <pc:sldMkLst>
          <pc:docMk/>
          <pc:sldMk cId="3801305148" sldId="271"/>
        </pc:sldMkLst>
      </pc:sldChg>
      <pc:sldChg chg="del">
        <pc:chgData name="Claudia Mora" userId="24c506dca79c9d25" providerId="LiveId" clId="{E54066F9-E6D6-4807-9B9F-C75005D55E36}" dt="2024-10-19T20:14:16.164" v="54" actId="47"/>
        <pc:sldMkLst>
          <pc:docMk/>
          <pc:sldMk cId="0" sldId="275"/>
        </pc:sldMkLst>
      </pc:sldChg>
      <pc:sldChg chg="del">
        <pc:chgData name="Claudia Mora" userId="24c506dca79c9d25" providerId="LiveId" clId="{E54066F9-E6D6-4807-9B9F-C75005D55E36}" dt="2024-10-19T20:30:01.660" v="406" actId="47"/>
        <pc:sldMkLst>
          <pc:docMk/>
          <pc:sldMk cId="3829609913" sldId="372"/>
        </pc:sldMkLst>
      </pc:sldChg>
      <pc:sldChg chg="del">
        <pc:chgData name="Claudia Mora" userId="24c506dca79c9d25" providerId="LiveId" clId="{E54066F9-E6D6-4807-9B9F-C75005D55E36}" dt="2024-10-19T20:13:01.099" v="43" actId="47"/>
        <pc:sldMkLst>
          <pc:docMk/>
          <pc:sldMk cId="0" sldId="435"/>
        </pc:sldMkLst>
      </pc:sldChg>
      <pc:sldChg chg="del">
        <pc:chgData name="Claudia Mora" userId="24c506dca79c9d25" providerId="LiveId" clId="{E54066F9-E6D6-4807-9B9F-C75005D55E36}" dt="2024-10-19T20:13:54.493" v="53" actId="47"/>
        <pc:sldMkLst>
          <pc:docMk/>
          <pc:sldMk cId="639397066" sldId="460"/>
        </pc:sldMkLst>
      </pc:sldChg>
      <pc:sldChg chg="modSp del mod">
        <pc:chgData name="Claudia Mora" userId="24c506dca79c9d25" providerId="LiveId" clId="{E54066F9-E6D6-4807-9B9F-C75005D55E36}" dt="2024-10-19T20:15:10.055" v="62" actId="207"/>
        <pc:sldMkLst>
          <pc:docMk/>
          <pc:sldMk cId="0" sldId="461"/>
        </pc:sldMkLst>
        <pc:spChg chg="mod">
          <ac:chgData name="Claudia Mora" userId="24c506dca79c9d25" providerId="LiveId" clId="{E54066F9-E6D6-4807-9B9F-C75005D55E36}" dt="2024-10-19T20:15:10.055" v="62" actId="207"/>
          <ac:spMkLst>
            <pc:docMk/>
            <pc:sldMk cId="0" sldId="461"/>
            <ac:spMk id="3075" creationId="{904B1272-D068-4ED3-96C7-D1804AA9510E}"/>
          </ac:spMkLst>
        </pc:spChg>
      </pc:sldChg>
      <pc:sldChg chg="del">
        <pc:chgData name="Claudia Mora" userId="24c506dca79c9d25" providerId="LiveId" clId="{E54066F9-E6D6-4807-9B9F-C75005D55E36}" dt="2024-10-19T20:13:07.788" v="45" actId="47"/>
        <pc:sldMkLst>
          <pc:docMk/>
          <pc:sldMk cId="4104740376" sldId="2064"/>
        </pc:sldMkLst>
      </pc:sldChg>
      <pc:sldChg chg="del">
        <pc:chgData name="Claudia Mora" userId="24c506dca79c9d25" providerId="LiveId" clId="{E54066F9-E6D6-4807-9B9F-C75005D55E36}" dt="2024-10-19T20:38:39.874" v="499" actId="47"/>
        <pc:sldMkLst>
          <pc:docMk/>
          <pc:sldMk cId="1966753080" sldId="2307"/>
        </pc:sldMkLst>
      </pc:sldChg>
      <pc:sldChg chg="modSp mod">
        <pc:chgData name="Claudia Mora" userId="24c506dca79c9d25" providerId="LiveId" clId="{E54066F9-E6D6-4807-9B9F-C75005D55E36}" dt="2024-10-19T20:46:51.142" v="545" actId="1076"/>
        <pc:sldMkLst>
          <pc:docMk/>
          <pc:sldMk cId="973396412" sldId="4796"/>
        </pc:sldMkLst>
        <pc:spChg chg="mod">
          <ac:chgData name="Claudia Mora" userId="24c506dca79c9d25" providerId="LiveId" clId="{E54066F9-E6D6-4807-9B9F-C75005D55E36}" dt="2024-10-19T20:46:47.090" v="544" actId="255"/>
          <ac:spMkLst>
            <pc:docMk/>
            <pc:sldMk cId="973396412" sldId="4796"/>
            <ac:spMk id="5" creationId="{00000000-0000-0000-0000-000000000000}"/>
          </ac:spMkLst>
        </pc:spChg>
        <pc:picChg chg="mod">
          <ac:chgData name="Claudia Mora" userId="24c506dca79c9d25" providerId="LiveId" clId="{E54066F9-E6D6-4807-9B9F-C75005D55E36}" dt="2024-10-19T20:46:51.142" v="545" actId="1076"/>
          <ac:picMkLst>
            <pc:docMk/>
            <pc:sldMk cId="973396412" sldId="4796"/>
            <ac:picMk id="6" creationId="{00000000-0000-0000-0000-000000000000}"/>
          </ac:picMkLst>
        </pc:picChg>
      </pc:sldChg>
      <pc:sldChg chg="modSp mod">
        <pc:chgData name="Claudia Mora" userId="24c506dca79c9d25" providerId="LiveId" clId="{E54066F9-E6D6-4807-9B9F-C75005D55E36}" dt="2024-10-19T20:45:12.591" v="532" actId="20577"/>
        <pc:sldMkLst>
          <pc:docMk/>
          <pc:sldMk cId="2050803056" sldId="5268"/>
        </pc:sldMkLst>
        <pc:spChg chg="mod">
          <ac:chgData name="Claudia Mora" userId="24c506dca79c9d25" providerId="LiveId" clId="{E54066F9-E6D6-4807-9B9F-C75005D55E36}" dt="2024-10-19T20:45:12.591" v="532" actId="20577"/>
          <ac:spMkLst>
            <pc:docMk/>
            <pc:sldMk cId="2050803056" sldId="5268"/>
            <ac:spMk id="55298" creationId="{00000000-0000-0000-0000-000000000000}"/>
          </ac:spMkLst>
        </pc:spChg>
      </pc:sldChg>
      <pc:sldChg chg="modSp mod">
        <pc:chgData name="Claudia Mora" userId="24c506dca79c9d25" providerId="LiveId" clId="{E54066F9-E6D6-4807-9B9F-C75005D55E36}" dt="2024-10-19T20:43:26.511" v="520" actId="1076"/>
        <pc:sldMkLst>
          <pc:docMk/>
          <pc:sldMk cId="180020513" sldId="5920"/>
        </pc:sldMkLst>
        <pc:spChg chg="mod">
          <ac:chgData name="Claudia Mora" userId="24c506dca79c9d25" providerId="LiveId" clId="{E54066F9-E6D6-4807-9B9F-C75005D55E36}" dt="2024-10-19T20:43:26.511" v="520" actId="1076"/>
          <ac:spMkLst>
            <pc:docMk/>
            <pc:sldMk cId="180020513" sldId="5920"/>
            <ac:spMk id="55298" creationId="{00000000-0000-0000-0000-000000000000}"/>
          </ac:spMkLst>
        </pc:spChg>
      </pc:sldChg>
      <pc:sldChg chg="del">
        <pc:chgData name="Claudia Mora" userId="24c506dca79c9d25" providerId="LiveId" clId="{E54066F9-E6D6-4807-9B9F-C75005D55E36}" dt="2024-10-19T20:34:26.639" v="435" actId="47"/>
        <pc:sldMkLst>
          <pc:docMk/>
          <pc:sldMk cId="2754450953" sldId="6552"/>
        </pc:sldMkLst>
      </pc:sldChg>
      <pc:sldChg chg="del">
        <pc:chgData name="Claudia Mora" userId="24c506dca79c9d25" providerId="LiveId" clId="{E54066F9-E6D6-4807-9B9F-C75005D55E36}" dt="2024-10-19T20:34:28.390" v="436" actId="47"/>
        <pc:sldMkLst>
          <pc:docMk/>
          <pc:sldMk cId="2627786709" sldId="6596"/>
        </pc:sldMkLst>
      </pc:sldChg>
      <pc:sldChg chg="del">
        <pc:chgData name="Claudia Mora" userId="24c506dca79c9d25" providerId="LiveId" clId="{E54066F9-E6D6-4807-9B9F-C75005D55E36}" dt="2024-10-19T20:13:14.131" v="47" actId="47"/>
        <pc:sldMkLst>
          <pc:docMk/>
          <pc:sldMk cId="132874" sldId="6789"/>
        </pc:sldMkLst>
      </pc:sldChg>
      <pc:sldChg chg="del">
        <pc:chgData name="Claudia Mora" userId="24c506dca79c9d25" providerId="LiveId" clId="{E54066F9-E6D6-4807-9B9F-C75005D55E36}" dt="2024-10-19T20:13:04.239" v="44" actId="47"/>
        <pc:sldMkLst>
          <pc:docMk/>
          <pc:sldMk cId="2474953145" sldId="6809"/>
        </pc:sldMkLst>
      </pc:sldChg>
      <pc:sldChg chg="add del">
        <pc:chgData name="Claudia Mora" userId="24c506dca79c9d25" providerId="LiveId" clId="{E54066F9-E6D6-4807-9B9F-C75005D55E36}" dt="2024-10-19T20:40:04.733" v="510" actId="47"/>
        <pc:sldMkLst>
          <pc:docMk/>
          <pc:sldMk cId="1160539598" sldId="6842"/>
        </pc:sldMkLst>
      </pc:sldChg>
      <pc:sldChg chg="addSp delSp modSp mod">
        <pc:chgData name="Claudia Mora" userId="24c506dca79c9d25" providerId="LiveId" clId="{E54066F9-E6D6-4807-9B9F-C75005D55E36}" dt="2024-10-19T20:20:53.078" v="135" actId="1076"/>
        <pc:sldMkLst>
          <pc:docMk/>
          <pc:sldMk cId="846449161" sldId="6844"/>
        </pc:sldMkLst>
        <pc:spChg chg="mod">
          <ac:chgData name="Claudia Mora" userId="24c506dca79c9d25" providerId="LiveId" clId="{E54066F9-E6D6-4807-9B9F-C75005D55E36}" dt="2024-10-19T20:20:53.078" v="135" actId="1076"/>
          <ac:spMkLst>
            <pc:docMk/>
            <pc:sldMk cId="846449161" sldId="6844"/>
            <ac:spMk id="3075" creationId="{904B1272-D068-4ED3-96C7-D1804AA9510E}"/>
          </ac:spMkLst>
        </pc:spChg>
        <pc:spChg chg="mod">
          <ac:chgData name="Claudia Mora" userId="24c506dca79c9d25" providerId="LiveId" clId="{E54066F9-E6D6-4807-9B9F-C75005D55E36}" dt="2024-10-19T20:20:49.292" v="134" actId="1076"/>
          <ac:spMkLst>
            <pc:docMk/>
            <pc:sldMk cId="846449161" sldId="6844"/>
            <ac:spMk id="48130" creationId="{1AEC7114-1AC4-4DD0-A73E-AFB12B90BBF1}"/>
          </ac:spMkLst>
        </pc:spChg>
        <pc:picChg chg="add mod">
          <ac:chgData name="Claudia Mora" userId="24c506dca79c9d25" providerId="LiveId" clId="{E54066F9-E6D6-4807-9B9F-C75005D55E36}" dt="2024-10-19T20:20:44.944" v="133" actId="1076"/>
          <ac:picMkLst>
            <pc:docMk/>
            <pc:sldMk cId="846449161" sldId="6844"/>
            <ac:picMk id="2" creationId="{A373B3E4-C292-30BC-B80A-CF74DA1486A2}"/>
          </ac:picMkLst>
        </pc:picChg>
        <pc:picChg chg="del">
          <ac:chgData name="Claudia Mora" userId="24c506dca79c9d25" providerId="LiveId" clId="{E54066F9-E6D6-4807-9B9F-C75005D55E36}" dt="2024-10-19T20:20:38.778" v="131" actId="478"/>
          <ac:picMkLst>
            <pc:docMk/>
            <pc:sldMk cId="846449161" sldId="6844"/>
            <ac:picMk id="62468" creationId="{10A424AB-18DB-4F2C-A936-AEF9FB98FDDE}"/>
          </ac:picMkLst>
        </pc:picChg>
      </pc:sldChg>
      <pc:sldChg chg="modSp del mod">
        <pc:chgData name="Claudia Mora" userId="24c506dca79c9d25" providerId="LiveId" clId="{E54066F9-E6D6-4807-9B9F-C75005D55E36}" dt="2024-10-19T20:33:58.183" v="433" actId="207"/>
        <pc:sldMkLst>
          <pc:docMk/>
          <pc:sldMk cId="2455633930" sldId="6845"/>
        </pc:sldMkLst>
        <pc:spChg chg="mod">
          <ac:chgData name="Claudia Mora" userId="24c506dca79c9d25" providerId="LiveId" clId="{E54066F9-E6D6-4807-9B9F-C75005D55E36}" dt="2024-10-19T20:33:58.183" v="433" actId="207"/>
          <ac:spMkLst>
            <pc:docMk/>
            <pc:sldMk cId="2455633930" sldId="6845"/>
            <ac:spMk id="3075" creationId="{904B1272-D068-4ED3-96C7-D1804AA9510E}"/>
          </ac:spMkLst>
        </pc:spChg>
      </pc:sldChg>
      <pc:sldChg chg="del">
        <pc:chgData name="Claudia Mora" userId="24c506dca79c9d25" providerId="LiveId" clId="{E54066F9-E6D6-4807-9B9F-C75005D55E36}" dt="2024-10-19T20:22:29.334" v="148" actId="47"/>
        <pc:sldMkLst>
          <pc:docMk/>
          <pc:sldMk cId="2267908233" sldId="6846"/>
        </pc:sldMkLst>
      </pc:sldChg>
      <pc:sldChg chg="addSp delSp modSp mod">
        <pc:chgData name="Claudia Mora" userId="24c506dca79c9d25" providerId="LiveId" clId="{E54066F9-E6D6-4807-9B9F-C75005D55E36}" dt="2024-10-19T20:45:36.092" v="533" actId="20577"/>
        <pc:sldMkLst>
          <pc:docMk/>
          <pc:sldMk cId="227823634" sldId="6847"/>
        </pc:sldMkLst>
        <pc:spChg chg="mod">
          <ac:chgData name="Claudia Mora" userId="24c506dca79c9d25" providerId="LiveId" clId="{E54066F9-E6D6-4807-9B9F-C75005D55E36}" dt="2024-10-19T20:45:36.092" v="533" actId="20577"/>
          <ac:spMkLst>
            <pc:docMk/>
            <pc:sldMk cId="227823634" sldId="6847"/>
            <ac:spMk id="3075" creationId="{904B1272-D068-4ED3-96C7-D1804AA9510E}"/>
          </ac:spMkLst>
        </pc:spChg>
        <pc:spChg chg="mod">
          <ac:chgData name="Claudia Mora" userId="24c506dca79c9d25" providerId="LiveId" clId="{E54066F9-E6D6-4807-9B9F-C75005D55E36}" dt="2024-10-19T20:35:56.065" v="465" actId="20577"/>
          <ac:spMkLst>
            <pc:docMk/>
            <pc:sldMk cId="227823634" sldId="6847"/>
            <ac:spMk id="48130" creationId="{1AEC7114-1AC4-4DD0-A73E-AFB12B90BBF1}"/>
          </ac:spMkLst>
        </pc:spChg>
        <pc:picChg chg="add mod">
          <ac:chgData name="Claudia Mora" userId="24c506dca79c9d25" providerId="LiveId" clId="{E54066F9-E6D6-4807-9B9F-C75005D55E36}" dt="2024-10-19T20:37:12.362" v="486" actId="1076"/>
          <ac:picMkLst>
            <pc:docMk/>
            <pc:sldMk cId="227823634" sldId="6847"/>
            <ac:picMk id="2" creationId="{52F50489-7AFB-6779-2D5A-F0DA90189415}"/>
          </ac:picMkLst>
        </pc:picChg>
        <pc:picChg chg="del">
          <ac:chgData name="Claudia Mora" userId="24c506dca79c9d25" providerId="LiveId" clId="{E54066F9-E6D6-4807-9B9F-C75005D55E36}" dt="2024-10-19T20:37:02.538" v="484" actId="478"/>
          <ac:picMkLst>
            <pc:docMk/>
            <pc:sldMk cId="227823634" sldId="6847"/>
            <ac:picMk id="62468" creationId="{10A424AB-18DB-4F2C-A936-AEF9FB98FDDE}"/>
          </ac:picMkLst>
        </pc:picChg>
      </pc:sldChg>
      <pc:sldChg chg="del">
        <pc:chgData name="Claudia Mora" userId="24c506dca79c9d25" providerId="LiveId" clId="{E54066F9-E6D6-4807-9B9F-C75005D55E36}" dt="2024-10-19T20:15:14.357" v="63" actId="47"/>
        <pc:sldMkLst>
          <pc:docMk/>
          <pc:sldMk cId="341100531" sldId="6848"/>
        </pc:sldMkLst>
      </pc:sldChg>
      <pc:sldChg chg="del">
        <pc:chgData name="Claudia Mora" userId="24c506dca79c9d25" providerId="LiveId" clId="{E54066F9-E6D6-4807-9B9F-C75005D55E36}" dt="2024-10-19T20:14:38.594" v="58" actId="47"/>
        <pc:sldMkLst>
          <pc:docMk/>
          <pc:sldMk cId="1127843451" sldId="6863"/>
        </pc:sldMkLst>
      </pc:sldChg>
      <pc:sldChg chg="add del">
        <pc:chgData name="Claudia Mora" userId="24c506dca79c9d25" providerId="LiveId" clId="{E54066F9-E6D6-4807-9B9F-C75005D55E36}" dt="2024-10-19T20:39:59.764" v="509" actId="47"/>
        <pc:sldMkLst>
          <pc:docMk/>
          <pc:sldMk cId="1075250567" sldId="6864"/>
        </pc:sldMkLst>
      </pc:sldChg>
      <pc:sldChg chg="del">
        <pc:chgData name="Claudia Mora" userId="24c506dca79c9d25" providerId="LiveId" clId="{E54066F9-E6D6-4807-9B9F-C75005D55E36}" dt="2024-10-19T20:15:21.473" v="64" actId="47"/>
        <pc:sldMkLst>
          <pc:docMk/>
          <pc:sldMk cId="3985887876" sldId="6867"/>
        </pc:sldMkLst>
      </pc:sldChg>
      <pc:sldChg chg="del">
        <pc:chgData name="Claudia Mora" userId="24c506dca79c9d25" providerId="LiveId" clId="{E54066F9-E6D6-4807-9B9F-C75005D55E36}" dt="2024-10-19T20:21:21.011" v="141" actId="47"/>
        <pc:sldMkLst>
          <pc:docMk/>
          <pc:sldMk cId="9783115" sldId="6868"/>
        </pc:sldMkLst>
      </pc:sldChg>
      <pc:sldChg chg="del">
        <pc:chgData name="Claudia Mora" userId="24c506dca79c9d25" providerId="LiveId" clId="{E54066F9-E6D6-4807-9B9F-C75005D55E36}" dt="2024-10-19T20:22:10.189" v="144" actId="47"/>
        <pc:sldMkLst>
          <pc:docMk/>
          <pc:sldMk cId="2689701773" sldId="6872"/>
        </pc:sldMkLst>
      </pc:sldChg>
      <pc:sldChg chg="del">
        <pc:chgData name="Claudia Mora" userId="24c506dca79c9d25" providerId="LiveId" clId="{E54066F9-E6D6-4807-9B9F-C75005D55E36}" dt="2024-10-19T20:33:21.012" v="429" actId="47"/>
        <pc:sldMkLst>
          <pc:docMk/>
          <pc:sldMk cId="3722547674" sldId="6873"/>
        </pc:sldMkLst>
      </pc:sldChg>
      <pc:sldChg chg="del">
        <pc:chgData name="Claudia Mora" userId="24c506dca79c9d25" providerId="LiveId" clId="{E54066F9-E6D6-4807-9B9F-C75005D55E36}" dt="2024-10-19T20:34:04.268" v="434" actId="47"/>
        <pc:sldMkLst>
          <pc:docMk/>
          <pc:sldMk cId="517315324" sldId="6874"/>
        </pc:sldMkLst>
      </pc:sldChg>
      <pc:sldChg chg="del">
        <pc:chgData name="Claudia Mora" userId="24c506dca79c9d25" providerId="LiveId" clId="{E54066F9-E6D6-4807-9B9F-C75005D55E36}" dt="2024-10-19T20:34:39.153" v="437" actId="47"/>
        <pc:sldMkLst>
          <pc:docMk/>
          <pc:sldMk cId="1066607126" sldId="6875"/>
        </pc:sldMkLst>
      </pc:sldChg>
      <pc:sldChg chg="add del">
        <pc:chgData name="Claudia Mora" userId="24c506dca79c9d25" providerId="LiveId" clId="{E54066F9-E6D6-4807-9B9F-C75005D55E36}" dt="2024-10-19T20:41:04.452" v="518" actId="47"/>
        <pc:sldMkLst>
          <pc:docMk/>
          <pc:sldMk cId="3611575281" sldId="6878"/>
        </pc:sldMkLst>
      </pc:sldChg>
      <pc:sldChg chg="del">
        <pc:chgData name="Claudia Mora" userId="24c506dca79c9d25" providerId="LiveId" clId="{E54066F9-E6D6-4807-9B9F-C75005D55E36}" dt="2024-10-19T20:37:15.147" v="487" actId="47"/>
        <pc:sldMkLst>
          <pc:docMk/>
          <pc:sldMk cId="3126643493" sldId="6879"/>
        </pc:sldMkLst>
      </pc:sldChg>
      <pc:sldChg chg="del">
        <pc:chgData name="Claudia Mora" userId="24c506dca79c9d25" providerId="LiveId" clId="{E54066F9-E6D6-4807-9B9F-C75005D55E36}" dt="2024-10-19T20:47:08.156" v="547" actId="47"/>
        <pc:sldMkLst>
          <pc:docMk/>
          <pc:sldMk cId="3704379845" sldId="6880"/>
        </pc:sldMkLst>
      </pc:sldChg>
      <pc:sldChg chg="addSp delSp modSp mod">
        <pc:chgData name="Claudia Mora" userId="24c506dca79c9d25" providerId="LiveId" clId="{E54066F9-E6D6-4807-9B9F-C75005D55E36}" dt="2024-10-19T20:42:56.141" v="519" actId="20577"/>
        <pc:sldMkLst>
          <pc:docMk/>
          <pc:sldMk cId="4172358404" sldId="6881"/>
        </pc:sldMkLst>
        <pc:spChg chg="mod">
          <ac:chgData name="Claudia Mora" userId="24c506dca79c9d25" providerId="LiveId" clId="{E54066F9-E6D6-4807-9B9F-C75005D55E36}" dt="2024-10-19T20:42:56.141" v="519" actId="20577"/>
          <ac:spMkLst>
            <pc:docMk/>
            <pc:sldMk cId="4172358404" sldId="6881"/>
            <ac:spMk id="5" creationId="{00000000-0000-0000-0000-000000000000}"/>
          </ac:spMkLst>
        </pc:spChg>
        <pc:picChg chg="add mod">
          <ac:chgData name="Claudia Mora" userId="24c506dca79c9d25" providerId="LiveId" clId="{E54066F9-E6D6-4807-9B9F-C75005D55E36}" dt="2024-10-19T20:32:14.135" v="418" actId="1076"/>
          <ac:picMkLst>
            <pc:docMk/>
            <pc:sldMk cId="4172358404" sldId="6881"/>
            <ac:picMk id="3" creationId="{B53E4D7C-52D2-01AA-C291-C9C579AFE6C5}"/>
          </ac:picMkLst>
        </pc:picChg>
        <pc:picChg chg="del">
          <ac:chgData name="Claudia Mora" userId="24c506dca79c9d25" providerId="LiveId" clId="{E54066F9-E6D6-4807-9B9F-C75005D55E36}" dt="2024-10-19T20:32:06.970" v="416" actId="478"/>
          <ac:picMkLst>
            <pc:docMk/>
            <pc:sldMk cId="4172358404" sldId="6881"/>
            <ac:picMk id="4" creationId="{FDD7F516-2CD7-481F-8FCF-D695752D7F22}"/>
          </ac:picMkLst>
        </pc:picChg>
      </pc:sldChg>
      <pc:sldChg chg="add del">
        <pc:chgData name="Claudia Mora" userId="24c506dca79c9d25" providerId="LiveId" clId="{E54066F9-E6D6-4807-9B9F-C75005D55E36}" dt="2024-10-19T20:35:27.772" v="441" actId="47"/>
        <pc:sldMkLst>
          <pc:docMk/>
          <pc:sldMk cId="1276273405" sldId="6882"/>
        </pc:sldMkLst>
      </pc:sldChg>
      <pc:sldChg chg="add">
        <pc:chgData name="Claudia Mora" userId="24c506dca79c9d25" providerId="LiveId" clId="{E54066F9-E6D6-4807-9B9F-C75005D55E36}" dt="2024-10-19T20:13:11.254" v="46" actId="2890"/>
        <pc:sldMkLst>
          <pc:docMk/>
          <pc:sldMk cId="3507148011" sldId="6886"/>
        </pc:sldMkLst>
      </pc:sldChg>
      <pc:sldChg chg="modSp add mod">
        <pc:chgData name="Claudia Mora" userId="24c506dca79c9d25" providerId="LiveId" clId="{E54066F9-E6D6-4807-9B9F-C75005D55E36}" dt="2024-10-19T20:13:50.940" v="52" actId="207"/>
        <pc:sldMkLst>
          <pc:docMk/>
          <pc:sldMk cId="4070617669" sldId="6888"/>
        </pc:sldMkLst>
        <pc:spChg chg="mod">
          <ac:chgData name="Claudia Mora" userId="24c506dca79c9d25" providerId="LiveId" clId="{E54066F9-E6D6-4807-9B9F-C75005D55E36}" dt="2024-10-19T20:13:50.940" v="52" actId="207"/>
          <ac:spMkLst>
            <pc:docMk/>
            <pc:sldMk cId="4070617669" sldId="6888"/>
            <ac:spMk id="18435" creationId="{8B5077A0-127F-48A3-91C7-C177DA9B3EBF}"/>
          </ac:spMkLst>
        </pc:spChg>
      </pc:sldChg>
      <pc:sldChg chg="modSp mod">
        <pc:chgData name="Claudia Mora" userId="24c506dca79c9d25" providerId="LiveId" clId="{E54066F9-E6D6-4807-9B9F-C75005D55E36}" dt="2024-10-19T20:14:35.531" v="57" actId="207"/>
        <pc:sldMkLst>
          <pc:docMk/>
          <pc:sldMk cId="1749266290" sldId="6890"/>
        </pc:sldMkLst>
        <pc:spChg chg="mod">
          <ac:chgData name="Claudia Mora" userId="24c506dca79c9d25" providerId="LiveId" clId="{E54066F9-E6D6-4807-9B9F-C75005D55E36}" dt="2024-10-19T20:14:35.531" v="57" actId="207"/>
          <ac:spMkLst>
            <pc:docMk/>
            <pc:sldMk cId="1749266290" sldId="6890"/>
            <ac:spMk id="18435" creationId="{8B5077A0-127F-48A3-91C7-C177DA9B3EBF}"/>
          </ac:spMkLst>
        </pc:spChg>
      </pc:sldChg>
      <pc:sldChg chg="modSp mod">
        <pc:chgData name="Claudia Mora" userId="24c506dca79c9d25" providerId="LiveId" clId="{E54066F9-E6D6-4807-9B9F-C75005D55E36}" dt="2024-10-19T20:15:27.732" v="67" actId="207"/>
        <pc:sldMkLst>
          <pc:docMk/>
          <pc:sldMk cId="0" sldId="6892"/>
        </pc:sldMkLst>
        <pc:spChg chg="mod">
          <ac:chgData name="Claudia Mora" userId="24c506dca79c9d25" providerId="LiveId" clId="{E54066F9-E6D6-4807-9B9F-C75005D55E36}" dt="2024-10-19T20:15:27.732" v="67" actId="207"/>
          <ac:spMkLst>
            <pc:docMk/>
            <pc:sldMk cId="0" sldId="6892"/>
            <ac:spMk id="3075" creationId="{904B1272-D068-4ED3-96C7-D1804AA9510E}"/>
          </ac:spMkLst>
        </pc:spChg>
      </pc:sldChg>
      <pc:sldChg chg="add del">
        <pc:chgData name="Claudia Mora" userId="24c506dca79c9d25" providerId="LiveId" clId="{E54066F9-E6D6-4807-9B9F-C75005D55E36}" dt="2024-10-19T20:20:59.909" v="136" actId="47"/>
        <pc:sldMkLst>
          <pc:docMk/>
          <pc:sldMk cId="3162024911" sldId="6893"/>
        </pc:sldMkLst>
      </pc:sldChg>
      <pc:sldChg chg="modSp add mod">
        <pc:chgData name="Claudia Mora" userId="24c506dca79c9d25" providerId="LiveId" clId="{E54066F9-E6D6-4807-9B9F-C75005D55E36}" dt="2024-10-19T20:21:13.608" v="140" actId="207"/>
        <pc:sldMkLst>
          <pc:docMk/>
          <pc:sldMk cId="3497100006" sldId="6893"/>
        </pc:sldMkLst>
        <pc:spChg chg="mod">
          <ac:chgData name="Claudia Mora" userId="24c506dca79c9d25" providerId="LiveId" clId="{E54066F9-E6D6-4807-9B9F-C75005D55E36}" dt="2024-10-19T20:21:13.608" v="140" actId="207"/>
          <ac:spMkLst>
            <pc:docMk/>
            <pc:sldMk cId="3497100006" sldId="6893"/>
            <ac:spMk id="3075" creationId="{904B1272-D068-4ED3-96C7-D1804AA9510E}"/>
          </ac:spMkLst>
        </pc:spChg>
      </pc:sldChg>
      <pc:sldChg chg="add del">
        <pc:chgData name="Claudia Mora" userId="24c506dca79c9d25" providerId="LiveId" clId="{E54066F9-E6D6-4807-9B9F-C75005D55E36}" dt="2024-10-19T20:21:57.037" v="143" actId="47"/>
        <pc:sldMkLst>
          <pc:docMk/>
          <pc:sldMk cId="3269612708" sldId="6894"/>
        </pc:sldMkLst>
      </pc:sldChg>
      <pc:sldChg chg="modSp mod">
        <pc:chgData name="Claudia Mora" userId="24c506dca79c9d25" providerId="LiveId" clId="{E54066F9-E6D6-4807-9B9F-C75005D55E36}" dt="2024-10-19T20:22:17.712" v="147" actId="207"/>
        <pc:sldMkLst>
          <pc:docMk/>
          <pc:sldMk cId="70404469" sldId="6896"/>
        </pc:sldMkLst>
        <pc:spChg chg="mod">
          <ac:chgData name="Claudia Mora" userId="24c506dca79c9d25" providerId="LiveId" clId="{E54066F9-E6D6-4807-9B9F-C75005D55E36}" dt="2024-10-19T20:22:17.712" v="147" actId="207"/>
          <ac:spMkLst>
            <pc:docMk/>
            <pc:sldMk cId="70404469" sldId="6896"/>
            <ac:spMk id="3075" creationId="{904B1272-D068-4ED3-96C7-D1804AA9510E}"/>
          </ac:spMkLst>
        </pc:spChg>
      </pc:sldChg>
      <pc:sldChg chg="modSp add mod">
        <pc:chgData name="Claudia Mora" userId="24c506dca79c9d25" providerId="LiveId" clId="{E54066F9-E6D6-4807-9B9F-C75005D55E36}" dt="2024-10-19T20:29:42.795" v="405" actId="14100"/>
        <pc:sldMkLst>
          <pc:docMk/>
          <pc:sldMk cId="1816664313" sldId="6897"/>
        </pc:sldMkLst>
        <pc:spChg chg="mod">
          <ac:chgData name="Claudia Mora" userId="24c506dca79c9d25" providerId="LiveId" clId="{E54066F9-E6D6-4807-9B9F-C75005D55E36}" dt="2024-10-19T20:24:31.315" v="154" actId="20577"/>
          <ac:spMkLst>
            <pc:docMk/>
            <pc:sldMk cId="1816664313" sldId="6897"/>
            <ac:spMk id="3074" creationId="{00000000-0000-0000-0000-000000000000}"/>
          </ac:spMkLst>
        </pc:spChg>
        <pc:spChg chg="mod">
          <ac:chgData name="Claudia Mora" userId="24c506dca79c9d25" providerId="LiveId" clId="{E54066F9-E6D6-4807-9B9F-C75005D55E36}" dt="2024-10-19T20:29:36.759" v="404" actId="20577"/>
          <ac:spMkLst>
            <pc:docMk/>
            <pc:sldMk cId="1816664313" sldId="6897"/>
            <ac:spMk id="3075" creationId="{00000000-0000-0000-0000-000000000000}"/>
          </ac:spMkLst>
        </pc:spChg>
        <pc:picChg chg="mod">
          <ac:chgData name="Claudia Mora" userId="24c506dca79c9d25" providerId="LiveId" clId="{E54066F9-E6D6-4807-9B9F-C75005D55E36}" dt="2024-10-19T20:29:42.795" v="405" actId="14100"/>
          <ac:picMkLst>
            <pc:docMk/>
            <pc:sldMk cId="1816664313" sldId="6897"/>
            <ac:picMk id="3076" creationId="{00000000-0000-0000-0000-000000000000}"/>
          </ac:picMkLst>
        </pc:picChg>
      </pc:sldChg>
      <pc:sldChg chg="add del">
        <pc:chgData name="Claudia Mora" userId="24c506dca79c9d25" providerId="LiveId" clId="{E54066F9-E6D6-4807-9B9F-C75005D55E36}" dt="2024-10-19T20:32:49.910" v="428" actId="47"/>
        <pc:sldMkLst>
          <pc:docMk/>
          <pc:sldMk cId="884335752" sldId="6898"/>
        </pc:sldMkLst>
      </pc:sldChg>
      <pc:sldChg chg="modSp mod">
        <pc:chgData name="Claudia Mora" userId="24c506dca79c9d25" providerId="LiveId" clId="{E54066F9-E6D6-4807-9B9F-C75005D55E36}" dt="2024-10-19T20:38:11.303" v="498" actId="207"/>
        <pc:sldMkLst>
          <pc:docMk/>
          <pc:sldMk cId="3551584279" sldId="6901"/>
        </pc:sldMkLst>
        <pc:spChg chg="mod">
          <ac:chgData name="Claudia Mora" userId="24c506dca79c9d25" providerId="LiveId" clId="{E54066F9-E6D6-4807-9B9F-C75005D55E36}" dt="2024-10-19T20:38:11.303" v="498" actId="207"/>
          <ac:spMkLst>
            <pc:docMk/>
            <pc:sldMk cId="3551584279" sldId="6901"/>
            <ac:spMk id="3075" creationId="{904B1272-D068-4ED3-96C7-D1804AA9510E}"/>
          </ac:spMkLst>
        </pc:spChg>
      </pc:sldChg>
      <pc:sldChg chg="del">
        <pc:chgData name="Claudia Mora" userId="24c506dca79c9d25" providerId="LiveId" clId="{E54066F9-E6D6-4807-9B9F-C75005D55E36}" dt="2024-10-19T20:39:31.824" v="508"/>
        <pc:sldMkLst>
          <pc:docMk/>
          <pc:sldMk cId="141165496" sldId="6903"/>
        </pc:sldMkLst>
      </pc:sldChg>
      <pc:sldChg chg="modSp mod">
        <pc:chgData name="Claudia Mora" userId="24c506dca79c9d25" providerId="LiveId" clId="{E54066F9-E6D6-4807-9B9F-C75005D55E36}" dt="2024-10-19T20:40:33.420" v="517" actId="207"/>
        <pc:sldMkLst>
          <pc:docMk/>
          <pc:sldMk cId="2513689481" sldId="6904"/>
        </pc:sldMkLst>
        <pc:spChg chg="mod">
          <ac:chgData name="Claudia Mora" userId="24c506dca79c9d25" providerId="LiveId" clId="{E54066F9-E6D6-4807-9B9F-C75005D55E36}" dt="2024-10-19T20:40:33.420" v="517" actId="207"/>
          <ac:spMkLst>
            <pc:docMk/>
            <pc:sldMk cId="2513689481" sldId="6904"/>
            <ac:spMk id="18435" creationId="{8B5077A0-127F-48A3-91C7-C177DA9B3EBF}"/>
          </ac:spMkLst>
        </pc:spChg>
      </pc:sldChg>
      <pc:sldChg chg="del">
        <pc:chgData name="Claudia Mora" userId="24c506dca79c9d25" providerId="LiveId" clId="{E54066F9-E6D6-4807-9B9F-C75005D55E36}" dt="2024-10-19T20:39:31.824" v="508"/>
        <pc:sldMkLst>
          <pc:docMk/>
          <pc:sldMk cId="3553187856" sldId="6904"/>
        </pc:sldMkLst>
      </pc:sldChg>
      <pc:sldChg chg="add del">
        <pc:chgData name="Claudia Mora" userId="24c506dca79c9d25" providerId="LiveId" clId="{E54066F9-E6D6-4807-9B9F-C75005D55E36}" dt="2024-10-19T20:39:31.824" v="508"/>
        <pc:sldMkLst>
          <pc:docMk/>
          <pc:sldMk cId="38962272" sldId="6905"/>
        </pc:sldMkLst>
      </pc:sldChg>
      <pc:sldChg chg="add del">
        <pc:chgData name="Claudia Mora" userId="24c506dca79c9d25" providerId="LiveId" clId="{E54066F9-E6D6-4807-9B9F-C75005D55E36}" dt="2024-10-19T20:47:01.026" v="546" actId="47"/>
        <pc:sldMkLst>
          <pc:docMk/>
          <pc:sldMk cId="3075770151" sldId="690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ED2A9-D9A5-4DD8-87C9-C53EA1497A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E4B6840-B310-4767-9CB1-730B0EC913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748C50-F573-40D1-9290-8CBBC80C21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8515"/>
            <a:ext cx="3381248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01" tIns="51552" rIns="103101" bIns="51552" numCol="1" anchor="b" anchorCtr="0" compatLnSpc="1">
            <a:prstTxWarp prst="textNoShape">
              <a:avLst/>
            </a:prstTxWarp>
          </a:bodyPr>
          <a:lstStyle>
            <a:lvl1pPr defTabSz="974954" eaLnBrk="1" hangingPunct="1">
              <a:defRPr sz="15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ECE9C2CB-32EA-41FC-BB55-681B46CF5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64513" y="180762"/>
            <a:ext cx="3847253" cy="547446"/>
          </a:xfrm>
          <a:prstGeom prst="rect">
            <a:avLst/>
          </a:prstGeom>
        </p:spPr>
        <p:txBody>
          <a:bodyPr vert="horz" lIns="113086" tIns="56543" rIns="113086" bIns="56543" rtlCol="0"/>
          <a:lstStyle>
            <a:lvl1pPr algn="ctr">
              <a:defRPr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 – 007 - James 1:23-27</a:t>
            </a:r>
          </a:p>
          <a:p>
            <a:pPr>
              <a:defRPr/>
            </a:pPr>
            <a:r>
              <a:rPr lang="en-US" sz="1500" dirty="0"/>
              <a:t>11-04-2020</a:t>
            </a:r>
          </a:p>
        </p:txBody>
      </p:sp>
    </p:spTree>
    <p:extLst>
      <p:ext uri="{BB962C8B-B14F-4D97-AF65-F5344CB8AC3E}">
        <p14:creationId xmlns:p14="http://schemas.microsoft.com/office/powerpoint/2010/main" val="79723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CF6D9-3ED1-491D-ABBF-4171F7330A3B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4B972-4244-4A88-9730-342E145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22DEA6B-EF80-4905-9D4B-8DD89E4DB0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B75B705-10E4-45CA-8D6B-B704BCBA7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059CB4A-2959-4C58-94AE-47A4087AB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77E54CF9-1507-4E63-8064-D7E95B22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AB04FBDB-3975-4573-8A5A-D145DCF85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D6AE5C58-17E5-44E8-84DF-6E3A5F88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BE1B3F6-2309-41EB-80C4-0434C9979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EF1D44D0-51B5-4A4A-BAF1-47352314C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6C5D6786-88C5-4363-9DE0-48812875B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F56A9F91-D184-4B62-8600-796BD505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5A6D734-FC30-460B-B868-4CCDEBB3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BAE3283-AFB0-4AF1-BCFB-ED848FB6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8FE3865A-E51A-4D04-851A-BF1ACB7C8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8835C84A-F99D-4900-9E35-3DADD059A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DA393492-A5BA-45F4-9577-577F5EFC7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B736BF7A-84AE-4AC7-A0A0-0345B7C99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5A31D3A8-2535-4EA7-A185-2CD52F5D8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0ED74DB6-9828-4AE5-890A-E5F4BC988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43040724-D319-477D-BCF1-2EF7E2DB5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BF7AD965-39F9-499A-BBE1-6BABBAE8D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851BFDA0-ED34-41D0-AD64-EA9017B2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12F9CD6F-16A7-458A-865C-F6F22BB64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2A444688-691B-47DF-A0F8-6376C2878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996B8306-CF09-4EDD-9054-FEE2DA1D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DC782DFA-38AF-46BA-A7BC-4F2AAECD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F05485BA-8785-4D15-9A55-108B6418D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EE45A6DE-A61B-4852-8662-A064F89A6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2416896E-1929-41F7-8C1F-6085065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F34821BF-2DD1-4A61-82B8-DE3C6BFA0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7154A0D8-1DCC-4680-AF5D-25CF0913C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3B88B3EA-B6C4-42FE-A389-F4A406E4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607E22A0-7A62-4687-BAFD-A2BE5094E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153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3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0FA3026-D95D-47C9-975B-0A26081C775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F5D71621-8C9D-4B52-92DD-75F22031D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AF77B1C6-C3E0-4E82-AE09-FBABC0A16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F3943A-7778-443D-8DDA-CDA32C7ED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5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44885D-CA54-4498-B1E4-02D95A262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22DA935-E4DE-4B5B-8EE2-044E0668E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36A6B99-169F-4318-BE4E-7DA48BD95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58D40-A04F-4D34-A12B-6A73C38B4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05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C9B891F-AC9A-4091-9646-67ADC5B76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C4DA877-2DAB-44AD-B678-53CAF737C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959FA1A-8D01-445C-9822-C2E2EB257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94942-52D5-4EB2-8CE9-42B82099D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26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FD4D20-063D-4685-940B-7FCB800C6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CCB727FC-6DEC-449F-B092-0E9D65564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0B3998E-672F-4324-9ED3-326D1025B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C7DEC-99C4-4832-90B7-0B712EE84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45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32A653-7598-4A5A-8868-93072254DC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5BCE8E-6537-4973-8D74-CA1C858FD17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004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E76257-B406-473C-99CB-BA1FDDA37C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A4EE19E-179D-4789-8959-9D955ECBC3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606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A4BE0F-0820-4411-AB56-E06A7EC892F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9AD4F6A-853C-4CC0-ABE4-A315A5757E3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4029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7BC62C-2AC2-4677-B4E8-091D1C73B4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D9F99D9-A0ED-48FC-A037-FE96C4C6CFC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51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54F7FB-3447-4A51-8CF0-82D5A327D75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19A28F-0488-4E01-BFB0-208C6791549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062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6892B2-A039-41BF-8448-6B38F64703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A7719C-0510-4D12-937E-3106B320F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305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FB42CD-8BE1-4B56-AD81-5581C86E481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FBD3E9-D277-42B1-9B6E-B4D58553C67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676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9B6EA3A-0B1F-4D7A-80A5-550F93D3A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0696245-6114-4661-8B70-DF37574B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ECDE98D-DF6B-49E0-A072-A6C5A9605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6BB55-550D-49F5-9CB6-324810B6E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80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B80FB7-0778-494F-BAA6-B33FB7E1C8B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F258C1-B56C-4183-8395-B96823C7D9B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3833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087881-157A-443C-9B8E-79191F08CF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53C99B-78FF-4FAD-A984-08ADD124445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17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E135F78-679E-4FAA-A5DD-5422C84E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84712ED-11CB-4D9D-AFCE-BBD8D2463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7B1FB408-ED3B-4941-B552-350B15A28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EFF3-1869-405B-99F0-64CB4E505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24379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A677FA94-7816-4E0C-B6E8-81A6D27B0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0632B979-0D64-4B1E-B2F0-4BFB7674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4965B92A-B4B3-4E67-A74B-5C80195B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C931-31B8-4D1B-9092-61EE2B6F5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98887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1508D-EF6B-4831-9372-70644B08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054D-7703-409B-A05E-7620081FB913}" type="datetime1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72DA6-9E10-4DA5-B89A-CF8A6895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232D-9ECE-4098-B0EF-9FFDCE98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287B-D038-47D8-A8E1-2417E57B8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0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DC513E-15F8-4044-9B4F-D6008241A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1CD51D-3B54-4764-BC1C-762E28F0C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4380E9C-9944-4F1C-8408-13834A766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5ABC3-0E12-443D-8DB5-EBB119FA3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8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E2E74A4F-7757-4EBA-B6A8-C1A4491C1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15FEBBA-CDA3-482D-BBBE-AE1D76E65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54AC6F8B-9A82-4E22-B376-6FBD51F52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0C762-1117-47F3-A357-0C653EA3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2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2778CB8F-4C8C-4DD1-8A82-3C1AE2E68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EA1C7D41-DF8F-4EA4-B866-32E170D81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75188281-5131-46F3-B09C-C5E70FD4A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9CD4F8-1D9D-46BC-98BC-9430471B3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5B89EB38-31A9-4DA6-86E8-C684DF432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F5298A4F-B4EF-44BC-9595-79D98F187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58FF73C-131D-4981-ADE6-FD3EC6553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21391-CC4C-440E-838E-4ADAC0FFB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05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321A258F-4B00-4E80-BE1A-6038FC835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5E9699AE-AB11-44B8-BF1F-70C08487D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40F6DFF-8C62-4192-86F4-902B63480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C66C3-13D6-4866-9C73-D74DBA415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4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F26C617-09EF-4023-888F-121CA24F7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EF7E1B-1AAF-4FBA-9C9D-83F6FB199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444241B2-EDC4-4DFC-B860-CC5EBA6E2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2EE58-3657-4912-829E-53DC99E57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1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271846B-0F26-4A88-BA91-E03B1C4DD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4A681FA3-EC47-4B17-9BBD-9247A7B28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956DA88-A33B-48D5-A1E5-D2462BA61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FC6CE-BEA5-4BDF-95F5-A2EFBA32D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0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B3A262D-C543-4BB1-A02C-1DEA195A91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5F40D6DA-4894-4E84-BB4B-3643ADB68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AFF2275D-BECE-45E4-ACBF-E3A753C42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9D4D2555-3538-4490-8DFA-7A84E423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98BB960D-BD4F-45E1-94A3-DB142B44D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2DBCFD26-3184-407B-A020-4ECDA933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E98BD4FB-63C7-40DB-954F-3BF1B29A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64E11C5F-ACF8-47A6-A4BC-E2F411144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D646C4E9-E0FE-4C2F-A43B-371E0637A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8EDE8F95-31A7-4AF4-A63A-88837BCF6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1B2FCE3D-FD1E-49A5-B702-087E61504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2E95B09D-F42F-4593-B0EE-1AE0D4DDA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BA90584D-C21F-46F0-817B-6F8671F30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14EC5104-C154-46CF-8E1F-7DF52B18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9387BE5E-1A53-42F7-A094-728065F94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07839E0-D1A3-4EA2-A390-4A4213B81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6D192757-3380-4CAE-BD9D-8494A6FC8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AEC08B7D-54CD-4B01-9DCC-3888D5D98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3D519DF1-A9CA-466E-B194-D05A0716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A2139D28-1638-41E2-ADB2-3749F08CB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6FC78BE2-C676-464E-8C82-3421A07BD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AADF4CE8-4F34-469D-873E-E974022F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241903CA-34E1-4E5F-B6A0-83644329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6FAB04EB-7C0C-47BE-B94F-450A70E1D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CFC87690-8203-4A02-8002-1B6FBD2AA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56A59803-8C34-49A2-939F-CD0886515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9CD0E0CF-1B30-457A-A171-1A51B443B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75F8E71D-167A-4CE0-83AB-FF4B2B7A8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72A1EF4F-5A8D-4F21-AE34-4C9F95D10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2C56A3FE-4091-4660-A61F-958FE4453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AA3EFF7C-9781-493C-9E3A-24E1D7F5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6DF51938-5E61-4A7A-9CA7-6B507B213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805EA11C-12AC-42CE-A8E7-C4B22F8C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5" name="Rectangle 35">
            <a:extLst>
              <a:ext uri="{FF2B5EF4-FFF2-40B4-BE49-F238E27FC236}">
                <a16:creationId xmlns:a16="http://schemas.microsoft.com/office/drawing/2014/main" id="{0FD03B02-C803-4A23-B159-BFB25C461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6" name="Rectangle 36">
            <a:extLst>
              <a:ext uri="{FF2B5EF4-FFF2-40B4-BE49-F238E27FC236}">
                <a16:creationId xmlns:a16="http://schemas.microsoft.com/office/drawing/2014/main" id="{E35DB8F9-16CC-4F3F-960F-4FF55CC31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7" name="Rectangle 37">
            <a:extLst>
              <a:ext uri="{FF2B5EF4-FFF2-40B4-BE49-F238E27FC236}">
                <a16:creationId xmlns:a16="http://schemas.microsoft.com/office/drawing/2014/main" id="{DAAE55E8-4EE4-4C66-88DD-357736D163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559EB5-A218-412C-BE6F-9D6969605A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18" name="Rectangle 38">
            <a:extLst>
              <a:ext uri="{FF2B5EF4-FFF2-40B4-BE49-F238E27FC236}">
                <a16:creationId xmlns:a16="http://schemas.microsoft.com/office/drawing/2014/main" id="{87E82D4E-15A0-4428-BEFA-AC26FD66F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EF496A0-72D1-4148-AF46-D561D4A286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83F6BCCE-818B-4452-8096-3D90BB8B9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0B6AD170-D1DD-499E-87C8-8F98063FD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CE61AE75-46B4-47EA-8550-C4EB83FA4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8769F5C0-4BA5-4134-9EAC-5A92C8D6A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3397540F-6F27-4334-8198-D52B6B52B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CB2BFE32-122F-4737-A09A-2DEF816D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BC481590-5E85-4C34-8E00-C4CA3770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ACFFA7D2-CB22-4D42-AD8F-E0870038F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EFA11B97-C441-44F5-8A94-6FCD86FE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69CAAB7C-F118-49FA-A334-A5FA529BC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85B1A5AB-FB5C-4ADA-A752-CCAFF6EC9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E4C6CC85-C448-48A9-BA94-609A4F06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2798F08B-02F6-4CA2-B8A3-0AB360ED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BBBF3944-3C2C-47D6-8928-9CFEDC7D1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53CA6D7-5CEB-4D99-A80D-0F9AEE2FA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BE6B3DC-4C18-4008-B31D-D44E7D375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9A183071-F2D3-4376-B82F-E2A2374DD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913E1BA4-0D04-4054-B08A-5A2269363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48326B34-2013-4488-92B1-BE007D13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9E9409EB-88E8-4095-AF35-3400C6F33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B44482E3-70FD-498D-BD34-55749FB16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DA97CD73-38E7-4316-A4FE-40BCDDD9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BAF540D0-0777-43D1-8556-511F15083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F82D9C01-5321-49D6-9E1F-5C1F54706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EC1D4D26-0978-434D-948D-5EBD4008C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3B160215-1BA6-4DEE-82F1-B041B1DAC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BDB545B-0850-4B0C-81CD-F820D0F60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5CF8ABA2-7BB6-4E60-A68F-BD7963933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D4C3CCCA-5ABA-474F-A415-450D59EAC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723C4BB5-E67C-4E63-9F9E-C5FF4E9E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DC233C9C-53E2-4660-BF34-96AB81C09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51" name="Rectangle 34">
            <a:extLst>
              <a:ext uri="{FF2B5EF4-FFF2-40B4-BE49-F238E27FC236}">
                <a16:creationId xmlns:a16="http://schemas.microsoft.com/office/drawing/2014/main" id="{DB4C1311-D9DD-4EA2-8FB9-78B485F39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61AFBB11-0FD3-4694-BC31-F9E8E1B407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8D3619BC-5E55-4EF4-8F61-D62788E7D4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C240172-00C5-48C1-A303-C02AB73BF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2A8DE34-2F16-4149-98CB-C6CDEC441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D81F3C3C-54C7-4867-87D0-E6DD85DEC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30302CC-39B1-49E9-B724-DB8B83BD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871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C8AF648-23C4-413F-BF3B-346FF616EA0B}"/>
              </a:ext>
            </a:extLst>
          </p:cNvPr>
          <p:cNvSpPr txBox="1">
            <a:spLocks/>
          </p:cNvSpPr>
          <p:nvPr/>
        </p:nvSpPr>
        <p:spPr bwMode="auto">
          <a:xfrm>
            <a:off x="995362" y="5424854"/>
            <a:ext cx="715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Presidente –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Seminario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Teológico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Chafer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33EF4DF-B1DF-4E89-9C96-487AB4EC967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PRACTICA DE LA JUSTICIA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098102-D813-1204-389A-74FB2F0E8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84" y="1514208"/>
            <a:ext cx="7030431" cy="38295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Fe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Obedece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1:19-27)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3124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s-ES" sz="3100" b="1" u="sng" dirty="0">
                <a:solidFill>
                  <a:srgbClr val="FFFFCC"/>
                </a:solidFill>
              </a:rPr>
              <a:t>Necesidad de la lentitud al hablar &amp; enojo </a:t>
            </a:r>
            <a:r>
              <a:rPr lang="en-US" sz="3100" b="1" u="sng" dirty="0">
                <a:solidFill>
                  <a:srgbClr val="FFFFCC"/>
                </a:solidFill>
              </a:rPr>
              <a:t>(1:19-20)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Necesidad</a:t>
            </a:r>
            <a:r>
              <a:rPr lang="en-US" dirty="0"/>
              <a:t> de la </a:t>
            </a:r>
            <a:r>
              <a:rPr lang="en-US" dirty="0" err="1"/>
              <a:t>Obediencia</a:t>
            </a:r>
            <a:r>
              <a:rPr lang="en-US" dirty="0"/>
              <a:t> a la Palabra de Dios (1:21-25)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Necesidad</a:t>
            </a:r>
            <a:r>
              <a:rPr lang="en-US" dirty="0"/>
              <a:t> de la </a:t>
            </a:r>
            <a:r>
              <a:rPr lang="en-US" dirty="0" err="1"/>
              <a:t>Religión</a:t>
            </a:r>
            <a:r>
              <a:rPr lang="en-US" dirty="0"/>
              <a:t> </a:t>
            </a:r>
            <a:r>
              <a:rPr lang="en-US" dirty="0" err="1"/>
              <a:t>Verdadera</a:t>
            </a:r>
            <a:r>
              <a:rPr lang="en-US" dirty="0"/>
              <a:t> (1:26-27)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E243BF-1E4E-D3AE-A605-E484802BA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740166"/>
            <a:ext cx="2962913" cy="19325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Fe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Obedece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1:19-27)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3124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s-ES" sz="3100" dirty="0"/>
              <a:t>Necesidad de la lentitud al hablar &amp; enojo </a:t>
            </a:r>
            <a:r>
              <a:rPr lang="en-US" sz="3100" dirty="0"/>
              <a:t>(1:19-20)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 err="1">
                <a:solidFill>
                  <a:srgbClr val="FFFFCC"/>
                </a:solidFill>
              </a:rPr>
              <a:t>Necesidad</a:t>
            </a:r>
            <a:r>
              <a:rPr lang="en-US" b="1" u="sng" dirty="0">
                <a:solidFill>
                  <a:srgbClr val="FFFFCC"/>
                </a:solidFill>
              </a:rPr>
              <a:t> de la </a:t>
            </a:r>
            <a:r>
              <a:rPr lang="en-US" b="1" u="sng" dirty="0" err="1">
                <a:solidFill>
                  <a:srgbClr val="FFFFCC"/>
                </a:solidFill>
              </a:rPr>
              <a:t>Obediencia</a:t>
            </a:r>
            <a:r>
              <a:rPr lang="en-US" b="1" u="sng" dirty="0">
                <a:solidFill>
                  <a:srgbClr val="FFFFCC"/>
                </a:solidFill>
              </a:rPr>
              <a:t> a la Palabra de Dios (1:21-25)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Necesidad</a:t>
            </a:r>
            <a:r>
              <a:rPr lang="en-US" dirty="0"/>
              <a:t> de la </a:t>
            </a:r>
            <a:r>
              <a:rPr lang="en-US" dirty="0" err="1"/>
              <a:t>Religión</a:t>
            </a:r>
            <a:r>
              <a:rPr lang="en-US" dirty="0"/>
              <a:t> </a:t>
            </a:r>
            <a:r>
              <a:rPr lang="en-US" dirty="0" err="1"/>
              <a:t>Verdadera</a:t>
            </a:r>
            <a:r>
              <a:rPr lang="en-US" dirty="0"/>
              <a:t> (1:26-27)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E243BF-1E4E-D3AE-A605-E484802BA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740166"/>
            <a:ext cx="2962913" cy="19325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799" y="3810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s-E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Necesidad de Obedecer la Palabra de Dios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1:21-25)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866900"/>
            <a:ext cx="63246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palabra (21)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Hacedores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palabra (22-25)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73B3E4-C292-30BC-B80A-CF74DA148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66527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4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799" y="3810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s-E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Necesidad de Obedecer la Palabra de Dios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1:21-25)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866900"/>
            <a:ext cx="63246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Recepción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palabra (21)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Hacedores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palabra (22-25)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73B3E4-C292-30BC-B80A-CF74DA148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66527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00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61963" indent="-461963" algn="ctr" eaLnBrk="1" hangingPunct="1">
              <a:buClr>
                <a:srgbClr val="FF66FF"/>
              </a:buClr>
              <a:buFont typeface="+mj-lt"/>
              <a:buAutoNum type="alphaUcPeriod"/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Recepción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Palabra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1:21)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600200"/>
            <a:ext cx="39624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Remover (21a)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(21b)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(21c)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98DF34-0A1F-09AA-A7CA-019C7F035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660015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00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799" y="3810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s-E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Necesidad de Obedecer la Palabra de Dios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1:21-25)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866900"/>
            <a:ext cx="63246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palabra (21)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Hacedores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palabra (22-25)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73B3E4-C292-30BC-B80A-CF74DA148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66527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4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s-E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Áreas de la Teología Sistemática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Prolegómeno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n-US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Bibliología</a:t>
            </a: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30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</a:t>
            </a: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Biblia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Teología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Dios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Cristología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Cristo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Pneumatología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Espíritu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Santo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Antropología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Hombre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Hamartiologia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Pecado</a:t>
            </a:r>
            <a:endParaRPr lang="en-US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Soteriología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Salvación</a:t>
            </a:r>
            <a:endParaRPr lang="en-US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Angelología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Angeles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Ecclesiología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Iglesia</a:t>
            </a:r>
            <a:endParaRPr lang="en-US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Escatología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Fín</a:t>
            </a:r>
            <a:endParaRPr lang="en-US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1944" y="5334000"/>
            <a:ext cx="2635855" cy="135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6664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DB59C7-EB65-4B2C-BE7D-8A20D6F7B9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Subtitle 3"/>
          <p:cNvSpPr txBox="1">
            <a:spLocks/>
          </p:cNvSpPr>
          <p:nvPr/>
        </p:nvSpPr>
        <p:spPr bwMode="auto">
          <a:xfrm>
            <a:off x="0" y="1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Esdras 7:10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“</a:t>
            </a:r>
            <a:r>
              <a:rPr lang="es-ES" sz="3600" b="0" i="0" u="none" strike="noStrike" dirty="0">
                <a:effectLst/>
                <a:cs typeface="Calibri" panose="020F0502020204030204" pitchFamily="34" charset="0"/>
              </a:rPr>
              <a:t>Porque Esdras había preparado su corazón para </a:t>
            </a:r>
            <a:r>
              <a:rPr lang="es-ES" sz="3600" b="1" i="0" u="sng" strike="noStrike" dirty="0">
                <a:solidFill>
                  <a:srgbClr val="FFFFCC"/>
                </a:solidFill>
                <a:effectLst/>
                <a:cs typeface="Calibri" panose="020F0502020204030204" pitchFamily="34" charset="0"/>
              </a:rPr>
              <a:t>escudriñar</a:t>
            </a:r>
            <a:r>
              <a:rPr lang="es-ES" sz="3600" b="0" i="0" u="none" strike="noStrike" dirty="0">
                <a:effectLst/>
                <a:cs typeface="Calibri" panose="020F0502020204030204" pitchFamily="34" charset="0"/>
              </a:rPr>
              <a:t> la ley del SEÑOR y para </a:t>
            </a:r>
            <a:r>
              <a:rPr lang="es-ES" sz="3600" b="1" i="0" u="sng" strike="noStrike" dirty="0">
                <a:solidFill>
                  <a:srgbClr val="FFFFCC"/>
                </a:solidFill>
                <a:effectLst/>
                <a:cs typeface="Calibri" panose="020F0502020204030204" pitchFamily="34" charset="0"/>
              </a:rPr>
              <a:t>cumplirla</a:t>
            </a:r>
            <a:r>
              <a:rPr lang="es-ES" sz="3600" b="0" i="0" u="none" strike="noStrike" dirty="0">
                <a:effectLst/>
                <a:cs typeface="Calibri" panose="020F0502020204030204" pitchFamily="34" charset="0"/>
              </a:rPr>
              <a:t>, a fin de </a:t>
            </a:r>
            <a:r>
              <a:rPr lang="es-ES" sz="3600" b="1" i="0" u="sng" strike="noStrike" dirty="0">
                <a:solidFill>
                  <a:srgbClr val="FFFFCC"/>
                </a:solidFill>
                <a:effectLst/>
                <a:cs typeface="Calibri" panose="020F0502020204030204" pitchFamily="34" charset="0"/>
              </a:rPr>
              <a:t>enseñar</a:t>
            </a:r>
            <a:r>
              <a:rPr lang="es-ES" sz="3600" b="0" i="0" u="none" strike="noStrike" dirty="0">
                <a:effectLst/>
                <a:cs typeface="Calibri" panose="020F0502020204030204" pitchFamily="34" charset="0"/>
              </a:rPr>
              <a:t> a Israel los estatutos y los decretos</a:t>
            </a:r>
            <a:r>
              <a:rPr lang="en-US" sz="3600" b="0" i="0" u="none" strike="noStrike" dirty="0">
                <a:effectLst/>
                <a:cs typeface="Calibri" panose="020F0502020204030204" pitchFamily="34" charset="0"/>
              </a:rPr>
              <a:t>.”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E4D7C-52D2-01AA-C291-C9C579AF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543" y="28956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58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Fe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Obedece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1:19-27)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3124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s-ES" sz="3100" dirty="0"/>
              <a:t>Necesidad de la lentitud al hablar &amp; enojo </a:t>
            </a:r>
            <a:r>
              <a:rPr lang="en-US" sz="3100" dirty="0"/>
              <a:t>(1:19-20)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Necesidad</a:t>
            </a:r>
            <a:r>
              <a:rPr lang="en-US" dirty="0"/>
              <a:t> de la </a:t>
            </a:r>
            <a:r>
              <a:rPr lang="en-US" dirty="0" err="1"/>
              <a:t>Obediencia</a:t>
            </a:r>
            <a:r>
              <a:rPr lang="en-US" dirty="0"/>
              <a:t> a la Palabra de Dios (1:21-25)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 err="1">
                <a:solidFill>
                  <a:srgbClr val="FFFFCC"/>
                </a:solidFill>
              </a:rPr>
              <a:t>Necesidad</a:t>
            </a:r>
            <a:r>
              <a:rPr lang="en-US" b="1" u="sng" dirty="0">
                <a:solidFill>
                  <a:srgbClr val="FFFFCC"/>
                </a:solidFill>
              </a:rPr>
              <a:t> de la </a:t>
            </a:r>
            <a:r>
              <a:rPr lang="en-US" b="1" u="sng" dirty="0" err="1">
                <a:solidFill>
                  <a:srgbClr val="FFFFCC"/>
                </a:solidFill>
              </a:rPr>
              <a:t>Religión</a:t>
            </a:r>
            <a:r>
              <a:rPr lang="en-US" b="1" u="sng" dirty="0">
                <a:solidFill>
                  <a:srgbClr val="FFFFCC"/>
                </a:solidFill>
              </a:rPr>
              <a:t> </a:t>
            </a:r>
            <a:r>
              <a:rPr lang="en-US" b="1" u="sng" dirty="0" err="1">
                <a:solidFill>
                  <a:srgbClr val="FFFFCC"/>
                </a:solidFill>
              </a:rPr>
              <a:t>Verdadera</a:t>
            </a:r>
            <a:r>
              <a:rPr lang="en-US" b="1" u="sng" dirty="0">
                <a:solidFill>
                  <a:srgbClr val="FFFFCC"/>
                </a:solidFill>
              </a:rPr>
              <a:t> (1:26-27)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E243BF-1E4E-D3AE-A605-E484802BA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740166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12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Verdadera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1:26-27)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2100" y="1600200"/>
            <a:ext cx="70485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la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es (26)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la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(27)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6C2D7A-72A0-B72C-1D2F-7529E9177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6482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0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Respondiendo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Once </a:t>
            </a: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Preguntas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782023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lo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escribió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Santiago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sabemos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acerca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autor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 ½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Hermano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Cristo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audiencia?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Judios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creyentes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Diaspora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¿Desde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dónde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Jerusalén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¿Cuando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d.C.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44‒47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fue la ocasión del 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propósito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Alcanzar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la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justicia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trata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tema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Vida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Diaria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hace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diferente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Sentido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Práctico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Cómo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está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organizado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Fe y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Sabiduría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602" y="76200"/>
            <a:ext cx="1385593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01832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Verdadera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1:26-27)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2100" y="1600200"/>
            <a:ext cx="70485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la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Verdadera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es (26)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la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(27)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6C2D7A-72A0-B72C-1D2F-7529E9177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6482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33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701040"/>
          <a:ext cx="8991600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Tres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Tiempos</a:t>
                      </a: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la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Salvacion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</a:t>
                      </a: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2:8-9;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043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701040"/>
          <a:ext cx="8991600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Tres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Tiempos</a:t>
                      </a: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la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Salvacion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</a:t>
                      </a: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2:8-9;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66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Verdadera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1:26-27)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2100" y="1600200"/>
            <a:ext cx="70485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la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es (26)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la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(27)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6C2D7A-72A0-B72C-1D2F-7529E9177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6482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04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012855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s-ES" sz="3000" dirty="0">
                <a:latin typeface="Calibri" panose="020F0502020204030204" pitchFamily="34" charset="0"/>
                <a:cs typeface="Calibri" panose="020F0502020204030204" pitchFamily="34" charset="0"/>
              </a:rPr>
              <a:t>Mis puntos de vista... son el resultado de una vida de investigación y reflexión, y muy diferentes del sistema anticristiano que me imputan aquellos no saben nada de mis opiniones. A las corrupciones del cristianismo, ciertamente, me opongo; pero no a los preceptos genuinos del propio Jesús. </a:t>
            </a:r>
            <a:r>
              <a:rPr lang="es-ES" sz="3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Soy cristiano en el único sentido en el que Él quería que alguien lo fuera; sinceramente apegado a sus doctrinas con preferencia a todas las demás</a:t>
            </a:r>
            <a:r>
              <a:rPr lang="es-ES" sz="3000" dirty="0">
                <a:latin typeface="Calibri" panose="020F0502020204030204" pitchFamily="34" charset="0"/>
                <a:cs typeface="Calibri" panose="020F0502020204030204" pitchFamily="34" charset="0"/>
              </a:rPr>
              <a:t>... Su sistema de moral... si se completara con el estilo y el espíritu de los ricos fragmentos que nos dejó, sería el más perfecto y sublime que jamás haya enseñado el hombre.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...”</a:t>
            </a:r>
          </a:p>
        </p:txBody>
      </p:sp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228600" y="6444734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On April 21, 1803, Jefferson wrote to Dr. Benjamin Rush, also a signer of the Declaration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00" name="Title 5"/>
          <p:cNvSpPr>
            <a:spLocks noGrp="1"/>
          </p:cNvSpPr>
          <p:nvPr>
            <p:ph type="ctrTitle" sz="quarter" idx="4294967295"/>
          </p:nvPr>
        </p:nvSpPr>
        <p:spPr>
          <a:xfrm>
            <a:off x="2743200" y="228600"/>
            <a:ext cx="3657600" cy="694267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Thomas Jefferson</a:t>
            </a:r>
          </a:p>
        </p:txBody>
      </p:sp>
      <p:pic>
        <p:nvPicPr>
          <p:cNvPr id="55302" name="Picture 4" descr="http://upload.wikimedia.org/wikipedia/commons/1/1e/Thomas_Jefferson_by_Rembrandt_Peale,_1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199"/>
            <a:ext cx="767663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020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158419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000" dirty="0">
                <a:latin typeface="Calibri" panose="020F0502020204030204" pitchFamily="34" charset="0"/>
                <a:cs typeface="Calibri" panose="020F0502020204030204" pitchFamily="34" charset="0"/>
              </a:rPr>
              <a:t>Sus doctrinas morales... eran más puras y perfectas que las de los filósofos más correctos... reuniendo a todos en una sola familia bajo los lazos del amor, la caridad, la paz, las necesidades comunes y las ayudas comunes. Un desarrollo de éste, evidenciará la superioridad peculiar del sistema de Jesús sobre todos los demás. Los preceptos de la filosofía y del código hebreo se aplicaban sólo a las acciones. Él introducía sus escrutinios en el corazón del hombre; erigía su tribunal en la región de sus pensamientos y purificaba las aguas en la fuente principal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228600" y="6413526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On April 21, 1803, 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Jefferson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 wrote to Dr. Benjamin Rush, also a signer of the Declaration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FB6D77-CAA0-4F1D-81E0-29B27933F25E}"/>
              </a:ext>
            </a:extLst>
          </p:cNvPr>
          <p:cNvSpPr txBox="1">
            <a:spLocks/>
          </p:cNvSpPr>
          <p:nvPr/>
        </p:nvSpPr>
        <p:spPr bwMode="auto">
          <a:xfrm>
            <a:off x="2743200" y="228600"/>
            <a:ext cx="3657600" cy="69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Thomas Jefferson</a:t>
            </a:r>
            <a:endParaRPr lang="en-US" sz="3600" kern="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7" name="Picture 4" descr="http://upload.wikimedia.org/wikipedia/commons/1/1e/Thomas_Jefferson_by_Rembrandt_Peale,_1800.jpg">
            <a:extLst>
              <a:ext uri="{FF2B5EF4-FFF2-40B4-BE49-F238E27FC236}">
                <a16:creationId xmlns:a16="http://schemas.microsoft.com/office/drawing/2014/main" id="{B4BCDBB1-96D8-4ABE-9AE9-CAAF13BED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199"/>
            <a:ext cx="767663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0803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61963" indent="-461963" algn="ctr" eaLnBrk="1" hangingPunct="1">
              <a:buClr>
                <a:srgbClr val="FF66FF"/>
              </a:buClr>
              <a:buFont typeface="+mj-lt"/>
              <a:buAutoNum type="alphaUcPeriod" startAt="2"/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ES: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73914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s-E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Ministrar a las viudas y huérfanos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Pureza Moral (27b)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F50489-7AFB-6779-2D5A-F0DA90189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1148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3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DB59C7-EB65-4B2C-BE7D-8A20D6F7B9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Subtitle 3"/>
          <p:cNvSpPr txBox="1">
            <a:spLocks/>
          </p:cNvSpPr>
          <p:nvPr/>
        </p:nvSpPr>
        <p:spPr bwMode="auto">
          <a:xfrm>
            <a:off x="0" y="1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Deuteronomio</a:t>
            </a:r>
            <a:r>
              <a:rPr lang="en-US" sz="4000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28:49-50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49 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SEÑOR traerá, desde el extremo de la tierra, una nación lejana que se abalanzará sobre ti como el águila, una nación cuyo idioma no entiendas, 50 gente de aspecto fiero,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no respetará al anciano ni tendrá compasión del niño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pic>
        <p:nvPicPr>
          <p:cNvPr id="6" name="Picture 2" descr="http://3.bp.blogspot.com/-QEkPt30fRNQ/US-EfJsZfRI/AAAAAAAASK4/JnP_SUUHRas/s1600/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062" y="3581400"/>
            <a:ext cx="2047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3396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61963" indent="-461963" algn="ctr" eaLnBrk="1" hangingPunct="1">
              <a:buClr>
                <a:srgbClr val="FF66FF"/>
              </a:buClr>
              <a:buFont typeface="+mj-lt"/>
              <a:buAutoNum type="alphaUcPeriod" startAt="2"/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ES: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73914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Ministrar a las viudas y huérfanos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Pureza Moral (27b)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F50489-7AFB-6779-2D5A-F0DA90189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1148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84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53400" cy="1447800"/>
          </a:xfrm>
        </p:spPr>
        <p:txBody>
          <a:bodyPr/>
          <a:lstStyle/>
          <a:p>
            <a:pPr algn="ctr" eaLnBrk="1" hangingPunct="1"/>
            <a:r>
              <a:rPr lang="es-ES" sz="3200" dirty="0"/>
              <a:t>Nombres y Títulos que Demuestran la Autoridad Terrenal de Satanás después de la Caída</a:t>
            </a:r>
            <a:br>
              <a:rPr lang="en-US" sz="2800" dirty="0"/>
            </a:br>
            <a:r>
              <a:rPr lang="en-US" sz="2400" dirty="0">
                <a:solidFill>
                  <a:schemeClr val="tx1"/>
                </a:solidFill>
              </a:rPr>
              <a:t>(Job 1:7; 2:2; Lucas 4:5-8; Rom. 8:19-22)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057399"/>
            <a:ext cx="8001000" cy="4114801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Príncipe de </a:t>
            </a:r>
            <a:r>
              <a:rPr lang="en-US" sz="2800" dirty="0" err="1">
                <a:effectLst/>
              </a:rPr>
              <a:t>este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mundo</a:t>
            </a:r>
            <a:r>
              <a:rPr lang="en-US" sz="2800" dirty="0">
                <a:effectLst/>
              </a:rPr>
              <a:t> </a:t>
            </a:r>
            <a:r>
              <a:rPr lang="en-US" sz="2700" dirty="0">
                <a:effectLst/>
              </a:rPr>
              <a:t>(Juan 12:31; 14:30; 16:11)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Dios de </a:t>
            </a:r>
            <a:r>
              <a:rPr lang="en-US" sz="2800" dirty="0" err="1">
                <a:effectLst/>
              </a:rPr>
              <a:t>esta</a:t>
            </a:r>
            <a:r>
              <a:rPr lang="en-US" sz="2800" dirty="0">
                <a:effectLst/>
              </a:rPr>
              <a:t> era (2 Cor. 4:4)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Príncipe y </a:t>
            </a:r>
            <a:r>
              <a:rPr lang="en-US" sz="2800" dirty="0" err="1">
                <a:effectLst/>
              </a:rPr>
              <a:t>potestad</a:t>
            </a:r>
            <a:r>
              <a:rPr lang="en-US" sz="2800" dirty="0">
                <a:effectLst/>
              </a:rPr>
              <a:t> del </a:t>
            </a:r>
            <a:r>
              <a:rPr lang="en-US" sz="2800" dirty="0" err="1">
                <a:effectLst/>
              </a:rPr>
              <a:t>aire</a:t>
            </a:r>
            <a:r>
              <a:rPr lang="en-US" sz="2800" dirty="0">
                <a:effectLst/>
              </a:rPr>
              <a:t> (</a:t>
            </a:r>
            <a:r>
              <a:rPr lang="en-US" sz="2800" dirty="0" err="1">
                <a:effectLst/>
              </a:rPr>
              <a:t>Efes</a:t>
            </a:r>
            <a:r>
              <a:rPr lang="en-US" sz="2800" dirty="0">
                <a:effectLst/>
              </a:rPr>
              <a:t>. 2:2)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2800" dirty="0">
                <a:effectLst/>
              </a:rPr>
              <a:t>Con quién el creyente lucha </a:t>
            </a:r>
            <a:r>
              <a:rPr lang="en-US" sz="2800" dirty="0">
                <a:effectLst/>
              </a:rPr>
              <a:t>(</a:t>
            </a:r>
            <a:r>
              <a:rPr lang="en-US" sz="2800" dirty="0" err="1">
                <a:effectLst/>
              </a:rPr>
              <a:t>Efes</a:t>
            </a:r>
            <a:r>
              <a:rPr lang="en-US" sz="2800" dirty="0">
                <a:effectLst/>
              </a:rPr>
              <a:t>. 6:12)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León </a:t>
            </a:r>
            <a:r>
              <a:rPr lang="en-US" sz="2800" dirty="0" err="1">
                <a:effectLst/>
              </a:rPr>
              <a:t>rugiente</a:t>
            </a:r>
            <a:r>
              <a:rPr lang="en-US" sz="2800" dirty="0">
                <a:effectLst/>
              </a:rPr>
              <a:t> (1 Pedro. 5:8)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2800" dirty="0">
                <a:effectLst/>
              </a:rPr>
              <a:t>El mundo entero está en su poder </a:t>
            </a:r>
            <a:r>
              <a:rPr lang="en-US" sz="2800" dirty="0">
                <a:effectLst/>
              </a:rPr>
              <a:t>(1 Juan 5:19)</a:t>
            </a:r>
            <a:endParaRPr lang="en-US" sz="2800" dirty="0"/>
          </a:p>
        </p:txBody>
      </p:sp>
      <p:pic>
        <p:nvPicPr>
          <p:cNvPr id="66564" name="Picture 2" descr="https://encrypted-tbn2.gstatic.com/images?q=tbn:ANd9GcSBMfbzscRtRxzhQdk5QNPtl4JEhIIZ2ki1w7Rw4zlT093wbKcls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874" y="2133601"/>
            <a:ext cx="130792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4009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Sabiduría</a:t>
            </a:r>
            <a:r>
              <a:rPr lang="en-US" dirty="0"/>
              <a:t>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2037D4-2E8D-B509-8B79-7F5E4DF9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6973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241F40D1-3B70-4C0F-85C8-774A9E08E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02896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5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Fe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Obedece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1:19-27)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3124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s-ES" sz="3100" dirty="0"/>
              <a:t>Necesidad de la lentitud al hablar &amp; enojo </a:t>
            </a:r>
            <a:r>
              <a:rPr lang="en-US" sz="3100" dirty="0"/>
              <a:t>(1:19-20)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Necesidad</a:t>
            </a:r>
            <a:r>
              <a:rPr lang="en-US" dirty="0"/>
              <a:t> de la </a:t>
            </a:r>
            <a:r>
              <a:rPr lang="en-US" dirty="0" err="1"/>
              <a:t>Obediencia</a:t>
            </a:r>
            <a:r>
              <a:rPr lang="en-US" dirty="0"/>
              <a:t> a la Palabra de Dios (1:21-25)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Necesidad</a:t>
            </a:r>
            <a:r>
              <a:rPr lang="en-US" dirty="0"/>
              <a:t> de la </a:t>
            </a:r>
            <a:r>
              <a:rPr lang="en-US" dirty="0" err="1"/>
              <a:t>Religión</a:t>
            </a:r>
            <a:r>
              <a:rPr lang="en-US" dirty="0"/>
              <a:t> </a:t>
            </a:r>
            <a:r>
              <a:rPr lang="en-US" dirty="0" err="1"/>
              <a:t>Verdadera</a:t>
            </a:r>
            <a:r>
              <a:rPr lang="en-US" dirty="0"/>
              <a:t> (1:26-27)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E243BF-1E4E-D3AE-A605-E484802BA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740166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87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8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Sabiduría</a:t>
            </a:r>
            <a:r>
              <a:rPr lang="en-US" dirty="0"/>
              <a:t>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2037D4-2E8D-B509-8B79-7F5E4DF9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4801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1766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DE1F27F-58D2-481F-9FC1-EA6301D4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1:12-18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8E05CE-8A61-4402-A3CD-890F0E7D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81125"/>
            <a:ext cx="8915400" cy="3114676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1:2-18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Regocijarse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1:2-12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 a no acusar a Dios de tentación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Stg 1:13-18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8E397-BBE5-DFB1-2AA2-3F8DB490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495801"/>
            <a:ext cx="2962913" cy="19265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662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Fe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Obedece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1:19-27)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3124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s-ES" sz="3100" dirty="0"/>
              <a:t>Necesidad de la lentitud al hablar &amp; enojo </a:t>
            </a:r>
            <a:r>
              <a:rPr lang="en-US" sz="3100" dirty="0"/>
              <a:t>(1:19-20)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Necesidad</a:t>
            </a:r>
            <a:r>
              <a:rPr lang="en-US" dirty="0"/>
              <a:t> de la </a:t>
            </a:r>
            <a:r>
              <a:rPr lang="en-US" dirty="0" err="1"/>
              <a:t>Obediencia</a:t>
            </a:r>
            <a:r>
              <a:rPr lang="en-US" dirty="0"/>
              <a:t> a la Palabra de Dios (1:21-25)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Necesidad</a:t>
            </a:r>
            <a:r>
              <a:rPr lang="en-US" dirty="0"/>
              <a:t> de la </a:t>
            </a:r>
            <a:r>
              <a:rPr lang="en-US" dirty="0" err="1"/>
              <a:t>Religión</a:t>
            </a:r>
            <a:r>
              <a:rPr lang="en-US" dirty="0"/>
              <a:t> </a:t>
            </a:r>
            <a:r>
              <a:rPr lang="en-US" dirty="0" err="1"/>
              <a:t>Verdadera</a:t>
            </a:r>
            <a:r>
              <a:rPr lang="en-US" dirty="0"/>
              <a:t> (1:26-27)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E243BF-1E4E-D3AE-A605-E484802BA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740166"/>
            <a:ext cx="2962913" cy="1932599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5955</TotalTime>
  <Words>1387</Words>
  <Application>Microsoft Office PowerPoint</Application>
  <PresentationFormat>On-screen Show (4:3)</PresentationFormat>
  <Paragraphs>175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Times New Roman</vt:lpstr>
      <vt:lpstr>Wingdings</vt:lpstr>
      <vt:lpstr>Azure</vt:lpstr>
      <vt:lpstr>1_Azure</vt:lpstr>
      <vt:lpstr>PowerPoint Presentation</vt:lpstr>
      <vt:lpstr>Respondiendo Once Preguntas</vt:lpstr>
      <vt:lpstr>ESTRUCTURA DE SANTIAGO</vt:lpstr>
      <vt:lpstr>ESTRUCTURA DE SANTIAGO</vt:lpstr>
      <vt:lpstr>Estructura</vt:lpstr>
      <vt:lpstr>Estructura</vt:lpstr>
      <vt:lpstr>Santiago 1:12-18</vt:lpstr>
      <vt:lpstr>Estructura</vt:lpstr>
      <vt:lpstr>La Fe Obedece a Dios (Stg 1:19-27)</vt:lpstr>
      <vt:lpstr>La Fe Obedece a Dios (Stg 1:19-27)</vt:lpstr>
      <vt:lpstr>La Fe Obedece a Dios (Stg 1:19-27)</vt:lpstr>
      <vt:lpstr>II. La Necesidad de Obedecer la Palabra de Dios (Stg 1:21-25)</vt:lpstr>
      <vt:lpstr>II. La Necesidad de Obedecer la Palabra de Dios (Stg 1:21-25)</vt:lpstr>
      <vt:lpstr>Recepción de la Palabra (Stg 1:21)</vt:lpstr>
      <vt:lpstr>II. La Necesidad de Obedecer la Palabra de Dios (Stg 1:21-25)</vt:lpstr>
      <vt:lpstr>Áreas de la Teología Sistemática</vt:lpstr>
      <vt:lpstr>PowerPoint Presentation</vt:lpstr>
      <vt:lpstr>La Fe Obedece a Dios (Stg 1:19-27)</vt:lpstr>
      <vt:lpstr>III. Necesidad de la Religión Verdadera (Stg 1:26-27)</vt:lpstr>
      <vt:lpstr>III. Necesidad de la Religión Verdadera (Stg 1:26-27)</vt:lpstr>
      <vt:lpstr>PowerPoint Presentation</vt:lpstr>
      <vt:lpstr>PowerPoint Presentation</vt:lpstr>
      <vt:lpstr>III. Necesidad de la Religión Verdadera (Stg 1:26-27)</vt:lpstr>
      <vt:lpstr>Thomas Jefferson</vt:lpstr>
      <vt:lpstr>PowerPoint Presentation</vt:lpstr>
      <vt:lpstr>Religión Verdades ES: (Stg 1:27)</vt:lpstr>
      <vt:lpstr>PowerPoint Presentation</vt:lpstr>
      <vt:lpstr>Religión Verdades ES: (Stg 1:27)</vt:lpstr>
      <vt:lpstr>Nombres y Títulos que Demuestran la Autoridad Terrenal de Satanás después de la Caída (Job 1:7; 2:2; Lucas 4:5-8; Rom. 8:19-22)</vt:lpstr>
      <vt:lpstr>CONCLUSION</vt:lpstr>
      <vt:lpstr>Estructura</vt:lpstr>
      <vt:lpstr>La Fe Obedece a Dios (Stg 1:19-27)</vt:lpstr>
      <vt:lpstr>Estructura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007 - James 1v23-27</dc:title>
  <dc:subject>James</dc:subject>
  <dc:creator>A. Woods</dc:creator>
  <cp:lastModifiedBy>Claudia Mora</cp:lastModifiedBy>
  <cp:revision>172</cp:revision>
  <cp:lastPrinted>2020-10-28T13:30:07Z</cp:lastPrinted>
  <dcterms:created xsi:type="dcterms:W3CDTF">2009-02-05T03:17:51Z</dcterms:created>
  <dcterms:modified xsi:type="dcterms:W3CDTF">2024-10-19T20:47:32Z</dcterms:modified>
</cp:coreProperties>
</file>