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08" r:id="rId2"/>
  </p:sldMasterIdLst>
  <p:notesMasterIdLst>
    <p:notesMasterId r:id="rId27"/>
  </p:notesMasterIdLst>
  <p:handoutMasterIdLst>
    <p:handoutMasterId r:id="rId28"/>
  </p:handoutMasterIdLst>
  <p:sldIdLst>
    <p:sldId id="256" r:id="rId3"/>
    <p:sldId id="11181" r:id="rId4"/>
    <p:sldId id="11302" r:id="rId5"/>
    <p:sldId id="11261" r:id="rId6"/>
    <p:sldId id="11262" r:id="rId7"/>
    <p:sldId id="11305" r:id="rId8"/>
    <p:sldId id="11272" r:id="rId9"/>
    <p:sldId id="8717" r:id="rId10"/>
    <p:sldId id="11263" r:id="rId11"/>
    <p:sldId id="11264" r:id="rId12"/>
    <p:sldId id="11273" r:id="rId13"/>
    <p:sldId id="11265" r:id="rId14"/>
    <p:sldId id="11266" r:id="rId15"/>
    <p:sldId id="11269" r:id="rId16"/>
    <p:sldId id="11303" r:id="rId17"/>
    <p:sldId id="11304" r:id="rId18"/>
    <p:sldId id="11146" r:id="rId19"/>
    <p:sldId id="11267" r:id="rId20"/>
    <p:sldId id="7565" r:id="rId21"/>
    <p:sldId id="11268" r:id="rId22"/>
    <p:sldId id="8695" r:id="rId23"/>
    <p:sldId id="11275" r:id="rId24"/>
    <p:sldId id="11306" r:id="rId25"/>
    <p:sldId id="11307" r:id="rId26"/>
  </p:sldIdLst>
  <p:sldSz cx="12192000" cy="6858000"/>
  <p:notesSz cx="7315200" cy="9601200"/>
  <p:custDataLst>
    <p:tags r:id="rId29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  <a:srgbClr val="00FFFF"/>
    <a:srgbClr val="660066"/>
    <a:srgbClr val="FF9900"/>
    <a:srgbClr val="FF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6" autoAdjust="0"/>
    <p:restoredTop sz="94453" autoAdjust="0"/>
  </p:normalViewPr>
  <p:slideViewPr>
    <p:cSldViewPr>
      <p:cViewPr varScale="1">
        <p:scale>
          <a:sx n="147" d="100"/>
          <a:sy n="147" d="100"/>
        </p:scale>
        <p:origin x="92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4416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540C4CD0-C18D-4C58-BC89-48030E319A64}"/>
    <pc:docChg chg="custSel modHandout">
      <pc:chgData name="Jim McGowan" userId="e2c7446dd3aca506" providerId="LiveId" clId="{540C4CD0-C18D-4C58-BC89-48030E319A64}" dt="2024-10-16T13:52:14.435" v="7" actId="6549"/>
      <pc:docMkLst>
        <pc:docMk/>
      </pc:docMkLst>
    </pc:docChg>
  </pc:docChgLst>
  <pc:docChgLst>
    <pc:chgData name="Jim McGowan" userId="e2c7446dd3aca506" providerId="LiveId" clId="{6EF32AD6-3AA2-4B28-9222-98C903A48379}"/>
    <pc:docChg chg="custSel addSld modSld modHandout">
      <pc:chgData name="Jim McGowan" userId="e2c7446dd3aca506" providerId="LiveId" clId="{6EF32AD6-3AA2-4B28-9222-98C903A48379}" dt="2024-10-10T14:09:58.742" v="31" actId="255"/>
      <pc:docMkLst>
        <pc:docMk/>
      </pc:docMkLst>
      <pc:sldChg chg="modSp">
        <pc:chgData name="Jim McGowan" userId="e2c7446dd3aca506" providerId="LiveId" clId="{6EF32AD6-3AA2-4B28-9222-98C903A48379}" dt="2024-10-09T12:47:30.316" v="4" actId="1036"/>
        <pc:sldMkLst>
          <pc:docMk/>
          <pc:sldMk cId="0" sldId="263"/>
        </pc:sldMkLst>
        <pc:spChg chg="mod">
          <ac:chgData name="Jim McGowan" userId="e2c7446dd3aca506" providerId="LiveId" clId="{6EF32AD6-3AA2-4B28-9222-98C903A48379}" dt="2024-10-09T12:47:30.316" v="4" actId="1036"/>
          <ac:spMkLst>
            <pc:docMk/>
            <pc:sldMk cId="0" sldId="263"/>
            <ac:spMk id="20483" creationId="{ED7D2624-E011-6FB4-38A6-F6F6A213652E}"/>
          </ac:spMkLst>
        </pc:spChg>
      </pc:sldChg>
      <pc:sldChg chg="delSp modSp new mod">
        <pc:chgData name="Jim McGowan" userId="e2c7446dd3aca506" providerId="LiveId" clId="{6EF32AD6-3AA2-4B28-9222-98C903A48379}" dt="2024-10-10T14:09:58.742" v="31" actId="255"/>
        <pc:sldMkLst>
          <pc:docMk/>
          <pc:sldMk cId="2766943864" sldId="11305"/>
        </pc:sldMkLst>
        <pc:spChg chg="mod">
          <ac:chgData name="Jim McGowan" userId="e2c7446dd3aca506" providerId="LiveId" clId="{6EF32AD6-3AA2-4B28-9222-98C903A48379}" dt="2024-10-10T14:09:58.742" v="31" actId="255"/>
          <ac:spMkLst>
            <pc:docMk/>
            <pc:sldMk cId="2766943864" sldId="11305"/>
            <ac:spMk id="2" creationId="{A808ADD9-62BC-68C7-496B-77C745B0B61D}"/>
          </ac:spMkLst>
        </pc:spChg>
        <pc:spChg chg="del">
          <ac:chgData name="Jim McGowan" userId="e2c7446dd3aca506" providerId="LiveId" clId="{6EF32AD6-3AA2-4B28-9222-98C903A48379}" dt="2024-10-10T14:09:22.232" v="14" actId="478"/>
          <ac:spMkLst>
            <pc:docMk/>
            <pc:sldMk cId="2766943864" sldId="11305"/>
            <ac:spMk id="3" creationId="{4D9A3209-68A2-DF9E-7682-74B48617B245}"/>
          </ac:spMkLst>
        </pc:spChg>
      </pc:sldChg>
    </pc:docChg>
  </pc:docChgLst>
  <pc:docChgLst>
    <pc:chgData name="Jim McGowan" userId="e2c7446dd3aca506" providerId="LiveId" clId="{8821A74F-EC7D-4B5B-9478-E9C5B79157CB}"/>
    <pc:docChg chg="modHandout">
      <pc:chgData name="Jim McGowan" userId="e2c7446dd3aca506" providerId="LiveId" clId="{8821A74F-EC7D-4B5B-9478-E9C5B79157CB}" dt="2024-10-16T13:55:05.349" v="0" actId="6549"/>
      <pc:docMkLst>
        <pc:docMk/>
      </pc:docMkLst>
    </pc:docChg>
  </pc:docChgLst>
  <pc:docChgLst>
    <pc:chgData name="Jim McGowan" userId="e2c7446dd3aca506" providerId="LiveId" clId="{6D1E9ED4-FC11-4923-8EE7-36CAF8FEC756}"/>
    <pc:docChg chg="custSel modSld modHandout">
      <pc:chgData name="Jim McGowan" userId="e2c7446dd3aca506" providerId="LiveId" clId="{6D1E9ED4-FC11-4923-8EE7-36CAF8FEC756}" dt="2024-09-18T15:27:15.958" v="49" actId="6549"/>
      <pc:docMkLst>
        <pc:docMk/>
      </pc:docMkLst>
      <pc:sldChg chg="addSp delSp modSp mod">
        <pc:chgData name="Jim McGowan" userId="e2c7446dd3aca506" providerId="LiveId" clId="{6D1E9ED4-FC11-4923-8EE7-36CAF8FEC756}" dt="2024-09-18T15:25:36.360" v="47" actId="113"/>
        <pc:sldMkLst>
          <pc:docMk/>
          <pc:sldMk cId="0" sldId="2259"/>
        </pc:sldMkLst>
        <pc:spChg chg="add del mod">
          <ac:chgData name="Jim McGowan" userId="e2c7446dd3aca506" providerId="LiveId" clId="{6D1E9ED4-FC11-4923-8EE7-36CAF8FEC756}" dt="2024-09-18T15:20:45.782" v="5" actId="478"/>
          <ac:spMkLst>
            <pc:docMk/>
            <pc:sldMk cId="0" sldId="2259"/>
            <ac:spMk id="4" creationId="{2C866081-906A-F4AA-21DA-4BC3F4884F7A}"/>
          </ac:spMkLst>
        </pc:spChg>
        <pc:spChg chg="del">
          <ac:chgData name="Jim McGowan" userId="e2c7446dd3aca506" providerId="LiveId" clId="{6D1E9ED4-FC11-4923-8EE7-36CAF8FEC756}" dt="2024-09-18T15:20:42.136" v="4" actId="478"/>
          <ac:spMkLst>
            <pc:docMk/>
            <pc:sldMk cId="0" sldId="2259"/>
            <ac:spMk id="70658" creationId="{00000000-0000-0000-0000-000000000000}"/>
          </ac:spMkLst>
        </pc:spChg>
        <pc:graphicFrameChg chg="mod modGraphic">
          <ac:chgData name="Jim McGowan" userId="e2c7446dd3aca506" providerId="LiveId" clId="{6D1E9ED4-FC11-4923-8EE7-36CAF8FEC756}" dt="2024-09-18T15:25:36.360" v="47" actId="113"/>
          <ac:graphicFrameMkLst>
            <pc:docMk/>
            <pc:sldMk cId="0" sldId="2259"/>
            <ac:graphicFrameMk id="2" creationId="{C172685B-5F94-481D-B94C-19A7742E7221}"/>
          </ac:graphicFrameMkLst>
        </pc:graphicFrameChg>
      </pc:sldChg>
    </pc:docChg>
  </pc:docChgLst>
  <pc:docChgLst>
    <pc:chgData name="Jim McGowan" userId="e2c7446dd3aca506" providerId="LiveId" clId="{3F327CD0-2741-422A-B297-B6984CD4B653}"/>
    <pc:docChg chg="custSel modSld replTag delTag modHandout">
      <pc:chgData name="Jim McGowan" userId="e2c7446dd3aca506" providerId="LiveId" clId="{3F327CD0-2741-422A-B297-B6984CD4B653}" dt="2024-05-21T18:35:44.755" v="27"/>
      <pc:docMkLst>
        <pc:docMk/>
      </pc:docMkLst>
      <pc:sldChg chg="modSp">
        <pc:chgData name="Jim McGowan" userId="e2c7446dd3aca506" providerId="LiveId" clId="{3F327CD0-2741-422A-B297-B6984CD4B653}" dt="2024-05-21T18:35:20.641" v="16" actId="1035"/>
        <pc:sldMkLst>
          <pc:docMk/>
          <pc:sldMk cId="2531978847" sldId="1235"/>
        </pc:sldMkLst>
        <pc:spChg chg="mod">
          <ac:chgData name="Jim McGowan" userId="e2c7446dd3aca506" providerId="LiveId" clId="{3F327CD0-2741-422A-B297-B6984CD4B653}" dt="2024-05-21T18:35:20.641" v="16" actId="1035"/>
          <ac:spMkLst>
            <pc:docMk/>
            <pc:sldMk cId="2531978847" sldId="1235"/>
            <ac:spMk id="33794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16.817" v="15" actId="1035"/>
        <pc:sldMkLst>
          <pc:docMk/>
          <pc:sldMk cId="1471942714" sldId="4783"/>
        </pc:sldMkLst>
        <pc:spChg chg="mod">
          <ac:chgData name="Jim McGowan" userId="e2c7446dd3aca506" providerId="LiveId" clId="{3F327CD0-2741-422A-B297-B6984CD4B653}" dt="2024-05-21T18:35:16.817" v="15" actId="1035"/>
          <ac:spMkLst>
            <pc:docMk/>
            <pc:sldMk cId="1471942714" sldId="4783"/>
            <ac:spMk id="66562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02.485" v="10" actId="1035"/>
        <pc:sldMkLst>
          <pc:docMk/>
          <pc:sldMk cId="1811360300" sldId="11024"/>
        </pc:sldMkLst>
        <pc:spChg chg="mod">
          <ac:chgData name="Jim McGowan" userId="e2c7446dd3aca506" providerId="LiveId" clId="{3F327CD0-2741-422A-B297-B6984CD4B653}" dt="2024-05-21T18:35:02.485" v="10" actId="1035"/>
          <ac:spMkLst>
            <pc:docMk/>
            <pc:sldMk cId="1811360300" sldId="11024"/>
            <ac:spMk id="180226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07.539" v="11" actId="1035"/>
        <pc:sldMkLst>
          <pc:docMk/>
          <pc:sldMk cId="1146464078" sldId="11036"/>
        </pc:sldMkLst>
        <pc:spChg chg="mod">
          <ac:chgData name="Jim McGowan" userId="e2c7446dd3aca506" providerId="LiveId" clId="{3F327CD0-2741-422A-B297-B6984CD4B653}" dt="2024-05-21T18:35:07.539" v="11" actId="1035"/>
          <ac:spMkLst>
            <pc:docMk/>
            <pc:sldMk cId="1146464078" sldId="11036"/>
            <ac:spMk id="3" creationId="{762CC507-6E5B-BC55-F4FA-0BF8C83792AF}"/>
          </ac:spMkLst>
        </pc:spChg>
      </pc:sldChg>
      <pc:sldChg chg="modSp">
        <pc:chgData name="Jim McGowan" userId="e2c7446dd3aca506" providerId="LiveId" clId="{3F327CD0-2741-422A-B297-B6984CD4B653}" dt="2024-05-21T18:35:27.089" v="19" actId="1035"/>
        <pc:sldMkLst>
          <pc:docMk/>
          <pc:sldMk cId="4164209111" sldId="11037"/>
        </pc:sldMkLst>
        <pc:spChg chg="mod">
          <ac:chgData name="Jim McGowan" userId="e2c7446dd3aca506" providerId="LiveId" clId="{3F327CD0-2741-422A-B297-B6984CD4B653}" dt="2024-05-21T18:35:27.089" v="19" actId="1035"/>
          <ac:spMkLst>
            <pc:docMk/>
            <pc:sldMk cId="4164209111" sldId="11037"/>
            <ac:spMk id="3" creationId="{762CC507-6E5B-BC55-F4FA-0BF8C83792AF}"/>
          </ac:spMkLst>
        </pc:spChg>
      </pc:sldChg>
      <pc:sldChg chg="modSp">
        <pc:chgData name="Jim McGowan" userId="e2c7446dd3aca506" providerId="LiveId" clId="{3F327CD0-2741-422A-B297-B6984CD4B653}" dt="2024-05-21T18:35:39.226" v="25" actId="1035"/>
        <pc:sldMkLst>
          <pc:docMk/>
          <pc:sldMk cId="2726324271" sldId="11174"/>
        </pc:sldMkLst>
        <pc:spChg chg="mod">
          <ac:chgData name="Jim McGowan" userId="e2c7446dd3aca506" providerId="LiveId" clId="{3F327CD0-2741-422A-B297-B6984CD4B653}" dt="2024-05-21T18:35:39.226" v="25" actId="1035"/>
          <ac:spMkLst>
            <pc:docMk/>
            <pc:sldMk cId="2726324271" sldId="11174"/>
            <ac:spMk id="3" creationId="{762CC507-6E5B-BC55-F4FA-0BF8C83792AF}"/>
          </ac:spMkLst>
        </pc:spChg>
      </pc:sldChg>
      <pc:sldChg chg="modSp">
        <pc:chgData name="Jim McGowan" userId="e2c7446dd3aca506" providerId="LiveId" clId="{3F327CD0-2741-422A-B297-B6984CD4B653}" dt="2024-05-21T18:35:35.441" v="22" actId="1035"/>
        <pc:sldMkLst>
          <pc:docMk/>
          <pc:sldMk cId="2738862095" sldId="11178"/>
        </pc:sldMkLst>
        <pc:spChg chg="mod">
          <ac:chgData name="Jim McGowan" userId="e2c7446dd3aca506" providerId="LiveId" clId="{3F327CD0-2741-422A-B297-B6984CD4B653}" dt="2024-05-21T18:35:35.441" v="22" actId="1035"/>
          <ac:spMkLst>
            <pc:docMk/>
            <pc:sldMk cId="2738862095" sldId="11178"/>
            <ac:spMk id="180226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13.162" v="14" actId="1035"/>
        <pc:sldMkLst>
          <pc:docMk/>
          <pc:sldMk cId="2515209662" sldId="11179"/>
        </pc:sldMkLst>
        <pc:spChg chg="mod">
          <ac:chgData name="Jim McGowan" userId="e2c7446dd3aca506" providerId="LiveId" clId="{3F327CD0-2741-422A-B297-B6984CD4B653}" dt="2024-05-21T18:35:13.162" v="14" actId="1035"/>
          <ac:spMkLst>
            <pc:docMk/>
            <pc:sldMk cId="2515209662" sldId="11179"/>
            <ac:spMk id="3" creationId="{762CC507-6E5B-BC55-F4FA-0BF8C83792AF}"/>
          </ac:spMkLst>
        </pc:spChg>
      </pc:sldChg>
    </pc:docChg>
  </pc:docChgLst>
  <pc:docChgLst>
    <pc:chgData name="Jim McGowan" userId="e2c7446dd3aca506" providerId="LiveId" clId="{79166217-3895-4B54-BAB6-529CC5325B96}"/>
    <pc:docChg chg="custSel modHandout">
      <pc:chgData name="Jim McGowan" userId="e2c7446dd3aca506" providerId="LiveId" clId="{79166217-3895-4B54-BAB6-529CC5325B96}" dt="2024-09-25T12:58:04.591" v="1" actId="20577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4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055 Acts 9v36-43 </a:t>
            </a:r>
          </a:p>
          <a:p>
            <a:pPr>
              <a:defRPr/>
            </a:pPr>
            <a:r>
              <a:rPr lang="en-US" sz="1400" dirty="0"/>
              <a:t>10-16-2024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1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7662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8448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9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9138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7557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8407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776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2815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106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6320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824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429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910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06824-8A41-4716-AE4C-176E2E7B0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34521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84842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1FCA6-7645-460B-AB48-CA8D34B80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3770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8044A3-C64B-439C-B7F2-9F7A50A2C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010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70DC-A357-497B-8062-DBFC6B489430}" type="datetime1">
              <a:rPr lang="en-US"/>
              <a:pPr>
                <a:defRPr/>
              </a:pPr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F16CB-0333-4C7A-82A6-C2756022D2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1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5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3776912B-AC69-41FE-A101-09E856C32C5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98839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7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8B5E8-247A-30A4-4C11-A569CB3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3657599"/>
            <a:ext cx="762001" cy="457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4C9D3C-69DF-8F1A-9EC4-CD267BF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76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5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1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9:40-41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Miracle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Isolation (40a)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Resuscitation (40b-41)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9:40-41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Miracle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Isolation (40a)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Resuscitation (40b-41)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9:40-41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Miracle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Isolation (40a)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Resuscitation (40b-41)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5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10972800" cy="22098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“Again, it should be noted that while other believers were around, none of them performed the miracle. In Acts, only the apostles and their [de]legates (Acts 6:8; 8:6) perform signs and wonders.”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81375" y="22860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</a:t>
            </a:r>
            <a:r>
              <a:rPr lang="en-US" alt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Acts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, 224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B7A00-E364-4431-A644-EF24666BAF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D6D1B-0318-472E-8E81-E3CCEE0E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0147" y="76200"/>
            <a:ext cx="732253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0380-5823-7FD1-C32E-63D1C5D6D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642" y="3810000"/>
            <a:ext cx="480271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730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2A88D-A347-4000-8512-01EE1A3166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273" y="228600"/>
            <a:ext cx="849145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2332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9:1-43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Conversion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 (9:1-31)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(Acts 9:32-43)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49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5410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4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6602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9:1-43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Conversion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 (9:1-31)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(Acts 9:32-43)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0"/>
            <a:ext cx="8458200" cy="2377441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Lydda (32-35)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 startAt="2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Joppa (36-43)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Peter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9:32-43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23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7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0"/>
            <a:ext cx="8458200" cy="2377441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Lydda (32-35)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 startAt="2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Joppa (36-43)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Peter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9:32-43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3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83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8B5E8-247A-30A4-4C11-A569CB3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3657599"/>
            <a:ext cx="7620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4C9D3C-69DF-8F1A-9EC4-CD267BF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76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D16650-7015-4139-8B95-E080406E9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E9C789-ACA5-45C1-BEFD-DEEDC5205977}"/>
              </a:ext>
            </a:extLst>
          </p:cNvPr>
          <p:cNvSpPr txBox="1"/>
          <p:nvPr/>
        </p:nvSpPr>
        <p:spPr>
          <a:xfrm>
            <a:off x="609600" y="0"/>
            <a:ext cx="109728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defTabSz="685800"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Luke 1:1–4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r>
              <a:rPr lang="en-US" sz="32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Inasmuch as many have undertaken to compile an account of the things accomplished among us, </a:t>
            </a:r>
            <a:r>
              <a:rPr lang="en-US" sz="3200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r>
              <a:rPr lang="en-US" sz="3200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just as they were handed down to us by those who from the beginning were eyewitnesses and servants of the word, </a:t>
            </a:r>
            <a:r>
              <a:rPr lang="en-US" sz="32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r>
              <a:rPr lang="en-US" sz="32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it seemed fitting for me as well, having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investigated everything carefully from the beginning,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 write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out for you in consecutive order,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excellent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Theophilus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; </a:t>
            </a:r>
            <a:r>
              <a:rPr lang="en-US" sz="32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</a:t>
            </a:r>
            <a:r>
              <a:rPr lang="en-US" sz="32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that you may know the exact truth about the things you have been taught. </a:t>
            </a:r>
          </a:p>
        </p:txBody>
      </p:sp>
    </p:spTree>
    <p:extLst>
      <p:ext uri="{BB962C8B-B14F-4D97-AF65-F5344CB8AC3E}">
        <p14:creationId xmlns:p14="http://schemas.microsoft.com/office/powerpoint/2010/main" val="367503579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924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5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8601</TotalTime>
  <Words>639</Words>
  <Application>Microsoft Office PowerPoint</Application>
  <PresentationFormat>Widescreen</PresentationFormat>
  <Paragraphs>103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Azure</vt:lpstr>
      <vt:lpstr>PowerPoint Presentation</vt:lpstr>
      <vt:lpstr>Acts 9:1-43 Saul’s Conversion</vt:lpstr>
      <vt:lpstr>PowerPoint Presentation</vt:lpstr>
      <vt:lpstr>Acts 9:36-43 Joppa</vt:lpstr>
      <vt:lpstr>Acts 9:36-43 Joppa</vt:lpstr>
      <vt:lpstr>PowerPoint Presentation</vt:lpstr>
      <vt:lpstr>PowerPoint Presentation</vt:lpstr>
      <vt:lpstr>PowerPoint Presentation</vt:lpstr>
      <vt:lpstr>Acts 9:36-43 Joppa</vt:lpstr>
      <vt:lpstr>Acts 9:36-43 Joppa</vt:lpstr>
      <vt:lpstr>PowerPoint Presentation</vt:lpstr>
      <vt:lpstr>Acts 9:36-43 Joppa</vt:lpstr>
      <vt:lpstr>Acts 9:36-43 Joppa</vt:lpstr>
      <vt:lpstr>Acts 9:40-41 Miracle</vt:lpstr>
      <vt:lpstr>Acts 9:40-41 Miracle</vt:lpstr>
      <vt:lpstr>Acts 9:40-41 Miracle</vt:lpstr>
      <vt:lpstr>PowerPoint Presentation</vt:lpstr>
      <vt:lpstr>Acts 9:36-43 Joppa</vt:lpstr>
      <vt:lpstr>PowerPoint Presentation</vt:lpstr>
      <vt:lpstr>Acts 9:36-43 Joppa</vt:lpstr>
      <vt:lpstr>Conclusion</vt:lpstr>
      <vt:lpstr>Acts 9:1-43 Saul’s Conversion</vt:lpstr>
      <vt:lpstr>PowerPoint Presentation</vt:lpstr>
      <vt:lpstr>Acts 9:36-43 Joppa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055 Acts 9v36-43</dc:title>
  <dc:subject>ACTS</dc:subject>
  <dc:creator>A. Woods</dc:creator>
  <cp:lastModifiedBy>anne woods</cp:lastModifiedBy>
  <cp:revision>1039</cp:revision>
  <cp:lastPrinted>2024-04-17T12:14:56Z</cp:lastPrinted>
  <dcterms:created xsi:type="dcterms:W3CDTF">2009-01-10T23:45:31Z</dcterms:created>
  <dcterms:modified xsi:type="dcterms:W3CDTF">2024-10-16T14:53:55Z</dcterms:modified>
</cp:coreProperties>
</file>