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094" r:id="rId2"/>
    <p:sldId id="9505" r:id="rId3"/>
    <p:sldId id="11096" r:id="rId4"/>
    <p:sldId id="11889" r:id="rId5"/>
    <p:sldId id="11965" r:id="rId6"/>
    <p:sldId id="11970" r:id="rId7"/>
    <p:sldId id="11971" r:id="rId8"/>
    <p:sldId id="11974" r:id="rId9"/>
    <p:sldId id="11975" r:id="rId10"/>
    <p:sldId id="12112" r:id="rId11"/>
    <p:sldId id="11976" r:id="rId12"/>
    <p:sldId id="2244" r:id="rId13"/>
    <p:sldId id="11977" r:id="rId14"/>
    <p:sldId id="11972" r:id="rId15"/>
    <p:sldId id="11984" r:id="rId16"/>
    <p:sldId id="11985" r:id="rId17"/>
    <p:sldId id="7754" r:id="rId18"/>
    <p:sldId id="7728" r:id="rId19"/>
    <p:sldId id="7914" r:id="rId20"/>
    <p:sldId id="11986" r:id="rId21"/>
    <p:sldId id="11987" r:id="rId22"/>
    <p:sldId id="11988" r:id="rId23"/>
    <p:sldId id="8192" r:id="rId24"/>
    <p:sldId id="11990" r:id="rId25"/>
    <p:sldId id="11991" r:id="rId26"/>
    <p:sldId id="11992" r:id="rId27"/>
    <p:sldId id="8234" r:id="rId28"/>
    <p:sldId id="11539" r:id="rId29"/>
    <p:sldId id="11537" r:id="rId30"/>
    <p:sldId id="11538" r:id="rId31"/>
    <p:sldId id="11993" r:id="rId32"/>
    <p:sldId id="7910" r:id="rId33"/>
    <p:sldId id="11989" r:id="rId34"/>
    <p:sldId id="11994" r:id="rId35"/>
    <p:sldId id="11995" r:id="rId36"/>
    <p:sldId id="2661" r:id="rId37"/>
    <p:sldId id="11996" r:id="rId38"/>
    <p:sldId id="12113" r:id="rId39"/>
    <p:sldId id="12152" r:id="rId40"/>
    <p:sldId id="11997" r:id="rId41"/>
    <p:sldId id="11973" r:id="rId42"/>
    <p:sldId id="11978" r:id="rId43"/>
    <p:sldId id="12086" r:id="rId44"/>
    <p:sldId id="12114" r:id="rId45"/>
    <p:sldId id="12115" r:id="rId46"/>
    <p:sldId id="12116" r:id="rId47"/>
    <p:sldId id="12117" r:id="rId48"/>
    <p:sldId id="12087" r:id="rId49"/>
    <p:sldId id="12088" r:id="rId50"/>
    <p:sldId id="12089" r:id="rId51"/>
    <p:sldId id="12118" r:id="rId52"/>
    <p:sldId id="12119" r:id="rId53"/>
    <p:sldId id="12120" r:id="rId54"/>
    <p:sldId id="12090" r:id="rId55"/>
    <p:sldId id="2184" r:id="rId56"/>
    <p:sldId id="7839" r:id="rId57"/>
    <p:sldId id="2090" r:id="rId58"/>
    <p:sldId id="12139" r:id="rId59"/>
    <p:sldId id="12153" r:id="rId60"/>
    <p:sldId id="12154" r:id="rId61"/>
    <p:sldId id="12140" r:id="rId62"/>
  </p:sldIdLst>
  <p:sldSz cx="12192000" cy="6858000"/>
  <p:notesSz cx="7315200" cy="96012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8000"/>
    <a:srgbClr val="CC66FF"/>
    <a:srgbClr val="00FF00"/>
    <a:srgbClr val="99FFCC"/>
    <a:srgbClr val="FF99FF"/>
    <a:srgbClr val="FF00FF"/>
    <a:srgbClr val="00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2AB30-B469-4E5C-BEF3-837BFCAB84F2}" v="84" dt="2024-10-10T18:13:34.382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96191" autoAdjust="0"/>
  </p:normalViewPr>
  <p:slideViewPr>
    <p:cSldViewPr>
      <p:cViewPr varScale="1">
        <p:scale>
          <a:sx n="113" d="100"/>
          <a:sy n="113" d="100"/>
        </p:scale>
        <p:origin x="149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5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92D2AB30-B469-4E5C-BEF3-837BFCAB84F2}"/>
    <pc:docChg chg="custSel addSld delSld modSld sldOrd">
      <pc:chgData name="Jim McGowan" userId="e2c7446dd3aca506" providerId="LiveId" clId="{92D2AB30-B469-4E5C-BEF3-837BFCAB84F2}" dt="2024-10-10T18:13:47.982" v="418" actId="47"/>
      <pc:docMkLst>
        <pc:docMk/>
      </pc:docMkLst>
      <pc:sldChg chg="modSp mod">
        <pc:chgData name="Jim McGowan" userId="e2c7446dd3aca506" providerId="LiveId" clId="{92D2AB30-B469-4E5C-BEF3-837BFCAB84F2}" dt="2024-10-10T17:29:49.336" v="4" actId="948"/>
        <pc:sldMkLst>
          <pc:docMk/>
          <pc:sldMk cId="2078787147" sldId="11889"/>
        </pc:sldMkLst>
        <pc:spChg chg="mod">
          <ac:chgData name="Jim McGowan" userId="e2c7446dd3aca506" providerId="LiveId" clId="{92D2AB30-B469-4E5C-BEF3-837BFCAB84F2}" dt="2024-10-10T17:29:49.336" v="4" actId="948"/>
          <ac:spMkLst>
            <pc:docMk/>
            <pc:sldMk cId="2078787147" sldId="11889"/>
            <ac:spMk id="161795" creationId="{1BE9AC0F-EC6D-9E30-3777-03FAF3FF44D3}"/>
          </ac:spMkLst>
        </pc:spChg>
      </pc:sldChg>
      <pc:sldChg chg="modSp mod">
        <pc:chgData name="Jim McGowan" userId="e2c7446dd3aca506" providerId="LiveId" clId="{92D2AB30-B469-4E5C-BEF3-837BFCAB84F2}" dt="2024-10-10T18:10:47.973" v="400" actId="14100"/>
        <pc:sldMkLst>
          <pc:docMk/>
          <pc:sldMk cId="2167445180" sldId="11890"/>
        </pc:sldMkLst>
        <pc:spChg chg="mod">
          <ac:chgData name="Jim McGowan" userId="e2c7446dd3aca506" providerId="LiveId" clId="{92D2AB30-B469-4E5C-BEF3-837BFCAB84F2}" dt="2024-10-10T18:10:47.973" v="400" actId="14100"/>
          <ac:spMkLst>
            <pc:docMk/>
            <pc:sldMk cId="2167445180" sldId="11890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92D2AB30-B469-4E5C-BEF3-837BFCAB84F2}" dt="2024-10-10T17:30:29.019" v="7" actId="14100"/>
        <pc:sldMkLst>
          <pc:docMk/>
          <pc:sldMk cId="3589327575" sldId="11965"/>
        </pc:sldMkLst>
        <pc:spChg chg="mod">
          <ac:chgData name="Jim McGowan" userId="e2c7446dd3aca506" providerId="LiveId" clId="{92D2AB30-B469-4E5C-BEF3-837BFCAB84F2}" dt="2024-10-10T17:30:29.019" v="7" actId="14100"/>
          <ac:spMkLst>
            <pc:docMk/>
            <pc:sldMk cId="3589327575" sldId="11965"/>
            <ac:spMk id="161795" creationId="{F5B1F9A0-C7C2-5957-6934-E40FDD524486}"/>
          </ac:spMkLst>
        </pc:spChg>
      </pc:sldChg>
      <pc:sldChg chg="del">
        <pc:chgData name="Jim McGowan" userId="e2c7446dd3aca506" providerId="LiveId" clId="{92D2AB30-B469-4E5C-BEF3-837BFCAB84F2}" dt="2024-10-10T17:37:57.407" v="64" actId="47"/>
        <pc:sldMkLst>
          <pc:docMk/>
          <pc:sldMk cId="1694660998" sldId="11966"/>
        </pc:sldMkLst>
      </pc:sldChg>
      <pc:sldChg chg="del">
        <pc:chgData name="Jim McGowan" userId="e2c7446dd3aca506" providerId="LiveId" clId="{92D2AB30-B469-4E5C-BEF3-837BFCAB84F2}" dt="2024-10-10T17:38:35.525" v="68" actId="47"/>
        <pc:sldMkLst>
          <pc:docMk/>
          <pc:sldMk cId="1647794937" sldId="11967"/>
        </pc:sldMkLst>
      </pc:sldChg>
      <pc:sldChg chg="del">
        <pc:chgData name="Jim McGowan" userId="e2c7446dd3aca506" providerId="LiveId" clId="{92D2AB30-B469-4E5C-BEF3-837BFCAB84F2}" dt="2024-10-10T17:39:07.462" v="72" actId="47"/>
        <pc:sldMkLst>
          <pc:docMk/>
          <pc:sldMk cId="2313765603" sldId="11968"/>
        </pc:sldMkLst>
      </pc:sldChg>
      <pc:sldChg chg="del">
        <pc:chgData name="Jim McGowan" userId="e2c7446dd3aca506" providerId="LiveId" clId="{92D2AB30-B469-4E5C-BEF3-837BFCAB84F2}" dt="2024-10-10T17:40:51.606" v="76" actId="47"/>
        <pc:sldMkLst>
          <pc:docMk/>
          <pc:sldMk cId="1146326486" sldId="11969"/>
        </pc:sldMkLst>
      </pc:sldChg>
      <pc:sldChg chg="addSp delSp modSp mod">
        <pc:chgData name="Jim McGowan" userId="e2c7446dd3aca506" providerId="LiveId" clId="{92D2AB30-B469-4E5C-BEF3-837BFCAB84F2}" dt="2024-10-10T17:35:39.209" v="42" actId="14100"/>
        <pc:sldMkLst>
          <pc:docMk/>
          <pc:sldMk cId="3987483774" sldId="11978"/>
        </pc:sldMkLst>
        <pc:spChg chg="mod">
          <ac:chgData name="Jim McGowan" userId="e2c7446dd3aca506" providerId="LiveId" clId="{92D2AB30-B469-4E5C-BEF3-837BFCAB84F2}" dt="2024-10-10T17:35:39.209" v="42" actId="14100"/>
          <ac:spMkLst>
            <pc:docMk/>
            <pc:sldMk cId="3987483774" sldId="11978"/>
            <ac:spMk id="161795" creationId="{8F1CFACA-721A-977C-18F0-A45CD2AB0A40}"/>
          </ac:spMkLst>
        </pc:spChg>
        <pc:picChg chg="add mod">
          <ac:chgData name="Jim McGowan" userId="e2c7446dd3aca506" providerId="LiveId" clId="{92D2AB30-B469-4E5C-BEF3-837BFCAB84F2}" dt="2024-10-10T17:34:01.528" v="31"/>
          <ac:picMkLst>
            <pc:docMk/>
            <pc:sldMk cId="3987483774" sldId="11978"/>
            <ac:picMk id="2" creationId="{2BC645C1-9781-B1AD-DE1E-ABF21E9FABCA}"/>
          </ac:picMkLst>
        </pc:picChg>
        <pc:picChg chg="del">
          <ac:chgData name="Jim McGowan" userId="e2c7446dd3aca506" providerId="LiveId" clId="{92D2AB30-B469-4E5C-BEF3-837BFCAB84F2}" dt="2024-10-10T17:34:03.206" v="32" actId="478"/>
          <ac:picMkLst>
            <pc:docMk/>
            <pc:sldMk cId="3987483774" sldId="11978"/>
            <ac:picMk id="3" creationId="{3B64F625-9DC6-CB43-0740-8D742419E4A7}"/>
          </ac:picMkLst>
        </pc:picChg>
      </pc:sldChg>
      <pc:sldChg chg="del">
        <pc:chgData name="Jim McGowan" userId="e2c7446dd3aca506" providerId="LiveId" clId="{92D2AB30-B469-4E5C-BEF3-837BFCAB84F2}" dt="2024-10-10T17:35:59.956" v="44" actId="47"/>
        <pc:sldMkLst>
          <pc:docMk/>
          <pc:sldMk cId="1670157170" sldId="11979"/>
        </pc:sldMkLst>
      </pc:sldChg>
      <pc:sldChg chg="del">
        <pc:chgData name="Jim McGowan" userId="e2c7446dd3aca506" providerId="LiveId" clId="{92D2AB30-B469-4E5C-BEF3-837BFCAB84F2}" dt="2024-10-10T17:36:18.054" v="48" actId="47"/>
        <pc:sldMkLst>
          <pc:docMk/>
          <pc:sldMk cId="354092059" sldId="11980"/>
        </pc:sldMkLst>
      </pc:sldChg>
      <pc:sldChg chg="del">
        <pc:chgData name="Jim McGowan" userId="e2c7446dd3aca506" providerId="LiveId" clId="{92D2AB30-B469-4E5C-BEF3-837BFCAB84F2}" dt="2024-10-10T17:36:36.687" v="52" actId="47"/>
        <pc:sldMkLst>
          <pc:docMk/>
          <pc:sldMk cId="1857521205" sldId="11981"/>
        </pc:sldMkLst>
      </pc:sldChg>
      <pc:sldChg chg="del">
        <pc:chgData name="Jim McGowan" userId="e2c7446dd3aca506" providerId="LiveId" clId="{92D2AB30-B469-4E5C-BEF3-837BFCAB84F2}" dt="2024-10-10T17:36:57.942" v="56" actId="47"/>
        <pc:sldMkLst>
          <pc:docMk/>
          <pc:sldMk cId="2094636806" sldId="11982"/>
        </pc:sldMkLst>
      </pc:sldChg>
      <pc:sldChg chg="del">
        <pc:chgData name="Jim McGowan" userId="e2c7446dd3aca506" providerId="LiveId" clId="{92D2AB30-B469-4E5C-BEF3-837BFCAB84F2}" dt="2024-10-10T17:37:16.718" v="60" actId="47"/>
        <pc:sldMkLst>
          <pc:docMk/>
          <pc:sldMk cId="2927563112" sldId="11983"/>
        </pc:sldMkLst>
      </pc:sldChg>
      <pc:sldChg chg="addSp delSp modSp mod">
        <pc:chgData name="Jim McGowan" userId="e2c7446dd3aca506" providerId="LiveId" clId="{92D2AB30-B469-4E5C-BEF3-837BFCAB84F2}" dt="2024-10-10T17:31:06.870" v="10" actId="14100"/>
        <pc:sldMkLst>
          <pc:docMk/>
          <pc:sldMk cId="4239999424" sldId="11984"/>
        </pc:sldMkLst>
        <pc:spChg chg="mod">
          <ac:chgData name="Jim McGowan" userId="e2c7446dd3aca506" providerId="LiveId" clId="{92D2AB30-B469-4E5C-BEF3-837BFCAB84F2}" dt="2024-10-10T17:31:06.870" v="10" actId="14100"/>
          <ac:spMkLst>
            <pc:docMk/>
            <pc:sldMk cId="4239999424" sldId="11984"/>
            <ac:spMk id="161795" creationId="{50E40D9A-ECED-B794-552C-7E23F350159A}"/>
          </ac:spMkLst>
        </pc:spChg>
        <pc:picChg chg="add mod">
          <ac:chgData name="Jim McGowan" userId="e2c7446dd3aca506" providerId="LiveId" clId="{92D2AB30-B469-4E5C-BEF3-837BFCAB84F2}" dt="2024-10-10T17:31:02.044" v="9"/>
          <ac:picMkLst>
            <pc:docMk/>
            <pc:sldMk cId="4239999424" sldId="11984"/>
            <ac:picMk id="2" creationId="{A8D79525-7351-F552-2E02-4E8BA03C533E}"/>
          </ac:picMkLst>
        </pc:picChg>
        <pc:picChg chg="del">
          <ac:chgData name="Jim McGowan" userId="e2c7446dd3aca506" providerId="LiveId" clId="{92D2AB30-B469-4E5C-BEF3-837BFCAB84F2}" dt="2024-10-10T17:30:59.470" v="8" actId="478"/>
          <ac:picMkLst>
            <pc:docMk/>
            <pc:sldMk cId="4239999424" sldId="11984"/>
            <ac:picMk id="3" creationId="{54FF727A-1B0F-B1A4-7B48-DE69C9395F04}"/>
          </ac:picMkLst>
        </pc:picChg>
      </pc:sldChg>
      <pc:sldChg chg="addSp delSp modSp mod">
        <pc:chgData name="Jim McGowan" userId="e2c7446dd3aca506" providerId="LiveId" clId="{92D2AB30-B469-4E5C-BEF3-837BFCAB84F2}" dt="2024-10-10T17:31:14.795" v="12"/>
        <pc:sldMkLst>
          <pc:docMk/>
          <pc:sldMk cId="1024034892" sldId="11985"/>
        </pc:sldMkLst>
        <pc:picChg chg="add mod">
          <ac:chgData name="Jim McGowan" userId="e2c7446dd3aca506" providerId="LiveId" clId="{92D2AB30-B469-4E5C-BEF3-837BFCAB84F2}" dt="2024-10-10T17:31:14.795" v="12"/>
          <ac:picMkLst>
            <pc:docMk/>
            <pc:sldMk cId="1024034892" sldId="11985"/>
            <ac:picMk id="2" creationId="{DC1C0D92-309F-16B5-DE63-162117A3027E}"/>
          </ac:picMkLst>
        </pc:picChg>
        <pc:picChg chg="del">
          <ac:chgData name="Jim McGowan" userId="e2c7446dd3aca506" providerId="LiveId" clId="{92D2AB30-B469-4E5C-BEF3-837BFCAB84F2}" dt="2024-10-10T17:31:12.581" v="11" actId="478"/>
          <ac:picMkLst>
            <pc:docMk/>
            <pc:sldMk cId="1024034892" sldId="11985"/>
            <ac:picMk id="3" creationId="{DA195621-6D0F-CC4E-4129-1C65FBC2FE2E}"/>
          </ac:picMkLst>
        </pc:picChg>
      </pc:sldChg>
      <pc:sldChg chg="addSp delSp modSp mod">
        <pc:chgData name="Jim McGowan" userId="e2c7446dd3aca506" providerId="LiveId" clId="{92D2AB30-B469-4E5C-BEF3-837BFCAB84F2}" dt="2024-10-10T17:31:33.520" v="14"/>
        <pc:sldMkLst>
          <pc:docMk/>
          <pc:sldMk cId="3895534548" sldId="11986"/>
        </pc:sldMkLst>
        <pc:picChg chg="add mod">
          <ac:chgData name="Jim McGowan" userId="e2c7446dd3aca506" providerId="LiveId" clId="{92D2AB30-B469-4E5C-BEF3-837BFCAB84F2}" dt="2024-10-10T17:31:33.520" v="14"/>
          <ac:picMkLst>
            <pc:docMk/>
            <pc:sldMk cId="3895534548" sldId="11986"/>
            <ac:picMk id="2" creationId="{AFCD35A4-6868-C5D7-53A7-5C9708E6B87D}"/>
          </ac:picMkLst>
        </pc:picChg>
        <pc:picChg chg="del">
          <ac:chgData name="Jim McGowan" userId="e2c7446dd3aca506" providerId="LiveId" clId="{92D2AB30-B469-4E5C-BEF3-837BFCAB84F2}" dt="2024-10-10T17:31:32.845" v="13" actId="478"/>
          <ac:picMkLst>
            <pc:docMk/>
            <pc:sldMk cId="3895534548" sldId="11986"/>
            <ac:picMk id="3" creationId="{D56B6711-A629-A110-8D1F-577981C8D488}"/>
          </ac:picMkLst>
        </pc:picChg>
      </pc:sldChg>
      <pc:sldChg chg="addSp delSp modSp mod">
        <pc:chgData name="Jim McGowan" userId="e2c7446dd3aca506" providerId="LiveId" clId="{92D2AB30-B469-4E5C-BEF3-837BFCAB84F2}" dt="2024-10-10T17:31:40.064" v="16"/>
        <pc:sldMkLst>
          <pc:docMk/>
          <pc:sldMk cId="3619784559" sldId="11987"/>
        </pc:sldMkLst>
        <pc:picChg chg="add mod">
          <ac:chgData name="Jim McGowan" userId="e2c7446dd3aca506" providerId="LiveId" clId="{92D2AB30-B469-4E5C-BEF3-837BFCAB84F2}" dt="2024-10-10T17:31:40.064" v="16"/>
          <ac:picMkLst>
            <pc:docMk/>
            <pc:sldMk cId="3619784559" sldId="11987"/>
            <ac:picMk id="2" creationId="{CFFFCDE9-3542-73AC-5763-C45940D7FE15}"/>
          </ac:picMkLst>
        </pc:picChg>
        <pc:picChg chg="del">
          <ac:chgData name="Jim McGowan" userId="e2c7446dd3aca506" providerId="LiveId" clId="{92D2AB30-B469-4E5C-BEF3-837BFCAB84F2}" dt="2024-10-10T17:31:37.773" v="15" actId="478"/>
          <ac:picMkLst>
            <pc:docMk/>
            <pc:sldMk cId="3619784559" sldId="11987"/>
            <ac:picMk id="3" creationId="{51BF42B5-052D-CFE7-D09B-320725461220}"/>
          </ac:picMkLst>
        </pc:picChg>
      </pc:sldChg>
      <pc:sldChg chg="addSp delSp modSp mod">
        <pc:chgData name="Jim McGowan" userId="e2c7446dd3aca506" providerId="LiveId" clId="{92D2AB30-B469-4E5C-BEF3-837BFCAB84F2}" dt="2024-10-10T17:31:46.941" v="18" actId="478"/>
        <pc:sldMkLst>
          <pc:docMk/>
          <pc:sldMk cId="4205559654" sldId="11988"/>
        </pc:sldMkLst>
        <pc:picChg chg="add mod">
          <ac:chgData name="Jim McGowan" userId="e2c7446dd3aca506" providerId="LiveId" clId="{92D2AB30-B469-4E5C-BEF3-837BFCAB84F2}" dt="2024-10-10T17:31:45.153" v="17"/>
          <ac:picMkLst>
            <pc:docMk/>
            <pc:sldMk cId="4205559654" sldId="11988"/>
            <ac:picMk id="2" creationId="{EC281E12-7FEF-B8E6-9AAC-27F54260A0F6}"/>
          </ac:picMkLst>
        </pc:picChg>
        <pc:picChg chg="del">
          <ac:chgData name="Jim McGowan" userId="e2c7446dd3aca506" providerId="LiveId" clId="{92D2AB30-B469-4E5C-BEF3-837BFCAB84F2}" dt="2024-10-10T17:31:46.941" v="18" actId="478"/>
          <ac:picMkLst>
            <pc:docMk/>
            <pc:sldMk cId="4205559654" sldId="11988"/>
            <ac:picMk id="3" creationId="{56572940-84C1-A015-8766-6668F2DF888D}"/>
          </ac:picMkLst>
        </pc:picChg>
      </pc:sldChg>
      <pc:sldChg chg="addSp delSp modSp mod">
        <pc:chgData name="Jim McGowan" userId="e2c7446dd3aca506" providerId="LiveId" clId="{92D2AB30-B469-4E5C-BEF3-837BFCAB84F2}" dt="2024-10-10T17:33:19.677" v="26" actId="478"/>
        <pc:sldMkLst>
          <pc:docMk/>
          <pc:sldMk cId="4148144935" sldId="11989"/>
        </pc:sldMkLst>
        <pc:picChg chg="add mod">
          <ac:chgData name="Jim McGowan" userId="e2c7446dd3aca506" providerId="LiveId" clId="{92D2AB30-B469-4E5C-BEF3-837BFCAB84F2}" dt="2024-10-10T17:33:18.248" v="25"/>
          <ac:picMkLst>
            <pc:docMk/>
            <pc:sldMk cId="4148144935" sldId="11989"/>
            <ac:picMk id="2" creationId="{785DF5B9-5928-968E-1B50-ED0A91C8705F}"/>
          </ac:picMkLst>
        </pc:picChg>
        <pc:picChg chg="del">
          <ac:chgData name="Jim McGowan" userId="e2c7446dd3aca506" providerId="LiveId" clId="{92D2AB30-B469-4E5C-BEF3-837BFCAB84F2}" dt="2024-10-10T17:33:19.677" v="26" actId="478"/>
          <ac:picMkLst>
            <pc:docMk/>
            <pc:sldMk cId="4148144935" sldId="11989"/>
            <ac:picMk id="3" creationId="{D42D5B7F-6B5B-C081-5BC7-9E3B87BC64A2}"/>
          </ac:picMkLst>
        </pc:picChg>
      </pc:sldChg>
      <pc:sldChg chg="modSp mod">
        <pc:chgData name="Jim McGowan" userId="e2c7446dd3aca506" providerId="LiveId" clId="{92D2AB30-B469-4E5C-BEF3-837BFCAB84F2}" dt="2024-10-10T17:32:45.687" v="20" actId="14100"/>
        <pc:sldMkLst>
          <pc:docMk/>
          <pc:sldMk cId="735782384" sldId="11990"/>
        </pc:sldMkLst>
        <pc:spChg chg="mod">
          <ac:chgData name="Jim McGowan" userId="e2c7446dd3aca506" providerId="LiveId" clId="{92D2AB30-B469-4E5C-BEF3-837BFCAB84F2}" dt="2024-10-10T17:32:45.687" v="20" actId="14100"/>
          <ac:spMkLst>
            <pc:docMk/>
            <pc:sldMk cId="735782384" sldId="11990"/>
            <ac:spMk id="161795" creationId="{CBF98778-F44B-4482-DC18-EDC45F2C8486}"/>
          </ac:spMkLst>
        </pc:spChg>
      </pc:sldChg>
      <pc:sldChg chg="modSp mod">
        <pc:chgData name="Jim McGowan" userId="e2c7446dd3aca506" providerId="LiveId" clId="{92D2AB30-B469-4E5C-BEF3-837BFCAB84F2}" dt="2024-10-10T17:32:59.045" v="22" actId="14100"/>
        <pc:sldMkLst>
          <pc:docMk/>
          <pc:sldMk cId="1578438820" sldId="11991"/>
        </pc:sldMkLst>
        <pc:spChg chg="mod">
          <ac:chgData name="Jim McGowan" userId="e2c7446dd3aca506" providerId="LiveId" clId="{92D2AB30-B469-4E5C-BEF3-837BFCAB84F2}" dt="2024-10-10T17:32:59.045" v="22" actId="14100"/>
          <ac:spMkLst>
            <pc:docMk/>
            <pc:sldMk cId="1578438820" sldId="11991"/>
            <ac:spMk id="161795" creationId="{439BA5C1-66D5-10AE-DCC3-A6B38C400EAE}"/>
          </ac:spMkLst>
        </pc:spChg>
      </pc:sldChg>
      <pc:sldChg chg="modSp mod">
        <pc:chgData name="Jim McGowan" userId="e2c7446dd3aca506" providerId="LiveId" clId="{92D2AB30-B469-4E5C-BEF3-837BFCAB84F2}" dt="2024-10-10T17:33:06.856" v="23" actId="14100"/>
        <pc:sldMkLst>
          <pc:docMk/>
          <pc:sldMk cId="3685149428" sldId="11992"/>
        </pc:sldMkLst>
        <pc:spChg chg="mod">
          <ac:chgData name="Jim McGowan" userId="e2c7446dd3aca506" providerId="LiveId" clId="{92D2AB30-B469-4E5C-BEF3-837BFCAB84F2}" dt="2024-10-10T17:33:06.856" v="23" actId="14100"/>
          <ac:spMkLst>
            <pc:docMk/>
            <pc:sldMk cId="3685149428" sldId="11992"/>
            <ac:spMk id="161795" creationId="{3F32CA00-786C-5AC8-B644-775E0FC564AA}"/>
          </ac:spMkLst>
        </pc:spChg>
      </pc:sldChg>
      <pc:sldChg chg="modSp mod">
        <pc:chgData name="Jim McGowan" userId="e2c7446dd3aca506" providerId="LiveId" clId="{92D2AB30-B469-4E5C-BEF3-837BFCAB84F2}" dt="2024-10-10T17:33:12.959" v="24" actId="14100"/>
        <pc:sldMkLst>
          <pc:docMk/>
          <pc:sldMk cId="603443760" sldId="11993"/>
        </pc:sldMkLst>
        <pc:spChg chg="mod">
          <ac:chgData name="Jim McGowan" userId="e2c7446dd3aca506" providerId="LiveId" clId="{92D2AB30-B469-4E5C-BEF3-837BFCAB84F2}" dt="2024-10-10T17:33:12.959" v="24" actId="14100"/>
          <ac:spMkLst>
            <pc:docMk/>
            <pc:sldMk cId="603443760" sldId="11993"/>
            <ac:spMk id="161795" creationId="{63C2D412-78B4-A322-910C-53FC0F2B247E}"/>
          </ac:spMkLst>
        </pc:spChg>
      </pc:sldChg>
      <pc:sldChg chg="modSp mod">
        <pc:chgData name="Jim McGowan" userId="e2c7446dd3aca506" providerId="LiveId" clId="{92D2AB30-B469-4E5C-BEF3-837BFCAB84F2}" dt="2024-10-10T17:33:36.612" v="27" actId="14100"/>
        <pc:sldMkLst>
          <pc:docMk/>
          <pc:sldMk cId="888627031" sldId="11994"/>
        </pc:sldMkLst>
        <pc:spChg chg="mod">
          <ac:chgData name="Jim McGowan" userId="e2c7446dd3aca506" providerId="LiveId" clId="{92D2AB30-B469-4E5C-BEF3-837BFCAB84F2}" dt="2024-10-10T17:33:36.612" v="27" actId="14100"/>
          <ac:spMkLst>
            <pc:docMk/>
            <pc:sldMk cId="888627031" sldId="11994"/>
            <ac:spMk id="161795" creationId="{54420479-4148-E3B0-6D09-4F0F9917E7AB}"/>
          </ac:spMkLst>
        </pc:spChg>
      </pc:sldChg>
      <pc:sldChg chg="modSp mod">
        <pc:chgData name="Jim McGowan" userId="e2c7446dd3aca506" providerId="LiveId" clId="{92D2AB30-B469-4E5C-BEF3-837BFCAB84F2}" dt="2024-10-10T17:33:41.620" v="28" actId="14100"/>
        <pc:sldMkLst>
          <pc:docMk/>
          <pc:sldMk cId="4075413295" sldId="11995"/>
        </pc:sldMkLst>
        <pc:spChg chg="mod">
          <ac:chgData name="Jim McGowan" userId="e2c7446dd3aca506" providerId="LiveId" clId="{92D2AB30-B469-4E5C-BEF3-837BFCAB84F2}" dt="2024-10-10T17:33:41.620" v="28" actId="14100"/>
          <ac:spMkLst>
            <pc:docMk/>
            <pc:sldMk cId="4075413295" sldId="11995"/>
            <ac:spMk id="161795" creationId="{30BC0039-3B4F-FDCF-7762-E4B8669F5E3E}"/>
          </ac:spMkLst>
        </pc:spChg>
      </pc:sldChg>
      <pc:sldChg chg="modSp mod">
        <pc:chgData name="Jim McGowan" userId="e2c7446dd3aca506" providerId="LiveId" clId="{92D2AB30-B469-4E5C-BEF3-837BFCAB84F2}" dt="2024-10-10T17:33:48.097" v="29" actId="14100"/>
        <pc:sldMkLst>
          <pc:docMk/>
          <pc:sldMk cId="3664441002" sldId="11996"/>
        </pc:sldMkLst>
        <pc:spChg chg="mod">
          <ac:chgData name="Jim McGowan" userId="e2c7446dd3aca506" providerId="LiveId" clId="{92D2AB30-B469-4E5C-BEF3-837BFCAB84F2}" dt="2024-10-10T17:33:48.097" v="29" actId="14100"/>
          <ac:spMkLst>
            <pc:docMk/>
            <pc:sldMk cId="3664441002" sldId="11996"/>
            <ac:spMk id="161795" creationId="{F13BF636-EB99-C804-1E59-C57DF4F231E2}"/>
          </ac:spMkLst>
        </pc:spChg>
      </pc:sldChg>
      <pc:sldChg chg="modSp mod">
        <pc:chgData name="Jim McGowan" userId="e2c7446dd3aca506" providerId="LiveId" clId="{92D2AB30-B469-4E5C-BEF3-837BFCAB84F2}" dt="2024-10-10T17:33:53.965" v="30" actId="14100"/>
        <pc:sldMkLst>
          <pc:docMk/>
          <pc:sldMk cId="952996921" sldId="11997"/>
        </pc:sldMkLst>
        <pc:spChg chg="mod">
          <ac:chgData name="Jim McGowan" userId="e2c7446dd3aca506" providerId="LiveId" clId="{92D2AB30-B469-4E5C-BEF3-837BFCAB84F2}" dt="2024-10-10T17:33:53.965" v="30" actId="14100"/>
          <ac:spMkLst>
            <pc:docMk/>
            <pc:sldMk cId="952996921" sldId="11997"/>
            <ac:spMk id="161795" creationId="{68EA0361-9F94-D9E1-4B1D-91414C27081D}"/>
          </ac:spMkLst>
        </pc:spChg>
      </pc:sldChg>
      <pc:sldChg chg="modSp mod">
        <pc:chgData name="Jim McGowan" userId="e2c7446dd3aca506" providerId="LiveId" clId="{92D2AB30-B469-4E5C-BEF3-837BFCAB84F2}" dt="2024-10-10T17:42:00.442" v="81" actId="948"/>
        <pc:sldMkLst>
          <pc:docMk/>
          <pc:sldMk cId="2891336805" sldId="11998"/>
        </pc:sldMkLst>
        <pc:spChg chg="mod">
          <ac:chgData name="Jim McGowan" userId="e2c7446dd3aca506" providerId="LiveId" clId="{92D2AB30-B469-4E5C-BEF3-837BFCAB84F2}" dt="2024-10-10T17:42:00.442" v="81" actId="948"/>
          <ac:spMkLst>
            <pc:docMk/>
            <pc:sldMk cId="2891336805" sldId="11998"/>
            <ac:spMk id="161795" creationId="{F249E7BC-BE0E-F19E-E218-87751A225408}"/>
          </ac:spMkLst>
        </pc:spChg>
      </pc:sldChg>
      <pc:sldChg chg="modSp mod">
        <pc:chgData name="Jim McGowan" userId="e2c7446dd3aca506" providerId="LiveId" clId="{92D2AB30-B469-4E5C-BEF3-837BFCAB84F2}" dt="2024-10-10T17:42:25.744" v="83" actId="948"/>
        <pc:sldMkLst>
          <pc:docMk/>
          <pc:sldMk cId="3138746021" sldId="11999"/>
        </pc:sldMkLst>
        <pc:spChg chg="mod">
          <ac:chgData name="Jim McGowan" userId="e2c7446dd3aca506" providerId="LiveId" clId="{92D2AB30-B469-4E5C-BEF3-837BFCAB84F2}" dt="2024-10-10T17:42:25.744" v="83" actId="948"/>
          <ac:spMkLst>
            <pc:docMk/>
            <pc:sldMk cId="3138746021" sldId="11999"/>
            <ac:spMk id="161795" creationId="{D04D0192-9D6A-6237-B871-7A52C59B6585}"/>
          </ac:spMkLst>
        </pc:spChg>
      </pc:sldChg>
      <pc:sldChg chg="modSp mod">
        <pc:chgData name="Jim McGowan" userId="e2c7446dd3aca506" providerId="LiveId" clId="{92D2AB30-B469-4E5C-BEF3-837BFCAB84F2}" dt="2024-10-10T17:42:36.924" v="85" actId="948"/>
        <pc:sldMkLst>
          <pc:docMk/>
          <pc:sldMk cId="1585006672" sldId="12000"/>
        </pc:sldMkLst>
        <pc:spChg chg="mod">
          <ac:chgData name="Jim McGowan" userId="e2c7446dd3aca506" providerId="LiveId" clId="{92D2AB30-B469-4E5C-BEF3-837BFCAB84F2}" dt="2024-10-10T17:42:36.924" v="85" actId="948"/>
          <ac:spMkLst>
            <pc:docMk/>
            <pc:sldMk cId="1585006672" sldId="12000"/>
            <ac:spMk id="161795" creationId="{983FBDD6-67F5-D9B3-AD5C-EB85014B926F}"/>
          </ac:spMkLst>
        </pc:spChg>
      </pc:sldChg>
      <pc:sldChg chg="addSp delSp modSp mod">
        <pc:chgData name="Jim McGowan" userId="e2c7446dd3aca506" providerId="LiveId" clId="{92D2AB30-B469-4E5C-BEF3-837BFCAB84F2}" dt="2024-10-10T17:42:45.726" v="87" actId="478"/>
        <pc:sldMkLst>
          <pc:docMk/>
          <pc:sldMk cId="3687525687" sldId="12005"/>
        </pc:sldMkLst>
        <pc:picChg chg="add mod">
          <ac:chgData name="Jim McGowan" userId="e2c7446dd3aca506" providerId="LiveId" clId="{92D2AB30-B469-4E5C-BEF3-837BFCAB84F2}" dt="2024-10-10T17:42:44.145" v="86"/>
          <ac:picMkLst>
            <pc:docMk/>
            <pc:sldMk cId="3687525687" sldId="12005"/>
            <ac:picMk id="2" creationId="{7CFF8689-8AB5-DB4B-8045-44BBB857FE45}"/>
          </ac:picMkLst>
        </pc:picChg>
        <pc:picChg chg="del">
          <ac:chgData name="Jim McGowan" userId="e2c7446dd3aca506" providerId="LiveId" clId="{92D2AB30-B469-4E5C-BEF3-837BFCAB84F2}" dt="2024-10-10T17:42:45.726" v="87" actId="478"/>
          <ac:picMkLst>
            <pc:docMk/>
            <pc:sldMk cId="3687525687" sldId="12005"/>
            <ac:picMk id="3" creationId="{EBFDBE83-A22E-D17A-6384-C77A6C03AFFB}"/>
          </ac:picMkLst>
        </pc:picChg>
      </pc:sldChg>
      <pc:sldChg chg="addSp delSp modSp mod">
        <pc:chgData name="Jim McGowan" userId="e2c7446dd3aca506" providerId="LiveId" clId="{92D2AB30-B469-4E5C-BEF3-837BFCAB84F2}" dt="2024-10-10T17:42:48.809" v="89"/>
        <pc:sldMkLst>
          <pc:docMk/>
          <pc:sldMk cId="4018936813" sldId="12006"/>
        </pc:sldMkLst>
        <pc:picChg chg="add mod">
          <ac:chgData name="Jim McGowan" userId="e2c7446dd3aca506" providerId="LiveId" clId="{92D2AB30-B469-4E5C-BEF3-837BFCAB84F2}" dt="2024-10-10T17:42:48.809" v="89"/>
          <ac:picMkLst>
            <pc:docMk/>
            <pc:sldMk cId="4018936813" sldId="12006"/>
            <ac:picMk id="2" creationId="{2F25345D-2DD7-E18D-BFE5-6FC7F0C9A752}"/>
          </ac:picMkLst>
        </pc:picChg>
        <pc:picChg chg="del">
          <ac:chgData name="Jim McGowan" userId="e2c7446dd3aca506" providerId="LiveId" clId="{92D2AB30-B469-4E5C-BEF3-837BFCAB84F2}" dt="2024-10-10T17:42:48.398" v="88" actId="478"/>
          <ac:picMkLst>
            <pc:docMk/>
            <pc:sldMk cId="4018936813" sldId="12006"/>
            <ac:picMk id="3" creationId="{2A2967B5-EE8A-2C1E-5E35-08015D3FE697}"/>
          </ac:picMkLst>
        </pc:picChg>
      </pc:sldChg>
      <pc:sldChg chg="addSp delSp modSp mod">
        <pc:chgData name="Jim McGowan" userId="e2c7446dd3aca506" providerId="LiveId" clId="{92D2AB30-B469-4E5C-BEF3-837BFCAB84F2}" dt="2024-10-10T17:42:54.353" v="91"/>
        <pc:sldMkLst>
          <pc:docMk/>
          <pc:sldMk cId="1581976449" sldId="12007"/>
        </pc:sldMkLst>
        <pc:picChg chg="add mod">
          <ac:chgData name="Jim McGowan" userId="e2c7446dd3aca506" providerId="LiveId" clId="{92D2AB30-B469-4E5C-BEF3-837BFCAB84F2}" dt="2024-10-10T17:42:54.353" v="91"/>
          <ac:picMkLst>
            <pc:docMk/>
            <pc:sldMk cId="1581976449" sldId="12007"/>
            <ac:picMk id="2" creationId="{E945FF61-9082-3534-4CD2-781E26302702}"/>
          </ac:picMkLst>
        </pc:picChg>
        <pc:picChg chg="del">
          <ac:chgData name="Jim McGowan" userId="e2c7446dd3aca506" providerId="LiveId" clId="{92D2AB30-B469-4E5C-BEF3-837BFCAB84F2}" dt="2024-10-10T17:42:53.965" v="90" actId="478"/>
          <ac:picMkLst>
            <pc:docMk/>
            <pc:sldMk cId="1581976449" sldId="12007"/>
            <ac:picMk id="3" creationId="{B6F38FC5-6B7F-916B-65CD-0CC9F5DBAA5F}"/>
          </ac:picMkLst>
        </pc:picChg>
      </pc:sldChg>
      <pc:sldChg chg="addSp delSp modSp mod">
        <pc:chgData name="Jim McGowan" userId="e2c7446dd3aca506" providerId="LiveId" clId="{92D2AB30-B469-4E5C-BEF3-837BFCAB84F2}" dt="2024-10-10T17:42:58.289" v="93"/>
        <pc:sldMkLst>
          <pc:docMk/>
          <pc:sldMk cId="1228906480" sldId="12008"/>
        </pc:sldMkLst>
        <pc:picChg chg="add mod">
          <ac:chgData name="Jim McGowan" userId="e2c7446dd3aca506" providerId="LiveId" clId="{92D2AB30-B469-4E5C-BEF3-837BFCAB84F2}" dt="2024-10-10T17:42:58.289" v="93"/>
          <ac:picMkLst>
            <pc:docMk/>
            <pc:sldMk cId="1228906480" sldId="12008"/>
            <ac:picMk id="2" creationId="{6A166930-57E9-6C6B-BD49-B8F47160971D}"/>
          </ac:picMkLst>
        </pc:picChg>
        <pc:picChg chg="del">
          <ac:chgData name="Jim McGowan" userId="e2c7446dd3aca506" providerId="LiveId" clId="{92D2AB30-B469-4E5C-BEF3-837BFCAB84F2}" dt="2024-10-10T17:42:57.974" v="92" actId="478"/>
          <ac:picMkLst>
            <pc:docMk/>
            <pc:sldMk cId="1228906480" sldId="12008"/>
            <ac:picMk id="3" creationId="{A6A9CA67-55AF-B766-C2B9-E5165835405E}"/>
          </ac:picMkLst>
        </pc:picChg>
      </pc:sldChg>
      <pc:sldChg chg="addSp delSp modSp mod">
        <pc:chgData name="Jim McGowan" userId="e2c7446dd3aca506" providerId="LiveId" clId="{92D2AB30-B469-4E5C-BEF3-837BFCAB84F2}" dt="2024-10-10T17:43:00.848" v="95"/>
        <pc:sldMkLst>
          <pc:docMk/>
          <pc:sldMk cId="258276966" sldId="12009"/>
        </pc:sldMkLst>
        <pc:picChg chg="add mod">
          <ac:chgData name="Jim McGowan" userId="e2c7446dd3aca506" providerId="LiveId" clId="{92D2AB30-B469-4E5C-BEF3-837BFCAB84F2}" dt="2024-10-10T17:43:00.848" v="95"/>
          <ac:picMkLst>
            <pc:docMk/>
            <pc:sldMk cId="258276966" sldId="12009"/>
            <ac:picMk id="2" creationId="{4342A0E7-6EBA-95DF-0BC1-1986CE925363}"/>
          </ac:picMkLst>
        </pc:picChg>
        <pc:picChg chg="del">
          <ac:chgData name="Jim McGowan" userId="e2c7446dd3aca506" providerId="LiveId" clId="{92D2AB30-B469-4E5C-BEF3-837BFCAB84F2}" dt="2024-10-10T17:43:00.541" v="94" actId="478"/>
          <ac:picMkLst>
            <pc:docMk/>
            <pc:sldMk cId="258276966" sldId="12009"/>
            <ac:picMk id="3" creationId="{FE3F04BF-D6CE-04BA-3F83-36B3167AF903}"/>
          </ac:picMkLst>
        </pc:picChg>
      </pc:sldChg>
      <pc:sldChg chg="addSp delSp modSp mod">
        <pc:chgData name="Jim McGowan" userId="e2c7446dd3aca506" providerId="LiveId" clId="{92D2AB30-B469-4E5C-BEF3-837BFCAB84F2}" dt="2024-10-10T17:43:15.568" v="101"/>
        <pc:sldMkLst>
          <pc:docMk/>
          <pc:sldMk cId="1495218523" sldId="12011"/>
        </pc:sldMkLst>
        <pc:picChg chg="add mod">
          <ac:chgData name="Jim McGowan" userId="e2c7446dd3aca506" providerId="LiveId" clId="{92D2AB30-B469-4E5C-BEF3-837BFCAB84F2}" dt="2024-10-10T17:43:15.568" v="101"/>
          <ac:picMkLst>
            <pc:docMk/>
            <pc:sldMk cId="1495218523" sldId="12011"/>
            <ac:picMk id="2" creationId="{3F10EAB6-31C4-A6DC-01FA-FAA5134307C4}"/>
          </ac:picMkLst>
        </pc:picChg>
        <pc:picChg chg="del">
          <ac:chgData name="Jim McGowan" userId="e2c7446dd3aca506" providerId="LiveId" clId="{92D2AB30-B469-4E5C-BEF3-837BFCAB84F2}" dt="2024-10-10T17:43:15.166" v="100" actId="478"/>
          <ac:picMkLst>
            <pc:docMk/>
            <pc:sldMk cId="1495218523" sldId="12011"/>
            <ac:picMk id="3" creationId="{C817CAA2-75C7-FBBF-0BB0-D1F1D8D50B74}"/>
          </ac:picMkLst>
        </pc:picChg>
      </pc:sldChg>
      <pc:sldChg chg="addSp delSp modSp mod">
        <pc:chgData name="Jim McGowan" userId="e2c7446dd3aca506" providerId="LiveId" clId="{92D2AB30-B469-4E5C-BEF3-837BFCAB84F2}" dt="2024-10-10T17:43:18.226" v="103"/>
        <pc:sldMkLst>
          <pc:docMk/>
          <pc:sldMk cId="4258916417" sldId="12012"/>
        </pc:sldMkLst>
        <pc:picChg chg="add mod">
          <ac:chgData name="Jim McGowan" userId="e2c7446dd3aca506" providerId="LiveId" clId="{92D2AB30-B469-4E5C-BEF3-837BFCAB84F2}" dt="2024-10-10T17:43:18.226" v="103"/>
          <ac:picMkLst>
            <pc:docMk/>
            <pc:sldMk cId="4258916417" sldId="12012"/>
            <ac:picMk id="2" creationId="{B8937586-8556-6371-85C9-968C67535B3F}"/>
          </ac:picMkLst>
        </pc:picChg>
        <pc:picChg chg="del">
          <ac:chgData name="Jim McGowan" userId="e2c7446dd3aca506" providerId="LiveId" clId="{92D2AB30-B469-4E5C-BEF3-837BFCAB84F2}" dt="2024-10-10T17:43:17.862" v="102" actId="478"/>
          <ac:picMkLst>
            <pc:docMk/>
            <pc:sldMk cId="4258916417" sldId="12012"/>
            <ac:picMk id="3" creationId="{26F63BC9-B2E2-151A-CE32-1B33BF4299F8}"/>
          </ac:picMkLst>
        </pc:picChg>
      </pc:sldChg>
      <pc:sldChg chg="addSp delSp modSp mod">
        <pc:chgData name="Jim McGowan" userId="e2c7446dd3aca506" providerId="LiveId" clId="{92D2AB30-B469-4E5C-BEF3-837BFCAB84F2}" dt="2024-10-10T17:43:12.937" v="99"/>
        <pc:sldMkLst>
          <pc:docMk/>
          <pc:sldMk cId="995968060" sldId="12013"/>
        </pc:sldMkLst>
        <pc:picChg chg="add mod">
          <ac:chgData name="Jim McGowan" userId="e2c7446dd3aca506" providerId="LiveId" clId="{92D2AB30-B469-4E5C-BEF3-837BFCAB84F2}" dt="2024-10-10T17:43:12.937" v="99"/>
          <ac:picMkLst>
            <pc:docMk/>
            <pc:sldMk cId="995968060" sldId="12013"/>
            <ac:picMk id="2" creationId="{D5A2E239-ADDC-0646-89FA-020C9E9A4C50}"/>
          </ac:picMkLst>
        </pc:picChg>
        <pc:picChg chg="del">
          <ac:chgData name="Jim McGowan" userId="e2c7446dd3aca506" providerId="LiveId" clId="{92D2AB30-B469-4E5C-BEF3-837BFCAB84F2}" dt="2024-10-10T17:43:12.470" v="98" actId="478"/>
          <ac:picMkLst>
            <pc:docMk/>
            <pc:sldMk cId="995968060" sldId="12013"/>
            <ac:picMk id="3" creationId="{C016C163-C5D0-22DF-1BDB-BCADABFC35DA}"/>
          </ac:picMkLst>
        </pc:picChg>
      </pc:sldChg>
      <pc:sldChg chg="modSp mod">
        <pc:chgData name="Jim McGowan" userId="e2c7446dd3aca506" providerId="LiveId" clId="{92D2AB30-B469-4E5C-BEF3-837BFCAB84F2}" dt="2024-10-10T17:46:32.135" v="187" actId="14100"/>
        <pc:sldMkLst>
          <pc:docMk/>
          <pc:sldMk cId="1976768517" sldId="12014"/>
        </pc:sldMkLst>
        <pc:spChg chg="mod">
          <ac:chgData name="Jim McGowan" userId="e2c7446dd3aca506" providerId="LiveId" clId="{92D2AB30-B469-4E5C-BEF3-837BFCAB84F2}" dt="2024-10-10T17:46:32.135" v="187" actId="14100"/>
          <ac:spMkLst>
            <pc:docMk/>
            <pc:sldMk cId="1976768517" sldId="12014"/>
            <ac:spMk id="161795" creationId="{5292D75D-2C6C-3FFA-D28E-0016D55CC77C}"/>
          </ac:spMkLst>
        </pc:spChg>
      </pc:sldChg>
      <pc:sldChg chg="modSp mod">
        <pc:chgData name="Jim McGowan" userId="e2c7446dd3aca506" providerId="LiveId" clId="{92D2AB30-B469-4E5C-BEF3-837BFCAB84F2}" dt="2024-10-10T17:46:52.448" v="188" actId="14100"/>
        <pc:sldMkLst>
          <pc:docMk/>
          <pc:sldMk cId="752323144" sldId="12015"/>
        </pc:sldMkLst>
        <pc:spChg chg="mod">
          <ac:chgData name="Jim McGowan" userId="e2c7446dd3aca506" providerId="LiveId" clId="{92D2AB30-B469-4E5C-BEF3-837BFCAB84F2}" dt="2024-10-10T17:46:52.448" v="188" actId="14100"/>
          <ac:spMkLst>
            <pc:docMk/>
            <pc:sldMk cId="752323144" sldId="12015"/>
            <ac:spMk id="161795" creationId="{7A148F9A-601E-6B4F-ED85-EB0F462760E9}"/>
          </ac:spMkLst>
        </pc:spChg>
      </pc:sldChg>
      <pc:sldChg chg="modSp mod">
        <pc:chgData name="Jim McGowan" userId="e2c7446dd3aca506" providerId="LiveId" clId="{92D2AB30-B469-4E5C-BEF3-837BFCAB84F2}" dt="2024-10-10T17:46:59.464" v="189" actId="14100"/>
        <pc:sldMkLst>
          <pc:docMk/>
          <pc:sldMk cId="382142108" sldId="12016"/>
        </pc:sldMkLst>
        <pc:spChg chg="mod">
          <ac:chgData name="Jim McGowan" userId="e2c7446dd3aca506" providerId="LiveId" clId="{92D2AB30-B469-4E5C-BEF3-837BFCAB84F2}" dt="2024-10-10T17:46:59.464" v="189" actId="14100"/>
          <ac:spMkLst>
            <pc:docMk/>
            <pc:sldMk cId="382142108" sldId="12016"/>
            <ac:spMk id="161795" creationId="{E1DD7CF0-C6C0-C028-0511-757E774220EB}"/>
          </ac:spMkLst>
        </pc:spChg>
      </pc:sldChg>
      <pc:sldChg chg="addSp delSp modSp mod">
        <pc:chgData name="Jim McGowan" userId="e2c7446dd3aca506" providerId="LiveId" clId="{92D2AB30-B469-4E5C-BEF3-837BFCAB84F2}" dt="2024-10-10T17:47:12.437" v="191" actId="14100"/>
        <pc:sldMkLst>
          <pc:docMk/>
          <pc:sldMk cId="2909355464" sldId="12017"/>
        </pc:sldMkLst>
        <pc:spChg chg="mod">
          <ac:chgData name="Jim McGowan" userId="e2c7446dd3aca506" providerId="LiveId" clId="{92D2AB30-B469-4E5C-BEF3-837BFCAB84F2}" dt="2024-10-10T17:47:12.437" v="191" actId="14100"/>
          <ac:spMkLst>
            <pc:docMk/>
            <pc:sldMk cId="2909355464" sldId="12017"/>
            <ac:spMk id="161795" creationId="{72C5B0E6-5BB8-D1A6-D5A1-9E2E7C4CDE65}"/>
          </ac:spMkLst>
        </pc:spChg>
        <pc:picChg chg="add mod">
          <ac:chgData name="Jim McGowan" userId="e2c7446dd3aca506" providerId="LiveId" clId="{92D2AB30-B469-4E5C-BEF3-837BFCAB84F2}" dt="2024-10-10T17:43:03.465" v="97"/>
          <ac:picMkLst>
            <pc:docMk/>
            <pc:sldMk cId="2909355464" sldId="12017"/>
            <ac:picMk id="2" creationId="{3DBC7C29-173A-82F6-6298-46068C1D9B0F}"/>
          </ac:picMkLst>
        </pc:picChg>
        <pc:picChg chg="del">
          <ac:chgData name="Jim McGowan" userId="e2c7446dd3aca506" providerId="LiveId" clId="{92D2AB30-B469-4E5C-BEF3-837BFCAB84F2}" dt="2024-10-10T17:43:03.117" v="96" actId="478"/>
          <ac:picMkLst>
            <pc:docMk/>
            <pc:sldMk cId="2909355464" sldId="12017"/>
            <ac:picMk id="3" creationId="{66AE4040-A1A8-F143-7F51-F6AE8D2FB621}"/>
          </ac:picMkLst>
        </pc:picChg>
      </pc:sldChg>
      <pc:sldChg chg="modSp mod">
        <pc:chgData name="Jim McGowan" userId="e2c7446dd3aca506" providerId="LiveId" clId="{92D2AB30-B469-4E5C-BEF3-837BFCAB84F2}" dt="2024-10-10T17:47:24.016" v="192" actId="14100"/>
        <pc:sldMkLst>
          <pc:docMk/>
          <pc:sldMk cId="1034534019" sldId="12018"/>
        </pc:sldMkLst>
        <pc:spChg chg="mod">
          <ac:chgData name="Jim McGowan" userId="e2c7446dd3aca506" providerId="LiveId" clId="{92D2AB30-B469-4E5C-BEF3-837BFCAB84F2}" dt="2024-10-10T17:47:24.016" v="192" actId="14100"/>
          <ac:spMkLst>
            <pc:docMk/>
            <pc:sldMk cId="1034534019" sldId="12018"/>
            <ac:spMk id="161795" creationId="{3C83E9C3-3706-2EE2-077A-4F5E14F2AD68}"/>
          </ac:spMkLst>
        </pc:spChg>
      </pc:sldChg>
      <pc:sldChg chg="modSp mod">
        <pc:chgData name="Jim McGowan" userId="e2c7446dd3aca506" providerId="LiveId" clId="{92D2AB30-B469-4E5C-BEF3-837BFCAB84F2}" dt="2024-10-10T17:47:28.991" v="193" actId="14100"/>
        <pc:sldMkLst>
          <pc:docMk/>
          <pc:sldMk cId="2365633614" sldId="12019"/>
        </pc:sldMkLst>
        <pc:spChg chg="mod">
          <ac:chgData name="Jim McGowan" userId="e2c7446dd3aca506" providerId="LiveId" clId="{92D2AB30-B469-4E5C-BEF3-837BFCAB84F2}" dt="2024-10-10T17:47:28.991" v="193" actId="14100"/>
          <ac:spMkLst>
            <pc:docMk/>
            <pc:sldMk cId="2365633614" sldId="12019"/>
            <ac:spMk id="161795" creationId="{339BE782-6143-788C-22B7-3415671DE94E}"/>
          </ac:spMkLst>
        </pc:spChg>
      </pc:sldChg>
      <pc:sldChg chg="modSp mod">
        <pc:chgData name="Jim McGowan" userId="e2c7446dd3aca506" providerId="LiveId" clId="{92D2AB30-B469-4E5C-BEF3-837BFCAB84F2}" dt="2024-10-10T17:47:34.712" v="194" actId="14100"/>
        <pc:sldMkLst>
          <pc:docMk/>
          <pc:sldMk cId="42886500" sldId="12020"/>
        </pc:sldMkLst>
        <pc:spChg chg="mod">
          <ac:chgData name="Jim McGowan" userId="e2c7446dd3aca506" providerId="LiveId" clId="{92D2AB30-B469-4E5C-BEF3-837BFCAB84F2}" dt="2024-10-10T17:47:34.712" v="194" actId="14100"/>
          <ac:spMkLst>
            <pc:docMk/>
            <pc:sldMk cId="42886500" sldId="12020"/>
            <ac:spMk id="161795" creationId="{D6F33591-D9A0-DCA1-53B0-09963842E647}"/>
          </ac:spMkLst>
        </pc:spChg>
      </pc:sldChg>
      <pc:sldChg chg="addSp delSp modSp mod">
        <pc:chgData name="Jim McGowan" userId="e2c7446dd3aca506" providerId="LiveId" clId="{92D2AB30-B469-4E5C-BEF3-837BFCAB84F2}" dt="2024-10-10T17:48:18.766" v="197" actId="6549"/>
        <pc:sldMkLst>
          <pc:docMk/>
          <pc:sldMk cId="2957417988" sldId="12021"/>
        </pc:sldMkLst>
        <pc:spChg chg="mod">
          <ac:chgData name="Jim McGowan" userId="e2c7446dd3aca506" providerId="LiveId" clId="{92D2AB30-B469-4E5C-BEF3-837BFCAB84F2}" dt="2024-10-10T17:48:18.766" v="197" actId="6549"/>
          <ac:spMkLst>
            <pc:docMk/>
            <pc:sldMk cId="2957417988" sldId="12021"/>
            <ac:spMk id="161795" creationId="{C0036F45-22AF-5C13-39AE-9EF5A4218876}"/>
          </ac:spMkLst>
        </pc:spChg>
        <pc:picChg chg="add mod">
          <ac:chgData name="Jim McGowan" userId="e2c7446dd3aca506" providerId="LiveId" clId="{92D2AB30-B469-4E5C-BEF3-837BFCAB84F2}" dt="2024-10-10T17:43:23.185" v="105"/>
          <ac:picMkLst>
            <pc:docMk/>
            <pc:sldMk cId="2957417988" sldId="12021"/>
            <ac:picMk id="2" creationId="{65C37A8A-EF1F-DB0E-B297-645710CAE5AD}"/>
          </ac:picMkLst>
        </pc:picChg>
        <pc:picChg chg="del">
          <ac:chgData name="Jim McGowan" userId="e2c7446dd3aca506" providerId="LiveId" clId="{92D2AB30-B469-4E5C-BEF3-837BFCAB84F2}" dt="2024-10-10T17:43:22.790" v="104" actId="478"/>
          <ac:picMkLst>
            <pc:docMk/>
            <pc:sldMk cId="2957417988" sldId="12021"/>
            <ac:picMk id="3" creationId="{5628CEEE-6F4A-D12B-8D6A-56C37098CBE3}"/>
          </ac:picMkLst>
        </pc:picChg>
      </pc:sldChg>
      <pc:sldChg chg="addSp delSp modSp mod">
        <pc:chgData name="Jim McGowan" userId="e2c7446dd3aca506" providerId="LiveId" clId="{92D2AB30-B469-4E5C-BEF3-837BFCAB84F2}" dt="2024-10-10T17:48:30.215" v="200" actId="6549"/>
        <pc:sldMkLst>
          <pc:docMk/>
          <pc:sldMk cId="3864685783" sldId="12022"/>
        </pc:sldMkLst>
        <pc:spChg chg="mod">
          <ac:chgData name="Jim McGowan" userId="e2c7446dd3aca506" providerId="LiveId" clId="{92D2AB30-B469-4E5C-BEF3-837BFCAB84F2}" dt="2024-10-10T17:48:30.215" v="200" actId="6549"/>
          <ac:spMkLst>
            <pc:docMk/>
            <pc:sldMk cId="3864685783" sldId="12022"/>
            <ac:spMk id="161795" creationId="{D356E1CB-FD5C-791F-ADF9-7C58A0CEDF8B}"/>
          </ac:spMkLst>
        </pc:spChg>
        <pc:picChg chg="add mod">
          <ac:chgData name="Jim McGowan" userId="e2c7446dd3aca506" providerId="LiveId" clId="{92D2AB30-B469-4E5C-BEF3-837BFCAB84F2}" dt="2024-10-10T17:43:28.689" v="106"/>
          <ac:picMkLst>
            <pc:docMk/>
            <pc:sldMk cId="3864685783" sldId="12022"/>
            <ac:picMk id="2" creationId="{309073E9-CF2C-984A-A6FB-B798F051D395}"/>
          </ac:picMkLst>
        </pc:picChg>
        <pc:picChg chg="del">
          <ac:chgData name="Jim McGowan" userId="e2c7446dd3aca506" providerId="LiveId" clId="{92D2AB30-B469-4E5C-BEF3-837BFCAB84F2}" dt="2024-10-10T17:43:30.030" v="107" actId="478"/>
          <ac:picMkLst>
            <pc:docMk/>
            <pc:sldMk cId="3864685783" sldId="12022"/>
            <ac:picMk id="3" creationId="{A1BB72D7-6650-7746-8626-EE21818781AF}"/>
          </ac:picMkLst>
        </pc:picChg>
      </pc:sldChg>
      <pc:sldChg chg="addSp delSp modSp mod">
        <pc:chgData name="Jim McGowan" userId="e2c7446dd3aca506" providerId="LiveId" clId="{92D2AB30-B469-4E5C-BEF3-837BFCAB84F2}" dt="2024-10-10T17:49:29.846" v="206" actId="14100"/>
        <pc:sldMkLst>
          <pc:docMk/>
          <pc:sldMk cId="1615260359" sldId="12023"/>
        </pc:sldMkLst>
        <pc:spChg chg="mod">
          <ac:chgData name="Jim McGowan" userId="e2c7446dd3aca506" providerId="LiveId" clId="{92D2AB30-B469-4E5C-BEF3-837BFCAB84F2}" dt="2024-10-10T17:49:29.846" v="206" actId="14100"/>
          <ac:spMkLst>
            <pc:docMk/>
            <pc:sldMk cId="1615260359" sldId="12023"/>
            <ac:spMk id="161795" creationId="{0A25D559-033F-A3E2-138B-2CDD170DB262}"/>
          </ac:spMkLst>
        </pc:spChg>
        <pc:picChg chg="add mod">
          <ac:chgData name="Jim McGowan" userId="e2c7446dd3aca506" providerId="LiveId" clId="{92D2AB30-B469-4E5C-BEF3-837BFCAB84F2}" dt="2024-10-10T17:43:36.752" v="109"/>
          <ac:picMkLst>
            <pc:docMk/>
            <pc:sldMk cId="1615260359" sldId="12023"/>
            <ac:picMk id="2" creationId="{ADF8969E-9747-6817-575B-3083AABD0976}"/>
          </ac:picMkLst>
        </pc:picChg>
        <pc:picChg chg="del">
          <ac:chgData name="Jim McGowan" userId="e2c7446dd3aca506" providerId="LiveId" clId="{92D2AB30-B469-4E5C-BEF3-837BFCAB84F2}" dt="2024-10-10T17:43:34.957" v="108" actId="478"/>
          <ac:picMkLst>
            <pc:docMk/>
            <pc:sldMk cId="1615260359" sldId="12023"/>
            <ac:picMk id="3" creationId="{B0BA4C9D-4EB5-2A5D-0861-7651E9BFFDFD}"/>
          </ac:picMkLst>
        </pc:picChg>
      </pc:sldChg>
      <pc:sldChg chg="addSp delSp modSp mod">
        <pc:chgData name="Jim McGowan" userId="e2c7446dd3aca506" providerId="LiveId" clId="{92D2AB30-B469-4E5C-BEF3-837BFCAB84F2}" dt="2024-10-10T17:50:03.335" v="212" actId="6549"/>
        <pc:sldMkLst>
          <pc:docMk/>
          <pc:sldMk cId="2386754116" sldId="12024"/>
        </pc:sldMkLst>
        <pc:spChg chg="mod">
          <ac:chgData name="Jim McGowan" userId="e2c7446dd3aca506" providerId="LiveId" clId="{92D2AB30-B469-4E5C-BEF3-837BFCAB84F2}" dt="2024-10-10T17:50:03.335" v="212" actId="6549"/>
          <ac:spMkLst>
            <pc:docMk/>
            <pc:sldMk cId="2386754116" sldId="12024"/>
            <ac:spMk id="161795" creationId="{BBEB09B1-127F-A16C-5024-E3DE0DF31AD3}"/>
          </ac:spMkLst>
        </pc:spChg>
        <pc:picChg chg="add mod">
          <ac:chgData name="Jim McGowan" userId="e2c7446dd3aca506" providerId="LiveId" clId="{92D2AB30-B469-4E5C-BEF3-837BFCAB84F2}" dt="2024-10-10T17:43:47.864" v="111"/>
          <ac:picMkLst>
            <pc:docMk/>
            <pc:sldMk cId="2386754116" sldId="12024"/>
            <ac:picMk id="2" creationId="{987756AF-0953-967A-EF64-2C1AD53236AD}"/>
          </ac:picMkLst>
        </pc:picChg>
        <pc:picChg chg="del">
          <ac:chgData name="Jim McGowan" userId="e2c7446dd3aca506" providerId="LiveId" clId="{92D2AB30-B469-4E5C-BEF3-837BFCAB84F2}" dt="2024-10-10T17:43:47.430" v="110" actId="478"/>
          <ac:picMkLst>
            <pc:docMk/>
            <pc:sldMk cId="2386754116" sldId="12024"/>
            <ac:picMk id="3" creationId="{1932E9D2-E8C5-C75C-B457-6C0814C1AE31}"/>
          </ac:picMkLst>
        </pc:picChg>
      </pc:sldChg>
      <pc:sldChg chg="modSp mod">
        <pc:chgData name="Jim McGowan" userId="e2c7446dd3aca506" providerId="LiveId" clId="{92D2AB30-B469-4E5C-BEF3-837BFCAB84F2}" dt="2024-10-10T17:48:52.136" v="205" actId="14100"/>
        <pc:sldMkLst>
          <pc:docMk/>
          <pc:sldMk cId="2236839133" sldId="12025"/>
        </pc:sldMkLst>
        <pc:spChg chg="mod">
          <ac:chgData name="Jim McGowan" userId="e2c7446dd3aca506" providerId="LiveId" clId="{92D2AB30-B469-4E5C-BEF3-837BFCAB84F2}" dt="2024-10-10T17:48:52.136" v="205" actId="14100"/>
          <ac:spMkLst>
            <pc:docMk/>
            <pc:sldMk cId="2236839133" sldId="12025"/>
            <ac:spMk id="161795" creationId="{90B0FCBB-CF36-5B9F-32DA-A4AFF0BF7EB9}"/>
          </ac:spMkLst>
        </pc:spChg>
      </pc:sldChg>
      <pc:sldChg chg="modSp mod">
        <pc:chgData name="Jim McGowan" userId="e2c7446dd3aca506" providerId="LiveId" clId="{92D2AB30-B469-4E5C-BEF3-837BFCAB84F2}" dt="2024-10-10T17:49:41.658" v="207" actId="14100"/>
        <pc:sldMkLst>
          <pc:docMk/>
          <pc:sldMk cId="909283371" sldId="12026"/>
        </pc:sldMkLst>
        <pc:spChg chg="mod">
          <ac:chgData name="Jim McGowan" userId="e2c7446dd3aca506" providerId="LiveId" clId="{92D2AB30-B469-4E5C-BEF3-837BFCAB84F2}" dt="2024-10-10T17:49:41.658" v="207" actId="14100"/>
          <ac:spMkLst>
            <pc:docMk/>
            <pc:sldMk cId="909283371" sldId="12026"/>
            <ac:spMk id="161795" creationId="{2DD7AC39-D38F-9A55-8789-1267442B3FA9}"/>
          </ac:spMkLst>
        </pc:spChg>
      </pc:sldChg>
      <pc:sldChg chg="modSp mod">
        <pc:chgData name="Jim McGowan" userId="e2c7446dd3aca506" providerId="LiveId" clId="{92D2AB30-B469-4E5C-BEF3-837BFCAB84F2}" dt="2024-10-10T17:49:47.110" v="208" actId="14100"/>
        <pc:sldMkLst>
          <pc:docMk/>
          <pc:sldMk cId="3102980078" sldId="12027"/>
        </pc:sldMkLst>
        <pc:spChg chg="mod">
          <ac:chgData name="Jim McGowan" userId="e2c7446dd3aca506" providerId="LiveId" clId="{92D2AB30-B469-4E5C-BEF3-837BFCAB84F2}" dt="2024-10-10T17:49:47.110" v="208" actId="14100"/>
          <ac:spMkLst>
            <pc:docMk/>
            <pc:sldMk cId="3102980078" sldId="12027"/>
            <ac:spMk id="161795" creationId="{5ECF6C07-C54B-FFFC-35B8-B3AEEABC22A8}"/>
          </ac:spMkLst>
        </pc:spChg>
      </pc:sldChg>
      <pc:sldChg chg="modSp mod">
        <pc:chgData name="Jim McGowan" userId="e2c7446dd3aca506" providerId="LiveId" clId="{92D2AB30-B469-4E5C-BEF3-837BFCAB84F2}" dt="2024-10-10T17:49:54.343" v="209" actId="14100"/>
        <pc:sldMkLst>
          <pc:docMk/>
          <pc:sldMk cId="229905288" sldId="12028"/>
        </pc:sldMkLst>
        <pc:spChg chg="mod">
          <ac:chgData name="Jim McGowan" userId="e2c7446dd3aca506" providerId="LiveId" clId="{92D2AB30-B469-4E5C-BEF3-837BFCAB84F2}" dt="2024-10-10T17:49:54.343" v="209" actId="14100"/>
          <ac:spMkLst>
            <pc:docMk/>
            <pc:sldMk cId="229905288" sldId="12028"/>
            <ac:spMk id="161795" creationId="{C8FA33B7-9DAB-5106-CAD6-E9AEA04A5694}"/>
          </ac:spMkLst>
        </pc:spChg>
      </pc:sldChg>
      <pc:sldChg chg="addSp delSp modSp mod">
        <pc:chgData name="Jim McGowan" userId="e2c7446dd3aca506" providerId="LiveId" clId="{92D2AB30-B469-4E5C-BEF3-837BFCAB84F2}" dt="2024-10-10T17:50:36.046" v="217" actId="14100"/>
        <pc:sldMkLst>
          <pc:docMk/>
          <pc:sldMk cId="1676326873" sldId="12029"/>
        </pc:sldMkLst>
        <pc:spChg chg="mod">
          <ac:chgData name="Jim McGowan" userId="e2c7446dd3aca506" providerId="LiveId" clId="{92D2AB30-B469-4E5C-BEF3-837BFCAB84F2}" dt="2024-10-10T17:50:36.046" v="217" actId="14100"/>
          <ac:spMkLst>
            <pc:docMk/>
            <pc:sldMk cId="1676326873" sldId="12029"/>
            <ac:spMk id="161795" creationId="{4FB1ECD2-B2B8-A69A-4422-C0CA9569D0C4}"/>
          </ac:spMkLst>
        </pc:spChg>
        <pc:picChg chg="add mod">
          <ac:chgData name="Jim McGowan" userId="e2c7446dd3aca506" providerId="LiveId" clId="{92D2AB30-B469-4E5C-BEF3-837BFCAB84F2}" dt="2024-10-10T17:43:51.241" v="113"/>
          <ac:picMkLst>
            <pc:docMk/>
            <pc:sldMk cId="1676326873" sldId="12029"/>
            <ac:picMk id="2" creationId="{51ED047B-DA69-FE0E-A1B4-47CC3C19EA7C}"/>
          </ac:picMkLst>
        </pc:picChg>
        <pc:picChg chg="del">
          <ac:chgData name="Jim McGowan" userId="e2c7446dd3aca506" providerId="LiveId" clId="{92D2AB30-B469-4E5C-BEF3-837BFCAB84F2}" dt="2024-10-10T17:43:50.685" v="112" actId="478"/>
          <ac:picMkLst>
            <pc:docMk/>
            <pc:sldMk cId="1676326873" sldId="12029"/>
            <ac:picMk id="3" creationId="{933C1867-F2A6-1B1A-6C2A-7558D2FD9316}"/>
          </ac:picMkLst>
        </pc:picChg>
      </pc:sldChg>
      <pc:sldChg chg="addSp delSp modSp mod">
        <pc:chgData name="Jim McGowan" userId="e2c7446dd3aca506" providerId="LiveId" clId="{92D2AB30-B469-4E5C-BEF3-837BFCAB84F2}" dt="2024-10-10T17:51:39.402" v="220" actId="14100"/>
        <pc:sldMkLst>
          <pc:docMk/>
          <pc:sldMk cId="889752596" sldId="12030"/>
        </pc:sldMkLst>
        <pc:spChg chg="mod">
          <ac:chgData name="Jim McGowan" userId="e2c7446dd3aca506" providerId="LiveId" clId="{92D2AB30-B469-4E5C-BEF3-837BFCAB84F2}" dt="2024-10-10T17:51:39.402" v="220" actId="14100"/>
          <ac:spMkLst>
            <pc:docMk/>
            <pc:sldMk cId="889752596" sldId="12030"/>
            <ac:spMk id="161795" creationId="{4ED834D3-4B5C-864A-AA62-2C1A53CE9CA3}"/>
          </ac:spMkLst>
        </pc:spChg>
        <pc:picChg chg="add mod">
          <ac:chgData name="Jim McGowan" userId="e2c7446dd3aca506" providerId="LiveId" clId="{92D2AB30-B469-4E5C-BEF3-837BFCAB84F2}" dt="2024-10-10T17:43:53.577" v="115"/>
          <ac:picMkLst>
            <pc:docMk/>
            <pc:sldMk cId="889752596" sldId="12030"/>
            <ac:picMk id="2" creationId="{EC03572E-A504-5FA9-909B-6DE54DC25563}"/>
          </ac:picMkLst>
        </pc:picChg>
        <pc:picChg chg="del">
          <ac:chgData name="Jim McGowan" userId="e2c7446dd3aca506" providerId="LiveId" clId="{92D2AB30-B469-4E5C-BEF3-837BFCAB84F2}" dt="2024-10-10T17:43:53.142" v="114" actId="478"/>
          <ac:picMkLst>
            <pc:docMk/>
            <pc:sldMk cId="889752596" sldId="12030"/>
            <ac:picMk id="3" creationId="{FC528C64-8C3E-315B-13B9-4DBB82870ADF}"/>
          </ac:picMkLst>
        </pc:picChg>
      </pc:sldChg>
      <pc:sldChg chg="addSp delSp modSp mod">
        <pc:chgData name="Jim McGowan" userId="e2c7446dd3aca506" providerId="LiveId" clId="{92D2AB30-B469-4E5C-BEF3-837BFCAB84F2}" dt="2024-10-10T17:51:52.814" v="221" actId="14100"/>
        <pc:sldMkLst>
          <pc:docMk/>
          <pc:sldMk cId="1274078706" sldId="12031"/>
        </pc:sldMkLst>
        <pc:spChg chg="mod">
          <ac:chgData name="Jim McGowan" userId="e2c7446dd3aca506" providerId="LiveId" clId="{92D2AB30-B469-4E5C-BEF3-837BFCAB84F2}" dt="2024-10-10T17:51:52.814" v="221" actId="14100"/>
          <ac:spMkLst>
            <pc:docMk/>
            <pc:sldMk cId="1274078706" sldId="12031"/>
            <ac:spMk id="161795" creationId="{2A9DE365-9EBC-DB66-E46A-816BC9355BB2}"/>
          </ac:spMkLst>
        </pc:spChg>
        <pc:picChg chg="add mod">
          <ac:chgData name="Jim McGowan" userId="e2c7446dd3aca506" providerId="LiveId" clId="{92D2AB30-B469-4E5C-BEF3-837BFCAB84F2}" dt="2024-10-10T17:43:57.993" v="117"/>
          <ac:picMkLst>
            <pc:docMk/>
            <pc:sldMk cId="1274078706" sldId="12031"/>
            <ac:picMk id="2" creationId="{EEF32C4B-DB46-6D75-B0E0-748F76C10333}"/>
          </ac:picMkLst>
        </pc:picChg>
        <pc:picChg chg="del">
          <ac:chgData name="Jim McGowan" userId="e2c7446dd3aca506" providerId="LiveId" clId="{92D2AB30-B469-4E5C-BEF3-837BFCAB84F2}" dt="2024-10-10T17:43:57.543" v="116" actId="478"/>
          <ac:picMkLst>
            <pc:docMk/>
            <pc:sldMk cId="1274078706" sldId="12031"/>
            <ac:picMk id="3" creationId="{A678FB8D-76D3-F7BA-897C-4B2BF3930E30}"/>
          </ac:picMkLst>
        </pc:picChg>
      </pc:sldChg>
      <pc:sldChg chg="addSp delSp modSp mod">
        <pc:chgData name="Jim McGowan" userId="e2c7446dd3aca506" providerId="LiveId" clId="{92D2AB30-B469-4E5C-BEF3-837BFCAB84F2}" dt="2024-10-10T17:52:02.267" v="222" actId="14100"/>
        <pc:sldMkLst>
          <pc:docMk/>
          <pc:sldMk cId="2825114196" sldId="12032"/>
        </pc:sldMkLst>
        <pc:spChg chg="mod">
          <ac:chgData name="Jim McGowan" userId="e2c7446dd3aca506" providerId="LiveId" clId="{92D2AB30-B469-4E5C-BEF3-837BFCAB84F2}" dt="2024-10-10T17:52:02.267" v="222" actId="14100"/>
          <ac:spMkLst>
            <pc:docMk/>
            <pc:sldMk cId="2825114196" sldId="12032"/>
            <ac:spMk id="161795" creationId="{C07E77A2-4F77-224C-EA5E-F61FDA2F763B}"/>
          </ac:spMkLst>
        </pc:spChg>
        <pc:picChg chg="add mod">
          <ac:chgData name="Jim McGowan" userId="e2c7446dd3aca506" providerId="LiveId" clId="{92D2AB30-B469-4E5C-BEF3-837BFCAB84F2}" dt="2024-10-10T17:44:00.329" v="119"/>
          <ac:picMkLst>
            <pc:docMk/>
            <pc:sldMk cId="2825114196" sldId="12032"/>
            <ac:picMk id="2" creationId="{F7AD488E-0A61-D4D9-4271-B7AF4B9E2F8C}"/>
          </ac:picMkLst>
        </pc:picChg>
        <pc:picChg chg="del">
          <ac:chgData name="Jim McGowan" userId="e2c7446dd3aca506" providerId="LiveId" clId="{92D2AB30-B469-4E5C-BEF3-837BFCAB84F2}" dt="2024-10-10T17:43:59.893" v="118" actId="478"/>
          <ac:picMkLst>
            <pc:docMk/>
            <pc:sldMk cId="2825114196" sldId="12032"/>
            <ac:picMk id="3" creationId="{F4D19C38-4845-65FA-11E3-65B6442A5F46}"/>
          </ac:picMkLst>
        </pc:picChg>
      </pc:sldChg>
      <pc:sldChg chg="addSp delSp modSp mod">
        <pc:chgData name="Jim McGowan" userId="e2c7446dd3aca506" providerId="LiveId" clId="{92D2AB30-B469-4E5C-BEF3-837BFCAB84F2}" dt="2024-10-10T17:52:10.744" v="223" actId="14100"/>
        <pc:sldMkLst>
          <pc:docMk/>
          <pc:sldMk cId="3892055719" sldId="12033"/>
        </pc:sldMkLst>
        <pc:spChg chg="mod">
          <ac:chgData name="Jim McGowan" userId="e2c7446dd3aca506" providerId="LiveId" clId="{92D2AB30-B469-4E5C-BEF3-837BFCAB84F2}" dt="2024-10-10T17:52:10.744" v="223" actId="14100"/>
          <ac:spMkLst>
            <pc:docMk/>
            <pc:sldMk cId="3892055719" sldId="12033"/>
            <ac:spMk id="161795" creationId="{7358AD44-C33F-FB80-08D2-4F323E83C40D}"/>
          </ac:spMkLst>
        </pc:spChg>
        <pc:picChg chg="add mod">
          <ac:chgData name="Jim McGowan" userId="e2c7446dd3aca506" providerId="LiveId" clId="{92D2AB30-B469-4E5C-BEF3-837BFCAB84F2}" dt="2024-10-10T17:44:02.577" v="121"/>
          <ac:picMkLst>
            <pc:docMk/>
            <pc:sldMk cId="3892055719" sldId="12033"/>
            <ac:picMk id="2" creationId="{DE8D73C3-DB85-106A-13C8-98F86AF0DC71}"/>
          </ac:picMkLst>
        </pc:picChg>
        <pc:picChg chg="del">
          <ac:chgData name="Jim McGowan" userId="e2c7446dd3aca506" providerId="LiveId" clId="{92D2AB30-B469-4E5C-BEF3-837BFCAB84F2}" dt="2024-10-10T17:44:02.141" v="120" actId="478"/>
          <ac:picMkLst>
            <pc:docMk/>
            <pc:sldMk cId="3892055719" sldId="12033"/>
            <ac:picMk id="3" creationId="{AFCACE71-420B-6706-699E-8FA44E17639E}"/>
          </ac:picMkLst>
        </pc:picChg>
      </pc:sldChg>
      <pc:sldChg chg="addSp delSp modSp mod">
        <pc:chgData name="Jim McGowan" userId="e2c7446dd3aca506" providerId="LiveId" clId="{92D2AB30-B469-4E5C-BEF3-837BFCAB84F2}" dt="2024-10-10T17:52:21.016" v="224" actId="14100"/>
        <pc:sldMkLst>
          <pc:docMk/>
          <pc:sldMk cId="3774087326" sldId="12034"/>
        </pc:sldMkLst>
        <pc:spChg chg="mod">
          <ac:chgData name="Jim McGowan" userId="e2c7446dd3aca506" providerId="LiveId" clId="{92D2AB30-B469-4E5C-BEF3-837BFCAB84F2}" dt="2024-10-10T17:52:21.016" v="224" actId="14100"/>
          <ac:spMkLst>
            <pc:docMk/>
            <pc:sldMk cId="3774087326" sldId="12034"/>
            <ac:spMk id="161795" creationId="{91DF61C4-3DD4-F4AB-F267-B137E9924FD7}"/>
          </ac:spMkLst>
        </pc:spChg>
        <pc:picChg chg="add mod">
          <ac:chgData name="Jim McGowan" userId="e2c7446dd3aca506" providerId="LiveId" clId="{92D2AB30-B469-4E5C-BEF3-837BFCAB84F2}" dt="2024-10-10T17:44:04.905" v="123"/>
          <ac:picMkLst>
            <pc:docMk/>
            <pc:sldMk cId="3774087326" sldId="12034"/>
            <ac:picMk id="2" creationId="{9D96E47F-B5A0-3921-CD43-AADCFCDB7623}"/>
          </ac:picMkLst>
        </pc:picChg>
        <pc:picChg chg="del">
          <ac:chgData name="Jim McGowan" userId="e2c7446dd3aca506" providerId="LiveId" clId="{92D2AB30-B469-4E5C-BEF3-837BFCAB84F2}" dt="2024-10-10T17:44:04.437" v="122" actId="478"/>
          <ac:picMkLst>
            <pc:docMk/>
            <pc:sldMk cId="3774087326" sldId="12034"/>
            <ac:picMk id="3" creationId="{2D39739A-C2CC-424D-F38C-0317F204C58D}"/>
          </ac:picMkLst>
        </pc:picChg>
      </pc:sldChg>
      <pc:sldChg chg="addSp delSp modSp mod">
        <pc:chgData name="Jim McGowan" userId="e2c7446dd3aca506" providerId="LiveId" clId="{92D2AB30-B469-4E5C-BEF3-837BFCAB84F2}" dt="2024-10-10T17:53:53.660" v="239" actId="948"/>
        <pc:sldMkLst>
          <pc:docMk/>
          <pc:sldMk cId="2770816845" sldId="12035"/>
        </pc:sldMkLst>
        <pc:spChg chg="mod">
          <ac:chgData name="Jim McGowan" userId="e2c7446dd3aca506" providerId="LiveId" clId="{92D2AB30-B469-4E5C-BEF3-837BFCAB84F2}" dt="2024-10-10T17:53:53.660" v="239" actId="948"/>
          <ac:spMkLst>
            <pc:docMk/>
            <pc:sldMk cId="2770816845" sldId="12035"/>
            <ac:spMk id="161795" creationId="{8D28C0BF-EC3D-5942-3B6C-2E78E5BA1D6D}"/>
          </ac:spMkLst>
        </pc:spChg>
        <pc:picChg chg="add mod">
          <ac:chgData name="Jim McGowan" userId="e2c7446dd3aca506" providerId="LiveId" clId="{92D2AB30-B469-4E5C-BEF3-837BFCAB84F2}" dt="2024-10-10T17:44:08.192" v="125"/>
          <ac:picMkLst>
            <pc:docMk/>
            <pc:sldMk cId="2770816845" sldId="12035"/>
            <ac:picMk id="2" creationId="{78D46BF4-E252-F737-A890-F7156D8C37A1}"/>
          </ac:picMkLst>
        </pc:picChg>
        <pc:picChg chg="del">
          <ac:chgData name="Jim McGowan" userId="e2c7446dd3aca506" providerId="LiveId" clId="{92D2AB30-B469-4E5C-BEF3-837BFCAB84F2}" dt="2024-10-10T17:44:07.725" v="124" actId="478"/>
          <ac:picMkLst>
            <pc:docMk/>
            <pc:sldMk cId="2770816845" sldId="12035"/>
            <ac:picMk id="3" creationId="{E82A4ACB-5616-EA5F-A163-6FD21A72DD19}"/>
          </ac:picMkLst>
        </pc:picChg>
      </pc:sldChg>
      <pc:sldChg chg="addSp delSp modSp mod">
        <pc:chgData name="Jim McGowan" userId="e2c7446dd3aca506" providerId="LiveId" clId="{92D2AB30-B469-4E5C-BEF3-837BFCAB84F2}" dt="2024-10-10T17:54:00.349" v="240" actId="948"/>
        <pc:sldMkLst>
          <pc:docMk/>
          <pc:sldMk cId="2612280183" sldId="12036"/>
        </pc:sldMkLst>
        <pc:spChg chg="mod">
          <ac:chgData name="Jim McGowan" userId="e2c7446dd3aca506" providerId="LiveId" clId="{92D2AB30-B469-4E5C-BEF3-837BFCAB84F2}" dt="2024-10-10T17:54:00.349" v="240" actId="948"/>
          <ac:spMkLst>
            <pc:docMk/>
            <pc:sldMk cId="2612280183" sldId="12036"/>
            <ac:spMk id="161795" creationId="{99378B11-4CA5-D1B0-4B31-F7787A809D17}"/>
          </ac:spMkLst>
        </pc:spChg>
        <pc:picChg chg="add mod">
          <ac:chgData name="Jim McGowan" userId="e2c7446dd3aca506" providerId="LiveId" clId="{92D2AB30-B469-4E5C-BEF3-837BFCAB84F2}" dt="2024-10-10T17:44:10.745" v="127"/>
          <ac:picMkLst>
            <pc:docMk/>
            <pc:sldMk cId="2612280183" sldId="12036"/>
            <ac:picMk id="2" creationId="{D0AB07E2-1767-8C93-19A8-B0F042A00C99}"/>
          </ac:picMkLst>
        </pc:picChg>
        <pc:picChg chg="del">
          <ac:chgData name="Jim McGowan" userId="e2c7446dd3aca506" providerId="LiveId" clId="{92D2AB30-B469-4E5C-BEF3-837BFCAB84F2}" dt="2024-10-10T17:44:10.309" v="126" actId="478"/>
          <ac:picMkLst>
            <pc:docMk/>
            <pc:sldMk cId="2612280183" sldId="12036"/>
            <ac:picMk id="3" creationId="{D191735D-5329-33D4-2DE8-8814F1C7297E}"/>
          </ac:picMkLst>
        </pc:picChg>
      </pc:sldChg>
      <pc:sldChg chg="addSp delSp modSp mod">
        <pc:chgData name="Jim McGowan" userId="e2c7446dd3aca506" providerId="LiveId" clId="{92D2AB30-B469-4E5C-BEF3-837BFCAB84F2}" dt="2024-10-10T17:54:07.107" v="241" actId="948"/>
        <pc:sldMkLst>
          <pc:docMk/>
          <pc:sldMk cId="1101721865" sldId="12037"/>
        </pc:sldMkLst>
        <pc:spChg chg="mod">
          <ac:chgData name="Jim McGowan" userId="e2c7446dd3aca506" providerId="LiveId" clId="{92D2AB30-B469-4E5C-BEF3-837BFCAB84F2}" dt="2024-10-10T17:54:07.107" v="241" actId="948"/>
          <ac:spMkLst>
            <pc:docMk/>
            <pc:sldMk cId="1101721865" sldId="12037"/>
            <ac:spMk id="161795" creationId="{7C3FD5CF-58E1-7211-8B93-041023458124}"/>
          </ac:spMkLst>
        </pc:spChg>
        <pc:picChg chg="add mod">
          <ac:chgData name="Jim McGowan" userId="e2c7446dd3aca506" providerId="LiveId" clId="{92D2AB30-B469-4E5C-BEF3-837BFCAB84F2}" dt="2024-10-10T17:44:12.985" v="129"/>
          <ac:picMkLst>
            <pc:docMk/>
            <pc:sldMk cId="1101721865" sldId="12037"/>
            <ac:picMk id="2" creationId="{5CDB3687-D0F8-588D-8254-132AFAD21C86}"/>
          </ac:picMkLst>
        </pc:picChg>
        <pc:picChg chg="del">
          <ac:chgData name="Jim McGowan" userId="e2c7446dd3aca506" providerId="LiveId" clId="{92D2AB30-B469-4E5C-BEF3-837BFCAB84F2}" dt="2024-10-10T17:44:12.485" v="128" actId="478"/>
          <ac:picMkLst>
            <pc:docMk/>
            <pc:sldMk cId="1101721865" sldId="12037"/>
            <ac:picMk id="3" creationId="{608A75D8-1B31-61B3-A250-D181CBF19ADC}"/>
          </ac:picMkLst>
        </pc:picChg>
      </pc:sldChg>
      <pc:sldChg chg="addSp delSp modSp mod">
        <pc:chgData name="Jim McGowan" userId="e2c7446dd3aca506" providerId="LiveId" clId="{92D2AB30-B469-4E5C-BEF3-837BFCAB84F2}" dt="2024-10-10T17:54:13.480" v="242" actId="948"/>
        <pc:sldMkLst>
          <pc:docMk/>
          <pc:sldMk cId="2857042987" sldId="12038"/>
        </pc:sldMkLst>
        <pc:spChg chg="mod">
          <ac:chgData name="Jim McGowan" userId="e2c7446dd3aca506" providerId="LiveId" clId="{92D2AB30-B469-4E5C-BEF3-837BFCAB84F2}" dt="2024-10-10T17:54:13.480" v="242" actId="948"/>
          <ac:spMkLst>
            <pc:docMk/>
            <pc:sldMk cId="2857042987" sldId="12038"/>
            <ac:spMk id="161795" creationId="{C22D59F4-F913-A9E8-574F-1F4E25D93171}"/>
          </ac:spMkLst>
        </pc:spChg>
        <pc:picChg chg="add mod">
          <ac:chgData name="Jim McGowan" userId="e2c7446dd3aca506" providerId="LiveId" clId="{92D2AB30-B469-4E5C-BEF3-837BFCAB84F2}" dt="2024-10-10T17:44:15.856" v="131"/>
          <ac:picMkLst>
            <pc:docMk/>
            <pc:sldMk cId="2857042987" sldId="12038"/>
            <ac:picMk id="2" creationId="{F32529E5-9039-EBF2-76CC-949EF8EDDB28}"/>
          </ac:picMkLst>
        </pc:picChg>
        <pc:picChg chg="del">
          <ac:chgData name="Jim McGowan" userId="e2c7446dd3aca506" providerId="LiveId" clId="{92D2AB30-B469-4E5C-BEF3-837BFCAB84F2}" dt="2024-10-10T17:44:15.453" v="130" actId="478"/>
          <ac:picMkLst>
            <pc:docMk/>
            <pc:sldMk cId="2857042987" sldId="12038"/>
            <ac:picMk id="3" creationId="{B744C57E-4055-87C6-A9AC-135DBC02CC98}"/>
          </ac:picMkLst>
        </pc:picChg>
      </pc:sldChg>
      <pc:sldChg chg="addSp delSp modSp mod">
        <pc:chgData name="Jim McGowan" userId="e2c7446dd3aca506" providerId="LiveId" clId="{92D2AB30-B469-4E5C-BEF3-837BFCAB84F2}" dt="2024-10-10T17:54:24.815" v="245" actId="6549"/>
        <pc:sldMkLst>
          <pc:docMk/>
          <pc:sldMk cId="4102035231" sldId="12039"/>
        </pc:sldMkLst>
        <pc:spChg chg="mod">
          <ac:chgData name="Jim McGowan" userId="e2c7446dd3aca506" providerId="LiveId" clId="{92D2AB30-B469-4E5C-BEF3-837BFCAB84F2}" dt="2024-10-10T17:54:24.815" v="245" actId="6549"/>
          <ac:spMkLst>
            <pc:docMk/>
            <pc:sldMk cId="4102035231" sldId="12039"/>
            <ac:spMk id="161795" creationId="{2ED6F54E-914D-A0F5-D34A-3DBDC0B8BE07}"/>
          </ac:spMkLst>
        </pc:spChg>
        <pc:picChg chg="add mod">
          <ac:chgData name="Jim McGowan" userId="e2c7446dd3aca506" providerId="LiveId" clId="{92D2AB30-B469-4E5C-BEF3-837BFCAB84F2}" dt="2024-10-10T17:44:18.841" v="133"/>
          <ac:picMkLst>
            <pc:docMk/>
            <pc:sldMk cId="4102035231" sldId="12039"/>
            <ac:picMk id="2" creationId="{143B4A7F-CCAF-482D-3474-56E27D0E7A02}"/>
          </ac:picMkLst>
        </pc:picChg>
        <pc:picChg chg="del">
          <ac:chgData name="Jim McGowan" userId="e2c7446dd3aca506" providerId="LiveId" clId="{92D2AB30-B469-4E5C-BEF3-837BFCAB84F2}" dt="2024-10-10T17:44:18.414" v="132" actId="478"/>
          <ac:picMkLst>
            <pc:docMk/>
            <pc:sldMk cId="4102035231" sldId="12039"/>
            <ac:picMk id="3" creationId="{7DD4346C-84BB-FA5C-FEAA-83B077AB3D61}"/>
          </ac:picMkLst>
        </pc:picChg>
      </pc:sldChg>
      <pc:sldChg chg="addSp delSp modSp mod">
        <pc:chgData name="Jim McGowan" userId="e2c7446dd3aca506" providerId="LiveId" clId="{92D2AB30-B469-4E5C-BEF3-837BFCAB84F2}" dt="2024-10-10T17:54:37.863" v="248" actId="6549"/>
        <pc:sldMkLst>
          <pc:docMk/>
          <pc:sldMk cId="1970983150" sldId="12040"/>
        </pc:sldMkLst>
        <pc:spChg chg="mod">
          <ac:chgData name="Jim McGowan" userId="e2c7446dd3aca506" providerId="LiveId" clId="{92D2AB30-B469-4E5C-BEF3-837BFCAB84F2}" dt="2024-10-10T17:54:37.863" v="248" actId="6549"/>
          <ac:spMkLst>
            <pc:docMk/>
            <pc:sldMk cId="1970983150" sldId="12040"/>
            <ac:spMk id="161795" creationId="{50B50BA8-805E-76CF-8C5B-729C4700B08A}"/>
          </ac:spMkLst>
        </pc:spChg>
        <pc:picChg chg="add mod">
          <ac:chgData name="Jim McGowan" userId="e2c7446dd3aca506" providerId="LiveId" clId="{92D2AB30-B469-4E5C-BEF3-837BFCAB84F2}" dt="2024-10-10T17:44:21.273" v="135"/>
          <ac:picMkLst>
            <pc:docMk/>
            <pc:sldMk cId="1970983150" sldId="12040"/>
            <ac:picMk id="2" creationId="{455F89F5-C4B0-7969-ACD6-CA7FF622ABE8}"/>
          </ac:picMkLst>
        </pc:picChg>
        <pc:picChg chg="del">
          <ac:chgData name="Jim McGowan" userId="e2c7446dd3aca506" providerId="LiveId" clId="{92D2AB30-B469-4E5C-BEF3-837BFCAB84F2}" dt="2024-10-10T17:44:20.861" v="134" actId="478"/>
          <ac:picMkLst>
            <pc:docMk/>
            <pc:sldMk cId="1970983150" sldId="12040"/>
            <ac:picMk id="3" creationId="{5EC3C85A-CB16-98D6-4A57-1DFABC9EE5EE}"/>
          </ac:picMkLst>
        </pc:picChg>
      </pc:sldChg>
      <pc:sldChg chg="addSp delSp modSp mod">
        <pc:chgData name="Jim McGowan" userId="e2c7446dd3aca506" providerId="LiveId" clId="{92D2AB30-B469-4E5C-BEF3-837BFCAB84F2}" dt="2024-10-10T17:54:54.415" v="252" actId="6549"/>
        <pc:sldMkLst>
          <pc:docMk/>
          <pc:sldMk cId="831394396" sldId="12041"/>
        </pc:sldMkLst>
        <pc:spChg chg="mod">
          <ac:chgData name="Jim McGowan" userId="e2c7446dd3aca506" providerId="LiveId" clId="{92D2AB30-B469-4E5C-BEF3-837BFCAB84F2}" dt="2024-10-10T17:54:54.415" v="252" actId="6549"/>
          <ac:spMkLst>
            <pc:docMk/>
            <pc:sldMk cId="831394396" sldId="12041"/>
            <ac:spMk id="161795" creationId="{644C7644-CF66-8735-8EE5-ECD96D4B8C82}"/>
          </ac:spMkLst>
        </pc:spChg>
        <pc:picChg chg="add mod">
          <ac:chgData name="Jim McGowan" userId="e2c7446dd3aca506" providerId="LiveId" clId="{92D2AB30-B469-4E5C-BEF3-837BFCAB84F2}" dt="2024-10-10T17:44:23.441" v="137"/>
          <ac:picMkLst>
            <pc:docMk/>
            <pc:sldMk cId="831394396" sldId="12041"/>
            <ac:picMk id="2" creationId="{102C25CE-87BC-42EB-D185-8467D08A533B}"/>
          </ac:picMkLst>
        </pc:picChg>
        <pc:picChg chg="del">
          <ac:chgData name="Jim McGowan" userId="e2c7446dd3aca506" providerId="LiveId" clId="{92D2AB30-B469-4E5C-BEF3-837BFCAB84F2}" dt="2024-10-10T17:44:23.101" v="136" actId="478"/>
          <ac:picMkLst>
            <pc:docMk/>
            <pc:sldMk cId="831394396" sldId="12041"/>
            <ac:picMk id="3" creationId="{0A6C4DE2-5A50-B147-D6AB-F0545ED541E0}"/>
          </ac:picMkLst>
        </pc:picChg>
      </pc:sldChg>
      <pc:sldChg chg="modSp mod">
        <pc:chgData name="Jim McGowan" userId="e2c7446dd3aca506" providerId="LiveId" clId="{92D2AB30-B469-4E5C-BEF3-837BFCAB84F2}" dt="2024-10-10T17:55:38.686" v="256" actId="14100"/>
        <pc:sldMkLst>
          <pc:docMk/>
          <pc:sldMk cId="81048201" sldId="12042"/>
        </pc:sldMkLst>
        <pc:spChg chg="mod">
          <ac:chgData name="Jim McGowan" userId="e2c7446dd3aca506" providerId="LiveId" clId="{92D2AB30-B469-4E5C-BEF3-837BFCAB84F2}" dt="2024-10-10T17:55:38.686" v="256" actId="14100"/>
          <ac:spMkLst>
            <pc:docMk/>
            <pc:sldMk cId="81048201" sldId="12042"/>
            <ac:spMk id="161795" creationId="{01757430-0CB1-DBDF-95B0-B6FAA941B64A}"/>
          </ac:spMkLst>
        </pc:spChg>
      </pc:sldChg>
      <pc:sldChg chg="modSp mod">
        <pc:chgData name="Jim McGowan" userId="e2c7446dd3aca506" providerId="LiveId" clId="{92D2AB30-B469-4E5C-BEF3-837BFCAB84F2}" dt="2024-10-10T17:58:02.759" v="272" actId="1035"/>
        <pc:sldMkLst>
          <pc:docMk/>
          <pc:sldMk cId="2146730377" sldId="12043"/>
        </pc:sldMkLst>
        <pc:spChg chg="mod">
          <ac:chgData name="Jim McGowan" userId="e2c7446dd3aca506" providerId="LiveId" clId="{92D2AB30-B469-4E5C-BEF3-837BFCAB84F2}" dt="2024-10-10T17:58:02.759" v="272" actId="1035"/>
          <ac:spMkLst>
            <pc:docMk/>
            <pc:sldMk cId="2146730377" sldId="12043"/>
            <ac:spMk id="161795" creationId="{630462C0-6EF4-8F15-6111-DA20FD4AB86E}"/>
          </ac:spMkLst>
        </pc:spChg>
      </pc:sldChg>
      <pc:sldChg chg="modSp mod">
        <pc:chgData name="Jim McGowan" userId="e2c7446dd3aca506" providerId="LiveId" clId="{92D2AB30-B469-4E5C-BEF3-837BFCAB84F2}" dt="2024-10-10T17:58:33.943" v="278" actId="1035"/>
        <pc:sldMkLst>
          <pc:docMk/>
          <pc:sldMk cId="1104014301" sldId="12044"/>
        </pc:sldMkLst>
        <pc:spChg chg="mod">
          <ac:chgData name="Jim McGowan" userId="e2c7446dd3aca506" providerId="LiveId" clId="{92D2AB30-B469-4E5C-BEF3-837BFCAB84F2}" dt="2024-10-10T17:58:33.943" v="278" actId="1035"/>
          <ac:spMkLst>
            <pc:docMk/>
            <pc:sldMk cId="1104014301" sldId="12044"/>
            <ac:spMk id="161795" creationId="{1B255914-E214-59A3-3E04-D2F89BC16D6D}"/>
          </ac:spMkLst>
        </pc:spChg>
      </pc:sldChg>
      <pc:sldChg chg="del">
        <pc:chgData name="Jim McGowan" userId="e2c7446dd3aca506" providerId="LiveId" clId="{92D2AB30-B469-4E5C-BEF3-837BFCAB84F2}" dt="2024-10-10T17:58:59.383" v="282" actId="47"/>
        <pc:sldMkLst>
          <pc:docMk/>
          <pc:sldMk cId="2892762118" sldId="12045"/>
        </pc:sldMkLst>
      </pc:sldChg>
      <pc:sldChg chg="del">
        <pc:chgData name="Jim McGowan" userId="e2c7446dd3aca506" providerId="LiveId" clId="{92D2AB30-B469-4E5C-BEF3-837BFCAB84F2}" dt="2024-10-10T17:59:17.799" v="286" actId="47"/>
        <pc:sldMkLst>
          <pc:docMk/>
          <pc:sldMk cId="1890960657" sldId="12046"/>
        </pc:sldMkLst>
      </pc:sldChg>
      <pc:sldChg chg="addSp delSp modSp mod">
        <pc:chgData name="Jim McGowan" userId="e2c7446dd3aca506" providerId="LiveId" clId="{92D2AB30-B469-4E5C-BEF3-837BFCAB84F2}" dt="2024-10-10T17:56:20.787" v="261" actId="108"/>
        <pc:sldMkLst>
          <pc:docMk/>
          <pc:sldMk cId="3381343137" sldId="12047"/>
        </pc:sldMkLst>
        <pc:spChg chg="mod">
          <ac:chgData name="Jim McGowan" userId="e2c7446dd3aca506" providerId="LiveId" clId="{92D2AB30-B469-4E5C-BEF3-837BFCAB84F2}" dt="2024-10-10T17:56:20.787" v="261" actId="108"/>
          <ac:spMkLst>
            <pc:docMk/>
            <pc:sldMk cId="3381343137" sldId="12047"/>
            <ac:spMk id="161795" creationId="{9D02C209-65AA-17B0-BD18-558F6023AA50}"/>
          </ac:spMkLst>
        </pc:spChg>
        <pc:picChg chg="add mod">
          <ac:chgData name="Jim McGowan" userId="e2c7446dd3aca506" providerId="LiveId" clId="{92D2AB30-B469-4E5C-BEF3-837BFCAB84F2}" dt="2024-10-10T17:44:27.633" v="139"/>
          <ac:picMkLst>
            <pc:docMk/>
            <pc:sldMk cId="3381343137" sldId="12047"/>
            <ac:picMk id="2" creationId="{0F85419F-F907-3428-AA8D-0A11A699232C}"/>
          </ac:picMkLst>
        </pc:picChg>
        <pc:picChg chg="del">
          <ac:chgData name="Jim McGowan" userId="e2c7446dd3aca506" providerId="LiveId" clId="{92D2AB30-B469-4E5C-BEF3-837BFCAB84F2}" dt="2024-10-10T17:44:27.062" v="138" actId="478"/>
          <ac:picMkLst>
            <pc:docMk/>
            <pc:sldMk cId="3381343137" sldId="12047"/>
            <ac:picMk id="3" creationId="{2048C5C0-AA66-BEEC-E622-9152B827DC83}"/>
          </ac:picMkLst>
        </pc:picChg>
      </pc:sldChg>
      <pc:sldChg chg="addSp delSp modSp mod">
        <pc:chgData name="Jim McGowan" userId="e2c7446dd3aca506" providerId="LiveId" clId="{92D2AB30-B469-4E5C-BEF3-837BFCAB84F2}" dt="2024-10-10T17:57:11.239" v="265" actId="6549"/>
        <pc:sldMkLst>
          <pc:docMk/>
          <pc:sldMk cId="367361916" sldId="12048"/>
        </pc:sldMkLst>
        <pc:spChg chg="mod">
          <ac:chgData name="Jim McGowan" userId="e2c7446dd3aca506" providerId="LiveId" clId="{92D2AB30-B469-4E5C-BEF3-837BFCAB84F2}" dt="2024-10-10T17:57:11.239" v="265" actId="6549"/>
          <ac:spMkLst>
            <pc:docMk/>
            <pc:sldMk cId="367361916" sldId="12048"/>
            <ac:spMk id="161795" creationId="{F88DD1DC-5361-9439-515D-D937520C02B0}"/>
          </ac:spMkLst>
        </pc:spChg>
        <pc:picChg chg="add mod">
          <ac:chgData name="Jim McGowan" userId="e2c7446dd3aca506" providerId="LiveId" clId="{92D2AB30-B469-4E5C-BEF3-837BFCAB84F2}" dt="2024-10-10T17:44:29.761" v="141"/>
          <ac:picMkLst>
            <pc:docMk/>
            <pc:sldMk cId="367361916" sldId="12048"/>
            <ac:picMk id="2" creationId="{138DC043-33AC-AAF4-7BF4-79A3F00B9EED}"/>
          </ac:picMkLst>
        </pc:picChg>
        <pc:picChg chg="del">
          <ac:chgData name="Jim McGowan" userId="e2c7446dd3aca506" providerId="LiveId" clId="{92D2AB30-B469-4E5C-BEF3-837BFCAB84F2}" dt="2024-10-10T17:44:29.366" v="140" actId="478"/>
          <ac:picMkLst>
            <pc:docMk/>
            <pc:sldMk cId="367361916" sldId="12048"/>
            <ac:picMk id="3" creationId="{E6EA4165-3F6F-6A42-4203-E172E0AB9219}"/>
          </ac:picMkLst>
        </pc:picChg>
      </pc:sldChg>
      <pc:sldChg chg="addSp delSp modSp mod">
        <pc:chgData name="Jim McGowan" userId="e2c7446dd3aca506" providerId="LiveId" clId="{92D2AB30-B469-4E5C-BEF3-837BFCAB84F2}" dt="2024-10-10T17:57:26.967" v="269" actId="6549"/>
        <pc:sldMkLst>
          <pc:docMk/>
          <pc:sldMk cId="1246201338" sldId="12049"/>
        </pc:sldMkLst>
        <pc:spChg chg="mod">
          <ac:chgData name="Jim McGowan" userId="e2c7446dd3aca506" providerId="LiveId" clId="{92D2AB30-B469-4E5C-BEF3-837BFCAB84F2}" dt="2024-10-10T17:57:26.967" v="269" actId="6549"/>
          <ac:spMkLst>
            <pc:docMk/>
            <pc:sldMk cId="1246201338" sldId="12049"/>
            <ac:spMk id="161795" creationId="{26F374EA-0438-C5C9-A09F-88D5AAFD2372}"/>
          </ac:spMkLst>
        </pc:spChg>
        <pc:picChg chg="add mod">
          <ac:chgData name="Jim McGowan" userId="e2c7446dd3aca506" providerId="LiveId" clId="{92D2AB30-B469-4E5C-BEF3-837BFCAB84F2}" dt="2024-10-10T17:44:32.384" v="143"/>
          <ac:picMkLst>
            <pc:docMk/>
            <pc:sldMk cId="1246201338" sldId="12049"/>
            <ac:picMk id="2" creationId="{C77966CB-3B60-F8BF-4449-180D41C33CBA}"/>
          </ac:picMkLst>
        </pc:picChg>
        <pc:picChg chg="del">
          <ac:chgData name="Jim McGowan" userId="e2c7446dd3aca506" providerId="LiveId" clId="{92D2AB30-B469-4E5C-BEF3-837BFCAB84F2}" dt="2024-10-10T17:44:32.038" v="142" actId="478"/>
          <ac:picMkLst>
            <pc:docMk/>
            <pc:sldMk cId="1246201338" sldId="12049"/>
            <ac:picMk id="3" creationId="{6EE398DA-EBFD-2453-9D53-0B5E64D85066}"/>
          </ac:picMkLst>
        </pc:picChg>
      </pc:sldChg>
      <pc:sldChg chg="addSp delSp modSp mod">
        <pc:chgData name="Jim McGowan" userId="e2c7446dd3aca506" providerId="LiveId" clId="{92D2AB30-B469-4E5C-BEF3-837BFCAB84F2}" dt="2024-10-10T17:59:56.197" v="292" actId="948"/>
        <pc:sldMkLst>
          <pc:docMk/>
          <pc:sldMk cId="2787527387" sldId="12050"/>
        </pc:sldMkLst>
        <pc:spChg chg="mod">
          <ac:chgData name="Jim McGowan" userId="e2c7446dd3aca506" providerId="LiveId" clId="{92D2AB30-B469-4E5C-BEF3-837BFCAB84F2}" dt="2024-10-10T17:59:56.197" v="292" actId="948"/>
          <ac:spMkLst>
            <pc:docMk/>
            <pc:sldMk cId="2787527387" sldId="12050"/>
            <ac:spMk id="161795" creationId="{5B29D9B8-CA69-D2E8-2106-CD180F97193E}"/>
          </ac:spMkLst>
        </pc:spChg>
        <pc:picChg chg="add mod">
          <ac:chgData name="Jim McGowan" userId="e2c7446dd3aca506" providerId="LiveId" clId="{92D2AB30-B469-4E5C-BEF3-837BFCAB84F2}" dt="2024-10-10T17:44:43.424" v="145"/>
          <ac:picMkLst>
            <pc:docMk/>
            <pc:sldMk cId="2787527387" sldId="12050"/>
            <ac:picMk id="2" creationId="{19D0D88B-DECB-CF6E-EFD7-B8DD93B7A72F}"/>
          </ac:picMkLst>
        </pc:picChg>
        <pc:picChg chg="del">
          <ac:chgData name="Jim McGowan" userId="e2c7446dd3aca506" providerId="LiveId" clId="{92D2AB30-B469-4E5C-BEF3-837BFCAB84F2}" dt="2024-10-10T17:44:42.957" v="144" actId="478"/>
          <ac:picMkLst>
            <pc:docMk/>
            <pc:sldMk cId="2787527387" sldId="12050"/>
            <ac:picMk id="3" creationId="{24431BD2-ACAF-2D91-E14E-2EA92F423D9C}"/>
          </ac:picMkLst>
        </pc:picChg>
      </pc:sldChg>
      <pc:sldChg chg="addSp delSp modSp del mod">
        <pc:chgData name="Jim McGowan" userId="e2c7446dd3aca506" providerId="LiveId" clId="{92D2AB30-B469-4E5C-BEF3-837BFCAB84F2}" dt="2024-10-10T18:00:14.672" v="295" actId="47"/>
        <pc:sldMkLst>
          <pc:docMk/>
          <pc:sldMk cId="3665143306" sldId="12051"/>
        </pc:sldMkLst>
        <pc:picChg chg="add mod">
          <ac:chgData name="Jim McGowan" userId="e2c7446dd3aca506" providerId="LiveId" clId="{92D2AB30-B469-4E5C-BEF3-837BFCAB84F2}" dt="2024-10-10T17:44:45.793" v="147"/>
          <ac:picMkLst>
            <pc:docMk/>
            <pc:sldMk cId="3665143306" sldId="12051"/>
            <ac:picMk id="2" creationId="{9C1872C5-EC9B-4F15-6CFD-B56ED8055BBA}"/>
          </ac:picMkLst>
        </pc:picChg>
        <pc:picChg chg="del">
          <ac:chgData name="Jim McGowan" userId="e2c7446dd3aca506" providerId="LiveId" clId="{92D2AB30-B469-4E5C-BEF3-837BFCAB84F2}" dt="2024-10-10T17:44:45.309" v="146" actId="478"/>
          <ac:picMkLst>
            <pc:docMk/>
            <pc:sldMk cId="3665143306" sldId="12051"/>
            <ac:picMk id="3" creationId="{A74E8BDA-3A67-B296-777F-AF518BD1B62A}"/>
          </ac:picMkLst>
        </pc:picChg>
      </pc:sldChg>
      <pc:sldChg chg="addSp delSp modSp del mod">
        <pc:chgData name="Jim McGowan" userId="e2c7446dd3aca506" providerId="LiveId" clId="{92D2AB30-B469-4E5C-BEF3-837BFCAB84F2}" dt="2024-10-10T18:00:33.263" v="299" actId="47"/>
        <pc:sldMkLst>
          <pc:docMk/>
          <pc:sldMk cId="3259110520" sldId="12052"/>
        </pc:sldMkLst>
        <pc:picChg chg="add mod">
          <ac:chgData name="Jim McGowan" userId="e2c7446dd3aca506" providerId="LiveId" clId="{92D2AB30-B469-4E5C-BEF3-837BFCAB84F2}" dt="2024-10-10T17:44:49.393" v="149"/>
          <ac:picMkLst>
            <pc:docMk/>
            <pc:sldMk cId="3259110520" sldId="12052"/>
            <ac:picMk id="2" creationId="{3FD7A14B-ED99-4684-4DD9-66FFA86D7BA0}"/>
          </ac:picMkLst>
        </pc:picChg>
        <pc:picChg chg="del">
          <ac:chgData name="Jim McGowan" userId="e2c7446dd3aca506" providerId="LiveId" clId="{92D2AB30-B469-4E5C-BEF3-837BFCAB84F2}" dt="2024-10-10T17:44:48.909" v="148" actId="478"/>
          <ac:picMkLst>
            <pc:docMk/>
            <pc:sldMk cId="3259110520" sldId="12052"/>
            <ac:picMk id="3" creationId="{255713EE-DF8F-4E9D-D4D3-C76798532585}"/>
          </ac:picMkLst>
        </pc:picChg>
      </pc:sldChg>
      <pc:sldChg chg="addSp delSp modSp del mod">
        <pc:chgData name="Jim McGowan" userId="e2c7446dd3aca506" providerId="LiveId" clId="{92D2AB30-B469-4E5C-BEF3-837BFCAB84F2}" dt="2024-10-10T18:00:53.031" v="303" actId="47"/>
        <pc:sldMkLst>
          <pc:docMk/>
          <pc:sldMk cId="867861176" sldId="12053"/>
        </pc:sldMkLst>
        <pc:picChg chg="add mod">
          <ac:chgData name="Jim McGowan" userId="e2c7446dd3aca506" providerId="LiveId" clId="{92D2AB30-B469-4E5C-BEF3-837BFCAB84F2}" dt="2024-10-10T17:44:51.889" v="151"/>
          <ac:picMkLst>
            <pc:docMk/>
            <pc:sldMk cId="867861176" sldId="12053"/>
            <ac:picMk id="2" creationId="{43A1280F-F9B8-5CA6-3750-8C88C3852BEB}"/>
          </ac:picMkLst>
        </pc:picChg>
        <pc:picChg chg="del">
          <ac:chgData name="Jim McGowan" userId="e2c7446dd3aca506" providerId="LiveId" clId="{92D2AB30-B469-4E5C-BEF3-837BFCAB84F2}" dt="2024-10-10T17:44:51.349" v="150" actId="478"/>
          <ac:picMkLst>
            <pc:docMk/>
            <pc:sldMk cId="867861176" sldId="12053"/>
            <ac:picMk id="3" creationId="{E50430E0-6BD9-FB83-A725-64C0D2718233}"/>
          </ac:picMkLst>
        </pc:picChg>
      </pc:sldChg>
      <pc:sldChg chg="modSp mod">
        <pc:chgData name="Jim McGowan" userId="e2c7446dd3aca506" providerId="LiveId" clId="{92D2AB30-B469-4E5C-BEF3-837BFCAB84F2}" dt="2024-10-10T18:01:05.418" v="305" actId="14100"/>
        <pc:sldMkLst>
          <pc:docMk/>
          <pc:sldMk cId="3753362248" sldId="12054"/>
        </pc:sldMkLst>
        <pc:spChg chg="mod">
          <ac:chgData name="Jim McGowan" userId="e2c7446dd3aca506" providerId="LiveId" clId="{92D2AB30-B469-4E5C-BEF3-837BFCAB84F2}" dt="2024-10-10T18:01:05.418" v="305" actId="14100"/>
          <ac:spMkLst>
            <pc:docMk/>
            <pc:sldMk cId="3753362248" sldId="12054"/>
            <ac:spMk id="161795" creationId="{A54FC381-06B5-16B2-1F2E-6392AEE1D1E8}"/>
          </ac:spMkLst>
        </pc:spChg>
      </pc:sldChg>
      <pc:sldChg chg="modSp mod">
        <pc:chgData name="Jim McGowan" userId="e2c7446dd3aca506" providerId="LiveId" clId="{92D2AB30-B469-4E5C-BEF3-837BFCAB84F2}" dt="2024-10-10T18:01:15.426" v="307" actId="14100"/>
        <pc:sldMkLst>
          <pc:docMk/>
          <pc:sldMk cId="3428182158" sldId="12055"/>
        </pc:sldMkLst>
        <pc:spChg chg="mod">
          <ac:chgData name="Jim McGowan" userId="e2c7446dd3aca506" providerId="LiveId" clId="{92D2AB30-B469-4E5C-BEF3-837BFCAB84F2}" dt="2024-10-10T18:01:15.426" v="307" actId="14100"/>
          <ac:spMkLst>
            <pc:docMk/>
            <pc:sldMk cId="3428182158" sldId="12055"/>
            <ac:spMk id="161795" creationId="{D65BD203-8C9F-ACB5-BFC8-6FFD2F8FA391}"/>
          </ac:spMkLst>
        </pc:spChg>
      </pc:sldChg>
      <pc:sldChg chg="modSp mod">
        <pc:chgData name="Jim McGowan" userId="e2c7446dd3aca506" providerId="LiveId" clId="{92D2AB30-B469-4E5C-BEF3-837BFCAB84F2}" dt="2024-10-10T18:01:24.526" v="309" actId="14100"/>
        <pc:sldMkLst>
          <pc:docMk/>
          <pc:sldMk cId="3907392931" sldId="12056"/>
        </pc:sldMkLst>
        <pc:spChg chg="mod">
          <ac:chgData name="Jim McGowan" userId="e2c7446dd3aca506" providerId="LiveId" clId="{92D2AB30-B469-4E5C-BEF3-837BFCAB84F2}" dt="2024-10-10T18:01:24.526" v="309" actId="14100"/>
          <ac:spMkLst>
            <pc:docMk/>
            <pc:sldMk cId="3907392931" sldId="12056"/>
            <ac:spMk id="161795" creationId="{372130BA-8BBE-D2F0-55E1-5EDF7AA96ED1}"/>
          </ac:spMkLst>
        </pc:spChg>
      </pc:sldChg>
      <pc:sldChg chg="modSp mod">
        <pc:chgData name="Jim McGowan" userId="e2c7446dd3aca506" providerId="LiveId" clId="{92D2AB30-B469-4E5C-BEF3-837BFCAB84F2}" dt="2024-10-10T18:01:33.916" v="311" actId="14100"/>
        <pc:sldMkLst>
          <pc:docMk/>
          <pc:sldMk cId="423211286" sldId="12057"/>
        </pc:sldMkLst>
        <pc:spChg chg="mod">
          <ac:chgData name="Jim McGowan" userId="e2c7446dd3aca506" providerId="LiveId" clId="{92D2AB30-B469-4E5C-BEF3-837BFCAB84F2}" dt="2024-10-10T18:01:33.916" v="311" actId="14100"/>
          <ac:spMkLst>
            <pc:docMk/>
            <pc:sldMk cId="423211286" sldId="12057"/>
            <ac:spMk id="161795" creationId="{1354FFB9-7D72-B929-991E-EFCD08AC65BF}"/>
          </ac:spMkLst>
        </pc:spChg>
      </pc:sldChg>
      <pc:sldChg chg="modSp mod">
        <pc:chgData name="Jim McGowan" userId="e2c7446dd3aca506" providerId="LiveId" clId="{92D2AB30-B469-4E5C-BEF3-837BFCAB84F2}" dt="2024-10-10T18:02:10.492" v="315" actId="14100"/>
        <pc:sldMkLst>
          <pc:docMk/>
          <pc:sldMk cId="1447328755" sldId="12058"/>
        </pc:sldMkLst>
        <pc:spChg chg="mod">
          <ac:chgData name="Jim McGowan" userId="e2c7446dd3aca506" providerId="LiveId" clId="{92D2AB30-B469-4E5C-BEF3-837BFCAB84F2}" dt="2024-10-10T18:02:10.492" v="315" actId="14100"/>
          <ac:spMkLst>
            <pc:docMk/>
            <pc:sldMk cId="1447328755" sldId="12058"/>
            <ac:spMk id="161795" creationId="{CCFF08D3-C67F-B1BE-08F7-6E5D4F5AE6E1}"/>
          </ac:spMkLst>
        </pc:spChg>
      </pc:sldChg>
      <pc:sldChg chg="del">
        <pc:chgData name="Jim McGowan" userId="e2c7446dd3aca506" providerId="LiveId" clId="{92D2AB30-B469-4E5C-BEF3-837BFCAB84F2}" dt="2024-10-10T18:02:39.495" v="318" actId="47"/>
        <pc:sldMkLst>
          <pc:docMk/>
          <pc:sldMk cId="4246108614" sldId="12059"/>
        </pc:sldMkLst>
      </pc:sldChg>
      <pc:sldChg chg="del">
        <pc:chgData name="Jim McGowan" userId="e2c7446dd3aca506" providerId="LiveId" clId="{92D2AB30-B469-4E5C-BEF3-837BFCAB84F2}" dt="2024-10-10T18:02:58.648" v="322" actId="47"/>
        <pc:sldMkLst>
          <pc:docMk/>
          <pc:sldMk cId="228417370" sldId="12060"/>
        </pc:sldMkLst>
      </pc:sldChg>
      <pc:sldChg chg="modSp mod">
        <pc:chgData name="Jim McGowan" userId="e2c7446dd3aca506" providerId="LiveId" clId="{92D2AB30-B469-4E5C-BEF3-837BFCAB84F2}" dt="2024-10-10T18:07:57.404" v="371" actId="14100"/>
        <pc:sldMkLst>
          <pc:docMk/>
          <pc:sldMk cId="2268907401" sldId="12061"/>
        </pc:sldMkLst>
        <pc:spChg chg="mod">
          <ac:chgData name="Jim McGowan" userId="e2c7446dd3aca506" providerId="LiveId" clId="{92D2AB30-B469-4E5C-BEF3-837BFCAB84F2}" dt="2024-10-10T18:07:57.404" v="371" actId="14100"/>
          <ac:spMkLst>
            <pc:docMk/>
            <pc:sldMk cId="2268907401" sldId="12061"/>
            <ac:spMk id="161795" creationId="{73F585D9-0805-744D-E169-8989A3C8D80E}"/>
          </ac:spMkLst>
        </pc:spChg>
      </pc:sldChg>
      <pc:sldChg chg="addSp delSp modSp mod">
        <pc:chgData name="Jim McGowan" userId="e2c7446dd3aca506" providerId="LiveId" clId="{92D2AB30-B469-4E5C-BEF3-837BFCAB84F2}" dt="2024-10-10T18:03:38.612" v="329" actId="14100"/>
        <pc:sldMkLst>
          <pc:docMk/>
          <pc:sldMk cId="3465838690" sldId="12062"/>
        </pc:sldMkLst>
        <pc:spChg chg="mod">
          <ac:chgData name="Jim McGowan" userId="e2c7446dd3aca506" providerId="LiveId" clId="{92D2AB30-B469-4E5C-BEF3-837BFCAB84F2}" dt="2024-10-10T18:03:38.612" v="329" actId="14100"/>
          <ac:spMkLst>
            <pc:docMk/>
            <pc:sldMk cId="3465838690" sldId="12062"/>
            <ac:spMk id="161795" creationId="{B093ACF1-C5C4-9A5F-B092-AA21E603E09F}"/>
          </ac:spMkLst>
        </pc:spChg>
        <pc:picChg chg="add mod">
          <ac:chgData name="Jim McGowan" userId="e2c7446dd3aca506" providerId="LiveId" clId="{92D2AB30-B469-4E5C-BEF3-837BFCAB84F2}" dt="2024-10-10T17:44:58.481" v="153"/>
          <ac:picMkLst>
            <pc:docMk/>
            <pc:sldMk cId="3465838690" sldId="12062"/>
            <ac:picMk id="2" creationId="{97C5870B-6425-426A-344C-21A8C99E73F6}"/>
          </ac:picMkLst>
        </pc:picChg>
        <pc:picChg chg="del">
          <ac:chgData name="Jim McGowan" userId="e2c7446dd3aca506" providerId="LiveId" clId="{92D2AB30-B469-4E5C-BEF3-837BFCAB84F2}" dt="2024-10-10T17:44:57.910" v="152" actId="478"/>
          <ac:picMkLst>
            <pc:docMk/>
            <pc:sldMk cId="3465838690" sldId="12062"/>
            <ac:picMk id="3" creationId="{095E3813-EF8E-4B5E-F2EA-FCD39BE7EA01}"/>
          </ac:picMkLst>
        </pc:picChg>
      </pc:sldChg>
      <pc:sldChg chg="addSp delSp modSp del mod">
        <pc:chgData name="Jim McGowan" userId="e2c7446dd3aca506" providerId="LiveId" clId="{92D2AB30-B469-4E5C-BEF3-837BFCAB84F2}" dt="2024-10-10T18:03:56.791" v="332" actId="47"/>
        <pc:sldMkLst>
          <pc:docMk/>
          <pc:sldMk cId="3242591914" sldId="12063"/>
        </pc:sldMkLst>
        <pc:picChg chg="add mod">
          <ac:chgData name="Jim McGowan" userId="e2c7446dd3aca506" providerId="LiveId" clId="{92D2AB30-B469-4E5C-BEF3-837BFCAB84F2}" dt="2024-10-10T17:45:00.856" v="155"/>
          <ac:picMkLst>
            <pc:docMk/>
            <pc:sldMk cId="3242591914" sldId="12063"/>
            <ac:picMk id="2" creationId="{ECA55F27-174B-02A7-7EF3-6337A79BAB20}"/>
          </ac:picMkLst>
        </pc:picChg>
        <pc:picChg chg="del">
          <ac:chgData name="Jim McGowan" userId="e2c7446dd3aca506" providerId="LiveId" clId="{92D2AB30-B469-4E5C-BEF3-837BFCAB84F2}" dt="2024-10-10T17:45:00.277" v="154" actId="478"/>
          <ac:picMkLst>
            <pc:docMk/>
            <pc:sldMk cId="3242591914" sldId="12063"/>
            <ac:picMk id="3" creationId="{3BA175C1-EEDD-AE00-C253-2CCD8DB53FEB}"/>
          </ac:picMkLst>
        </pc:picChg>
      </pc:sldChg>
      <pc:sldChg chg="addSp delSp modSp del mod">
        <pc:chgData name="Jim McGowan" userId="e2c7446dd3aca506" providerId="LiveId" clId="{92D2AB30-B469-4E5C-BEF3-837BFCAB84F2}" dt="2024-10-10T18:04:13.024" v="336" actId="47"/>
        <pc:sldMkLst>
          <pc:docMk/>
          <pc:sldMk cId="2216208338" sldId="12064"/>
        </pc:sldMkLst>
        <pc:picChg chg="add mod">
          <ac:chgData name="Jim McGowan" userId="e2c7446dd3aca506" providerId="LiveId" clId="{92D2AB30-B469-4E5C-BEF3-837BFCAB84F2}" dt="2024-10-10T17:45:02.865" v="157"/>
          <ac:picMkLst>
            <pc:docMk/>
            <pc:sldMk cId="2216208338" sldId="12064"/>
            <ac:picMk id="2" creationId="{F32BB6E5-8ACD-97B4-1257-3C75453E3C74}"/>
          </ac:picMkLst>
        </pc:picChg>
        <pc:picChg chg="del">
          <ac:chgData name="Jim McGowan" userId="e2c7446dd3aca506" providerId="LiveId" clId="{92D2AB30-B469-4E5C-BEF3-837BFCAB84F2}" dt="2024-10-10T17:45:02.517" v="156" actId="478"/>
          <ac:picMkLst>
            <pc:docMk/>
            <pc:sldMk cId="2216208338" sldId="12064"/>
            <ac:picMk id="3" creationId="{0A2FB61E-9BD6-0E56-16A8-C7ECB195D123}"/>
          </ac:picMkLst>
        </pc:picChg>
      </pc:sldChg>
      <pc:sldChg chg="addSp delSp modSp del mod">
        <pc:chgData name="Jim McGowan" userId="e2c7446dd3aca506" providerId="LiveId" clId="{92D2AB30-B469-4E5C-BEF3-837BFCAB84F2}" dt="2024-10-10T18:04:31.648" v="340" actId="47"/>
        <pc:sldMkLst>
          <pc:docMk/>
          <pc:sldMk cId="2981142530" sldId="12065"/>
        </pc:sldMkLst>
        <pc:picChg chg="add mod">
          <ac:chgData name="Jim McGowan" userId="e2c7446dd3aca506" providerId="LiveId" clId="{92D2AB30-B469-4E5C-BEF3-837BFCAB84F2}" dt="2024-10-10T17:45:04.969" v="159"/>
          <ac:picMkLst>
            <pc:docMk/>
            <pc:sldMk cId="2981142530" sldId="12065"/>
            <ac:picMk id="2" creationId="{65630C8A-329E-47B7-7179-F9EBA82455B2}"/>
          </ac:picMkLst>
        </pc:picChg>
        <pc:picChg chg="del">
          <ac:chgData name="Jim McGowan" userId="e2c7446dd3aca506" providerId="LiveId" clId="{92D2AB30-B469-4E5C-BEF3-837BFCAB84F2}" dt="2024-10-10T17:45:04.622" v="158" actId="478"/>
          <ac:picMkLst>
            <pc:docMk/>
            <pc:sldMk cId="2981142530" sldId="12065"/>
            <ac:picMk id="3" creationId="{327EC8DE-DA77-F435-7772-008114807A30}"/>
          </ac:picMkLst>
        </pc:picChg>
      </pc:sldChg>
      <pc:sldChg chg="addSp delSp modSp del mod">
        <pc:chgData name="Jim McGowan" userId="e2c7446dd3aca506" providerId="LiveId" clId="{92D2AB30-B469-4E5C-BEF3-837BFCAB84F2}" dt="2024-10-10T18:05:29.400" v="346" actId="47"/>
        <pc:sldMkLst>
          <pc:docMk/>
          <pc:sldMk cId="1393486831" sldId="12066"/>
        </pc:sldMkLst>
        <pc:picChg chg="add mod">
          <ac:chgData name="Jim McGowan" userId="e2c7446dd3aca506" providerId="LiveId" clId="{92D2AB30-B469-4E5C-BEF3-837BFCAB84F2}" dt="2024-10-10T17:45:07.544" v="161"/>
          <ac:picMkLst>
            <pc:docMk/>
            <pc:sldMk cId="1393486831" sldId="12066"/>
            <ac:picMk id="2" creationId="{E5FFBB60-A909-8A85-96C3-E0F6AF43E01A}"/>
          </ac:picMkLst>
        </pc:picChg>
        <pc:picChg chg="del">
          <ac:chgData name="Jim McGowan" userId="e2c7446dd3aca506" providerId="LiveId" clId="{92D2AB30-B469-4E5C-BEF3-837BFCAB84F2}" dt="2024-10-10T17:45:07.110" v="160" actId="478"/>
          <ac:picMkLst>
            <pc:docMk/>
            <pc:sldMk cId="1393486831" sldId="12066"/>
            <ac:picMk id="3" creationId="{19E5A62B-5D6A-3A0F-FA72-03761721F5F2}"/>
          </ac:picMkLst>
        </pc:picChg>
      </pc:sldChg>
      <pc:sldChg chg="addSp delSp modSp del mod">
        <pc:chgData name="Jim McGowan" userId="e2c7446dd3aca506" providerId="LiveId" clId="{92D2AB30-B469-4E5C-BEF3-837BFCAB84F2}" dt="2024-10-10T18:05:49.638" v="350" actId="47"/>
        <pc:sldMkLst>
          <pc:docMk/>
          <pc:sldMk cId="2036358815" sldId="12067"/>
        </pc:sldMkLst>
        <pc:picChg chg="add mod">
          <ac:chgData name="Jim McGowan" userId="e2c7446dd3aca506" providerId="LiveId" clId="{92D2AB30-B469-4E5C-BEF3-837BFCAB84F2}" dt="2024-10-10T17:45:09.834" v="163"/>
          <ac:picMkLst>
            <pc:docMk/>
            <pc:sldMk cId="2036358815" sldId="12067"/>
            <ac:picMk id="2" creationId="{D4B84F04-3A2B-F7A5-B5F9-FEAB54BA0EC0}"/>
          </ac:picMkLst>
        </pc:picChg>
        <pc:picChg chg="del">
          <ac:chgData name="Jim McGowan" userId="e2c7446dd3aca506" providerId="LiveId" clId="{92D2AB30-B469-4E5C-BEF3-837BFCAB84F2}" dt="2024-10-10T17:45:09.495" v="162" actId="478"/>
          <ac:picMkLst>
            <pc:docMk/>
            <pc:sldMk cId="2036358815" sldId="12067"/>
            <ac:picMk id="3" creationId="{09DC63CE-CB72-CC88-A05F-F8903B68CEC7}"/>
          </ac:picMkLst>
        </pc:picChg>
      </pc:sldChg>
      <pc:sldChg chg="addSp delSp modSp mod">
        <pc:chgData name="Jim McGowan" userId="e2c7446dd3aca506" providerId="LiveId" clId="{92D2AB30-B469-4E5C-BEF3-837BFCAB84F2}" dt="2024-10-10T18:09:06.839" v="378" actId="6549"/>
        <pc:sldMkLst>
          <pc:docMk/>
          <pc:sldMk cId="2234039727" sldId="12068"/>
        </pc:sldMkLst>
        <pc:spChg chg="mod">
          <ac:chgData name="Jim McGowan" userId="e2c7446dd3aca506" providerId="LiveId" clId="{92D2AB30-B469-4E5C-BEF3-837BFCAB84F2}" dt="2024-10-10T18:09:06.839" v="378" actId="6549"/>
          <ac:spMkLst>
            <pc:docMk/>
            <pc:sldMk cId="2234039727" sldId="12068"/>
            <ac:spMk id="161795" creationId="{D41E4501-2904-D8E0-8C88-C4BD6C27551F}"/>
          </ac:spMkLst>
        </pc:spChg>
        <pc:picChg chg="add mod">
          <ac:chgData name="Jim McGowan" userId="e2c7446dd3aca506" providerId="LiveId" clId="{92D2AB30-B469-4E5C-BEF3-837BFCAB84F2}" dt="2024-10-10T17:45:14.281" v="165"/>
          <ac:picMkLst>
            <pc:docMk/>
            <pc:sldMk cId="2234039727" sldId="12068"/>
            <ac:picMk id="2" creationId="{761044B6-C100-703C-0540-B444C1736CC0}"/>
          </ac:picMkLst>
        </pc:picChg>
        <pc:picChg chg="del">
          <ac:chgData name="Jim McGowan" userId="e2c7446dd3aca506" providerId="LiveId" clId="{92D2AB30-B469-4E5C-BEF3-837BFCAB84F2}" dt="2024-10-10T17:45:13.805" v="164" actId="478"/>
          <ac:picMkLst>
            <pc:docMk/>
            <pc:sldMk cId="2234039727" sldId="12068"/>
            <ac:picMk id="3" creationId="{7B33AF0B-AFF5-5A8D-1215-2A4E4BC85230}"/>
          </ac:picMkLst>
        </pc:picChg>
      </pc:sldChg>
      <pc:sldChg chg="addSp delSp modSp mod">
        <pc:chgData name="Jim McGowan" userId="e2c7446dd3aca506" providerId="LiveId" clId="{92D2AB30-B469-4E5C-BEF3-837BFCAB84F2}" dt="2024-10-10T18:09:20.143" v="381" actId="6549"/>
        <pc:sldMkLst>
          <pc:docMk/>
          <pc:sldMk cId="12765088" sldId="12069"/>
        </pc:sldMkLst>
        <pc:spChg chg="mod">
          <ac:chgData name="Jim McGowan" userId="e2c7446dd3aca506" providerId="LiveId" clId="{92D2AB30-B469-4E5C-BEF3-837BFCAB84F2}" dt="2024-10-10T18:09:20.143" v="381" actId="6549"/>
          <ac:spMkLst>
            <pc:docMk/>
            <pc:sldMk cId="12765088" sldId="12069"/>
            <ac:spMk id="161795" creationId="{BD096CD8-40E8-F979-7DB7-F5734FBBEB5A}"/>
          </ac:spMkLst>
        </pc:spChg>
        <pc:picChg chg="add mod">
          <ac:chgData name="Jim McGowan" userId="e2c7446dd3aca506" providerId="LiveId" clId="{92D2AB30-B469-4E5C-BEF3-837BFCAB84F2}" dt="2024-10-10T17:45:16.289" v="167"/>
          <ac:picMkLst>
            <pc:docMk/>
            <pc:sldMk cId="12765088" sldId="12069"/>
            <ac:picMk id="2" creationId="{508042DA-8665-7D80-6B61-0DAF9FDFB2C4}"/>
          </ac:picMkLst>
        </pc:picChg>
        <pc:picChg chg="del">
          <ac:chgData name="Jim McGowan" userId="e2c7446dd3aca506" providerId="LiveId" clId="{92D2AB30-B469-4E5C-BEF3-837BFCAB84F2}" dt="2024-10-10T17:45:15.885" v="166" actId="478"/>
          <ac:picMkLst>
            <pc:docMk/>
            <pc:sldMk cId="12765088" sldId="12069"/>
            <ac:picMk id="3" creationId="{92380FA2-FB74-1240-DF9D-7D2CE85BE8A1}"/>
          </ac:picMkLst>
        </pc:picChg>
      </pc:sldChg>
      <pc:sldChg chg="addSp delSp modSp mod">
        <pc:chgData name="Jim McGowan" userId="e2c7446dd3aca506" providerId="LiveId" clId="{92D2AB30-B469-4E5C-BEF3-837BFCAB84F2}" dt="2024-10-10T18:09:31.983" v="384" actId="6549"/>
        <pc:sldMkLst>
          <pc:docMk/>
          <pc:sldMk cId="2479911362" sldId="12070"/>
        </pc:sldMkLst>
        <pc:spChg chg="mod">
          <ac:chgData name="Jim McGowan" userId="e2c7446dd3aca506" providerId="LiveId" clId="{92D2AB30-B469-4E5C-BEF3-837BFCAB84F2}" dt="2024-10-10T18:09:31.983" v="384" actId="6549"/>
          <ac:spMkLst>
            <pc:docMk/>
            <pc:sldMk cId="2479911362" sldId="12070"/>
            <ac:spMk id="161795" creationId="{B1529674-DBF9-A0E4-7679-EFF2B20984FE}"/>
          </ac:spMkLst>
        </pc:spChg>
        <pc:picChg chg="add mod">
          <ac:chgData name="Jim McGowan" userId="e2c7446dd3aca506" providerId="LiveId" clId="{92D2AB30-B469-4E5C-BEF3-837BFCAB84F2}" dt="2024-10-10T17:45:18.304" v="169"/>
          <ac:picMkLst>
            <pc:docMk/>
            <pc:sldMk cId="2479911362" sldId="12070"/>
            <ac:picMk id="2" creationId="{BB3F8DD3-7106-DC91-569B-6FFE545E83A1}"/>
          </ac:picMkLst>
        </pc:picChg>
        <pc:picChg chg="del">
          <ac:chgData name="Jim McGowan" userId="e2c7446dd3aca506" providerId="LiveId" clId="{92D2AB30-B469-4E5C-BEF3-837BFCAB84F2}" dt="2024-10-10T17:45:17.934" v="168" actId="478"/>
          <ac:picMkLst>
            <pc:docMk/>
            <pc:sldMk cId="2479911362" sldId="12070"/>
            <ac:picMk id="3" creationId="{8654FBD7-4F48-3558-A524-C61041222530}"/>
          </ac:picMkLst>
        </pc:picChg>
      </pc:sldChg>
      <pc:sldChg chg="addSp delSp modSp mod">
        <pc:chgData name="Jim McGowan" userId="e2c7446dd3aca506" providerId="LiveId" clId="{92D2AB30-B469-4E5C-BEF3-837BFCAB84F2}" dt="2024-10-10T18:09:44.008" v="387" actId="6549"/>
        <pc:sldMkLst>
          <pc:docMk/>
          <pc:sldMk cId="2122749468" sldId="12071"/>
        </pc:sldMkLst>
        <pc:spChg chg="mod">
          <ac:chgData name="Jim McGowan" userId="e2c7446dd3aca506" providerId="LiveId" clId="{92D2AB30-B469-4E5C-BEF3-837BFCAB84F2}" dt="2024-10-10T18:09:44.008" v="387" actId="6549"/>
          <ac:spMkLst>
            <pc:docMk/>
            <pc:sldMk cId="2122749468" sldId="12071"/>
            <ac:spMk id="161795" creationId="{94B9580A-1464-06F6-A4EA-C920C9684A2E}"/>
          </ac:spMkLst>
        </pc:spChg>
        <pc:picChg chg="add mod">
          <ac:chgData name="Jim McGowan" userId="e2c7446dd3aca506" providerId="LiveId" clId="{92D2AB30-B469-4E5C-BEF3-837BFCAB84F2}" dt="2024-10-10T17:45:20.432" v="171"/>
          <ac:picMkLst>
            <pc:docMk/>
            <pc:sldMk cId="2122749468" sldId="12071"/>
            <ac:picMk id="2" creationId="{8BCE55CF-E86F-B1E4-A6F8-47FE791363DF}"/>
          </ac:picMkLst>
        </pc:picChg>
        <pc:picChg chg="del">
          <ac:chgData name="Jim McGowan" userId="e2c7446dd3aca506" providerId="LiveId" clId="{92D2AB30-B469-4E5C-BEF3-837BFCAB84F2}" dt="2024-10-10T17:45:20.038" v="170" actId="478"/>
          <ac:picMkLst>
            <pc:docMk/>
            <pc:sldMk cId="2122749468" sldId="12071"/>
            <ac:picMk id="3" creationId="{EC12C08A-9CF7-AFEB-9057-D6E01A920A08}"/>
          </ac:picMkLst>
        </pc:picChg>
      </pc:sldChg>
      <pc:sldChg chg="addSp delSp modSp mod">
        <pc:chgData name="Jim McGowan" userId="e2c7446dd3aca506" providerId="LiveId" clId="{92D2AB30-B469-4E5C-BEF3-837BFCAB84F2}" dt="2024-10-10T18:09:56.544" v="390" actId="6549"/>
        <pc:sldMkLst>
          <pc:docMk/>
          <pc:sldMk cId="1984368186" sldId="12072"/>
        </pc:sldMkLst>
        <pc:spChg chg="mod">
          <ac:chgData name="Jim McGowan" userId="e2c7446dd3aca506" providerId="LiveId" clId="{92D2AB30-B469-4E5C-BEF3-837BFCAB84F2}" dt="2024-10-10T18:09:56.544" v="390" actId="6549"/>
          <ac:spMkLst>
            <pc:docMk/>
            <pc:sldMk cId="1984368186" sldId="12072"/>
            <ac:spMk id="161795" creationId="{B1A15D7D-BC7B-0415-81E5-1ECE393EF492}"/>
          </ac:spMkLst>
        </pc:spChg>
        <pc:picChg chg="add mod">
          <ac:chgData name="Jim McGowan" userId="e2c7446dd3aca506" providerId="LiveId" clId="{92D2AB30-B469-4E5C-BEF3-837BFCAB84F2}" dt="2024-10-10T17:45:22.601" v="173"/>
          <ac:picMkLst>
            <pc:docMk/>
            <pc:sldMk cId="1984368186" sldId="12072"/>
            <ac:picMk id="2" creationId="{B8ECBA0A-D41F-2EBF-84F2-DB2926DF7218}"/>
          </ac:picMkLst>
        </pc:picChg>
        <pc:picChg chg="del">
          <ac:chgData name="Jim McGowan" userId="e2c7446dd3aca506" providerId="LiveId" clId="{92D2AB30-B469-4E5C-BEF3-837BFCAB84F2}" dt="2024-10-10T17:45:22.229" v="172" actId="478"/>
          <ac:picMkLst>
            <pc:docMk/>
            <pc:sldMk cId="1984368186" sldId="12072"/>
            <ac:picMk id="3" creationId="{5182CB81-C8B1-8E17-464C-83ED9716A9D1}"/>
          </ac:picMkLst>
        </pc:picChg>
      </pc:sldChg>
      <pc:sldChg chg="addSp delSp modSp mod">
        <pc:chgData name="Jim McGowan" userId="e2c7446dd3aca506" providerId="LiveId" clId="{92D2AB30-B469-4E5C-BEF3-837BFCAB84F2}" dt="2024-10-10T18:10:08.192" v="393" actId="6549"/>
        <pc:sldMkLst>
          <pc:docMk/>
          <pc:sldMk cId="3446432521" sldId="12073"/>
        </pc:sldMkLst>
        <pc:spChg chg="mod">
          <ac:chgData name="Jim McGowan" userId="e2c7446dd3aca506" providerId="LiveId" clId="{92D2AB30-B469-4E5C-BEF3-837BFCAB84F2}" dt="2024-10-10T18:10:08.192" v="393" actId="6549"/>
          <ac:spMkLst>
            <pc:docMk/>
            <pc:sldMk cId="3446432521" sldId="12073"/>
            <ac:spMk id="161795" creationId="{16C9665C-EE41-0705-A576-9FDB864867D4}"/>
          </ac:spMkLst>
        </pc:spChg>
        <pc:picChg chg="add mod">
          <ac:chgData name="Jim McGowan" userId="e2c7446dd3aca506" providerId="LiveId" clId="{92D2AB30-B469-4E5C-BEF3-837BFCAB84F2}" dt="2024-10-10T17:45:24.737" v="175"/>
          <ac:picMkLst>
            <pc:docMk/>
            <pc:sldMk cId="3446432521" sldId="12073"/>
            <ac:picMk id="2" creationId="{FCB22A06-C6E1-2E01-3C94-0E6CE0423AF7}"/>
          </ac:picMkLst>
        </pc:picChg>
        <pc:picChg chg="del">
          <ac:chgData name="Jim McGowan" userId="e2c7446dd3aca506" providerId="LiveId" clId="{92D2AB30-B469-4E5C-BEF3-837BFCAB84F2}" dt="2024-10-10T17:45:24.318" v="174" actId="478"/>
          <ac:picMkLst>
            <pc:docMk/>
            <pc:sldMk cId="3446432521" sldId="12073"/>
            <ac:picMk id="3" creationId="{B84F3F19-34D2-BD52-23E5-8CE63ED5F368}"/>
          </ac:picMkLst>
        </pc:picChg>
      </pc:sldChg>
      <pc:sldChg chg="addSp delSp modSp mod">
        <pc:chgData name="Jim McGowan" userId="e2c7446dd3aca506" providerId="LiveId" clId="{92D2AB30-B469-4E5C-BEF3-837BFCAB84F2}" dt="2024-10-10T18:10:21.968" v="396" actId="6549"/>
        <pc:sldMkLst>
          <pc:docMk/>
          <pc:sldMk cId="685270211" sldId="12074"/>
        </pc:sldMkLst>
        <pc:spChg chg="mod">
          <ac:chgData name="Jim McGowan" userId="e2c7446dd3aca506" providerId="LiveId" clId="{92D2AB30-B469-4E5C-BEF3-837BFCAB84F2}" dt="2024-10-10T18:10:21.968" v="396" actId="6549"/>
          <ac:spMkLst>
            <pc:docMk/>
            <pc:sldMk cId="685270211" sldId="12074"/>
            <ac:spMk id="161795" creationId="{464AB4A6-5CD6-C38E-6894-C0DC7DF90F81}"/>
          </ac:spMkLst>
        </pc:spChg>
        <pc:picChg chg="add mod">
          <ac:chgData name="Jim McGowan" userId="e2c7446dd3aca506" providerId="LiveId" clId="{92D2AB30-B469-4E5C-BEF3-837BFCAB84F2}" dt="2024-10-10T17:45:27.057" v="177"/>
          <ac:picMkLst>
            <pc:docMk/>
            <pc:sldMk cId="685270211" sldId="12074"/>
            <ac:picMk id="2" creationId="{5791CB48-2398-F223-9042-684822A50AB7}"/>
          </ac:picMkLst>
        </pc:picChg>
        <pc:picChg chg="del">
          <ac:chgData name="Jim McGowan" userId="e2c7446dd3aca506" providerId="LiveId" clId="{92D2AB30-B469-4E5C-BEF3-837BFCAB84F2}" dt="2024-10-10T17:45:26.598" v="176" actId="478"/>
          <ac:picMkLst>
            <pc:docMk/>
            <pc:sldMk cId="685270211" sldId="12074"/>
            <ac:picMk id="3" creationId="{EA32FD35-0923-C10F-9F94-9A5D6F99E9FD}"/>
          </ac:picMkLst>
        </pc:picChg>
      </pc:sldChg>
      <pc:sldChg chg="modSp mod">
        <pc:chgData name="Jim McGowan" userId="e2c7446dd3aca506" providerId="LiveId" clId="{92D2AB30-B469-4E5C-BEF3-837BFCAB84F2}" dt="2024-10-10T18:06:33.386" v="357" actId="14100"/>
        <pc:sldMkLst>
          <pc:docMk/>
          <pc:sldMk cId="3100012422" sldId="12075"/>
        </pc:sldMkLst>
        <pc:spChg chg="mod">
          <ac:chgData name="Jim McGowan" userId="e2c7446dd3aca506" providerId="LiveId" clId="{92D2AB30-B469-4E5C-BEF3-837BFCAB84F2}" dt="2024-10-10T18:06:33.386" v="357" actId="14100"/>
          <ac:spMkLst>
            <pc:docMk/>
            <pc:sldMk cId="3100012422" sldId="12075"/>
            <ac:spMk id="161795" creationId="{2290A39A-2A1A-BF74-B7AD-9C730056429D}"/>
          </ac:spMkLst>
        </pc:spChg>
      </pc:sldChg>
      <pc:sldChg chg="del">
        <pc:chgData name="Jim McGowan" userId="e2c7446dd3aca506" providerId="LiveId" clId="{92D2AB30-B469-4E5C-BEF3-837BFCAB84F2}" dt="2024-10-10T18:07:06.623" v="362" actId="47"/>
        <pc:sldMkLst>
          <pc:docMk/>
          <pc:sldMk cId="792203765" sldId="12076"/>
        </pc:sldMkLst>
      </pc:sldChg>
      <pc:sldChg chg="del">
        <pc:chgData name="Jim McGowan" userId="e2c7446dd3aca506" providerId="LiveId" clId="{92D2AB30-B469-4E5C-BEF3-837BFCAB84F2}" dt="2024-10-10T18:07:39.423" v="367" actId="47"/>
        <pc:sldMkLst>
          <pc:docMk/>
          <pc:sldMk cId="2681684212" sldId="12077"/>
        </pc:sldMkLst>
      </pc:sldChg>
      <pc:sldChg chg="del">
        <pc:chgData name="Jim McGowan" userId="e2c7446dd3aca506" providerId="LiveId" clId="{92D2AB30-B469-4E5C-BEF3-837BFCAB84F2}" dt="2024-10-10T18:11:17.455" v="403" actId="47"/>
        <pc:sldMkLst>
          <pc:docMk/>
          <pc:sldMk cId="1679637636" sldId="12078"/>
        </pc:sldMkLst>
      </pc:sldChg>
      <pc:sldChg chg="addSp delSp modSp mod">
        <pc:chgData name="Jim McGowan" userId="e2c7446dd3aca506" providerId="LiveId" clId="{92D2AB30-B469-4E5C-BEF3-837BFCAB84F2}" dt="2024-10-10T18:11:52.656" v="410" actId="6549"/>
        <pc:sldMkLst>
          <pc:docMk/>
          <pc:sldMk cId="2566503470" sldId="12080"/>
        </pc:sldMkLst>
        <pc:spChg chg="mod">
          <ac:chgData name="Jim McGowan" userId="e2c7446dd3aca506" providerId="LiveId" clId="{92D2AB30-B469-4E5C-BEF3-837BFCAB84F2}" dt="2024-10-10T18:11:52.656" v="410" actId="6549"/>
          <ac:spMkLst>
            <pc:docMk/>
            <pc:sldMk cId="2566503470" sldId="12080"/>
            <ac:spMk id="161795" creationId="{2F75CA63-59E4-DAB7-42E5-89459D68C3A0}"/>
          </ac:spMkLst>
        </pc:spChg>
        <pc:picChg chg="add mod">
          <ac:chgData name="Jim McGowan" userId="e2c7446dd3aca506" providerId="LiveId" clId="{92D2AB30-B469-4E5C-BEF3-837BFCAB84F2}" dt="2024-10-10T17:45:32.272" v="179"/>
          <ac:picMkLst>
            <pc:docMk/>
            <pc:sldMk cId="2566503470" sldId="12080"/>
            <ac:picMk id="2" creationId="{27FD6BB4-AC2E-9861-DC81-E9E08CB0CDC2}"/>
          </ac:picMkLst>
        </pc:picChg>
        <pc:picChg chg="del">
          <ac:chgData name="Jim McGowan" userId="e2c7446dd3aca506" providerId="LiveId" clId="{92D2AB30-B469-4E5C-BEF3-837BFCAB84F2}" dt="2024-10-10T17:45:31.813" v="178" actId="478"/>
          <ac:picMkLst>
            <pc:docMk/>
            <pc:sldMk cId="2566503470" sldId="12080"/>
            <ac:picMk id="3" creationId="{8F4E3B71-FAEC-6413-DB35-D477AE4ED45B}"/>
          </ac:picMkLst>
        </pc:picChg>
      </pc:sldChg>
      <pc:sldChg chg="addSp delSp modSp mod">
        <pc:chgData name="Jim McGowan" userId="e2c7446dd3aca506" providerId="LiveId" clId="{92D2AB30-B469-4E5C-BEF3-837BFCAB84F2}" dt="2024-10-10T18:12:18.805" v="411" actId="14100"/>
        <pc:sldMkLst>
          <pc:docMk/>
          <pc:sldMk cId="4082939996" sldId="12081"/>
        </pc:sldMkLst>
        <pc:spChg chg="mod">
          <ac:chgData name="Jim McGowan" userId="e2c7446dd3aca506" providerId="LiveId" clId="{92D2AB30-B469-4E5C-BEF3-837BFCAB84F2}" dt="2024-10-10T18:12:18.805" v="411" actId="14100"/>
          <ac:spMkLst>
            <pc:docMk/>
            <pc:sldMk cId="4082939996" sldId="12081"/>
            <ac:spMk id="161795" creationId="{834E74C2-1511-411E-780D-046520549CDA}"/>
          </ac:spMkLst>
        </pc:spChg>
        <pc:picChg chg="add mod">
          <ac:chgData name="Jim McGowan" userId="e2c7446dd3aca506" providerId="LiveId" clId="{92D2AB30-B469-4E5C-BEF3-837BFCAB84F2}" dt="2024-10-10T17:45:34.433" v="181"/>
          <ac:picMkLst>
            <pc:docMk/>
            <pc:sldMk cId="4082939996" sldId="12081"/>
            <ac:picMk id="2" creationId="{FDAF26CF-F3C2-5BA6-3A35-F6A73E9D30C2}"/>
          </ac:picMkLst>
        </pc:picChg>
        <pc:picChg chg="del">
          <ac:chgData name="Jim McGowan" userId="e2c7446dd3aca506" providerId="LiveId" clId="{92D2AB30-B469-4E5C-BEF3-837BFCAB84F2}" dt="2024-10-10T17:45:34.021" v="180" actId="478"/>
          <ac:picMkLst>
            <pc:docMk/>
            <pc:sldMk cId="4082939996" sldId="12081"/>
            <ac:picMk id="3" creationId="{01CE5906-5E71-DF64-CEB5-EB5D43F42671}"/>
          </ac:picMkLst>
        </pc:picChg>
      </pc:sldChg>
      <pc:sldChg chg="addSp delSp modSp mod">
        <pc:chgData name="Jim McGowan" userId="e2c7446dd3aca506" providerId="LiveId" clId="{92D2AB30-B469-4E5C-BEF3-837BFCAB84F2}" dt="2024-10-10T18:13:08.255" v="413" actId="14100"/>
        <pc:sldMkLst>
          <pc:docMk/>
          <pc:sldMk cId="1776862850" sldId="12082"/>
        </pc:sldMkLst>
        <pc:spChg chg="mod">
          <ac:chgData name="Jim McGowan" userId="e2c7446dd3aca506" providerId="LiveId" clId="{92D2AB30-B469-4E5C-BEF3-837BFCAB84F2}" dt="2024-10-10T18:13:08.255" v="413" actId="14100"/>
          <ac:spMkLst>
            <pc:docMk/>
            <pc:sldMk cId="1776862850" sldId="12082"/>
            <ac:spMk id="161795" creationId="{B06CE18E-F15D-5C79-30BE-7F692910DC33}"/>
          </ac:spMkLst>
        </pc:spChg>
        <pc:picChg chg="add mod">
          <ac:chgData name="Jim McGowan" userId="e2c7446dd3aca506" providerId="LiveId" clId="{92D2AB30-B469-4E5C-BEF3-837BFCAB84F2}" dt="2024-10-10T17:45:36.577" v="183"/>
          <ac:picMkLst>
            <pc:docMk/>
            <pc:sldMk cId="1776862850" sldId="12082"/>
            <ac:picMk id="2" creationId="{52703EBA-F28C-5FE9-25FA-D092E3C7C6DF}"/>
          </ac:picMkLst>
        </pc:picChg>
        <pc:picChg chg="del">
          <ac:chgData name="Jim McGowan" userId="e2c7446dd3aca506" providerId="LiveId" clId="{92D2AB30-B469-4E5C-BEF3-837BFCAB84F2}" dt="2024-10-10T17:45:36.174" v="182" actId="478"/>
          <ac:picMkLst>
            <pc:docMk/>
            <pc:sldMk cId="1776862850" sldId="12082"/>
            <ac:picMk id="3" creationId="{FE702321-7CE2-7504-A649-89BEA5A69564}"/>
          </ac:picMkLst>
        </pc:picChg>
      </pc:sldChg>
      <pc:sldChg chg="addSp delSp modSp mod">
        <pc:chgData name="Jim McGowan" userId="e2c7446dd3aca506" providerId="LiveId" clId="{92D2AB30-B469-4E5C-BEF3-837BFCAB84F2}" dt="2024-10-10T18:13:17.083" v="414" actId="14100"/>
        <pc:sldMkLst>
          <pc:docMk/>
          <pc:sldMk cId="3016318292" sldId="12083"/>
        </pc:sldMkLst>
        <pc:spChg chg="mod">
          <ac:chgData name="Jim McGowan" userId="e2c7446dd3aca506" providerId="LiveId" clId="{92D2AB30-B469-4E5C-BEF3-837BFCAB84F2}" dt="2024-10-10T18:13:17.083" v="414" actId="14100"/>
          <ac:spMkLst>
            <pc:docMk/>
            <pc:sldMk cId="3016318292" sldId="12083"/>
            <ac:spMk id="161795" creationId="{2AF7F128-5269-02C0-65D3-9E8470C63ECC}"/>
          </ac:spMkLst>
        </pc:spChg>
        <pc:picChg chg="add mod">
          <ac:chgData name="Jim McGowan" userId="e2c7446dd3aca506" providerId="LiveId" clId="{92D2AB30-B469-4E5C-BEF3-837BFCAB84F2}" dt="2024-10-10T17:45:38.800" v="185"/>
          <ac:picMkLst>
            <pc:docMk/>
            <pc:sldMk cId="3016318292" sldId="12083"/>
            <ac:picMk id="2" creationId="{C1072656-CA0B-6EA8-5EAD-190D971AAEFA}"/>
          </ac:picMkLst>
        </pc:picChg>
        <pc:picChg chg="del">
          <ac:chgData name="Jim McGowan" userId="e2c7446dd3aca506" providerId="LiveId" clId="{92D2AB30-B469-4E5C-BEF3-837BFCAB84F2}" dt="2024-10-10T17:45:38.494" v="184" actId="478"/>
          <ac:picMkLst>
            <pc:docMk/>
            <pc:sldMk cId="3016318292" sldId="12083"/>
            <ac:picMk id="3" creationId="{A931BF62-67B5-EB34-1275-A17E44B95DE6}"/>
          </ac:picMkLst>
        </pc:picChg>
      </pc:sldChg>
      <pc:sldChg chg="del">
        <pc:chgData name="Jim McGowan" userId="e2c7446dd3aca506" providerId="LiveId" clId="{92D2AB30-B469-4E5C-BEF3-837BFCAB84F2}" dt="2024-10-10T17:41:29.094" v="79" actId="47"/>
        <pc:sldMkLst>
          <pc:docMk/>
          <pc:sldMk cId="1317696346" sldId="12084"/>
        </pc:sldMkLst>
      </pc:sldChg>
      <pc:sldChg chg="del">
        <pc:chgData name="Jim McGowan" userId="e2c7446dd3aca506" providerId="LiveId" clId="{92D2AB30-B469-4E5C-BEF3-837BFCAB84F2}" dt="2024-10-10T18:13:47.982" v="418" actId="47"/>
        <pc:sldMkLst>
          <pc:docMk/>
          <pc:sldMk cId="91768639" sldId="12085"/>
        </pc:sldMkLst>
      </pc:sldChg>
      <pc:sldChg chg="modSp add mod">
        <pc:chgData name="Jim McGowan" userId="e2c7446dd3aca506" providerId="LiveId" clId="{92D2AB30-B469-4E5C-BEF3-837BFCAB84F2}" dt="2024-10-10T17:35:47.731" v="43" actId="14100"/>
        <pc:sldMkLst>
          <pc:docMk/>
          <pc:sldMk cId="2453116234" sldId="12086"/>
        </pc:sldMkLst>
        <pc:spChg chg="mod">
          <ac:chgData name="Jim McGowan" userId="e2c7446dd3aca506" providerId="LiveId" clId="{92D2AB30-B469-4E5C-BEF3-837BFCAB84F2}" dt="2024-10-10T17:35:47.731" v="43" actId="14100"/>
          <ac:spMkLst>
            <pc:docMk/>
            <pc:sldMk cId="2453116234" sldId="12086"/>
            <ac:spMk id="161795" creationId="{B8AD52AB-CF45-E9B3-E204-16EA4937EFF1}"/>
          </ac:spMkLst>
        </pc:spChg>
      </pc:sldChg>
      <pc:sldChg chg="modSp add mod">
        <pc:chgData name="Jim McGowan" userId="e2c7446dd3aca506" providerId="LiveId" clId="{92D2AB30-B469-4E5C-BEF3-837BFCAB84F2}" dt="2024-10-10T17:36:12.527" v="47" actId="108"/>
        <pc:sldMkLst>
          <pc:docMk/>
          <pc:sldMk cId="1168808794" sldId="12087"/>
        </pc:sldMkLst>
        <pc:spChg chg="mod">
          <ac:chgData name="Jim McGowan" userId="e2c7446dd3aca506" providerId="LiveId" clId="{92D2AB30-B469-4E5C-BEF3-837BFCAB84F2}" dt="2024-10-10T17:36:12.527" v="47" actId="108"/>
          <ac:spMkLst>
            <pc:docMk/>
            <pc:sldMk cId="1168808794" sldId="12087"/>
            <ac:spMk id="161795" creationId="{013ACE2C-0D0D-9527-B740-F9B3E7E929DA}"/>
          </ac:spMkLst>
        </pc:spChg>
      </pc:sldChg>
      <pc:sldChg chg="modSp add mod">
        <pc:chgData name="Jim McGowan" userId="e2c7446dd3aca506" providerId="LiveId" clId="{92D2AB30-B469-4E5C-BEF3-837BFCAB84F2}" dt="2024-10-10T17:36:30.143" v="51" actId="108"/>
        <pc:sldMkLst>
          <pc:docMk/>
          <pc:sldMk cId="3001195292" sldId="12088"/>
        </pc:sldMkLst>
        <pc:spChg chg="mod">
          <ac:chgData name="Jim McGowan" userId="e2c7446dd3aca506" providerId="LiveId" clId="{92D2AB30-B469-4E5C-BEF3-837BFCAB84F2}" dt="2024-10-10T17:36:30.143" v="51" actId="108"/>
          <ac:spMkLst>
            <pc:docMk/>
            <pc:sldMk cId="3001195292" sldId="12088"/>
            <ac:spMk id="161795" creationId="{71BE0C2A-3D5B-8202-3350-BCC7C8156108}"/>
          </ac:spMkLst>
        </pc:spChg>
      </pc:sldChg>
      <pc:sldChg chg="modSp add mod">
        <pc:chgData name="Jim McGowan" userId="e2c7446dd3aca506" providerId="LiveId" clId="{92D2AB30-B469-4E5C-BEF3-837BFCAB84F2}" dt="2024-10-10T17:36:53.448" v="55" actId="108"/>
        <pc:sldMkLst>
          <pc:docMk/>
          <pc:sldMk cId="1199268025" sldId="12089"/>
        </pc:sldMkLst>
        <pc:spChg chg="mod">
          <ac:chgData name="Jim McGowan" userId="e2c7446dd3aca506" providerId="LiveId" clId="{92D2AB30-B469-4E5C-BEF3-837BFCAB84F2}" dt="2024-10-10T17:36:53.448" v="55" actId="108"/>
          <ac:spMkLst>
            <pc:docMk/>
            <pc:sldMk cId="1199268025" sldId="12089"/>
            <ac:spMk id="161795" creationId="{BAE9A922-CC91-641E-3320-E8004ACFC5DF}"/>
          </ac:spMkLst>
        </pc:spChg>
      </pc:sldChg>
      <pc:sldChg chg="modSp add mod">
        <pc:chgData name="Jim McGowan" userId="e2c7446dd3aca506" providerId="LiveId" clId="{92D2AB30-B469-4E5C-BEF3-837BFCAB84F2}" dt="2024-10-10T17:37:12.251" v="59" actId="108"/>
        <pc:sldMkLst>
          <pc:docMk/>
          <pc:sldMk cId="365321376" sldId="12090"/>
        </pc:sldMkLst>
        <pc:spChg chg="mod">
          <ac:chgData name="Jim McGowan" userId="e2c7446dd3aca506" providerId="LiveId" clId="{92D2AB30-B469-4E5C-BEF3-837BFCAB84F2}" dt="2024-10-10T17:37:12.251" v="59" actId="108"/>
          <ac:spMkLst>
            <pc:docMk/>
            <pc:sldMk cId="365321376" sldId="12090"/>
            <ac:spMk id="161795" creationId="{6FADAE88-ECAB-2BEF-A374-AA11E054D81D}"/>
          </ac:spMkLst>
        </pc:spChg>
      </pc:sldChg>
      <pc:sldChg chg="modSp add mod">
        <pc:chgData name="Jim McGowan" userId="e2c7446dd3aca506" providerId="LiveId" clId="{92D2AB30-B469-4E5C-BEF3-837BFCAB84F2}" dt="2024-10-10T17:37:53.279" v="63" actId="108"/>
        <pc:sldMkLst>
          <pc:docMk/>
          <pc:sldMk cId="258036414" sldId="12091"/>
        </pc:sldMkLst>
        <pc:spChg chg="mod">
          <ac:chgData name="Jim McGowan" userId="e2c7446dd3aca506" providerId="LiveId" clId="{92D2AB30-B469-4E5C-BEF3-837BFCAB84F2}" dt="2024-10-10T17:37:53.279" v="63" actId="108"/>
          <ac:spMkLst>
            <pc:docMk/>
            <pc:sldMk cId="258036414" sldId="12091"/>
            <ac:spMk id="161795" creationId="{3499F355-F688-2A33-3A74-34BCD1F2A467}"/>
          </ac:spMkLst>
        </pc:spChg>
      </pc:sldChg>
      <pc:sldChg chg="modSp add mod">
        <pc:chgData name="Jim McGowan" userId="e2c7446dd3aca506" providerId="LiveId" clId="{92D2AB30-B469-4E5C-BEF3-837BFCAB84F2}" dt="2024-10-10T17:38:30.786" v="67" actId="108"/>
        <pc:sldMkLst>
          <pc:docMk/>
          <pc:sldMk cId="1495326147" sldId="12092"/>
        </pc:sldMkLst>
        <pc:spChg chg="mod">
          <ac:chgData name="Jim McGowan" userId="e2c7446dd3aca506" providerId="LiveId" clId="{92D2AB30-B469-4E5C-BEF3-837BFCAB84F2}" dt="2024-10-10T17:38:30.786" v="67" actId="108"/>
          <ac:spMkLst>
            <pc:docMk/>
            <pc:sldMk cId="1495326147" sldId="12092"/>
            <ac:spMk id="161795" creationId="{E6375866-90BB-DC8D-7104-F173F6B5E92A}"/>
          </ac:spMkLst>
        </pc:spChg>
      </pc:sldChg>
      <pc:sldChg chg="modSp add mod">
        <pc:chgData name="Jim McGowan" userId="e2c7446dd3aca506" providerId="LiveId" clId="{92D2AB30-B469-4E5C-BEF3-837BFCAB84F2}" dt="2024-10-10T17:39:01.777" v="71" actId="108"/>
        <pc:sldMkLst>
          <pc:docMk/>
          <pc:sldMk cId="1313541407" sldId="12093"/>
        </pc:sldMkLst>
        <pc:spChg chg="mod">
          <ac:chgData name="Jim McGowan" userId="e2c7446dd3aca506" providerId="LiveId" clId="{92D2AB30-B469-4E5C-BEF3-837BFCAB84F2}" dt="2024-10-10T17:39:01.777" v="71" actId="108"/>
          <ac:spMkLst>
            <pc:docMk/>
            <pc:sldMk cId="1313541407" sldId="12093"/>
            <ac:spMk id="161795" creationId="{E7285871-A1F9-6FEC-00FE-ED3AB1D3ED10}"/>
          </ac:spMkLst>
        </pc:spChg>
      </pc:sldChg>
      <pc:sldChg chg="modSp add mod">
        <pc:chgData name="Jim McGowan" userId="e2c7446dd3aca506" providerId="LiveId" clId="{92D2AB30-B469-4E5C-BEF3-837BFCAB84F2}" dt="2024-10-10T17:40:47.435" v="75" actId="108"/>
        <pc:sldMkLst>
          <pc:docMk/>
          <pc:sldMk cId="4136388237" sldId="12094"/>
        </pc:sldMkLst>
        <pc:spChg chg="mod">
          <ac:chgData name="Jim McGowan" userId="e2c7446dd3aca506" providerId="LiveId" clId="{92D2AB30-B469-4E5C-BEF3-837BFCAB84F2}" dt="2024-10-10T17:40:47.435" v="75" actId="108"/>
          <ac:spMkLst>
            <pc:docMk/>
            <pc:sldMk cId="4136388237" sldId="12094"/>
            <ac:spMk id="161795" creationId="{501721CB-2E99-1FE2-22E2-AE9D6DF0BC62}"/>
          </ac:spMkLst>
        </pc:spChg>
      </pc:sldChg>
      <pc:sldChg chg="modSp add mod">
        <pc:chgData name="Jim McGowan" userId="e2c7446dd3aca506" providerId="LiveId" clId="{92D2AB30-B469-4E5C-BEF3-837BFCAB84F2}" dt="2024-10-10T17:41:24.608" v="78" actId="108"/>
        <pc:sldMkLst>
          <pc:docMk/>
          <pc:sldMk cId="3591826792" sldId="12095"/>
        </pc:sldMkLst>
        <pc:spChg chg="mod">
          <ac:chgData name="Jim McGowan" userId="e2c7446dd3aca506" providerId="LiveId" clId="{92D2AB30-B469-4E5C-BEF3-837BFCAB84F2}" dt="2024-10-10T17:41:24.608" v="78" actId="108"/>
          <ac:spMkLst>
            <pc:docMk/>
            <pc:sldMk cId="3591826792" sldId="12095"/>
            <ac:spMk id="161795" creationId="{55BACA74-8418-42AB-74FC-0E0C11DBA6AA}"/>
          </ac:spMkLst>
        </pc:spChg>
      </pc:sldChg>
      <pc:sldChg chg="modSp add mod">
        <pc:chgData name="Jim McGowan" userId="e2c7446dd3aca506" providerId="LiveId" clId="{92D2AB30-B469-4E5C-BEF3-837BFCAB84F2}" dt="2024-10-10T17:58:54.456" v="281" actId="108"/>
        <pc:sldMkLst>
          <pc:docMk/>
          <pc:sldMk cId="3845236303" sldId="12096"/>
        </pc:sldMkLst>
        <pc:spChg chg="mod">
          <ac:chgData name="Jim McGowan" userId="e2c7446dd3aca506" providerId="LiveId" clId="{92D2AB30-B469-4E5C-BEF3-837BFCAB84F2}" dt="2024-10-10T17:58:54.456" v="281" actId="108"/>
          <ac:spMkLst>
            <pc:docMk/>
            <pc:sldMk cId="3845236303" sldId="12096"/>
            <ac:spMk id="161795" creationId="{58A549AC-B0F1-806D-D1F7-66276FF7865E}"/>
          </ac:spMkLst>
        </pc:spChg>
      </pc:sldChg>
      <pc:sldChg chg="modSp add mod">
        <pc:chgData name="Jim McGowan" userId="e2c7446dd3aca506" providerId="LiveId" clId="{92D2AB30-B469-4E5C-BEF3-837BFCAB84F2}" dt="2024-10-10T17:59:12.081" v="285" actId="108"/>
        <pc:sldMkLst>
          <pc:docMk/>
          <pc:sldMk cId="974571187" sldId="12097"/>
        </pc:sldMkLst>
        <pc:spChg chg="mod">
          <ac:chgData name="Jim McGowan" userId="e2c7446dd3aca506" providerId="LiveId" clId="{92D2AB30-B469-4E5C-BEF3-837BFCAB84F2}" dt="2024-10-10T17:59:12.081" v="285" actId="108"/>
          <ac:spMkLst>
            <pc:docMk/>
            <pc:sldMk cId="974571187" sldId="12097"/>
            <ac:spMk id="161795" creationId="{638DEE75-7D99-65D1-D02A-C87E592553D2}"/>
          </ac:spMkLst>
        </pc:spChg>
      </pc:sldChg>
      <pc:sldChg chg="modSp add mod">
        <pc:chgData name="Jim McGowan" userId="e2c7446dd3aca506" providerId="LiveId" clId="{92D2AB30-B469-4E5C-BEF3-837BFCAB84F2}" dt="2024-10-10T18:00:08.625" v="294" actId="108"/>
        <pc:sldMkLst>
          <pc:docMk/>
          <pc:sldMk cId="3564538007" sldId="12098"/>
        </pc:sldMkLst>
        <pc:spChg chg="mod">
          <ac:chgData name="Jim McGowan" userId="e2c7446dd3aca506" providerId="LiveId" clId="{92D2AB30-B469-4E5C-BEF3-837BFCAB84F2}" dt="2024-10-10T18:00:08.625" v="294" actId="108"/>
          <ac:spMkLst>
            <pc:docMk/>
            <pc:sldMk cId="3564538007" sldId="12098"/>
            <ac:spMk id="161795" creationId="{8439F2E8-08F1-5FF3-3210-0937115F69C7}"/>
          </ac:spMkLst>
        </pc:spChg>
      </pc:sldChg>
      <pc:sldChg chg="modSp add mod">
        <pc:chgData name="Jim McGowan" userId="e2c7446dd3aca506" providerId="LiveId" clId="{92D2AB30-B469-4E5C-BEF3-837BFCAB84F2}" dt="2024-10-10T18:00:27.787" v="298" actId="108"/>
        <pc:sldMkLst>
          <pc:docMk/>
          <pc:sldMk cId="3640314564" sldId="12099"/>
        </pc:sldMkLst>
        <pc:spChg chg="mod">
          <ac:chgData name="Jim McGowan" userId="e2c7446dd3aca506" providerId="LiveId" clId="{92D2AB30-B469-4E5C-BEF3-837BFCAB84F2}" dt="2024-10-10T18:00:27.787" v="298" actId="108"/>
          <ac:spMkLst>
            <pc:docMk/>
            <pc:sldMk cId="3640314564" sldId="12099"/>
            <ac:spMk id="161795" creationId="{CE05B923-9226-9B3E-E623-1E770E739134}"/>
          </ac:spMkLst>
        </pc:spChg>
      </pc:sldChg>
      <pc:sldChg chg="modSp add mod">
        <pc:chgData name="Jim McGowan" userId="e2c7446dd3aca506" providerId="LiveId" clId="{92D2AB30-B469-4E5C-BEF3-837BFCAB84F2}" dt="2024-10-10T18:00:45.832" v="302" actId="108"/>
        <pc:sldMkLst>
          <pc:docMk/>
          <pc:sldMk cId="1019925353" sldId="12100"/>
        </pc:sldMkLst>
        <pc:spChg chg="mod">
          <ac:chgData name="Jim McGowan" userId="e2c7446dd3aca506" providerId="LiveId" clId="{92D2AB30-B469-4E5C-BEF3-837BFCAB84F2}" dt="2024-10-10T18:00:45.832" v="302" actId="108"/>
          <ac:spMkLst>
            <pc:docMk/>
            <pc:sldMk cId="1019925353" sldId="12100"/>
            <ac:spMk id="161795" creationId="{8B5B1BAC-D892-60BC-1462-4435CE5A3728}"/>
          </ac:spMkLst>
        </pc:spChg>
      </pc:sldChg>
      <pc:sldChg chg="modSp add mod">
        <pc:chgData name="Jim McGowan" userId="e2c7446dd3aca506" providerId="LiveId" clId="{92D2AB30-B469-4E5C-BEF3-837BFCAB84F2}" dt="2024-10-10T18:02:23.649" v="317" actId="108"/>
        <pc:sldMkLst>
          <pc:docMk/>
          <pc:sldMk cId="1394865561" sldId="12101"/>
        </pc:sldMkLst>
        <pc:spChg chg="mod">
          <ac:chgData name="Jim McGowan" userId="e2c7446dd3aca506" providerId="LiveId" clId="{92D2AB30-B469-4E5C-BEF3-837BFCAB84F2}" dt="2024-10-10T18:02:23.649" v="317" actId="108"/>
          <ac:spMkLst>
            <pc:docMk/>
            <pc:sldMk cId="1394865561" sldId="12101"/>
            <ac:spMk id="161795" creationId="{068DE071-52AB-B708-1510-7DC5514DE67B}"/>
          </ac:spMkLst>
        </pc:spChg>
      </pc:sldChg>
      <pc:sldChg chg="modSp add mod">
        <pc:chgData name="Jim McGowan" userId="e2c7446dd3aca506" providerId="LiveId" clId="{92D2AB30-B469-4E5C-BEF3-837BFCAB84F2}" dt="2024-10-10T18:02:51.921" v="321" actId="108"/>
        <pc:sldMkLst>
          <pc:docMk/>
          <pc:sldMk cId="2411229932" sldId="12102"/>
        </pc:sldMkLst>
        <pc:spChg chg="mod">
          <ac:chgData name="Jim McGowan" userId="e2c7446dd3aca506" providerId="LiveId" clId="{92D2AB30-B469-4E5C-BEF3-837BFCAB84F2}" dt="2024-10-10T18:02:51.921" v="321" actId="108"/>
          <ac:spMkLst>
            <pc:docMk/>
            <pc:sldMk cId="2411229932" sldId="12102"/>
            <ac:spMk id="161795" creationId="{5B13C6F4-F0EE-F8E3-1493-9EECA3BFCFF9}"/>
          </ac:spMkLst>
        </pc:spChg>
      </pc:sldChg>
      <pc:sldChg chg="modSp add mod">
        <pc:chgData name="Jim McGowan" userId="e2c7446dd3aca506" providerId="LiveId" clId="{92D2AB30-B469-4E5C-BEF3-837BFCAB84F2}" dt="2024-10-10T18:03:52.724" v="331" actId="108"/>
        <pc:sldMkLst>
          <pc:docMk/>
          <pc:sldMk cId="2274120346" sldId="12103"/>
        </pc:sldMkLst>
        <pc:spChg chg="mod">
          <ac:chgData name="Jim McGowan" userId="e2c7446dd3aca506" providerId="LiveId" clId="{92D2AB30-B469-4E5C-BEF3-837BFCAB84F2}" dt="2024-10-10T18:03:52.724" v="331" actId="108"/>
          <ac:spMkLst>
            <pc:docMk/>
            <pc:sldMk cId="2274120346" sldId="12103"/>
            <ac:spMk id="161795" creationId="{9A1309D7-934F-10A0-EFB2-C06445295232}"/>
          </ac:spMkLst>
        </pc:spChg>
      </pc:sldChg>
      <pc:sldChg chg="modSp add mod">
        <pc:chgData name="Jim McGowan" userId="e2c7446dd3aca506" providerId="LiveId" clId="{92D2AB30-B469-4E5C-BEF3-837BFCAB84F2}" dt="2024-10-10T18:04:07.949" v="335" actId="108"/>
        <pc:sldMkLst>
          <pc:docMk/>
          <pc:sldMk cId="2714422995" sldId="12104"/>
        </pc:sldMkLst>
        <pc:spChg chg="mod">
          <ac:chgData name="Jim McGowan" userId="e2c7446dd3aca506" providerId="LiveId" clId="{92D2AB30-B469-4E5C-BEF3-837BFCAB84F2}" dt="2024-10-10T18:04:07.949" v="335" actId="108"/>
          <ac:spMkLst>
            <pc:docMk/>
            <pc:sldMk cId="2714422995" sldId="12104"/>
            <ac:spMk id="161795" creationId="{4A5B2097-67A5-1CA1-931D-C8E141016D82}"/>
          </ac:spMkLst>
        </pc:spChg>
      </pc:sldChg>
      <pc:sldChg chg="modSp add mod">
        <pc:chgData name="Jim McGowan" userId="e2c7446dd3aca506" providerId="LiveId" clId="{92D2AB30-B469-4E5C-BEF3-837BFCAB84F2}" dt="2024-10-10T18:04:25.791" v="339" actId="108"/>
        <pc:sldMkLst>
          <pc:docMk/>
          <pc:sldMk cId="4069277295" sldId="12105"/>
        </pc:sldMkLst>
        <pc:spChg chg="mod">
          <ac:chgData name="Jim McGowan" userId="e2c7446dd3aca506" providerId="LiveId" clId="{92D2AB30-B469-4E5C-BEF3-837BFCAB84F2}" dt="2024-10-10T18:04:25.791" v="339" actId="108"/>
          <ac:spMkLst>
            <pc:docMk/>
            <pc:sldMk cId="4069277295" sldId="12105"/>
            <ac:spMk id="161795" creationId="{495ACC72-1A66-3D7C-C6FD-5B671ED2CAFF}"/>
          </ac:spMkLst>
        </pc:spChg>
      </pc:sldChg>
      <pc:sldChg chg="modSp add mod">
        <pc:chgData name="Jim McGowan" userId="e2c7446dd3aca506" providerId="LiveId" clId="{92D2AB30-B469-4E5C-BEF3-837BFCAB84F2}" dt="2024-10-10T18:05:23.639" v="345" actId="108"/>
        <pc:sldMkLst>
          <pc:docMk/>
          <pc:sldMk cId="383592504" sldId="12106"/>
        </pc:sldMkLst>
        <pc:spChg chg="mod">
          <ac:chgData name="Jim McGowan" userId="e2c7446dd3aca506" providerId="LiveId" clId="{92D2AB30-B469-4E5C-BEF3-837BFCAB84F2}" dt="2024-10-10T18:05:23.639" v="345" actId="108"/>
          <ac:spMkLst>
            <pc:docMk/>
            <pc:sldMk cId="383592504" sldId="12106"/>
            <ac:spMk id="161795" creationId="{90B906D8-CE93-2F18-5FB3-3F5E749BC4AA}"/>
          </ac:spMkLst>
        </pc:spChg>
      </pc:sldChg>
      <pc:sldChg chg="modSp add mod">
        <pc:chgData name="Jim McGowan" userId="e2c7446dd3aca506" providerId="LiveId" clId="{92D2AB30-B469-4E5C-BEF3-837BFCAB84F2}" dt="2024-10-10T18:05:41.287" v="349" actId="108"/>
        <pc:sldMkLst>
          <pc:docMk/>
          <pc:sldMk cId="2734677379" sldId="12107"/>
        </pc:sldMkLst>
        <pc:spChg chg="mod">
          <ac:chgData name="Jim McGowan" userId="e2c7446dd3aca506" providerId="LiveId" clId="{92D2AB30-B469-4E5C-BEF3-837BFCAB84F2}" dt="2024-10-10T18:05:41.287" v="349" actId="108"/>
          <ac:spMkLst>
            <pc:docMk/>
            <pc:sldMk cId="2734677379" sldId="12107"/>
            <ac:spMk id="161795" creationId="{E3EA72AC-ED53-15C1-3AAB-783DD0C62C6C}"/>
          </ac:spMkLst>
        </pc:spChg>
      </pc:sldChg>
      <pc:sldChg chg="modSp add mod">
        <pc:chgData name="Jim McGowan" userId="e2c7446dd3aca506" providerId="LiveId" clId="{92D2AB30-B469-4E5C-BEF3-837BFCAB84F2}" dt="2024-10-10T18:06:56.190" v="361" actId="14100"/>
        <pc:sldMkLst>
          <pc:docMk/>
          <pc:sldMk cId="2443949419" sldId="12108"/>
        </pc:sldMkLst>
        <pc:spChg chg="mod">
          <ac:chgData name="Jim McGowan" userId="e2c7446dd3aca506" providerId="LiveId" clId="{92D2AB30-B469-4E5C-BEF3-837BFCAB84F2}" dt="2024-10-10T18:06:56.190" v="361" actId="14100"/>
          <ac:spMkLst>
            <pc:docMk/>
            <pc:sldMk cId="2443949419" sldId="12108"/>
            <ac:spMk id="161795" creationId="{3F177C0D-9479-46DE-FC8D-46DEB4E6E8D8}"/>
          </ac:spMkLst>
        </pc:spChg>
      </pc:sldChg>
      <pc:sldChg chg="modSp add mod">
        <pc:chgData name="Jim McGowan" userId="e2c7446dd3aca506" providerId="LiveId" clId="{92D2AB30-B469-4E5C-BEF3-837BFCAB84F2}" dt="2024-10-10T18:07:35.163" v="366" actId="108"/>
        <pc:sldMkLst>
          <pc:docMk/>
          <pc:sldMk cId="1807820515" sldId="12109"/>
        </pc:sldMkLst>
        <pc:spChg chg="mod">
          <ac:chgData name="Jim McGowan" userId="e2c7446dd3aca506" providerId="LiveId" clId="{92D2AB30-B469-4E5C-BEF3-837BFCAB84F2}" dt="2024-10-10T18:07:35.163" v="366" actId="108"/>
          <ac:spMkLst>
            <pc:docMk/>
            <pc:sldMk cId="1807820515" sldId="12109"/>
            <ac:spMk id="161795" creationId="{4507E52C-F456-9B1A-2C85-AA11CE5B5CDA}"/>
          </ac:spMkLst>
        </pc:spChg>
      </pc:sldChg>
      <pc:sldChg chg="modSp add mod">
        <pc:chgData name="Jim McGowan" userId="e2c7446dd3aca506" providerId="LiveId" clId="{92D2AB30-B469-4E5C-BEF3-837BFCAB84F2}" dt="2024-10-10T18:11:13.818" v="402" actId="108"/>
        <pc:sldMkLst>
          <pc:docMk/>
          <pc:sldMk cId="1813310109" sldId="12110"/>
        </pc:sldMkLst>
        <pc:spChg chg="mod">
          <ac:chgData name="Jim McGowan" userId="e2c7446dd3aca506" providerId="LiveId" clId="{92D2AB30-B469-4E5C-BEF3-837BFCAB84F2}" dt="2024-10-10T18:11:13.818" v="402" actId="108"/>
          <ac:spMkLst>
            <pc:docMk/>
            <pc:sldMk cId="1813310109" sldId="12110"/>
            <ac:spMk id="161795" creationId="{50072B2F-47EB-E593-DDA7-FB262DDCB291}"/>
          </ac:spMkLst>
        </pc:spChg>
      </pc:sldChg>
      <pc:sldChg chg="modSp add mod">
        <pc:chgData name="Jim McGowan" userId="e2c7446dd3aca506" providerId="LiveId" clId="{92D2AB30-B469-4E5C-BEF3-837BFCAB84F2}" dt="2024-10-10T18:13:44.863" v="417" actId="108"/>
        <pc:sldMkLst>
          <pc:docMk/>
          <pc:sldMk cId="3061958907" sldId="12111"/>
        </pc:sldMkLst>
        <pc:spChg chg="mod">
          <ac:chgData name="Jim McGowan" userId="e2c7446dd3aca506" providerId="LiveId" clId="{92D2AB30-B469-4E5C-BEF3-837BFCAB84F2}" dt="2024-10-10T18:13:44.863" v="417" actId="108"/>
          <ac:spMkLst>
            <pc:docMk/>
            <pc:sldMk cId="3061958907" sldId="12111"/>
            <ac:spMk id="161795" creationId="{48896C98-5B8D-AA83-3DE1-21A3AD6A2C31}"/>
          </ac:spMkLst>
        </pc:spChg>
      </pc:sldChg>
      <pc:sldChg chg="add del ord">
        <pc:chgData name="Jim McGowan" userId="e2c7446dd3aca506" providerId="LiveId" clId="{92D2AB30-B469-4E5C-BEF3-837BFCAB84F2}" dt="2024-10-10T18:12:50.486" v="412" actId="47"/>
        <pc:sldMkLst>
          <pc:docMk/>
          <pc:sldMk cId="3564255074" sldId="121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8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90" tIns="53897" rIns="107790" bIns="53897" numCol="1" anchor="b" anchorCtr="0" compatLnSpc="1">
            <a:prstTxWarp prst="textNoShape">
              <a:avLst/>
            </a:prstTxWarp>
          </a:bodyPr>
          <a:lstStyle>
            <a:lvl1pPr defTabSz="1019295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4" y="120406"/>
            <a:ext cx="4089536" cy="793995"/>
          </a:xfrm>
          <a:prstGeom prst="rect">
            <a:avLst/>
          </a:prstGeom>
        </p:spPr>
        <p:txBody>
          <a:bodyPr vert="horz" lIns="118230" tIns="59114" rIns="118230" bIns="59114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177 - 46v1-7</a:t>
            </a:r>
          </a:p>
          <a:p>
            <a:pPr>
              <a:defRPr/>
            </a:pPr>
            <a:r>
              <a:rPr lang="en-US" sz="1400" dirty="0"/>
              <a:t>10-13-2024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algn="r"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7" tIns="50513" rIns="101027" bIns="505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4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4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5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3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1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9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0" r:id="rId12"/>
    <p:sldLayoutId id="2147488921" r:id="rId13"/>
    <p:sldLayoutId id="2147488922" r:id="rId14"/>
    <p:sldLayoutId id="2147488923" r:id="rId15"/>
    <p:sldLayoutId id="2147488924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DC1E5-7937-4F3F-8612-C069304085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4164359-1CCE-491B-8BD9-5FB74E8EE1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0"/>
            <a:ext cx="10972800" cy="2590800"/>
          </a:xfrm>
        </p:spPr>
        <p:txBody>
          <a:bodyPr/>
          <a:lstStyle/>
          <a:p>
            <a:pPr algn="ctr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Jeremiah 30:7</a:t>
            </a:r>
            <a:endParaRPr lang="en-US" sz="4000" kern="1200" dirty="0">
              <a:solidFill>
                <a:schemeClr val="tx2"/>
              </a:solidFill>
              <a:ea typeface="+mj-ea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“Alas! for that day is great, There is none like it; And it is the time of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Jacob’s distress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(Gen. 32:8; 35:10), But he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it.”</a:t>
            </a:r>
          </a:p>
        </p:txBody>
      </p:sp>
      <p:pic>
        <p:nvPicPr>
          <p:cNvPr id="74756" name="Picture 2" descr="http://www.iconograms.org/images/igimages/I0219000501S0037AA_jeremiah_prophet.jpg">
            <a:extLst>
              <a:ext uri="{FF2B5EF4-FFF2-40B4-BE49-F238E27FC236}">
                <a16:creationId xmlns:a16="http://schemas.microsoft.com/office/drawing/2014/main" id="{F55345D5-26C4-423C-AAE9-757EDA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2667000"/>
            <a:ext cx="158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1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AD351-5735-4BE7-1F9C-F82C6D704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891EBE3-1009-0547-F40C-D5140A5D5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Starting Point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1B1F912-D210-0443-934A-E104CBA96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Family’s departure (1)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Beersheba (1b)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sacrifices (1c)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E7A21-DDBA-3E33-C992-EE344C4A4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n to beershe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 bwMode="auto">
          <a:xfrm>
            <a:off x="2590800" y="342900"/>
            <a:ext cx="7010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47D3-7AD2-B0EC-BDB0-4A2C8DCC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0C8961D-916A-2969-9EEE-BCF29982D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Starting Point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85E3-5F10-F5FC-0739-F395D1E1D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Family’s departure (1)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Beersheba (1b)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sacrifices (1c)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2E023-7693-B534-DCD3-BBF50D730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7EDAE-7692-914D-9491-8C058425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D8C691CF-D48F-0CE0-708F-B1A5AC974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379" y="1600200"/>
            <a:ext cx="7757546" cy="4648200"/>
          </a:xfrm>
        </p:spPr>
        <p:txBody>
          <a:bodyPr/>
          <a:lstStyle/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(1)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Jacob (2-4)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arrives in Egypt (5-7)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41D2DE-C318-AF70-14D8-039D427C5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46:1-7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Divine Sanction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FC213-6AD1-D6A2-B6E9-75FD155C7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0EBC-5CCF-64AF-ED28-10BE5227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27C859C-8BA0-A195-E234-DBD32EBB4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0E40D9A-ECED-B794-552C-7E23F3501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41910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79525-7351-F552-2E02-4E8BA03C5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FAB2-5874-BA05-1882-837796B2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5812B21-09AB-AE92-9DF1-E9EBD7880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9C04DBB-8DA0-9946-6CE1-842264184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C0D92-309F-16B5-DE63-162117A302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757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 Structure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480097" cy="36957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Introductory call to repentance (1:1-6)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Eight-night visions (1:7–6:15)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Question and answers about fasting (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Two burdens (9–14)</a:t>
            </a:r>
          </a:p>
        </p:txBody>
      </p:sp>
      <p:pic>
        <p:nvPicPr>
          <p:cNvPr id="4" name="Picture 2" descr="Zechariah - davidould.net">
            <a:extLst>
              <a:ext uri="{FF2B5EF4-FFF2-40B4-BE49-F238E27FC236}">
                <a16:creationId xmlns:a16="http://schemas.microsoft.com/office/drawing/2014/main" id="{AB963267-E858-4486-86BA-47DD1A5D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103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Eight Night Visions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(1:7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‒6:15)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94360" y="1371600"/>
            <a:ext cx="8244840" cy="5181600"/>
          </a:xfrm>
        </p:spPr>
        <p:txBody>
          <a:bodyPr/>
          <a:lstStyle/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Riders &amp; horses among the myrtle trees (1:7-17)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horns &amp; four craftsmen (1:18-21)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Man with the measuring line (2)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Cleansing of the High Priest Joshua (3)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Lampstand &amp; olive tree (4)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Flying scroll (5:1-4)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Woman in the basket (5:5-11)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chariots (6:1-8)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Conclusion: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crowning of Joshua (6:9-15)</a:t>
            </a:r>
          </a:p>
        </p:txBody>
      </p:sp>
      <p:pic>
        <p:nvPicPr>
          <p:cNvPr id="5" name="Picture 2" descr="Zechariah - davidould.net">
            <a:extLst>
              <a:ext uri="{FF2B5EF4-FFF2-40B4-BE49-F238E27FC236}">
                <a16:creationId xmlns:a16="http://schemas.microsoft.com/office/drawing/2014/main" id="{EF38A2B5-3432-4BA7-9A6D-0F1EC345E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C5E13FA-2F8B-4D16-B7F4-362C930D0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14" y="91440"/>
            <a:ext cx="837777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4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14BC-9B84-5F39-925B-8204CF79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0C5354C-EF31-FA2D-B27C-A04E62649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CD0C7B9-B69A-BD4C-7E8B-1ACA7BFB9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D35A4-6868-C5D7-53A7-5C9708E6B8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9785-08C3-095D-5249-E99A0821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5E856C8-387F-1A12-1843-E1D827A65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F18D3C5-324B-470B-4294-3F0E6680A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FCDE9-3542-73AC-5763-C45940D7F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C6A7-7576-31DA-FBED-7E26A2DB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3933EF9-205E-64AF-097B-64272DE79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12E3480-FE74-3B00-8657-6939C88B4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81E12-7FEF-B8E6-9AAC-27F54260A0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673" y="137160"/>
            <a:ext cx="839265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50"/>
    </mc:Choice>
    <mc:Fallback xmlns="">
      <p:transition advTm="1145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1BB7-7A55-E95A-5944-F900550E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7B59004-F3EC-A9AA-09B6-A3312605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Reconfirmation of the Abrahamic Covenant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BF98778-F44B-4482-DC18-EDC45F2C8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maker (3a)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Reconfirmation (3b)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a great nation (3c)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5F405-B888-397C-54B1-952EEBE27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7203-8A62-99A2-BE53-F32DB04F3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E3E3AC3-1574-DF4C-4632-E9AF1498B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Reconfirmation of the Abrahamic Covenant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39BA5C1-66D5-10AE-DCC3-A6B38C400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maker (3a)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Reconfirmation (3b)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a great nation (3c)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CB07C-BC2A-488B-CE70-1F82E3310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BDF6-08C1-80E0-E62A-8112296E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8793E5D-6CF7-FFC3-88ED-4C63F4D83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Reconfirmation of the Abrahamic Covenant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F32CA00-786C-5AC8-B644-775E0FC56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maker (3a)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Reconfirmation (3b)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a great nation (3c)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75163-7A9E-360C-0A86-520136C66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80CCD-1DEE-4ADD-9602-D3622AE6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15:16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in the fourth generation they will return here, for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wrongdoing of the Amorite is not yet complete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8E33B-ED95-44F9-816E-54593E37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50" y="2438202"/>
            <a:ext cx="2633700" cy="2286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16382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DB791-CF17-A9C3-AEC1-FC736ECC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37‒50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95" y="1143000"/>
            <a:ext cx="9525000" cy="4953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sold unto Egypt (37)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Canaan’s corruption (38)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falsely accused (39)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short-term predictions (40)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(41)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first reunion with his brothers (42)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to Egypt (46:1‒47:12)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BCF2E-4296-7AF2-65A6-7B7C2E7F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469EFFC0-177E-E996-A76B-9672D3FD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888017C1-2471-FA5B-AB5F-3D0205BD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514600"/>
            <a:ext cx="1295400" cy="381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4A3F32E-298D-CBA8-5536-C932F406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752600"/>
            <a:ext cx="12954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D408-8C3C-A064-7069-E678F900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41B1EA8-F9D6-564C-275A-CF3D276D8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Reconfirmation of the Abrahamic Covenant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3C2D412-78B4-A322-910C-53FC0F2B2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maker (3a)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Reconfirmation (3b)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a great nation (3c)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8BB1-37A2-B988-4760-974B1428A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New Promises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12:1-3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17" y="1295400"/>
            <a:ext cx="7187183" cy="5029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(Gen. 12:1b)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nation (Gen. 12:2a)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blessing (Gen. 12:2b)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name (Gen. 12:2c)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others (Gen. 12:2d)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blessers (Gen. 12:3a)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Cursing to cursers (Gen. 12:3b)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the world (Gen. 12:3c)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1C7A1-36DF-7A10-FAEA-BDA86BBB5F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5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99F2D-94E0-D977-50A2-879EF5C6A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4A62BF0-BDEA-200B-68DC-B40B595F8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46:2-4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Revelation to Jacob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0E79D06-7776-1292-A483-5ABD9290E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399" y="1752600"/>
            <a:ext cx="7400925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(2a)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(2b)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(2c)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Covenant Reconfirmed (3)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Promise (4)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DF5B9-5928-968E-1B50-ED0A91C87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BB66-8C20-D40B-A921-F4A345692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D85EA35-AA5D-D0DE-66A6-E9AEBFF58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Exodus Promise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4420479-4148-E3B0-6D09-4F0F9917E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presence (4a)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bring you back (4b)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comfort (4c)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E317B-816D-F2C5-B659-29FDE3D76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F62CC-51B1-4579-51B2-3CE61946A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81FDDB3-617D-75A1-AE28-9D707FE1E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Exodus Promise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0BC0039-3B4F-FDCF-7762-E4B8669F5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presence (4a)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bring you back (4b)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comfort (4c)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2108A-B4D0-8106-AC5B-D7E11AD8E5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Helper, that He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He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5962-EB9E-40BC-A5D8-EB4A986B3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37" y="3733800"/>
            <a:ext cx="12619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5705A-3F8D-98FE-95B5-0287A2460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EF8DF2C-82E0-354C-50C6-427BDD167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Exodus Promise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13BF636-EB99-C804-1E59-C57DF4F23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presence (4a)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bring you back (4b)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comfort (4c)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7973D-01B1-5EC8-F842-B901A97DE7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8BCD-9D66-36E5-3F0E-BFDAF8408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2CE0D-EA81-E7A0-A916-9BA63E2F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A8D2F77B-572C-2E17-01FF-A1D7879A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15:16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in the fourth generation they will return here, for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wrongdoing of the Amorite is not yet complete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8D632-09DA-8096-BAC0-33E7EEA28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50" y="2438202"/>
            <a:ext cx="2633700" cy="2286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55631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D376-BEC2-19E1-5B84-064D0D7E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74A651A-55F1-BA26-1822-059EBEE16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7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46:1‒47:12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Sojourn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6576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Sanction (46:1-7)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(46:8-27)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Arrives in Egypt (46:28-34)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Family Before Pharaoh (47:1-10)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in Goshen (47:11-12)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D0D02-B966-AEEC-828F-933395BAA0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7A4A-AFD9-DDA6-F46A-3A23CCC7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9B714E1-45C4-1FD7-D993-7E33BF07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Exodus Promise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8EA0361-9F94-D9E1-4B1D-91414C270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781800" cy="2133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presence (4a)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bring you back (4b)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of comfort (4c)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D65FB-D7CF-AD49-5F79-4DF63F0FA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A6C5-48C0-DDC1-A736-48AF8FE31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5E6689F-23F4-0AA6-B132-5E4C31586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379" y="1600200"/>
            <a:ext cx="7757546" cy="4648200"/>
          </a:xfrm>
        </p:spPr>
        <p:txBody>
          <a:bodyPr/>
          <a:lstStyle/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(1)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Jacob (2-4)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arrives in Egypt (5-7)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915419-0BE5-0D9A-CC68-154616125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46:1-7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Divine Sanction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C8913-36DD-7900-0E1B-FCC82063E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2337A-737D-5019-F7F5-1422F50C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3909DD0-7C6C-D9C2-8683-CF768C508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F1CFACA-721A-977C-18F0-A45CD2AB0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645C1-9781-B1AD-DE1E-ABF21E9FAB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76BAC-FCB9-F9E3-1A7B-8FA6F729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6D606FD-7E71-7809-0E50-128A89A56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8AD52AB-CF45-E9B3-E204-16EA4937E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91013-0F75-3722-D1E7-4F8294186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49308-FF2E-ECBC-8418-8EA3352B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n to beersheba">
            <a:extLst>
              <a:ext uri="{FF2B5EF4-FFF2-40B4-BE49-F238E27FC236}">
                <a16:creationId xmlns:a16="http://schemas.microsoft.com/office/drawing/2014/main" id="{61202F4A-BE20-1602-C230-BB1F1712A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 bwMode="auto">
          <a:xfrm>
            <a:off x="2590800" y="342900"/>
            <a:ext cx="7010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F50D-E18D-A180-92A9-F92C17F7E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CE3766C1-83BB-FE11-4DB5-6D40E068D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1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EAACE-2115-600B-59CC-A033EE3F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CD7F3-7AD1-4DDC-D55D-92A64F2C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B5FAE961-3F0D-5ED0-66BA-5774E796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9AFA2914-ABC6-F894-9FF1-E5423547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514600"/>
            <a:ext cx="1295400" cy="381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C6CAA21B-AF6C-04A4-E280-E9DF5DB1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752600"/>
            <a:ext cx="12954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9470A-3E95-EC82-61D3-6DF43D0F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D1DC5-44F6-2BA0-C83B-CC115CFF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AF9B-FA82-A4E4-41DE-F6DD35561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2B438F5-04A7-B880-2A29-7B59BEB85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13ACE2C-0D0D-9527-B740-F9B3E7E9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C4000-C8BA-93B4-C12B-BCE5EEF62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9F35C-D273-B60C-5E52-E2603BF89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82D2201-43D0-1D93-A522-EEA544A4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1BE0C2A-3D5B-8202-3350-BCC7C8156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7ED79-23A5-EE77-74B9-1C65093F6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3873-47C4-4C48-7857-E7871CD7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E171BB8-0293-F949-6694-A7AFD784A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46:1‒47:12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Sojourn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5B1F9A0-C7C2-5957-6934-E40FDD524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Sanction (46:1-7)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(46:8-27)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Arrives in Egypt (46:28-34)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Family Before Pharaoh (47:1-10)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in Goshen (47:11-12)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857B6-BB88-A645-0D54-2D5130B7F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CB29F-8B50-DAD4-F3AE-0CA24A50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9514EB-DBBA-2DB1-9AB7-DAED2CE7B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AE9A922-CC91-641E-3320-E8004ACFC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E7B03-9F1A-544A-54B4-297FD577D4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21F2-E2E2-E94D-C62C-3D3C2F5C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5BC0A3DC-C0C6-EA2C-7314-1D26DFF2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7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0F8DB-6CAE-4FFB-3213-8255628CF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47FA3-9BA5-2E1F-2F01-40795DAA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D02D02A4-C1D1-CF88-D0D5-5574125B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AEE1447-522C-308B-E3D9-D3F827B3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514600"/>
            <a:ext cx="1295400" cy="381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34ACB7A1-EC32-114B-58D2-9742FBB1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752600"/>
            <a:ext cx="12954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A4F8-6E05-075B-A5F4-09250FAA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E4A2C-A38B-EC18-B23E-B0852D86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270EB-AD16-E6DC-EBA5-0173AD94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3B29947-BDDF-CB7D-0B3B-73FD1FD67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46:5-7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Family’s Arrival in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FADAE88-ECAB-2BEF-A374-AA11E054D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58125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to Egypt from Beersheba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Means: wagon (5b)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 (6a)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Egypt (6b)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(6c-7)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CD2A3-1A1D-7720-5DDA-CD693A4B2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381500" y="228600"/>
            <a:ext cx="34290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the Earth?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9530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971-931 BC = Solomonic reign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966 = Solomon rebuilds temple (1 Kgs 6:1b)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- 480 years for the Exodus’ date (1 Kgs 6:1a)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= 1446 BC for Exodus’ date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- 430 years for Jacob’s migration to Egypt 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Exod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12:40)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= 1876 BC for Jacob’s migration to Egypt (Gen 46)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Genealogies of Gen 5; 11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= 4000 BC for the earth’s age</a:t>
            </a:r>
            <a:endParaRPr lang="en-US" sz="3000" dirty="0"/>
          </a:p>
        </p:txBody>
      </p:sp>
      <p:pic>
        <p:nvPicPr>
          <p:cNvPr id="1026" name="Picture 2" descr="Earth PNG images free download">
            <a:extLst>
              <a:ext uri="{FF2B5EF4-FFF2-40B4-BE49-F238E27FC236}">
                <a16:creationId xmlns:a16="http://schemas.microsoft.com/office/drawing/2014/main" id="{3866B09B-F83D-48F8-B92B-8D991FC0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6E16A8-36FD-693E-0E56-0E9AFFD9A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35" y="76200"/>
            <a:ext cx="107576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D1C03-2852-3096-2C8D-114B98C6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514350">
              <a:spcAft>
                <a:spcPts val="9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Kings 6:1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“Now it came about in the four hundred and eightieth year after the sons of Israel came out of the land of Egypt, in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fourth year of Solomon’s reign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 Israel, in the month of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 is the second month, that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 began to build the house of the 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5974643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42ECF-2ED2-A26E-53CF-8D5919A2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1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514350">
              <a:spcAft>
                <a:spcPts val="9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Exodus 12:40-41</a:t>
            </a:r>
          </a:p>
          <a:p>
            <a:pPr algn="just">
              <a:spcAft>
                <a:spcPts val="75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Now the time that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sons of Israel lived in Egypt was four hundred and thirty years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And at the end of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four hundred and thirty years, to the very day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all the hosts of the Lord went out from the land of Egypt.”</a:t>
            </a:r>
          </a:p>
        </p:txBody>
      </p:sp>
    </p:spTree>
    <p:extLst>
      <p:ext uri="{BB962C8B-B14F-4D97-AF65-F5344CB8AC3E}">
        <p14:creationId xmlns:p14="http://schemas.microsoft.com/office/powerpoint/2010/main" val="227498597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66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D99F3-CA17-7E9F-8D96-2ED41243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73B56CB-CB06-1776-51C5-F27EB83DA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46:1‒47:12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Sojourn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4955888-71E5-1BE2-E8A0-AD76DE900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Sanction (46:1-7)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(46:8-27)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Arrives in Egypt (46:28-34)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Family Before Pharaoh (47:1-10)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in Goshen (47:11-12)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075A7-473A-31E9-CDB5-7A4E319820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B7E3-55CF-2192-2CC2-D27D5BC8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CCE16C35-4AD7-1A96-7E6F-AC4121579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379" y="1600200"/>
            <a:ext cx="7757546" cy="4648200"/>
          </a:xfrm>
        </p:spPr>
        <p:txBody>
          <a:bodyPr/>
          <a:lstStyle/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(1)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Jacob (2-4)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arrives in Egypt (5-7)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057F4D-17F4-921A-E116-1656DC27B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46:1-7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Divine Sanction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6A78F-DC9C-00D8-62E9-A785F9998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8A2F-29A0-B67E-D9A9-E64305EE8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01225EF-207F-7D71-1E19-52A1A06F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379" y="1600200"/>
            <a:ext cx="7757546" cy="4648200"/>
          </a:xfrm>
        </p:spPr>
        <p:txBody>
          <a:bodyPr/>
          <a:lstStyle/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(1)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Jacob (2-4)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arrives in Egypt (5-7)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032F01-3C90-1C6F-3DAD-577A24A33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46:1-7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Divine Sanction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4CEB4-0EDE-EE70-D47F-C9F63C571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19D3-6802-3366-1724-EA500F854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E66F09E-B154-2995-152F-E9D3D4876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7379" y="1600200"/>
            <a:ext cx="7757546" cy="4648200"/>
          </a:xfrm>
        </p:spPr>
        <p:txBody>
          <a:bodyPr/>
          <a:lstStyle/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(1)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Jacob (2-4)</a:t>
            </a:r>
          </a:p>
          <a:p>
            <a:pPr marL="457200" lvl="2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arrives in Egypt (5-7)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F6069A-753C-7B8F-B83D-2A8AAF0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46:1-7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Divine Sanction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53F19-FB2F-F081-985D-21B326145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3D09-D19F-1866-5DCE-49A88A9F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C491200-8847-BAC5-0200-DD611424F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Starting Point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C5F20B4-8921-68DF-0E9F-55BC96FB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Family’s departure (1)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Beersheba (1b)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sacrifices (1c)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A8C69-CF76-6C03-1B13-31E53864DC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2A8D-3444-F349-83AA-9C1FE438E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06A5485-377E-EC6E-DAB3-BEF122AB0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46:1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Starting Point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422F5BE-A244-383A-59E5-1A97CA6E7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Family’s departure (1)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Beersheba (1b)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sacrifices (1c)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95264-DB84-B029-EE72-202A4FB0A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42026</TotalTime>
  <Words>1566</Words>
  <Application>Microsoft Office PowerPoint</Application>
  <PresentationFormat>Widescreen</PresentationFormat>
  <Paragraphs>227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Symbol</vt:lpstr>
      <vt:lpstr>Times New Roman</vt:lpstr>
      <vt:lpstr>Wingdings</vt:lpstr>
      <vt:lpstr>Azure</vt:lpstr>
      <vt:lpstr>PowerPoint Presentation</vt:lpstr>
      <vt:lpstr>GENESIS STRUCTURE</vt:lpstr>
      <vt:lpstr>Genesis 37‒50 Joseph</vt:lpstr>
      <vt:lpstr>Genesis 46:1‒47:12 Sojourn to Egypt</vt:lpstr>
      <vt:lpstr>Genesis 46:1‒47:12 Sojourn to Egypt</vt:lpstr>
      <vt:lpstr>I. Genesis 46:1-7 Divine Sanction</vt:lpstr>
      <vt:lpstr>I. Genesis 46:1-7 Divine Sanction</vt:lpstr>
      <vt:lpstr>Genesis 46:1 Starting Point</vt:lpstr>
      <vt:lpstr>Genesis 46:1 Starting Point</vt:lpstr>
      <vt:lpstr>PowerPoint Presentation</vt:lpstr>
      <vt:lpstr>Genesis 46:1 Starting Point</vt:lpstr>
      <vt:lpstr>PowerPoint Presentation</vt:lpstr>
      <vt:lpstr>Genesis 46:1 Starting Point</vt:lpstr>
      <vt:lpstr>I. Genesis 46:1-7 Divine Sanction</vt:lpstr>
      <vt:lpstr>Genesis 46:2-4 God’s Revelation to Jacob</vt:lpstr>
      <vt:lpstr>Genesis 46:2-4 God’s Revelation to Jacob</vt:lpstr>
      <vt:lpstr>Zechariah Structure</vt:lpstr>
      <vt:lpstr>II. Eight Night Visions  (1:7‒6:15)</vt:lpstr>
      <vt:lpstr>PowerPoint Presentation</vt:lpstr>
      <vt:lpstr>Genesis 46:2-4 God’s Revelation to Jacob</vt:lpstr>
      <vt:lpstr>Genesis 46:2-4 God’s Revelation to Jacob</vt:lpstr>
      <vt:lpstr>Genesis 46:2-4 God’s Revelation to Jacob</vt:lpstr>
      <vt:lpstr>PowerPoint Presentation</vt:lpstr>
      <vt:lpstr>Genesis 46:3 Reconfirmation of the Abrahamic Covenant</vt:lpstr>
      <vt:lpstr>Genesis 46:3 Reconfirmation of the Abrahamic Covenant</vt:lpstr>
      <vt:lpstr>Genesis 46:3 Reconfirmation of the Abrahamic Covenant</vt:lpstr>
      <vt:lpstr>PowerPoint Presentation</vt:lpstr>
      <vt:lpstr>PowerPoint Presentation</vt:lpstr>
      <vt:lpstr>PowerPoint Presentation</vt:lpstr>
      <vt:lpstr>PowerPoint Presentation</vt:lpstr>
      <vt:lpstr>Genesis 46:3 Reconfirmation of the Abrahamic Covenant</vt:lpstr>
      <vt:lpstr>8 New Promises Genesis 12:1-3</vt:lpstr>
      <vt:lpstr>Genesis 46:2-4 God’s Revelation to Jacob</vt:lpstr>
      <vt:lpstr>Genesis 46:4 Exodus Promise</vt:lpstr>
      <vt:lpstr>Genesis 46:4 Exodus Promise</vt:lpstr>
      <vt:lpstr>PowerPoint Presentation</vt:lpstr>
      <vt:lpstr>Genesis 46:4 Exodus Promise</vt:lpstr>
      <vt:lpstr>PowerPoint Presentation</vt:lpstr>
      <vt:lpstr>PowerPoint Presentation</vt:lpstr>
      <vt:lpstr>Genesis 46:4 Exodus Promise</vt:lpstr>
      <vt:lpstr>I. Genesis 46:1-7 Divine Sanction</vt:lpstr>
      <vt:lpstr>Genesis 46:5-7 Family’s Arrival in Egypt</vt:lpstr>
      <vt:lpstr>Genesis 46:5-7 Family’s Arrival in Egypt</vt:lpstr>
      <vt:lpstr>PowerPoint Presentation</vt:lpstr>
      <vt:lpstr>PowerPoint Presentation</vt:lpstr>
      <vt:lpstr>PowerPoint Presentation</vt:lpstr>
      <vt:lpstr>PowerPoint Presentation</vt:lpstr>
      <vt:lpstr>Genesis 46:5-7 Family’s Arrival in Egypt</vt:lpstr>
      <vt:lpstr>Genesis 46:5-7 Family’s Arrival in Egypt</vt:lpstr>
      <vt:lpstr>Genesis 46:5-7 Family’s Arrival in Egypt</vt:lpstr>
      <vt:lpstr>PowerPoint Presentation</vt:lpstr>
      <vt:lpstr>PowerPoint Presentation</vt:lpstr>
      <vt:lpstr>PowerPoint Presentation</vt:lpstr>
      <vt:lpstr>Genesis 46:5-7 Family’s Arrival in Egypt</vt:lpstr>
      <vt:lpstr>Age of the Earth?</vt:lpstr>
      <vt:lpstr>PowerPoint Presentation</vt:lpstr>
      <vt:lpstr>PowerPoint Presentation</vt:lpstr>
      <vt:lpstr>Conclusion</vt:lpstr>
      <vt:lpstr>Genesis 46:1‒47:12 Sojourn to Egypt</vt:lpstr>
      <vt:lpstr>I. Genesis 46:1-7 Divine Sanction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177 - 46v1-7</dc:title>
  <dc:subject>Genesis 46</dc:subject>
  <dc:creator>A. Woods</dc:creator>
  <dc:description>Modified by Jim McGowan</dc:description>
  <cp:lastModifiedBy>Jim McGowan</cp:lastModifiedBy>
  <cp:revision>4399</cp:revision>
  <cp:lastPrinted>2024-10-13T02:54:43Z</cp:lastPrinted>
  <dcterms:created xsi:type="dcterms:W3CDTF">2009-03-17T12:21:13Z</dcterms:created>
  <dcterms:modified xsi:type="dcterms:W3CDTF">2024-10-13T02:54:58Z</dcterms:modified>
</cp:coreProperties>
</file>