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08" r:id="rId2"/>
  </p:sldMasterIdLst>
  <p:notesMasterIdLst>
    <p:notesMasterId r:id="rId52"/>
  </p:notesMasterIdLst>
  <p:handoutMasterIdLst>
    <p:handoutMasterId r:id="rId53"/>
  </p:handoutMasterIdLst>
  <p:sldIdLst>
    <p:sldId id="256" r:id="rId3"/>
    <p:sldId id="11180" r:id="rId4"/>
    <p:sldId id="11187" r:id="rId5"/>
    <p:sldId id="11244" r:id="rId6"/>
    <p:sldId id="11283" r:id="rId7"/>
    <p:sldId id="11282" r:id="rId8"/>
    <p:sldId id="11188" r:id="rId9"/>
    <p:sldId id="11248" r:id="rId10"/>
    <p:sldId id="11249" r:id="rId11"/>
    <p:sldId id="3862" r:id="rId12"/>
    <p:sldId id="11250" r:id="rId13"/>
    <p:sldId id="11251" r:id="rId14"/>
    <p:sldId id="1830" r:id="rId15"/>
    <p:sldId id="11252" r:id="rId16"/>
    <p:sldId id="11253" r:id="rId17"/>
    <p:sldId id="263" r:id="rId18"/>
    <p:sldId id="264" r:id="rId19"/>
    <p:sldId id="11181" r:id="rId20"/>
    <p:sldId id="11189" r:id="rId21"/>
    <p:sldId id="11299" r:id="rId22"/>
    <p:sldId id="11254" r:id="rId23"/>
    <p:sldId id="11255" r:id="rId24"/>
    <p:sldId id="11274" r:id="rId25"/>
    <p:sldId id="11284" r:id="rId26"/>
    <p:sldId id="11285" r:id="rId27"/>
    <p:sldId id="11256" r:id="rId28"/>
    <p:sldId id="11258" r:id="rId29"/>
    <p:sldId id="11300" r:id="rId30"/>
    <p:sldId id="11301" r:id="rId31"/>
    <p:sldId id="11257" r:id="rId32"/>
    <p:sldId id="11302" r:id="rId33"/>
    <p:sldId id="11261" r:id="rId34"/>
    <p:sldId id="11262" r:id="rId35"/>
    <p:sldId id="11272" r:id="rId36"/>
    <p:sldId id="8717" r:id="rId37"/>
    <p:sldId id="11263" r:id="rId38"/>
    <p:sldId id="11264" r:id="rId39"/>
    <p:sldId id="11273" r:id="rId40"/>
    <p:sldId id="11265" r:id="rId41"/>
    <p:sldId id="11266" r:id="rId42"/>
    <p:sldId id="11269" r:id="rId43"/>
    <p:sldId id="11303" r:id="rId44"/>
    <p:sldId id="11304" r:id="rId45"/>
    <p:sldId id="11146" r:id="rId46"/>
    <p:sldId id="11267" r:id="rId47"/>
    <p:sldId id="7565" r:id="rId48"/>
    <p:sldId id="11268" r:id="rId49"/>
    <p:sldId id="8695" r:id="rId50"/>
    <p:sldId id="11275" r:id="rId51"/>
  </p:sldIdLst>
  <p:sldSz cx="12192000" cy="6858000"/>
  <p:notesSz cx="7315200" cy="9601200"/>
  <p:custDataLst>
    <p:tags r:id="rId54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CC"/>
    <a:srgbClr val="00FFFF"/>
    <a:srgbClr val="660066"/>
    <a:srgbClr val="FF9900"/>
    <a:srgbClr val="FF99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F32AD6-3AA2-4B28-9222-98C903A48379}" v="5" dt="2024-10-09T12:47:30.317"/>
  </p1510:revLst>
</p1510:revInfo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66" autoAdjust="0"/>
    <p:restoredTop sz="94453" autoAdjust="0"/>
  </p:normalViewPr>
  <p:slideViewPr>
    <p:cSldViewPr>
      <p:cViewPr>
        <p:scale>
          <a:sx n="130" d="100"/>
          <a:sy n="130" d="100"/>
        </p:scale>
        <p:origin x="732" y="4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3" d="100"/>
          <a:sy n="113" d="100"/>
        </p:scale>
        <p:origin x="4416" y="8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microsoft.com/office/2016/11/relationships/changesInfo" Target="changesInfos/changesInfo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m McGowan" userId="e2c7446dd3aca506" providerId="LiveId" clId="{6D1E9ED4-FC11-4923-8EE7-36CAF8FEC756}"/>
    <pc:docChg chg="custSel modSld modHandout">
      <pc:chgData name="Jim McGowan" userId="e2c7446dd3aca506" providerId="LiveId" clId="{6D1E9ED4-FC11-4923-8EE7-36CAF8FEC756}" dt="2024-09-18T15:27:15.958" v="49" actId="6549"/>
      <pc:docMkLst>
        <pc:docMk/>
      </pc:docMkLst>
      <pc:sldChg chg="addSp delSp modSp mod">
        <pc:chgData name="Jim McGowan" userId="e2c7446dd3aca506" providerId="LiveId" clId="{6D1E9ED4-FC11-4923-8EE7-36CAF8FEC756}" dt="2024-09-18T15:25:36.360" v="47" actId="113"/>
        <pc:sldMkLst>
          <pc:docMk/>
          <pc:sldMk cId="0" sldId="2259"/>
        </pc:sldMkLst>
        <pc:spChg chg="add del mod">
          <ac:chgData name="Jim McGowan" userId="e2c7446dd3aca506" providerId="LiveId" clId="{6D1E9ED4-FC11-4923-8EE7-36CAF8FEC756}" dt="2024-09-18T15:20:45.782" v="5" actId="478"/>
          <ac:spMkLst>
            <pc:docMk/>
            <pc:sldMk cId="0" sldId="2259"/>
            <ac:spMk id="4" creationId="{2C866081-906A-F4AA-21DA-4BC3F4884F7A}"/>
          </ac:spMkLst>
        </pc:spChg>
        <pc:spChg chg="del">
          <ac:chgData name="Jim McGowan" userId="e2c7446dd3aca506" providerId="LiveId" clId="{6D1E9ED4-FC11-4923-8EE7-36CAF8FEC756}" dt="2024-09-18T15:20:42.136" v="4" actId="478"/>
          <ac:spMkLst>
            <pc:docMk/>
            <pc:sldMk cId="0" sldId="2259"/>
            <ac:spMk id="70658" creationId="{00000000-0000-0000-0000-000000000000}"/>
          </ac:spMkLst>
        </pc:spChg>
        <pc:graphicFrameChg chg="mod modGraphic">
          <ac:chgData name="Jim McGowan" userId="e2c7446dd3aca506" providerId="LiveId" clId="{6D1E9ED4-FC11-4923-8EE7-36CAF8FEC756}" dt="2024-09-18T15:25:36.360" v="47" actId="113"/>
          <ac:graphicFrameMkLst>
            <pc:docMk/>
            <pc:sldMk cId="0" sldId="2259"/>
            <ac:graphicFrameMk id="2" creationId="{C172685B-5F94-481D-B94C-19A7742E7221}"/>
          </ac:graphicFrameMkLst>
        </pc:graphicFrameChg>
      </pc:sldChg>
    </pc:docChg>
  </pc:docChgLst>
  <pc:docChgLst>
    <pc:chgData name="Jim McGowan" userId="e2c7446dd3aca506" providerId="LiveId" clId="{6EF32AD6-3AA2-4B28-9222-98C903A48379}"/>
    <pc:docChg chg="custSel modSld modHandout">
      <pc:chgData name="Jim McGowan" userId="e2c7446dd3aca506" providerId="LiveId" clId="{6EF32AD6-3AA2-4B28-9222-98C903A48379}" dt="2024-10-09T12:49:05.038" v="12" actId="6549"/>
      <pc:docMkLst>
        <pc:docMk/>
      </pc:docMkLst>
      <pc:sldChg chg="modSp">
        <pc:chgData name="Jim McGowan" userId="e2c7446dd3aca506" providerId="LiveId" clId="{6EF32AD6-3AA2-4B28-9222-98C903A48379}" dt="2024-10-09T12:47:30.316" v="4" actId="1036"/>
        <pc:sldMkLst>
          <pc:docMk/>
          <pc:sldMk cId="0" sldId="263"/>
        </pc:sldMkLst>
        <pc:spChg chg="mod">
          <ac:chgData name="Jim McGowan" userId="e2c7446dd3aca506" providerId="LiveId" clId="{6EF32AD6-3AA2-4B28-9222-98C903A48379}" dt="2024-10-09T12:47:30.316" v="4" actId="1036"/>
          <ac:spMkLst>
            <pc:docMk/>
            <pc:sldMk cId="0" sldId="263"/>
            <ac:spMk id="20483" creationId="{ED7D2624-E011-6FB4-38A6-F6F6A213652E}"/>
          </ac:spMkLst>
        </pc:spChg>
      </pc:sldChg>
    </pc:docChg>
  </pc:docChgLst>
  <pc:docChgLst>
    <pc:chgData name="Jim McGowan" userId="e2c7446dd3aca506" providerId="LiveId" clId="{79166217-3895-4B54-BAB6-529CC5325B96}"/>
    <pc:docChg chg="custSel modHandout">
      <pc:chgData name="Jim McGowan" userId="e2c7446dd3aca506" providerId="LiveId" clId="{79166217-3895-4B54-BAB6-529CC5325B96}" dt="2024-09-25T12:58:04.591" v="1" actId="20577"/>
      <pc:docMkLst>
        <pc:docMk/>
      </pc:docMkLst>
    </pc:docChg>
  </pc:docChgLst>
  <pc:docChgLst>
    <pc:chgData name="Jim McGowan" userId="e2c7446dd3aca506" providerId="LiveId" clId="{3F327CD0-2741-422A-B297-B6984CD4B653}"/>
    <pc:docChg chg="custSel modSld replTag delTag modHandout">
      <pc:chgData name="Jim McGowan" userId="e2c7446dd3aca506" providerId="LiveId" clId="{3F327CD0-2741-422A-B297-B6984CD4B653}" dt="2024-05-21T18:35:44.755" v="27"/>
      <pc:docMkLst>
        <pc:docMk/>
      </pc:docMkLst>
      <pc:sldChg chg="modSp">
        <pc:chgData name="Jim McGowan" userId="e2c7446dd3aca506" providerId="LiveId" clId="{3F327CD0-2741-422A-B297-B6984CD4B653}" dt="2024-05-21T18:35:20.641" v="16" actId="1035"/>
        <pc:sldMkLst>
          <pc:docMk/>
          <pc:sldMk cId="2531978847" sldId="1235"/>
        </pc:sldMkLst>
        <pc:spChg chg="mod">
          <ac:chgData name="Jim McGowan" userId="e2c7446dd3aca506" providerId="LiveId" clId="{3F327CD0-2741-422A-B297-B6984CD4B653}" dt="2024-05-21T18:35:20.641" v="16" actId="1035"/>
          <ac:spMkLst>
            <pc:docMk/>
            <pc:sldMk cId="2531978847" sldId="1235"/>
            <ac:spMk id="33794" creationId="{00000000-0000-0000-0000-000000000000}"/>
          </ac:spMkLst>
        </pc:spChg>
      </pc:sldChg>
      <pc:sldChg chg="modSp">
        <pc:chgData name="Jim McGowan" userId="e2c7446dd3aca506" providerId="LiveId" clId="{3F327CD0-2741-422A-B297-B6984CD4B653}" dt="2024-05-21T18:35:16.817" v="15" actId="1035"/>
        <pc:sldMkLst>
          <pc:docMk/>
          <pc:sldMk cId="1471942714" sldId="4783"/>
        </pc:sldMkLst>
        <pc:spChg chg="mod">
          <ac:chgData name="Jim McGowan" userId="e2c7446dd3aca506" providerId="LiveId" clId="{3F327CD0-2741-422A-B297-B6984CD4B653}" dt="2024-05-21T18:35:16.817" v="15" actId="1035"/>
          <ac:spMkLst>
            <pc:docMk/>
            <pc:sldMk cId="1471942714" sldId="4783"/>
            <ac:spMk id="66562" creationId="{00000000-0000-0000-0000-000000000000}"/>
          </ac:spMkLst>
        </pc:spChg>
      </pc:sldChg>
      <pc:sldChg chg="modSp">
        <pc:chgData name="Jim McGowan" userId="e2c7446dd3aca506" providerId="LiveId" clId="{3F327CD0-2741-422A-B297-B6984CD4B653}" dt="2024-05-21T18:35:02.485" v="10" actId="1035"/>
        <pc:sldMkLst>
          <pc:docMk/>
          <pc:sldMk cId="1811360300" sldId="11024"/>
        </pc:sldMkLst>
        <pc:spChg chg="mod">
          <ac:chgData name="Jim McGowan" userId="e2c7446dd3aca506" providerId="LiveId" clId="{3F327CD0-2741-422A-B297-B6984CD4B653}" dt="2024-05-21T18:35:02.485" v="10" actId="1035"/>
          <ac:spMkLst>
            <pc:docMk/>
            <pc:sldMk cId="1811360300" sldId="11024"/>
            <ac:spMk id="180226" creationId="{00000000-0000-0000-0000-000000000000}"/>
          </ac:spMkLst>
        </pc:spChg>
      </pc:sldChg>
      <pc:sldChg chg="modSp">
        <pc:chgData name="Jim McGowan" userId="e2c7446dd3aca506" providerId="LiveId" clId="{3F327CD0-2741-422A-B297-B6984CD4B653}" dt="2024-05-21T18:35:07.539" v="11" actId="1035"/>
        <pc:sldMkLst>
          <pc:docMk/>
          <pc:sldMk cId="1146464078" sldId="11036"/>
        </pc:sldMkLst>
        <pc:spChg chg="mod">
          <ac:chgData name="Jim McGowan" userId="e2c7446dd3aca506" providerId="LiveId" clId="{3F327CD0-2741-422A-B297-B6984CD4B653}" dt="2024-05-21T18:35:07.539" v="11" actId="1035"/>
          <ac:spMkLst>
            <pc:docMk/>
            <pc:sldMk cId="1146464078" sldId="11036"/>
            <ac:spMk id="3" creationId="{762CC507-6E5B-BC55-F4FA-0BF8C83792AF}"/>
          </ac:spMkLst>
        </pc:spChg>
      </pc:sldChg>
      <pc:sldChg chg="modSp">
        <pc:chgData name="Jim McGowan" userId="e2c7446dd3aca506" providerId="LiveId" clId="{3F327CD0-2741-422A-B297-B6984CD4B653}" dt="2024-05-21T18:35:27.089" v="19" actId="1035"/>
        <pc:sldMkLst>
          <pc:docMk/>
          <pc:sldMk cId="4164209111" sldId="11037"/>
        </pc:sldMkLst>
        <pc:spChg chg="mod">
          <ac:chgData name="Jim McGowan" userId="e2c7446dd3aca506" providerId="LiveId" clId="{3F327CD0-2741-422A-B297-B6984CD4B653}" dt="2024-05-21T18:35:27.089" v="19" actId="1035"/>
          <ac:spMkLst>
            <pc:docMk/>
            <pc:sldMk cId="4164209111" sldId="11037"/>
            <ac:spMk id="3" creationId="{762CC507-6E5B-BC55-F4FA-0BF8C83792AF}"/>
          </ac:spMkLst>
        </pc:spChg>
      </pc:sldChg>
      <pc:sldChg chg="modSp">
        <pc:chgData name="Jim McGowan" userId="e2c7446dd3aca506" providerId="LiveId" clId="{3F327CD0-2741-422A-B297-B6984CD4B653}" dt="2024-05-21T18:35:39.226" v="25" actId="1035"/>
        <pc:sldMkLst>
          <pc:docMk/>
          <pc:sldMk cId="2726324271" sldId="11174"/>
        </pc:sldMkLst>
        <pc:spChg chg="mod">
          <ac:chgData name="Jim McGowan" userId="e2c7446dd3aca506" providerId="LiveId" clId="{3F327CD0-2741-422A-B297-B6984CD4B653}" dt="2024-05-21T18:35:39.226" v="25" actId="1035"/>
          <ac:spMkLst>
            <pc:docMk/>
            <pc:sldMk cId="2726324271" sldId="11174"/>
            <ac:spMk id="3" creationId="{762CC507-6E5B-BC55-F4FA-0BF8C83792AF}"/>
          </ac:spMkLst>
        </pc:spChg>
      </pc:sldChg>
      <pc:sldChg chg="modSp">
        <pc:chgData name="Jim McGowan" userId="e2c7446dd3aca506" providerId="LiveId" clId="{3F327CD0-2741-422A-B297-B6984CD4B653}" dt="2024-05-21T18:35:35.441" v="22" actId="1035"/>
        <pc:sldMkLst>
          <pc:docMk/>
          <pc:sldMk cId="2738862095" sldId="11178"/>
        </pc:sldMkLst>
        <pc:spChg chg="mod">
          <ac:chgData name="Jim McGowan" userId="e2c7446dd3aca506" providerId="LiveId" clId="{3F327CD0-2741-422A-B297-B6984CD4B653}" dt="2024-05-21T18:35:35.441" v="22" actId="1035"/>
          <ac:spMkLst>
            <pc:docMk/>
            <pc:sldMk cId="2738862095" sldId="11178"/>
            <ac:spMk id="180226" creationId="{00000000-0000-0000-0000-000000000000}"/>
          </ac:spMkLst>
        </pc:spChg>
      </pc:sldChg>
      <pc:sldChg chg="modSp">
        <pc:chgData name="Jim McGowan" userId="e2c7446dd3aca506" providerId="LiveId" clId="{3F327CD0-2741-422A-B297-B6984CD4B653}" dt="2024-05-21T18:35:13.162" v="14" actId="1035"/>
        <pc:sldMkLst>
          <pc:docMk/>
          <pc:sldMk cId="2515209662" sldId="11179"/>
        </pc:sldMkLst>
        <pc:spChg chg="mod">
          <ac:chgData name="Jim McGowan" userId="e2c7446dd3aca506" providerId="LiveId" clId="{3F327CD0-2741-422A-B297-B6984CD4B653}" dt="2024-05-21T18:35:13.162" v="14" actId="1035"/>
          <ac:spMkLst>
            <pc:docMk/>
            <pc:sldMk cId="2515209662" sldId="11179"/>
            <ac:spMk id="3" creationId="{762CC507-6E5B-BC55-F4FA-0BF8C83792A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43C7B8-CFA8-7C74-D408-B761A71CF1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 sz="1400" dirty="0">
                <a:cs typeface="Calibri" panose="020F0502020204030204" pitchFamily="34" charset="0"/>
              </a:rPr>
              <a:t>Sugar Land Bible Church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FC0A85-0045-973A-1372-9B8D07A2C2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9BB543A-226D-4735-B5FB-55EF450615E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Header Placeholder 1">
            <a:extLst>
              <a:ext uri="{FF2B5EF4-FFF2-40B4-BE49-F238E27FC236}">
                <a16:creationId xmlns:a16="http://schemas.microsoft.com/office/drawing/2014/main" id="{B40553C3-D951-0223-F091-11FC5151E5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720355" y="126427"/>
            <a:ext cx="4362172" cy="833695"/>
          </a:xfrm>
          <a:prstGeom prst="rect">
            <a:avLst/>
          </a:prstGeom>
        </p:spPr>
        <p:txBody>
          <a:bodyPr vert="horz" lIns="124976" tIns="62488" rIns="124976" bIns="62488" rtlCol="0"/>
          <a:lstStyle>
            <a:lvl1pPr algn="ctr">
              <a:defRPr sz="18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sz="1400" dirty="0"/>
              <a:t>Dr. Andy Woods</a:t>
            </a:r>
          </a:p>
          <a:p>
            <a:pPr>
              <a:defRPr/>
            </a:pPr>
            <a:r>
              <a:rPr lang="en-US" sz="1400" dirty="0"/>
              <a:t>054 Acts 9v30-43 </a:t>
            </a:r>
          </a:p>
          <a:p>
            <a:pPr>
              <a:defRPr/>
            </a:pPr>
            <a:r>
              <a:rPr lang="en-US" sz="1400" dirty="0"/>
              <a:t>10- 09-2024</a:t>
            </a:r>
          </a:p>
        </p:txBody>
      </p:sp>
    </p:spTree>
    <p:extLst>
      <p:ext uri="{BB962C8B-B14F-4D97-AF65-F5344CB8AC3E}">
        <p14:creationId xmlns:p14="http://schemas.microsoft.com/office/powerpoint/2010/main" val="1638717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E34231C-5117-451E-899C-BAA7F6E7430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8C071F8-0110-44CB-B1AD-32F308DA7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98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071F8-0110-44CB-B1AD-32F308DA78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578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071F8-0110-44CB-B1AD-32F308DA78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051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84339-C7C3-4022-975D-A91B6BCBB8E5}" type="slidenum">
              <a:rPr lang="en-US" altLang="en-US" smtClean="0"/>
              <a:pPr/>
              <a:t>35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67662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84339-C7C3-4022-975D-A91B6BCBB8E5}" type="slidenum">
              <a:rPr lang="en-US" altLang="en-US" smtClean="0"/>
              <a:pPr/>
              <a:t>44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8448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071F8-0110-44CB-B1AD-32F308DA789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93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41B3E-96BD-1C43-E96E-8F77630DF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19B67-4BFC-6568-A611-45FEA46C6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D65F6-8044-5C51-F87C-FCD9CA1E3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94B0C-46FD-48BD-86E1-7E407442E7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2109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FADBA-CB43-072F-5C60-602458B0F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0F473-EDE4-9E83-4080-8BEBDDE1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BC1A0-F2B3-ED74-7067-F72E3FC21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D24E1-F073-4587-B725-BB8B4004FC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146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C8BE40-7EB2-F07E-20D3-D062021DD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F6EDD-6C0A-C278-C2C6-0EDB0A15A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E3EDA-3923-A261-05F8-E2713A3E9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7ECDA-9C3B-4099-8167-C413E88EE1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869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19138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77557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98407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97765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62815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2106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46320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28248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C9A63-639B-1EDF-7BBA-033797952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54A37-E8B7-B951-CB58-86CC2899D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D3BCA-7D72-AEC3-1A0B-32B559039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6517E-2914-4F13-A969-DFDB0AEABC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4007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14296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4910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9984" y="1946275"/>
            <a:ext cx="103632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A06824-8A41-4716-AE4C-176E2E7B09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834521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25970F-7A46-46CD-9785-CC6B011A05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784842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3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1FCA6-7645-460B-AB48-CA8D34B804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37701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28044A3-C64B-439C-B7F2-9F7A50A2C0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10101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59984" y="1946275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770DC-A357-497B-8062-DBFC6B489430}" type="datetime1">
              <a:rPr lang="en-US"/>
              <a:pPr>
                <a:defRPr/>
              </a:pPr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DANIEL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EF16CB-0333-4C7A-82A6-C2756022D2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1122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44F48-0356-A835-16FE-5AABBA72A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0AE19-BEF6-B955-4F7D-7C974B1BF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2152F-ABFF-1A2C-42BA-A93A2576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9674C-3F21-470C-97D2-7B889E1AFD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491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C4EE3-F952-BF17-8AA1-6EC8397D2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914F25-4CC7-A933-CB88-1D065F96E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5F71F-BFEE-14C5-84D6-3B4E08894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2B622-779F-42AB-AEA6-5A68169369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9073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2DD3F6-1703-589C-3D15-2FEE051F3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E3A054-08A4-2E66-0257-9A130C9F1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B664B9-1567-58AD-AB68-F4CC9A4AD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148B6-DD57-4E22-8518-DC2FCFE800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9428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045A7B-A48F-8408-51A9-3FA2A735D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21EC14-C94A-9C72-F342-B8F0A68C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348BCE-82BC-E985-29A0-71C6C8498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941E6-6B79-486D-9159-3394E04A3D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7579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41BEED-F7D9-C03F-077B-A506AC7DF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8D869A-E201-2E27-755F-70772CA48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0470A-9264-45DB-5BDA-CFF4A3F2C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1A3CC-14CF-4D94-8C77-967E77604D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9549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DAA105-CCD7-68AC-77F0-226F3B808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FEF770-1CE5-67AD-DCDB-0EA3D757B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5D8757-81F5-7E39-405F-F2AEC2085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679E8-E004-4965-9EFD-BA2A5F935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5674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002B48-40C0-4B35-E209-180FDB8D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F7F8BC-4E51-0981-F40D-9CD8D3360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36BBD-BA80-4C52-0E6D-0BC478E20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C12D0-3286-40D7-B56A-99802C5275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1822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F84243B-42A7-6D14-007C-A6DDD7D681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A44FD62-D291-7BF3-DDC4-3CAC8DEAD5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489EA-493F-6C44-20FF-B178DF4D90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28E94-0A4D-3902-0E3C-F5D9392CD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E6B75-BC41-5C0C-3D4C-A3E753877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1122158-50D8-4B77-ADCA-79B530C41F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5"/>
            <a:ext cx="1447800" cy="6854825"/>
            <a:chOff x="0" y="0"/>
            <a:chExt cx="684" cy="4318"/>
          </a:xfrm>
        </p:grpSpPr>
        <p:sp>
          <p:nvSpPr>
            <p:cNvPr id="1433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 dirty="0">
                <a:latin typeface="Calibri" panose="020F0502020204030204" pitchFamily="34" charset="0"/>
                <a:cs typeface="+mn-cs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1034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5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6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7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8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9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0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1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2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3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4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5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6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7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8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9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0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1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2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3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4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5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6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7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8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9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60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61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62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1027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4371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72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752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73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panose="020F0502020204030204" pitchFamily="34" charset="0"/>
              </a:defRPr>
            </a:lvl1pPr>
          </a:lstStyle>
          <a:p>
            <a:fld id="{3776912B-AC69-41FE-A101-09E856C32C50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14374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988398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D3C6EE-A469-2D17-2340-D00F22FD23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624" y="5410200"/>
            <a:ext cx="5352752" cy="1374774"/>
          </a:xfrm>
          <a:prstGeom prst="rect">
            <a:avLst/>
          </a:prstGeom>
        </p:spPr>
      </p:pic>
      <p:pic>
        <p:nvPicPr>
          <p:cNvPr id="3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2DCDF2B8-5470-227C-31DD-24831E249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284" y="609600"/>
            <a:ext cx="6517433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70F0BF-8E4A-4AE2-BCF8-7D7C7DC59A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600" y="0"/>
            <a:ext cx="10972800" cy="307776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75000"/>
              <a:defRPr/>
            </a:pPr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Calibri" panose="020F0502020204030204" pitchFamily="34" charset="0"/>
              </a:rPr>
              <a:t>Acts 1:8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“but you will receive power when the Holy Spirit has come upon you; and you shall be My witnesses both in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Jerusalem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, and in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all Judea and Samaria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, and even to 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the remotest part of the earth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.”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5993D9-EDDA-4CE1-A960-FCC92CE6DB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773" y="3017520"/>
            <a:ext cx="2002455" cy="20116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6462283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6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Saul’s Progress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76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Geography (31a)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Edification (31b)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Walk (31c)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Comfort (31d)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Numerical growth (31e)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63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6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Saul’s Progress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76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Geography (31a)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Edification (31b)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Walk (31c)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Comfort (31d)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Numerical growth (31e)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63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7315200" y="6248400"/>
            <a:ext cx="3886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David Barton, </a:t>
            </a:r>
            <a:r>
              <a:rPr lang="en-US" sz="1800" i="1" dirty="0">
                <a:latin typeface="Calibri" pitchFamily="34" charset="0"/>
              </a:rPr>
              <a:t>Original Intent</a:t>
            </a:r>
            <a:r>
              <a:rPr lang="en-US" sz="1800" dirty="0">
                <a:latin typeface="Calibri" pitchFamily="34" charset="0"/>
              </a:rPr>
              <a:t>, p. 245</a:t>
            </a:r>
          </a:p>
        </p:txBody>
      </p:sp>
      <p:pic>
        <p:nvPicPr>
          <p:cNvPr id="5" name="Content Placeholder 4" descr="SAT-scores-631x102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2399"/>
            <a:ext cx="5486400" cy="660830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52399"/>
            <a:ext cx="3886200" cy="598522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6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Saul’s Progress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76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Geography (31a)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Edification (31b)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Walk (31c)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Comfort (31d)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Numerical growth (31e)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03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6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Saul’s Progress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76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Geography (31a)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Edification (31b)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Walk (31c)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Comfort (31d)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Numerical growth (31e)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66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09B5EDC6-3683-A1A0-8B78-87B27DE88B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28601"/>
            <a:ext cx="10515600" cy="9144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Message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ED7D2624-E011-6FB4-38A6-F6F6A21365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97408" y="1592262"/>
            <a:ext cx="10756392" cy="4351338"/>
          </a:xfrm>
        </p:spPr>
        <p:txBody>
          <a:bodyPr/>
          <a:lstStyle/>
          <a:p>
            <a:pPr marL="457200" lvl="1" indent="-457200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Birth and growth of the church numerically, geographically, ethnically.</a:t>
            </a:r>
          </a:p>
          <a:p>
            <a:pPr marL="457200" lvl="1" indent="-457200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Components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00FF"/>
              </a:buClr>
            </a:pPr>
            <a:r>
              <a:rPr lang="en-US" altLang="en-US" sz="3200" dirty="0"/>
              <a:t>Numerically (progress reports)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00FF"/>
              </a:buClr>
            </a:pPr>
            <a:r>
              <a:rPr lang="en-US" altLang="en-US" sz="3200" dirty="0"/>
              <a:t>Geographically (From Jerusalem to Rome)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00FF"/>
              </a:buClr>
            </a:pPr>
            <a:r>
              <a:rPr lang="en-US" altLang="en-US" sz="3200" dirty="0"/>
              <a:t>Ethnically (From Judaism to Gentile domination)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77A79A-7613-14C2-BA31-83415FB7C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742" y="2514600"/>
            <a:ext cx="3244850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0C5926-A2F7-109F-8A98-D6E86ECBB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3145" y="76200"/>
            <a:ext cx="1565455" cy="10972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C9E1FD68-333A-64CE-5057-3CC926F38E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28601"/>
            <a:ext cx="10515600" cy="9144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Progress Reports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93E0859C-126C-265C-FBD7-60E30E7CB5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2055813"/>
            <a:ext cx="7543800" cy="2746375"/>
          </a:xfrm>
        </p:spPr>
        <p:txBody>
          <a:bodyPr/>
          <a:lstStyle/>
          <a:p>
            <a:pPr marL="457200" lvl="1" indent="-457200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Clearest: Acts 2:47; 6:7; 9:31; 12:24; 16:5; 19:20; 28:30-31</a:t>
            </a:r>
          </a:p>
          <a:p>
            <a:pPr marL="457200" lvl="1" indent="-457200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 clear: Acts 1:15; 2:41; 4:4, 31; 5:14, 42; 8:25, 40; 11:21; 13:49; 17:6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A60C23-0A66-8FC9-9FE2-2C60AD4AD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742" y="2514600"/>
            <a:ext cx="3244850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DBDC89-FBF7-B66E-4924-593365D78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3145" y="76200"/>
            <a:ext cx="1565455" cy="10972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152400"/>
            <a:ext cx="5657850" cy="9144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Acts 9:1-43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Saul’s Conversion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147131"/>
            <a:ext cx="7467600" cy="2424870"/>
          </a:xfrm>
        </p:spPr>
        <p:txBody>
          <a:bodyPr/>
          <a:lstStyle/>
          <a:p>
            <a:pPr marL="574675" lvl="1" indent="-574675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Saul (9:1-31)</a:t>
            </a:r>
          </a:p>
          <a:p>
            <a:pPr marL="574675" lvl="1" indent="-574675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 (Acts 9:32-43)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363DEA-3239-9A3C-4B72-C04F685E9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49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147130"/>
            <a:ext cx="8458200" cy="2377441"/>
          </a:xfrm>
        </p:spPr>
        <p:txBody>
          <a:bodyPr/>
          <a:lstStyle/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Lydda (32-35)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CC66FF"/>
              </a:buClr>
              <a:buSzPct val="100000"/>
              <a:buFont typeface="+mj-lt"/>
              <a:buAutoNum type="alphaUcPeriod" startAt="2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Joppa (36-43)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2CC507-6E5B-BC55-F4FA-0BF8C8379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804" y="152400"/>
            <a:ext cx="694639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II. Peter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Acts 9:32-43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72BD90-8F05-22F2-8151-2126C36D3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66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152400"/>
            <a:ext cx="5657850" cy="9144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Acts 9:1-43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Saul’s Conversion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147131"/>
            <a:ext cx="7467600" cy="2424870"/>
          </a:xfrm>
        </p:spPr>
        <p:txBody>
          <a:bodyPr/>
          <a:lstStyle/>
          <a:p>
            <a:pPr marL="574675" lvl="1" indent="-574675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Saul (9:1-31)</a:t>
            </a:r>
          </a:p>
          <a:p>
            <a:pPr marL="574675" lvl="1" indent="-574675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 (Acts </a:t>
            </a: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9:32-43)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363DEA-3239-9A3C-4B72-C04F685E9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70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147130"/>
            <a:ext cx="8458200" cy="2377441"/>
          </a:xfrm>
        </p:spPr>
        <p:txBody>
          <a:bodyPr/>
          <a:lstStyle/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Lydda (32-35)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CC66FF"/>
              </a:buClr>
              <a:buSzPct val="100000"/>
              <a:buFont typeface="+mj-lt"/>
              <a:buAutoNum type="alphaUcPeriod" startAt="2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Joppa (36-43)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2CC507-6E5B-BC55-F4FA-0BF8C8379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804" y="152400"/>
            <a:ext cx="694639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II. Peter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Acts 9:32-43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72BD90-8F05-22F2-8151-2126C36D3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16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9:32-35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Lydda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147130"/>
            <a:ext cx="7086600" cy="2653469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Place (32)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Aeneas’ healing (33-34)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Word spreads (35)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25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9:32-35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Lydda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147130"/>
            <a:ext cx="7086600" cy="2653469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Place (32)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Aeneas’ healing (33-34)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Word spreads (35)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26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26">
            <a:extLst>
              <a:ext uri="{FF2B5EF4-FFF2-40B4-BE49-F238E27FC236}">
                <a16:creationId xmlns:a16="http://schemas.microsoft.com/office/drawing/2014/main" id="{8653DF7B-D9DF-EB99-8C59-9CF2260CB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226" y="228600"/>
            <a:ext cx="6735549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48B5E8-247A-30A4-4C11-A569CB3AB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399" y="3657599"/>
            <a:ext cx="762001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79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70F0BF-8E4A-4AE2-BCF8-7D7C7DC59A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600" y="0"/>
            <a:ext cx="10972800" cy="307776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75000"/>
              <a:defRPr/>
            </a:pPr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Calibri" panose="020F0502020204030204" pitchFamily="34" charset="0"/>
              </a:rPr>
              <a:t>Acts 1:8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“but you will receive power when the Holy Spirit has come upon you; and you shall be My witnesses both in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Jerusalem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, and in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all Judea and Samaria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, and even to 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the remotest part of the earth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.”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5993D9-EDDA-4CE1-A960-FCC92CE6DB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773" y="3017520"/>
            <a:ext cx="2002455" cy="20116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8550194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BE68C5-ED1E-F7C1-0F4D-FE08F3DA16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7650" name="Rectangle 3"/>
          <p:cNvSpPr>
            <a:spLocks noGrp="1"/>
          </p:cNvSpPr>
          <p:nvPr>
            <p:ph type="body" idx="4294967295"/>
          </p:nvPr>
        </p:nvSpPr>
        <p:spPr>
          <a:xfrm>
            <a:off x="609600" y="0"/>
            <a:ext cx="10972800" cy="5181600"/>
          </a:xfrm>
        </p:spPr>
        <p:txBody>
          <a:bodyPr/>
          <a:lstStyle/>
          <a:p>
            <a:pPr marL="0" indent="0" algn="ctr" defTabSz="457200" ea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75000"/>
              <a:buNone/>
              <a:defRPr/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8:3-4; 11:19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3400" baseline="30000" dirty="0">
                <a:effectLst/>
              </a:rPr>
              <a:t>3 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 </a:t>
            </a:r>
            <a:r>
              <a:rPr lang="en-US" sz="34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Saul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began ravaging the church, entering house after house, and dragging off men and women, he would put them in prison. </a:t>
            </a:r>
            <a:r>
              <a:rPr lang="en-US" sz="3400" baseline="30000" dirty="0">
                <a:effectLst/>
              </a:rPr>
              <a:t>4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Therefore, those who had been </a:t>
            </a:r>
            <a:r>
              <a:rPr lang="en-US" sz="34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scattered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went about preaching the word…</a:t>
            </a:r>
            <a:r>
              <a:rPr lang="en-US" sz="3400" baseline="30000" dirty="0">
                <a:effectLst/>
              </a:rPr>
              <a:t>19 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then those who were </a:t>
            </a:r>
            <a:r>
              <a:rPr lang="en-US" sz="34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scattered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because of the persecution that occurred in connection with Stephen made their way to Phoenicia and Cyprus and Antioch, speaking the word to no one except to Jews alone.”</a:t>
            </a:r>
          </a:p>
        </p:txBody>
      </p:sp>
    </p:spTree>
    <p:extLst>
      <p:ext uri="{BB962C8B-B14F-4D97-AF65-F5344CB8AC3E}">
        <p14:creationId xmlns:p14="http://schemas.microsoft.com/office/powerpoint/2010/main" val="249022153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9:32-35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Lydda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147130"/>
            <a:ext cx="7086600" cy="2653469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Place (32)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Aeneas’ healing (33-34)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Word spreads (35)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943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5E07E-0FE0-84D3-318D-89B920412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2E9CD666-8B6D-841B-F883-6F0B86FCE0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9:33-34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Aeneas’ Healing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86E8285B-575F-B80D-7266-ED590B97F6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3038" y="2147130"/>
            <a:ext cx="7010400" cy="2377440"/>
          </a:xfrm>
        </p:spPr>
        <p:txBody>
          <a:bodyPr/>
          <a:lstStyle/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Aeneas introduced (33)</a:t>
            </a:r>
          </a:p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Healing (34)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1C4821-44D2-0BD2-D55E-55F3C7EDF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5633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5E07E-0FE0-84D3-318D-89B920412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2E9CD666-8B6D-841B-F883-6F0B86FCE0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9:33-34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Aeneas’ Healing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86E8285B-575F-B80D-7266-ED590B97F6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3038" y="2147130"/>
            <a:ext cx="7010400" cy="2377440"/>
          </a:xfrm>
        </p:spPr>
        <p:txBody>
          <a:bodyPr/>
          <a:lstStyle/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Aeneas introduced (33)</a:t>
            </a:r>
          </a:p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Healing (34)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1C4821-44D2-0BD2-D55E-55F3C7EDF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68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5E07E-0FE0-84D3-318D-89B920412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2E9CD666-8B6D-841B-F883-6F0B86FCE0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9:33-34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Aeneas’ Healing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86E8285B-575F-B80D-7266-ED590B97F6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3038" y="2147130"/>
            <a:ext cx="7010400" cy="2377440"/>
          </a:xfrm>
        </p:spPr>
        <p:txBody>
          <a:bodyPr/>
          <a:lstStyle/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Aeneas introduced (33)</a:t>
            </a:r>
          </a:p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Healing (34)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1C4821-44D2-0BD2-D55E-55F3C7EDF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98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8458200" cy="4953000"/>
          </a:xfrm>
        </p:spPr>
        <p:txBody>
          <a:bodyPr/>
          <a:lstStyle/>
          <a:p>
            <a:pPr marL="457200" lvl="1" indent="-457200" eaLnBrk="1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Revelation (1-9)</a:t>
            </a:r>
          </a:p>
          <a:p>
            <a:pPr marL="457200" lvl="1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Healing (10-19a)</a:t>
            </a:r>
          </a:p>
          <a:p>
            <a:pPr marL="457200" lvl="1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Preaching (19b-22)</a:t>
            </a:r>
          </a:p>
          <a:p>
            <a:pPr marL="457200" lvl="1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Conspiracy against Saul (23-25)</a:t>
            </a:r>
          </a:p>
          <a:p>
            <a:pPr marL="457200" lvl="1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Return to Jerusalem (26-30)</a:t>
            </a:r>
          </a:p>
          <a:p>
            <a:pPr marL="457200" lvl="1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Saul’s progress (31)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None/>
              <a:defRPr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2CC507-6E5B-BC55-F4FA-0BF8C8379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804" y="152400"/>
            <a:ext cx="694639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I. Saul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Acts 9:1-31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72BD90-8F05-22F2-8151-2126C36D3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507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9:32-35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Lydda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76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Place (32)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Aeneas’ healing (33-34)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Word spreads (35)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7961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147130"/>
            <a:ext cx="8458200" cy="2377441"/>
          </a:xfrm>
        </p:spPr>
        <p:txBody>
          <a:bodyPr/>
          <a:lstStyle/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Lydda (32-35)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CC66FF"/>
              </a:buClr>
              <a:buSzPct val="100000"/>
              <a:buFont typeface="+mj-lt"/>
              <a:buAutoNum type="alphaUcPeriod" startAt="2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Joppa (36-43)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2CC507-6E5B-BC55-F4FA-0BF8C8379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804" y="152400"/>
            <a:ext cx="694639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II. Peter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Acts 9:32-43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72BD90-8F05-22F2-8151-2126C36D3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02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9:36-43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Joppa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95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Place (36)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Dorcas’ death (37)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fetched (38)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&amp; mourners’ responses (39)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Miracle (40-41)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Word spreads (42)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stays at Tanner’s home (43)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341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9:36-43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Joppa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95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Place (36)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Dorcas’ death (37)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fetched (38)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&amp; mourners’ responses (39)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Miracle (40-41)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Word spreads (42)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stays at Tanner’s home (43)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837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26">
            <a:extLst>
              <a:ext uri="{FF2B5EF4-FFF2-40B4-BE49-F238E27FC236}">
                <a16:creationId xmlns:a16="http://schemas.microsoft.com/office/drawing/2014/main" id="{8653DF7B-D9DF-EB99-8C59-9CF2260CB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226" y="228600"/>
            <a:ext cx="6735549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4C9D3C-69DF-8F1A-9EC4-CD267BFCE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048000"/>
            <a:ext cx="762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456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D16650-7015-4139-8B95-E080406E9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E9C789-ACA5-45C1-BEFD-DEEDC5205977}"/>
              </a:ext>
            </a:extLst>
          </p:cNvPr>
          <p:cNvSpPr txBox="1"/>
          <p:nvPr/>
        </p:nvSpPr>
        <p:spPr>
          <a:xfrm>
            <a:off x="609600" y="0"/>
            <a:ext cx="109728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defTabSz="685800">
              <a:spcAft>
                <a:spcPts val="1200"/>
              </a:spcAft>
              <a:buClr>
                <a:schemeClr val="tx2"/>
              </a:buClr>
              <a:buSzPct val="75000"/>
              <a:defRPr/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Calibri" panose="020F0502020204030204" pitchFamily="34" charset="0"/>
              </a:rPr>
              <a:t>Luke 1:1–4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u="none" strike="noStrike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</a:t>
            </a:r>
            <a:r>
              <a:rPr lang="en-US" sz="320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Inasmuch as many have undertaken to compile an account of the things accomplished among us, </a:t>
            </a:r>
            <a:r>
              <a:rPr lang="en-US" sz="3200" strike="noStrike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</a:t>
            </a:r>
            <a:r>
              <a:rPr lang="en-US" sz="3200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just as they were handed down to us by those who from the beginning were eyewitnesses and servants of the word, </a:t>
            </a:r>
            <a:r>
              <a:rPr lang="en-US" sz="3200" u="none" strike="noStrike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3</a:t>
            </a:r>
            <a:r>
              <a:rPr lang="en-US" sz="320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it seemed fitting for me as well, having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investigated everything carefully from the beginning,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to write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it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out for you in consecutive order,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excellent </a:t>
            </a: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Theophilus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; </a:t>
            </a:r>
            <a:r>
              <a:rPr lang="en-US" sz="3200" u="none" strike="noStrike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4</a:t>
            </a:r>
            <a:r>
              <a:rPr lang="en-US" sz="320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that you may know the exact truth about the things you have been taught. </a:t>
            </a:r>
          </a:p>
        </p:txBody>
      </p:sp>
    </p:spTree>
    <p:extLst>
      <p:ext uri="{BB962C8B-B14F-4D97-AF65-F5344CB8AC3E}">
        <p14:creationId xmlns:p14="http://schemas.microsoft.com/office/powerpoint/2010/main" val="3675035793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9:36-43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Joppa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95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Place (36)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Dorcas’ death (37)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fetched (38)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&amp; mourners’ responses (39)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Miracle (40-41)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Word spreads (42)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stays at Tanner’s home (43)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924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9:36-43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Joppa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95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Place (36)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Dorcas’ death (37)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fetched (38)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&amp; mourners’ responses (39)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Miracle (40-41)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Word spreads (42)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stays at Tanner’s home (43)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676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26">
            <a:extLst>
              <a:ext uri="{FF2B5EF4-FFF2-40B4-BE49-F238E27FC236}">
                <a16:creationId xmlns:a16="http://schemas.microsoft.com/office/drawing/2014/main" id="{8653DF7B-D9DF-EB99-8C59-9CF2260CB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226" y="228600"/>
            <a:ext cx="6735549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48B5E8-247A-30A4-4C11-A569CB3AB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399" y="3657599"/>
            <a:ext cx="762001" cy="457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4C9D3C-69DF-8F1A-9EC4-CD267BFCE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048000"/>
            <a:ext cx="762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669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9:36-43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Joppa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95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Place (36)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Dorcas’ death (37)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fetched (38)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&amp; mourners’ responses (39)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Miracle (40-41)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Word spreads (42)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stays at Tanner’s home (43)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58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5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9:26-30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Saul’s Return to Jerusalem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76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Jerusalem believers’ response (26)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Barnabas takes Saul to apostles (27)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Saul’s Jerusalem ministry (28-29)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Saul’s escape (30)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733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9:36-43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Joppa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95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Place (36)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Dorcas’ death (37)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fetched (38)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&amp; mourners’ responses (39)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Miracle (40-41)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Word spreads (42)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stays at Tanner’s home (43)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118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5E07E-0FE0-84D3-318D-89B920412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2E9CD666-8B6D-841B-F883-6F0B86FCE0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 startAt="5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9:40-41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Miracle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86E8285B-575F-B80D-7266-ED590B97F6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3038" y="2147130"/>
            <a:ext cx="7010400" cy="2377440"/>
          </a:xfrm>
        </p:spPr>
        <p:txBody>
          <a:bodyPr/>
          <a:lstStyle/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Isolation (40a)</a:t>
            </a:r>
          </a:p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Resuscitation (40b-41)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1C4821-44D2-0BD2-D55E-55F3C7EDF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19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5E07E-0FE0-84D3-318D-89B920412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2E9CD666-8B6D-841B-F883-6F0B86FCE0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 startAt="5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9:40-41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Miracle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86E8285B-575F-B80D-7266-ED590B97F6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3038" y="2147130"/>
            <a:ext cx="7010400" cy="2377440"/>
          </a:xfrm>
        </p:spPr>
        <p:txBody>
          <a:bodyPr/>
          <a:lstStyle/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Isolation (40a)</a:t>
            </a:r>
          </a:p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Resuscitation (40b-41)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1C4821-44D2-0BD2-D55E-55F3C7EDF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415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5E07E-0FE0-84D3-318D-89B920412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2E9CD666-8B6D-841B-F883-6F0B86FCE0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 startAt="5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9:40-41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Miracle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86E8285B-575F-B80D-7266-ED590B97F6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3038" y="2147130"/>
            <a:ext cx="7010400" cy="2377440"/>
          </a:xfrm>
        </p:spPr>
        <p:txBody>
          <a:bodyPr/>
          <a:lstStyle/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Isolation (40a)</a:t>
            </a:r>
          </a:p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Resuscitation (40b-41)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1C4821-44D2-0BD2-D55E-55F3C7EDF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542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10972800" cy="2209800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“Again, it should be noted that while other believers were around, none of them performed the miracle. In Acts, only the apostles and their [de]legates (Acts 6:8; 8:6) perform signs and wonders.”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381375" y="228600"/>
            <a:ext cx="54292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Calibri" panose="020F0502020204030204" pitchFamily="34" charset="0"/>
              </a:rPr>
              <a:t>Dr. Arnold G. Fruchtenbaum</a:t>
            </a:r>
          </a:p>
          <a:p>
            <a:pPr algn="ctr"/>
            <a:r>
              <a:rPr lang="en-US" altLang="en-US" sz="1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+mn-cs"/>
              </a:rPr>
              <a:t>The Book of </a:t>
            </a:r>
            <a:r>
              <a:rPr lang="en-US" altLang="en-US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Acts</a:t>
            </a:r>
            <a:r>
              <a:rPr lang="en-US" alt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+mn-cs"/>
              </a:rPr>
              <a:t>, 224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5B7A00-E364-4431-A644-EF24666BAF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76200"/>
            <a:ext cx="684944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2D6D1B-0318-472E-8E81-E3CCEE0E78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50147" y="76200"/>
            <a:ext cx="732253" cy="1097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530380-5823-7FD1-C32E-63D1C5D6D0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4642" y="3810000"/>
            <a:ext cx="4802717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217306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9:36-43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Joppa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95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Place (36)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Dorcas’ death (37)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fetched (38)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&amp; mourners’ responses (39)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Miracle (40-41)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Word spreads (42)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stays at Tanner’s home (43)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67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D2A88D-A347-4000-8512-01EE1A3166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0273" y="228600"/>
            <a:ext cx="8491455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723323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9:36-43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Joppa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95400"/>
            <a:ext cx="7086600" cy="5410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Place (36)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Dorcas’ death (37)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fetched (38)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&amp; mourners’ responses (39)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Miracle (40-41)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Word spreads (42)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stays at Tanner’s home (43)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640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title" idx="4294967295"/>
          </p:nvPr>
        </p:nvSpPr>
        <p:spPr>
          <a:xfrm>
            <a:off x="2209800" y="2857500"/>
            <a:ext cx="7772400" cy="1143000"/>
          </a:xfrm>
        </p:spPr>
        <p:txBody>
          <a:bodyPr/>
          <a:lstStyle/>
          <a:p>
            <a:pPr algn="ctr"/>
            <a:r>
              <a:rPr lang="en-US" altLang="en-US" sz="6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2466020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152400"/>
            <a:ext cx="5657850" cy="9144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Acts 9:1-43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Saul’s Conversion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147131"/>
            <a:ext cx="7467600" cy="2424870"/>
          </a:xfrm>
        </p:spPr>
        <p:txBody>
          <a:bodyPr/>
          <a:lstStyle/>
          <a:p>
            <a:pPr marL="574675" lvl="1" indent="-574675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Saul (9:1-31)</a:t>
            </a:r>
          </a:p>
          <a:p>
            <a:pPr marL="574675" lvl="1" indent="-574675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 (Acts 9:32-43)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363DEA-3239-9A3C-4B72-C04F685E9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26">
            <a:extLst>
              <a:ext uri="{FF2B5EF4-FFF2-40B4-BE49-F238E27FC236}">
                <a16:creationId xmlns:a16="http://schemas.microsoft.com/office/drawing/2014/main" id="{8653DF7B-D9DF-EB99-8C59-9CF2260CB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226" y="228600"/>
            <a:ext cx="6735549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48B5E8-247A-30A4-4C11-A569CB3AB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4724400"/>
            <a:ext cx="1179698" cy="381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4C9D3C-69DF-8F1A-9EC4-CD267BFCE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851" y="381000"/>
            <a:ext cx="108514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2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7" name="Picture 3">
            <a:extLst>
              <a:ext uri="{FF2B5EF4-FFF2-40B4-BE49-F238E27FC236}">
                <a16:creationId xmlns:a16="http://schemas.microsoft.com/office/drawing/2014/main" id="{18C6265D-EB20-461E-AAB3-6BF18CC47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6763" y="228600"/>
            <a:ext cx="8878475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Oval 7">
            <a:extLst>
              <a:ext uri="{FF2B5EF4-FFF2-40B4-BE49-F238E27FC236}">
                <a16:creationId xmlns:a16="http://schemas.microsoft.com/office/drawing/2014/main" id="{ECFE538E-3818-BAE5-8D8C-10739C382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2857500"/>
            <a:ext cx="781637" cy="381000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Corbel" panose="020B0503020204020204" pitchFamily="34" charset="0"/>
            </a:endParaRPr>
          </a:p>
        </p:txBody>
      </p:sp>
      <p:sp>
        <p:nvSpPr>
          <p:cNvPr id="4" name="Oval 7">
            <a:extLst>
              <a:ext uri="{FF2B5EF4-FFF2-40B4-BE49-F238E27FC236}">
                <a16:creationId xmlns:a16="http://schemas.microsoft.com/office/drawing/2014/main" id="{8E6E1F13-FA45-5D35-60A8-6785FCD55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4168" y="4555031"/>
            <a:ext cx="1751070" cy="375229"/>
          </a:xfrm>
          <a:prstGeom prst="ellips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80300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8458200" cy="4953000"/>
          </a:xfrm>
        </p:spPr>
        <p:txBody>
          <a:bodyPr/>
          <a:lstStyle/>
          <a:p>
            <a:pPr marL="457200" lvl="1" indent="-457200" eaLnBrk="1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Revelation (1-9)</a:t>
            </a:r>
          </a:p>
          <a:p>
            <a:pPr marL="457200" lvl="1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Healing (10-19a)</a:t>
            </a:r>
          </a:p>
          <a:p>
            <a:pPr marL="457200" lvl="1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Preaching (19b-22)</a:t>
            </a:r>
          </a:p>
          <a:p>
            <a:pPr marL="457200" lvl="1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Conspiracy against Saul (23-25)</a:t>
            </a:r>
          </a:p>
          <a:p>
            <a:pPr marL="457200" lvl="1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Return to Jerusalem (26-30)</a:t>
            </a:r>
          </a:p>
          <a:p>
            <a:pPr marL="457200" lvl="1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Saul’s progress (31)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None/>
              <a:defRPr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2CC507-6E5B-BC55-F4FA-0BF8C8379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804" y="152400"/>
            <a:ext cx="694639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I. Saul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Acts 9:1-31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72BD90-8F05-22F2-8151-2126C36D3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16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6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Saul’s Progress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76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Geography (31a)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Edification (31b)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Walk (31c)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Comfort (31d)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Numerical growth (31e)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89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742950" indent="-74295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6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9:31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Saul’s Progress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76400"/>
            <a:ext cx="7086600" cy="31242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Geography (31a)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Edification (31b)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Walk (31c)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Comfort (31d)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Numerical growth (31e)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253F0-8F4A-93E0-C8AB-4D044A1EE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586" y="2147131"/>
            <a:ext cx="33918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705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_ACTIVE_SLIDE" val="1127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8595</TotalTime>
  <Words>1262</Words>
  <Application>Microsoft Office PowerPoint</Application>
  <PresentationFormat>Widescreen</PresentationFormat>
  <Paragraphs>198</Paragraphs>
  <Slides>49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Arial</vt:lpstr>
      <vt:lpstr>Calibri</vt:lpstr>
      <vt:lpstr>Calibri Light</vt:lpstr>
      <vt:lpstr>Corbel</vt:lpstr>
      <vt:lpstr>Times New Roman</vt:lpstr>
      <vt:lpstr>Wingdings</vt:lpstr>
      <vt:lpstr>Office Theme</vt:lpstr>
      <vt:lpstr>Azure</vt:lpstr>
      <vt:lpstr>PowerPoint Presentation</vt:lpstr>
      <vt:lpstr>Acts 9:1-43 Saul’s Conversion</vt:lpstr>
      <vt:lpstr>PowerPoint Presentation</vt:lpstr>
      <vt:lpstr>Acts 9:26-30 Saul’s Return to Jerusalem</vt:lpstr>
      <vt:lpstr>PowerPoint Presentation</vt:lpstr>
      <vt:lpstr>PowerPoint Presentation</vt:lpstr>
      <vt:lpstr>PowerPoint Presentation</vt:lpstr>
      <vt:lpstr>Acts 9:31 Saul’s Progress</vt:lpstr>
      <vt:lpstr>Acts 9:31 Saul’s Progress</vt:lpstr>
      <vt:lpstr>PowerPoint Presentation</vt:lpstr>
      <vt:lpstr>Acts 9:31 Saul’s Progress</vt:lpstr>
      <vt:lpstr>Acts 9:31 Saul’s Progress</vt:lpstr>
      <vt:lpstr>PowerPoint Presentation</vt:lpstr>
      <vt:lpstr>Acts 9:31 Saul’s Progress</vt:lpstr>
      <vt:lpstr>Acts 9:31 Saul’s Progress</vt:lpstr>
      <vt:lpstr>Message</vt:lpstr>
      <vt:lpstr>Progress Reports</vt:lpstr>
      <vt:lpstr>Acts 9:1-43 Saul’s Conversion</vt:lpstr>
      <vt:lpstr>PowerPoint Presentation</vt:lpstr>
      <vt:lpstr>PowerPoint Presentation</vt:lpstr>
      <vt:lpstr>Acts 9:32-35 Lydda</vt:lpstr>
      <vt:lpstr>Acts 9:32-35 Lydda</vt:lpstr>
      <vt:lpstr>PowerPoint Presentation</vt:lpstr>
      <vt:lpstr>PowerPoint Presentation</vt:lpstr>
      <vt:lpstr>PowerPoint Presentation</vt:lpstr>
      <vt:lpstr>Acts 9:32-35 Lydda</vt:lpstr>
      <vt:lpstr>Acts 9:33-34 Aeneas’ Healing</vt:lpstr>
      <vt:lpstr>Acts 9:33-34 Aeneas’ Healing</vt:lpstr>
      <vt:lpstr>Acts 9:33-34 Aeneas’ Healing</vt:lpstr>
      <vt:lpstr>Acts 9:32-35 Lydda</vt:lpstr>
      <vt:lpstr>PowerPoint Presentation</vt:lpstr>
      <vt:lpstr>Acts 9:36-43 Joppa</vt:lpstr>
      <vt:lpstr>Acts 9:36-43 Joppa</vt:lpstr>
      <vt:lpstr>PowerPoint Presentation</vt:lpstr>
      <vt:lpstr>PowerPoint Presentation</vt:lpstr>
      <vt:lpstr>Acts 9:36-43 Joppa</vt:lpstr>
      <vt:lpstr>Acts 9:36-43 Joppa</vt:lpstr>
      <vt:lpstr>PowerPoint Presentation</vt:lpstr>
      <vt:lpstr>Acts 9:36-43 Joppa</vt:lpstr>
      <vt:lpstr>Acts 9:36-43 Joppa</vt:lpstr>
      <vt:lpstr>Acts 9:40-41 Miracle</vt:lpstr>
      <vt:lpstr>Acts 9:40-41 Miracle</vt:lpstr>
      <vt:lpstr>Acts 9:40-41 Miracle</vt:lpstr>
      <vt:lpstr>PowerPoint Presentation</vt:lpstr>
      <vt:lpstr>Acts 9:36-43 Joppa</vt:lpstr>
      <vt:lpstr>PowerPoint Presentation</vt:lpstr>
      <vt:lpstr>Acts 9:36-43 Joppa</vt:lpstr>
      <vt:lpstr>Conclusion</vt:lpstr>
      <vt:lpstr>Acts 9:1-43 Saul’s Conversion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054 Acts 9v30-43</dc:title>
  <dc:subject>ACTS</dc:subject>
  <dc:creator>A. Woods</dc:creator>
  <cp:lastModifiedBy>Jim McGowan</cp:lastModifiedBy>
  <cp:revision>1036</cp:revision>
  <cp:lastPrinted>2024-04-17T12:14:56Z</cp:lastPrinted>
  <dcterms:created xsi:type="dcterms:W3CDTF">2009-01-10T23:45:31Z</dcterms:created>
  <dcterms:modified xsi:type="dcterms:W3CDTF">2024-10-09T12:49:08Z</dcterms:modified>
</cp:coreProperties>
</file>