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69" r:id="rId2"/>
    <p:sldId id="285" r:id="rId3"/>
    <p:sldId id="280" r:id="rId4"/>
    <p:sldId id="268" r:id="rId5"/>
    <p:sldId id="271" r:id="rId6"/>
    <p:sldId id="279" r:id="rId7"/>
    <p:sldId id="270" r:id="rId8"/>
    <p:sldId id="272" r:id="rId9"/>
    <p:sldId id="257" r:id="rId10"/>
    <p:sldId id="273" r:id="rId11"/>
    <p:sldId id="258" r:id="rId12"/>
    <p:sldId id="259" r:id="rId13"/>
    <p:sldId id="261" r:id="rId14"/>
    <p:sldId id="276" r:id="rId15"/>
    <p:sldId id="277" r:id="rId16"/>
    <p:sldId id="263" r:id="rId17"/>
    <p:sldId id="274" r:id="rId18"/>
    <p:sldId id="282" r:id="rId19"/>
    <p:sldId id="266" r:id="rId20"/>
    <p:sldId id="262" r:id="rId21"/>
    <p:sldId id="278" r:id="rId22"/>
    <p:sldId id="281" r:id="rId23"/>
    <p:sldId id="264" r:id="rId24"/>
    <p:sldId id="283" r:id="rId25"/>
    <p:sldId id="275" r:id="rId26"/>
    <p:sldId id="267" r:id="rId27"/>
    <p:sldId id="265" r:id="rId28"/>
    <p:sldId id="284" r:id="rId29"/>
    <p:sldId id="260" r:id="rId30"/>
  </p:sldIdLst>
  <p:sldSz cx="12192000" cy="6858000"/>
  <p:notesSz cx="7315200" cy="96012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E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F41C3-CFCF-49E5-899F-D591BE9478F6}" v="418" dt="2024-10-02T13:54:00.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30" d="100"/>
          <a:sy n="130" d="100"/>
        </p:scale>
        <p:origin x="872" y="676"/>
      </p:cViewPr>
      <p:guideLst/>
    </p:cSldViewPr>
  </p:slideViewPr>
  <p:notesTextViewPr>
    <p:cViewPr>
      <p:scale>
        <a:sx n="1" d="1"/>
        <a:sy n="1" d="1"/>
      </p:scale>
      <p:origin x="0" y="0"/>
    </p:cViewPr>
  </p:notesTextViewPr>
  <p:notesViewPr>
    <p:cSldViewPr snapToGrid="0">
      <p:cViewPr varScale="1">
        <p:scale>
          <a:sx n="113" d="100"/>
          <a:sy n="113" d="100"/>
        </p:scale>
        <p:origin x="4416"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A4F41C3-CFCF-49E5-899F-D591BE9478F6}"/>
    <pc:docChg chg="undo custSel addSld delSld modSld sldOrd delMainMaster modHandout">
      <pc:chgData name="Jim McGowan" userId="e2c7446dd3aca506" providerId="LiveId" clId="{CA4F41C3-CFCF-49E5-899F-D591BE9478F6}" dt="2024-10-02T13:54:36.469" v="2166" actId="113"/>
      <pc:docMkLst>
        <pc:docMk/>
      </pc:docMkLst>
      <pc:sldChg chg="modAnim">
        <pc:chgData name="Jim McGowan" userId="e2c7446dd3aca506" providerId="LiveId" clId="{CA4F41C3-CFCF-49E5-899F-D591BE9478F6}" dt="2024-09-17T14:29:41.529" v="110"/>
        <pc:sldMkLst>
          <pc:docMk/>
          <pc:sldMk cId="3364701102" sldId="258"/>
        </pc:sldMkLst>
      </pc:sldChg>
      <pc:sldChg chg="modSp mod modAnim">
        <pc:chgData name="Jim McGowan" userId="e2c7446dd3aca506" providerId="LiveId" clId="{CA4F41C3-CFCF-49E5-899F-D591BE9478F6}" dt="2024-09-17T15:38:06.714" v="454" actId="108"/>
        <pc:sldMkLst>
          <pc:docMk/>
          <pc:sldMk cId="961988488" sldId="259"/>
        </pc:sldMkLst>
        <pc:spChg chg="mod">
          <ac:chgData name="Jim McGowan" userId="e2c7446dd3aca506" providerId="LiveId" clId="{CA4F41C3-CFCF-49E5-899F-D591BE9478F6}" dt="2024-09-17T15:38:06.714" v="454" actId="108"/>
          <ac:spMkLst>
            <pc:docMk/>
            <pc:sldMk cId="961988488" sldId="259"/>
            <ac:spMk id="3" creationId="{F961C24F-3702-449C-9775-406637910C83}"/>
          </ac:spMkLst>
        </pc:spChg>
      </pc:sldChg>
      <pc:sldChg chg="modSp mod">
        <pc:chgData name="Jim McGowan" userId="e2c7446dd3aca506" providerId="LiveId" clId="{CA4F41C3-CFCF-49E5-899F-D591BE9478F6}" dt="2024-09-17T16:00:00.075" v="614" actId="3626"/>
        <pc:sldMkLst>
          <pc:docMk/>
          <pc:sldMk cId="2197063592" sldId="260"/>
        </pc:sldMkLst>
        <pc:spChg chg="mod">
          <ac:chgData name="Jim McGowan" userId="e2c7446dd3aca506" providerId="LiveId" clId="{CA4F41C3-CFCF-49E5-899F-D591BE9478F6}" dt="2024-09-17T16:00:00.075" v="614" actId="3626"/>
          <ac:spMkLst>
            <pc:docMk/>
            <pc:sldMk cId="2197063592" sldId="260"/>
            <ac:spMk id="3" creationId="{6404120E-6511-4ED8-B89E-D046A24AFCF8}"/>
          </ac:spMkLst>
        </pc:spChg>
      </pc:sldChg>
      <pc:sldChg chg="modSp mod modAnim">
        <pc:chgData name="Jim McGowan" userId="e2c7446dd3aca506" providerId="LiveId" clId="{CA4F41C3-CFCF-49E5-899F-D591BE9478F6}" dt="2024-09-18T16:24:19.510" v="785" actId="115"/>
        <pc:sldMkLst>
          <pc:docMk/>
          <pc:sldMk cId="2437684729" sldId="261"/>
        </pc:sldMkLst>
        <pc:spChg chg="mod">
          <ac:chgData name="Jim McGowan" userId="e2c7446dd3aca506" providerId="LiveId" clId="{CA4F41C3-CFCF-49E5-899F-D591BE9478F6}" dt="2024-09-18T16:24:19.510" v="785" actId="115"/>
          <ac:spMkLst>
            <pc:docMk/>
            <pc:sldMk cId="2437684729" sldId="261"/>
            <ac:spMk id="3" creationId="{6A7EA008-D63B-487F-84A0-7A8AA6A371F7}"/>
          </ac:spMkLst>
        </pc:spChg>
      </pc:sldChg>
      <pc:sldChg chg="addSp delSp modSp mod modAnim">
        <pc:chgData name="Jim McGowan" userId="e2c7446dd3aca506" providerId="LiveId" clId="{CA4F41C3-CFCF-49E5-899F-D591BE9478F6}" dt="2024-09-17T15:04:08.811" v="132"/>
        <pc:sldMkLst>
          <pc:docMk/>
          <pc:sldMk cId="2421496167" sldId="262"/>
        </pc:sldMkLst>
        <pc:picChg chg="add mod">
          <ac:chgData name="Jim McGowan" userId="e2c7446dd3aca506" providerId="LiveId" clId="{CA4F41C3-CFCF-49E5-899F-D591BE9478F6}" dt="2024-09-17T15:03:19.397" v="129"/>
          <ac:picMkLst>
            <pc:docMk/>
            <pc:sldMk cId="2421496167" sldId="262"/>
            <ac:picMk id="4" creationId="{56224F14-ADB1-3E7D-AD42-8BF8CF0B9283}"/>
          </ac:picMkLst>
        </pc:picChg>
        <pc:picChg chg="del">
          <ac:chgData name="Jim McGowan" userId="e2c7446dd3aca506" providerId="LiveId" clId="{CA4F41C3-CFCF-49E5-899F-D591BE9478F6}" dt="2024-09-17T15:03:18.852" v="128" actId="478"/>
          <ac:picMkLst>
            <pc:docMk/>
            <pc:sldMk cId="2421496167" sldId="262"/>
            <ac:picMk id="6" creationId="{7F634A43-B39E-4B84-A430-2439060A48BC}"/>
          </ac:picMkLst>
        </pc:picChg>
      </pc:sldChg>
      <pc:sldChg chg="modSp mod modAnim">
        <pc:chgData name="Jim McGowan" userId="e2c7446dd3aca506" providerId="LiveId" clId="{CA4F41C3-CFCF-49E5-899F-D591BE9478F6}" dt="2024-09-17T15:54:11.466" v="594" actId="1035"/>
        <pc:sldMkLst>
          <pc:docMk/>
          <pc:sldMk cId="3791971729" sldId="263"/>
        </pc:sldMkLst>
        <pc:spChg chg="mod">
          <ac:chgData name="Jim McGowan" userId="e2c7446dd3aca506" providerId="LiveId" clId="{CA4F41C3-CFCF-49E5-899F-D591BE9478F6}" dt="2024-09-17T15:53:42.473" v="570" actId="114"/>
          <ac:spMkLst>
            <pc:docMk/>
            <pc:sldMk cId="3791971729" sldId="263"/>
            <ac:spMk id="3" creationId="{6A7EA008-D63B-487F-84A0-7A8AA6A371F7}"/>
          </ac:spMkLst>
        </pc:spChg>
        <pc:picChg chg="mod">
          <ac:chgData name="Jim McGowan" userId="e2c7446dd3aca506" providerId="LiveId" clId="{CA4F41C3-CFCF-49E5-899F-D591BE9478F6}" dt="2024-09-17T15:54:11.466" v="594" actId="1035"/>
          <ac:picMkLst>
            <pc:docMk/>
            <pc:sldMk cId="3791971729" sldId="263"/>
            <ac:picMk id="12" creationId="{4CD0F1CE-13EE-4C59-9A4B-DAC6CF55099F}"/>
          </ac:picMkLst>
        </pc:picChg>
      </pc:sldChg>
      <pc:sldChg chg="addSp modSp mod modAnim">
        <pc:chgData name="Jim McGowan" userId="e2c7446dd3aca506" providerId="LiveId" clId="{CA4F41C3-CFCF-49E5-899F-D591BE9478F6}" dt="2024-10-01T13:27:53.486" v="1791" actId="20577"/>
        <pc:sldMkLst>
          <pc:docMk/>
          <pc:sldMk cId="122086050" sldId="264"/>
        </pc:sldMkLst>
        <pc:spChg chg="mod">
          <ac:chgData name="Jim McGowan" userId="e2c7446dd3aca506" providerId="LiveId" clId="{CA4F41C3-CFCF-49E5-899F-D591BE9478F6}" dt="2024-10-01T13:27:53.486" v="1791" actId="20577"/>
          <ac:spMkLst>
            <pc:docMk/>
            <pc:sldMk cId="122086050" sldId="264"/>
            <ac:spMk id="3" creationId="{6A7EA008-D63B-487F-84A0-7A8AA6A371F7}"/>
          </ac:spMkLst>
        </pc:spChg>
        <pc:picChg chg="add mod">
          <ac:chgData name="Jim McGowan" userId="e2c7446dd3aca506" providerId="LiveId" clId="{CA4F41C3-CFCF-49E5-899F-D591BE9478F6}" dt="2024-09-18T17:21:31.713" v="1445" actId="1582"/>
          <ac:picMkLst>
            <pc:docMk/>
            <pc:sldMk cId="122086050" sldId="264"/>
            <ac:picMk id="4" creationId="{79060453-6114-44CF-4586-C11AF8CECF18}"/>
          </ac:picMkLst>
        </pc:picChg>
      </pc:sldChg>
      <pc:sldChg chg="addSp modSp mod modAnim">
        <pc:chgData name="Jim McGowan" userId="e2c7446dd3aca506" providerId="LiveId" clId="{CA4F41C3-CFCF-49E5-899F-D591BE9478F6}" dt="2024-09-18T17:37:33.416" v="1783" actId="1036"/>
        <pc:sldMkLst>
          <pc:docMk/>
          <pc:sldMk cId="3319530303" sldId="265"/>
        </pc:sldMkLst>
        <pc:spChg chg="mod">
          <ac:chgData name="Jim McGowan" userId="e2c7446dd3aca506" providerId="LiveId" clId="{CA4F41C3-CFCF-49E5-899F-D591BE9478F6}" dt="2024-09-18T17:34:24.315" v="1583" actId="21"/>
          <ac:spMkLst>
            <pc:docMk/>
            <pc:sldMk cId="3319530303" sldId="265"/>
            <ac:spMk id="3" creationId="{6A7EA008-D63B-487F-84A0-7A8AA6A371F7}"/>
          </ac:spMkLst>
        </pc:spChg>
        <pc:picChg chg="add mod">
          <ac:chgData name="Jim McGowan" userId="e2c7446dd3aca506" providerId="LiveId" clId="{CA4F41C3-CFCF-49E5-899F-D591BE9478F6}" dt="2024-09-18T17:37:33.416" v="1783" actId="1036"/>
          <ac:picMkLst>
            <pc:docMk/>
            <pc:sldMk cId="3319530303" sldId="265"/>
            <ac:picMk id="4" creationId="{5513495D-657F-8F0B-9D20-94F05A1A2AE9}"/>
          </ac:picMkLst>
        </pc:picChg>
      </pc:sldChg>
      <pc:sldChg chg="modSp mod modAnim">
        <pc:chgData name="Jim McGowan" userId="e2c7446dd3aca506" providerId="LiveId" clId="{CA4F41C3-CFCF-49E5-899F-D591BE9478F6}" dt="2024-09-17T15:54:48.319" v="611" actId="1035"/>
        <pc:sldMkLst>
          <pc:docMk/>
          <pc:sldMk cId="3312284827" sldId="266"/>
        </pc:sldMkLst>
        <pc:spChg chg="mod">
          <ac:chgData name="Jim McGowan" userId="e2c7446dd3aca506" providerId="LiveId" clId="{CA4F41C3-CFCF-49E5-899F-D591BE9478F6}" dt="2024-09-17T15:16:50.666" v="382" actId="1035"/>
          <ac:spMkLst>
            <pc:docMk/>
            <pc:sldMk cId="3312284827" sldId="266"/>
            <ac:spMk id="8" creationId="{C478FAA7-AEBB-4A59-8E04-1B12C697BFCA}"/>
          </ac:spMkLst>
        </pc:spChg>
        <pc:picChg chg="mod">
          <ac:chgData name="Jim McGowan" userId="e2c7446dd3aca506" providerId="LiveId" clId="{CA4F41C3-CFCF-49E5-899F-D591BE9478F6}" dt="2024-09-17T15:54:48.319" v="611" actId="1035"/>
          <ac:picMkLst>
            <pc:docMk/>
            <pc:sldMk cId="3312284827" sldId="266"/>
            <ac:picMk id="7" creationId="{051FEA0D-BB2F-453A-A60D-4A7B7DAF969D}"/>
          </ac:picMkLst>
        </pc:picChg>
      </pc:sldChg>
      <pc:sldChg chg="modSp mod">
        <pc:chgData name="Jim McGowan" userId="e2c7446dd3aca506" providerId="LiveId" clId="{CA4F41C3-CFCF-49E5-899F-D591BE9478F6}" dt="2024-09-17T15:08:28.318" v="191" actId="1035"/>
        <pc:sldMkLst>
          <pc:docMk/>
          <pc:sldMk cId="3388721062" sldId="267"/>
        </pc:sldMkLst>
        <pc:picChg chg="mod">
          <ac:chgData name="Jim McGowan" userId="e2c7446dd3aca506" providerId="LiveId" clId="{CA4F41C3-CFCF-49E5-899F-D591BE9478F6}" dt="2024-09-17T15:08:28.318" v="191" actId="1035"/>
          <ac:picMkLst>
            <pc:docMk/>
            <pc:sldMk cId="3388721062" sldId="267"/>
            <ac:picMk id="4" creationId="{DFC2E5E7-8F80-4A3C-A3CE-7B1DEB1EAB7A}"/>
          </ac:picMkLst>
        </pc:picChg>
      </pc:sldChg>
      <pc:sldChg chg="addSp delSp modSp mod modAnim">
        <pc:chgData name="Jim McGowan" userId="e2c7446dd3aca506" providerId="LiveId" clId="{CA4F41C3-CFCF-49E5-899F-D591BE9478F6}" dt="2024-09-18T16:02:25.578" v="698" actId="108"/>
        <pc:sldMkLst>
          <pc:docMk/>
          <pc:sldMk cId="2422707099" sldId="268"/>
        </pc:sldMkLst>
        <pc:spChg chg="del">
          <ac:chgData name="Jim McGowan" userId="e2c7446dd3aca506" providerId="LiveId" clId="{CA4F41C3-CFCF-49E5-899F-D591BE9478F6}" dt="2024-09-17T15:13:31.810" v="326" actId="478"/>
          <ac:spMkLst>
            <pc:docMk/>
            <pc:sldMk cId="2422707099" sldId="268"/>
            <ac:spMk id="2" creationId="{0A546A76-811C-4B87-B81D-BB111896C81F}"/>
          </ac:spMkLst>
        </pc:spChg>
        <pc:spChg chg="mod">
          <ac:chgData name="Jim McGowan" userId="e2c7446dd3aca506" providerId="LiveId" clId="{CA4F41C3-CFCF-49E5-899F-D591BE9478F6}" dt="2024-09-18T16:02:25.578" v="698" actId="108"/>
          <ac:spMkLst>
            <pc:docMk/>
            <pc:sldMk cId="2422707099" sldId="268"/>
            <ac:spMk id="3" creationId="{7A69A03D-4BB8-4B59-BC84-AFC217EC713B}"/>
          </ac:spMkLst>
        </pc:spChg>
        <pc:spChg chg="add del mod">
          <ac:chgData name="Jim McGowan" userId="e2c7446dd3aca506" providerId="LiveId" clId="{CA4F41C3-CFCF-49E5-899F-D591BE9478F6}" dt="2024-09-17T15:13:41.721" v="328" actId="478"/>
          <ac:spMkLst>
            <pc:docMk/>
            <pc:sldMk cId="2422707099" sldId="268"/>
            <ac:spMk id="5" creationId="{CC78DF24-D74E-ADDB-499B-DAD348551857}"/>
          </ac:spMkLst>
        </pc:spChg>
        <pc:spChg chg="add mod">
          <ac:chgData name="Jim McGowan" userId="e2c7446dd3aca506" providerId="LiveId" clId="{CA4F41C3-CFCF-49E5-899F-D591BE9478F6}" dt="2024-09-17T15:13:33.005" v="327"/>
          <ac:spMkLst>
            <pc:docMk/>
            <pc:sldMk cId="2422707099" sldId="268"/>
            <ac:spMk id="6" creationId="{E85183DD-C8C3-EA33-47EF-403308C04EF9}"/>
          </ac:spMkLst>
        </pc:spChg>
      </pc:sldChg>
      <pc:sldChg chg="addSp modSp mod">
        <pc:chgData name="Jim McGowan" userId="e2c7446dd3aca506" providerId="LiveId" clId="{CA4F41C3-CFCF-49E5-899F-D591BE9478F6}" dt="2024-09-17T16:01:26.604" v="618" actId="6549"/>
        <pc:sldMkLst>
          <pc:docMk/>
          <pc:sldMk cId="347237752" sldId="269"/>
        </pc:sldMkLst>
        <pc:spChg chg="add mod">
          <ac:chgData name="Jim McGowan" userId="e2c7446dd3aca506" providerId="LiveId" clId="{CA4F41C3-CFCF-49E5-899F-D591BE9478F6}" dt="2024-09-17T15:12:10.172" v="296" actId="14100"/>
          <ac:spMkLst>
            <pc:docMk/>
            <pc:sldMk cId="347237752" sldId="269"/>
            <ac:spMk id="2" creationId="{4A7D3AD9-60CA-47F6-9987-E6FF1AF3256D}"/>
          </ac:spMkLst>
        </pc:spChg>
        <pc:spChg chg="mod">
          <ac:chgData name="Jim McGowan" userId="e2c7446dd3aca506" providerId="LiveId" clId="{CA4F41C3-CFCF-49E5-899F-D591BE9478F6}" dt="2024-09-17T16:01:26.604" v="618" actId="6549"/>
          <ac:spMkLst>
            <pc:docMk/>
            <pc:sldMk cId="347237752" sldId="269"/>
            <ac:spMk id="3" creationId="{28B3460A-D79F-C5C6-D257-E3864E909330}"/>
          </ac:spMkLst>
        </pc:spChg>
        <pc:picChg chg="mod">
          <ac:chgData name="Jim McGowan" userId="e2c7446dd3aca506" providerId="LiveId" clId="{CA4F41C3-CFCF-49E5-899F-D591BE9478F6}" dt="2024-09-17T15:10:57.195" v="261" actId="12789"/>
          <ac:picMkLst>
            <pc:docMk/>
            <pc:sldMk cId="347237752" sldId="269"/>
            <ac:picMk id="8" creationId="{9719E77E-511B-4DAF-BFA8-21A9697EFD10}"/>
          </ac:picMkLst>
        </pc:picChg>
      </pc:sldChg>
      <pc:sldChg chg="modSp mod modAnim">
        <pc:chgData name="Jim McGowan" userId="e2c7446dd3aca506" providerId="LiveId" clId="{CA4F41C3-CFCF-49E5-899F-D591BE9478F6}" dt="2024-09-17T15:15:20.297" v="367" actId="1035"/>
        <pc:sldMkLst>
          <pc:docMk/>
          <pc:sldMk cId="4167733590" sldId="270"/>
        </pc:sldMkLst>
        <pc:spChg chg="mod">
          <ac:chgData name="Jim McGowan" userId="e2c7446dd3aca506" providerId="LiveId" clId="{CA4F41C3-CFCF-49E5-899F-D591BE9478F6}" dt="2024-09-17T15:15:20.297" v="367" actId="1035"/>
          <ac:spMkLst>
            <pc:docMk/>
            <pc:sldMk cId="4167733590" sldId="270"/>
            <ac:spMk id="2" creationId="{0A546A76-811C-4B87-B81D-BB111896C81F}"/>
          </ac:spMkLst>
        </pc:spChg>
      </pc:sldChg>
      <pc:sldChg chg="addSp delSp modSp mod modAnim">
        <pc:chgData name="Jim McGowan" userId="e2c7446dd3aca506" providerId="LiveId" clId="{CA4F41C3-CFCF-49E5-899F-D591BE9478F6}" dt="2024-09-18T16:13:06.734" v="783" actId="114"/>
        <pc:sldMkLst>
          <pc:docMk/>
          <pc:sldMk cId="2479826215" sldId="271"/>
        </pc:sldMkLst>
        <pc:spChg chg="mod">
          <ac:chgData name="Jim McGowan" userId="e2c7446dd3aca506" providerId="LiveId" clId="{CA4F41C3-CFCF-49E5-899F-D591BE9478F6}" dt="2024-09-18T16:13:06.734" v="783" actId="114"/>
          <ac:spMkLst>
            <pc:docMk/>
            <pc:sldMk cId="2479826215" sldId="271"/>
            <ac:spMk id="3" creationId="{7A69A03D-4BB8-4B59-BC84-AFC217EC713B}"/>
          </ac:spMkLst>
        </pc:spChg>
        <pc:spChg chg="add del mod">
          <ac:chgData name="Jim McGowan" userId="e2c7446dd3aca506" providerId="LiveId" clId="{CA4F41C3-CFCF-49E5-899F-D591BE9478F6}" dt="2024-09-17T15:14:13.089" v="351" actId="478"/>
          <ac:spMkLst>
            <pc:docMk/>
            <pc:sldMk cId="2479826215" sldId="271"/>
            <ac:spMk id="4" creationId="{EE958334-2407-8905-7351-01B2FEBEEE95}"/>
          </ac:spMkLst>
        </pc:spChg>
        <pc:spChg chg="add mod">
          <ac:chgData name="Jim McGowan" userId="e2c7446dd3aca506" providerId="LiveId" clId="{CA4F41C3-CFCF-49E5-899F-D591BE9478F6}" dt="2024-09-17T15:14:13.775" v="352"/>
          <ac:spMkLst>
            <pc:docMk/>
            <pc:sldMk cId="2479826215" sldId="271"/>
            <ac:spMk id="5" creationId="{1D27D856-2662-3E13-9DCF-43FEB7B70A0A}"/>
          </ac:spMkLst>
        </pc:spChg>
        <pc:spChg chg="del">
          <ac:chgData name="Jim McGowan" userId="e2c7446dd3aca506" providerId="LiveId" clId="{CA4F41C3-CFCF-49E5-899F-D591BE9478F6}" dt="2024-09-17T15:14:09.706" v="350" actId="478"/>
          <ac:spMkLst>
            <pc:docMk/>
            <pc:sldMk cId="2479826215" sldId="271"/>
            <ac:spMk id="6" creationId="{836D959E-4F5F-4684-9CB5-00C9F7D58B15}"/>
          </ac:spMkLst>
        </pc:spChg>
      </pc:sldChg>
      <pc:sldChg chg="modSp mod modAnim">
        <pc:chgData name="Jim McGowan" userId="e2c7446dd3aca506" providerId="LiveId" clId="{CA4F41C3-CFCF-49E5-899F-D591BE9478F6}" dt="2024-09-17T15:15:37.387" v="373" actId="1035"/>
        <pc:sldMkLst>
          <pc:docMk/>
          <pc:sldMk cId="3480559171" sldId="272"/>
        </pc:sldMkLst>
        <pc:spChg chg="mod">
          <ac:chgData name="Jim McGowan" userId="e2c7446dd3aca506" providerId="LiveId" clId="{CA4F41C3-CFCF-49E5-899F-D591BE9478F6}" dt="2024-09-17T15:15:37.387" v="373" actId="1035"/>
          <ac:spMkLst>
            <pc:docMk/>
            <pc:sldMk cId="3480559171" sldId="272"/>
            <ac:spMk id="2" creationId="{0A546A76-811C-4B87-B81D-BB111896C81F}"/>
          </ac:spMkLst>
        </pc:spChg>
      </pc:sldChg>
      <pc:sldChg chg="addSp modSp mod modAnim">
        <pc:chgData name="Jim McGowan" userId="e2c7446dd3aca506" providerId="LiveId" clId="{CA4F41C3-CFCF-49E5-899F-D591BE9478F6}" dt="2024-09-17T15:36:34.505" v="448" actId="1582"/>
        <pc:sldMkLst>
          <pc:docMk/>
          <pc:sldMk cId="2564798142" sldId="273"/>
        </pc:sldMkLst>
        <pc:spChg chg="mod">
          <ac:chgData name="Jim McGowan" userId="e2c7446dd3aca506" providerId="LiveId" clId="{CA4F41C3-CFCF-49E5-899F-D591BE9478F6}" dt="2024-09-17T15:27:00.841" v="446" actId="20577"/>
          <ac:spMkLst>
            <pc:docMk/>
            <pc:sldMk cId="2564798142" sldId="273"/>
            <ac:spMk id="3" creationId="{7E717438-9594-47D4-9C8E-47F1ACF7AB44}"/>
          </ac:spMkLst>
        </pc:spChg>
        <pc:picChg chg="add mod">
          <ac:chgData name="Jim McGowan" userId="e2c7446dd3aca506" providerId="LiveId" clId="{CA4F41C3-CFCF-49E5-899F-D591BE9478F6}" dt="2024-09-17T15:36:34.505" v="448" actId="1582"/>
          <ac:picMkLst>
            <pc:docMk/>
            <pc:sldMk cId="2564798142" sldId="273"/>
            <ac:picMk id="5" creationId="{30EA7263-0DD2-5879-7482-EBC9505EB287}"/>
          </ac:picMkLst>
        </pc:picChg>
      </pc:sldChg>
      <pc:sldChg chg="addSp delSp modSp mod ord addAnim delAnim modAnim">
        <pc:chgData name="Jim McGowan" userId="e2c7446dd3aca506" providerId="LiveId" clId="{CA4F41C3-CFCF-49E5-899F-D591BE9478F6}" dt="2024-09-18T16:42:45.131" v="1151"/>
        <pc:sldMkLst>
          <pc:docMk/>
          <pc:sldMk cId="359442891" sldId="274"/>
        </pc:sldMkLst>
        <pc:spChg chg="add del">
          <ac:chgData name="Jim McGowan" userId="e2c7446dd3aca506" providerId="LiveId" clId="{CA4F41C3-CFCF-49E5-899F-D591BE9478F6}" dt="2024-09-18T16:41:30.597" v="1145" actId="478"/>
          <ac:spMkLst>
            <pc:docMk/>
            <pc:sldMk cId="359442891" sldId="274"/>
            <ac:spMk id="2" creationId="{6B36B50B-8FB2-4B46-9954-EE7F8CAB1A9C}"/>
          </ac:spMkLst>
        </pc:spChg>
        <pc:spChg chg="mod">
          <ac:chgData name="Jim McGowan" userId="e2c7446dd3aca506" providerId="LiveId" clId="{CA4F41C3-CFCF-49E5-899F-D591BE9478F6}" dt="2024-09-17T15:16:24.669" v="377" actId="255"/>
          <ac:spMkLst>
            <pc:docMk/>
            <pc:sldMk cId="359442891" sldId="274"/>
            <ac:spMk id="5" creationId="{E49A6F3D-EFFB-4AD9-B05C-46F290852C70}"/>
          </ac:spMkLst>
        </pc:spChg>
        <pc:spChg chg="add del">
          <ac:chgData name="Jim McGowan" userId="e2c7446dd3aca506" providerId="LiveId" clId="{CA4F41C3-CFCF-49E5-899F-D591BE9478F6}" dt="2024-09-18T16:41:30.597" v="1145" actId="478"/>
          <ac:spMkLst>
            <pc:docMk/>
            <pc:sldMk cId="359442891" sldId="274"/>
            <ac:spMk id="6" creationId="{0563107B-512C-49A8-9F1C-D7D89B171B79}"/>
          </ac:spMkLst>
        </pc:spChg>
        <pc:spChg chg="add del mod">
          <ac:chgData name="Jim McGowan" userId="e2c7446dd3aca506" providerId="LiveId" clId="{CA4F41C3-CFCF-49E5-899F-D591BE9478F6}" dt="2024-09-18T16:41:36.848" v="1147" actId="478"/>
          <ac:spMkLst>
            <pc:docMk/>
            <pc:sldMk cId="359442891" sldId="274"/>
            <ac:spMk id="9" creationId="{618F6A1E-AB52-3D3F-D854-4A1576F7427B}"/>
          </ac:spMkLst>
        </pc:spChg>
        <pc:picChg chg="add del mod">
          <ac:chgData name="Jim McGowan" userId="e2c7446dd3aca506" providerId="LiveId" clId="{CA4F41C3-CFCF-49E5-899F-D591BE9478F6}" dt="2024-09-18T16:41:33.281" v="1146" actId="478"/>
          <ac:picMkLst>
            <pc:docMk/>
            <pc:sldMk cId="359442891" sldId="274"/>
            <ac:picMk id="7" creationId="{E1A2EF84-2DE6-9BFF-39BB-B28E183C1992}"/>
          </ac:picMkLst>
        </pc:picChg>
      </pc:sldChg>
      <pc:sldChg chg="modAnim">
        <pc:chgData name="Jim McGowan" userId="e2c7446dd3aca506" providerId="LiveId" clId="{CA4F41C3-CFCF-49E5-899F-D591BE9478F6}" dt="2024-09-17T14:52:20.152" v="114"/>
        <pc:sldMkLst>
          <pc:docMk/>
          <pc:sldMk cId="2623688609" sldId="276"/>
        </pc:sldMkLst>
      </pc:sldChg>
      <pc:sldChg chg="addSp delSp modSp mod delAnim modAnim">
        <pc:chgData name="Jim McGowan" userId="e2c7446dd3aca506" providerId="LiveId" clId="{CA4F41C3-CFCF-49E5-899F-D591BE9478F6}" dt="2024-09-17T15:52:11.044" v="562" actId="166"/>
        <pc:sldMkLst>
          <pc:docMk/>
          <pc:sldMk cId="1630098594" sldId="277"/>
        </pc:sldMkLst>
        <pc:picChg chg="add del mod">
          <ac:chgData name="Jim McGowan" userId="e2c7446dd3aca506" providerId="LiveId" clId="{CA4F41C3-CFCF-49E5-899F-D591BE9478F6}" dt="2024-09-17T15:50:43.390" v="471" actId="478"/>
          <ac:picMkLst>
            <pc:docMk/>
            <pc:sldMk cId="1630098594" sldId="277"/>
            <ac:picMk id="4" creationId="{DBAF2C42-C38A-79F3-223A-188A5172627F}"/>
          </ac:picMkLst>
        </pc:picChg>
        <pc:picChg chg="ord">
          <ac:chgData name="Jim McGowan" userId="e2c7446dd3aca506" providerId="LiveId" clId="{CA4F41C3-CFCF-49E5-899F-D591BE9478F6}" dt="2024-09-17T15:52:01.616" v="561" actId="166"/>
          <ac:picMkLst>
            <pc:docMk/>
            <pc:sldMk cId="1630098594" sldId="277"/>
            <ac:picMk id="5" creationId="{4C8FFE9B-8E44-42A6-B747-31A4550FD6EC}"/>
          </ac:picMkLst>
        </pc:picChg>
        <pc:picChg chg="add mod ord modCrop">
          <ac:chgData name="Jim McGowan" userId="e2c7446dd3aca506" providerId="LiveId" clId="{CA4F41C3-CFCF-49E5-899F-D591BE9478F6}" dt="2024-09-17T15:52:11.044" v="562" actId="166"/>
          <ac:picMkLst>
            <pc:docMk/>
            <pc:sldMk cId="1630098594" sldId="277"/>
            <ac:picMk id="6" creationId="{1E7DBCC1-BF98-879C-474F-C9AA56062EF0}"/>
          </ac:picMkLst>
        </pc:picChg>
      </pc:sldChg>
      <pc:sldChg chg="modSp mod modAnim">
        <pc:chgData name="Jim McGowan" userId="e2c7446dd3aca506" providerId="LiveId" clId="{CA4F41C3-CFCF-49E5-899F-D591BE9478F6}" dt="2024-09-17T15:05:21.027" v="136"/>
        <pc:sldMkLst>
          <pc:docMk/>
          <pc:sldMk cId="2236255957" sldId="278"/>
        </pc:sldMkLst>
        <pc:picChg chg="mod">
          <ac:chgData name="Jim McGowan" userId="e2c7446dd3aca506" providerId="LiveId" clId="{CA4F41C3-CFCF-49E5-899F-D591BE9478F6}" dt="2024-09-17T14:20:37.627" v="62" actId="12788"/>
          <ac:picMkLst>
            <pc:docMk/>
            <pc:sldMk cId="2236255957" sldId="278"/>
            <ac:picMk id="5" creationId="{407AFE1D-B305-49F3-B4BA-2098AF7D3CEE}"/>
          </ac:picMkLst>
        </pc:picChg>
      </pc:sldChg>
      <pc:sldChg chg="modSp mod">
        <pc:chgData name="Jim McGowan" userId="e2c7446dd3aca506" providerId="LiveId" clId="{CA4F41C3-CFCF-49E5-899F-D591BE9478F6}" dt="2024-09-17T15:15:11.320" v="361" actId="1035"/>
        <pc:sldMkLst>
          <pc:docMk/>
          <pc:sldMk cId="2209711813" sldId="279"/>
        </pc:sldMkLst>
        <pc:spChg chg="mod">
          <ac:chgData name="Jim McGowan" userId="e2c7446dd3aca506" providerId="LiveId" clId="{CA4F41C3-CFCF-49E5-899F-D591BE9478F6}" dt="2024-09-17T15:15:11.320" v="361" actId="1035"/>
          <ac:spMkLst>
            <pc:docMk/>
            <pc:sldMk cId="2209711813" sldId="279"/>
            <ac:spMk id="6" creationId="{B23E3E04-CD26-4580-AD62-777D47F65EA5}"/>
          </ac:spMkLst>
        </pc:spChg>
      </pc:sldChg>
      <pc:sldChg chg="addSp delSp modSp add mod">
        <pc:chgData name="Jim McGowan" userId="e2c7446dd3aca506" providerId="LiveId" clId="{CA4F41C3-CFCF-49E5-899F-D591BE9478F6}" dt="2024-09-17T15:13:21.016" v="325" actId="242"/>
        <pc:sldMkLst>
          <pc:docMk/>
          <pc:sldMk cId="3710450391" sldId="280"/>
        </pc:sldMkLst>
        <pc:spChg chg="add mod">
          <ac:chgData name="Jim McGowan" userId="e2c7446dd3aca506" providerId="LiveId" clId="{CA4F41C3-CFCF-49E5-899F-D591BE9478F6}" dt="2024-09-17T15:13:21.016" v="325" actId="242"/>
          <ac:spMkLst>
            <pc:docMk/>
            <pc:sldMk cId="3710450391" sldId="280"/>
            <ac:spMk id="2" creationId="{A099FFA5-D2BF-FD92-3E12-CA3260627B64}"/>
          </ac:spMkLst>
        </pc:spChg>
        <pc:spChg chg="del">
          <ac:chgData name="Jim McGowan" userId="e2c7446dd3aca506" providerId="LiveId" clId="{CA4F41C3-CFCF-49E5-899F-D591BE9478F6}" dt="2024-09-17T14:27:54.628" v="74" actId="478"/>
          <ac:spMkLst>
            <pc:docMk/>
            <pc:sldMk cId="3710450391" sldId="280"/>
            <ac:spMk id="3" creationId="{28B3460A-D79F-C5C6-D257-E3864E909330}"/>
          </ac:spMkLst>
        </pc:spChg>
        <pc:picChg chg="mod">
          <ac:chgData name="Jim McGowan" userId="e2c7446dd3aca506" providerId="LiveId" clId="{CA4F41C3-CFCF-49E5-899F-D591BE9478F6}" dt="2024-09-17T14:28:21.927" v="105" actId="12789"/>
          <ac:picMkLst>
            <pc:docMk/>
            <pc:sldMk cId="3710450391" sldId="280"/>
            <ac:picMk id="8" creationId="{9719E77E-511B-4DAF-BFA8-21A9697EFD10}"/>
          </ac:picMkLst>
        </pc:picChg>
      </pc:sldChg>
      <pc:sldChg chg="addSp delSp modSp add mod delAnim">
        <pc:chgData name="Jim McGowan" userId="e2c7446dd3aca506" providerId="LiveId" clId="{CA4F41C3-CFCF-49E5-899F-D591BE9478F6}" dt="2024-09-17T15:19:13.461" v="428"/>
        <pc:sldMkLst>
          <pc:docMk/>
          <pc:sldMk cId="520217610" sldId="281"/>
        </pc:sldMkLst>
        <pc:spChg chg="mod">
          <ac:chgData name="Jim McGowan" userId="e2c7446dd3aca506" providerId="LiveId" clId="{CA4F41C3-CFCF-49E5-899F-D591BE9478F6}" dt="2024-09-17T15:19:13.461" v="428"/>
          <ac:spMkLst>
            <pc:docMk/>
            <pc:sldMk cId="520217610" sldId="281"/>
            <ac:spMk id="2" creationId="{FF7E67D9-06B8-42E9-8FD4-2A61F17F49D7}"/>
          </ac:spMkLst>
        </pc:spChg>
        <pc:spChg chg="del">
          <ac:chgData name="Jim McGowan" userId="e2c7446dd3aca506" providerId="LiveId" clId="{CA4F41C3-CFCF-49E5-899F-D591BE9478F6}" dt="2024-09-17T15:07:02.448" v="141" actId="478"/>
          <ac:spMkLst>
            <pc:docMk/>
            <pc:sldMk cId="520217610" sldId="281"/>
            <ac:spMk id="3" creationId="{6A7EA008-D63B-487F-84A0-7A8AA6A371F7}"/>
          </ac:spMkLst>
        </pc:spChg>
        <pc:spChg chg="add del mod">
          <ac:chgData name="Jim McGowan" userId="e2c7446dd3aca506" providerId="LiveId" clId="{CA4F41C3-CFCF-49E5-899F-D591BE9478F6}" dt="2024-09-17T15:07:04.674" v="142" actId="478"/>
          <ac:spMkLst>
            <pc:docMk/>
            <pc:sldMk cId="520217610" sldId="281"/>
            <ac:spMk id="7" creationId="{82C8A560-4202-5DF9-8797-10E4DF31E0CD}"/>
          </ac:spMkLst>
        </pc:spChg>
        <pc:picChg chg="del">
          <ac:chgData name="Jim McGowan" userId="e2c7446dd3aca506" providerId="LiveId" clId="{CA4F41C3-CFCF-49E5-899F-D591BE9478F6}" dt="2024-09-17T15:06:59.500" v="140" actId="478"/>
          <ac:picMkLst>
            <pc:docMk/>
            <pc:sldMk cId="520217610" sldId="281"/>
            <ac:picMk id="5" creationId="{407AFE1D-B305-49F3-B4BA-2098AF7D3CEE}"/>
          </ac:picMkLst>
        </pc:picChg>
        <pc:picChg chg="add mod">
          <ac:chgData name="Jim McGowan" userId="e2c7446dd3aca506" providerId="LiveId" clId="{CA4F41C3-CFCF-49E5-899F-D591BE9478F6}" dt="2024-09-17T15:19:01.293" v="427" actId="1035"/>
          <ac:picMkLst>
            <pc:docMk/>
            <pc:sldMk cId="520217610" sldId="281"/>
            <ac:picMk id="8" creationId="{AE576741-DA8A-43DF-B8BA-47368EDFE8F7}"/>
          </ac:picMkLst>
        </pc:picChg>
      </pc:sldChg>
      <pc:sldChg chg="new del">
        <pc:chgData name="Jim McGowan" userId="e2c7446dd3aca506" providerId="LiveId" clId="{CA4F41C3-CFCF-49E5-899F-D591BE9478F6}" dt="2024-09-17T15:06:53.671" v="138" actId="680"/>
        <pc:sldMkLst>
          <pc:docMk/>
          <pc:sldMk cId="571799752" sldId="281"/>
        </pc:sldMkLst>
      </pc:sldChg>
      <pc:sldChg chg="delSp modSp add mod ord delAnim">
        <pc:chgData name="Jim McGowan" userId="e2c7446dd3aca506" providerId="LiveId" clId="{CA4F41C3-CFCF-49E5-899F-D591BE9478F6}" dt="2024-09-18T16:46:07.241" v="1205" actId="1440"/>
        <pc:sldMkLst>
          <pc:docMk/>
          <pc:sldMk cId="1429311194" sldId="282"/>
        </pc:sldMkLst>
        <pc:spChg chg="del">
          <ac:chgData name="Jim McGowan" userId="e2c7446dd3aca506" providerId="LiveId" clId="{CA4F41C3-CFCF-49E5-899F-D591BE9478F6}" dt="2024-09-18T16:37:33.470" v="848" actId="478"/>
          <ac:spMkLst>
            <pc:docMk/>
            <pc:sldMk cId="1429311194" sldId="282"/>
            <ac:spMk id="2" creationId="{6B36B50B-8FB2-4B46-9954-EE7F8CAB1A9C}"/>
          </ac:spMkLst>
        </pc:spChg>
        <pc:spChg chg="del">
          <ac:chgData name="Jim McGowan" userId="e2c7446dd3aca506" providerId="LiveId" clId="{CA4F41C3-CFCF-49E5-899F-D591BE9478F6}" dt="2024-09-18T16:37:33.470" v="848" actId="478"/>
          <ac:spMkLst>
            <pc:docMk/>
            <pc:sldMk cId="1429311194" sldId="282"/>
            <ac:spMk id="6" creationId="{0563107B-512C-49A8-9F1C-D7D89B171B79}"/>
          </ac:spMkLst>
        </pc:spChg>
        <pc:spChg chg="mod">
          <ac:chgData name="Jim McGowan" userId="e2c7446dd3aca506" providerId="LiveId" clId="{CA4F41C3-CFCF-49E5-899F-D591BE9478F6}" dt="2024-09-18T16:45:44.040" v="1204" actId="12788"/>
          <ac:spMkLst>
            <pc:docMk/>
            <pc:sldMk cId="1429311194" sldId="282"/>
            <ac:spMk id="9" creationId="{618F6A1E-AB52-3D3F-D854-4A1576F7427B}"/>
          </ac:spMkLst>
        </pc:spChg>
        <pc:picChg chg="del">
          <ac:chgData name="Jim McGowan" userId="e2c7446dd3aca506" providerId="LiveId" clId="{CA4F41C3-CFCF-49E5-899F-D591BE9478F6}" dt="2024-09-18T16:37:28.748" v="847" actId="478"/>
          <ac:picMkLst>
            <pc:docMk/>
            <pc:sldMk cId="1429311194" sldId="282"/>
            <ac:picMk id="4" creationId="{53FD7838-BAF7-46C0-B9D8-A09C7D9C021B}"/>
          </ac:picMkLst>
        </pc:picChg>
        <pc:picChg chg="mod">
          <ac:chgData name="Jim McGowan" userId="e2c7446dd3aca506" providerId="LiveId" clId="{CA4F41C3-CFCF-49E5-899F-D591BE9478F6}" dt="2024-09-18T16:46:07.241" v="1205" actId="1440"/>
          <ac:picMkLst>
            <pc:docMk/>
            <pc:sldMk cId="1429311194" sldId="282"/>
            <ac:picMk id="7" creationId="{E1A2EF84-2DE6-9BFF-39BB-B28E183C1992}"/>
          </ac:picMkLst>
        </pc:picChg>
      </pc:sldChg>
      <pc:sldChg chg="addSp modSp add mod modAnim">
        <pc:chgData name="Jim McGowan" userId="e2c7446dd3aca506" providerId="LiveId" clId="{CA4F41C3-CFCF-49E5-899F-D591BE9478F6}" dt="2024-09-18T17:28:02.794" v="1558" actId="6549"/>
        <pc:sldMkLst>
          <pc:docMk/>
          <pc:sldMk cId="917355870" sldId="283"/>
        </pc:sldMkLst>
        <pc:spChg chg="mod">
          <ac:chgData name="Jim McGowan" userId="e2c7446dd3aca506" providerId="LiveId" clId="{CA4F41C3-CFCF-49E5-899F-D591BE9478F6}" dt="2024-09-18T17:28:02.794" v="1558" actId="6549"/>
          <ac:spMkLst>
            <pc:docMk/>
            <pc:sldMk cId="917355870" sldId="283"/>
            <ac:spMk id="3" creationId="{6A7EA008-D63B-487F-84A0-7A8AA6A371F7}"/>
          </ac:spMkLst>
        </pc:spChg>
        <pc:picChg chg="add mod">
          <ac:chgData name="Jim McGowan" userId="e2c7446dd3aca506" providerId="LiveId" clId="{CA4F41C3-CFCF-49E5-899F-D591BE9478F6}" dt="2024-09-18T17:26:10.226" v="1541" actId="1440"/>
          <ac:picMkLst>
            <pc:docMk/>
            <pc:sldMk cId="917355870" sldId="283"/>
            <ac:picMk id="1026" creationId="{444FAB16-723B-11A1-C893-132C1666B23D}"/>
          </ac:picMkLst>
        </pc:picChg>
      </pc:sldChg>
      <pc:sldChg chg="addSp delSp modSp add mod delAnim">
        <pc:chgData name="Jim McGowan" userId="e2c7446dd3aca506" providerId="LiveId" clId="{CA4F41C3-CFCF-49E5-899F-D591BE9478F6}" dt="2024-09-18T17:38:00.742" v="1785" actId="12788"/>
        <pc:sldMkLst>
          <pc:docMk/>
          <pc:sldMk cId="4075010335" sldId="284"/>
        </pc:sldMkLst>
        <pc:spChg chg="del">
          <ac:chgData name="Jim McGowan" userId="e2c7446dd3aca506" providerId="LiveId" clId="{CA4F41C3-CFCF-49E5-899F-D591BE9478F6}" dt="2024-09-18T17:29:20.707" v="1560" actId="478"/>
          <ac:spMkLst>
            <pc:docMk/>
            <pc:sldMk cId="4075010335" sldId="284"/>
            <ac:spMk id="3" creationId="{6A7EA008-D63B-487F-84A0-7A8AA6A371F7}"/>
          </ac:spMkLst>
        </pc:spChg>
        <pc:spChg chg="add del mod">
          <ac:chgData name="Jim McGowan" userId="e2c7446dd3aca506" providerId="LiveId" clId="{CA4F41C3-CFCF-49E5-899F-D591BE9478F6}" dt="2024-09-18T17:29:24.802" v="1561" actId="478"/>
          <ac:spMkLst>
            <pc:docMk/>
            <pc:sldMk cId="4075010335" sldId="284"/>
            <ac:spMk id="6" creationId="{37E5AD1C-A7F6-0EB9-92EF-FF79CBBBE5F7}"/>
          </ac:spMkLst>
        </pc:spChg>
        <pc:spChg chg="add mod">
          <ac:chgData name="Jim McGowan" userId="e2c7446dd3aca506" providerId="LiveId" clId="{CA4F41C3-CFCF-49E5-899F-D591BE9478F6}" dt="2024-09-18T17:34:46.741" v="1586" actId="14100"/>
          <ac:spMkLst>
            <pc:docMk/>
            <pc:sldMk cId="4075010335" sldId="284"/>
            <ac:spMk id="11" creationId="{5F0F6C59-6D2B-D034-1B38-B37BA1C3E07B}"/>
          </ac:spMkLst>
        </pc:spChg>
        <pc:picChg chg="add del mod">
          <ac:chgData name="Jim McGowan" userId="e2c7446dd3aca506" providerId="LiveId" clId="{CA4F41C3-CFCF-49E5-899F-D591BE9478F6}" dt="2024-09-18T17:34:02.413" v="1580" actId="21"/>
          <ac:picMkLst>
            <pc:docMk/>
            <pc:sldMk cId="4075010335" sldId="284"/>
            <ac:picMk id="7" creationId="{97BD5E47-A866-FC12-2C0B-B58962802AB7}"/>
          </ac:picMkLst>
        </pc:picChg>
        <pc:picChg chg="add del mod modCrop">
          <ac:chgData name="Jim McGowan" userId="e2c7446dd3aca506" providerId="LiveId" clId="{CA4F41C3-CFCF-49E5-899F-D591BE9478F6}" dt="2024-09-18T17:34:02.413" v="1580" actId="21"/>
          <ac:picMkLst>
            <pc:docMk/>
            <pc:sldMk cId="4075010335" sldId="284"/>
            <ac:picMk id="8" creationId="{47D796D1-EEE5-6024-3AF0-BC89DB155868}"/>
          </ac:picMkLst>
        </pc:picChg>
        <pc:picChg chg="add mod">
          <ac:chgData name="Jim McGowan" userId="e2c7446dd3aca506" providerId="LiveId" clId="{CA4F41C3-CFCF-49E5-899F-D591BE9478F6}" dt="2024-09-18T17:38:00.742" v="1785" actId="12788"/>
          <ac:picMkLst>
            <pc:docMk/>
            <pc:sldMk cId="4075010335" sldId="284"/>
            <ac:picMk id="9" creationId="{C23B3340-6794-CD89-8B02-FC434C4942BA}"/>
          </ac:picMkLst>
        </pc:picChg>
      </pc:sldChg>
      <pc:sldChg chg="addSp delSp modSp new del mod">
        <pc:chgData name="Jim McGowan" userId="e2c7446dd3aca506" providerId="LiveId" clId="{CA4F41C3-CFCF-49E5-899F-D591BE9478F6}" dt="2024-09-18T17:27:24.722" v="1544" actId="47"/>
        <pc:sldMkLst>
          <pc:docMk/>
          <pc:sldMk cId="4216380319" sldId="284"/>
        </pc:sldMkLst>
        <pc:spChg chg="del">
          <ac:chgData name="Jim McGowan" userId="e2c7446dd3aca506" providerId="LiveId" clId="{CA4F41C3-CFCF-49E5-899F-D591BE9478F6}" dt="2024-09-18T17:06:31.506" v="1210" actId="478"/>
          <ac:spMkLst>
            <pc:docMk/>
            <pc:sldMk cId="4216380319" sldId="284"/>
            <ac:spMk id="2" creationId="{71795BD6-42DA-EA2F-D1BA-B631B1BC33E0}"/>
          </ac:spMkLst>
        </pc:spChg>
        <pc:spChg chg="del">
          <ac:chgData name="Jim McGowan" userId="e2c7446dd3aca506" providerId="LiveId" clId="{CA4F41C3-CFCF-49E5-899F-D591BE9478F6}" dt="2024-09-18T17:06:31.506" v="1210" actId="478"/>
          <ac:spMkLst>
            <pc:docMk/>
            <pc:sldMk cId="4216380319" sldId="284"/>
            <ac:spMk id="3" creationId="{8CD5B234-1EEC-AC2D-D89A-A2A4512D0489}"/>
          </ac:spMkLst>
        </pc:spChg>
        <pc:spChg chg="add mod">
          <ac:chgData name="Jim McGowan" userId="e2c7446dd3aca506" providerId="LiveId" clId="{CA4F41C3-CFCF-49E5-899F-D591BE9478F6}" dt="2024-09-18T17:09:23.323" v="1283"/>
          <ac:spMkLst>
            <pc:docMk/>
            <pc:sldMk cId="4216380319" sldId="284"/>
            <ac:spMk id="8" creationId="{D5AB91F1-7DB4-2327-0CD8-7FAAD070A97E}"/>
          </ac:spMkLst>
        </pc:spChg>
        <pc:picChg chg="add del mod">
          <ac:chgData name="Jim McGowan" userId="e2c7446dd3aca506" providerId="LiveId" clId="{CA4F41C3-CFCF-49E5-899F-D591BE9478F6}" dt="2024-09-18T17:08:16.164" v="1250" actId="21"/>
          <ac:picMkLst>
            <pc:docMk/>
            <pc:sldMk cId="4216380319" sldId="284"/>
            <ac:picMk id="4" creationId="{5AFCC154-6154-BC19-6D64-AB7586B4F6EC}"/>
          </ac:picMkLst>
        </pc:picChg>
        <pc:picChg chg="add del mod">
          <ac:chgData name="Jim McGowan" userId="e2c7446dd3aca506" providerId="LiveId" clId="{CA4F41C3-CFCF-49E5-899F-D591BE9478F6}" dt="2024-09-18T17:08:16.164" v="1250" actId="21"/>
          <ac:picMkLst>
            <pc:docMk/>
            <pc:sldMk cId="4216380319" sldId="284"/>
            <ac:picMk id="5" creationId="{235B7475-0AEE-DE0F-94C9-DA2DE300E709}"/>
          </ac:picMkLst>
        </pc:picChg>
        <pc:picChg chg="add del mod">
          <ac:chgData name="Jim McGowan" userId="e2c7446dd3aca506" providerId="LiveId" clId="{CA4F41C3-CFCF-49E5-899F-D591BE9478F6}" dt="2024-09-18T17:08:16.164" v="1250" actId="21"/>
          <ac:picMkLst>
            <pc:docMk/>
            <pc:sldMk cId="4216380319" sldId="284"/>
            <ac:picMk id="6" creationId="{698192EE-1E91-BC33-2639-2AE30221E77A}"/>
          </ac:picMkLst>
        </pc:picChg>
        <pc:picChg chg="add mod">
          <ac:chgData name="Jim McGowan" userId="e2c7446dd3aca506" providerId="LiveId" clId="{CA4F41C3-CFCF-49E5-899F-D591BE9478F6}" dt="2024-09-18T17:08:29.748" v="1272" actId="1036"/>
          <ac:picMkLst>
            <pc:docMk/>
            <pc:sldMk cId="4216380319" sldId="284"/>
            <ac:picMk id="7" creationId="{6CDE71A4-A75A-DF50-8111-4478022FAB6F}"/>
          </ac:picMkLst>
        </pc:picChg>
        <pc:picChg chg="add mod">
          <ac:chgData name="Jim McGowan" userId="e2c7446dd3aca506" providerId="LiveId" clId="{CA4F41C3-CFCF-49E5-899F-D591BE9478F6}" dt="2024-09-18T17:09:23.323" v="1283"/>
          <ac:picMkLst>
            <pc:docMk/>
            <pc:sldMk cId="4216380319" sldId="284"/>
            <ac:picMk id="9" creationId="{9E1CAFBD-CCD3-80FC-6B00-3DAE9FB064B2}"/>
          </ac:picMkLst>
        </pc:picChg>
      </pc:sldChg>
      <pc:sldChg chg="addSp delSp modSp add mod ord">
        <pc:chgData name="Jim McGowan" userId="e2c7446dd3aca506" providerId="LiveId" clId="{CA4F41C3-CFCF-49E5-899F-D591BE9478F6}" dt="2024-10-02T13:54:03.961" v="2165" actId="1036"/>
        <pc:sldMkLst>
          <pc:docMk/>
          <pc:sldMk cId="2713991417" sldId="285"/>
        </pc:sldMkLst>
        <pc:spChg chg="del">
          <ac:chgData name="Jim McGowan" userId="e2c7446dd3aca506" providerId="LiveId" clId="{CA4F41C3-CFCF-49E5-899F-D591BE9478F6}" dt="2024-10-02T13:42:28.525" v="1797" actId="478"/>
          <ac:spMkLst>
            <pc:docMk/>
            <pc:sldMk cId="2713991417" sldId="285"/>
            <ac:spMk id="2" creationId="{A099FFA5-D2BF-FD92-3E12-CA3260627B64}"/>
          </ac:spMkLst>
        </pc:spChg>
        <pc:spChg chg="add mod">
          <ac:chgData name="Jim McGowan" userId="e2c7446dd3aca506" providerId="LiveId" clId="{CA4F41C3-CFCF-49E5-899F-D591BE9478F6}" dt="2024-10-02T13:52:37.628" v="1886" actId="115"/>
          <ac:spMkLst>
            <pc:docMk/>
            <pc:sldMk cId="2713991417" sldId="285"/>
            <ac:spMk id="4" creationId="{08B4AE67-090B-69FD-A44B-A27649A994FF}"/>
          </ac:spMkLst>
        </pc:spChg>
        <pc:picChg chg="add ord">
          <ac:chgData name="Jim McGowan" userId="e2c7446dd3aca506" providerId="LiveId" clId="{CA4F41C3-CFCF-49E5-899F-D591BE9478F6}" dt="2024-10-02T13:42:18.346" v="1796" actId="167"/>
          <ac:picMkLst>
            <pc:docMk/>
            <pc:sldMk cId="2713991417" sldId="285"/>
            <ac:picMk id="5" creationId="{0B787F42-CF04-613B-E14A-F281C6F5355E}"/>
          </ac:picMkLst>
        </pc:picChg>
        <pc:picChg chg="add del mod">
          <ac:chgData name="Jim McGowan" userId="e2c7446dd3aca506" providerId="LiveId" clId="{CA4F41C3-CFCF-49E5-899F-D591BE9478F6}" dt="2024-10-02T13:53:57.374" v="2139" actId="478"/>
          <ac:picMkLst>
            <pc:docMk/>
            <pc:sldMk cId="2713991417" sldId="285"/>
            <ac:picMk id="6" creationId="{0EE81440-8EDC-A2D9-FBCC-79A487F207E8}"/>
          </ac:picMkLst>
        </pc:picChg>
        <pc:picChg chg="add del mod">
          <ac:chgData name="Jim McGowan" userId="e2c7446dd3aca506" providerId="LiveId" clId="{CA4F41C3-CFCF-49E5-899F-D591BE9478F6}" dt="2024-10-02T13:53:57.374" v="2139" actId="478"/>
          <ac:picMkLst>
            <pc:docMk/>
            <pc:sldMk cId="2713991417" sldId="285"/>
            <ac:picMk id="7" creationId="{36A6807A-7450-E282-2B80-66D69B9558F5}"/>
          </ac:picMkLst>
        </pc:picChg>
        <pc:picChg chg="del">
          <ac:chgData name="Jim McGowan" userId="e2c7446dd3aca506" providerId="LiveId" clId="{CA4F41C3-CFCF-49E5-899F-D591BE9478F6}" dt="2024-10-02T13:36:52.333" v="1793" actId="478"/>
          <ac:picMkLst>
            <pc:docMk/>
            <pc:sldMk cId="2713991417" sldId="285"/>
            <ac:picMk id="8" creationId="{9719E77E-511B-4DAF-BFA8-21A9697EFD10}"/>
          </ac:picMkLst>
        </pc:picChg>
        <pc:picChg chg="add del mod">
          <ac:chgData name="Jim McGowan" userId="e2c7446dd3aca506" providerId="LiveId" clId="{CA4F41C3-CFCF-49E5-899F-D591BE9478F6}" dt="2024-10-02T13:53:57.374" v="2139" actId="478"/>
          <ac:picMkLst>
            <pc:docMk/>
            <pc:sldMk cId="2713991417" sldId="285"/>
            <ac:picMk id="9" creationId="{FDD796B6-468E-8139-BC2A-FB577B3785F0}"/>
          </ac:picMkLst>
        </pc:picChg>
        <pc:picChg chg="add del mod">
          <ac:chgData name="Jim McGowan" userId="e2c7446dd3aca506" providerId="LiveId" clId="{CA4F41C3-CFCF-49E5-899F-D591BE9478F6}" dt="2024-10-02T13:53:57.374" v="2139" actId="478"/>
          <ac:picMkLst>
            <pc:docMk/>
            <pc:sldMk cId="2713991417" sldId="285"/>
            <ac:picMk id="10" creationId="{D9F4F878-C351-FFD9-1502-BBBD373B5B7A}"/>
          </ac:picMkLst>
        </pc:picChg>
        <pc:picChg chg="add mod">
          <ac:chgData name="Jim McGowan" userId="e2c7446dd3aca506" providerId="LiveId" clId="{CA4F41C3-CFCF-49E5-899F-D591BE9478F6}" dt="2024-10-02T13:54:03.961" v="2165" actId="1036"/>
          <ac:picMkLst>
            <pc:docMk/>
            <pc:sldMk cId="2713991417" sldId="285"/>
            <ac:picMk id="11" creationId="{C43E6E04-43F4-CE47-0182-820E5C48E1C8}"/>
          </ac:picMkLst>
        </pc:picChg>
      </pc:sldChg>
      <pc:sldChg chg="add del">
        <pc:chgData name="Jim McGowan" userId="e2c7446dd3aca506" providerId="LiveId" clId="{CA4F41C3-CFCF-49E5-899F-D591BE9478F6}" dt="2024-09-18T17:22:08.834" v="1448" actId="47"/>
        <pc:sldMkLst>
          <pc:docMk/>
          <pc:sldMk cId="3056836133" sldId="6080"/>
        </pc:sldMkLst>
      </pc:sldChg>
      <pc:sldMasterChg chg="del delSldLayout">
        <pc:chgData name="Jim McGowan" userId="e2c7446dd3aca506" providerId="LiveId" clId="{CA4F41C3-CFCF-49E5-899F-D591BE9478F6}" dt="2024-09-18T17:22:08.834" v="1448" actId="47"/>
        <pc:sldMasterMkLst>
          <pc:docMk/>
          <pc:sldMasterMk cId="418889399" sldId="2147483684"/>
        </pc:sldMasterMkLst>
        <pc:sldLayoutChg chg="del">
          <pc:chgData name="Jim McGowan" userId="e2c7446dd3aca506" providerId="LiveId" clId="{CA4F41C3-CFCF-49E5-899F-D591BE9478F6}" dt="2024-09-18T17:22:08.834" v="1448" actId="47"/>
          <pc:sldLayoutMkLst>
            <pc:docMk/>
            <pc:sldMasterMk cId="418889399" sldId="2147483684"/>
            <pc:sldLayoutMk cId="3610836745" sldId="2147483685"/>
          </pc:sldLayoutMkLst>
        </pc:sldLayoutChg>
        <pc:sldLayoutChg chg="del">
          <pc:chgData name="Jim McGowan" userId="e2c7446dd3aca506" providerId="LiveId" clId="{CA4F41C3-CFCF-49E5-899F-D591BE9478F6}" dt="2024-09-18T17:22:08.834" v="1448" actId="47"/>
          <pc:sldLayoutMkLst>
            <pc:docMk/>
            <pc:sldMasterMk cId="418889399" sldId="2147483684"/>
            <pc:sldLayoutMk cId="2023246392" sldId="2147483686"/>
          </pc:sldLayoutMkLst>
        </pc:sldLayoutChg>
        <pc:sldLayoutChg chg="del">
          <pc:chgData name="Jim McGowan" userId="e2c7446dd3aca506" providerId="LiveId" clId="{CA4F41C3-CFCF-49E5-899F-D591BE9478F6}" dt="2024-09-18T17:22:08.834" v="1448" actId="47"/>
          <pc:sldLayoutMkLst>
            <pc:docMk/>
            <pc:sldMasterMk cId="418889399" sldId="2147483684"/>
            <pc:sldLayoutMk cId="155890481" sldId="2147483687"/>
          </pc:sldLayoutMkLst>
        </pc:sldLayoutChg>
        <pc:sldLayoutChg chg="del">
          <pc:chgData name="Jim McGowan" userId="e2c7446dd3aca506" providerId="LiveId" clId="{CA4F41C3-CFCF-49E5-899F-D591BE9478F6}" dt="2024-09-18T17:22:08.834" v="1448" actId="47"/>
          <pc:sldLayoutMkLst>
            <pc:docMk/>
            <pc:sldMasterMk cId="418889399" sldId="2147483684"/>
            <pc:sldLayoutMk cId="188017815" sldId="2147483688"/>
          </pc:sldLayoutMkLst>
        </pc:sldLayoutChg>
        <pc:sldLayoutChg chg="del">
          <pc:chgData name="Jim McGowan" userId="e2c7446dd3aca506" providerId="LiveId" clId="{CA4F41C3-CFCF-49E5-899F-D591BE9478F6}" dt="2024-09-18T17:22:08.834" v="1448" actId="47"/>
          <pc:sldLayoutMkLst>
            <pc:docMk/>
            <pc:sldMasterMk cId="418889399" sldId="2147483684"/>
            <pc:sldLayoutMk cId="3827210717" sldId="2147483689"/>
          </pc:sldLayoutMkLst>
        </pc:sldLayoutChg>
        <pc:sldLayoutChg chg="del">
          <pc:chgData name="Jim McGowan" userId="e2c7446dd3aca506" providerId="LiveId" clId="{CA4F41C3-CFCF-49E5-899F-D591BE9478F6}" dt="2024-09-18T17:22:08.834" v="1448" actId="47"/>
          <pc:sldLayoutMkLst>
            <pc:docMk/>
            <pc:sldMasterMk cId="418889399" sldId="2147483684"/>
            <pc:sldLayoutMk cId="4204303945" sldId="2147483690"/>
          </pc:sldLayoutMkLst>
        </pc:sldLayoutChg>
        <pc:sldLayoutChg chg="del">
          <pc:chgData name="Jim McGowan" userId="e2c7446dd3aca506" providerId="LiveId" clId="{CA4F41C3-CFCF-49E5-899F-D591BE9478F6}" dt="2024-09-18T17:22:08.834" v="1448" actId="47"/>
          <pc:sldLayoutMkLst>
            <pc:docMk/>
            <pc:sldMasterMk cId="418889399" sldId="2147483684"/>
            <pc:sldLayoutMk cId="3977069332" sldId="2147483691"/>
          </pc:sldLayoutMkLst>
        </pc:sldLayoutChg>
        <pc:sldLayoutChg chg="del">
          <pc:chgData name="Jim McGowan" userId="e2c7446dd3aca506" providerId="LiveId" clId="{CA4F41C3-CFCF-49E5-899F-D591BE9478F6}" dt="2024-09-18T17:22:08.834" v="1448" actId="47"/>
          <pc:sldLayoutMkLst>
            <pc:docMk/>
            <pc:sldMasterMk cId="418889399" sldId="2147483684"/>
            <pc:sldLayoutMk cId="326693293" sldId="2147483692"/>
          </pc:sldLayoutMkLst>
        </pc:sldLayoutChg>
        <pc:sldLayoutChg chg="del">
          <pc:chgData name="Jim McGowan" userId="e2c7446dd3aca506" providerId="LiveId" clId="{CA4F41C3-CFCF-49E5-899F-D591BE9478F6}" dt="2024-09-18T17:22:08.834" v="1448" actId="47"/>
          <pc:sldLayoutMkLst>
            <pc:docMk/>
            <pc:sldMasterMk cId="418889399" sldId="2147483684"/>
            <pc:sldLayoutMk cId="990582012" sldId="2147483693"/>
          </pc:sldLayoutMkLst>
        </pc:sldLayoutChg>
        <pc:sldLayoutChg chg="del">
          <pc:chgData name="Jim McGowan" userId="e2c7446dd3aca506" providerId="LiveId" clId="{CA4F41C3-CFCF-49E5-899F-D591BE9478F6}" dt="2024-09-18T17:22:08.834" v="1448" actId="47"/>
          <pc:sldLayoutMkLst>
            <pc:docMk/>
            <pc:sldMasterMk cId="418889399" sldId="2147483684"/>
            <pc:sldLayoutMk cId="965401249" sldId="2147483694"/>
          </pc:sldLayoutMkLst>
        </pc:sldLayoutChg>
        <pc:sldLayoutChg chg="del">
          <pc:chgData name="Jim McGowan" userId="e2c7446dd3aca506" providerId="LiveId" clId="{CA4F41C3-CFCF-49E5-899F-D591BE9478F6}" dt="2024-09-18T17:22:08.834" v="1448" actId="47"/>
          <pc:sldLayoutMkLst>
            <pc:docMk/>
            <pc:sldMasterMk cId="418889399" sldId="2147483684"/>
            <pc:sldLayoutMk cId="1167019992" sldId="2147483695"/>
          </pc:sldLayoutMkLst>
        </pc:sldLayoutChg>
        <pc:sldLayoutChg chg="del">
          <pc:chgData name="Jim McGowan" userId="e2c7446dd3aca506" providerId="LiveId" clId="{CA4F41C3-CFCF-49E5-899F-D591BE9478F6}" dt="2024-09-18T17:22:08.834" v="1448" actId="47"/>
          <pc:sldLayoutMkLst>
            <pc:docMk/>
            <pc:sldMasterMk cId="418889399" sldId="2147483684"/>
            <pc:sldLayoutMk cId="911856384" sldId="2147483696"/>
          </pc:sldLayoutMkLst>
        </pc:sldLayoutChg>
        <pc:sldLayoutChg chg="del">
          <pc:chgData name="Jim McGowan" userId="e2c7446dd3aca506" providerId="LiveId" clId="{CA4F41C3-CFCF-49E5-899F-D591BE9478F6}" dt="2024-09-18T17:22:08.834" v="1448" actId="47"/>
          <pc:sldLayoutMkLst>
            <pc:docMk/>
            <pc:sldMasterMk cId="418889399" sldId="2147483684"/>
            <pc:sldLayoutMk cId="54856751" sldId="2147483697"/>
          </pc:sldLayoutMkLst>
        </pc:sldLayoutChg>
        <pc:sldLayoutChg chg="del">
          <pc:chgData name="Jim McGowan" userId="e2c7446dd3aca506" providerId="LiveId" clId="{CA4F41C3-CFCF-49E5-899F-D591BE9478F6}" dt="2024-09-18T17:22:08.834" v="1448" actId="47"/>
          <pc:sldLayoutMkLst>
            <pc:docMk/>
            <pc:sldMasterMk cId="418889399" sldId="2147483684"/>
            <pc:sldLayoutMk cId="2990860674" sldId="2147483698"/>
          </pc:sldLayoutMkLst>
        </pc:sldLayoutChg>
        <pc:sldLayoutChg chg="del">
          <pc:chgData name="Jim McGowan" userId="e2c7446dd3aca506" providerId="LiveId" clId="{CA4F41C3-CFCF-49E5-899F-D591BE9478F6}" dt="2024-09-18T17:22:08.834" v="1448" actId="47"/>
          <pc:sldLayoutMkLst>
            <pc:docMk/>
            <pc:sldMasterMk cId="418889399" sldId="2147483684"/>
            <pc:sldLayoutMk cId="1062394735" sldId="2147483699"/>
          </pc:sldLayoutMkLst>
        </pc:sldLayoutChg>
        <pc:sldLayoutChg chg="del">
          <pc:chgData name="Jim McGowan" userId="e2c7446dd3aca506" providerId="LiveId" clId="{CA4F41C3-CFCF-49E5-899F-D591BE9478F6}" dt="2024-09-18T17:22:08.834" v="1448" actId="47"/>
          <pc:sldLayoutMkLst>
            <pc:docMk/>
            <pc:sldMasterMk cId="418889399" sldId="2147483684"/>
            <pc:sldLayoutMk cId="148193872" sldId="2147483700"/>
          </pc:sldLayoutMkLst>
        </pc:sldLayoutChg>
      </pc:sldMasterChg>
    </pc:docChg>
  </pc:docChgLst>
  <pc:docChgLst>
    <pc:chgData name="Jim McGowan" userId="e2c7446dd3aca506" providerId="LiveId" clId="{135133DC-7920-48AE-9E24-CF31D079D254}"/>
    <pc:docChg chg="undo custSel delSld modSld modMainMaster replTag delTag modNotesMaster">
      <pc:chgData name="Jim McGowan" userId="e2c7446dd3aca506" providerId="LiveId" clId="{135133DC-7920-48AE-9E24-CF31D079D254}" dt="2023-12-06T22:54:31.645" v="530"/>
      <pc:docMkLst>
        <pc:docMk/>
      </pc:docMkLst>
      <pc:sldChg chg="del">
        <pc:chgData name="Jim McGowan" userId="e2c7446dd3aca506" providerId="LiveId" clId="{135133DC-7920-48AE-9E24-CF31D079D254}" dt="2023-12-06T22:42:18.249" v="0" actId="47"/>
        <pc:sldMkLst>
          <pc:docMk/>
          <pc:sldMk cId="1673946833" sldId="256"/>
        </pc:sldMkLst>
      </pc:sldChg>
      <pc:sldChg chg="modSp">
        <pc:chgData name="Jim McGowan" userId="e2c7446dd3aca506" providerId="LiveId" clId="{135133DC-7920-48AE-9E24-CF31D079D254}" dt="2023-12-06T22:42:28.924" v="2"/>
        <pc:sldMkLst>
          <pc:docMk/>
          <pc:sldMk cId="2484235310" sldId="257"/>
        </pc:sldMkLst>
        <pc:spChg chg="mod">
          <ac:chgData name="Jim McGowan" userId="e2c7446dd3aca506" providerId="LiveId" clId="{135133DC-7920-48AE-9E24-CF31D079D254}" dt="2023-12-06T22:42:28.924" v="2"/>
          <ac:spMkLst>
            <pc:docMk/>
            <pc:sldMk cId="2484235310" sldId="257"/>
            <ac:spMk id="2" creationId="{CF27FB04-C346-4261-92DC-72F041D774A4}"/>
          </ac:spMkLst>
        </pc:spChg>
        <pc:picChg chg="mod">
          <ac:chgData name="Jim McGowan" userId="e2c7446dd3aca506" providerId="LiveId" clId="{135133DC-7920-48AE-9E24-CF31D079D254}" dt="2023-12-06T22:42:28.924" v="2"/>
          <ac:picMkLst>
            <pc:docMk/>
            <pc:sldMk cId="2484235310" sldId="257"/>
            <ac:picMk id="4" creationId="{F1A34C78-131E-489D-8EB7-CFD85AAF9067}"/>
          </ac:picMkLst>
        </pc:picChg>
      </pc:sldChg>
      <pc:sldChg chg="addSp delSp modSp mod">
        <pc:chgData name="Jim McGowan" userId="e2c7446dd3aca506" providerId="LiveId" clId="{135133DC-7920-48AE-9E24-CF31D079D254}" dt="2023-12-06T22:46:23.197" v="193" actId="12788"/>
        <pc:sldMkLst>
          <pc:docMk/>
          <pc:sldMk cId="3364701102" sldId="258"/>
        </pc:sldMkLst>
        <pc:spChg chg="mod">
          <ac:chgData name="Jim McGowan" userId="e2c7446dd3aca506" providerId="LiveId" clId="{135133DC-7920-48AE-9E24-CF31D079D254}" dt="2023-12-06T22:42:28.924" v="2"/>
          <ac:spMkLst>
            <pc:docMk/>
            <pc:sldMk cId="3364701102" sldId="258"/>
            <ac:spMk id="2" creationId="{4B64D7CD-0D7E-4E4D-A0C7-803098EB7647}"/>
          </ac:spMkLst>
        </pc:spChg>
        <pc:spChg chg="mod">
          <ac:chgData name="Jim McGowan" userId="e2c7446dd3aca506" providerId="LiveId" clId="{135133DC-7920-48AE-9E24-CF31D079D254}" dt="2023-12-06T22:46:23.197" v="193" actId="12788"/>
          <ac:spMkLst>
            <pc:docMk/>
            <pc:sldMk cId="3364701102" sldId="258"/>
            <ac:spMk id="3" creationId="{7E717438-9594-47D4-9C8E-47F1ACF7AB44}"/>
          </ac:spMkLst>
        </pc:spChg>
        <pc:picChg chg="del mod">
          <ac:chgData name="Jim McGowan" userId="e2c7446dd3aca506" providerId="LiveId" clId="{135133DC-7920-48AE-9E24-CF31D079D254}" dt="2023-12-06T22:45:42.504" v="183" actId="478"/>
          <ac:picMkLst>
            <pc:docMk/>
            <pc:sldMk cId="3364701102" sldId="258"/>
            <ac:picMk id="4" creationId="{0E3B1B07-7CEC-444C-B7CD-F45233116EEF}"/>
          </ac:picMkLst>
        </pc:picChg>
        <pc:picChg chg="add mod">
          <ac:chgData name="Jim McGowan" userId="e2c7446dd3aca506" providerId="LiveId" clId="{135133DC-7920-48AE-9E24-CF31D079D254}" dt="2023-12-06T22:45:40.870" v="182"/>
          <ac:picMkLst>
            <pc:docMk/>
            <pc:sldMk cId="3364701102" sldId="258"/>
            <ac:picMk id="5" creationId="{CB762758-E495-9884-E96E-BA3A4DAD5D50}"/>
          </ac:picMkLst>
        </pc:picChg>
        <pc:picChg chg="mod">
          <ac:chgData name="Jim McGowan" userId="e2c7446dd3aca506" providerId="LiveId" clId="{135133DC-7920-48AE-9E24-CF31D079D254}" dt="2023-12-06T22:42:28.924" v="2"/>
          <ac:picMkLst>
            <pc:docMk/>
            <pc:sldMk cId="3364701102" sldId="258"/>
            <ac:picMk id="6" creationId="{6B9467AD-2B93-4094-A089-BB4A7B5B3C7A}"/>
          </ac:picMkLst>
        </pc:picChg>
      </pc:sldChg>
      <pc:sldChg chg="addSp delSp modSp mod">
        <pc:chgData name="Jim McGowan" userId="e2c7446dd3aca506" providerId="LiveId" clId="{135133DC-7920-48AE-9E24-CF31D079D254}" dt="2023-12-06T22:46:32.826" v="197" actId="12788"/>
        <pc:sldMkLst>
          <pc:docMk/>
          <pc:sldMk cId="961988488" sldId="259"/>
        </pc:sldMkLst>
        <pc:spChg chg="mod">
          <ac:chgData name="Jim McGowan" userId="e2c7446dd3aca506" providerId="LiveId" clId="{135133DC-7920-48AE-9E24-CF31D079D254}" dt="2023-12-06T22:42:28.924" v="2"/>
          <ac:spMkLst>
            <pc:docMk/>
            <pc:sldMk cId="961988488" sldId="259"/>
            <ac:spMk id="2" creationId="{9091C5E1-D2A3-4B0E-8488-90648BDF8D26}"/>
          </ac:spMkLst>
        </pc:spChg>
        <pc:spChg chg="mod">
          <ac:chgData name="Jim McGowan" userId="e2c7446dd3aca506" providerId="LiveId" clId="{135133DC-7920-48AE-9E24-CF31D079D254}" dt="2023-12-06T22:46:32.826" v="197" actId="12788"/>
          <ac:spMkLst>
            <pc:docMk/>
            <pc:sldMk cId="961988488" sldId="259"/>
            <ac:spMk id="3" creationId="{F961C24F-3702-449C-9775-406637910C83}"/>
          </ac:spMkLst>
        </pc:spChg>
        <pc:picChg chg="del mod">
          <ac:chgData name="Jim McGowan" userId="e2c7446dd3aca506" providerId="LiveId" clId="{135133DC-7920-48AE-9E24-CF31D079D254}" dt="2023-12-06T22:45:49.039" v="185" actId="478"/>
          <ac:picMkLst>
            <pc:docMk/>
            <pc:sldMk cId="961988488" sldId="259"/>
            <ac:picMk id="4" creationId="{1841F31A-A04F-44AE-8B99-5DB78F07EDB8}"/>
          </ac:picMkLst>
        </pc:picChg>
        <pc:picChg chg="add mod">
          <ac:chgData name="Jim McGowan" userId="e2c7446dd3aca506" providerId="LiveId" clId="{135133DC-7920-48AE-9E24-CF31D079D254}" dt="2023-12-06T22:45:44.687" v="184"/>
          <ac:picMkLst>
            <pc:docMk/>
            <pc:sldMk cId="961988488" sldId="259"/>
            <ac:picMk id="5" creationId="{35E0322E-24CE-8CD3-5E20-B422505F36A1}"/>
          </ac:picMkLst>
        </pc:picChg>
      </pc:sldChg>
      <pc:sldChg chg="modSp">
        <pc:chgData name="Jim McGowan" userId="e2c7446dd3aca506" providerId="LiveId" clId="{135133DC-7920-48AE-9E24-CF31D079D254}" dt="2023-12-06T22:42:28.924" v="2"/>
        <pc:sldMkLst>
          <pc:docMk/>
          <pc:sldMk cId="2197063592" sldId="260"/>
        </pc:sldMkLst>
        <pc:spChg chg="mod">
          <ac:chgData name="Jim McGowan" userId="e2c7446dd3aca506" providerId="LiveId" clId="{135133DC-7920-48AE-9E24-CF31D079D254}" dt="2023-12-06T22:42:28.924" v="2"/>
          <ac:spMkLst>
            <pc:docMk/>
            <pc:sldMk cId="2197063592" sldId="260"/>
            <ac:spMk id="2" creationId="{40617B64-A390-498C-8B63-5CDA0A7F5A74}"/>
          </ac:spMkLst>
        </pc:spChg>
        <pc:spChg chg="mod">
          <ac:chgData name="Jim McGowan" userId="e2c7446dd3aca506" providerId="LiveId" clId="{135133DC-7920-48AE-9E24-CF31D079D254}" dt="2023-12-06T22:42:28.924" v="2"/>
          <ac:spMkLst>
            <pc:docMk/>
            <pc:sldMk cId="2197063592" sldId="260"/>
            <ac:spMk id="3" creationId="{6404120E-6511-4ED8-B89E-D046A24AFCF8}"/>
          </ac:spMkLst>
        </pc:spChg>
      </pc:sldChg>
      <pc:sldChg chg="addSp delSp modSp mod">
        <pc:chgData name="Jim McGowan" userId="e2c7446dd3aca506" providerId="LiveId" clId="{135133DC-7920-48AE-9E24-CF31D079D254}" dt="2023-12-06T22:46:43.200" v="201" actId="12788"/>
        <pc:sldMkLst>
          <pc:docMk/>
          <pc:sldMk cId="2437684729" sldId="261"/>
        </pc:sldMkLst>
        <pc:spChg chg="mod">
          <ac:chgData name="Jim McGowan" userId="e2c7446dd3aca506" providerId="LiveId" clId="{135133DC-7920-48AE-9E24-CF31D079D254}" dt="2023-12-06T22:42:28.924" v="2"/>
          <ac:spMkLst>
            <pc:docMk/>
            <pc:sldMk cId="2437684729" sldId="261"/>
            <ac:spMk id="2" creationId="{FF7E67D9-06B8-42E9-8FD4-2A61F17F49D7}"/>
          </ac:spMkLst>
        </pc:spChg>
        <pc:spChg chg="mod">
          <ac:chgData name="Jim McGowan" userId="e2c7446dd3aca506" providerId="LiveId" clId="{135133DC-7920-48AE-9E24-CF31D079D254}" dt="2023-12-06T22:46:43.200" v="201" actId="12788"/>
          <ac:spMkLst>
            <pc:docMk/>
            <pc:sldMk cId="2437684729" sldId="261"/>
            <ac:spMk id="3" creationId="{6A7EA008-D63B-487F-84A0-7A8AA6A371F7}"/>
          </ac:spMkLst>
        </pc:spChg>
        <pc:picChg chg="del mod">
          <ac:chgData name="Jim McGowan" userId="e2c7446dd3aca506" providerId="LiveId" clId="{135133DC-7920-48AE-9E24-CF31D079D254}" dt="2023-12-06T22:46:11.887" v="189" actId="478"/>
          <ac:picMkLst>
            <pc:docMk/>
            <pc:sldMk cId="2437684729" sldId="261"/>
            <ac:picMk id="4" creationId="{5289E692-91AD-4B81-853C-71E4972ADCC2}"/>
          </ac:picMkLst>
        </pc:picChg>
        <pc:picChg chg="mod">
          <ac:chgData name="Jim McGowan" userId="e2c7446dd3aca506" providerId="LiveId" clId="{135133DC-7920-48AE-9E24-CF31D079D254}" dt="2023-12-06T22:42:28.924" v="2"/>
          <ac:picMkLst>
            <pc:docMk/>
            <pc:sldMk cId="2437684729" sldId="261"/>
            <ac:picMk id="5" creationId="{0C6FA69C-DAC2-4FA2-81AE-19AF16DE160B}"/>
          </ac:picMkLst>
        </pc:picChg>
        <pc:picChg chg="add mod">
          <ac:chgData name="Jim McGowan" userId="e2c7446dd3aca506" providerId="LiveId" clId="{135133DC-7920-48AE-9E24-CF31D079D254}" dt="2023-12-06T22:46:10.387" v="188"/>
          <ac:picMkLst>
            <pc:docMk/>
            <pc:sldMk cId="2437684729" sldId="261"/>
            <ac:picMk id="6" creationId="{15707001-6116-6AB5-689C-05124402A545}"/>
          </ac:picMkLst>
        </pc:picChg>
      </pc:sldChg>
      <pc:sldChg chg="addSp delSp modSp mod">
        <pc:chgData name="Jim McGowan" userId="e2c7446dd3aca506" providerId="LiveId" clId="{135133DC-7920-48AE-9E24-CF31D079D254}" dt="2023-12-06T22:49:28.383" v="349" actId="12788"/>
        <pc:sldMkLst>
          <pc:docMk/>
          <pc:sldMk cId="2421496167" sldId="262"/>
        </pc:sldMkLst>
        <pc:spChg chg="mod">
          <ac:chgData name="Jim McGowan" userId="e2c7446dd3aca506" providerId="LiveId" clId="{135133DC-7920-48AE-9E24-CF31D079D254}" dt="2023-12-06T22:42:28.924" v="2"/>
          <ac:spMkLst>
            <pc:docMk/>
            <pc:sldMk cId="2421496167" sldId="262"/>
            <ac:spMk id="2" creationId="{FF7E67D9-06B8-42E9-8FD4-2A61F17F49D7}"/>
          </ac:spMkLst>
        </pc:spChg>
        <pc:spChg chg="mod">
          <ac:chgData name="Jim McGowan" userId="e2c7446dd3aca506" providerId="LiveId" clId="{135133DC-7920-48AE-9E24-CF31D079D254}" dt="2023-12-06T22:49:28.383" v="349" actId="12788"/>
          <ac:spMkLst>
            <pc:docMk/>
            <pc:sldMk cId="2421496167" sldId="262"/>
            <ac:spMk id="3" creationId="{6A7EA008-D63B-487F-84A0-7A8AA6A371F7}"/>
          </ac:spMkLst>
        </pc:spChg>
        <pc:picChg chg="del mod">
          <ac:chgData name="Jim McGowan" userId="e2c7446dd3aca506" providerId="LiveId" clId="{135133DC-7920-48AE-9E24-CF31D079D254}" dt="2023-12-06T22:49:21.031" v="345" actId="478"/>
          <ac:picMkLst>
            <pc:docMk/>
            <pc:sldMk cId="2421496167" sldId="262"/>
            <ac:picMk id="4" creationId="{3E18BF3E-A013-4060-ACD3-ED1961B06CED}"/>
          </ac:picMkLst>
        </pc:picChg>
        <pc:picChg chg="add mod">
          <ac:chgData name="Jim McGowan" userId="e2c7446dd3aca506" providerId="LiveId" clId="{135133DC-7920-48AE-9E24-CF31D079D254}" dt="2023-12-06T22:49:18.860" v="344"/>
          <ac:picMkLst>
            <pc:docMk/>
            <pc:sldMk cId="2421496167" sldId="262"/>
            <ac:picMk id="5" creationId="{C1648504-9B03-4B60-5177-F49C0970E987}"/>
          </ac:picMkLst>
        </pc:picChg>
        <pc:picChg chg="mod">
          <ac:chgData name="Jim McGowan" userId="e2c7446dd3aca506" providerId="LiveId" clId="{135133DC-7920-48AE-9E24-CF31D079D254}" dt="2023-12-06T22:42:28.924" v="2"/>
          <ac:picMkLst>
            <pc:docMk/>
            <pc:sldMk cId="2421496167" sldId="262"/>
            <ac:picMk id="6" creationId="{7F634A43-B39E-4B84-A430-2439060A48BC}"/>
          </ac:picMkLst>
        </pc:picChg>
      </pc:sldChg>
      <pc:sldChg chg="addSp delSp modSp mod">
        <pc:chgData name="Jim McGowan" userId="e2c7446dd3aca506" providerId="LiveId" clId="{135133DC-7920-48AE-9E24-CF31D079D254}" dt="2023-12-06T22:47:26.461" v="223" actId="12788"/>
        <pc:sldMkLst>
          <pc:docMk/>
          <pc:sldMk cId="3791971729" sldId="263"/>
        </pc:sldMkLst>
        <pc:spChg chg="mod">
          <ac:chgData name="Jim McGowan" userId="e2c7446dd3aca506" providerId="LiveId" clId="{135133DC-7920-48AE-9E24-CF31D079D254}" dt="2023-12-06T22:47:26.461" v="223" actId="12788"/>
          <ac:spMkLst>
            <pc:docMk/>
            <pc:sldMk cId="3791971729" sldId="263"/>
            <ac:spMk id="3" creationId="{6A7EA008-D63B-487F-84A0-7A8AA6A371F7}"/>
          </ac:spMkLst>
        </pc:spChg>
        <pc:spChg chg="mod">
          <ac:chgData name="Jim McGowan" userId="e2c7446dd3aca506" providerId="LiveId" clId="{135133DC-7920-48AE-9E24-CF31D079D254}" dt="2023-12-06T22:42:28.924" v="2"/>
          <ac:spMkLst>
            <pc:docMk/>
            <pc:sldMk cId="3791971729" sldId="263"/>
            <ac:spMk id="7" creationId="{89A34BC2-1A65-43C0-B776-8F3131AA6388}"/>
          </ac:spMkLst>
        </pc:spChg>
        <pc:picChg chg="add mod">
          <ac:chgData name="Jim McGowan" userId="e2c7446dd3aca506" providerId="LiveId" clId="{135133DC-7920-48AE-9E24-CF31D079D254}" dt="2023-12-06T22:47:17.656" v="218"/>
          <ac:picMkLst>
            <pc:docMk/>
            <pc:sldMk cId="3791971729" sldId="263"/>
            <ac:picMk id="2" creationId="{DCDB3EEE-97A2-ABDB-7539-14D3CFE05B57}"/>
          </ac:picMkLst>
        </pc:picChg>
        <pc:picChg chg="del mod">
          <ac:chgData name="Jim McGowan" userId="e2c7446dd3aca506" providerId="LiveId" clId="{135133DC-7920-48AE-9E24-CF31D079D254}" dt="2023-12-06T22:47:19.644" v="219" actId="478"/>
          <ac:picMkLst>
            <pc:docMk/>
            <pc:sldMk cId="3791971729" sldId="263"/>
            <ac:picMk id="4" creationId="{1DDED282-53BE-4EAF-9666-37922F569721}"/>
          </ac:picMkLst>
        </pc:picChg>
        <pc:picChg chg="mod">
          <ac:chgData name="Jim McGowan" userId="e2c7446dd3aca506" providerId="LiveId" clId="{135133DC-7920-48AE-9E24-CF31D079D254}" dt="2023-12-06T22:42:28.924" v="2"/>
          <ac:picMkLst>
            <pc:docMk/>
            <pc:sldMk cId="3791971729" sldId="263"/>
            <ac:picMk id="12" creationId="{4CD0F1CE-13EE-4C59-9A4B-DAC6CF55099F}"/>
          </ac:picMkLst>
        </pc:picChg>
      </pc:sldChg>
      <pc:sldChg chg="addSp delSp modSp mod">
        <pc:chgData name="Jim McGowan" userId="e2c7446dd3aca506" providerId="LiveId" clId="{135133DC-7920-48AE-9E24-CF31D079D254}" dt="2023-12-06T22:49:59.160" v="363" actId="12788"/>
        <pc:sldMkLst>
          <pc:docMk/>
          <pc:sldMk cId="122086050" sldId="264"/>
        </pc:sldMkLst>
        <pc:spChg chg="mod">
          <ac:chgData name="Jim McGowan" userId="e2c7446dd3aca506" providerId="LiveId" clId="{135133DC-7920-48AE-9E24-CF31D079D254}" dt="2023-12-06T22:42:28.924" v="2"/>
          <ac:spMkLst>
            <pc:docMk/>
            <pc:sldMk cId="122086050" sldId="264"/>
            <ac:spMk id="2" creationId="{FF7E67D9-06B8-42E9-8FD4-2A61F17F49D7}"/>
          </ac:spMkLst>
        </pc:spChg>
        <pc:spChg chg="mod">
          <ac:chgData name="Jim McGowan" userId="e2c7446dd3aca506" providerId="LiveId" clId="{135133DC-7920-48AE-9E24-CF31D079D254}" dt="2023-12-06T22:49:59.160" v="363" actId="12788"/>
          <ac:spMkLst>
            <pc:docMk/>
            <pc:sldMk cId="122086050" sldId="264"/>
            <ac:spMk id="3" creationId="{6A7EA008-D63B-487F-84A0-7A8AA6A371F7}"/>
          </ac:spMkLst>
        </pc:spChg>
        <pc:picChg chg="del mod">
          <ac:chgData name="Jim McGowan" userId="e2c7446dd3aca506" providerId="LiveId" clId="{135133DC-7920-48AE-9E24-CF31D079D254}" dt="2023-12-06T22:49:50.482" v="359" actId="478"/>
          <ac:picMkLst>
            <pc:docMk/>
            <pc:sldMk cId="122086050" sldId="264"/>
            <ac:picMk id="4" creationId="{1B0F1263-29B7-4386-A086-F9B0D1E77C0A}"/>
          </ac:picMkLst>
        </pc:picChg>
        <pc:picChg chg="add mod">
          <ac:chgData name="Jim McGowan" userId="e2c7446dd3aca506" providerId="LiveId" clId="{135133DC-7920-48AE-9E24-CF31D079D254}" dt="2023-12-06T22:49:47.659" v="358"/>
          <ac:picMkLst>
            <pc:docMk/>
            <pc:sldMk cId="122086050" sldId="264"/>
            <ac:picMk id="5" creationId="{E68B6A0F-C259-F5BD-F0AE-867F35D09F1C}"/>
          </ac:picMkLst>
        </pc:picChg>
      </pc:sldChg>
      <pc:sldChg chg="addSp delSp modSp mod">
        <pc:chgData name="Jim McGowan" userId="e2c7446dd3aca506" providerId="LiveId" clId="{135133DC-7920-48AE-9E24-CF31D079D254}" dt="2023-12-06T22:50:38.247" v="386" actId="12788"/>
        <pc:sldMkLst>
          <pc:docMk/>
          <pc:sldMk cId="3319530303" sldId="265"/>
        </pc:sldMkLst>
        <pc:spChg chg="mod">
          <ac:chgData name="Jim McGowan" userId="e2c7446dd3aca506" providerId="LiveId" clId="{135133DC-7920-48AE-9E24-CF31D079D254}" dt="2023-12-06T22:42:28.924" v="2"/>
          <ac:spMkLst>
            <pc:docMk/>
            <pc:sldMk cId="3319530303" sldId="265"/>
            <ac:spMk id="2" creationId="{FF7E67D9-06B8-42E9-8FD4-2A61F17F49D7}"/>
          </ac:spMkLst>
        </pc:spChg>
        <pc:spChg chg="mod">
          <ac:chgData name="Jim McGowan" userId="e2c7446dd3aca506" providerId="LiveId" clId="{135133DC-7920-48AE-9E24-CF31D079D254}" dt="2023-12-06T22:50:38.247" v="386" actId="12788"/>
          <ac:spMkLst>
            <pc:docMk/>
            <pc:sldMk cId="3319530303" sldId="265"/>
            <ac:spMk id="3" creationId="{6A7EA008-D63B-487F-84A0-7A8AA6A371F7}"/>
          </ac:spMkLst>
        </pc:spChg>
        <pc:picChg chg="del mod">
          <ac:chgData name="Jim McGowan" userId="e2c7446dd3aca506" providerId="LiveId" clId="{135133DC-7920-48AE-9E24-CF31D079D254}" dt="2023-12-06T22:50:31.134" v="381" actId="478"/>
          <ac:picMkLst>
            <pc:docMk/>
            <pc:sldMk cId="3319530303" sldId="265"/>
            <ac:picMk id="4" creationId="{AFDE33F7-9627-4D94-9553-0DA2A2CA3EAF}"/>
          </ac:picMkLst>
        </pc:picChg>
        <pc:picChg chg="add mod">
          <ac:chgData name="Jim McGowan" userId="e2c7446dd3aca506" providerId="LiveId" clId="{135133DC-7920-48AE-9E24-CF31D079D254}" dt="2023-12-06T22:50:31.907" v="382"/>
          <ac:picMkLst>
            <pc:docMk/>
            <pc:sldMk cId="3319530303" sldId="265"/>
            <ac:picMk id="5" creationId="{034707D9-81A3-C59B-7792-2A3E5817867C}"/>
          </ac:picMkLst>
        </pc:picChg>
      </pc:sldChg>
      <pc:sldChg chg="addSp delSp modSp mod">
        <pc:chgData name="Jim McGowan" userId="e2c7446dd3aca506" providerId="LiveId" clId="{135133DC-7920-48AE-9E24-CF31D079D254}" dt="2023-12-06T22:49:15.577" v="343" actId="12788"/>
        <pc:sldMkLst>
          <pc:docMk/>
          <pc:sldMk cId="3312284827" sldId="266"/>
        </pc:sldMkLst>
        <pc:spChg chg="mod">
          <ac:chgData name="Jim McGowan" userId="e2c7446dd3aca506" providerId="LiveId" clId="{135133DC-7920-48AE-9E24-CF31D079D254}" dt="2023-12-06T22:49:15.577" v="343" actId="12788"/>
          <ac:spMkLst>
            <pc:docMk/>
            <pc:sldMk cId="3312284827" sldId="266"/>
            <ac:spMk id="3" creationId="{6A7EA008-D63B-487F-84A0-7A8AA6A371F7}"/>
          </ac:spMkLst>
        </pc:spChg>
        <pc:spChg chg="mod">
          <ac:chgData name="Jim McGowan" userId="e2c7446dd3aca506" providerId="LiveId" clId="{135133DC-7920-48AE-9E24-CF31D079D254}" dt="2023-12-06T22:42:28.924" v="2"/>
          <ac:spMkLst>
            <pc:docMk/>
            <pc:sldMk cId="3312284827" sldId="266"/>
            <ac:spMk id="8" creationId="{C478FAA7-AEBB-4A59-8E04-1B12C697BFCA}"/>
          </ac:spMkLst>
        </pc:spChg>
        <pc:picChg chg="add mod">
          <ac:chgData name="Jim McGowan" userId="e2c7446dd3aca506" providerId="LiveId" clId="{135133DC-7920-48AE-9E24-CF31D079D254}" dt="2023-12-06T22:49:06.443" v="338"/>
          <ac:picMkLst>
            <pc:docMk/>
            <pc:sldMk cId="3312284827" sldId="266"/>
            <ac:picMk id="2" creationId="{AEB22E07-2790-5AE8-4790-1E627A24F340}"/>
          </ac:picMkLst>
        </pc:picChg>
        <pc:picChg chg="del mod">
          <ac:chgData name="Jim McGowan" userId="e2c7446dd3aca506" providerId="LiveId" clId="{135133DC-7920-48AE-9E24-CF31D079D254}" dt="2023-12-06T22:49:08.079" v="339" actId="478"/>
          <ac:picMkLst>
            <pc:docMk/>
            <pc:sldMk cId="3312284827" sldId="266"/>
            <ac:picMk id="5" creationId="{5DDA3B71-A5D6-4C4F-8A8B-3F8AFBDADCC2}"/>
          </ac:picMkLst>
        </pc:picChg>
        <pc:picChg chg="mod">
          <ac:chgData name="Jim McGowan" userId="e2c7446dd3aca506" providerId="LiveId" clId="{135133DC-7920-48AE-9E24-CF31D079D254}" dt="2023-12-06T22:42:28.924" v="2"/>
          <ac:picMkLst>
            <pc:docMk/>
            <pc:sldMk cId="3312284827" sldId="266"/>
            <ac:picMk id="7" creationId="{051FEA0D-BB2F-453A-A60D-4A7B7DAF969D}"/>
          </ac:picMkLst>
        </pc:picChg>
      </pc:sldChg>
      <pc:sldChg chg="addSp delSp modSp mod">
        <pc:chgData name="Jim McGowan" userId="e2c7446dd3aca506" providerId="LiveId" clId="{135133DC-7920-48AE-9E24-CF31D079D254}" dt="2023-12-06T22:50:26.221" v="378" actId="12788"/>
        <pc:sldMkLst>
          <pc:docMk/>
          <pc:sldMk cId="3388721062" sldId="267"/>
        </pc:sldMkLst>
        <pc:spChg chg="mod">
          <ac:chgData name="Jim McGowan" userId="e2c7446dd3aca506" providerId="LiveId" clId="{135133DC-7920-48AE-9E24-CF31D079D254}" dt="2023-12-06T22:42:28.924" v="2"/>
          <ac:spMkLst>
            <pc:docMk/>
            <pc:sldMk cId="3388721062" sldId="267"/>
            <ac:spMk id="2" creationId="{3AB0D8FF-0455-40AF-8BD5-4DE66D18AB3A}"/>
          </ac:spMkLst>
        </pc:spChg>
        <pc:spChg chg="mod">
          <ac:chgData name="Jim McGowan" userId="e2c7446dd3aca506" providerId="LiveId" clId="{135133DC-7920-48AE-9E24-CF31D079D254}" dt="2023-12-06T22:50:26.221" v="378" actId="12788"/>
          <ac:spMkLst>
            <pc:docMk/>
            <pc:sldMk cId="3388721062" sldId="267"/>
            <ac:spMk id="3" creationId="{F9337828-7810-433D-B65E-1692316DAC54}"/>
          </ac:spMkLst>
        </pc:spChg>
        <pc:picChg chg="mod">
          <ac:chgData name="Jim McGowan" userId="e2c7446dd3aca506" providerId="LiveId" clId="{135133DC-7920-48AE-9E24-CF31D079D254}" dt="2023-12-06T22:42:28.924" v="2"/>
          <ac:picMkLst>
            <pc:docMk/>
            <pc:sldMk cId="3388721062" sldId="267"/>
            <ac:picMk id="4" creationId="{DFC2E5E7-8F80-4A3C-A3CE-7B1DEB1EAB7A}"/>
          </ac:picMkLst>
        </pc:picChg>
        <pc:picChg chg="del mod">
          <ac:chgData name="Jim McGowan" userId="e2c7446dd3aca506" providerId="LiveId" clId="{135133DC-7920-48AE-9E24-CF31D079D254}" dt="2023-12-06T22:50:17.894" v="372" actId="478"/>
          <ac:picMkLst>
            <pc:docMk/>
            <pc:sldMk cId="3388721062" sldId="267"/>
            <ac:picMk id="5" creationId="{E58E01D2-A1E8-4FE4-9485-0DA7F7903AE6}"/>
          </ac:picMkLst>
        </pc:picChg>
        <pc:picChg chg="add mod">
          <ac:chgData name="Jim McGowan" userId="e2c7446dd3aca506" providerId="LiveId" clId="{135133DC-7920-48AE-9E24-CF31D079D254}" dt="2023-12-06T22:50:18.529" v="375"/>
          <ac:picMkLst>
            <pc:docMk/>
            <pc:sldMk cId="3388721062" sldId="267"/>
            <ac:picMk id="6" creationId="{69D6022F-6BCD-9BA8-59E2-1AFDE250EFED}"/>
          </ac:picMkLst>
        </pc:picChg>
      </pc:sldChg>
      <pc:sldChg chg="modSp mod">
        <pc:chgData name="Jim McGowan" userId="e2c7446dd3aca506" providerId="LiveId" clId="{135133DC-7920-48AE-9E24-CF31D079D254}" dt="2023-12-06T22:43:24.713" v="52" actId="12788"/>
        <pc:sldMkLst>
          <pc:docMk/>
          <pc:sldMk cId="2422707099" sldId="268"/>
        </pc:sldMkLst>
        <pc:spChg chg="mod">
          <ac:chgData name="Jim McGowan" userId="e2c7446dd3aca506" providerId="LiveId" clId="{135133DC-7920-48AE-9E24-CF31D079D254}" dt="2023-12-06T22:42:28.924" v="2"/>
          <ac:spMkLst>
            <pc:docMk/>
            <pc:sldMk cId="2422707099" sldId="268"/>
            <ac:spMk id="2" creationId="{0A546A76-811C-4B87-B81D-BB111896C81F}"/>
          </ac:spMkLst>
        </pc:spChg>
        <pc:spChg chg="mod">
          <ac:chgData name="Jim McGowan" userId="e2c7446dd3aca506" providerId="LiveId" clId="{135133DC-7920-48AE-9E24-CF31D079D254}" dt="2023-12-06T22:43:24.713" v="52" actId="12788"/>
          <ac:spMkLst>
            <pc:docMk/>
            <pc:sldMk cId="2422707099" sldId="268"/>
            <ac:spMk id="3" creationId="{7A69A03D-4BB8-4B59-BC84-AFC217EC713B}"/>
          </ac:spMkLst>
        </pc:spChg>
      </pc:sldChg>
      <pc:sldChg chg="addSp delSp modSp mod setBg">
        <pc:chgData name="Jim McGowan" userId="e2c7446dd3aca506" providerId="LiveId" clId="{135133DC-7920-48AE-9E24-CF31D079D254}" dt="2023-12-06T22:54:27.422" v="528" actId="1036"/>
        <pc:sldMkLst>
          <pc:docMk/>
          <pc:sldMk cId="347237752" sldId="269"/>
        </pc:sldMkLst>
        <pc:spChg chg="add mod">
          <ac:chgData name="Jim McGowan" userId="e2c7446dd3aca506" providerId="LiveId" clId="{135133DC-7920-48AE-9E24-CF31D079D254}" dt="2023-12-06T22:53:22.186" v="393"/>
          <ac:spMkLst>
            <pc:docMk/>
            <pc:sldMk cId="347237752" sldId="269"/>
            <ac:spMk id="2" creationId="{28B3460A-D79F-C5C6-D257-E3864E909330}"/>
          </ac:spMkLst>
        </pc:spChg>
        <pc:spChg chg="add mod">
          <ac:chgData name="Jim McGowan" userId="e2c7446dd3aca506" providerId="LiveId" clId="{135133DC-7920-48AE-9E24-CF31D079D254}" dt="2023-12-06T22:54:10.788" v="474" actId="1036"/>
          <ac:spMkLst>
            <pc:docMk/>
            <pc:sldMk cId="347237752" sldId="269"/>
            <ac:spMk id="3" creationId="{28B3460A-D79F-C5C6-D257-E3864E909330}"/>
          </ac:spMkLst>
        </pc:spChg>
        <pc:spChg chg="del mod">
          <ac:chgData name="Jim McGowan" userId="e2c7446dd3aca506" providerId="LiveId" clId="{135133DC-7920-48AE-9E24-CF31D079D254}" dt="2023-12-06T22:42:54.105" v="13" actId="478"/>
          <ac:spMkLst>
            <pc:docMk/>
            <pc:sldMk cId="347237752" sldId="269"/>
            <ac:spMk id="4" creationId="{3CBBDCA7-89DC-4FDA-B23F-C1819EFF5137}"/>
          </ac:spMkLst>
        </pc:spChg>
        <pc:spChg chg="del mod">
          <ac:chgData name="Jim McGowan" userId="e2c7446dd3aca506" providerId="LiveId" clId="{135133DC-7920-48AE-9E24-CF31D079D254}" dt="2023-12-06T22:54:22.839" v="514" actId="478"/>
          <ac:spMkLst>
            <pc:docMk/>
            <pc:sldMk cId="347237752" sldId="269"/>
            <ac:spMk id="5" creationId="{3E9D00BF-D5B9-4666-96C0-A226C68DC74F}"/>
          </ac:spMkLst>
        </pc:spChg>
        <pc:picChg chg="mod">
          <ac:chgData name="Jim McGowan" userId="e2c7446dd3aca506" providerId="LiveId" clId="{135133DC-7920-48AE-9E24-CF31D079D254}" dt="2023-12-06T22:54:27.422" v="528" actId="1036"/>
          <ac:picMkLst>
            <pc:docMk/>
            <pc:sldMk cId="347237752" sldId="269"/>
            <ac:picMk id="8" creationId="{9719E77E-511B-4DAF-BFA8-21A9697EFD10}"/>
          </ac:picMkLst>
        </pc:picChg>
      </pc:sldChg>
      <pc:sldChg chg="modSp mod">
        <pc:chgData name="Jim McGowan" userId="e2c7446dd3aca506" providerId="LiveId" clId="{135133DC-7920-48AE-9E24-CF31D079D254}" dt="2023-12-06T22:44:37.498" v="109"/>
        <pc:sldMkLst>
          <pc:docMk/>
          <pc:sldMk cId="4167733590" sldId="270"/>
        </pc:sldMkLst>
        <pc:spChg chg="mod">
          <ac:chgData name="Jim McGowan" userId="e2c7446dd3aca506" providerId="LiveId" clId="{135133DC-7920-48AE-9E24-CF31D079D254}" dt="2023-12-06T22:42:28.924" v="2"/>
          <ac:spMkLst>
            <pc:docMk/>
            <pc:sldMk cId="4167733590" sldId="270"/>
            <ac:spMk id="2" creationId="{0A546A76-811C-4B87-B81D-BB111896C81F}"/>
          </ac:spMkLst>
        </pc:spChg>
        <pc:spChg chg="mod">
          <ac:chgData name="Jim McGowan" userId="e2c7446dd3aca506" providerId="LiveId" clId="{135133DC-7920-48AE-9E24-CF31D079D254}" dt="2023-12-06T22:44:00.543" v="99" actId="12788"/>
          <ac:spMkLst>
            <pc:docMk/>
            <pc:sldMk cId="4167733590" sldId="270"/>
            <ac:spMk id="3" creationId="{7A69A03D-4BB8-4B59-BC84-AFC217EC713B}"/>
          </ac:spMkLst>
        </pc:spChg>
        <pc:picChg chg="mod">
          <ac:chgData name="Jim McGowan" userId="e2c7446dd3aca506" providerId="LiveId" clId="{135133DC-7920-48AE-9E24-CF31D079D254}" dt="2023-12-06T22:44:37.498" v="109"/>
          <ac:picMkLst>
            <pc:docMk/>
            <pc:sldMk cId="4167733590" sldId="270"/>
            <ac:picMk id="6" creationId="{B8A94C5E-6378-4017-A39F-128E6E8A5E05}"/>
          </ac:picMkLst>
        </pc:picChg>
      </pc:sldChg>
      <pc:sldChg chg="modSp mod">
        <pc:chgData name="Jim McGowan" userId="e2c7446dd3aca506" providerId="LiveId" clId="{135133DC-7920-48AE-9E24-CF31D079D254}" dt="2023-12-06T22:43:38.990" v="56" actId="12788"/>
        <pc:sldMkLst>
          <pc:docMk/>
          <pc:sldMk cId="2479826215" sldId="271"/>
        </pc:sldMkLst>
        <pc:spChg chg="mod">
          <ac:chgData name="Jim McGowan" userId="e2c7446dd3aca506" providerId="LiveId" clId="{135133DC-7920-48AE-9E24-CF31D079D254}" dt="2023-12-06T22:43:38.990" v="56" actId="12788"/>
          <ac:spMkLst>
            <pc:docMk/>
            <pc:sldMk cId="2479826215" sldId="271"/>
            <ac:spMk id="3" creationId="{7A69A03D-4BB8-4B59-BC84-AFC217EC713B}"/>
          </ac:spMkLst>
        </pc:spChg>
        <pc:spChg chg="mod">
          <ac:chgData name="Jim McGowan" userId="e2c7446dd3aca506" providerId="LiveId" clId="{135133DC-7920-48AE-9E24-CF31D079D254}" dt="2023-12-06T22:42:28.924" v="2"/>
          <ac:spMkLst>
            <pc:docMk/>
            <pc:sldMk cId="2479826215" sldId="271"/>
            <ac:spMk id="6" creationId="{836D959E-4F5F-4684-9CB5-00C9F7D58B15}"/>
          </ac:spMkLst>
        </pc:spChg>
      </pc:sldChg>
      <pc:sldChg chg="addSp delSp modSp mod">
        <pc:chgData name="Jim McGowan" userId="e2c7446dd3aca506" providerId="LiveId" clId="{135133DC-7920-48AE-9E24-CF31D079D254}" dt="2023-12-06T22:44:55.858" v="117" actId="12788"/>
        <pc:sldMkLst>
          <pc:docMk/>
          <pc:sldMk cId="3480559171" sldId="272"/>
        </pc:sldMkLst>
        <pc:spChg chg="mod">
          <ac:chgData name="Jim McGowan" userId="e2c7446dd3aca506" providerId="LiveId" clId="{135133DC-7920-48AE-9E24-CF31D079D254}" dt="2023-12-06T22:42:28.924" v="2"/>
          <ac:spMkLst>
            <pc:docMk/>
            <pc:sldMk cId="3480559171" sldId="272"/>
            <ac:spMk id="2" creationId="{0A546A76-811C-4B87-B81D-BB111896C81F}"/>
          </ac:spMkLst>
        </pc:spChg>
        <pc:spChg chg="mod">
          <ac:chgData name="Jim McGowan" userId="e2c7446dd3aca506" providerId="LiveId" clId="{135133DC-7920-48AE-9E24-CF31D079D254}" dt="2023-12-06T22:44:55.858" v="117" actId="12788"/>
          <ac:spMkLst>
            <pc:docMk/>
            <pc:sldMk cId="3480559171" sldId="272"/>
            <ac:spMk id="3" creationId="{7A69A03D-4BB8-4B59-BC84-AFC217EC713B}"/>
          </ac:spMkLst>
        </pc:spChg>
        <pc:picChg chg="del mod">
          <ac:chgData name="Jim McGowan" userId="e2c7446dd3aca506" providerId="LiveId" clId="{135133DC-7920-48AE-9E24-CF31D079D254}" dt="2023-12-06T22:44:49.078" v="115" actId="478"/>
          <ac:picMkLst>
            <pc:docMk/>
            <pc:sldMk cId="3480559171" sldId="272"/>
            <ac:picMk id="4" creationId="{293B7D3D-4886-4CC6-9B37-563014297583}"/>
          </ac:picMkLst>
        </pc:picChg>
        <pc:picChg chg="add mod">
          <ac:chgData name="Jim McGowan" userId="e2c7446dd3aca506" providerId="LiveId" clId="{135133DC-7920-48AE-9E24-CF31D079D254}" dt="2023-12-06T22:44:47.029" v="112"/>
          <ac:picMkLst>
            <pc:docMk/>
            <pc:sldMk cId="3480559171" sldId="272"/>
            <ac:picMk id="5" creationId="{F5005595-3F80-79B7-5BBA-ED60903F1E06}"/>
          </ac:picMkLst>
        </pc:picChg>
      </pc:sldChg>
      <pc:sldChg chg="modSp mod">
        <pc:chgData name="Jim McGowan" userId="e2c7446dd3aca506" providerId="LiveId" clId="{135133DC-7920-48AE-9E24-CF31D079D254}" dt="2023-12-06T22:45:24.365" v="179" actId="12788"/>
        <pc:sldMkLst>
          <pc:docMk/>
          <pc:sldMk cId="2564798142" sldId="273"/>
        </pc:sldMkLst>
        <pc:spChg chg="mod">
          <ac:chgData name="Jim McGowan" userId="e2c7446dd3aca506" providerId="LiveId" clId="{135133DC-7920-48AE-9E24-CF31D079D254}" dt="2023-12-06T22:42:28.924" v="2"/>
          <ac:spMkLst>
            <pc:docMk/>
            <pc:sldMk cId="2564798142" sldId="273"/>
            <ac:spMk id="2" creationId="{4B64D7CD-0D7E-4E4D-A0C7-803098EB7647}"/>
          </ac:spMkLst>
        </pc:spChg>
        <pc:spChg chg="mod">
          <ac:chgData name="Jim McGowan" userId="e2c7446dd3aca506" providerId="LiveId" clId="{135133DC-7920-48AE-9E24-CF31D079D254}" dt="2023-12-06T22:45:24.365" v="179" actId="12788"/>
          <ac:spMkLst>
            <pc:docMk/>
            <pc:sldMk cId="2564798142" sldId="273"/>
            <ac:spMk id="3" creationId="{7E717438-9594-47D4-9C8E-47F1ACF7AB44}"/>
          </ac:spMkLst>
        </pc:spChg>
        <pc:picChg chg="mod">
          <ac:chgData name="Jim McGowan" userId="e2c7446dd3aca506" providerId="LiveId" clId="{135133DC-7920-48AE-9E24-CF31D079D254}" dt="2023-12-06T22:45:12.933" v="175" actId="1037"/>
          <ac:picMkLst>
            <pc:docMk/>
            <pc:sldMk cId="2564798142" sldId="273"/>
            <ac:picMk id="4" creationId="{07659D9E-314B-4CEA-9643-36444938B1EE}"/>
          </ac:picMkLst>
        </pc:picChg>
      </pc:sldChg>
      <pc:sldChg chg="modSp mod">
        <pc:chgData name="Jim McGowan" userId="e2c7446dd3aca506" providerId="LiveId" clId="{135133DC-7920-48AE-9E24-CF31D079D254}" dt="2023-12-06T22:48:56.321" v="335" actId="12788"/>
        <pc:sldMkLst>
          <pc:docMk/>
          <pc:sldMk cId="359442891" sldId="274"/>
        </pc:sldMkLst>
        <pc:spChg chg="mod">
          <ac:chgData name="Jim McGowan" userId="e2c7446dd3aca506" providerId="LiveId" clId="{135133DC-7920-48AE-9E24-CF31D079D254}" dt="2023-12-06T22:48:51.493" v="332" actId="1036"/>
          <ac:spMkLst>
            <pc:docMk/>
            <pc:sldMk cId="359442891" sldId="274"/>
            <ac:spMk id="2" creationId="{6B36B50B-8FB2-4B46-9954-EE7F8CAB1A9C}"/>
          </ac:spMkLst>
        </pc:spChg>
        <pc:spChg chg="mod">
          <ac:chgData name="Jim McGowan" userId="e2c7446dd3aca506" providerId="LiveId" clId="{135133DC-7920-48AE-9E24-CF31D079D254}" dt="2023-12-06T22:48:13.699" v="246" actId="14100"/>
          <ac:spMkLst>
            <pc:docMk/>
            <pc:sldMk cId="359442891" sldId="274"/>
            <ac:spMk id="5" creationId="{E49A6F3D-EFFB-4AD9-B05C-46F290852C70}"/>
          </ac:spMkLst>
        </pc:spChg>
        <pc:spChg chg="mod">
          <ac:chgData name="Jim McGowan" userId="e2c7446dd3aca506" providerId="LiveId" clId="{135133DC-7920-48AE-9E24-CF31D079D254}" dt="2023-12-06T22:48:51.493" v="332" actId="1036"/>
          <ac:spMkLst>
            <pc:docMk/>
            <pc:sldMk cId="359442891" sldId="274"/>
            <ac:spMk id="6" creationId="{0563107B-512C-49A8-9F1C-D7D89B171B79}"/>
          </ac:spMkLst>
        </pc:spChg>
        <pc:picChg chg="mod">
          <ac:chgData name="Jim McGowan" userId="e2c7446dd3aca506" providerId="LiveId" clId="{135133DC-7920-48AE-9E24-CF31D079D254}" dt="2023-12-06T22:48:56.321" v="335" actId="12788"/>
          <ac:picMkLst>
            <pc:docMk/>
            <pc:sldMk cId="359442891" sldId="274"/>
            <ac:picMk id="4" creationId="{53FD7838-BAF7-46C0-B9D8-A09C7D9C021B}"/>
          </ac:picMkLst>
        </pc:picChg>
      </pc:sldChg>
      <pc:sldChg chg="addSp delSp modSp mod">
        <pc:chgData name="Jim McGowan" userId="e2c7446dd3aca506" providerId="LiveId" clId="{135133DC-7920-48AE-9E24-CF31D079D254}" dt="2023-12-06T22:50:10.196" v="371" actId="12788"/>
        <pc:sldMkLst>
          <pc:docMk/>
          <pc:sldMk cId="3516853054" sldId="275"/>
        </pc:sldMkLst>
        <pc:spChg chg="mod">
          <ac:chgData name="Jim McGowan" userId="e2c7446dd3aca506" providerId="LiveId" clId="{135133DC-7920-48AE-9E24-CF31D079D254}" dt="2023-12-06T22:50:10.196" v="371" actId="12788"/>
          <ac:spMkLst>
            <pc:docMk/>
            <pc:sldMk cId="3516853054" sldId="275"/>
            <ac:spMk id="3" creationId="{6A7EA008-D63B-487F-84A0-7A8AA6A371F7}"/>
          </ac:spMkLst>
        </pc:spChg>
        <pc:spChg chg="mod">
          <ac:chgData name="Jim McGowan" userId="e2c7446dd3aca506" providerId="LiveId" clId="{135133DC-7920-48AE-9E24-CF31D079D254}" dt="2023-12-06T22:42:28.924" v="2"/>
          <ac:spMkLst>
            <pc:docMk/>
            <pc:sldMk cId="3516853054" sldId="275"/>
            <ac:spMk id="7" creationId="{B35C0F49-7170-4AAB-A1DF-DF10B172549D}"/>
          </ac:spMkLst>
        </pc:spChg>
        <pc:picChg chg="add mod">
          <ac:chgData name="Jim McGowan" userId="e2c7446dd3aca506" providerId="LiveId" clId="{135133DC-7920-48AE-9E24-CF31D079D254}" dt="2023-12-06T22:50:03.419" v="367"/>
          <ac:picMkLst>
            <pc:docMk/>
            <pc:sldMk cId="3516853054" sldId="275"/>
            <ac:picMk id="2" creationId="{9A3BD0E4-6D4B-272A-3970-4611C89241EB}"/>
          </ac:picMkLst>
        </pc:picChg>
        <pc:picChg chg="mod">
          <ac:chgData name="Jim McGowan" userId="e2c7446dd3aca506" providerId="LiveId" clId="{135133DC-7920-48AE-9E24-CF31D079D254}" dt="2023-12-06T22:42:28.924" v="2"/>
          <ac:picMkLst>
            <pc:docMk/>
            <pc:sldMk cId="3516853054" sldId="275"/>
            <ac:picMk id="4" creationId="{A6A0AF25-435B-4C65-84A9-B27F9CC5AE7B}"/>
          </ac:picMkLst>
        </pc:picChg>
        <pc:picChg chg="del mod">
          <ac:chgData name="Jim McGowan" userId="e2c7446dd3aca506" providerId="LiveId" clId="{135133DC-7920-48AE-9E24-CF31D079D254}" dt="2023-12-06T22:50:02.645" v="366" actId="478"/>
          <ac:picMkLst>
            <pc:docMk/>
            <pc:sldMk cId="3516853054" sldId="275"/>
            <ac:picMk id="8" creationId="{3BC18BC1-48CC-46AE-8293-4D3C90EF6BA9}"/>
          </ac:picMkLst>
        </pc:picChg>
      </pc:sldChg>
      <pc:sldChg chg="addSp delSp modSp mod">
        <pc:chgData name="Jim McGowan" userId="e2c7446dd3aca506" providerId="LiveId" clId="{135133DC-7920-48AE-9E24-CF31D079D254}" dt="2023-12-06T22:46:57.801" v="209" actId="12788"/>
        <pc:sldMkLst>
          <pc:docMk/>
          <pc:sldMk cId="2623688609" sldId="276"/>
        </pc:sldMkLst>
        <pc:spChg chg="mod">
          <ac:chgData name="Jim McGowan" userId="e2c7446dd3aca506" providerId="LiveId" clId="{135133DC-7920-48AE-9E24-CF31D079D254}" dt="2023-12-06T22:46:57.801" v="209" actId="12788"/>
          <ac:spMkLst>
            <pc:docMk/>
            <pc:sldMk cId="2623688609" sldId="276"/>
            <ac:spMk id="3" creationId="{6A7EA008-D63B-487F-84A0-7A8AA6A371F7}"/>
          </ac:spMkLst>
        </pc:spChg>
        <pc:spChg chg="mod">
          <ac:chgData name="Jim McGowan" userId="e2c7446dd3aca506" providerId="LiveId" clId="{135133DC-7920-48AE-9E24-CF31D079D254}" dt="2023-12-06T22:42:28.924" v="2"/>
          <ac:spMkLst>
            <pc:docMk/>
            <pc:sldMk cId="2623688609" sldId="276"/>
            <ac:spMk id="7" creationId="{1AD27407-6C98-49E4-8A82-E4452B3B6A3C}"/>
          </ac:spMkLst>
        </pc:spChg>
        <pc:picChg chg="add mod">
          <ac:chgData name="Jim McGowan" userId="e2c7446dd3aca506" providerId="LiveId" clId="{135133DC-7920-48AE-9E24-CF31D079D254}" dt="2023-12-06T22:46:48.709" v="204"/>
          <ac:picMkLst>
            <pc:docMk/>
            <pc:sldMk cId="2623688609" sldId="276"/>
            <ac:picMk id="2" creationId="{3CFE27EE-8FBD-5CAF-C47F-F08CC9B5B52C}"/>
          </ac:picMkLst>
        </pc:picChg>
        <pc:picChg chg="del mod">
          <ac:chgData name="Jim McGowan" userId="e2c7446dd3aca506" providerId="LiveId" clId="{135133DC-7920-48AE-9E24-CF31D079D254}" dt="2023-12-06T22:46:50.339" v="205" actId="478"/>
          <ac:picMkLst>
            <pc:docMk/>
            <pc:sldMk cId="2623688609" sldId="276"/>
            <ac:picMk id="4" creationId="{5289E692-91AD-4B81-853C-71E4972ADCC2}"/>
          </ac:picMkLst>
        </pc:picChg>
        <pc:picChg chg="mod">
          <ac:chgData name="Jim McGowan" userId="e2c7446dd3aca506" providerId="LiveId" clId="{135133DC-7920-48AE-9E24-CF31D079D254}" dt="2023-12-06T22:42:28.924" v="2"/>
          <ac:picMkLst>
            <pc:docMk/>
            <pc:sldMk cId="2623688609" sldId="276"/>
            <ac:picMk id="8" creationId="{2966312E-E821-4748-AB1F-ECB4D69F950B}"/>
          </ac:picMkLst>
        </pc:picChg>
      </pc:sldChg>
      <pc:sldChg chg="addSp delSp modSp mod">
        <pc:chgData name="Jim McGowan" userId="e2c7446dd3aca506" providerId="LiveId" clId="{135133DC-7920-48AE-9E24-CF31D079D254}" dt="2023-12-06T22:47:10.536" v="215" actId="12788"/>
        <pc:sldMkLst>
          <pc:docMk/>
          <pc:sldMk cId="1630098594" sldId="277"/>
        </pc:sldMkLst>
        <pc:spChg chg="mod">
          <ac:chgData name="Jim McGowan" userId="e2c7446dd3aca506" providerId="LiveId" clId="{135133DC-7920-48AE-9E24-CF31D079D254}" dt="2023-12-06T22:47:10.536" v="215" actId="12788"/>
          <ac:spMkLst>
            <pc:docMk/>
            <pc:sldMk cId="1630098594" sldId="277"/>
            <ac:spMk id="3" creationId="{6A7EA008-D63B-487F-84A0-7A8AA6A371F7}"/>
          </ac:spMkLst>
        </pc:spChg>
        <pc:spChg chg="mod">
          <ac:chgData name="Jim McGowan" userId="e2c7446dd3aca506" providerId="LiveId" clId="{135133DC-7920-48AE-9E24-CF31D079D254}" dt="2023-12-06T22:42:28.924" v="2"/>
          <ac:spMkLst>
            <pc:docMk/>
            <pc:sldMk cId="1630098594" sldId="277"/>
            <ac:spMk id="7" creationId="{89A34BC2-1A65-43C0-B776-8F3131AA6388}"/>
          </ac:spMkLst>
        </pc:spChg>
        <pc:picChg chg="add mod">
          <ac:chgData name="Jim McGowan" userId="e2c7446dd3aca506" providerId="LiveId" clId="{135133DC-7920-48AE-9E24-CF31D079D254}" dt="2023-12-06T22:47:01.010" v="210"/>
          <ac:picMkLst>
            <pc:docMk/>
            <pc:sldMk cId="1630098594" sldId="277"/>
            <ac:picMk id="2" creationId="{569FC350-A766-270F-F8D8-5D0E0D2681EA}"/>
          </ac:picMkLst>
        </pc:picChg>
        <pc:picChg chg="del mod">
          <ac:chgData name="Jim McGowan" userId="e2c7446dd3aca506" providerId="LiveId" clId="{135133DC-7920-48AE-9E24-CF31D079D254}" dt="2023-12-06T22:47:03.430" v="211" actId="478"/>
          <ac:picMkLst>
            <pc:docMk/>
            <pc:sldMk cId="1630098594" sldId="277"/>
            <ac:picMk id="4" creationId="{1DDED282-53BE-4EAF-9666-37922F569721}"/>
          </ac:picMkLst>
        </pc:picChg>
        <pc:picChg chg="mod">
          <ac:chgData name="Jim McGowan" userId="e2c7446dd3aca506" providerId="LiveId" clId="{135133DC-7920-48AE-9E24-CF31D079D254}" dt="2023-12-06T22:42:28.924" v="2"/>
          <ac:picMkLst>
            <pc:docMk/>
            <pc:sldMk cId="1630098594" sldId="277"/>
            <ac:picMk id="5" creationId="{4C8FFE9B-8E44-42A6-B747-31A4550FD6EC}"/>
          </ac:picMkLst>
        </pc:picChg>
      </pc:sldChg>
      <pc:sldChg chg="addSp delSp modSp mod">
        <pc:chgData name="Jim McGowan" userId="e2c7446dd3aca506" providerId="LiveId" clId="{135133DC-7920-48AE-9E24-CF31D079D254}" dt="2023-12-06T22:49:44.234" v="357" actId="12788"/>
        <pc:sldMkLst>
          <pc:docMk/>
          <pc:sldMk cId="2236255957" sldId="278"/>
        </pc:sldMkLst>
        <pc:spChg chg="mod">
          <ac:chgData name="Jim McGowan" userId="e2c7446dd3aca506" providerId="LiveId" clId="{135133DC-7920-48AE-9E24-CF31D079D254}" dt="2023-12-06T22:42:28.924" v="2"/>
          <ac:spMkLst>
            <pc:docMk/>
            <pc:sldMk cId="2236255957" sldId="278"/>
            <ac:spMk id="2" creationId="{FF7E67D9-06B8-42E9-8FD4-2A61F17F49D7}"/>
          </ac:spMkLst>
        </pc:spChg>
        <pc:spChg chg="mod">
          <ac:chgData name="Jim McGowan" userId="e2c7446dd3aca506" providerId="LiveId" clId="{135133DC-7920-48AE-9E24-CF31D079D254}" dt="2023-12-06T22:49:44.234" v="357" actId="12788"/>
          <ac:spMkLst>
            <pc:docMk/>
            <pc:sldMk cId="2236255957" sldId="278"/>
            <ac:spMk id="3" creationId="{6A7EA008-D63B-487F-84A0-7A8AA6A371F7}"/>
          </ac:spMkLst>
        </pc:spChg>
        <pc:picChg chg="del mod">
          <ac:chgData name="Jim McGowan" userId="e2c7446dd3aca506" providerId="LiveId" clId="{135133DC-7920-48AE-9E24-CF31D079D254}" dt="2023-12-06T22:49:36.933" v="352" actId="478"/>
          <ac:picMkLst>
            <pc:docMk/>
            <pc:sldMk cId="2236255957" sldId="278"/>
            <ac:picMk id="4" creationId="{3E18BF3E-A013-4060-ACD3-ED1961B06CED}"/>
          </ac:picMkLst>
        </pc:picChg>
        <pc:picChg chg="mod">
          <ac:chgData name="Jim McGowan" userId="e2c7446dd3aca506" providerId="LiveId" clId="{135133DC-7920-48AE-9E24-CF31D079D254}" dt="2023-12-06T22:42:28.924" v="2"/>
          <ac:picMkLst>
            <pc:docMk/>
            <pc:sldMk cId="2236255957" sldId="278"/>
            <ac:picMk id="5" creationId="{407AFE1D-B305-49F3-B4BA-2098AF7D3CEE}"/>
          </ac:picMkLst>
        </pc:picChg>
        <pc:picChg chg="add mod">
          <ac:chgData name="Jim McGowan" userId="e2c7446dd3aca506" providerId="LiveId" clId="{135133DC-7920-48AE-9E24-CF31D079D254}" dt="2023-12-06T22:49:37.324" v="353"/>
          <ac:picMkLst>
            <pc:docMk/>
            <pc:sldMk cId="2236255957" sldId="278"/>
            <ac:picMk id="6" creationId="{F607BA66-BFAA-0835-DF12-EE39B4FDABAF}"/>
          </ac:picMkLst>
        </pc:picChg>
      </pc:sldChg>
      <pc:sldChg chg="modSp">
        <pc:chgData name="Jim McGowan" userId="e2c7446dd3aca506" providerId="LiveId" clId="{135133DC-7920-48AE-9E24-CF31D079D254}" dt="2023-12-06T22:42:28.924" v="2"/>
        <pc:sldMkLst>
          <pc:docMk/>
          <pc:sldMk cId="2209711813" sldId="279"/>
        </pc:sldMkLst>
        <pc:spChg chg="mod">
          <ac:chgData name="Jim McGowan" userId="e2c7446dd3aca506" providerId="LiveId" clId="{135133DC-7920-48AE-9E24-CF31D079D254}" dt="2023-12-06T22:42:28.924" v="2"/>
          <ac:spMkLst>
            <pc:docMk/>
            <pc:sldMk cId="2209711813" sldId="279"/>
            <ac:spMk id="6" creationId="{B23E3E04-CD26-4580-AD62-777D47F65EA5}"/>
          </ac:spMkLst>
        </pc:spChg>
        <pc:picChg chg="mod">
          <ac:chgData name="Jim McGowan" userId="e2c7446dd3aca506" providerId="LiveId" clId="{135133DC-7920-48AE-9E24-CF31D079D254}" dt="2023-12-06T22:42:28.924" v="2"/>
          <ac:picMkLst>
            <pc:docMk/>
            <pc:sldMk cId="2209711813" sldId="279"/>
            <ac:picMk id="5" creationId="{E940CB7B-1709-45E9-8967-1B9C5920CA16}"/>
          </ac:picMkLst>
        </pc:picChg>
      </pc:sldChg>
      <pc:sldMasterChg chg="modSp modSldLayout">
        <pc:chgData name="Jim McGowan" userId="e2c7446dd3aca506" providerId="LiveId" clId="{135133DC-7920-48AE-9E24-CF31D079D254}" dt="2023-12-06T22:42:28.924" v="2"/>
        <pc:sldMasterMkLst>
          <pc:docMk/>
          <pc:sldMasterMk cId="4023685844" sldId="2147483660"/>
        </pc:sldMasterMkLst>
        <pc:spChg chg="mod">
          <ac:chgData name="Jim McGowan" userId="e2c7446dd3aca506" providerId="LiveId" clId="{135133DC-7920-48AE-9E24-CF31D079D254}" dt="2023-12-06T22:42:28.924" v="2"/>
          <ac:spMkLst>
            <pc:docMk/>
            <pc:sldMasterMk cId="4023685844" sldId="2147483660"/>
            <ac:spMk id="2" creationId="{00000000-0000-0000-0000-000000000000}"/>
          </ac:spMkLst>
        </pc:spChg>
        <pc:spChg chg="mod">
          <ac:chgData name="Jim McGowan" userId="e2c7446dd3aca506" providerId="LiveId" clId="{135133DC-7920-48AE-9E24-CF31D079D254}" dt="2023-12-06T22:42:28.924" v="2"/>
          <ac:spMkLst>
            <pc:docMk/>
            <pc:sldMasterMk cId="4023685844" sldId="2147483660"/>
            <ac:spMk id="3" creationId="{00000000-0000-0000-0000-000000000000}"/>
          </ac:spMkLst>
        </pc:spChg>
        <pc:spChg chg="mod">
          <ac:chgData name="Jim McGowan" userId="e2c7446dd3aca506" providerId="LiveId" clId="{135133DC-7920-48AE-9E24-CF31D079D254}" dt="2023-12-06T22:42:28.924" v="2"/>
          <ac:spMkLst>
            <pc:docMk/>
            <pc:sldMasterMk cId="4023685844" sldId="2147483660"/>
            <ac:spMk id="4" creationId="{00000000-0000-0000-0000-000000000000}"/>
          </ac:spMkLst>
        </pc:spChg>
        <pc:spChg chg="mod">
          <ac:chgData name="Jim McGowan" userId="e2c7446dd3aca506" providerId="LiveId" clId="{135133DC-7920-48AE-9E24-CF31D079D254}" dt="2023-12-06T22:42:28.924" v="2"/>
          <ac:spMkLst>
            <pc:docMk/>
            <pc:sldMasterMk cId="4023685844" sldId="2147483660"/>
            <ac:spMk id="5" creationId="{00000000-0000-0000-0000-000000000000}"/>
          </ac:spMkLst>
        </pc:spChg>
        <pc:spChg chg="mod">
          <ac:chgData name="Jim McGowan" userId="e2c7446dd3aca506" providerId="LiveId" clId="{135133DC-7920-48AE-9E24-CF31D079D254}" dt="2023-12-06T22:42:28.924" v="2"/>
          <ac:spMkLst>
            <pc:docMk/>
            <pc:sldMasterMk cId="4023685844" sldId="2147483660"/>
            <ac:spMk id="6" creationId="{00000000-0000-0000-0000-000000000000}"/>
          </ac:spMkLst>
        </pc:spChg>
        <pc:sldLayoutChg chg="modSp">
          <pc:chgData name="Jim McGowan" userId="e2c7446dd3aca506" providerId="LiveId" clId="{135133DC-7920-48AE-9E24-CF31D079D254}" dt="2023-12-06T22:42:28.924" v="2"/>
          <pc:sldLayoutMkLst>
            <pc:docMk/>
            <pc:sldMasterMk cId="4023685844" sldId="2147483660"/>
            <pc:sldLayoutMk cId="1969025909" sldId="2147483661"/>
          </pc:sldLayoutMkLst>
          <pc:spChg chg="mod">
            <ac:chgData name="Jim McGowan" userId="e2c7446dd3aca506" providerId="LiveId" clId="{135133DC-7920-48AE-9E24-CF31D079D254}" dt="2023-12-06T22:42:28.924" v="2"/>
            <ac:spMkLst>
              <pc:docMk/>
              <pc:sldMasterMk cId="4023685844" sldId="2147483660"/>
              <pc:sldLayoutMk cId="1969025909" sldId="2147483661"/>
              <ac:spMk id="2"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1969025909" sldId="2147483661"/>
              <ac:spMk id="3" creationId="{00000000-0000-0000-0000-000000000000}"/>
            </ac:spMkLst>
          </pc:spChg>
        </pc:sldLayoutChg>
        <pc:sldLayoutChg chg="modSp">
          <pc:chgData name="Jim McGowan" userId="e2c7446dd3aca506" providerId="LiveId" clId="{135133DC-7920-48AE-9E24-CF31D079D254}" dt="2023-12-06T22:42:28.924" v="2"/>
          <pc:sldLayoutMkLst>
            <pc:docMk/>
            <pc:sldMasterMk cId="4023685844" sldId="2147483660"/>
            <pc:sldLayoutMk cId="2964178638" sldId="2147483663"/>
          </pc:sldLayoutMkLst>
          <pc:spChg chg="mod">
            <ac:chgData name="Jim McGowan" userId="e2c7446dd3aca506" providerId="LiveId" clId="{135133DC-7920-48AE-9E24-CF31D079D254}" dt="2023-12-06T22:42:28.924" v="2"/>
            <ac:spMkLst>
              <pc:docMk/>
              <pc:sldMasterMk cId="4023685844" sldId="2147483660"/>
              <pc:sldLayoutMk cId="2964178638" sldId="2147483663"/>
              <ac:spMk id="2"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2964178638" sldId="2147483663"/>
              <ac:spMk id="3" creationId="{00000000-0000-0000-0000-000000000000}"/>
            </ac:spMkLst>
          </pc:spChg>
        </pc:sldLayoutChg>
        <pc:sldLayoutChg chg="modSp">
          <pc:chgData name="Jim McGowan" userId="e2c7446dd3aca506" providerId="LiveId" clId="{135133DC-7920-48AE-9E24-CF31D079D254}" dt="2023-12-06T22:42:28.924" v="2"/>
          <pc:sldLayoutMkLst>
            <pc:docMk/>
            <pc:sldMasterMk cId="4023685844" sldId="2147483660"/>
            <pc:sldLayoutMk cId="523377478" sldId="2147483664"/>
          </pc:sldLayoutMkLst>
          <pc:spChg chg="mod">
            <ac:chgData name="Jim McGowan" userId="e2c7446dd3aca506" providerId="LiveId" clId="{135133DC-7920-48AE-9E24-CF31D079D254}" dt="2023-12-06T22:42:28.924" v="2"/>
            <ac:spMkLst>
              <pc:docMk/>
              <pc:sldMasterMk cId="4023685844" sldId="2147483660"/>
              <pc:sldLayoutMk cId="523377478" sldId="2147483664"/>
              <ac:spMk id="3"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523377478" sldId="2147483664"/>
              <ac:spMk id="4" creationId="{00000000-0000-0000-0000-000000000000}"/>
            </ac:spMkLst>
          </pc:spChg>
        </pc:sldLayoutChg>
        <pc:sldLayoutChg chg="modSp">
          <pc:chgData name="Jim McGowan" userId="e2c7446dd3aca506" providerId="LiveId" clId="{135133DC-7920-48AE-9E24-CF31D079D254}" dt="2023-12-06T22:42:28.924" v="2"/>
          <pc:sldLayoutMkLst>
            <pc:docMk/>
            <pc:sldMasterMk cId="4023685844" sldId="2147483660"/>
            <pc:sldLayoutMk cId="3219829696" sldId="2147483665"/>
          </pc:sldLayoutMkLst>
          <pc:spChg chg="mod">
            <ac:chgData name="Jim McGowan" userId="e2c7446dd3aca506" providerId="LiveId" clId="{135133DC-7920-48AE-9E24-CF31D079D254}" dt="2023-12-06T22:42:28.924" v="2"/>
            <ac:spMkLst>
              <pc:docMk/>
              <pc:sldMasterMk cId="4023685844" sldId="2147483660"/>
              <pc:sldLayoutMk cId="3219829696" sldId="2147483665"/>
              <ac:spMk id="2"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3219829696" sldId="2147483665"/>
              <ac:spMk id="3"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3219829696" sldId="2147483665"/>
              <ac:spMk id="4"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3219829696" sldId="2147483665"/>
              <ac:spMk id="5"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3219829696" sldId="2147483665"/>
              <ac:spMk id="6" creationId="{00000000-0000-0000-0000-000000000000}"/>
            </ac:spMkLst>
          </pc:spChg>
        </pc:sldLayoutChg>
        <pc:sldLayoutChg chg="modSp">
          <pc:chgData name="Jim McGowan" userId="e2c7446dd3aca506" providerId="LiveId" clId="{135133DC-7920-48AE-9E24-CF31D079D254}" dt="2023-12-06T22:42:28.924" v="2"/>
          <pc:sldLayoutMkLst>
            <pc:docMk/>
            <pc:sldMasterMk cId="4023685844" sldId="2147483660"/>
            <pc:sldLayoutMk cId="3936515635" sldId="2147483668"/>
          </pc:sldLayoutMkLst>
          <pc:spChg chg="mod">
            <ac:chgData name="Jim McGowan" userId="e2c7446dd3aca506" providerId="LiveId" clId="{135133DC-7920-48AE-9E24-CF31D079D254}" dt="2023-12-06T22:42:28.924" v="2"/>
            <ac:spMkLst>
              <pc:docMk/>
              <pc:sldMasterMk cId="4023685844" sldId="2147483660"/>
              <pc:sldLayoutMk cId="3936515635" sldId="2147483668"/>
              <ac:spMk id="2"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3936515635" sldId="2147483668"/>
              <ac:spMk id="3"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3936515635" sldId="2147483668"/>
              <ac:spMk id="4" creationId="{00000000-0000-0000-0000-000000000000}"/>
            </ac:spMkLst>
          </pc:spChg>
        </pc:sldLayoutChg>
        <pc:sldLayoutChg chg="modSp">
          <pc:chgData name="Jim McGowan" userId="e2c7446dd3aca506" providerId="LiveId" clId="{135133DC-7920-48AE-9E24-CF31D079D254}" dt="2023-12-06T22:42:28.924" v="2"/>
          <pc:sldLayoutMkLst>
            <pc:docMk/>
            <pc:sldMasterMk cId="4023685844" sldId="2147483660"/>
            <pc:sldLayoutMk cId="2470860754" sldId="2147483669"/>
          </pc:sldLayoutMkLst>
          <pc:spChg chg="mod">
            <ac:chgData name="Jim McGowan" userId="e2c7446dd3aca506" providerId="LiveId" clId="{135133DC-7920-48AE-9E24-CF31D079D254}" dt="2023-12-06T22:42:28.924" v="2"/>
            <ac:spMkLst>
              <pc:docMk/>
              <pc:sldMasterMk cId="4023685844" sldId="2147483660"/>
              <pc:sldLayoutMk cId="2470860754" sldId="2147483669"/>
              <ac:spMk id="2"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2470860754" sldId="2147483669"/>
              <ac:spMk id="3"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2470860754" sldId="2147483669"/>
              <ac:spMk id="4" creationId="{00000000-0000-0000-0000-000000000000}"/>
            </ac:spMkLst>
          </pc:spChg>
        </pc:sldLayoutChg>
        <pc:sldLayoutChg chg="modSp">
          <pc:chgData name="Jim McGowan" userId="e2c7446dd3aca506" providerId="LiveId" clId="{135133DC-7920-48AE-9E24-CF31D079D254}" dt="2023-12-06T22:42:28.924" v="2"/>
          <pc:sldLayoutMkLst>
            <pc:docMk/>
            <pc:sldMasterMk cId="4023685844" sldId="2147483660"/>
            <pc:sldLayoutMk cId="3114645405" sldId="2147483671"/>
          </pc:sldLayoutMkLst>
          <pc:spChg chg="mod">
            <ac:chgData name="Jim McGowan" userId="e2c7446dd3aca506" providerId="LiveId" clId="{135133DC-7920-48AE-9E24-CF31D079D254}" dt="2023-12-06T22:42:28.924" v="2"/>
            <ac:spMkLst>
              <pc:docMk/>
              <pc:sldMasterMk cId="4023685844" sldId="2147483660"/>
              <pc:sldLayoutMk cId="3114645405" sldId="2147483671"/>
              <ac:spMk id="2" creationId="{00000000-0000-0000-0000-000000000000}"/>
            </ac:spMkLst>
          </pc:spChg>
          <pc:spChg chg="mod">
            <ac:chgData name="Jim McGowan" userId="e2c7446dd3aca506" providerId="LiveId" clId="{135133DC-7920-48AE-9E24-CF31D079D254}" dt="2023-12-06T22:42:28.924" v="2"/>
            <ac:spMkLst>
              <pc:docMk/>
              <pc:sldMasterMk cId="4023685844" sldId="2147483660"/>
              <pc:sldLayoutMk cId="3114645405" sldId="2147483671"/>
              <ac:spMk id="3" creationId="{00000000-0000-0000-0000-000000000000}"/>
            </ac:spMkLst>
          </pc:spChg>
        </pc:sldLayoutChg>
      </pc:sldMasterChg>
      <pc:sldMasterChg chg="setBg modSldLayout">
        <pc:chgData name="Jim McGowan" userId="e2c7446dd3aca506" providerId="LiveId" clId="{135133DC-7920-48AE-9E24-CF31D079D254}" dt="2023-12-06T22:42:45.020" v="10"/>
        <pc:sldMasterMkLst>
          <pc:docMk/>
          <pc:sldMasterMk cId="3564894458" sldId="2147483672"/>
        </pc:sldMasterMkLst>
        <pc:sldLayoutChg chg="setBg">
          <pc:chgData name="Jim McGowan" userId="e2c7446dd3aca506" providerId="LiveId" clId="{135133DC-7920-48AE-9E24-CF31D079D254}" dt="2023-12-06T22:42:45.020" v="10"/>
          <pc:sldLayoutMkLst>
            <pc:docMk/>
            <pc:sldMasterMk cId="3564894458" sldId="2147483672"/>
            <pc:sldLayoutMk cId="1328052015" sldId="2147483673"/>
          </pc:sldLayoutMkLst>
        </pc:sldLayoutChg>
        <pc:sldLayoutChg chg="setBg">
          <pc:chgData name="Jim McGowan" userId="e2c7446dd3aca506" providerId="LiveId" clId="{135133DC-7920-48AE-9E24-CF31D079D254}" dt="2023-12-06T22:42:45.020" v="10"/>
          <pc:sldLayoutMkLst>
            <pc:docMk/>
            <pc:sldMasterMk cId="3564894458" sldId="2147483672"/>
            <pc:sldLayoutMk cId="2467039964" sldId="2147483674"/>
          </pc:sldLayoutMkLst>
        </pc:sldLayoutChg>
        <pc:sldLayoutChg chg="setBg">
          <pc:chgData name="Jim McGowan" userId="e2c7446dd3aca506" providerId="LiveId" clId="{135133DC-7920-48AE-9E24-CF31D079D254}" dt="2023-12-06T22:42:45.020" v="10"/>
          <pc:sldLayoutMkLst>
            <pc:docMk/>
            <pc:sldMasterMk cId="3564894458" sldId="2147483672"/>
            <pc:sldLayoutMk cId="935191781" sldId="2147483675"/>
          </pc:sldLayoutMkLst>
        </pc:sldLayoutChg>
        <pc:sldLayoutChg chg="setBg">
          <pc:chgData name="Jim McGowan" userId="e2c7446dd3aca506" providerId="LiveId" clId="{135133DC-7920-48AE-9E24-CF31D079D254}" dt="2023-12-06T22:42:45.020" v="10"/>
          <pc:sldLayoutMkLst>
            <pc:docMk/>
            <pc:sldMasterMk cId="3564894458" sldId="2147483672"/>
            <pc:sldLayoutMk cId="2416086735" sldId="2147483676"/>
          </pc:sldLayoutMkLst>
        </pc:sldLayoutChg>
        <pc:sldLayoutChg chg="setBg">
          <pc:chgData name="Jim McGowan" userId="e2c7446dd3aca506" providerId="LiveId" clId="{135133DC-7920-48AE-9E24-CF31D079D254}" dt="2023-12-06T22:42:45.020" v="10"/>
          <pc:sldLayoutMkLst>
            <pc:docMk/>
            <pc:sldMasterMk cId="3564894458" sldId="2147483672"/>
            <pc:sldLayoutMk cId="1945911170" sldId="2147483677"/>
          </pc:sldLayoutMkLst>
        </pc:sldLayoutChg>
        <pc:sldLayoutChg chg="setBg">
          <pc:chgData name="Jim McGowan" userId="e2c7446dd3aca506" providerId="LiveId" clId="{135133DC-7920-48AE-9E24-CF31D079D254}" dt="2023-12-06T22:42:45.020" v="10"/>
          <pc:sldLayoutMkLst>
            <pc:docMk/>
            <pc:sldMasterMk cId="3564894458" sldId="2147483672"/>
            <pc:sldLayoutMk cId="1597847182" sldId="2147483678"/>
          </pc:sldLayoutMkLst>
        </pc:sldLayoutChg>
        <pc:sldLayoutChg chg="setBg">
          <pc:chgData name="Jim McGowan" userId="e2c7446dd3aca506" providerId="LiveId" clId="{135133DC-7920-48AE-9E24-CF31D079D254}" dt="2023-12-06T22:42:45.020" v="10"/>
          <pc:sldLayoutMkLst>
            <pc:docMk/>
            <pc:sldMasterMk cId="3564894458" sldId="2147483672"/>
            <pc:sldLayoutMk cId="3332293437" sldId="2147483679"/>
          </pc:sldLayoutMkLst>
        </pc:sldLayoutChg>
        <pc:sldLayoutChg chg="setBg">
          <pc:chgData name="Jim McGowan" userId="e2c7446dd3aca506" providerId="LiveId" clId="{135133DC-7920-48AE-9E24-CF31D079D254}" dt="2023-12-06T22:42:45.020" v="10"/>
          <pc:sldLayoutMkLst>
            <pc:docMk/>
            <pc:sldMasterMk cId="3564894458" sldId="2147483672"/>
            <pc:sldLayoutMk cId="1373915566" sldId="2147483680"/>
          </pc:sldLayoutMkLst>
        </pc:sldLayoutChg>
        <pc:sldLayoutChg chg="setBg">
          <pc:chgData name="Jim McGowan" userId="e2c7446dd3aca506" providerId="LiveId" clId="{135133DC-7920-48AE-9E24-CF31D079D254}" dt="2023-12-06T22:42:45.020" v="10"/>
          <pc:sldLayoutMkLst>
            <pc:docMk/>
            <pc:sldMasterMk cId="3564894458" sldId="2147483672"/>
            <pc:sldLayoutMk cId="34331548" sldId="2147483681"/>
          </pc:sldLayoutMkLst>
        </pc:sldLayoutChg>
        <pc:sldLayoutChg chg="setBg">
          <pc:chgData name="Jim McGowan" userId="e2c7446dd3aca506" providerId="LiveId" clId="{135133DC-7920-48AE-9E24-CF31D079D254}" dt="2023-12-06T22:42:45.020" v="10"/>
          <pc:sldLayoutMkLst>
            <pc:docMk/>
            <pc:sldMasterMk cId="3564894458" sldId="2147483672"/>
            <pc:sldLayoutMk cId="1132157143" sldId="2147483682"/>
          </pc:sldLayoutMkLst>
        </pc:sldLayoutChg>
        <pc:sldLayoutChg chg="setBg">
          <pc:chgData name="Jim McGowan" userId="e2c7446dd3aca506" providerId="LiveId" clId="{135133DC-7920-48AE-9E24-CF31D079D254}" dt="2023-12-06T22:42:45.020" v="10"/>
          <pc:sldLayoutMkLst>
            <pc:docMk/>
            <pc:sldMasterMk cId="3564894458" sldId="2147483672"/>
            <pc:sldLayoutMk cId="2408507194"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2ACD4-BAAA-4670-9953-477FF12C1C88}"/>
              </a:ext>
            </a:extLst>
          </p:cNvPr>
          <p:cNvSpPr>
            <a:spLocks noGrp="1"/>
          </p:cNvSpPr>
          <p:nvPr>
            <p:ph type="hdr" sz="quarter"/>
          </p:nvPr>
        </p:nvSpPr>
        <p:spPr>
          <a:xfrm>
            <a:off x="2072640" y="197540"/>
            <a:ext cx="3169920" cy="739422"/>
          </a:xfrm>
          <a:prstGeom prst="rect">
            <a:avLst/>
          </a:prstGeom>
        </p:spPr>
        <p:txBody>
          <a:bodyPr vert="horz" lIns="96661" tIns="48331" rIns="96661" bIns="48331" rtlCol="0"/>
          <a:lstStyle>
            <a:lvl1pPr algn="l">
              <a:defRPr sz="1300"/>
            </a:lvl1pPr>
          </a:lstStyle>
          <a:p>
            <a:pPr algn="ctr"/>
            <a:r>
              <a:rPr lang="en-US" sz="1400" dirty="0"/>
              <a:t>Dr. Jim McGowan</a:t>
            </a:r>
          </a:p>
          <a:p>
            <a:pPr algn="ctr"/>
            <a:r>
              <a:rPr lang="en-US" sz="1400" dirty="0"/>
              <a:t>The Hebrew Roots Movement</a:t>
            </a:r>
          </a:p>
          <a:p>
            <a:pPr algn="ctr"/>
            <a:r>
              <a:rPr lang="en-US" sz="1400" dirty="0"/>
              <a:t>10-02-2024</a:t>
            </a:r>
          </a:p>
        </p:txBody>
      </p:sp>
      <p:sp>
        <p:nvSpPr>
          <p:cNvPr id="4" name="Footer Placeholder 3">
            <a:extLst>
              <a:ext uri="{FF2B5EF4-FFF2-40B4-BE49-F238E27FC236}">
                <a16:creationId xmlns:a16="http://schemas.microsoft.com/office/drawing/2014/main" id="{8C93655C-DAFE-4A44-BF6A-B498AA5B228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t>Sugar Land Bible Church</a:t>
            </a:r>
          </a:p>
        </p:txBody>
      </p:sp>
      <p:sp>
        <p:nvSpPr>
          <p:cNvPr id="5" name="Slide Number Placeholder 4">
            <a:extLst>
              <a:ext uri="{FF2B5EF4-FFF2-40B4-BE49-F238E27FC236}">
                <a16:creationId xmlns:a16="http://schemas.microsoft.com/office/drawing/2014/main" id="{6058D7B2-1E2A-4969-B844-F390F1EBFF9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B1E2DBD-8F3C-4A2B-90D9-DED4B18712E1}" type="slidenum">
              <a:rPr lang="en-US" smtClean="0"/>
              <a:t>‹#›</a:t>
            </a:fld>
            <a:endParaRPr lang="en-US"/>
          </a:p>
        </p:txBody>
      </p:sp>
    </p:spTree>
    <p:extLst>
      <p:ext uri="{BB962C8B-B14F-4D97-AF65-F5344CB8AC3E}">
        <p14:creationId xmlns:p14="http://schemas.microsoft.com/office/powerpoint/2010/main" val="3641871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Dr. Jim McGowan - The Hebrew Roots Movement</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6/13/2018</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Teens Reaching Every Kid - Devotional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36CD5FE-63AA-4BB2-97B6-D76279BB6B32}" type="slidenum">
              <a:rPr lang="en-US" smtClean="0"/>
              <a:t>‹#›</a:t>
            </a:fld>
            <a:endParaRPr lang="en-US"/>
          </a:p>
        </p:txBody>
      </p:sp>
    </p:spTree>
    <p:extLst>
      <p:ext uri="{BB962C8B-B14F-4D97-AF65-F5344CB8AC3E}">
        <p14:creationId xmlns:p14="http://schemas.microsoft.com/office/powerpoint/2010/main" val="33967513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DEBED9-9106-43F7-8278-27BE4409FAC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132805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EBED9-9106-43F7-8278-27BE4409FAC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113215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EBED9-9106-43F7-8278-27BE4409FAC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240850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EBED9-9106-43F7-8278-27BE4409FAC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246703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EBED9-9106-43F7-8278-27BE4409FAC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93519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EBED9-9106-43F7-8278-27BE4409FAC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241608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EBED9-9106-43F7-8278-27BE4409FAC7}"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194591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EBED9-9106-43F7-8278-27BE4409FAC7}"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159784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EBED9-9106-43F7-8278-27BE4409FAC7}"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333229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DEBED9-9106-43F7-8278-27BE4409FAC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137391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DEBED9-9106-43F7-8278-27BE4409FAC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733-C2F9-4071-A8E4-360017129F63}" type="slidenum">
              <a:rPr lang="en-US" smtClean="0"/>
              <a:t>‹#›</a:t>
            </a:fld>
            <a:endParaRPr lang="en-US"/>
          </a:p>
        </p:txBody>
      </p:sp>
    </p:spTree>
    <p:extLst>
      <p:ext uri="{BB962C8B-B14F-4D97-AF65-F5344CB8AC3E}">
        <p14:creationId xmlns:p14="http://schemas.microsoft.com/office/powerpoint/2010/main" val="3433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EBED9-9106-43F7-8278-27BE4409FAC7}"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F7733-C2F9-4071-A8E4-360017129F63}" type="slidenum">
              <a:rPr lang="en-US" smtClean="0"/>
              <a:t>‹#›</a:t>
            </a:fld>
            <a:endParaRPr lang="en-US"/>
          </a:p>
        </p:txBody>
      </p:sp>
    </p:spTree>
    <p:extLst>
      <p:ext uri="{BB962C8B-B14F-4D97-AF65-F5344CB8AC3E}">
        <p14:creationId xmlns:p14="http://schemas.microsoft.com/office/powerpoint/2010/main" val="3564894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9E77E-511B-4DAF-BFA8-21A9697EFD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0" y="1375306"/>
            <a:ext cx="7315200" cy="4107389"/>
          </a:xfrm>
          <a:prstGeom prst="rect">
            <a:avLst/>
          </a:prstGeom>
        </p:spPr>
      </p:pic>
      <p:sp>
        <p:nvSpPr>
          <p:cNvPr id="3" name="Title 1">
            <a:extLst>
              <a:ext uri="{FF2B5EF4-FFF2-40B4-BE49-F238E27FC236}">
                <a16:creationId xmlns:a16="http://schemas.microsoft.com/office/drawing/2014/main" id="{28B3460A-D79F-C5C6-D257-E3864E909330}"/>
              </a:ext>
            </a:extLst>
          </p:cNvPr>
          <p:cNvSpPr txBox="1">
            <a:spLocks/>
          </p:cNvSpPr>
          <p:nvPr/>
        </p:nvSpPr>
        <p:spPr bwMode="auto">
          <a:xfrm>
            <a:off x="2030098" y="5779789"/>
            <a:ext cx="8229600" cy="97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en-US" altLang="en-US" sz="2000" b="1" kern="0" dirty="0">
                <a:solidFill>
                  <a:srgbClr val="000000"/>
                </a:solidFill>
              </a:rPr>
              <a:t>Jim McGowan, Th.D.</a:t>
            </a:r>
            <a:br>
              <a:rPr lang="en-US" altLang="en-US" sz="2000" b="1" kern="0" dirty="0">
                <a:solidFill>
                  <a:srgbClr val="000000"/>
                </a:solidFill>
              </a:rPr>
            </a:br>
            <a:r>
              <a:rPr lang="en-US" altLang="en-US" sz="2000" b="1" kern="0" dirty="0">
                <a:solidFill>
                  <a:srgbClr val="000000"/>
                </a:solidFill>
              </a:rPr>
              <a:t>Sugar Land Bible Church</a:t>
            </a:r>
            <a:br>
              <a:rPr lang="en-US" altLang="en-US" sz="2000" b="1" kern="0" dirty="0">
                <a:solidFill>
                  <a:srgbClr val="000000"/>
                </a:solidFill>
              </a:rPr>
            </a:br>
            <a:r>
              <a:rPr lang="en-US" altLang="en-US" sz="2000" b="1" kern="0" dirty="0">
                <a:solidFill>
                  <a:srgbClr val="000000"/>
                </a:solidFill>
              </a:rPr>
              <a:t>10-02-2024</a:t>
            </a:r>
            <a:endParaRPr lang="en-US" sz="3200" b="1" kern="0" dirty="0">
              <a:solidFill>
                <a:srgbClr val="000000"/>
              </a:solidFill>
            </a:endParaRPr>
          </a:p>
        </p:txBody>
      </p:sp>
      <p:sp>
        <p:nvSpPr>
          <p:cNvPr id="2" name="Title 1">
            <a:extLst>
              <a:ext uri="{FF2B5EF4-FFF2-40B4-BE49-F238E27FC236}">
                <a16:creationId xmlns:a16="http://schemas.microsoft.com/office/drawing/2014/main" id="{4A7D3AD9-60CA-47F6-9987-E6FF1AF3256D}"/>
              </a:ext>
            </a:extLst>
          </p:cNvPr>
          <p:cNvSpPr txBox="1">
            <a:spLocks/>
          </p:cNvSpPr>
          <p:nvPr/>
        </p:nvSpPr>
        <p:spPr bwMode="auto">
          <a:xfrm>
            <a:off x="1981200" y="16626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en-US" sz="3200" b="1" kern="0" dirty="0">
                <a:solidFill>
                  <a:srgbClr val="000000"/>
                </a:solidFill>
              </a:rPr>
              <a:t>THE HEBREW ROOTS MOVEMENT</a:t>
            </a:r>
          </a:p>
        </p:txBody>
      </p:sp>
    </p:spTree>
    <p:extLst>
      <p:ext uri="{BB962C8B-B14F-4D97-AF65-F5344CB8AC3E}">
        <p14:creationId xmlns:p14="http://schemas.microsoft.com/office/powerpoint/2010/main" val="34723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D7CD-0D7E-4E4D-A0C7-803098EB7647}"/>
              </a:ext>
            </a:extLst>
          </p:cNvPr>
          <p:cNvSpPr>
            <a:spLocks noGrp="1"/>
          </p:cNvSpPr>
          <p:nvPr>
            <p:ph type="title"/>
          </p:nvPr>
        </p:nvSpPr>
        <p:spPr>
          <a:xfrm>
            <a:off x="2152650" y="192607"/>
            <a:ext cx="7886700" cy="764926"/>
          </a:xfrm>
        </p:spPr>
        <p:txBody>
          <a:bodyPr>
            <a:normAutofit/>
          </a:bodyPr>
          <a:lstStyle/>
          <a:p>
            <a:pPr algn="ctr">
              <a:lnSpc>
                <a:spcPct val="100000"/>
              </a:lnSpc>
            </a:pPr>
            <a:r>
              <a:rPr lang="en-US" sz="3600" b="1" dirty="0">
                <a:latin typeface="+mn-lt"/>
              </a:rPr>
              <a:t>Hebrew Roots: Its Origin</a:t>
            </a:r>
          </a:p>
        </p:txBody>
      </p:sp>
      <p:sp>
        <p:nvSpPr>
          <p:cNvPr id="3" name="Content Placeholder 2">
            <a:extLst>
              <a:ext uri="{FF2B5EF4-FFF2-40B4-BE49-F238E27FC236}">
                <a16:creationId xmlns:a16="http://schemas.microsoft.com/office/drawing/2014/main" id="{7E717438-9594-47D4-9C8E-47F1ACF7AB44}"/>
              </a:ext>
            </a:extLst>
          </p:cNvPr>
          <p:cNvSpPr>
            <a:spLocks noGrp="1"/>
          </p:cNvSpPr>
          <p:nvPr>
            <p:ph idx="1"/>
          </p:nvPr>
        </p:nvSpPr>
        <p:spPr>
          <a:xfrm>
            <a:off x="609600" y="1371600"/>
            <a:ext cx="10972800" cy="4805363"/>
          </a:xfrm>
        </p:spPr>
        <p:txBody>
          <a:bodyPr>
            <a:noAutofit/>
          </a:bodyPr>
          <a:lstStyle/>
          <a:p>
            <a:pPr marL="457200" indent="-457200" algn="just">
              <a:lnSpc>
                <a:spcPct val="100000"/>
              </a:lnSpc>
              <a:spcBef>
                <a:spcPts val="0"/>
              </a:spcBef>
              <a:spcAft>
                <a:spcPts val="1200"/>
              </a:spcAft>
            </a:pPr>
            <a:r>
              <a:rPr lang="en-US" dirty="0"/>
              <a:t>The modern HRM is a grassroots movement lacking an organizational structure but which has been influenced by Seventh-Day Adventism and the Worldwide Church of God (</a:t>
            </a:r>
            <a:r>
              <a:rPr lang="en-US" dirty="0" err="1"/>
              <a:t>Armstrongism</a:t>
            </a:r>
            <a:r>
              <a:rPr lang="en-US" dirty="0"/>
              <a:t>), both well-known documented cults. </a:t>
            </a:r>
          </a:p>
          <a:p>
            <a:pPr marL="457200" indent="-457200" algn="just">
              <a:lnSpc>
                <a:spcPct val="100000"/>
              </a:lnSpc>
              <a:spcBef>
                <a:spcPts val="0"/>
              </a:spcBef>
              <a:spcAft>
                <a:spcPts val="1200"/>
              </a:spcAft>
            </a:pPr>
            <a:r>
              <a:rPr lang="en-US" dirty="0"/>
              <a:t>Hebrew Roots (aka Hebraic Roots) is a grassroots movement without an ecclesiastical superstructure.</a:t>
            </a:r>
          </a:p>
          <a:p>
            <a:pPr marL="457200" indent="-457200" algn="just">
              <a:lnSpc>
                <a:spcPct val="100000"/>
              </a:lnSpc>
              <a:spcBef>
                <a:spcPts val="0"/>
              </a:spcBef>
              <a:spcAft>
                <a:spcPts val="1200"/>
              </a:spcAft>
            </a:pPr>
            <a:r>
              <a:rPr lang="en-US" dirty="0"/>
              <a:t>In 1994, Dean (1939-2022) and Susan Wheelock Trademarked the term Hebrew Roots and in 1998 began publishing the Hebrew Roots® magazine and created a website: Hebrewroots.net.</a:t>
            </a:r>
          </a:p>
        </p:txBody>
      </p:sp>
      <p:pic>
        <p:nvPicPr>
          <p:cNvPr id="4" name="Picture 3">
            <a:extLst>
              <a:ext uri="{FF2B5EF4-FFF2-40B4-BE49-F238E27FC236}">
                <a16:creationId xmlns:a16="http://schemas.microsoft.com/office/drawing/2014/main" id="{07659D9E-314B-4CEA-9643-36444938B1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5" name="Picture 4">
            <a:extLst>
              <a:ext uri="{FF2B5EF4-FFF2-40B4-BE49-F238E27FC236}">
                <a16:creationId xmlns:a16="http://schemas.microsoft.com/office/drawing/2014/main" id="{30EA7263-0DD2-5879-7482-EBC9505EB28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0058400" y="5234980"/>
            <a:ext cx="1524000" cy="1219200"/>
          </a:xfrm>
          <a:prstGeom prst="rect">
            <a:avLst/>
          </a:prstGeom>
          <a:ln w="38100">
            <a:solidFill>
              <a:schemeClr val="bg1"/>
            </a:solidFill>
          </a:ln>
        </p:spPr>
      </p:pic>
    </p:spTree>
    <p:extLst>
      <p:ext uri="{BB962C8B-B14F-4D97-AF65-F5344CB8AC3E}">
        <p14:creationId xmlns:p14="http://schemas.microsoft.com/office/powerpoint/2010/main" val="25647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D7CD-0D7E-4E4D-A0C7-803098EB7647}"/>
              </a:ext>
            </a:extLst>
          </p:cNvPr>
          <p:cNvSpPr>
            <a:spLocks noGrp="1"/>
          </p:cNvSpPr>
          <p:nvPr>
            <p:ph type="title"/>
          </p:nvPr>
        </p:nvSpPr>
        <p:spPr>
          <a:xfrm>
            <a:off x="2152650" y="192607"/>
            <a:ext cx="7886700" cy="764926"/>
          </a:xfrm>
        </p:spPr>
        <p:txBody>
          <a:bodyPr>
            <a:normAutofit/>
          </a:bodyPr>
          <a:lstStyle/>
          <a:p>
            <a:pPr algn="ctr">
              <a:lnSpc>
                <a:spcPct val="100000"/>
              </a:lnSpc>
            </a:pPr>
            <a:r>
              <a:rPr lang="en-US" sz="3600" b="1" dirty="0">
                <a:latin typeface="+mn-lt"/>
              </a:rPr>
              <a:t>Hebrew Roots: Its Origin</a:t>
            </a:r>
          </a:p>
        </p:txBody>
      </p:sp>
      <p:sp>
        <p:nvSpPr>
          <p:cNvPr id="3" name="Content Placeholder 2">
            <a:extLst>
              <a:ext uri="{FF2B5EF4-FFF2-40B4-BE49-F238E27FC236}">
                <a16:creationId xmlns:a16="http://schemas.microsoft.com/office/drawing/2014/main" id="{7E717438-9594-47D4-9C8E-47F1ACF7AB44}"/>
              </a:ext>
            </a:extLst>
          </p:cNvPr>
          <p:cNvSpPr>
            <a:spLocks noGrp="1"/>
          </p:cNvSpPr>
          <p:nvPr>
            <p:ph idx="1"/>
          </p:nvPr>
        </p:nvSpPr>
        <p:spPr>
          <a:xfrm>
            <a:off x="609600" y="1371599"/>
            <a:ext cx="10972800" cy="4295956"/>
          </a:xfrm>
        </p:spPr>
        <p:txBody>
          <a:bodyPr>
            <a:noAutofit/>
          </a:bodyPr>
          <a:lstStyle/>
          <a:p>
            <a:pPr marL="457200" indent="-457200" algn="just">
              <a:lnSpc>
                <a:spcPct val="100000"/>
              </a:lnSpc>
              <a:spcBef>
                <a:spcPts val="0"/>
              </a:spcBef>
              <a:spcAft>
                <a:spcPts val="1200"/>
              </a:spcAft>
            </a:pPr>
            <a:r>
              <a:rPr lang="en-US" dirty="0"/>
              <a:t>In 1997, </a:t>
            </a:r>
            <a:r>
              <a:rPr lang="en-US" b="1" dirty="0">
                <a:solidFill>
                  <a:srgbClr val="000099"/>
                </a:solidFill>
              </a:rPr>
              <a:t>a prophecy </a:t>
            </a:r>
            <a:r>
              <a:rPr lang="en-US" dirty="0"/>
              <a:t>titled "The Hebrew Movement“ was published by Dean Cozzens of Open Church Ministries, which declared that God had foreordained 4 major moves for the 20th century:</a:t>
            </a:r>
          </a:p>
          <a:p>
            <a:pPr marL="1371600" lvl="1" indent="-457200" algn="just">
              <a:lnSpc>
                <a:spcPct val="100000"/>
              </a:lnSpc>
              <a:spcBef>
                <a:spcPts val="0"/>
              </a:spcBef>
              <a:spcAft>
                <a:spcPts val="1200"/>
              </a:spcAft>
              <a:buFont typeface="Calibri" panose="020F0502020204030204" pitchFamily="34" charset="0"/>
              <a:buChar char="—"/>
            </a:pPr>
            <a:r>
              <a:rPr lang="en-US" sz="2800" dirty="0"/>
              <a:t>Pentecostalism</a:t>
            </a:r>
          </a:p>
          <a:p>
            <a:pPr marL="1371600" lvl="1" indent="-457200" algn="just">
              <a:lnSpc>
                <a:spcPct val="100000"/>
              </a:lnSpc>
              <a:spcBef>
                <a:spcPts val="0"/>
              </a:spcBef>
              <a:spcAft>
                <a:spcPts val="1200"/>
              </a:spcAft>
              <a:buFont typeface="Calibri" panose="020F0502020204030204" pitchFamily="34" charset="0"/>
              <a:buChar char="—"/>
            </a:pPr>
            <a:r>
              <a:rPr lang="en-US" sz="2800" dirty="0"/>
              <a:t>Faith-healing</a:t>
            </a:r>
          </a:p>
          <a:p>
            <a:pPr marL="1371600" lvl="1" indent="-457200" algn="just">
              <a:lnSpc>
                <a:spcPct val="100000"/>
              </a:lnSpc>
              <a:spcBef>
                <a:spcPts val="0"/>
              </a:spcBef>
              <a:spcAft>
                <a:spcPts val="1200"/>
              </a:spcAft>
              <a:buFont typeface="Calibri" panose="020F0502020204030204" pitchFamily="34" charset="0"/>
              <a:buChar char="—"/>
            </a:pPr>
            <a:r>
              <a:rPr lang="en-US" sz="2800" dirty="0"/>
              <a:t>the Charismatic Movement and,</a:t>
            </a:r>
          </a:p>
          <a:p>
            <a:pPr marL="1371600" lvl="1" indent="-457200" algn="just">
              <a:lnSpc>
                <a:spcPct val="100000"/>
              </a:lnSpc>
              <a:spcBef>
                <a:spcPts val="0"/>
              </a:spcBef>
              <a:spcAft>
                <a:spcPts val="1200"/>
              </a:spcAft>
              <a:buFont typeface="Calibri" panose="020F0502020204030204" pitchFamily="34" charset="0"/>
              <a:buChar char="—"/>
            </a:pPr>
            <a:r>
              <a:rPr lang="en-US" sz="2800" dirty="0"/>
              <a:t>the Hebrew Roots Movement.</a:t>
            </a:r>
          </a:p>
        </p:txBody>
      </p:sp>
      <p:pic>
        <p:nvPicPr>
          <p:cNvPr id="6" name="Picture 5" descr="A close up of a logo&#10;&#10;Description generated with high confidence">
            <a:extLst>
              <a:ext uri="{FF2B5EF4-FFF2-40B4-BE49-F238E27FC236}">
                <a16:creationId xmlns:a16="http://schemas.microsoft.com/office/drawing/2014/main" id="{6B9467AD-2B93-4094-A089-BB4A7B5B3C7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82550" y="2888320"/>
            <a:ext cx="1980763" cy="3657600"/>
          </a:xfrm>
          <a:prstGeom prst="rect">
            <a:avLst/>
          </a:prstGeom>
        </p:spPr>
      </p:pic>
      <p:pic>
        <p:nvPicPr>
          <p:cNvPr id="5" name="Picture 4">
            <a:extLst>
              <a:ext uri="{FF2B5EF4-FFF2-40B4-BE49-F238E27FC236}">
                <a16:creationId xmlns:a16="http://schemas.microsoft.com/office/drawing/2014/main" id="{CB762758-E495-9884-E96E-BA3A4DAD5D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33647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C5E1-D2A3-4B0E-8488-90648BDF8D26}"/>
              </a:ext>
            </a:extLst>
          </p:cNvPr>
          <p:cNvSpPr>
            <a:spLocks noGrp="1"/>
          </p:cNvSpPr>
          <p:nvPr>
            <p:ph type="title"/>
          </p:nvPr>
        </p:nvSpPr>
        <p:spPr>
          <a:xfrm>
            <a:off x="2152650" y="192606"/>
            <a:ext cx="7886700" cy="1097280"/>
          </a:xfrm>
        </p:spPr>
        <p:txBody>
          <a:bodyPr>
            <a:noAutofit/>
          </a:bodyPr>
          <a:lstStyle/>
          <a:p>
            <a:pPr algn="ctr">
              <a:lnSpc>
                <a:spcPct val="100000"/>
              </a:lnSpc>
            </a:pPr>
            <a:r>
              <a:rPr lang="en-US" sz="3600" b="1" dirty="0">
                <a:latin typeface="+mn-lt"/>
              </a:rPr>
              <a:t>Hebrew Roots: </a:t>
            </a:r>
            <a:br>
              <a:rPr lang="en-US" sz="3600" b="1" dirty="0">
                <a:latin typeface="+mn-lt"/>
              </a:rPr>
            </a:br>
            <a:r>
              <a:rPr lang="en-US" sz="3600" b="1" dirty="0">
                <a:latin typeface="+mn-lt"/>
              </a:rPr>
              <a:t>Its Premise &amp; Goal</a:t>
            </a:r>
          </a:p>
        </p:txBody>
      </p:sp>
      <p:sp>
        <p:nvSpPr>
          <p:cNvPr id="3" name="Content Placeholder 2">
            <a:extLst>
              <a:ext uri="{FF2B5EF4-FFF2-40B4-BE49-F238E27FC236}">
                <a16:creationId xmlns:a16="http://schemas.microsoft.com/office/drawing/2014/main" id="{F961C24F-3702-449C-9775-406637910C83}"/>
              </a:ext>
            </a:extLst>
          </p:cNvPr>
          <p:cNvSpPr>
            <a:spLocks noGrp="1"/>
          </p:cNvSpPr>
          <p:nvPr>
            <p:ph idx="1"/>
          </p:nvPr>
        </p:nvSpPr>
        <p:spPr>
          <a:xfrm>
            <a:off x="609600" y="1371600"/>
            <a:ext cx="10972800" cy="4805363"/>
          </a:xfrm>
        </p:spPr>
        <p:txBody>
          <a:bodyPr>
            <a:normAutofit/>
          </a:bodyPr>
          <a:lstStyle/>
          <a:p>
            <a:pPr marL="457200" indent="-457200" algn="just">
              <a:lnSpc>
                <a:spcPct val="100000"/>
              </a:lnSpc>
              <a:spcBef>
                <a:spcPts val="0"/>
              </a:spcBef>
              <a:spcAft>
                <a:spcPts val="1800"/>
              </a:spcAft>
            </a:pPr>
            <a:r>
              <a:rPr lang="en-US" dirty="0"/>
              <a:t>The premise of the Hebrew Roots movement is the belief that the Church has veered far from </a:t>
            </a:r>
            <a:r>
              <a:rPr lang="en-US" b="1" u="sng" dirty="0">
                <a:solidFill>
                  <a:srgbClr val="000099"/>
                </a:solidFill>
              </a:rPr>
              <a:t>the true teachings</a:t>
            </a:r>
            <a:r>
              <a:rPr lang="en-US" dirty="0"/>
              <a:t> and </a:t>
            </a:r>
            <a:r>
              <a:rPr lang="en-US" b="1" u="sng" dirty="0">
                <a:solidFill>
                  <a:srgbClr val="000099"/>
                </a:solidFill>
              </a:rPr>
              <a:t>Hebrew concepts</a:t>
            </a:r>
            <a:r>
              <a:rPr lang="en-US" dirty="0"/>
              <a:t> of the Bible. </a:t>
            </a:r>
          </a:p>
          <a:p>
            <a:pPr marL="457200" indent="-457200" algn="just">
              <a:lnSpc>
                <a:spcPct val="100000"/>
              </a:lnSpc>
              <a:spcBef>
                <a:spcPts val="0"/>
              </a:spcBef>
              <a:spcAft>
                <a:spcPts val="1800"/>
              </a:spcAft>
            </a:pPr>
            <a:r>
              <a:rPr lang="en-US" dirty="0"/>
              <a:t>The movement maintains that Christianity has been indoctrinated with the culture and beliefs of Greek and Roman philosophy and that ultimately biblical </a:t>
            </a:r>
            <a:r>
              <a:rPr lang="en-US" b="1" u="sng" dirty="0">
                <a:solidFill>
                  <a:srgbClr val="000099"/>
                </a:solidFill>
              </a:rPr>
              <a:t>Christianity</a:t>
            </a:r>
            <a:r>
              <a:rPr lang="en-US" dirty="0"/>
              <a:t>, taught in churches today, </a:t>
            </a:r>
            <a:r>
              <a:rPr lang="en-US" b="1" u="sng" dirty="0">
                <a:solidFill>
                  <a:srgbClr val="000099"/>
                </a:solidFill>
              </a:rPr>
              <a:t>has been corrupted</a:t>
            </a:r>
            <a:r>
              <a:rPr lang="en-US" dirty="0">
                <a:solidFill>
                  <a:srgbClr val="000099"/>
                </a:solidFill>
              </a:rPr>
              <a:t> </a:t>
            </a:r>
            <a:r>
              <a:rPr lang="en-US" dirty="0"/>
              <a:t>with a pagan imitation of the New Testament gospels.</a:t>
            </a:r>
          </a:p>
          <a:p>
            <a:pPr marL="457200" indent="-457200" algn="just">
              <a:lnSpc>
                <a:spcPct val="100000"/>
              </a:lnSpc>
              <a:spcBef>
                <a:spcPts val="0"/>
              </a:spcBef>
              <a:spcAft>
                <a:spcPts val="1800"/>
              </a:spcAft>
            </a:pPr>
            <a:r>
              <a:rPr lang="en-US" dirty="0"/>
              <a:t>The stated goal of this group is “Exploring and Recovering the Hebrew Roots of the Faith”. </a:t>
            </a:r>
          </a:p>
        </p:txBody>
      </p:sp>
      <p:pic>
        <p:nvPicPr>
          <p:cNvPr id="5" name="Picture 4">
            <a:extLst>
              <a:ext uri="{FF2B5EF4-FFF2-40B4-BE49-F238E27FC236}">
                <a16:creationId xmlns:a16="http://schemas.microsoft.com/office/drawing/2014/main" id="{35E0322E-24CE-8CD3-5E20-B422505F36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9619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192607"/>
            <a:ext cx="7886700" cy="1097280"/>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Its Theology &amp; Tenets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71600"/>
            <a:ext cx="10972800" cy="5158597"/>
          </a:xfrm>
        </p:spPr>
        <p:txBody>
          <a:bodyPr>
            <a:noAutofit/>
          </a:bodyPr>
          <a:lstStyle/>
          <a:p>
            <a:pPr marL="457200" indent="-457200" algn="just">
              <a:lnSpc>
                <a:spcPct val="100000"/>
              </a:lnSpc>
              <a:spcBef>
                <a:spcPts val="0"/>
              </a:spcBef>
              <a:spcAft>
                <a:spcPts val="1800"/>
              </a:spcAft>
            </a:pPr>
            <a:r>
              <a:rPr lang="en-US" dirty="0"/>
              <a:t>The Trinity is a fundamental </a:t>
            </a:r>
            <a:r>
              <a:rPr lang="en-US" b="1" u="sng" dirty="0">
                <a:solidFill>
                  <a:srgbClr val="000099"/>
                </a:solidFill>
              </a:rPr>
              <a:t>violation</a:t>
            </a:r>
            <a:r>
              <a:rPr lang="en-US" dirty="0"/>
              <a:t> of scripture.</a:t>
            </a:r>
          </a:p>
          <a:p>
            <a:pPr marL="457200" indent="-457200" algn="just">
              <a:lnSpc>
                <a:spcPct val="100000"/>
              </a:lnSpc>
              <a:spcBef>
                <a:spcPts val="0"/>
              </a:spcBef>
              <a:spcAft>
                <a:spcPts val="1800"/>
              </a:spcAft>
            </a:pPr>
            <a:r>
              <a:rPr lang="en-US" dirty="0"/>
              <a:t>The belief that Yeshua is God in the flesh is a fundamental </a:t>
            </a:r>
            <a:r>
              <a:rPr lang="en-US" b="1" u="sng" dirty="0">
                <a:solidFill>
                  <a:srgbClr val="000099"/>
                </a:solidFill>
              </a:rPr>
              <a:t>violation</a:t>
            </a:r>
            <a:r>
              <a:rPr lang="en-US" dirty="0"/>
              <a:t> of scripture.</a:t>
            </a:r>
          </a:p>
          <a:p>
            <a:pPr marL="457200" indent="-457200" algn="just">
              <a:lnSpc>
                <a:spcPct val="100000"/>
              </a:lnSpc>
              <a:spcBef>
                <a:spcPts val="0"/>
              </a:spcBef>
              <a:spcAft>
                <a:spcPts val="1800"/>
              </a:spcAft>
            </a:pPr>
            <a:r>
              <a:rPr lang="en-US" dirty="0"/>
              <a:t>Yeshua the Messiah did not come to establish a new religion or to </a:t>
            </a:r>
            <a:r>
              <a:rPr lang="en-US" b="1" dirty="0">
                <a:solidFill>
                  <a:srgbClr val="000099"/>
                </a:solidFill>
              </a:rPr>
              <a:t>“</a:t>
            </a:r>
            <a:r>
              <a:rPr lang="en-US" b="1" u="sng" dirty="0">
                <a:solidFill>
                  <a:srgbClr val="000099"/>
                </a:solidFill>
              </a:rPr>
              <a:t>do away” with the Mosaic Law</a:t>
            </a:r>
            <a:r>
              <a:rPr lang="en-US" dirty="0"/>
              <a:t>.</a:t>
            </a:r>
          </a:p>
        </p:txBody>
      </p:sp>
      <p:pic>
        <p:nvPicPr>
          <p:cNvPr id="5" name="Picture 4">
            <a:extLst>
              <a:ext uri="{FF2B5EF4-FFF2-40B4-BE49-F238E27FC236}">
                <a16:creationId xmlns:a16="http://schemas.microsoft.com/office/drawing/2014/main" id="{0C6FA69C-DAC2-4FA2-81AE-19AF16DE16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8817" y="4278706"/>
            <a:ext cx="3434366" cy="2286000"/>
          </a:xfrm>
          <a:prstGeom prst="rect">
            <a:avLst/>
          </a:prstGeom>
        </p:spPr>
      </p:pic>
      <p:pic>
        <p:nvPicPr>
          <p:cNvPr id="6" name="Picture 5">
            <a:extLst>
              <a:ext uri="{FF2B5EF4-FFF2-40B4-BE49-F238E27FC236}">
                <a16:creationId xmlns:a16="http://schemas.microsoft.com/office/drawing/2014/main" id="{15707001-6116-6AB5-689C-05124402A5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24376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D27407-6C98-49E4-8A82-E4452B3B6A3C}"/>
              </a:ext>
            </a:extLst>
          </p:cNvPr>
          <p:cNvSpPr>
            <a:spLocks noGrp="1"/>
          </p:cNvSpPr>
          <p:nvPr>
            <p:ph type="title"/>
          </p:nvPr>
        </p:nvSpPr>
        <p:spPr>
          <a:xfrm>
            <a:off x="2152650" y="192607"/>
            <a:ext cx="7886700" cy="1097280"/>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Its Theology &amp; Tenets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71600"/>
            <a:ext cx="10972800" cy="5158597"/>
          </a:xfrm>
        </p:spPr>
        <p:txBody>
          <a:bodyPr>
            <a:noAutofit/>
          </a:bodyPr>
          <a:lstStyle/>
          <a:p>
            <a:pPr marL="457200" indent="-457200" algn="just">
              <a:lnSpc>
                <a:spcPct val="110000"/>
              </a:lnSpc>
              <a:spcBef>
                <a:spcPts val="0"/>
              </a:spcBef>
              <a:spcAft>
                <a:spcPts val="1800"/>
              </a:spcAft>
            </a:pPr>
            <a:r>
              <a:rPr lang="en-US" dirty="0"/>
              <a:t>Yeshua 's death on the cross </a:t>
            </a:r>
            <a:r>
              <a:rPr lang="en-US" b="1" u="sng" dirty="0">
                <a:solidFill>
                  <a:srgbClr val="000099"/>
                </a:solidFill>
              </a:rPr>
              <a:t>did not end the Mosaic Covenant</a:t>
            </a:r>
            <a:r>
              <a:rPr lang="en-US" dirty="0"/>
              <a:t>, but instead renewed it, expanded its message, and wrote it on the hearts of His true followers. </a:t>
            </a:r>
          </a:p>
          <a:p>
            <a:pPr marL="457200" indent="-457200" algn="just">
              <a:lnSpc>
                <a:spcPct val="110000"/>
              </a:lnSpc>
              <a:spcBef>
                <a:spcPts val="0"/>
              </a:spcBef>
              <a:spcAft>
                <a:spcPts val="1800"/>
              </a:spcAft>
            </a:pPr>
            <a:r>
              <a:rPr lang="en-US" dirty="0"/>
              <a:t>Gentile believers are </a:t>
            </a:r>
            <a:r>
              <a:rPr lang="en-US" b="1" u="sng" dirty="0">
                <a:solidFill>
                  <a:srgbClr val="000099"/>
                </a:solidFill>
              </a:rPr>
              <a:t>grafted into</a:t>
            </a:r>
            <a:r>
              <a:rPr lang="en-US" dirty="0"/>
              <a:t> the Judaism of </a:t>
            </a:r>
            <a:r>
              <a:rPr lang="en-US" b="1" u="sng" dirty="0">
                <a:solidFill>
                  <a:srgbClr val="000099"/>
                </a:solidFill>
              </a:rPr>
              <a:t>the Mosaic Covenant</a:t>
            </a:r>
            <a:r>
              <a:rPr lang="en-US" dirty="0"/>
              <a:t>.</a:t>
            </a:r>
          </a:p>
        </p:txBody>
      </p:sp>
      <p:pic>
        <p:nvPicPr>
          <p:cNvPr id="8" name="Picture 7">
            <a:extLst>
              <a:ext uri="{FF2B5EF4-FFF2-40B4-BE49-F238E27FC236}">
                <a16:creationId xmlns:a16="http://schemas.microsoft.com/office/drawing/2014/main" id="{2966312E-E821-4748-AB1F-ECB4D69F95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8817" y="4278706"/>
            <a:ext cx="3434366" cy="2286000"/>
          </a:xfrm>
          <a:prstGeom prst="rect">
            <a:avLst/>
          </a:prstGeom>
        </p:spPr>
      </p:pic>
      <p:pic>
        <p:nvPicPr>
          <p:cNvPr id="2" name="Picture 1">
            <a:extLst>
              <a:ext uri="{FF2B5EF4-FFF2-40B4-BE49-F238E27FC236}">
                <a16:creationId xmlns:a16="http://schemas.microsoft.com/office/drawing/2014/main" id="{3CFE27EE-8FBD-5CAF-C47F-F08CC9B5B5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2623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A34BC2-1A65-43C0-B776-8F3131AA6388}"/>
              </a:ext>
            </a:extLst>
          </p:cNvPr>
          <p:cNvSpPr>
            <a:spLocks noGrp="1"/>
          </p:cNvSpPr>
          <p:nvPr>
            <p:ph type="title"/>
          </p:nvPr>
        </p:nvSpPr>
        <p:spPr>
          <a:xfrm>
            <a:off x="2152650" y="192607"/>
            <a:ext cx="7886700" cy="1097280"/>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Its Theology &amp; Tenets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71600"/>
            <a:ext cx="10972800" cy="5293792"/>
          </a:xfrm>
        </p:spPr>
        <p:txBody>
          <a:bodyPr>
            <a:noAutofit/>
          </a:bodyPr>
          <a:lstStyle/>
          <a:p>
            <a:pPr marL="457200" indent="-457200" algn="just">
              <a:lnSpc>
                <a:spcPct val="100000"/>
              </a:lnSpc>
              <a:spcBef>
                <a:spcPts val="0"/>
              </a:spcBef>
              <a:spcAft>
                <a:spcPts val="1800"/>
              </a:spcAft>
            </a:pPr>
            <a:r>
              <a:rPr lang="en-US" dirty="0"/>
              <a:t>The Torah is equally binding on Gentiles and Jews alike so </a:t>
            </a:r>
            <a:r>
              <a:rPr lang="en-US" b="1" u="sng" dirty="0">
                <a:solidFill>
                  <a:srgbClr val="000099"/>
                </a:solidFill>
              </a:rPr>
              <a:t>a Torah-observant walk</a:t>
            </a:r>
            <a:r>
              <a:rPr lang="en-US" dirty="0">
                <a:solidFill>
                  <a:srgbClr val="000099"/>
                </a:solidFill>
              </a:rPr>
              <a:t> </a:t>
            </a:r>
            <a:r>
              <a:rPr lang="en-US" dirty="0"/>
              <a:t>(including Feast Day observances) must be part of the life of every believer. </a:t>
            </a:r>
          </a:p>
          <a:p>
            <a:pPr marL="457200" indent="-457200" algn="just">
              <a:lnSpc>
                <a:spcPct val="100000"/>
              </a:lnSpc>
              <a:spcBef>
                <a:spcPts val="0"/>
              </a:spcBef>
              <a:spcAft>
                <a:spcPts val="1800"/>
              </a:spcAft>
            </a:pPr>
            <a:r>
              <a:rPr lang="en-US" dirty="0"/>
              <a:t>Some teach that </a:t>
            </a:r>
            <a:r>
              <a:rPr lang="en-US" b="1" u="sng" dirty="0">
                <a:solidFill>
                  <a:srgbClr val="000099"/>
                </a:solidFill>
              </a:rPr>
              <a:t>failure to keep the Mosaic Law</a:t>
            </a:r>
            <a:r>
              <a:rPr lang="en-US" dirty="0">
                <a:solidFill>
                  <a:srgbClr val="000099"/>
                </a:solidFill>
              </a:rPr>
              <a:t> </a:t>
            </a:r>
            <a:r>
              <a:rPr lang="en-US" dirty="0"/>
              <a:t>reveals that you are not truly born of God.</a:t>
            </a:r>
          </a:p>
        </p:txBody>
      </p:sp>
      <p:pic>
        <p:nvPicPr>
          <p:cNvPr id="2" name="Picture 1">
            <a:extLst>
              <a:ext uri="{FF2B5EF4-FFF2-40B4-BE49-F238E27FC236}">
                <a16:creationId xmlns:a16="http://schemas.microsoft.com/office/drawing/2014/main" id="{569FC350-A766-270F-F8D8-5D0E0D2681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5" name="Picture 4">
            <a:extLst>
              <a:ext uri="{FF2B5EF4-FFF2-40B4-BE49-F238E27FC236}">
                <a16:creationId xmlns:a16="http://schemas.microsoft.com/office/drawing/2014/main" id="{4C8FFE9B-8E44-42A6-B747-31A4550FD6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8817" y="4278706"/>
            <a:ext cx="3434366" cy="2286000"/>
          </a:xfrm>
          <a:prstGeom prst="rect">
            <a:avLst/>
          </a:prstGeom>
        </p:spPr>
      </p:pic>
      <p:pic>
        <p:nvPicPr>
          <p:cNvPr id="6" name="Picture 5">
            <a:extLst>
              <a:ext uri="{FF2B5EF4-FFF2-40B4-BE49-F238E27FC236}">
                <a16:creationId xmlns:a16="http://schemas.microsoft.com/office/drawing/2014/main" id="{1E7DBCC1-BF98-879C-474F-C9AA56062EF0}"/>
              </a:ext>
            </a:extLst>
          </p:cNvPr>
          <p:cNvPicPr>
            <a:picLocks noChangeAspect="1"/>
          </p:cNvPicPr>
          <p:nvPr/>
        </p:nvPicPr>
        <p:blipFill>
          <a:blip r:embed="rId4"/>
          <a:srcRect b="4760"/>
          <a:stretch/>
        </p:blipFill>
        <p:spPr>
          <a:xfrm>
            <a:off x="3182457" y="4026989"/>
            <a:ext cx="5827087" cy="2651760"/>
          </a:xfrm>
          <a:prstGeom prst="rect">
            <a:avLst/>
          </a:prstGeom>
        </p:spPr>
      </p:pic>
    </p:spTree>
    <p:extLst>
      <p:ext uri="{BB962C8B-B14F-4D97-AF65-F5344CB8AC3E}">
        <p14:creationId xmlns:p14="http://schemas.microsoft.com/office/powerpoint/2010/main" val="16300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A34BC2-1A65-43C0-B776-8F3131AA6388}"/>
              </a:ext>
            </a:extLst>
          </p:cNvPr>
          <p:cNvSpPr>
            <a:spLocks noGrp="1"/>
          </p:cNvSpPr>
          <p:nvPr>
            <p:ph type="title"/>
          </p:nvPr>
        </p:nvSpPr>
        <p:spPr>
          <a:xfrm>
            <a:off x="2152650" y="192607"/>
            <a:ext cx="7886700" cy="1097280"/>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Its Theology &amp; Tenets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62974"/>
            <a:ext cx="10972800" cy="5302419"/>
          </a:xfrm>
        </p:spPr>
        <p:txBody>
          <a:bodyPr>
            <a:noAutofit/>
          </a:bodyPr>
          <a:lstStyle/>
          <a:p>
            <a:pPr marL="457200" indent="-457200" algn="just">
              <a:lnSpc>
                <a:spcPct val="100000"/>
              </a:lnSpc>
              <a:spcBef>
                <a:spcPts val="0"/>
              </a:spcBef>
              <a:spcAft>
                <a:spcPts val="1800"/>
              </a:spcAft>
            </a:pPr>
            <a:r>
              <a:rPr lang="en-US" dirty="0"/>
              <a:t>Since the Torah is the foundational teaching for the Church, </a:t>
            </a:r>
            <a:r>
              <a:rPr lang="en-US" b="1" u="sng" dirty="0">
                <a:solidFill>
                  <a:srgbClr val="000099"/>
                </a:solidFill>
              </a:rPr>
              <a:t>the New Testament becomes secondary in importance</a:t>
            </a:r>
            <a:r>
              <a:rPr lang="en-US" dirty="0"/>
              <a:t>.  Only a ‘</a:t>
            </a:r>
            <a:r>
              <a:rPr lang="en-US" i="1" dirty="0"/>
              <a:t>supposed</a:t>
            </a:r>
            <a:r>
              <a:rPr lang="en-US" dirty="0"/>
              <a:t>’ original Hebrew New Testament is accurate. </a:t>
            </a:r>
          </a:p>
          <a:p>
            <a:pPr marL="457200" indent="-457200" algn="just">
              <a:lnSpc>
                <a:spcPct val="100000"/>
              </a:lnSpc>
              <a:spcBef>
                <a:spcPts val="0"/>
              </a:spcBef>
              <a:spcAft>
                <a:spcPts val="1800"/>
              </a:spcAft>
            </a:pPr>
            <a:r>
              <a:rPr lang="en-US" b="1" u="sng" dirty="0">
                <a:solidFill>
                  <a:srgbClr val="000099"/>
                </a:solidFill>
              </a:rPr>
              <a:t>The original Greek manuscripts are unreliable and corrupted</a:t>
            </a:r>
            <a:r>
              <a:rPr lang="en-US" dirty="0"/>
              <a:t>, so the Church no longer has a standard of truth.</a:t>
            </a:r>
          </a:p>
        </p:txBody>
      </p:sp>
      <p:pic>
        <p:nvPicPr>
          <p:cNvPr id="12" name="Picture 11">
            <a:extLst>
              <a:ext uri="{FF2B5EF4-FFF2-40B4-BE49-F238E27FC236}">
                <a16:creationId xmlns:a16="http://schemas.microsoft.com/office/drawing/2014/main" id="{4CD0F1CE-13EE-4C59-9A4B-DAC6CF5509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7488" y="4168057"/>
            <a:ext cx="6377024" cy="2011680"/>
          </a:xfrm>
          <a:prstGeom prst="rect">
            <a:avLst/>
          </a:prstGeom>
        </p:spPr>
      </p:pic>
      <p:pic>
        <p:nvPicPr>
          <p:cNvPr id="2" name="Picture 1">
            <a:extLst>
              <a:ext uri="{FF2B5EF4-FFF2-40B4-BE49-F238E27FC236}">
                <a16:creationId xmlns:a16="http://schemas.microsoft.com/office/drawing/2014/main" id="{DCDB3EEE-97A2-ABDB-7539-14D3CFE05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379197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D7838-BAF7-46C0-B9D8-A09C7D9C0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1251" y="926263"/>
            <a:ext cx="7329498" cy="566928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5" name="Title 1">
            <a:extLst>
              <a:ext uri="{FF2B5EF4-FFF2-40B4-BE49-F238E27FC236}">
                <a16:creationId xmlns:a16="http://schemas.microsoft.com/office/drawing/2014/main" id="{E49A6F3D-EFFB-4AD9-B05C-46F290852C70}"/>
              </a:ext>
            </a:extLst>
          </p:cNvPr>
          <p:cNvSpPr>
            <a:spLocks noGrp="1"/>
          </p:cNvSpPr>
          <p:nvPr>
            <p:ph type="title"/>
          </p:nvPr>
        </p:nvSpPr>
        <p:spPr>
          <a:xfrm>
            <a:off x="609600" y="192607"/>
            <a:ext cx="10972800" cy="731520"/>
          </a:xfrm>
        </p:spPr>
        <p:txBody>
          <a:bodyPr>
            <a:noAutofit/>
          </a:bodyPr>
          <a:lstStyle/>
          <a:p>
            <a:pPr algn="ctr">
              <a:lnSpc>
                <a:spcPct val="100000"/>
              </a:lnSpc>
            </a:pPr>
            <a:r>
              <a:rPr lang="en-US" sz="3000" b="1" u="sng" dirty="0">
                <a:solidFill>
                  <a:srgbClr val="000099"/>
                </a:solidFill>
                <a:latin typeface="+mn-lt"/>
                <a:ea typeface="+mn-ea"/>
                <a:cs typeface="+mn-cs"/>
              </a:rPr>
              <a:t>Reliability</a:t>
            </a:r>
            <a:r>
              <a:rPr lang="en-US" sz="3000" b="1" dirty="0">
                <a:latin typeface="+mn-lt"/>
              </a:rPr>
              <a:t> of the New Testament Compared to Other Ancient Texts</a:t>
            </a:r>
          </a:p>
        </p:txBody>
      </p:sp>
      <p:sp>
        <p:nvSpPr>
          <p:cNvPr id="2" name="Arrow: Right 1">
            <a:extLst>
              <a:ext uri="{FF2B5EF4-FFF2-40B4-BE49-F238E27FC236}">
                <a16:creationId xmlns:a16="http://schemas.microsoft.com/office/drawing/2014/main" id="{6B36B50B-8FB2-4B46-9954-EE7F8CAB1A9C}"/>
              </a:ext>
            </a:extLst>
          </p:cNvPr>
          <p:cNvSpPr/>
          <p:nvPr/>
        </p:nvSpPr>
        <p:spPr>
          <a:xfrm>
            <a:off x="1662021" y="6330464"/>
            <a:ext cx="845388" cy="1869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0563107B-512C-49A8-9F1C-D7D89B171B79}"/>
              </a:ext>
            </a:extLst>
          </p:cNvPr>
          <p:cNvSpPr/>
          <p:nvPr/>
        </p:nvSpPr>
        <p:spPr>
          <a:xfrm rot="10800000">
            <a:off x="9674889" y="6336266"/>
            <a:ext cx="845388" cy="1869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4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250" autoRev="1" fill="remove"/>
                                        <p:tgtEl>
                                          <p:spTgt spid="6"/>
                                        </p:tgtEl>
                                        <p:attrNameLst>
                                          <p:attrName>style.color</p:attrName>
                                        </p:attrNameLst>
                                      </p:cBhvr>
                                      <p:to>
                                        <a:schemeClr val="bg1"/>
                                      </p:to>
                                    </p:animClr>
                                    <p:animClr clrSpc="rgb" dir="cw">
                                      <p:cBhvr>
                                        <p:cTn id="12" dur="250" autoRev="1" fill="remove"/>
                                        <p:tgtEl>
                                          <p:spTgt spid="6"/>
                                        </p:tgtEl>
                                        <p:attrNameLst>
                                          <p:attrName>fillcolor</p:attrName>
                                        </p:attrNameLst>
                                      </p:cBhvr>
                                      <p:to>
                                        <a:schemeClr val="bg1"/>
                                      </p:to>
                                    </p:animClr>
                                    <p:set>
                                      <p:cBhvr>
                                        <p:cTn id="13" dur="250" autoRev="1" fill="remove"/>
                                        <p:tgtEl>
                                          <p:spTgt spid="6"/>
                                        </p:tgtEl>
                                        <p:attrNameLst>
                                          <p:attrName>fill.type</p:attrName>
                                        </p:attrNameLst>
                                      </p:cBhvr>
                                      <p:to>
                                        <p:strVal val="solid"/>
                                      </p:to>
                                    </p:set>
                                    <p:set>
                                      <p:cBhvr>
                                        <p:cTn id="14"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9A6F3D-EFFB-4AD9-B05C-46F290852C70}"/>
              </a:ext>
            </a:extLst>
          </p:cNvPr>
          <p:cNvSpPr>
            <a:spLocks noGrp="1"/>
          </p:cNvSpPr>
          <p:nvPr>
            <p:ph type="title"/>
          </p:nvPr>
        </p:nvSpPr>
        <p:spPr>
          <a:xfrm>
            <a:off x="609600" y="192607"/>
            <a:ext cx="10972800" cy="731520"/>
          </a:xfrm>
        </p:spPr>
        <p:txBody>
          <a:bodyPr>
            <a:noAutofit/>
          </a:bodyPr>
          <a:lstStyle/>
          <a:p>
            <a:pPr algn="ctr">
              <a:lnSpc>
                <a:spcPct val="100000"/>
              </a:lnSpc>
            </a:pPr>
            <a:r>
              <a:rPr lang="en-US" sz="3000" b="1" u="sng" dirty="0">
                <a:solidFill>
                  <a:srgbClr val="000099"/>
                </a:solidFill>
                <a:latin typeface="+mn-lt"/>
                <a:ea typeface="+mn-ea"/>
                <a:cs typeface="+mn-cs"/>
              </a:rPr>
              <a:t>Reliability</a:t>
            </a:r>
            <a:r>
              <a:rPr lang="en-US" sz="3000" b="1" dirty="0">
                <a:latin typeface="+mn-lt"/>
              </a:rPr>
              <a:t> of the New Testament Compared to Other Ancient Texts</a:t>
            </a:r>
          </a:p>
        </p:txBody>
      </p:sp>
      <p:pic>
        <p:nvPicPr>
          <p:cNvPr id="7" name="Picture 6">
            <a:extLst>
              <a:ext uri="{FF2B5EF4-FFF2-40B4-BE49-F238E27FC236}">
                <a16:creationId xmlns:a16="http://schemas.microsoft.com/office/drawing/2014/main" id="{E1A2EF84-2DE6-9BFF-39BB-B28E183C1992}"/>
              </a:ext>
            </a:extLst>
          </p:cNvPr>
          <p:cNvPicPr>
            <a:picLocks noChangeAspect="1"/>
          </p:cNvPicPr>
          <p:nvPr/>
        </p:nvPicPr>
        <p:blipFill>
          <a:blip r:embed="rId2"/>
          <a:stretch>
            <a:fillRect/>
          </a:stretch>
        </p:blipFill>
        <p:spPr>
          <a:xfrm>
            <a:off x="4724400" y="924128"/>
            <a:ext cx="2743200" cy="390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618F6A1E-AB52-3D3F-D854-4A1576F7427B}"/>
              </a:ext>
            </a:extLst>
          </p:cNvPr>
          <p:cNvSpPr txBox="1"/>
          <p:nvPr/>
        </p:nvSpPr>
        <p:spPr>
          <a:xfrm>
            <a:off x="1629508" y="4909969"/>
            <a:ext cx="8932985" cy="1692771"/>
          </a:xfrm>
          <a:prstGeom prst="rect">
            <a:avLst/>
          </a:prstGeom>
          <a:noFill/>
        </p:spPr>
        <p:txBody>
          <a:bodyPr wrap="square">
            <a:spAutoFit/>
          </a:bodyPr>
          <a:lstStyle/>
          <a:p>
            <a:r>
              <a:rPr lang="en-US" sz="2600" dirty="0"/>
              <a:t>Greek Manuscript total:…………………………………………………….5,856</a:t>
            </a:r>
          </a:p>
          <a:p>
            <a:r>
              <a:rPr lang="en-US" sz="2600" dirty="0"/>
              <a:t>Non-Greek Manuscripts (Armenian, Latin, etc.):……………..18,130+</a:t>
            </a:r>
          </a:p>
          <a:p>
            <a:r>
              <a:rPr lang="en-US" sz="2600" dirty="0"/>
              <a:t>Total Manuscripts:…………………………………………………………..23,986</a:t>
            </a:r>
          </a:p>
          <a:p>
            <a:r>
              <a:rPr lang="en-US" sz="2600" dirty="0"/>
              <a:t>Earliest manuscript: </a:t>
            </a:r>
            <a:r>
              <a:rPr lang="en-US" sz="2600" b="1" u="sng" dirty="0">
                <a:solidFill>
                  <a:srgbClr val="000099"/>
                </a:solidFill>
              </a:rPr>
              <a:t>AD 130</a:t>
            </a:r>
            <a:r>
              <a:rPr lang="en-US" sz="2600" b="1" dirty="0"/>
              <a:t> </a:t>
            </a:r>
            <a:r>
              <a:rPr lang="en-US" sz="2600" dirty="0"/>
              <a:t> (John Rylands Papyrus: P52)</a:t>
            </a:r>
          </a:p>
        </p:txBody>
      </p:sp>
    </p:spTree>
    <p:extLst>
      <p:ext uri="{BB962C8B-B14F-4D97-AF65-F5344CB8AC3E}">
        <p14:creationId xmlns:p14="http://schemas.microsoft.com/office/powerpoint/2010/main" val="142931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478FAA7-AEBB-4A59-8E04-1B12C697BFCA}"/>
              </a:ext>
            </a:extLst>
          </p:cNvPr>
          <p:cNvSpPr>
            <a:spLocks noGrp="1"/>
          </p:cNvSpPr>
          <p:nvPr>
            <p:ph type="title"/>
          </p:nvPr>
        </p:nvSpPr>
        <p:spPr>
          <a:xfrm>
            <a:off x="2152650" y="168157"/>
            <a:ext cx="7886700" cy="1097280"/>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Its Theology &amp; Tenets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439365"/>
            <a:ext cx="10972800" cy="1561011"/>
          </a:xfrm>
        </p:spPr>
        <p:txBody>
          <a:bodyPr>
            <a:normAutofit/>
          </a:bodyPr>
          <a:lstStyle/>
          <a:p>
            <a:pPr marL="457200" indent="-457200" algn="just">
              <a:lnSpc>
                <a:spcPct val="100000"/>
              </a:lnSpc>
              <a:spcBef>
                <a:spcPts val="0"/>
              </a:spcBef>
              <a:spcAft>
                <a:spcPts val="1200"/>
              </a:spcAft>
            </a:pPr>
            <a:r>
              <a:rPr lang="en-US" dirty="0"/>
              <a:t>The teachings of the Apostle Paul’s epistles are dismissed as either not understood clearly or </a:t>
            </a:r>
            <a:r>
              <a:rPr lang="en-US" b="1" u="sng" dirty="0">
                <a:solidFill>
                  <a:srgbClr val="000099"/>
                </a:solidFill>
              </a:rPr>
              <a:t>taught incorrectly</a:t>
            </a:r>
            <a:r>
              <a:rPr lang="en-US" dirty="0"/>
              <a:t> by ‘Christian’ pastors today.</a:t>
            </a:r>
          </a:p>
        </p:txBody>
      </p:sp>
      <p:pic>
        <p:nvPicPr>
          <p:cNvPr id="7" name="Picture 6">
            <a:extLst>
              <a:ext uri="{FF2B5EF4-FFF2-40B4-BE49-F238E27FC236}">
                <a16:creationId xmlns:a16="http://schemas.microsoft.com/office/drawing/2014/main" id="{051FEA0D-BB2F-453A-A60D-4A7B7DAF9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9775" y="2721708"/>
            <a:ext cx="3252450" cy="3657600"/>
          </a:xfrm>
          <a:prstGeom prst="rect">
            <a:avLst/>
          </a:prstGeom>
        </p:spPr>
      </p:pic>
      <p:pic>
        <p:nvPicPr>
          <p:cNvPr id="2" name="Picture 1">
            <a:extLst>
              <a:ext uri="{FF2B5EF4-FFF2-40B4-BE49-F238E27FC236}">
                <a16:creationId xmlns:a16="http://schemas.microsoft.com/office/drawing/2014/main" id="{AEB22E07-2790-5AE8-4790-1E627A24F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33122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87F42-CF04-613B-E14A-F281C6F5355E}"/>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8B4AE67-090B-69FD-A44B-A27649A994FF}"/>
              </a:ext>
            </a:extLst>
          </p:cNvPr>
          <p:cNvSpPr txBox="1"/>
          <p:nvPr/>
        </p:nvSpPr>
        <p:spPr>
          <a:xfrm>
            <a:off x="609600" y="0"/>
            <a:ext cx="10972800" cy="1985159"/>
          </a:xfrm>
          <a:prstGeom prst="rect">
            <a:avLst/>
          </a:prstGeom>
          <a:noFill/>
        </p:spPr>
        <p:txBody>
          <a:bodyPr wrap="square">
            <a:spAutoFit/>
          </a:bodyPr>
          <a:lstStyle/>
          <a:p>
            <a:pPr algn="ctr" eaLnBrk="0" fontAlgn="base" hangingPunct="0">
              <a:spcAft>
                <a:spcPts val="1200"/>
              </a:spcAft>
              <a:buClr>
                <a:schemeClr val="tx2"/>
              </a:buClr>
              <a:buSzPct val="75000"/>
              <a:defRPr/>
            </a:pPr>
            <a:r>
              <a:rPr lang="en-US" sz="3200" b="1" dirty="0">
                <a:solidFill>
                  <a:srgbClr val="0000CC"/>
                </a:solidFill>
                <a:latin typeface="Calibri" panose="020F0502020204030204" pitchFamily="34" charset="0"/>
                <a:cs typeface="Calibri" panose="020F0502020204030204" pitchFamily="34" charset="0"/>
              </a:rPr>
              <a:t>Romans 16:17</a:t>
            </a:r>
          </a:p>
          <a:p>
            <a:pPr algn="just"/>
            <a:r>
              <a:rPr lang="en-US" sz="2500" dirty="0">
                <a:latin typeface="Calibri" panose="020F0502020204030204" pitchFamily="34" charset="0"/>
              </a:rPr>
              <a:t>“Now I urge you, brethren, keep your eye on those who cause dissensions and hindrances contrary to the teaching which you learned, and </a:t>
            </a:r>
            <a:r>
              <a:rPr lang="en-US" sz="2800" b="1" u="sng" dirty="0">
                <a:solidFill>
                  <a:srgbClr val="0000CC"/>
                </a:solidFill>
                <a:latin typeface="Calibri" panose="020F0502020204030204" pitchFamily="34" charset="0"/>
                <a:cs typeface="Calibri" panose="020F0502020204030204" pitchFamily="34" charset="0"/>
              </a:rPr>
              <a:t>turn away from them</a:t>
            </a:r>
            <a:r>
              <a:rPr lang="en-US" sz="2500" dirty="0">
                <a:latin typeface="Calibri" panose="020F0502020204030204" pitchFamily="34" charset="0"/>
              </a:rPr>
              <a:t>.” </a:t>
            </a:r>
            <a:r>
              <a:rPr lang="en-US" sz="2500" i="1" dirty="0">
                <a:latin typeface="Calibri" panose="020F0502020204030204" pitchFamily="34" charset="0"/>
              </a:rPr>
              <a:t>(cf. Matt 7:15; Gal 1:8f; 2 </a:t>
            </a:r>
            <a:r>
              <a:rPr lang="en-US" sz="2500" i="1" dirty="0" err="1">
                <a:latin typeface="Calibri" panose="020F0502020204030204" pitchFamily="34" charset="0"/>
              </a:rPr>
              <a:t>Thess</a:t>
            </a:r>
            <a:r>
              <a:rPr lang="en-US" sz="2500" i="1" dirty="0">
                <a:latin typeface="Calibri" panose="020F0502020204030204" pitchFamily="34" charset="0"/>
              </a:rPr>
              <a:t> 3:6, 14; Titus 3:10; 2 John 10)</a:t>
            </a:r>
          </a:p>
        </p:txBody>
      </p:sp>
      <p:pic>
        <p:nvPicPr>
          <p:cNvPr id="11" name="Picture 10">
            <a:extLst>
              <a:ext uri="{FF2B5EF4-FFF2-40B4-BE49-F238E27FC236}">
                <a16:creationId xmlns:a16="http://schemas.microsoft.com/office/drawing/2014/main" id="{C43E6E04-43F4-CE47-0182-820E5C48E1C8}"/>
              </a:ext>
            </a:extLst>
          </p:cNvPr>
          <p:cNvPicPr>
            <a:picLocks noChangeAspect="1"/>
          </p:cNvPicPr>
          <p:nvPr/>
        </p:nvPicPr>
        <p:blipFill>
          <a:blip r:embed="rId3"/>
          <a:stretch>
            <a:fillRect/>
          </a:stretch>
        </p:blipFill>
        <p:spPr>
          <a:xfrm>
            <a:off x="2404552" y="2246400"/>
            <a:ext cx="7382896" cy="2932430"/>
          </a:xfrm>
          <a:prstGeom prst="rect">
            <a:avLst/>
          </a:prstGeom>
        </p:spPr>
      </p:pic>
    </p:spTree>
    <p:extLst>
      <p:ext uri="{BB962C8B-B14F-4D97-AF65-F5344CB8AC3E}">
        <p14:creationId xmlns:p14="http://schemas.microsoft.com/office/powerpoint/2010/main" val="271399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203202"/>
            <a:ext cx="7886700" cy="1004497"/>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Critical Errors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67769"/>
            <a:ext cx="10972800" cy="2557251"/>
          </a:xfrm>
        </p:spPr>
        <p:txBody>
          <a:bodyPr>
            <a:noAutofit/>
          </a:bodyPr>
          <a:lstStyle/>
          <a:p>
            <a:pPr marL="457200" indent="-457200" algn="just">
              <a:lnSpc>
                <a:spcPct val="100000"/>
              </a:lnSpc>
              <a:spcBef>
                <a:spcPts val="0"/>
              </a:spcBef>
              <a:spcAft>
                <a:spcPts val="1200"/>
              </a:spcAft>
            </a:pPr>
            <a:r>
              <a:rPr lang="en-US" dirty="0"/>
              <a:t>God gave the Mosaic Law </a:t>
            </a:r>
            <a:r>
              <a:rPr lang="en-US" b="1" u="sng" dirty="0">
                <a:solidFill>
                  <a:srgbClr val="000099"/>
                </a:solidFill>
              </a:rPr>
              <a:t>to the people of Israel</a:t>
            </a:r>
            <a:r>
              <a:rPr lang="en-US" dirty="0"/>
              <a:t> (the physical descendants of Abraham, Isaac, and Jacob), </a:t>
            </a:r>
            <a:r>
              <a:rPr lang="en-US" b="1" u="sng" dirty="0">
                <a:solidFill>
                  <a:srgbClr val="000099"/>
                </a:solidFill>
              </a:rPr>
              <a:t>only</a:t>
            </a:r>
            <a:r>
              <a:rPr lang="en-US" dirty="0"/>
              <a:t> (Ex. 19:3-6; Deu. 5:-3; 29:1)!</a:t>
            </a:r>
          </a:p>
          <a:p>
            <a:pPr marL="457200" indent="-457200" algn="just">
              <a:lnSpc>
                <a:spcPct val="100000"/>
              </a:lnSpc>
              <a:spcBef>
                <a:spcPts val="0"/>
              </a:spcBef>
              <a:spcAft>
                <a:spcPts val="1200"/>
              </a:spcAft>
            </a:pPr>
            <a:r>
              <a:rPr lang="en-US" dirty="0"/>
              <a:t>Hebrew Roots repeats the heresy of the </a:t>
            </a:r>
            <a:r>
              <a:rPr lang="en-US" b="1" u="sng" dirty="0">
                <a:solidFill>
                  <a:srgbClr val="000099"/>
                </a:solidFill>
              </a:rPr>
              <a:t>Judaizers</a:t>
            </a:r>
            <a:r>
              <a:rPr lang="en-US" dirty="0"/>
              <a:t> (Acts 15:1-5, 10-11).</a:t>
            </a:r>
          </a:p>
        </p:txBody>
      </p:sp>
      <p:pic>
        <p:nvPicPr>
          <p:cNvPr id="5" name="Picture 4">
            <a:extLst>
              <a:ext uri="{FF2B5EF4-FFF2-40B4-BE49-F238E27FC236}">
                <a16:creationId xmlns:a16="http://schemas.microsoft.com/office/drawing/2014/main" id="{C1648504-9B03-4B60-5177-F49C0970E9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4" name="Picture 3">
            <a:extLst>
              <a:ext uri="{FF2B5EF4-FFF2-40B4-BE49-F238E27FC236}">
                <a16:creationId xmlns:a16="http://schemas.microsoft.com/office/drawing/2014/main" id="{56224F14-ADB1-3E7D-AD42-8BF8CF0B92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0936" y="3769554"/>
            <a:ext cx="3910128" cy="2926080"/>
          </a:xfrm>
          <a:prstGeom prst="rect">
            <a:avLst/>
          </a:prstGeom>
        </p:spPr>
      </p:pic>
    </p:spTree>
    <p:extLst>
      <p:ext uri="{BB962C8B-B14F-4D97-AF65-F5344CB8AC3E}">
        <p14:creationId xmlns:p14="http://schemas.microsoft.com/office/powerpoint/2010/main" val="242149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203202"/>
            <a:ext cx="7886700" cy="1004497"/>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Critical Errors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67769"/>
            <a:ext cx="10972800" cy="3350881"/>
          </a:xfrm>
        </p:spPr>
        <p:txBody>
          <a:bodyPr>
            <a:noAutofit/>
          </a:bodyPr>
          <a:lstStyle/>
          <a:p>
            <a:pPr marL="457200" indent="-457200" algn="just">
              <a:lnSpc>
                <a:spcPct val="100000"/>
              </a:lnSpc>
              <a:spcBef>
                <a:spcPts val="0"/>
              </a:spcBef>
              <a:spcAft>
                <a:spcPts val="1200"/>
              </a:spcAft>
            </a:pPr>
            <a:r>
              <a:rPr lang="en-US" dirty="0"/>
              <a:t>Continuing to teach that the Old Covenant is still in effect in spite of what the New Testament teaches, or twisting the New Testament to agree with the Hebrew Roots beliefs, is </a:t>
            </a:r>
            <a:r>
              <a:rPr lang="en-US" b="1" u="sng" dirty="0">
                <a:solidFill>
                  <a:srgbClr val="000099"/>
                </a:solidFill>
              </a:rPr>
              <a:t>false teaching</a:t>
            </a:r>
            <a:r>
              <a:rPr lang="en-US" dirty="0"/>
              <a:t>.</a:t>
            </a:r>
          </a:p>
          <a:p>
            <a:pPr marL="457200" indent="-457200" algn="just">
              <a:lnSpc>
                <a:spcPct val="100000"/>
              </a:lnSpc>
              <a:spcBef>
                <a:spcPts val="0"/>
              </a:spcBef>
              <a:spcAft>
                <a:spcPts val="1200"/>
              </a:spcAft>
            </a:pPr>
            <a:r>
              <a:rPr lang="en-US" dirty="0"/>
              <a:t>It teaches a false gospel by promoting </a:t>
            </a:r>
            <a:r>
              <a:rPr lang="en-US" b="1" dirty="0">
                <a:solidFill>
                  <a:srgbClr val="000099"/>
                </a:solidFill>
              </a:rPr>
              <a:t>“</a:t>
            </a:r>
            <a:r>
              <a:rPr lang="en-US" b="1" u="sng" dirty="0">
                <a:solidFill>
                  <a:srgbClr val="000099"/>
                </a:solidFill>
              </a:rPr>
              <a:t>works salvation</a:t>
            </a:r>
            <a:r>
              <a:rPr lang="en-US" b="1" dirty="0">
                <a:solidFill>
                  <a:srgbClr val="000099"/>
                </a:solidFill>
              </a:rPr>
              <a:t>” </a:t>
            </a:r>
            <a:r>
              <a:rPr lang="en-US" dirty="0"/>
              <a:t>when they argue that believers must keep the Mosaic law (Eph. 2:8-9).</a:t>
            </a:r>
          </a:p>
        </p:txBody>
      </p:sp>
      <p:pic>
        <p:nvPicPr>
          <p:cNvPr id="5" name="Picture 4">
            <a:extLst>
              <a:ext uri="{FF2B5EF4-FFF2-40B4-BE49-F238E27FC236}">
                <a16:creationId xmlns:a16="http://schemas.microsoft.com/office/drawing/2014/main" id="{407AFE1D-B305-49F3-B4BA-2098AF7D3C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0936" y="3769554"/>
            <a:ext cx="3910128" cy="2926080"/>
          </a:xfrm>
          <a:prstGeom prst="rect">
            <a:avLst/>
          </a:prstGeom>
        </p:spPr>
      </p:pic>
      <p:pic>
        <p:nvPicPr>
          <p:cNvPr id="6" name="Picture 5">
            <a:extLst>
              <a:ext uri="{FF2B5EF4-FFF2-40B4-BE49-F238E27FC236}">
                <a16:creationId xmlns:a16="http://schemas.microsoft.com/office/drawing/2014/main" id="{F607BA66-BFAA-0835-DF12-EE39B4FDA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22362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203202"/>
            <a:ext cx="7886700" cy="1004497"/>
          </a:xfrm>
        </p:spPr>
        <p:txBody>
          <a:bodyPr>
            <a:noAutofit/>
          </a:bodyPr>
          <a:lstStyle/>
          <a:p>
            <a:pPr algn="ctr">
              <a:lnSpc>
                <a:spcPct val="100000"/>
              </a:lnSpc>
            </a:pPr>
            <a:r>
              <a:rPr lang="en-US" sz="3600" b="1" dirty="0">
                <a:latin typeface="+mn-lt"/>
              </a:rPr>
              <a:t>Hebrew Roots = </a:t>
            </a:r>
            <a:r>
              <a:rPr lang="en-US" sz="3600" b="1" u="sng" dirty="0">
                <a:solidFill>
                  <a:srgbClr val="000099"/>
                </a:solidFill>
                <a:latin typeface="+mn-lt"/>
                <a:ea typeface="+mn-ea"/>
                <a:cs typeface="+mn-cs"/>
              </a:rPr>
              <a:t>LEGALISM</a:t>
            </a:r>
            <a:endParaRPr lang="en-US" sz="2800" b="1" u="sng" dirty="0">
              <a:solidFill>
                <a:srgbClr val="000099"/>
              </a:solidFill>
              <a:latin typeface="+mn-lt"/>
              <a:ea typeface="+mn-ea"/>
              <a:cs typeface="+mn-cs"/>
            </a:endParaRPr>
          </a:p>
        </p:txBody>
      </p:sp>
      <p:pic>
        <p:nvPicPr>
          <p:cNvPr id="6" name="Picture 5">
            <a:extLst>
              <a:ext uri="{FF2B5EF4-FFF2-40B4-BE49-F238E27FC236}">
                <a16:creationId xmlns:a16="http://schemas.microsoft.com/office/drawing/2014/main" id="{F607BA66-BFAA-0835-DF12-EE39B4FDAB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8" name="Picture 7">
            <a:extLst>
              <a:ext uri="{FF2B5EF4-FFF2-40B4-BE49-F238E27FC236}">
                <a16:creationId xmlns:a16="http://schemas.microsoft.com/office/drawing/2014/main" id="{AE576741-DA8A-43DF-B8BA-47368EDFE8F7}"/>
              </a:ext>
            </a:extLst>
          </p:cNvPr>
          <p:cNvPicPr>
            <a:picLocks noChangeAspect="1"/>
          </p:cNvPicPr>
          <p:nvPr/>
        </p:nvPicPr>
        <p:blipFill>
          <a:blip r:embed="rId3"/>
          <a:stretch>
            <a:fillRect/>
          </a:stretch>
        </p:blipFill>
        <p:spPr>
          <a:xfrm>
            <a:off x="3556000" y="1155532"/>
            <a:ext cx="5080001" cy="5486400"/>
          </a:xfrm>
          <a:prstGeom prst="rect">
            <a:avLst/>
          </a:prstGeom>
        </p:spPr>
      </p:pic>
    </p:spTree>
    <p:extLst>
      <p:ext uri="{BB962C8B-B14F-4D97-AF65-F5344CB8AC3E}">
        <p14:creationId xmlns:p14="http://schemas.microsoft.com/office/powerpoint/2010/main" val="52021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212726"/>
            <a:ext cx="7886700" cy="994972"/>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A Biblical Response</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10007"/>
            <a:ext cx="10972800" cy="4866956"/>
          </a:xfrm>
        </p:spPr>
        <p:txBody>
          <a:bodyPr>
            <a:noAutofit/>
          </a:bodyPr>
          <a:lstStyle/>
          <a:p>
            <a:pPr marL="457200" indent="-457200" algn="just">
              <a:lnSpc>
                <a:spcPct val="100000"/>
              </a:lnSpc>
              <a:spcBef>
                <a:spcPts val="0"/>
              </a:spcBef>
              <a:spcAft>
                <a:spcPts val="1200"/>
              </a:spcAft>
            </a:pPr>
            <a:r>
              <a:rPr lang="en-US" dirty="0"/>
              <a:t>The Mosaic Laws and ordinances have ended having already been </a:t>
            </a:r>
            <a:r>
              <a:rPr lang="en-US" b="1" u="sng" dirty="0">
                <a:solidFill>
                  <a:srgbClr val="000099"/>
                </a:solidFill>
              </a:rPr>
              <a:t>fulfilled by Christ</a:t>
            </a:r>
            <a:r>
              <a:rPr lang="en-US" dirty="0">
                <a:solidFill>
                  <a:srgbClr val="000099"/>
                </a:solidFill>
              </a:rPr>
              <a:t> </a:t>
            </a:r>
            <a:r>
              <a:rPr lang="en-US" dirty="0"/>
              <a:t>(Col: 2:13-17; Rom. 14:5).</a:t>
            </a:r>
          </a:p>
          <a:p>
            <a:pPr marL="457200" indent="-457200" algn="just">
              <a:lnSpc>
                <a:spcPct val="100000"/>
              </a:lnSpc>
              <a:spcBef>
                <a:spcPts val="0"/>
              </a:spcBef>
              <a:spcAft>
                <a:spcPts val="1200"/>
              </a:spcAft>
            </a:pPr>
            <a:r>
              <a:rPr lang="en-US" dirty="0"/>
              <a:t>Gentile believers are </a:t>
            </a:r>
            <a:r>
              <a:rPr lang="en-US" b="1" u="sng" dirty="0">
                <a:solidFill>
                  <a:srgbClr val="000099"/>
                </a:solidFill>
              </a:rPr>
              <a:t>not</a:t>
            </a:r>
            <a:r>
              <a:rPr lang="en-US" dirty="0"/>
              <a:t> grafted into the Judaism of the Mosaic Covenant; they </a:t>
            </a:r>
            <a:r>
              <a:rPr lang="en-US" b="1" u="sng" dirty="0">
                <a:solidFill>
                  <a:srgbClr val="000099"/>
                </a:solidFill>
              </a:rPr>
              <a:t>are</a:t>
            </a:r>
            <a:r>
              <a:rPr lang="en-US" dirty="0"/>
              <a:t> grafted into Abraham Covenant, which </a:t>
            </a:r>
            <a:r>
              <a:rPr lang="en-US"/>
              <a:t>preceded both the </a:t>
            </a:r>
            <a:r>
              <a:rPr lang="en-US" dirty="0"/>
              <a:t>Law and Jewish customs. Gentile believers are fellow citizens with the saints (Ephesians 2:19), but they are not Jews (1 Cor. 7:18).</a:t>
            </a:r>
          </a:p>
        </p:txBody>
      </p:sp>
      <p:pic>
        <p:nvPicPr>
          <p:cNvPr id="5" name="Picture 4">
            <a:extLst>
              <a:ext uri="{FF2B5EF4-FFF2-40B4-BE49-F238E27FC236}">
                <a16:creationId xmlns:a16="http://schemas.microsoft.com/office/drawing/2014/main" id="{E68B6A0F-C259-F5BD-F0AE-867F35D09F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4" name="Picture 3">
            <a:extLst>
              <a:ext uri="{FF2B5EF4-FFF2-40B4-BE49-F238E27FC236}">
                <a16:creationId xmlns:a16="http://schemas.microsoft.com/office/drawing/2014/main" id="{79060453-6114-44CF-4586-C11AF8CECF18}"/>
              </a:ext>
            </a:extLst>
          </p:cNvPr>
          <p:cNvPicPr>
            <a:picLocks noChangeAspect="1"/>
          </p:cNvPicPr>
          <p:nvPr/>
        </p:nvPicPr>
        <p:blipFill>
          <a:blip r:embed="rId3"/>
          <a:stretch>
            <a:fillRect/>
          </a:stretch>
        </p:blipFill>
        <p:spPr>
          <a:xfrm>
            <a:off x="4433546" y="4135786"/>
            <a:ext cx="3324908" cy="2560320"/>
          </a:xfrm>
          <a:prstGeom prst="rect">
            <a:avLst/>
          </a:prstGeom>
          <a:solidFill>
            <a:schemeClr val="tx1"/>
          </a:solidFill>
          <a:ln w="38100">
            <a:solidFill>
              <a:schemeClr val="bg1"/>
            </a:solidFill>
          </a:ln>
        </p:spPr>
      </p:pic>
    </p:spTree>
    <p:extLst>
      <p:ext uri="{BB962C8B-B14F-4D97-AF65-F5344CB8AC3E}">
        <p14:creationId xmlns:p14="http://schemas.microsoft.com/office/powerpoint/2010/main" val="1220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212726"/>
            <a:ext cx="7886700" cy="994972"/>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A Biblical Response</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10007"/>
            <a:ext cx="10972800" cy="1667655"/>
          </a:xfrm>
        </p:spPr>
        <p:txBody>
          <a:bodyPr>
            <a:noAutofit/>
          </a:bodyPr>
          <a:lstStyle/>
          <a:p>
            <a:pPr marL="457200" indent="-457200" algn="just">
              <a:lnSpc>
                <a:spcPct val="100000"/>
              </a:lnSpc>
              <a:spcBef>
                <a:spcPts val="0"/>
              </a:spcBef>
              <a:spcAft>
                <a:spcPts val="1200"/>
              </a:spcAft>
            </a:pPr>
            <a:r>
              <a:rPr lang="en-US" dirty="0"/>
              <a:t>God has made saved Jews and Gentiles into </a:t>
            </a:r>
            <a:r>
              <a:rPr lang="en-US" b="1" dirty="0">
                <a:solidFill>
                  <a:srgbClr val="000099"/>
                </a:solidFill>
              </a:rPr>
              <a:t>"</a:t>
            </a:r>
            <a:r>
              <a:rPr lang="en-US" b="1" u="sng" dirty="0">
                <a:solidFill>
                  <a:srgbClr val="000099"/>
                </a:solidFill>
              </a:rPr>
              <a:t>one new man</a:t>
            </a:r>
            <a:r>
              <a:rPr lang="en-US" b="1" dirty="0">
                <a:solidFill>
                  <a:srgbClr val="000099"/>
                </a:solidFill>
              </a:rPr>
              <a:t>" </a:t>
            </a:r>
            <a:r>
              <a:rPr lang="en-US" dirty="0"/>
              <a:t>in Christ Jesus (Eph. 2:15). This </a:t>
            </a:r>
            <a:r>
              <a:rPr lang="en-US" b="1" dirty="0">
                <a:solidFill>
                  <a:srgbClr val="000099"/>
                </a:solidFill>
              </a:rPr>
              <a:t>"</a:t>
            </a:r>
            <a:r>
              <a:rPr lang="en-US" b="1" u="sng" dirty="0">
                <a:solidFill>
                  <a:srgbClr val="000099"/>
                </a:solidFill>
              </a:rPr>
              <a:t>new man</a:t>
            </a:r>
            <a:r>
              <a:rPr lang="en-US" b="1" dirty="0">
                <a:solidFill>
                  <a:srgbClr val="000099"/>
                </a:solidFill>
              </a:rPr>
              <a:t>"</a:t>
            </a:r>
            <a:r>
              <a:rPr lang="en-US" dirty="0">
                <a:solidFill>
                  <a:srgbClr val="000099"/>
                </a:solidFill>
              </a:rPr>
              <a:t> </a:t>
            </a:r>
            <a:r>
              <a:rPr lang="en-US" dirty="0"/>
              <a:t>refers to the Church, the body of Christ, which is made up of neither Jew nor Gentile (Gal. 3:27-29). </a:t>
            </a:r>
          </a:p>
        </p:txBody>
      </p:sp>
      <p:pic>
        <p:nvPicPr>
          <p:cNvPr id="5" name="Picture 4">
            <a:extLst>
              <a:ext uri="{FF2B5EF4-FFF2-40B4-BE49-F238E27FC236}">
                <a16:creationId xmlns:a16="http://schemas.microsoft.com/office/drawing/2014/main" id="{E68B6A0F-C259-F5BD-F0AE-867F35D09F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1026" name="Picture 2" descr="One New Man | Christ Community Church">
            <a:extLst>
              <a:ext uri="{FF2B5EF4-FFF2-40B4-BE49-F238E27FC236}">
                <a16:creationId xmlns:a16="http://schemas.microsoft.com/office/drawing/2014/main" id="{444FAB16-723B-11A1-C893-132C1666B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64868"/>
            <a:ext cx="7315200"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735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5C0F49-7170-4AAB-A1DF-DF10B172549D}"/>
              </a:ext>
            </a:extLst>
          </p:cNvPr>
          <p:cNvSpPr>
            <a:spLocks noGrp="1"/>
          </p:cNvSpPr>
          <p:nvPr>
            <p:ph type="title"/>
          </p:nvPr>
        </p:nvSpPr>
        <p:spPr>
          <a:xfrm>
            <a:off x="2152650" y="212726"/>
            <a:ext cx="7886700" cy="994972"/>
          </a:xfrm>
        </p:spPr>
        <p:txBody>
          <a:bodyPr>
            <a:noAutofit/>
          </a:bodyPr>
          <a:lstStyle/>
          <a:p>
            <a:pPr algn="ctr">
              <a:lnSpc>
                <a:spcPct val="100000"/>
              </a:lnSpc>
            </a:pPr>
            <a:r>
              <a:rPr lang="en-US" sz="3600" b="1" dirty="0">
                <a:latin typeface="+mn-lt"/>
              </a:rPr>
              <a:t>Hebrew Roots:</a:t>
            </a:r>
            <a:br>
              <a:rPr lang="en-US" sz="3600" b="1" dirty="0">
                <a:latin typeface="+mn-lt"/>
              </a:rPr>
            </a:br>
            <a:r>
              <a:rPr lang="en-US" sz="3600" b="1" dirty="0">
                <a:latin typeface="+mn-lt"/>
              </a:rPr>
              <a:t>A Biblical Response</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377295"/>
            <a:ext cx="10972800" cy="1299231"/>
          </a:xfrm>
        </p:spPr>
        <p:txBody>
          <a:bodyPr>
            <a:noAutofit/>
          </a:bodyPr>
          <a:lstStyle/>
          <a:p>
            <a:pPr marL="457200" indent="-457200" algn="just">
              <a:lnSpc>
                <a:spcPct val="100000"/>
              </a:lnSpc>
              <a:spcBef>
                <a:spcPts val="0"/>
              </a:spcBef>
              <a:spcAft>
                <a:spcPts val="1200"/>
              </a:spcAft>
            </a:pPr>
            <a:r>
              <a:rPr lang="en-US" b="1" u="sng" dirty="0">
                <a:solidFill>
                  <a:srgbClr val="000099"/>
                </a:solidFill>
              </a:rPr>
              <a:t>Nowhere</a:t>
            </a:r>
            <a:r>
              <a:rPr lang="en-US" dirty="0"/>
              <a:t> in the Bible do we find Gentile believers being instructed to follow Levitical laws or Jewish customs; in fact, the </a:t>
            </a:r>
            <a:r>
              <a:rPr lang="en-US" b="1" u="sng" dirty="0">
                <a:solidFill>
                  <a:srgbClr val="000099"/>
                </a:solidFill>
              </a:rPr>
              <a:t>opposite</a:t>
            </a:r>
            <a:r>
              <a:rPr lang="en-US" dirty="0"/>
              <a:t> is taught in Rom. 7:6. </a:t>
            </a:r>
          </a:p>
        </p:txBody>
      </p:sp>
      <p:pic>
        <p:nvPicPr>
          <p:cNvPr id="4" name="Picture 3">
            <a:extLst>
              <a:ext uri="{FF2B5EF4-FFF2-40B4-BE49-F238E27FC236}">
                <a16:creationId xmlns:a16="http://schemas.microsoft.com/office/drawing/2014/main" id="{A6A0AF25-435B-4C65-84A9-B27F9CC5AE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2952654"/>
            <a:ext cx="4876800" cy="3657600"/>
          </a:xfrm>
          <a:prstGeom prst="rect">
            <a:avLst/>
          </a:prstGeom>
        </p:spPr>
      </p:pic>
      <p:pic>
        <p:nvPicPr>
          <p:cNvPr id="2" name="Picture 1">
            <a:extLst>
              <a:ext uri="{FF2B5EF4-FFF2-40B4-BE49-F238E27FC236}">
                <a16:creationId xmlns:a16="http://schemas.microsoft.com/office/drawing/2014/main" id="{9A3BD0E4-6D4B-272A-3970-4611C89241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351685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D8FF-0455-40AF-8BD5-4DE66D18AB3A}"/>
              </a:ext>
            </a:extLst>
          </p:cNvPr>
          <p:cNvSpPr>
            <a:spLocks noGrp="1"/>
          </p:cNvSpPr>
          <p:nvPr>
            <p:ph type="title"/>
          </p:nvPr>
        </p:nvSpPr>
        <p:spPr>
          <a:xfrm>
            <a:off x="2152650" y="202757"/>
            <a:ext cx="7886700" cy="635444"/>
          </a:xfrm>
        </p:spPr>
        <p:txBody>
          <a:bodyPr>
            <a:noAutofit/>
          </a:bodyPr>
          <a:lstStyle/>
          <a:p>
            <a:pPr algn="ctr">
              <a:lnSpc>
                <a:spcPct val="100000"/>
              </a:lnSpc>
            </a:pPr>
            <a:r>
              <a:rPr lang="en-US" sz="3600" b="1" dirty="0">
                <a:latin typeface="+mn-lt"/>
              </a:rPr>
              <a:t>Error </a:t>
            </a:r>
            <a:r>
              <a:rPr lang="en-US" sz="3600" b="1" u="sng" dirty="0">
                <a:latin typeface="+mn-lt"/>
              </a:rPr>
              <a:t>always</a:t>
            </a:r>
            <a:r>
              <a:rPr lang="en-US" sz="3600" b="1" dirty="0">
                <a:latin typeface="+mn-lt"/>
              </a:rPr>
              <a:t> begets error!  </a:t>
            </a:r>
          </a:p>
        </p:txBody>
      </p:sp>
      <p:sp>
        <p:nvSpPr>
          <p:cNvPr id="3" name="Content Placeholder 2">
            <a:extLst>
              <a:ext uri="{FF2B5EF4-FFF2-40B4-BE49-F238E27FC236}">
                <a16:creationId xmlns:a16="http://schemas.microsoft.com/office/drawing/2014/main" id="{F9337828-7810-433D-B65E-1692316DAC54}"/>
              </a:ext>
            </a:extLst>
          </p:cNvPr>
          <p:cNvSpPr>
            <a:spLocks noGrp="1"/>
          </p:cNvSpPr>
          <p:nvPr>
            <p:ph idx="1"/>
          </p:nvPr>
        </p:nvSpPr>
        <p:spPr>
          <a:xfrm>
            <a:off x="609600" y="1371600"/>
            <a:ext cx="10972800" cy="875945"/>
          </a:xfrm>
        </p:spPr>
        <p:txBody>
          <a:bodyPr>
            <a:normAutofit/>
          </a:bodyPr>
          <a:lstStyle/>
          <a:p>
            <a:pPr marL="457200" indent="-457200" algn="just">
              <a:lnSpc>
                <a:spcPct val="100000"/>
              </a:lnSpc>
              <a:spcBef>
                <a:spcPts val="0"/>
              </a:spcBef>
              <a:spcAft>
                <a:spcPts val="1200"/>
              </a:spcAft>
            </a:pPr>
            <a:r>
              <a:rPr lang="en-US" dirty="0"/>
              <a:t>An error in basic theology at any point creates a domino effect.</a:t>
            </a:r>
          </a:p>
        </p:txBody>
      </p:sp>
      <p:pic>
        <p:nvPicPr>
          <p:cNvPr id="4" name="Picture 3">
            <a:extLst>
              <a:ext uri="{FF2B5EF4-FFF2-40B4-BE49-F238E27FC236}">
                <a16:creationId xmlns:a16="http://schemas.microsoft.com/office/drawing/2014/main" id="{DFC2E5E7-8F80-4A3C-A3CE-7B1DEB1EAB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0" y="2219782"/>
            <a:ext cx="7315200" cy="4114800"/>
          </a:xfrm>
          <a:prstGeom prst="rect">
            <a:avLst/>
          </a:prstGeom>
        </p:spPr>
      </p:pic>
      <p:pic>
        <p:nvPicPr>
          <p:cNvPr id="6" name="Picture 5">
            <a:extLst>
              <a:ext uri="{FF2B5EF4-FFF2-40B4-BE49-F238E27FC236}">
                <a16:creationId xmlns:a16="http://schemas.microsoft.com/office/drawing/2014/main" id="{69D6022F-6BCD-9BA8-59E2-1AFDE250EF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spTree>
    <p:extLst>
      <p:ext uri="{BB962C8B-B14F-4D97-AF65-F5344CB8AC3E}">
        <p14:creationId xmlns:p14="http://schemas.microsoft.com/office/powerpoint/2010/main" val="3388721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222252"/>
            <a:ext cx="7886700" cy="596899"/>
          </a:xfrm>
        </p:spPr>
        <p:txBody>
          <a:bodyPr>
            <a:noAutofit/>
          </a:bodyPr>
          <a:lstStyle/>
          <a:p>
            <a:pPr algn="ctr">
              <a:lnSpc>
                <a:spcPct val="100000"/>
              </a:lnSpc>
            </a:pPr>
            <a:r>
              <a:rPr lang="en-US" sz="3600" b="1" dirty="0">
                <a:latin typeface="+mn-lt"/>
              </a:rPr>
              <a:t>Hebrew Roots: Positives</a:t>
            </a:r>
          </a:p>
        </p:txBody>
      </p:sp>
      <p:sp>
        <p:nvSpPr>
          <p:cNvPr id="3" name="Content Placeholder 2">
            <a:extLst>
              <a:ext uri="{FF2B5EF4-FFF2-40B4-BE49-F238E27FC236}">
                <a16:creationId xmlns:a16="http://schemas.microsoft.com/office/drawing/2014/main" id="{6A7EA008-D63B-487F-84A0-7A8AA6A371F7}"/>
              </a:ext>
            </a:extLst>
          </p:cNvPr>
          <p:cNvSpPr>
            <a:spLocks noGrp="1"/>
          </p:cNvSpPr>
          <p:nvPr>
            <p:ph idx="1"/>
          </p:nvPr>
        </p:nvSpPr>
        <p:spPr>
          <a:xfrm>
            <a:off x="609600" y="1602862"/>
            <a:ext cx="10972800" cy="5033963"/>
          </a:xfrm>
        </p:spPr>
        <p:txBody>
          <a:bodyPr>
            <a:noAutofit/>
          </a:bodyPr>
          <a:lstStyle/>
          <a:p>
            <a:pPr marL="457200" indent="-457200" algn="just">
              <a:lnSpc>
                <a:spcPct val="100000"/>
              </a:lnSpc>
              <a:spcBef>
                <a:spcPts val="0"/>
              </a:spcBef>
              <a:spcAft>
                <a:spcPts val="1200"/>
              </a:spcAft>
            </a:pPr>
            <a:r>
              <a:rPr lang="en-US" dirty="0"/>
              <a:t>Seeking to explore the Jewish culture and perspective, within which most of the Bible was written, opens and enriches our understanding of the Scriptures, adding insight and depth to many of the passages, parables and idioms. </a:t>
            </a:r>
          </a:p>
          <a:p>
            <a:pPr marL="457200" indent="-457200" algn="just">
              <a:lnSpc>
                <a:spcPct val="100000"/>
              </a:lnSpc>
              <a:spcBef>
                <a:spcPts val="0"/>
              </a:spcBef>
              <a:spcAft>
                <a:spcPts val="1200"/>
              </a:spcAft>
            </a:pPr>
            <a:r>
              <a:rPr lang="en-US" dirty="0"/>
              <a:t>There is nothing wrong with Gentiles and Jews joining together in celebrating the feasts and enjoying a Messianic style of worship.</a:t>
            </a:r>
          </a:p>
        </p:txBody>
      </p:sp>
      <p:pic>
        <p:nvPicPr>
          <p:cNvPr id="5" name="Picture 4">
            <a:extLst>
              <a:ext uri="{FF2B5EF4-FFF2-40B4-BE49-F238E27FC236}">
                <a16:creationId xmlns:a16="http://schemas.microsoft.com/office/drawing/2014/main" id="{034707D9-81A3-C59B-7792-2A3E581786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4" name="Picture 3">
            <a:extLst>
              <a:ext uri="{FF2B5EF4-FFF2-40B4-BE49-F238E27FC236}">
                <a16:creationId xmlns:a16="http://schemas.microsoft.com/office/drawing/2014/main" id="{5513495D-657F-8F0B-9D20-94F05A1A2AE9}"/>
              </a:ext>
            </a:extLst>
          </p:cNvPr>
          <p:cNvPicPr>
            <a:picLocks noChangeAspect="1"/>
          </p:cNvPicPr>
          <p:nvPr/>
        </p:nvPicPr>
        <p:blipFill>
          <a:blip r:embed="rId3"/>
          <a:stretch>
            <a:fillRect/>
          </a:stretch>
        </p:blipFill>
        <p:spPr>
          <a:xfrm>
            <a:off x="4298122" y="4566783"/>
            <a:ext cx="3595757"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9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7D9-06B8-42E9-8FD4-2A61F17F49D7}"/>
              </a:ext>
            </a:extLst>
          </p:cNvPr>
          <p:cNvSpPr>
            <a:spLocks noGrp="1"/>
          </p:cNvSpPr>
          <p:nvPr>
            <p:ph type="title"/>
          </p:nvPr>
        </p:nvSpPr>
        <p:spPr>
          <a:xfrm>
            <a:off x="2152650" y="222252"/>
            <a:ext cx="7886700" cy="596899"/>
          </a:xfrm>
        </p:spPr>
        <p:txBody>
          <a:bodyPr>
            <a:noAutofit/>
          </a:bodyPr>
          <a:lstStyle/>
          <a:p>
            <a:pPr algn="ctr">
              <a:lnSpc>
                <a:spcPct val="100000"/>
              </a:lnSpc>
            </a:pPr>
            <a:r>
              <a:rPr lang="en-US" sz="3600" b="1" dirty="0">
                <a:latin typeface="+mn-lt"/>
              </a:rPr>
              <a:t>Hebrew Roots: Positives</a:t>
            </a:r>
          </a:p>
        </p:txBody>
      </p:sp>
      <p:pic>
        <p:nvPicPr>
          <p:cNvPr id="5" name="Picture 4">
            <a:extLst>
              <a:ext uri="{FF2B5EF4-FFF2-40B4-BE49-F238E27FC236}">
                <a16:creationId xmlns:a16="http://schemas.microsoft.com/office/drawing/2014/main" id="{034707D9-81A3-C59B-7792-2A3E581786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363" y="43130"/>
            <a:ext cx="1954240" cy="1097280"/>
          </a:xfrm>
          <a:prstGeom prst="rect">
            <a:avLst/>
          </a:prstGeom>
        </p:spPr>
      </p:pic>
      <p:pic>
        <p:nvPicPr>
          <p:cNvPr id="9" name="Picture 8">
            <a:extLst>
              <a:ext uri="{FF2B5EF4-FFF2-40B4-BE49-F238E27FC236}">
                <a16:creationId xmlns:a16="http://schemas.microsoft.com/office/drawing/2014/main" id="{C23B3340-6794-CD89-8B02-FC434C4942BA}"/>
              </a:ext>
            </a:extLst>
          </p:cNvPr>
          <p:cNvPicPr>
            <a:picLocks noChangeAspect="1"/>
          </p:cNvPicPr>
          <p:nvPr/>
        </p:nvPicPr>
        <p:blipFill>
          <a:blip r:embed="rId3"/>
          <a:stretch>
            <a:fillRect/>
          </a:stretch>
        </p:blipFill>
        <p:spPr>
          <a:xfrm>
            <a:off x="3072385" y="3553138"/>
            <a:ext cx="6047231"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F0F6C59-6D2B-D034-1B38-B37BA1C3E07B}"/>
              </a:ext>
            </a:extLst>
          </p:cNvPr>
          <p:cNvSpPr txBox="1"/>
          <p:nvPr/>
        </p:nvSpPr>
        <p:spPr>
          <a:xfrm>
            <a:off x="629362" y="1561201"/>
            <a:ext cx="10953037" cy="138499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Learning the way in which the Jews understood the teachings of our Lord can be a tool, giving us greater effectiveness in reaching the unbelieving Jew with the gospel. </a:t>
            </a:r>
          </a:p>
        </p:txBody>
      </p:sp>
    </p:spTree>
    <p:extLst>
      <p:ext uri="{BB962C8B-B14F-4D97-AF65-F5344CB8AC3E}">
        <p14:creationId xmlns:p14="http://schemas.microsoft.com/office/powerpoint/2010/main" val="4075010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7B64-A390-498C-8B63-5CDA0A7F5A74}"/>
              </a:ext>
            </a:extLst>
          </p:cNvPr>
          <p:cNvSpPr>
            <a:spLocks noGrp="1"/>
          </p:cNvSpPr>
          <p:nvPr>
            <p:ph type="title"/>
          </p:nvPr>
        </p:nvSpPr>
        <p:spPr/>
        <p:txBody>
          <a:bodyPr/>
          <a:lstStyle/>
          <a:p>
            <a:pPr>
              <a:lnSpc>
                <a:spcPct val="100000"/>
              </a:lnSpc>
            </a:pPr>
            <a:r>
              <a:rPr lang="en-US" sz="3600" b="1" dirty="0">
                <a:latin typeface="+mn-lt"/>
              </a:rPr>
              <a:t>References</a:t>
            </a:r>
          </a:p>
        </p:txBody>
      </p:sp>
      <p:sp>
        <p:nvSpPr>
          <p:cNvPr id="3" name="Content Placeholder 2">
            <a:extLst>
              <a:ext uri="{FF2B5EF4-FFF2-40B4-BE49-F238E27FC236}">
                <a16:creationId xmlns:a16="http://schemas.microsoft.com/office/drawing/2014/main" id="{6404120E-6511-4ED8-B89E-D046A24AFCF8}"/>
              </a:ext>
            </a:extLst>
          </p:cNvPr>
          <p:cNvSpPr>
            <a:spLocks noGrp="1"/>
          </p:cNvSpPr>
          <p:nvPr>
            <p:ph idx="1"/>
          </p:nvPr>
        </p:nvSpPr>
        <p:spPr/>
        <p:txBody>
          <a:bodyPr/>
          <a:lstStyle/>
          <a:p>
            <a:pPr>
              <a:lnSpc>
                <a:spcPct val="100000"/>
              </a:lnSpc>
              <a:spcBef>
                <a:spcPts val="0"/>
              </a:spcBef>
              <a:spcAft>
                <a:spcPts val="1200"/>
              </a:spcAft>
            </a:pPr>
            <a:r>
              <a:rPr lang="en-US" dirty="0"/>
              <a:t>https://en.wikipedia.org/wiki/Hebrew_Roots</a:t>
            </a:r>
          </a:p>
          <a:p>
            <a:pPr>
              <a:lnSpc>
                <a:spcPct val="100000"/>
              </a:lnSpc>
              <a:spcBef>
                <a:spcPts val="0"/>
              </a:spcBef>
              <a:spcAft>
                <a:spcPts val="1200"/>
              </a:spcAft>
            </a:pPr>
            <a:r>
              <a:rPr lang="en-US" dirty="0"/>
              <a:t>https://www.gotquestions.org/Hebrew-roots.html</a:t>
            </a:r>
          </a:p>
          <a:p>
            <a:pPr>
              <a:lnSpc>
                <a:spcPct val="100000"/>
              </a:lnSpc>
              <a:spcBef>
                <a:spcPts val="0"/>
              </a:spcBef>
              <a:spcAft>
                <a:spcPts val="1200"/>
              </a:spcAft>
            </a:pPr>
            <a:r>
              <a:rPr lang="en-US" dirty="0"/>
              <a:t>https://answersingenesis.org/presuppositions/dangers-hebrew-roots-movement/</a:t>
            </a:r>
          </a:p>
          <a:p>
            <a:pPr>
              <a:lnSpc>
                <a:spcPct val="100000"/>
              </a:lnSpc>
              <a:spcBef>
                <a:spcPts val="0"/>
              </a:spcBef>
              <a:spcAft>
                <a:spcPts val="1200"/>
              </a:spcAft>
            </a:pPr>
            <a:r>
              <a:rPr lang="en-US" dirty="0"/>
              <a:t>http://www.middletownbiblechurch.org/doctrine/doctrine.htm </a:t>
            </a:r>
          </a:p>
          <a:p>
            <a:pPr>
              <a:lnSpc>
                <a:spcPct val="100000"/>
              </a:lnSpc>
              <a:spcBef>
                <a:spcPts val="0"/>
              </a:spcBef>
              <a:spcAft>
                <a:spcPts val="1200"/>
              </a:spcAft>
            </a:pPr>
            <a:r>
              <a:rPr lang="en-US" dirty="0"/>
              <a:t>http://faithfacts.org/world-religions-and-theology/cults-and-heresies#Heresy </a:t>
            </a:r>
          </a:p>
        </p:txBody>
      </p:sp>
    </p:spTree>
    <p:extLst>
      <p:ext uri="{BB962C8B-B14F-4D97-AF65-F5344CB8AC3E}">
        <p14:creationId xmlns:p14="http://schemas.microsoft.com/office/powerpoint/2010/main" val="219706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9E77E-511B-4DAF-BFA8-21A9697EFD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0" y="1375306"/>
            <a:ext cx="7315200" cy="4107389"/>
          </a:xfrm>
          <a:prstGeom prst="rect">
            <a:avLst/>
          </a:prstGeom>
        </p:spPr>
      </p:pic>
      <p:sp>
        <p:nvSpPr>
          <p:cNvPr id="2" name="Title 1">
            <a:extLst>
              <a:ext uri="{FF2B5EF4-FFF2-40B4-BE49-F238E27FC236}">
                <a16:creationId xmlns:a16="http://schemas.microsoft.com/office/drawing/2014/main" id="{A099FFA5-D2BF-FD92-3E12-CA3260627B64}"/>
              </a:ext>
            </a:extLst>
          </p:cNvPr>
          <p:cNvSpPr txBox="1">
            <a:spLocks/>
          </p:cNvSpPr>
          <p:nvPr/>
        </p:nvSpPr>
        <p:spPr>
          <a:xfrm>
            <a:off x="2152650" y="166259"/>
            <a:ext cx="7886700" cy="9144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b="1" dirty="0">
                <a:latin typeface="+mn-lt"/>
              </a:rPr>
              <a:t>Basic Definitions</a:t>
            </a:r>
          </a:p>
        </p:txBody>
      </p:sp>
    </p:spTree>
    <p:extLst>
      <p:ext uri="{BB962C8B-B14F-4D97-AF65-F5344CB8AC3E}">
        <p14:creationId xmlns:p14="http://schemas.microsoft.com/office/powerpoint/2010/main" val="371045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9A03D-4BB8-4B59-BC84-AFC217EC713B}"/>
              </a:ext>
            </a:extLst>
          </p:cNvPr>
          <p:cNvSpPr>
            <a:spLocks noGrp="1"/>
          </p:cNvSpPr>
          <p:nvPr>
            <p:ph idx="1"/>
          </p:nvPr>
        </p:nvSpPr>
        <p:spPr>
          <a:xfrm>
            <a:off x="609600" y="1154005"/>
            <a:ext cx="10972800" cy="5305244"/>
          </a:xfrm>
        </p:spPr>
        <p:txBody>
          <a:bodyPr>
            <a:noAutofit/>
          </a:bodyPr>
          <a:lstStyle/>
          <a:p>
            <a:pPr marL="457200" indent="-457200" algn="just">
              <a:lnSpc>
                <a:spcPct val="100000"/>
              </a:lnSpc>
              <a:spcBef>
                <a:spcPts val="0"/>
              </a:spcBef>
              <a:spcAft>
                <a:spcPts val="900"/>
              </a:spcAft>
              <a:buFont typeface="+mj-lt"/>
              <a:buAutoNum type="arabicPeriod"/>
            </a:pPr>
            <a:r>
              <a:rPr lang="en-US" b="1" u="sng" dirty="0">
                <a:solidFill>
                  <a:srgbClr val="000099"/>
                </a:solidFill>
              </a:rPr>
              <a:t>Orthodox Doctrine</a:t>
            </a:r>
            <a:r>
              <a:rPr lang="en-US" b="1" dirty="0">
                <a:solidFill>
                  <a:srgbClr val="000099"/>
                </a:solidFill>
              </a:rPr>
              <a:t> </a:t>
            </a:r>
            <a:r>
              <a:rPr lang="en-US" b="1" dirty="0"/>
              <a:t>– </a:t>
            </a:r>
            <a:r>
              <a:rPr lang="en-US" dirty="0"/>
              <a:t>Orthodox means “right belief” and generally refers to </a:t>
            </a:r>
            <a:r>
              <a:rPr lang="en-US" b="1" u="sng" dirty="0">
                <a:solidFill>
                  <a:srgbClr val="000099"/>
                </a:solidFill>
              </a:rPr>
              <a:t>the essentials</a:t>
            </a:r>
            <a:r>
              <a:rPr lang="en-US" dirty="0"/>
              <a:t> of the historic Christian faith as taught by Jesus and the Apostles including:</a:t>
            </a:r>
          </a:p>
          <a:p>
            <a:pPr marL="914400" lvl="1" indent="-457200" algn="just">
              <a:lnSpc>
                <a:spcPct val="100000"/>
              </a:lnSpc>
              <a:spcBef>
                <a:spcPts val="0"/>
              </a:spcBef>
              <a:spcAft>
                <a:spcPts val="900"/>
              </a:spcAft>
              <a:buFont typeface="+mj-lt"/>
              <a:buAutoNum type="alphaLcPeriod"/>
            </a:pPr>
            <a:r>
              <a:rPr lang="en-US" sz="2800" dirty="0"/>
              <a:t>Monotheism (God is one)</a:t>
            </a:r>
          </a:p>
          <a:p>
            <a:pPr marL="914400" lvl="1" indent="-457200" algn="just">
              <a:lnSpc>
                <a:spcPct val="100000"/>
              </a:lnSpc>
              <a:spcBef>
                <a:spcPts val="0"/>
              </a:spcBef>
              <a:spcAft>
                <a:spcPts val="900"/>
              </a:spcAft>
              <a:buFont typeface="+mj-lt"/>
              <a:buAutoNum type="alphaLcPeriod"/>
            </a:pPr>
            <a:r>
              <a:rPr lang="en-US" sz="2800" dirty="0"/>
              <a:t>The Trinity (God is a triunity)</a:t>
            </a:r>
          </a:p>
          <a:p>
            <a:pPr marL="914400" lvl="1" indent="-457200" algn="just">
              <a:lnSpc>
                <a:spcPct val="100000"/>
              </a:lnSpc>
              <a:spcBef>
                <a:spcPts val="0"/>
              </a:spcBef>
              <a:spcAft>
                <a:spcPts val="900"/>
              </a:spcAft>
              <a:buFont typeface="+mj-lt"/>
              <a:buAutoNum type="alphaLcPeriod"/>
            </a:pPr>
            <a:r>
              <a:rPr lang="en-US" sz="2800" dirty="0"/>
              <a:t>The deity of Christ (Jesus is the 2</a:t>
            </a:r>
            <a:r>
              <a:rPr lang="en-US" sz="2800" baseline="30000" dirty="0"/>
              <a:t>nd</a:t>
            </a:r>
            <a:r>
              <a:rPr lang="en-US" sz="2800" dirty="0"/>
              <a:t> Person of the Trinity)</a:t>
            </a:r>
          </a:p>
          <a:p>
            <a:pPr marL="914400" lvl="1" indent="-457200" algn="just">
              <a:lnSpc>
                <a:spcPct val="100000"/>
              </a:lnSpc>
              <a:spcBef>
                <a:spcPts val="0"/>
              </a:spcBef>
              <a:spcAft>
                <a:spcPts val="900"/>
              </a:spcAft>
              <a:buFont typeface="+mj-lt"/>
              <a:buAutoNum type="alphaLcPeriod"/>
            </a:pPr>
            <a:r>
              <a:rPr lang="en-US" sz="2800" dirty="0"/>
              <a:t>The virgin birth</a:t>
            </a:r>
          </a:p>
          <a:p>
            <a:pPr marL="914400" lvl="1" indent="-457200" algn="just">
              <a:lnSpc>
                <a:spcPct val="100000"/>
              </a:lnSpc>
              <a:spcBef>
                <a:spcPts val="0"/>
              </a:spcBef>
              <a:spcAft>
                <a:spcPts val="900"/>
              </a:spcAft>
              <a:buFont typeface="+mj-lt"/>
              <a:buAutoNum type="alphaLcPeriod"/>
            </a:pPr>
            <a:r>
              <a:rPr lang="en-US" sz="2800" dirty="0"/>
              <a:t>The resurrection</a:t>
            </a:r>
          </a:p>
          <a:p>
            <a:pPr marL="914400" lvl="1" indent="-457200" algn="just">
              <a:lnSpc>
                <a:spcPct val="100000"/>
              </a:lnSpc>
              <a:spcBef>
                <a:spcPts val="0"/>
              </a:spcBef>
              <a:spcAft>
                <a:spcPts val="900"/>
              </a:spcAft>
              <a:buFont typeface="+mj-lt"/>
              <a:buAutoNum type="alphaLcPeriod"/>
            </a:pPr>
            <a:r>
              <a:rPr lang="en-US" sz="2800" dirty="0"/>
              <a:t>The Gospel (the death, burial, resurrection, and ascension of Christ.</a:t>
            </a:r>
          </a:p>
        </p:txBody>
      </p:sp>
      <p:sp>
        <p:nvSpPr>
          <p:cNvPr id="6" name="Title 1">
            <a:extLst>
              <a:ext uri="{FF2B5EF4-FFF2-40B4-BE49-F238E27FC236}">
                <a16:creationId xmlns:a16="http://schemas.microsoft.com/office/drawing/2014/main" id="{E85183DD-C8C3-EA33-47EF-403308C04EF9}"/>
              </a:ext>
            </a:extLst>
          </p:cNvPr>
          <p:cNvSpPr txBox="1">
            <a:spLocks/>
          </p:cNvSpPr>
          <p:nvPr/>
        </p:nvSpPr>
        <p:spPr>
          <a:xfrm>
            <a:off x="2152650" y="166259"/>
            <a:ext cx="7886700" cy="9144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b="1" dirty="0">
                <a:latin typeface="+mn-lt"/>
              </a:rPr>
              <a:t>Basic Definitions</a:t>
            </a:r>
          </a:p>
        </p:txBody>
      </p:sp>
    </p:spTree>
    <p:extLst>
      <p:ext uri="{BB962C8B-B14F-4D97-AF65-F5344CB8AC3E}">
        <p14:creationId xmlns:p14="http://schemas.microsoft.com/office/powerpoint/2010/main" val="242270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9A03D-4BB8-4B59-BC84-AFC217EC713B}"/>
              </a:ext>
            </a:extLst>
          </p:cNvPr>
          <p:cNvSpPr>
            <a:spLocks noGrp="1"/>
          </p:cNvSpPr>
          <p:nvPr>
            <p:ph idx="1"/>
          </p:nvPr>
        </p:nvSpPr>
        <p:spPr>
          <a:xfrm>
            <a:off x="609600" y="1147958"/>
            <a:ext cx="10972800" cy="5624424"/>
          </a:xfrm>
        </p:spPr>
        <p:txBody>
          <a:bodyPr>
            <a:noAutofit/>
          </a:bodyPr>
          <a:lstStyle/>
          <a:p>
            <a:pPr marL="457200" indent="-457200" algn="just">
              <a:lnSpc>
                <a:spcPct val="100000"/>
              </a:lnSpc>
              <a:spcBef>
                <a:spcPts val="0"/>
              </a:spcBef>
              <a:spcAft>
                <a:spcPts val="600"/>
              </a:spcAft>
              <a:buFont typeface="+mj-lt"/>
              <a:buAutoNum type="arabicPeriod" startAt="2"/>
            </a:pPr>
            <a:r>
              <a:rPr lang="en-US" b="1" u="sng" dirty="0">
                <a:solidFill>
                  <a:srgbClr val="000099"/>
                </a:solidFill>
              </a:rPr>
              <a:t>False Religion</a:t>
            </a:r>
            <a:r>
              <a:rPr lang="en-US" b="1" dirty="0"/>
              <a:t> – </a:t>
            </a:r>
            <a:r>
              <a:rPr lang="en-US" dirty="0"/>
              <a:t>rules or ritual based; </a:t>
            </a:r>
            <a:r>
              <a:rPr lang="en-US" i="1" dirty="0"/>
              <a:t>not relationship based</a:t>
            </a:r>
            <a:r>
              <a:rPr lang="en-US" dirty="0"/>
              <a:t>.</a:t>
            </a:r>
          </a:p>
          <a:p>
            <a:pPr marL="457200" indent="-457200" algn="just">
              <a:lnSpc>
                <a:spcPct val="100000"/>
              </a:lnSpc>
              <a:spcBef>
                <a:spcPts val="0"/>
              </a:spcBef>
              <a:spcAft>
                <a:spcPts val="600"/>
              </a:spcAft>
              <a:buFont typeface="+mj-lt"/>
              <a:buAutoNum type="arabicPeriod" startAt="2"/>
            </a:pPr>
            <a:r>
              <a:rPr lang="en-US" b="1" u="sng" dirty="0">
                <a:solidFill>
                  <a:srgbClr val="000099"/>
                </a:solidFill>
              </a:rPr>
              <a:t>Cult</a:t>
            </a:r>
            <a:r>
              <a:rPr lang="en-US" b="1" dirty="0"/>
              <a:t> – </a:t>
            </a:r>
            <a:r>
              <a:rPr lang="en-US" dirty="0"/>
              <a:t>A deviation from orthodoxy (right belief).</a:t>
            </a:r>
          </a:p>
          <a:p>
            <a:pPr marL="914400" lvl="1" indent="-457200" algn="just">
              <a:lnSpc>
                <a:spcPct val="100000"/>
              </a:lnSpc>
              <a:spcBef>
                <a:spcPts val="0"/>
              </a:spcBef>
              <a:spcAft>
                <a:spcPts val="600"/>
              </a:spcAft>
              <a:buFont typeface="+mj-lt"/>
              <a:buAutoNum type="alphaLcParenR"/>
            </a:pPr>
            <a:r>
              <a:rPr lang="en-US" sz="2800" b="1" u="sng" dirty="0">
                <a:solidFill>
                  <a:srgbClr val="000099"/>
                </a:solidFill>
              </a:rPr>
              <a:t>Heresy</a:t>
            </a:r>
            <a:r>
              <a:rPr lang="en-US" sz="2800" b="1" dirty="0"/>
              <a:t> </a:t>
            </a:r>
            <a:r>
              <a:rPr lang="en-US" sz="2800" dirty="0"/>
              <a:t>– A denial of orthodoxy (right belief). “Heresy,” refers to false teachings that are destructive because they overturn the basic elements which make up the historic Christian faith, substituting in their place doctrines which distort or contradict the teachings found in the Bible.</a:t>
            </a:r>
          </a:p>
          <a:p>
            <a:pPr marL="914400" lvl="1" indent="-457200" algn="just">
              <a:lnSpc>
                <a:spcPct val="100000"/>
              </a:lnSpc>
              <a:spcBef>
                <a:spcPts val="0"/>
              </a:spcBef>
              <a:spcAft>
                <a:spcPts val="600"/>
              </a:spcAft>
              <a:buFont typeface="+mj-lt"/>
              <a:buAutoNum type="alphaLcParenR"/>
            </a:pPr>
            <a:r>
              <a:rPr lang="en-US" sz="2800" b="1" u="sng" dirty="0">
                <a:solidFill>
                  <a:srgbClr val="000099"/>
                </a:solidFill>
              </a:rPr>
              <a:t>Aberrant</a:t>
            </a:r>
            <a:r>
              <a:rPr lang="en-US" sz="2800" b="1" dirty="0"/>
              <a:t> – </a:t>
            </a:r>
            <a:r>
              <a:rPr lang="en-US" sz="2800" dirty="0"/>
              <a:t>a doctrine that does not overtly deny basic biblical theology, but is dangerously inconsistent with orthodoxy (right belief). A group may be orthodox in its central theology while at the same time maintain teachings and practices that are clearly at odds with essential Christian theology.</a:t>
            </a:r>
          </a:p>
        </p:txBody>
      </p:sp>
      <p:sp>
        <p:nvSpPr>
          <p:cNvPr id="5" name="Title 1">
            <a:extLst>
              <a:ext uri="{FF2B5EF4-FFF2-40B4-BE49-F238E27FC236}">
                <a16:creationId xmlns:a16="http://schemas.microsoft.com/office/drawing/2014/main" id="{1D27D856-2662-3E13-9DCF-43FEB7B70A0A}"/>
              </a:ext>
            </a:extLst>
          </p:cNvPr>
          <p:cNvSpPr txBox="1">
            <a:spLocks/>
          </p:cNvSpPr>
          <p:nvPr/>
        </p:nvSpPr>
        <p:spPr>
          <a:xfrm>
            <a:off x="2152650" y="166259"/>
            <a:ext cx="7886700" cy="9144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b="1" dirty="0">
                <a:latin typeface="+mn-lt"/>
              </a:rPr>
              <a:t>Basic Definitions</a:t>
            </a:r>
          </a:p>
        </p:txBody>
      </p:sp>
    </p:spTree>
    <p:extLst>
      <p:ext uri="{BB962C8B-B14F-4D97-AF65-F5344CB8AC3E}">
        <p14:creationId xmlns:p14="http://schemas.microsoft.com/office/powerpoint/2010/main" val="247982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40CB7B-1709-45E9-8967-1B9C5920CA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7435" y="765090"/>
            <a:ext cx="6377133" cy="5943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itle 1">
            <a:extLst>
              <a:ext uri="{FF2B5EF4-FFF2-40B4-BE49-F238E27FC236}">
                <a16:creationId xmlns:a16="http://schemas.microsoft.com/office/drawing/2014/main" id="{B23E3E04-CD26-4580-AD62-777D47F65EA5}"/>
              </a:ext>
            </a:extLst>
          </p:cNvPr>
          <p:cNvSpPr>
            <a:spLocks noGrp="1"/>
          </p:cNvSpPr>
          <p:nvPr>
            <p:ph type="title"/>
          </p:nvPr>
        </p:nvSpPr>
        <p:spPr>
          <a:xfrm>
            <a:off x="4007870" y="171893"/>
            <a:ext cx="4176263" cy="816684"/>
          </a:xfrm>
        </p:spPr>
        <p:txBody>
          <a:bodyPr>
            <a:normAutofit/>
          </a:bodyPr>
          <a:lstStyle/>
          <a:p>
            <a:pPr algn="ctr">
              <a:lnSpc>
                <a:spcPct val="100000"/>
              </a:lnSpc>
            </a:pPr>
            <a:r>
              <a:rPr lang="en-US" sz="3600" b="1" dirty="0">
                <a:latin typeface="+mn-lt"/>
              </a:rPr>
              <a:t>Basic signs of a cult</a:t>
            </a:r>
            <a:endParaRPr lang="en-US" sz="4000" b="1" dirty="0">
              <a:latin typeface="+mn-lt"/>
            </a:endParaRPr>
          </a:p>
        </p:txBody>
      </p:sp>
    </p:spTree>
    <p:extLst>
      <p:ext uri="{BB962C8B-B14F-4D97-AF65-F5344CB8AC3E}">
        <p14:creationId xmlns:p14="http://schemas.microsoft.com/office/powerpoint/2010/main" val="220971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6A76-811C-4B87-B81D-BB111896C81F}"/>
              </a:ext>
            </a:extLst>
          </p:cNvPr>
          <p:cNvSpPr>
            <a:spLocks noGrp="1"/>
          </p:cNvSpPr>
          <p:nvPr>
            <p:ph type="title"/>
          </p:nvPr>
        </p:nvSpPr>
        <p:spPr>
          <a:xfrm>
            <a:off x="4007870" y="171893"/>
            <a:ext cx="4176263" cy="816684"/>
          </a:xfrm>
        </p:spPr>
        <p:txBody>
          <a:bodyPr>
            <a:normAutofit/>
          </a:bodyPr>
          <a:lstStyle/>
          <a:p>
            <a:pPr algn="ctr">
              <a:lnSpc>
                <a:spcPct val="100000"/>
              </a:lnSpc>
            </a:pPr>
            <a:r>
              <a:rPr lang="en-US" sz="3600" b="1" dirty="0">
                <a:latin typeface="+mn-lt"/>
              </a:rPr>
              <a:t>Basic signs of a cult</a:t>
            </a:r>
            <a:endParaRPr lang="en-US" sz="4000" b="1" dirty="0">
              <a:latin typeface="+mn-lt"/>
            </a:endParaRPr>
          </a:p>
        </p:txBody>
      </p:sp>
      <p:sp>
        <p:nvSpPr>
          <p:cNvPr id="3" name="Content Placeholder 2">
            <a:extLst>
              <a:ext uri="{FF2B5EF4-FFF2-40B4-BE49-F238E27FC236}">
                <a16:creationId xmlns:a16="http://schemas.microsoft.com/office/drawing/2014/main" id="{7A69A03D-4BB8-4B59-BC84-AFC217EC713B}"/>
              </a:ext>
            </a:extLst>
          </p:cNvPr>
          <p:cNvSpPr>
            <a:spLocks noGrp="1"/>
          </p:cNvSpPr>
          <p:nvPr>
            <p:ph idx="1"/>
          </p:nvPr>
        </p:nvSpPr>
        <p:spPr>
          <a:xfrm>
            <a:off x="609600" y="1147314"/>
            <a:ext cx="10972800" cy="4606505"/>
          </a:xfrm>
        </p:spPr>
        <p:txBody>
          <a:bodyPr>
            <a:noAutofit/>
          </a:bodyPr>
          <a:lstStyle/>
          <a:p>
            <a:pPr marL="0" indent="0">
              <a:lnSpc>
                <a:spcPct val="100000"/>
              </a:lnSpc>
              <a:spcBef>
                <a:spcPts val="0"/>
              </a:spcBef>
              <a:spcAft>
                <a:spcPts val="1200"/>
              </a:spcAft>
              <a:buNone/>
            </a:pPr>
            <a:r>
              <a:rPr lang="en-US" b="1" dirty="0"/>
              <a:t>DEVIATIONS FROM ORTHODOXY (CORRECT TEACHING)</a:t>
            </a:r>
          </a:p>
          <a:p>
            <a:pPr marL="457200" indent="-457200">
              <a:lnSpc>
                <a:spcPct val="100000"/>
              </a:lnSpc>
              <a:spcBef>
                <a:spcPts val="0"/>
              </a:spcBef>
              <a:spcAft>
                <a:spcPts val="2400"/>
              </a:spcAft>
              <a:buFont typeface="+mj-lt"/>
              <a:buAutoNum type="arabicPeriod"/>
            </a:pPr>
            <a:r>
              <a:rPr lang="en-US" b="1" dirty="0">
                <a:solidFill>
                  <a:srgbClr val="000099"/>
                </a:solidFill>
              </a:rPr>
              <a:t>Monotheism</a:t>
            </a:r>
            <a:r>
              <a:rPr lang="en-US" dirty="0"/>
              <a:t> – (</a:t>
            </a:r>
            <a:r>
              <a:rPr lang="fr-FR" dirty="0"/>
              <a:t>Exo. 20:3-6; Isa. 43:10; 44:6, 8</a:t>
            </a:r>
            <a:r>
              <a:rPr lang="en-US" dirty="0"/>
              <a:t>).</a:t>
            </a:r>
          </a:p>
          <a:p>
            <a:pPr marL="457200" indent="-457200">
              <a:lnSpc>
                <a:spcPct val="100000"/>
              </a:lnSpc>
              <a:spcBef>
                <a:spcPts val="0"/>
              </a:spcBef>
              <a:spcAft>
                <a:spcPts val="2400"/>
              </a:spcAft>
              <a:buFont typeface="+mj-lt"/>
              <a:buAutoNum type="arabicPeriod"/>
            </a:pPr>
            <a:r>
              <a:rPr lang="en-US" b="1" dirty="0">
                <a:solidFill>
                  <a:srgbClr val="000099"/>
                </a:solidFill>
              </a:rPr>
              <a:t>Trinity</a:t>
            </a:r>
            <a:r>
              <a:rPr lang="en-US" dirty="0"/>
              <a:t> – (Matt. 3:16-17; 28:19; 1 Cor. 12:4-6; 2 Cor. 13:14; Eph. 4:4-6). </a:t>
            </a:r>
          </a:p>
          <a:p>
            <a:pPr marL="457200" indent="-457200">
              <a:lnSpc>
                <a:spcPct val="100000"/>
              </a:lnSpc>
              <a:spcBef>
                <a:spcPts val="0"/>
              </a:spcBef>
              <a:spcAft>
                <a:spcPts val="2400"/>
              </a:spcAft>
              <a:buFont typeface="+mj-lt"/>
              <a:buAutoNum type="arabicPeriod"/>
            </a:pPr>
            <a:r>
              <a:rPr lang="en-US" b="1" dirty="0">
                <a:solidFill>
                  <a:srgbClr val="000099"/>
                </a:solidFill>
              </a:rPr>
              <a:t>Virgin Birth </a:t>
            </a:r>
            <a:r>
              <a:rPr lang="en-US" dirty="0"/>
              <a:t>–  (Matt. 1:23).</a:t>
            </a:r>
          </a:p>
          <a:p>
            <a:pPr marL="457200" indent="-457200">
              <a:lnSpc>
                <a:spcPct val="100000"/>
              </a:lnSpc>
              <a:spcBef>
                <a:spcPts val="0"/>
              </a:spcBef>
              <a:spcAft>
                <a:spcPts val="2400"/>
              </a:spcAft>
              <a:buFont typeface="+mj-lt"/>
              <a:buAutoNum type="arabicPeriod"/>
            </a:pPr>
            <a:r>
              <a:rPr lang="en-US" b="1" dirty="0">
                <a:solidFill>
                  <a:srgbClr val="000099"/>
                </a:solidFill>
              </a:rPr>
              <a:t>The Deity of Christ </a:t>
            </a:r>
            <a:r>
              <a:rPr lang="en-US" dirty="0"/>
              <a:t>– (Jesus is God in flesh (John 8:58 with Exo. 3:14). See also John 1:1, 14; 8:24; 10:30-33; 20:28; Col. 2:9; Phil. 2:5-8; Heb. 1:8).</a:t>
            </a:r>
          </a:p>
        </p:txBody>
      </p:sp>
      <p:pic>
        <p:nvPicPr>
          <p:cNvPr id="6" name="Picture 5">
            <a:extLst>
              <a:ext uri="{FF2B5EF4-FFF2-40B4-BE49-F238E27FC236}">
                <a16:creationId xmlns:a16="http://schemas.microsoft.com/office/drawing/2014/main" id="{B8A94C5E-6378-4017-A39F-128E6E8A5E05}"/>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616633" y="0"/>
            <a:ext cx="1177315" cy="10972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1677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6A76-811C-4B87-B81D-BB111896C81F}"/>
              </a:ext>
            </a:extLst>
          </p:cNvPr>
          <p:cNvSpPr>
            <a:spLocks noGrp="1"/>
          </p:cNvSpPr>
          <p:nvPr>
            <p:ph type="title"/>
          </p:nvPr>
        </p:nvSpPr>
        <p:spPr>
          <a:xfrm>
            <a:off x="2152650" y="171893"/>
            <a:ext cx="7886700" cy="816684"/>
          </a:xfrm>
        </p:spPr>
        <p:txBody>
          <a:bodyPr>
            <a:normAutofit/>
          </a:bodyPr>
          <a:lstStyle/>
          <a:p>
            <a:pPr algn="ctr">
              <a:lnSpc>
                <a:spcPct val="100000"/>
              </a:lnSpc>
            </a:pPr>
            <a:r>
              <a:rPr lang="en-US" sz="3600" b="1" dirty="0">
                <a:latin typeface="+mn-lt"/>
              </a:rPr>
              <a:t>Basic signs of a cult</a:t>
            </a:r>
            <a:endParaRPr lang="en-US" sz="4000" b="1" dirty="0">
              <a:latin typeface="+mn-lt"/>
            </a:endParaRPr>
          </a:p>
        </p:txBody>
      </p:sp>
      <p:sp>
        <p:nvSpPr>
          <p:cNvPr id="3" name="Content Placeholder 2">
            <a:extLst>
              <a:ext uri="{FF2B5EF4-FFF2-40B4-BE49-F238E27FC236}">
                <a16:creationId xmlns:a16="http://schemas.microsoft.com/office/drawing/2014/main" id="{7A69A03D-4BB8-4B59-BC84-AFC217EC713B}"/>
              </a:ext>
            </a:extLst>
          </p:cNvPr>
          <p:cNvSpPr>
            <a:spLocks noGrp="1"/>
          </p:cNvSpPr>
          <p:nvPr>
            <p:ph idx="1"/>
          </p:nvPr>
        </p:nvSpPr>
        <p:spPr>
          <a:xfrm>
            <a:off x="609600" y="1147314"/>
            <a:ext cx="10972800" cy="5633049"/>
          </a:xfrm>
        </p:spPr>
        <p:txBody>
          <a:bodyPr>
            <a:noAutofit/>
          </a:bodyPr>
          <a:lstStyle/>
          <a:p>
            <a:pPr marL="0" indent="0">
              <a:lnSpc>
                <a:spcPct val="100000"/>
              </a:lnSpc>
              <a:spcBef>
                <a:spcPts val="0"/>
              </a:spcBef>
              <a:spcAft>
                <a:spcPts val="1200"/>
              </a:spcAft>
              <a:buNone/>
            </a:pPr>
            <a:r>
              <a:rPr lang="en-US" b="1" dirty="0"/>
              <a:t>DEVIATIONS FROM ORTHODOXY (CORRECT TEACHING)</a:t>
            </a:r>
          </a:p>
          <a:p>
            <a:pPr marL="457200" indent="-457200">
              <a:lnSpc>
                <a:spcPct val="100000"/>
              </a:lnSpc>
              <a:spcBef>
                <a:spcPts val="0"/>
              </a:spcBef>
              <a:spcAft>
                <a:spcPts val="2400"/>
              </a:spcAft>
              <a:buFont typeface="+mj-lt"/>
              <a:buAutoNum type="arabicPeriod" startAt="5"/>
            </a:pPr>
            <a:r>
              <a:rPr lang="en-US" b="1" dirty="0">
                <a:solidFill>
                  <a:srgbClr val="000099"/>
                </a:solidFill>
              </a:rPr>
              <a:t>The physical resurrection of Christ </a:t>
            </a:r>
            <a:r>
              <a:rPr lang="en-US" dirty="0"/>
              <a:t>– (John 2:19-21; 1 Cor. 15:14, 17; John 20:25-28; Luke 24:39).</a:t>
            </a:r>
          </a:p>
          <a:p>
            <a:pPr marL="457200" indent="-457200">
              <a:lnSpc>
                <a:spcPct val="100000"/>
              </a:lnSpc>
              <a:spcBef>
                <a:spcPts val="0"/>
              </a:spcBef>
              <a:spcAft>
                <a:spcPts val="2400"/>
              </a:spcAft>
              <a:buFont typeface="+mj-lt"/>
              <a:buAutoNum type="arabicPeriod" startAt="5"/>
            </a:pPr>
            <a:r>
              <a:rPr lang="en-US" b="1" dirty="0">
                <a:solidFill>
                  <a:srgbClr val="000099"/>
                </a:solidFill>
              </a:rPr>
              <a:t>The Gospel, as the death, burial, and resurrection of Jesus </a:t>
            </a:r>
            <a:r>
              <a:rPr lang="en-US" dirty="0"/>
              <a:t>– (1 Cor. 15:1-4; Gal. 1:8-9).</a:t>
            </a:r>
          </a:p>
          <a:p>
            <a:pPr marL="457200" indent="-457200">
              <a:lnSpc>
                <a:spcPct val="100000"/>
              </a:lnSpc>
              <a:spcBef>
                <a:spcPts val="0"/>
              </a:spcBef>
              <a:spcAft>
                <a:spcPts val="2400"/>
              </a:spcAft>
              <a:buFont typeface="+mj-lt"/>
              <a:buAutoNum type="arabicPeriod" startAt="5"/>
            </a:pPr>
            <a:r>
              <a:rPr lang="en-US" b="1" dirty="0">
                <a:solidFill>
                  <a:srgbClr val="000099"/>
                </a:solidFill>
              </a:rPr>
              <a:t>Salvation by grace through faith alone </a:t>
            </a:r>
            <a:r>
              <a:rPr lang="en-US" dirty="0"/>
              <a:t>– (Rom. 3:28; 4:1-5; 5:1; Eph. 2:8-9; Gal. 3:21;5:3-5).</a:t>
            </a:r>
          </a:p>
        </p:txBody>
      </p:sp>
      <p:pic>
        <p:nvPicPr>
          <p:cNvPr id="5" name="Picture 4">
            <a:extLst>
              <a:ext uri="{FF2B5EF4-FFF2-40B4-BE49-F238E27FC236}">
                <a16:creationId xmlns:a16="http://schemas.microsoft.com/office/drawing/2014/main" id="{F5005595-3F80-79B7-5BBA-ED60903F1E06}"/>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616633" y="0"/>
            <a:ext cx="1177315" cy="10972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4805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A34C78-131E-489D-8EB7-CFD85AAF90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00" y="1375307"/>
            <a:ext cx="7315200" cy="4107389"/>
          </a:xfrm>
          <a:prstGeom prst="rect">
            <a:avLst/>
          </a:prstGeom>
        </p:spPr>
      </p:pic>
      <p:sp>
        <p:nvSpPr>
          <p:cNvPr id="2" name="Title 1">
            <a:extLst>
              <a:ext uri="{FF2B5EF4-FFF2-40B4-BE49-F238E27FC236}">
                <a16:creationId xmlns:a16="http://schemas.microsoft.com/office/drawing/2014/main" id="{CF27FB04-C346-4261-92DC-72F041D774A4}"/>
              </a:ext>
            </a:extLst>
          </p:cNvPr>
          <p:cNvSpPr>
            <a:spLocks noGrp="1"/>
          </p:cNvSpPr>
          <p:nvPr>
            <p:ph type="ctrTitle"/>
          </p:nvPr>
        </p:nvSpPr>
        <p:spPr>
          <a:xfrm>
            <a:off x="1524000" y="182088"/>
            <a:ext cx="9144000" cy="1025611"/>
          </a:xfrm>
        </p:spPr>
        <p:txBody>
          <a:bodyPr anchor="ctr">
            <a:noAutofit/>
          </a:bodyPr>
          <a:lstStyle/>
          <a:p>
            <a:pPr>
              <a:lnSpc>
                <a:spcPct val="100000"/>
              </a:lnSpc>
            </a:pPr>
            <a:r>
              <a:rPr lang="en-US" sz="4000" b="1" dirty="0">
                <a:latin typeface="+mn-lt"/>
              </a:rPr>
              <a:t>What is the Hebrew Roots movement?</a:t>
            </a:r>
          </a:p>
        </p:txBody>
      </p:sp>
    </p:spTree>
    <p:extLst>
      <p:ext uri="{BB962C8B-B14F-4D97-AF65-F5344CB8AC3E}">
        <p14:creationId xmlns:p14="http://schemas.microsoft.com/office/powerpoint/2010/main" val="2484235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6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615</TotalTime>
  <Words>1504</Words>
  <Application>Microsoft Office PowerPoint</Application>
  <PresentationFormat>Widescreen</PresentationFormat>
  <Paragraphs>93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Basic signs of a cult</vt:lpstr>
      <vt:lpstr>Basic signs of a cult</vt:lpstr>
      <vt:lpstr>Basic signs of a cult</vt:lpstr>
      <vt:lpstr>What is the Hebrew Roots movement?</vt:lpstr>
      <vt:lpstr>Hebrew Roots: Its Origin</vt:lpstr>
      <vt:lpstr>Hebrew Roots: Its Origin</vt:lpstr>
      <vt:lpstr>Hebrew Roots:  Its Premise &amp; Goal</vt:lpstr>
      <vt:lpstr>Hebrew Roots: Its Theology &amp; Tenets</vt:lpstr>
      <vt:lpstr>Hebrew Roots: Its Theology &amp; Tenets</vt:lpstr>
      <vt:lpstr>Hebrew Roots: Its Theology &amp; Tenets</vt:lpstr>
      <vt:lpstr>Hebrew Roots: Its Theology &amp; Tenets</vt:lpstr>
      <vt:lpstr>Reliability of the New Testament Compared to Other Ancient Texts</vt:lpstr>
      <vt:lpstr>Reliability of the New Testament Compared to Other Ancient Texts</vt:lpstr>
      <vt:lpstr>Hebrew Roots: Its Theology &amp; Tenets</vt:lpstr>
      <vt:lpstr>Hebrew Roots: Critical Errors</vt:lpstr>
      <vt:lpstr>Hebrew Roots: Critical Errors</vt:lpstr>
      <vt:lpstr>Hebrew Roots = LEGALISM</vt:lpstr>
      <vt:lpstr>Hebrew Roots: A Biblical Response</vt:lpstr>
      <vt:lpstr>Hebrew Roots: A Biblical Response</vt:lpstr>
      <vt:lpstr>Hebrew Roots: A Biblical Response</vt:lpstr>
      <vt:lpstr>Error always begets error!  </vt:lpstr>
      <vt:lpstr>Hebrew Roots: Positives</vt:lpstr>
      <vt:lpstr>Hebrew Roots: Positives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Hebrew Roots movement</dc:title>
  <dc:creator>Jim McGowan</dc:creator>
  <cp:lastModifiedBy>Jim McGowan</cp:lastModifiedBy>
  <cp:revision>53</cp:revision>
  <cp:lastPrinted>2018-06-12T17:41:41Z</cp:lastPrinted>
  <dcterms:created xsi:type="dcterms:W3CDTF">2018-05-25T17:31:52Z</dcterms:created>
  <dcterms:modified xsi:type="dcterms:W3CDTF">2024-10-02T13:54:40Z</dcterms:modified>
</cp:coreProperties>
</file>