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6"/>
  </p:notesMasterIdLst>
  <p:handoutMasterIdLst>
    <p:handoutMasterId r:id="rId97"/>
  </p:handoutMasterIdLst>
  <p:sldIdLst>
    <p:sldId id="2094" r:id="rId2"/>
    <p:sldId id="9505" r:id="rId3"/>
    <p:sldId id="11096" r:id="rId4"/>
    <p:sldId id="11841" r:id="rId5"/>
    <p:sldId id="11845" r:id="rId6"/>
    <p:sldId id="11885" r:id="rId7"/>
    <p:sldId id="11929" r:id="rId8"/>
    <p:sldId id="9899" r:id="rId9"/>
    <p:sldId id="11952" r:id="rId10"/>
    <p:sldId id="11951" r:id="rId11"/>
    <p:sldId id="11880" r:id="rId12"/>
    <p:sldId id="11930" r:id="rId13"/>
    <p:sldId id="11958" r:id="rId14"/>
    <p:sldId id="11953" r:id="rId15"/>
    <p:sldId id="11954" r:id="rId16"/>
    <p:sldId id="11955" r:id="rId17"/>
    <p:sldId id="11956" r:id="rId18"/>
    <p:sldId id="11957" r:id="rId19"/>
    <p:sldId id="11881" r:id="rId20"/>
    <p:sldId id="11807" r:id="rId21"/>
    <p:sldId id="11808" r:id="rId22"/>
    <p:sldId id="11882" r:id="rId23"/>
    <p:sldId id="11886" r:id="rId24"/>
    <p:sldId id="11887" r:id="rId25"/>
    <p:sldId id="11888" r:id="rId26"/>
    <p:sldId id="11846" r:id="rId27"/>
    <p:sldId id="11856" r:id="rId28"/>
    <p:sldId id="11857" r:id="rId29"/>
    <p:sldId id="11937" r:id="rId30"/>
    <p:sldId id="11938" r:id="rId31"/>
    <p:sldId id="11939" r:id="rId32"/>
    <p:sldId id="11940" r:id="rId33"/>
    <p:sldId id="11941" r:id="rId34"/>
    <p:sldId id="11942" r:id="rId35"/>
    <p:sldId id="11943" r:id="rId36"/>
    <p:sldId id="11944" r:id="rId37"/>
    <p:sldId id="11945" r:id="rId38"/>
    <p:sldId id="11858" r:id="rId39"/>
    <p:sldId id="11931" r:id="rId40"/>
    <p:sldId id="11932" r:id="rId41"/>
    <p:sldId id="11933" r:id="rId42"/>
    <p:sldId id="11934" r:id="rId43"/>
    <p:sldId id="11935" r:id="rId44"/>
    <p:sldId id="11936" r:id="rId45"/>
    <p:sldId id="11889" r:id="rId46"/>
    <p:sldId id="11890" r:id="rId47"/>
    <p:sldId id="11891" r:id="rId48"/>
    <p:sldId id="11893" r:id="rId49"/>
    <p:sldId id="11894" r:id="rId50"/>
    <p:sldId id="11895" r:id="rId51"/>
    <p:sldId id="11892" r:id="rId52"/>
    <p:sldId id="11896" r:id="rId53"/>
    <p:sldId id="11897" r:id="rId54"/>
    <p:sldId id="11959" r:id="rId55"/>
    <p:sldId id="11960" r:id="rId56"/>
    <p:sldId id="11961" r:id="rId57"/>
    <p:sldId id="11898" r:id="rId58"/>
    <p:sldId id="11962" r:id="rId59"/>
    <p:sldId id="11963" r:id="rId60"/>
    <p:sldId id="11899" r:id="rId61"/>
    <p:sldId id="6719" r:id="rId62"/>
    <p:sldId id="9590" r:id="rId63"/>
    <p:sldId id="11900" r:id="rId64"/>
    <p:sldId id="11421" r:id="rId65"/>
    <p:sldId id="11924" r:id="rId66"/>
    <p:sldId id="11901" r:id="rId67"/>
    <p:sldId id="11902" r:id="rId68"/>
    <p:sldId id="11903" r:id="rId69"/>
    <p:sldId id="11913" r:id="rId70"/>
    <p:sldId id="11914" r:id="rId71"/>
    <p:sldId id="11915" r:id="rId72"/>
    <p:sldId id="11916" r:id="rId73"/>
    <p:sldId id="11917" r:id="rId74"/>
    <p:sldId id="11918" r:id="rId75"/>
    <p:sldId id="11919" r:id="rId76"/>
    <p:sldId id="11920" r:id="rId77"/>
    <p:sldId id="11946" r:id="rId78"/>
    <p:sldId id="11947" r:id="rId79"/>
    <p:sldId id="11921" r:id="rId80"/>
    <p:sldId id="11904" r:id="rId81"/>
    <p:sldId id="11905" r:id="rId82"/>
    <p:sldId id="11537" r:id="rId83"/>
    <p:sldId id="11538" r:id="rId84"/>
    <p:sldId id="11539" r:id="rId85"/>
    <p:sldId id="11906" r:id="rId86"/>
    <p:sldId id="11907" r:id="rId87"/>
    <p:sldId id="11908" r:id="rId88"/>
    <p:sldId id="11909" r:id="rId89"/>
    <p:sldId id="11910" r:id="rId90"/>
    <p:sldId id="11911" r:id="rId91"/>
    <p:sldId id="11912" r:id="rId92"/>
    <p:sldId id="10522" r:id="rId93"/>
    <p:sldId id="11836" r:id="rId94"/>
    <p:sldId id="10524"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p:scale>
          <a:sx n="100" d="100"/>
          <a:sy n="100" d="100"/>
        </p:scale>
        <p:origin x="614" y="20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63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10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BFB2933-B95F-4916-9536-78ADB93207BD}"/>
    <pc:docChg chg="custSel addSld modSld">
      <pc:chgData name="Jim McGowan" userId="e2c7446dd3aca506" providerId="LiveId" clId="{ABFB2933-B95F-4916-9536-78ADB93207BD}" dt="2024-09-22T17:29:08.094" v="18" actId="12789"/>
      <pc:docMkLst>
        <pc:docMk/>
      </pc:docMkLst>
      <pc:sldChg chg="modTransition">
        <pc:chgData name="Jim McGowan" userId="e2c7446dd3aca506" providerId="LiveId" clId="{ABFB2933-B95F-4916-9536-78ADB93207BD}" dt="2024-09-22T17:05:16.778" v="0"/>
        <pc:sldMkLst>
          <pc:docMk/>
          <pc:sldMk cId="988754284" sldId="550"/>
        </pc:sldMkLst>
      </pc:sldChg>
      <pc:sldChg chg="modTransition">
        <pc:chgData name="Jim McGowan" userId="e2c7446dd3aca506" providerId="LiveId" clId="{ABFB2933-B95F-4916-9536-78ADB93207BD}" dt="2024-09-22T17:05:16.778" v="0"/>
        <pc:sldMkLst>
          <pc:docMk/>
          <pc:sldMk cId="109815139" sldId="819"/>
        </pc:sldMkLst>
      </pc:sldChg>
      <pc:sldChg chg="modTransition">
        <pc:chgData name="Jim McGowan" userId="e2c7446dd3aca506" providerId="LiveId" clId="{ABFB2933-B95F-4916-9536-78ADB93207BD}" dt="2024-09-22T17:05:16.778" v="0"/>
        <pc:sldMkLst>
          <pc:docMk/>
          <pc:sldMk cId="0" sldId="1371"/>
        </pc:sldMkLst>
      </pc:sldChg>
      <pc:sldChg chg="modTransition">
        <pc:chgData name="Jim McGowan" userId="e2c7446dd3aca506" providerId="LiveId" clId="{ABFB2933-B95F-4916-9536-78ADB93207BD}" dt="2024-09-22T17:05:16.778" v="0"/>
        <pc:sldMkLst>
          <pc:docMk/>
          <pc:sldMk cId="0" sldId="1373"/>
        </pc:sldMkLst>
      </pc:sldChg>
      <pc:sldChg chg="modTransition">
        <pc:chgData name="Jim McGowan" userId="e2c7446dd3aca506" providerId="LiveId" clId="{ABFB2933-B95F-4916-9536-78ADB93207BD}" dt="2024-09-22T17:05:16.778" v="0"/>
        <pc:sldMkLst>
          <pc:docMk/>
          <pc:sldMk cId="0" sldId="1374"/>
        </pc:sldMkLst>
      </pc:sldChg>
      <pc:sldChg chg="modTransition">
        <pc:chgData name="Jim McGowan" userId="e2c7446dd3aca506" providerId="LiveId" clId="{ABFB2933-B95F-4916-9536-78ADB93207BD}" dt="2024-09-22T17:05:16.778" v="0"/>
        <pc:sldMkLst>
          <pc:docMk/>
          <pc:sldMk cId="3912038533" sldId="2094"/>
        </pc:sldMkLst>
      </pc:sldChg>
      <pc:sldChg chg="modTransition">
        <pc:chgData name="Jim McGowan" userId="e2c7446dd3aca506" providerId="LiveId" clId="{ABFB2933-B95F-4916-9536-78ADB93207BD}" dt="2024-09-22T17:05:16.778" v="0"/>
        <pc:sldMkLst>
          <pc:docMk/>
          <pc:sldMk cId="3377149006" sldId="3694"/>
        </pc:sldMkLst>
      </pc:sldChg>
      <pc:sldChg chg="modTransition">
        <pc:chgData name="Jim McGowan" userId="e2c7446dd3aca506" providerId="LiveId" clId="{ABFB2933-B95F-4916-9536-78ADB93207BD}" dt="2024-09-22T17:05:16.778" v="0"/>
        <pc:sldMkLst>
          <pc:docMk/>
          <pc:sldMk cId="3169086959" sldId="4736"/>
        </pc:sldMkLst>
      </pc:sldChg>
      <pc:sldChg chg="modTransition">
        <pc:chgData name="Jim McGowan" userId="e2c7446dd3aca506" providerId="LiveId" clId="{ABFB2933-B95F-4916-9536-78ADB93207BD}" dt="2024-09-22T17:05:16.778" v="0"/>
        <pc:sldMkLst>
          <pc:docMk/>
          <pc:sldMk cId="2703320608" sldId="6083"/>
        </pc:sldMkLst>
      </pc:sldChg>
      <pc:sldChg chg="modTransition">
        <pc:chgData name="Jim McGowan" userId="e2c7446dd3aca506" providerId="LiveId" clId="{ABFB2933-B95F-4916-9536-78ADB93207BD}" dt="2024-09-22T17:05:16.778" v="0"/>
        <pc:sldMkLst>
          <pc:docMk/>
          <pc:sldMk cId="1326375386" sldId="6719"/>
        </pc:sldMkLst>
      </pc:sldChg>
      <pc:sldChg chg="modTransition">
        <pc:chgData name="Jim McGowan" userId="e2c7446dd3aca506" providerId="LiveId" clId="{ABFB2933-B95F-4916-9536-78ADB93207BD}" dt="2024-09-22T17:05:16.778" v="0"/>
        <pc:sldMkLst>
          <pc:docMk/>
          <pc:sldMk cId="1987487054" sldId="7259"/>
        </pc:sldMkLst>
      </pc:sldChg>
      <pc:sldChg chg="modTransition">
        <pc:chgData name="Jim McGowan" userId="e2c7446dd3aca506" providerId="LiveId" clId="{ABFB2933-B95F-4916-9536-78ADB93207BD}" dt="2024-09-22T17:05:16.778" v="0"/>
        <pc:sldMkLst>
          <pc:docMk/>
          <pc:sldMk cId="980121539" sldId="8187"/>
        </pc:sldMkLst>
      </pc:sldChg>
      <pc:sldChg chg="modTransition">
        <pc:chgData name="Jim McGowan" userId="e2c7446dd3aca506" providerId="LiveId" clId="{ABFB2933-B95F-4916-9536-78ADB93207BD}" dt="2024-09-22T17:05:16.778" v="0"/>
        <pc:sldMkLst>
          <pc:docMk/>
          <pc:sldMk cId="753231117" sldId="8192"/>
        </pc:sldMkLst>
      </pc:sldChg>
      <pc:sldChg chg="modTransition">
        <pc:chgData name="Jim McGowan" userId="e2c7446dd3aca506" providerId="LiveId" clId="{ABFB2933-B95F-4916-9536-78ADB93207BD}" dt="2024-09-22T17:05:16.778" v="0"/>
        <pc:sldMkLst>
          <pc:docMk/>
          <pc:sldMk cId="689160803" sldId="8678"/>
        </pc:sldMkLst>
      </pc:sldChg>
      <pc:sldChg chg="modTransition">
        <pc:chgData name="Jim McGowan" userId="e2c7446dd3aca506" providerId="LiveId" clId="{ABFB2933-B95F-4916-9536-78ADB93207BD}" dt="2024-09-22T17:05:16.778" v="0"/>
        <pc:sldMkLst>
          <pc:docMk/>
          <pc:sldMk cId="1461752811" sldId="9505"/>
        </pc:sldMkLst>
      </pc:sldChg>
      <pc:sldChg chg="modTransition">
        <pc:chgData name="Jim McGowan" userId="e2c7446dd3aca506" providerId="LiveId" clId="{ABFB2933-B95F-4916-9536-78ADB93207BD}" dt="2024-09-22T17:05:16.778" v="0"/>
        <pc:sldMkLst>
          <pc:docMk/>
          <pc:sldMk cId="1608569401" sldId="9570"/>
        </pc:sldMkLst>
      </pc:sldChg>
      <pc:sldChg chg="modTransition">
        <pc:chgData name="Jim McGowan" userId="e2c7446dd3aca506" providerId="LiveId" clId="{ABFB2933-B95F-4916-9536-78ADB93207BD}" dt="2024-09-22T17:05:16.778" v="0"/>
        <pc:sldMkLst>
          <pc:docMk/>
          <pc:sldMk cId="3435670776" sldId="9590"/>
        </pc:sldMkLst>
      </pc:sldChg>
      <pc:sldChg chg="modTransition">
        <pc:chgData name="Jim McGowan" userId="e2c7446dd3aca506" providerId="LiveId" clId="{ABFB2933-B95F-4916-9536-78ADB93207BD}" dt="2024-09-22T17:05:16.778" v="0"/>
        <pc:sldMkLst>
          <pc:docMk/>
          <pc:sldMk cId="4260174672" sldId="9899"/>
        </pc:sldMkLst>
      </pc:sldChg>
      <pc:sldChg chg="modTransition">
        <pc:chgData name="Jim McGowan" userId="e2c7446dd3aca506" providerId="LiveId" clId="{ABFB2933-B95F-4916-9536-78ADB93207BD}" dt="2024-09-22T17:05:16.778" v="0"/>
        <pc:sldMkLst>
          <pc:docMk/>
          <pc:sldMk cId="3515727666" sldId="10522"/>
        </pc:sldMkLst>
      </pc:sldChg>
      <pc:sldChg chg="modTransition">
        <pc:chgData name="Jim McGowan" userId="e2c7446dd3aca506" providerId="LiveId" clId="{ABFB2933-B95F-4916-9536-78ADB93207BD}" dt="2024-09-22T17:05:16.778" v="0"/>
        <pc:sldMkLst>
          <pc:docMk/>
          <pc:sldMk cId="2148220426" sldId="10524"/>
        </pc:sldMkLst>
      </pc:sldChg>
      <pc:sldChg chg="modTransition">
        <pc:chgData name="Jim McGowan" userId="e2c7446dd3aca506" providerId="LiveId" clId="{ABFB2933-B95F-4916-9536-78ADB93207BD}" dt="2024-09-22T17:05:16.778" v="0"/>
        <pc:sldMkLst>
          <pc:docMk/>
          <pc:sldMk cId="2435341751" sldId="11052"/>
        </pc:sldMkLst>
      </pc:sldChg>
      <pc:sldChg chg="modTransition">
        <pc:chgData name="Jim McGowan" userId="e2c7446dd3aca506" providerId="LiveId" clId="{ABFB2933-B95F-4916-9536-78ADB93207BD}" dt="2024-09-22T17:05:16.778" v="0"/>
        <pc:sldMkLst>
          <pc:docMk/>
          <pc:sldMk cId="3192631657" sldId="11076"/>
        </pc:sldMkLst>
      </pc:sldChg>
      <pc:sldChg chg="modTransition">
        <pc:chgData name="Jim McGowan" userId="e2c7446dd3aca506" providerId="LiveId" clId="{ABFB2933-B95F-4916-9536-78ADB93207BD}" dt="2024-09-22T17:05:16.778" v="0"/>
        <pc:sldMkLst>
          <pc:docMk/>
          <pc:sldMk cId="3448543148" sldId="11096"/>
        </pc:sldMkLst>
      </pc:sldChg>
      <pc:sldChg chg="modTransition">
        <pc:chgData name="Jim McGowan" userId="e2c7446dd3aca506" providerId="LiveId" clId="{ABFB2933-B95F-4916-9536-78ADB93207BD}" dt="2024-09-22T17:05:16.778" v="0"/>
        <pc:sldMkLst>
          <pc:docMk/>
          <pc:sldMk cId="2124142769" sldId="11410"/>
        </pc:sldMkLst>
      </pc:sldChg>
      <pc:sldChg chg="modTransition">
        <pc:chgData name="Jim McGowan" userId="e2c7446dd3aca506" providerId="LiveId" clId="{ABFB2933-B95F-4916-9536-78ADB93207BD}" dt="2024-09-22T17:05:16.778" v="0"/>
        <pc:sldMkLst>
          <pc:docMk/>
          <pc:sldMk cId="2992481804" sldId="11421"/>
        </pc:sldMkLst>
      </pc:sldChg>
      <pc:sldChg chg="modTransition">
        <pc:chgData name="Jim McGowan" userId="e2c7446dd3aca506" providerId="LiveId" clId="{ABFB2933-B95F-4916-9536-78ADB93207BD}" dt="2024-09-22T17:05:16.778" v="0"/>
        <pc:sldMkLst>
          <pc:docMk/>
          <pc:sldMk cId="1150974627" sldId="11537"/>
        </pc:sldMkLst>
      </pc:sldChg>
      <pc:sldChg chg="modTransition">
        <pc:chgData name="Jim McGowan" userId="e2c7446dd3aca506" providerId="LiveId" clId="{ABFB2933-B95F-4916-9536-78ADB93207BD}" dt="2024-09-22T17:05:16.778" v="0"/>
        <pc:sldMkLst>
          <pc:docMk/>
          <pc:sldMk cId="3132212613" sldId="11538"/>
        </pc:sldMkLst>
      </pc:sldChg>
      <pc:sldChg chg="modTransition">
        <pc:chgData name="Jim McGowan" userId="e2c7446dd3aca506" providerId="LiveId" clId="{ABFB2933-B95F-4916-9536-78ADB93207BD}" dt="2024-09-22T17:05:16.778" v="0"/>
        <pc:sldMkLst>
          <pc:docMk/>
          <pc:sldMk cId="3751224964" sldId="11539"/>
        </pc:sldMkLst>
      </pc:sldChg>
      <pc:sldChg chg="modTransition">
        <pc:chgData name="Jim McGowan" userId="e2c7446dd3aca506" providerId="LiveId" clId="{ABFB2933-B95F-4916-9536-78ADB93207BD}" dt="2024-09-22T17:05:16.778" v="0"/>
        <pc:sldMkLst>
          <pc:docMk/>
          <pc:sldMk cId="4171414405" sldId="11639"/>
        </pc:sldMkLst>
      </pc:sldChg>
      <pc:sldChg chg="modTransition">
        <pc:chgData name="Jim McGowan" userId="e2c7446dd3aca506" providerId="LiveId" clId="{ABFB2933-B95F-4916-9536-78ADB93207BD}" dt="2024-09-22T17:05:16.778" v="0"/>
        <pc:sldMkLst>
          <pc:docMk/>
          <pc:sldMk cId="1429824684" sldId="11807"/>
        </pc:sldMkLst>
      </pc:sldChg>
      <pc:sldChg chg="modTransition">
        <pc:chgData name="Jim McGowan" userId="e2c7446dd3aca506" providerId="LiveId" clId="{ABFB2933-B95F-4916-9536-78ADB93207BD}" dt="2024-09-22T17:05:16.778" v="0"/>
        <pc:sldMkLst>
          <pc:docMk/>
          <pc:sldMk cId="2691390460" sldId="11808"/>
        </pc:sldMkLst>
      </pc:sldChg>
      <pc:sldChg chg="modTransition">
        <pc:chgData name="Jim McGowan" userId="e2c7446dd3aca506" providerId="LiveId" clId="{ABFB2933-B95F-4916-9536-78ADB93207BD}" dt="2024-09-22T17:05:16.778" v="0"/>
        <pc:sldMkLst>
          <pc:docMk/>
          <pc:sldMk cId="1295780567" sldId="11809"/>
        </pc:sldMkLst>
      </pc:sldChg>
      <pc:sldChg chg="modTransition">
        <pc:chgData name="Jim McGowan" userId="e2c7446dd3aca506" providerId="LiveId" clId="{ABFB2933-B95F-4916-9536-78ADB93207BD}" dt="2024-09-22T17:05:16.778" v="0"/>
        <pc:sldMkLst>
          <pc:docMk/>
          <pc:sldMk cId="2213455695" sldId="11836"/>
        </pc:sldMkLst>
      </pc:sldChg>
      <pc:sldChg chg="modTransition">
        <pc:chgData name="Jim McGowan" userId="e2c7446dd3aca506" providerId="LiveId" clId="{ABFB2933-B95F-4916-9536-78ADB93207BD}" dt="2024-09-22T17:05:16.778" v="0"/>
        <pc:sldMkLst>
          <pc:docMk/>
          <pc:sldMk cId="3869484504" sldId="11839"/>
        </pc:sldMkLst>
      </pc:sldChg>
      <pc:sldChg chg="modTransition">
        <pc:chgData name="Jim McGowan" userId="e2c7446dd3aca506" providerId="LiveId" clId="{ABFB2933-B95F-4916-9536-78ADB93207BD}" dt="2024-09-22T17:05:16.778" v="0"/>
        <pc:sldMkLst>
          <pc:docMk/>
          <pc:sldMk cId="150765555" sldId="11841"/>
        </pc:sldMkLst>
      </pc:sldChg>
      <pc:sldChg chg="modTransition">
        <pc:chgData name="Jim McGowan" userId="e2c7446dd3aca506" providerId="LiveId" clId="{ABFB2933-B95F-4916-9536-78ADB93207BD}" dt="2024-09-22T17:05:16.778" v="0"/>
        <pc:sldMkLst>
          <pc:docMk/>
          <pc:sldMk cId="867412984" sldId="11842"/>
        </pc:sldMkLst>
      </pc:sldChg>
      <pc:sldChg chg="modTransition">
        <pc:chgData name="Jim McGowan" userId="e2c7446dd3aca506" providerId="LiveId" clId="{ABFB2933-B95F-4916-9536-78ADB93207BD}" dt="2024-09-22T17:05:16.778" v="0"/>
        <pc:sldMkLst>
          <pc:docMk/>
          <pc:sldMk cId="3237523813" sldId="11843"/>
        </pc:sldMkLst>
      </pc:sldChg>
      <pc:sldChg chg="modTransition">
        <pc:chgData name="Jim McGowan" userId="e2c7446dd3aca506" providerId="LiveId" clId="{ABFB2933-B95F-4916-9536-78ADB93207BD}" dt="2024-09-22T17:05:16.778" v="0"/>
        <pc:sldMkLst>
          <pc:docMk/>
          <pc:sldMk cId="3009452873" sldId="11844"/>
        </pc:sldMkLst>
      </pc:sldChg>
      <pc:sldChg chg="modTransition">
        <pc:chgData name="Jim McGowan" userId="e2c7446dd3aca506" providerId="LiveId" clId="{ABFB2933-B95F-4916-9536-78ADB93207BD}" dt="2024-09-22T17:05:16.778" v="0"/>
        <pc:sldMkLst>
          <pc:docMk/>
          <pc:sldMk cId="3793894703" sldId="11845"/>
        </pc:sldMkLst>
      </pc:sldChg>
      <pc:sldChg chg="modTransition">
        <pc:chgData name="Jim McGowan" userId="e2c7446dd3aca506" providerId="LiveId" clId="{ABFB2933-B95F-4916-9536-78ADB93207BD}" dt="2024-09-22T17:05:16.778" v="0"/>
        <pc:sldMkLst>
          <pc:docMk/>
          <pc:sldMk cId="3929104997" sldId="11846"/>
        </pc:sldMkLst>
      </pc:sldChg>
      <pc:sldChg chg="modTransition">
        <pc:chgData name="Jim McGowan" userId="e2c7446dd3aca506" providerId="LiveId" clId="{ABFB2933-B95F-4916-9536-78ADB93207BD}" dt="2024-09-22T17:05:16.778" v="0"/>
        <pc:sldMkLst>
          <pc:docMk/>
          <pc:sldMk cId="1972525679" sldId="11847"/>
        </pc:sldMkLst>
      </pc:sldChg>
      <pc:sldChg chg="modTransition">
        <pc:chgData name="Jim McGowan" userId="e2c7446dd3aca506" providerId="LiveId" clId="{ABFB2933-B95F-4916-9536-78ADB93207BD}" dt="2024-09-22T17:05:16.778" v="0"/>
        <pc:sldMkLst>
          <pc:docMk/>
          <pc:sldMk cId="2824205739" sldId="11848"/>
        </pc:sldMkLst>
      </pc:sldChg>
      <pc:sldChg chg="modTransition">
        <pc:chgData name="Jim McGowan" userId="e2c7446dd3aca506" providerId="LiveId" clId="{ABFB2933-B95F-4916-9536-78ADB93207BD}" dt="2024-09-22T17:05:16.778" v="0"/>
        <pc:sldMkLst>
          <pc:docMk/>
          <pc:sldMk cId="2505829053" sldId="11849"/>
        </pc:sldMkLst>
      </pc:sldChg>
      <pc:sldChg chg="modTransition">
        <pc:chgData name="Jim McGowan" userId="e2c7446dd3aca506" providerId="LiveId" clId="{ABFB2933-B95F-4916-9536-78ADB93207BD}" dt="2024-09-22T17:05:16.778" v="0"/>
        <pc:sldMkLst>
          <pc:docMk/>
          <pc:sldMk cId="4088073164" sldId="11850"/>
        </pc:sldMkLst>
      </pc:sldChg>
      <pc:sldChg chg="modTransition">
        <pc:chgData name="Jim McGowan" userId="e2c7446dd3aca506" providerId="LiveId" clId="{ABFB2933-B95F-4916-9536-78ADB93207BD}" dt="2024-09-22T17:05:16.778" v="0"/>
        <pc:sldMkLst>
          <pc:docMk/>
          <pc:sldMk cId="3552791654" sldId="11851"/>
        </pc:sldMkLst>
      </pc:sldChg>
      <pc:sldChg chg="modTransition">
        <pc:chgData name="Jim McGowan" userId="e2c7446dd3aca506" providerId="LiveId" clId="{ABFB2933-B95F-4916-9536-78ADB93207BD}" dt="2024-09-22T17:05:16.778" v="0"/>
        <pc:sldMkLst>
          <pc:docMk/>
          <pc:sldMk cId="3015027539" sldId="11852"/>
        </pc:sldMkLst>
      </pc:sldChg>
      <pc:sldChg chg="modTransition">
        <pc:chgData name="Jim McGowan" userId="e2c7446dd3aca506" providerId="LiveId" clId="{ABFB2933-B95F-4916-9536-78ADB93207BD}" dt="2024-09-22T17:05:16.778" v="0"/>
        <pc:sldMkLst>
          <pc:docMk/>
          <pc:sldMk cId="2344406013" sldId="11853"/>
        </pc:sldMkLst>
      </pc:sldChg>
      <pc:sldChg chg="modTransition">
        <pc:chgData name="Jim McGowan" userId="e2c7446dd3aca506" providerId="LiveId" clId="{ABFB2933-B95F-4916-9536-78ADB93207BD}" dt="2024-09-22T17:05:16.778" v="0"/>
        <pc:sldMkLst>
          <pc:docMk/>
          <pc:sldMk cId="3665559324" sldId="11854"/>
        </pc:sldMkLst>
      </pc:sldChg>
      <pc:sldChg chg="modTransition">
        <pc:chgData name="Jim McGowan" userId="e2c7446dd3aca506" providerId="LiveId" clId="{ABFB2933-B95F-4916-9536-78ADB93207BD}" dt="2024-09-22T17:05:16.778" v="0"/>
        <pc:sldMkLst>
          <pc:docMk/>
          <pc:sldMk cId="2541945977" sldId="11855"/>
        </pc:sldMkLst>
      </pc:sldChg>
      <pc:sldChg chg="modTransition">
        <pc:chgData name="Jim McGowan" userId="e2c7446dd3aca506" providerId="LiveId" clId="{ABFB2933-B95F-4916-9536-78ADB93207BD}" dt="2024-09-22T17:05:16.778" v="0"/>
        <pc:sldMkLst>
          <pc:docMk/>
          <pc:sldMk cId="2671102224" sldId="11856"/>
        </pc:sldMkLst>
      </pc:sldChg>
      <pc:sldChg chg="modTransition">
        <pc:chgData name="Jim McGowan" userId="e2c7446dd3aca506" providerId="LiveId" clId="{ABFB2933-B95F-4916-9536-78ADB93207BD}" dt="2024-09-22T17:05:16.778" v="0"/>
        <pc:sldMkLst>
          <pc:docMk/>
          <pc:sldMk cId="853430574" sldId="11857"/>
        </pc:sldMkLst>
      </pc:sldChg>
      <pc:sldChg chg="modTransition">
        <pc:chgData name="Jim McGowan" userId="e2c7446dd3aca506" providerId="LiveId" clId="{ABFB2933-B95F-4916-9536-78ADB93207BD}" dt="2024-09-22T17:05:16.778" v="0"/>
        <pc:sldMkLst>
          <pc:docMk/>
          <pc:sldMk cId="887840107" sldId="11858"/>
        </pc:sldMkLst>
      </pc:sldChg>
      <pc:sldChg chg="modTransition">
        <pc:chgData name="Jim McGowan" userId="e2c7446dd3aca506" providerId="LiveId" clId="{ABFB2933-B95F-4916-9536-78ADB93207BD}" dt="2024-09-22T17:05:16.778" v="0"/>
        <pc:sldMkLst>
          <pc:docMk/>
          <pc:sldMk cId="3915952783" sldId="11859"/>
        </pc:sldMkLst>
      </pc:sldChg>
      <pc:sldChg chg="modTransition">
        <pc:chgData name="Jim McGowan" userId="e2c7446dd3aca506" providerId="LiveId" clId="{ABFB2933-B95F-4916-9536-78ADB93207BD}" dt="2024-09-22T17:05:16.778" v="0"/>
        <pc:sldMkLst>
          <pc:docMk/>
          <pc:sldMk cId="373272655" sldId="11860"/>
        </pc:sldMkLst>
      </pc:sldChg>
      <pc:sldChg chg="modTransition">
        <pc:chgData name="Jim McGowan" userId="e2c7446dd3aca506" providerId="LiveId" clId="{ABFB2933-B95F-4916-9536-78ADB93207BD}" dt="2024-09-22T17:05:16.778" v="0"/>
        <pc:sldMkLst>
          <pc:docMk/>
          <pc:sldMk cId="3720105501" sldId="11861"/>
        </pc:sldMkLst>
      </pc:sldChg>
      <pc:sldChg chg="modTransition">
        <pc:chgData name="Jim McGowan" userId="e2c7446dd3aca506" providerId="LiveId" clId="{ABFB2933-B95F-4916-9536-78ADB93207BD}" dt="2024-09-22T17:05:16.778" v="0"/>
        <pc:sldMkLst>
          <pc:docMk/>
          <pc:sldMk cId="1913362712" sldId="11862"/>
        </pc:sldMkLst>
      </pc:sldChg>
      <pc:sldChg chg="modTransition">
        <pc:chgData name="Jim McGowan" userId="e2c7446dd3aca506" providerId="LiveId" clId="{ABFB2933-B95F-4916-9536-78ADB93207BD}" dt="2024-09-22T17:05:16.778" v="0"/>
        <pc:sldMkLst>
          <pc:docMk/>
          <pc:sldMk cId="2770095294" sldId="11863"/>
        </pc:sldMkLst>
      </pc:sldChg>
      <pc:sldChg chg="modTransition">
        <pc:chgData name="Jim McGowan" userId="e2c7446dd3aca506" providerId="LiveId" clId="{ABFB2933-B95F-4916-9536-78ADB93207BD}" dt="2024-09-22T17:05:16.778" v="0"/>
        <pc:sldMkLst>
          <pc:docMk/>
          <pc:sldMk cId="1647996016" sldId="11864"/>
        </pc:sldMkLst>
      </pc:sldChg>
      <pc:sldChg chg="modTransition">
        <pc:chgData name="Jim McGowan" userId="e2c7446dd3aca506" providerId="LiveId" clId="{ABFB2933-B95F-4916-9536-78ADB93207BD}" dt="2024-09-22T17:05:16.778" v="0"/>
        <pc:sldMkLst>
          <pc:docMk/>
          <pc:sldMk cId="2975839455" sldId="11865"/>
        </pc:sldMkLst>
      </pc:sldChg>
      <pc:sldChg chg="modTransition">
        <pc:chgData name="Jim McGowan" userId="e2c7446dd3aca506" providerId="LiveId" clId="{ABFB2933-B95F-4916-9536-78ADB93207BD}" dt="2024-09-22T17:05:16.778" v="0"/>
        <pc:sldMkLst>
          <pc:docMk/>
          <pc:sldMk cId="1684655054" sldId="11866"/>
        </pc:sldMkLst>
      </pc:sldChg>
      <pc:sldChg chg="modTransition">
        <pc:chgData name="Jim McGowan" userId="e2c7446dd3aca506" providerId="LiveId" clId="{ABFB2933-B95F-4916-9536-78ADB93207BD}" dt="2024-09-22T17:05:16.778" v="0"/>
        <pc:sldMkLst>
          <pc:docMk/>
          <pc:sldMk cId="3021387883" sldId="11867"/>
        </pc:sldMkLst>
      </pc:sldChg>
      <pc:sldChg chg="modTransition">
        <pc:chgData name="Jim McGowan" userId="e2c7446dd3aca506" providerId="LiveId" clId="{ABFB2933-B95F-4916-9536-78ADB93207BD}" dt="2024-09-22T17:05:16.778" v="0"/>
        <pc:sldMkLst>
          <pc:docMk/>
          <pc:sldMk cId="1576870901" sldId="11868"/>
        </pc:sldMkLst>
      </pc:sldChg>
      <pc:sldChg chg="modTransition">
        <pc:chgData name="Jim McGowan" userId="e2c7446dd3aca506" providerId="LiveId" clId="{ABFB2933-B95F-4916-9536-78ADB93207BD}" dt="2024-09-22T17:05:16.778" v="0"/>
        <pc:sldMkLst>
          <pc:docMk/>
          <pc:sldMk cId="27643300" sldId="11869"/>
        </pc:sldMkLst>
      </pc:sldChg>
      <pc:sldChg chg="modTransition">
        <pc:chgData name="Jim McGowan" userId="e2c7446dd3aca506" providerId="LiveId" clId="{ABFB2933-B95F-4916-9536-78ADB93207BD}" dt="2024-09-22T17:05:16.778" v="0"/>
        <pc:sldMkLst>
          <pc:docMk/>
          <pc:sldMk cId="851898595" sldId="11870"/>
        </pc:sldMkLst>
      </pc:sldChg>
      <pc:sldChg chg="modTransition">
        <pc:chgData name="Jim McGowan" userId="e2c7446dd3aca506" providerId="LiveId" clId="{ABFB2933-B95F-4916-9536-78ADB93207BD}" dt="2024-09-22T17:05:16.778" v="0"/>
        <pc:sldMkLst>
          <pc:docMk/>
          <pc:sldMk cId="4075565202" sldId="11871"/>
        </pc:sldMkLst>
      </pc:sldChg>
      <pc:sldChg chg="modTransition">
        <pc:chgData name="Jim McGowan" userId="e2c7446dd3aca506" providerId="LiveId" clId="{ABFB2933-B95F-4916-9536-78ADB93207BD}" dt="2024-09-22T17:05:16.778" v="0"/>
        <pc:sldMkLst>
          <pc:docMk/>
          <pc:sldMk cId="2480519398" sldId="11872"/>
        </pc:sldMkLst>
      </pc:sldChg>
      <pc:sldChg chg="modTransition">
        <pc:chgData name="Jim McGowan" userId="e2c7446dd3aca506" providerId="LiveId" clId="{ABFB2933-B95F-4916-9536-78ADB93207BD}" dt="2024-09-22T17:05:16.778" v="0"/>
        <pc:sldMkLst>
          <pc:docMk/>
          <pc:sldMk cId="3369834983" sldId="11873"/>
        </pc:sldMkLst>
      </pc:sldChg>
      <pc:sldChg chg="modTransition">
        <pc:chgData name="Jim McGowan" userId="e2c7446dd3aca506" providerId="LiveId" clId="{ABFB2933-B95F-4916-9536-78ADB93207BD}" dt="2024-09-22T17:05:16.778" v="0"/>
        <pc:sldMkLst>
          <pc:docMk/>
          <pc:sldMk cId="2078947338" sldId="11874"/>
        </pc:sldMkLst>
      </pc:sldChg>
      <pc:sldChg chg="modTransition">
        <pc:chgData name="Jim McGowan" userId="e2c7446dd3aca506" providerId="LiveId" clId="{ABFB2933-B95F-4916-9536-78ADB93207BD}" dt="2024-09-22T17:05:16.778" v="0"/>
        <pc:sldMkLst>
          <pc:docMk/>
          <pc:sldMk cId="134344295" sldId="11875"/>
        </pc:sldMkLst>
      </pc:sldChg>
      <pc:sldChg chg="modTransition">
        <pc:chgData name="Jim McGowan" userId="e2c7446dd3aca506" providerId="LiveId" clId="{ABFB2933-B95F-4916-9536-78ADB93207BD}" dt="2024-09-22T17:05:16.778" v="0"/>
        <pc:sldMkLst>
          <pc:docMk/>
          <pc:sldMk cId="3039102498" sldId="11876"/>
        </pc:sldMkLst>
      </pc:sldChg>
      <pc:sldChg chg="modTransition">
        <pc:chgData name="Jim McGowan" userId="e2c7446dd3aca506" providerId="LiveId" clId="{ABFB2933-B95F-4916-9536-78ADB93207BD}" dt="2024-09-22T17:05:16.778" v="0"/>
        <pc:sldMkLst>
          <pc:docMk/>
          <pc:sldMk cId="2902572535" sldId="11877"/>
        </pc:sldMkLst>
      </pc:sldChg>
      <pc:sldChg chg="modTransition">
        <pc:chgData name="Jim McGowan" userId="e2c7446dd3aca506" providerId="LiveId" clId="{ABFB2933-B95F-4916-9536-78ADB93207BD}" dt="2024-09-22T17:05:16.778" v="0"/>
        <pc:sldMkLst>
          <pc:docMk/>
          <pc:sldMk cId="1823593272" sldId="11878"/>
        </pc:sldMkLst>
      </pc:sldChg>
      <pc:sldChg chg="modTransition">
        <pc:chgData name="Jim McGowan" userId="e2c7446dd3aca506" providerId="LiveId" clId="{ABFB2933-B95F-4916-9536-78ADB93207BD}" dt="2024-09-22T17:05:16.778" v="0"/>
        <pc:sldMkLst>
          <pc:docMk/>
          <pc:sldMk cId="3089967628" sldId="11879"/>
        </pc:sldMkLst>
      </pc:sldChg>
      <pc:sldChg chg="modTransition">
        <pc:chgData name="Jim McGowan" userId="e2c7446dd3aca506" providerId="LiveId" clId="{ABFB2933-B95F-4916-9536-78ADB93207BD}" dt="2024-09-22T17:05:16.778" v="0"/>
        <pc:sldMkLst>
          <pc:docMk/>
          <pc:sldMk cId="3670482100" sldId="11880"/>
        </pc:sldMkLst>
      </pc:sldChg>
      <pc:sldChg chg="modTransition">
        <pc:chgData name="Jim McGowan" userId="e2c7446dd3aca506" providerId="LiveId" clId="{ABFB2933-B95F-4916-9536-78ADB93207BD}" dt="2024-09-22T17:05:16.778" v="0"/>
        <pc:sldMkLst>
          <pc:docMk/>
          <pc:sldMk cId="1283135305" sldId="11881"/>
        </pc:sldMkLst>
      </pc:sldChg>
      <pc:sldChg chg="modTransition">
        <pc:chgData name="Jim McGowan" userId="e2c7446dd3aca506" providerId="LiveId" clId="{ABFB2933-B95F-4916-9536-78ADB93207BD}" dt="2024-09-22T17:05:16.778" v="0"/>
        <pc:sldMkLst>
          <pc:docMk/>
          <pc:sldMk cId="52297174" sldId="11882"/>
        </pc:sldMkLst>
      </pc:sldChg>
      <pc:sldChg chg="modTransition">
        <pc:chgData name="Jim McGowan" userId="e2c7446dd3aca506" providerId="LiveId" clId="{ABFB2933-B95F-4916-9536-78ADB93207BD}" dt="2024-09-22T17:05:16.778" v="0"/>
        <pc:sldMkLst>
          <pc:docMk/>
          <pc:sldMk cId="1005796851" sldId="11883"/>
        </pc:sldMkLst>
      </pc:sldChg>
      <pc:sldChg chg="modTransition">
        <pc:chgData name="Jim McGowan" userId="e2c7446dd3aca506" providerId="LiveId" clId="{ABFB2933-B95F-4916-9536-78ADB93207BD}" dt="2024-09-22T17:05:16.778" v="0"/>
        <pc:sldMkLst>
          <pc:docMk/>
          <pc:sldMk cId="3961077872" sldId="11884"/>
        </pc:sldMkLst>
      </pc:sldChg>
      <pc:sldChg chg="modTransition">
        <pc:chgData name="Jim McGowan" userId="e2c7446dd3aca506" providerId="LiveId" clId="{ABFB2933-B95F-4916-9536-78ADB93207BD}" dt="2024-09-22T17:05:16.778" v="0"/>
        <pc:sldMkLst>
          <pc:docMk/>
          <pc:sldMk cId="1905606381" sldId="11885"/>
        </pc:sldMkLst>
      </pc:sldChg>
      <pc:sldChg chg="modTransition">
        <pc:chgData name="Jim McGowan" userId="e2c7446dd3aca506" providerId="LiveId" clId="{ABFB2933-B95F-4916-9536-78ADB93207BD}" dt="2024-09-22T17:05:16.778" v="0"/>
        <pc:sldMkLst>
          <pc:docMk/>
          <pc:sldMk cId="3831940296" sldId="11886"/>
        </pc:sldMkLst>
      </pc:sldChg>
      <pc:sldChg chg="modTransition">
        <pc:chgData name="Jim McGowan" userId="e2c7446dd3aca506" providerId="LiveId" clId="{ABFB2933-B95F-4916-9536-78ADB93207BD}" dt="2024-09-22T17:05:16.778" v="0"/>
        <pc:sldMkLst>
          <pc:docMk/>
          <pc:sldMk cId="305251141" sldId="11887"/>
        </pc:sldMkLst>
      </pc:sldChg>
      <pc:sldChg chg="modTransition">
        <pc:chgData name="Jim McGowan" userId="e2c7446dd3aca506" providerId="LiveId" clId="{ABFB2933-B95F-4916-9536-78ADB93207BD}" dt="2024-09-22T17:05:16.778" v="0"/>
        <pc:sldMkLst>
          <pc:docMk/>
          <pc:sldMk cId="4159970192" sldId="11888"/>
        </pc:sldMkLst>
      </pc:sldChg>
      <pc:sldChg chg="modTransition">
        <pc:chgData name="Jim McGowan" userId="e2c7446dd3aca506" providerId="LiveId" clId="{ABFB2933-B95F-4916-9536-78ADB93207BD}" dt="2024-09-22T17:05:16.778" v="0"/>
        <pc:sldMkLst>
          <pc:docMk/>
          <pc:sldMk cId="2078787147" sldId="11889"/>
        </pc:sldMkLst>
      </pc:sldChg>
      <pc:sldChg chg="modTransition">
        <pc:chgData name="Jim McGowan" userId="e2c7446dd3aca506" providerId="LiveId" clId="{ABFB2933-B95F-4916-9536-78ADB93207BD}" dt="2024-09-22T17:05:16.778" v="0"/>
        <pc:sldMkLst>
          <pc:docMk/>
          <pc:sldMk cId="2167445180" sldId="11890"/>
        </pc:sldMkLst>
      </pc:sldChg>
      <pc:sldChg chg="modTransition">
        <pc:chgData name="Jim McGowan" userId="e2c7446dd3aca506" providerId="LiveId" clId="{ABFB2933-B95F-4916-9536-78ADB93207BD}" dt="2024-09-22T17:05:16.778" v="0"/>
        <pc:sldMkLst>
          <pc:docMk/>
          <pc:sldMk cId="3193835889" sldId="11891"/>
        </pc:sldMkLst>
      </pc:sldChg>
      <pc:sldChg chg="modTransition">
        <pc:chgData name="Jim McGowan" userId="e2c7446dd3aca506" providerId="LiveId" clId="{ABFB2933-B95F-4916-9536-78ADB93207BD}" dt="2024-09-22T17:05:16.778" v="0"/>
        <pc:sldMkLst>
          <pc:docMk/>
          <pc:sldMk cId="2273655349" sldId="11892"/>
        </pc:sldMkLst>
      </pc:sldChg>
      <pc:sldChg chg="modTransition">
        <pc:chgData name="Jim McGowan" userId="e2c7446dd3aca506" providerId="LiveId" clId="{ABFB2933-B95F-4916-9536-78ADB93207BD}" dt="2024-09-22T17:05:16.778" v="0"/>
        <pc:sldMkLst>
          <pc:docMk/>
          <pc:sldMk cId="2096866551" sldId="11893"/>
        </pc:sldMkLst>
      </pc:sldChg>
      <pc:sldChg chg="modTransition">
        <pc:chgData name="Jim McGowan" userId="e2c7446dd3aca506" providerId="LiveId" clId="{ABFB2933-B95F-4916-9536-78ADB93207BD}" dt="2024-09-22T17:05:16.778" v="0"/>
        <pc:sldMkLst>
          <pc:docMk/>
          <pc:sldMk cId="1078646255" sldId="11894"/>
        </pc:sldMkLst>
      </pc:sldChg>
      <pc:sldChg chg="modTransition">
        <pc:chgData name="Jim McGowan" userId="e2c7446dd3aca506" providerId="LiveId" clId="{ABFB2933-B95F-4916-9536-78ADB93207BD}" dt="2024-09-22T17:05:16.778" v="0"/>
        <pc:sldMkLst>
          <pc:docMk/>
          <pc:sldMk cId="3248144174" sldId="11895"/>
        </pc:sldMkLst>
      </pc:sldChg>
      <pc:sldChg chg="modTransition">
        <pc:chgData name="Jim McGowan" userId="e2c7446dd3aca506" providerId="LiveId" clId="{ABFB2933-B95F-4916-9536-78ADB93207BD}" dt="2024-09-22T17:05:16.778" v="0"/>
        <pc:sldMkLst>
          <pc:docMk/>
          <pc:sldMk cId="2242516027" sldId="11896"/>
        </pc:sldMkLst>
      </pc:sldChg>
      <pc:sldChg chg="modTransition">
        <pc:chgData name="Jim McGowan" userId="e2c7446dd3aca506" providerId="LiveId" clId="{ABFB2933-B95F-4916-9536-78ADB93207BD}" dt="2024-09-22T17:05:16.778" v="0"/>
        <pc:sldMkLst>
          <pc:docMk/>
          <pc:sldMk cId="3625062544" sldId="11897"/>
        </pc:sldMkLst>
      </pc:sldChg>
      <pc:sldChg chg="modTransition">
        <pc:chgData name="Jim McGowan" userId="e2c7446dd3aca506" providerId="LiveId" clId="{ABFB2933-B95F-4916-9536-78ADB93207BD}" dt="2024-09-22T17:05:16.778" v="0"/>
        <pc:sldMkLst>
          <pc:docMk/>
          <pc:sldMk cId="1477579710" sldId="11898"/>
        </pc:sldMkLst>
      </pc:sldChg>
      <pc:sldChg chg="modTransition">
        <pc:chgData name="Jim McGowan" userId="e2c7446dd3aca506" providerId="LiveId" clId="{ABFB2933-B95F-4916-9536-78ADB93207BD}" dt="2024-09-22T17:05:16.778" v="0"/>
        <pc:sldMkLst>
          <pc:docMk/>
          <pc:sldMk cId="2893828633" sldId="11899"/>
        </pc:sldMkLst>
      </pc:sldChg>
      <pc:sldChg chg="modTransition">
        <pc:chgData name="Jim McGowan" userId="e2c7446dd3aca506" providerId="LiveId" clId="{ABFB2933-B95F-4916-9536-78ADB93207BD}" dt="2024-09-22T17:05:16.778" v="0"/>
        <pc:sldMkLst>
          <pc:docMk/>
          <pc:sldMk cId="2349549398" sldId="11900"/>
        </pc:sldMkLst>
      </pc:sldChg>
      <pc:sldChg chg="modTransition">
        <pc:chgData name="Jim McGowan" userId="e2c7446dd3aca506" providerId="LiveId" clId="{ABFB2933-B95F-4916-9536-78ADB93207BD}" dt="2024-09-22T17:05:16.778" v="0"/>
        <pc:sldMkLst>
          <pc:docMk/>
          <pc:sldMk cId="2911372203" sldId="11901"/>
        </pc:sldMkLst>
      </pc:sldChg>
      <pc:sldChg chg="modTransition">
        <pc:chgData name="Jim McGowan" userId="e2c7446dd3aca506" providerId="LiveId" clId="{ABFB2933-B95F-4916-9536-78ADB93207BD}" dt="2024-09-22T17:05:16.778" v="0"/>
        <pc:sldMkLst>
          <pc:docMk/>
          <pc:sldMk cId="3400842318" sldId="11902"/>
        </pc:sldMkLst>
      </pc:sldChg>
      <pc:sldChg chg="modTransition">
        <pc:chgData name="Jim McGowan" userId="e2c7446dd3aca506" providerId="LiveId" clId="{ABFB2933-B95F-4916-9536-78ADB93207BD}" dt="2024-09-22T17:05:16.778" v="0"/>
        <pc:sldMkLst>
          <pc:docMk/>
          <pc:sldMk cId="1343803452" sldId="11903"/>
        </pc:sldMkLst>
      </pc:sldChg>
      <pc:sldChg chg="modTransition">
        <pc:chgData name="Jim McGowan" userId="e2c7446dd3aca506" providerId="LiveId" clId="{ABFB2933-B95F-4916-9536-78ADB93207BD}" dt="2024-09-22T17:05:16.778" v="0"/>
        <pc:sldMkLst>
          <pc:docMk/>
          <pc:sldMk cId="3292168911" sldId="11904"/>
        </pc:sldMkLst>
      </pc:sldChg>
      <pc:sldChg chg="modTransition">
        <pc:chgData name="Jim McGowan" userId="e2c7446dd3aca506" providerId="LiveId" clId="{ABFB2933-B95F-4916-9536-78ADB93207BD}" dt="2024-09-22T17:05:16.778" v="0"/>
        <pc:sldMkLst>
          <pc:docMk/>
          <pc:sldMk cId="3185679964" sldId="11905"/>
        </pc:sldMkLst>
      </pc:sldChg>
      <pc:sldChg chg="modTransition">
        <pc:chgData name="Jim McGowan" userId="e2c7446dd3aca506" providerId="LiveId" clId="{ABFB2933-B95F-4916-9536-78ADB93207BD}" dt="2024-09-22T17:05:16.778" v="0"/>
        <pc:sldMkLst>
          <pc:docMk/>
          <pc:sldMk cId="2308591672" sldId="11906"/>
        </pc:sldMkLst>
      </pc:sldChg>
      <pc:sldChg chg="modTransition">
        <pc:chgData name="Jim McGowan" userId="e2c7446dd3aca506" providerId="LiveId" clId="{ABFB2933-B95F-4916-9536-78ADB93207BD}" dt="2024-09-22T17:05:16.778" v="0"/>
        <pc:sldMkLst>
          <pc:docMk/>
          <pc:sldMk cId="409692127" sldId="11907"/>
        </pc:sldMkLst>
      </pc:sldChg>
      <pc:sldChg chg="modTransition">
        <pc:chgData name="Jim McGowan" userId="e2c7446dd3aca506" providerId="LiveId" clId="{ABFB2933-B95F-4916-9536-78ADB93207BD}" dt="2024-09-22T17:05:16.778" v="0"/>
        <pc:sldMkLst>
          <pc:docMk/>
          <pc:sldMk cId="2945814289" sldId="11908"/>
        </pc:sldMkLst>
      </pc:sldChg>
      <pc:sldChg chg="modTransition">
        <pc:chgData name="Jim McGowan" userId="e2c7446dd3aca506" providerId="LiveId" clId="{ABFB2933-B95F-4916-9536-78ADB93207BD}" dt="2024-09-22T17:05:16.778" v="0"/>
        <pc:sldMkLst>
          <pc:docMk/>
          <pc:sldMk cId="2886793580" sldId="11909"/>
        </pc:sldMkLst>
      </pc:sldChg>
      <pc:sldChg chg="modTransition">
        <pc:chgData name="Jim McGowan" userId="e2c7446dd3aca506" providerId="LiveId" clId="{ABFB2933-B95F-4916-9536-78ADB93207BD}" dt="2024-09-22T17:05:16.778" v="0"/>
        <pc:sldMkLst>
          <pc:docMk/>
          <pc:sldMk cId="1324784473" sldId="11910"/>
        </pc:sldMkLst>
      </pc:sldChg>
      <pc:sldChg chg="modTransition">
        <pc:chgData name="Jim McGowan" userId="e2c7446dd3aca506" providerId="LiveId" clId="{ABFB2933-B95F-4916-9536-78ADB93207BD}" dt="2024-09-22T17:05:16.778" v="0"/>
        <pc:sldMkLst>
          <pc:docMk/>
          <pc:sldMk cId="3441710805" sldId="11911"/>
        </pc:sldMkLst>
      </pc:sldChg>
      <pc:sldChg chg="modTransition">
        <pc:chgData name="Jim McGowan" userId="e2c7446dd3aca506" providerId="LiveId" clId="{ABFB2933-B95F-4916-9536-78ADB93207BD}" dt="2024-09-22T17:05:16.778" v="0"/>
        <pc:sldMkLst>
          <pc:docMk/>
          <pc:sldMk cId="1016087210" sldId="11912"/>
        </pc:sldMkLst>
      </pc:sldChg>
      <pc:sldChg chg="modTransition">
        <pc:chgData name="Jim McGowan" userId="e2c7446dd3aca506" providerId="LiveId" clId="{ABFB2933-B95F-4916-9536-78ADB93207BD}" dt="2024-09-22T17:05:16.778" v="0"/>
        <pc:sldMkLst>
          <pc:docMk/>
          <pc:sldMk cId="2375351405" sldId="11913"/>
        </pc:sldMkLst>
      </pc:sldChg>
      <pc:sldChg chg="modTransition">
        <pc:chgData name="Jim McGowan" userId="e2c7446dd3aca506" providerId="LiveId" clId="{ABFB2933-B95F-4916-9536-78ADB93207BD}" dt="2024-09-22T17:05:16.778" v="0"/>
        <pc:sldMkLst>
          <pc:docMk/>
          <pc:sldMk cId="3297728936" sldId="11914"/>
        </pc:sldMkLst>
      </pc:sldChg>
      <pc:sldChg chg="modTransition">
        <pc:chgData name="Jim McGowan" userId="e2c7446dd3aca506" providerId="LiveId" clId="{ABFB2933-B95F-4916-9536-78ADB93207BD}" dt="2024-09-22T17:05:16.778" v="0"/>
        <pc:sldMkLst>
          <pc:docMk/>
          <pc:sldMk cId="3008379815" sldId="11915"/>
        </pc:sldMkLst>
      </pc:sldChg>
      <pc:sldChg chg="modTransition">
        <pc:chgData name="Jim McGowan" userId="e2c7446dd3aca506" providerId="LiveId" clId="{ABFB2933-B95F-4916-9536-78ADB93207BD}" dt="2024-09-22T17:05:16.778" v="0"/>
        <pc:sldMkLst>
          <pc:docMk/>
          <pc:sldMk cId="533176153" sldId="11916"/>
        </pc:sldMkLst>
      </pc:sldChg>
      <pc:sldChg chg="modTransition">
        <pc:chgData name="Jim McGowan" userId="e2c7446dd3aca506" providerId="LiveId" clId="{ABFB2933-B95F-4916-9536-78ADB93207BD}" dt="2024-09-22T17:05:16.778" v="0"/>
        <pc:sldMkLst>
          <pc:docMk/>
          <pc:sldMk cId="3524434073" sldId="11917"/>
        </pc:sldMkLst>
      </pc:sldChg>
      <pc:sldChg chg="modTransition">
        <pc:chgData name="Jim McGowan" userId="e2c7446dd3aca506" providerId="LiveId" clId="{ABFB2933-B95F-4916-9536-78ADB93207BD}" dt="2024-09-22T17:05:16.778" v="0"/>
        <pc:sldMkLst>
          <pc:docMk/>
          <pc:sldMk cId="3789676338" sldId="11918"/>
        </pc:sldMkLst>
      </pc:sldChg>
      <pc:sldChg chg="modTransition">
        <pc:chgData name="Jim McGowan" userId="e2c7446dd3aca506" providerId="LiveId" clId="{ABFB2933-B95F-4916-9536-78ADB93207BD}" dt="2024-09-22T17:05:16.778" v="0"/>
        <pc:sldMkLst>
          <pc:docMk/>
          <pc:sldMk cId="3137441194" sldId="11919"/>
        </pc:sldMkLst>
      </pc:sldChg>
      <pc:sldChg chg="modTransition">
        <pc:chgData name="Jim McGowan" userId="e2c7446dd3aca506" providerId="LiveId" clId="{ABFB2933-B95F-4916-9536-78ADB93207BD}" dt="2024-09-22T17:05:16.778" v="0"/>
        <pc:sldMkLst>
          <pc:docMk/>
          <pc:sldMk cId="558053171" sldId="11920"/>
        </pc:sldMkLst>
      </pc:sldChg>
      <pc:sldChg chg="modTransition">
        <pc:chgData name="Jim McGowan" userId="e2c7446dd3aca506" providerId="LiveId" clId="{ABFB2933-B95F-4916-9536-78ADB93207BD}" dt="2024-09-22T17:05:16.778" v="0"/>
        <pc:sldMkLst>
          <pc:docMk/>
          <pc:sldMk cId="1277141457" sldId="11921"/>
        </pc:sldMkLst>
      </pc:sldChg>
      <pc:sldChg chg="modTransition">
        <pc:chgData name="Jim McGowan" userId="e2c7446dd3aca506" providerId="LiveId" clId="{ABFB2933-B95F-4916-9536-78ADB93207BD}" dt="2024-09-22T17:05:16.778" v="0"/>
        <pc:sldMkLst>
          <pc:docMk/>
          <pc:sldMk cId="1749625828" sldId="11922"/>
        </pc:sldMkLst>
      </pc:sldChg>
      <pc:sldChg chg="modTransition">
        <pc:chgData name="Jim McGowan" userId="e2c7446dd3aca506" providerId="LiveId" clId="{ABFB2933-B95F-4916-9536-78ADB93207BD}" dt="2024-09-22T17:05:16.778" v="0"/>
        <pc:sldMkLst>
          <pc:docMk/>
          <pc:sldMk cId="3775984787" sldId="11923"/>
        </pc:sldMkLst>
      </pc:sldChg>
      <pc:sldChg chg="modTransition">
        <pc:chgData name="Jim McGowan" userId="e2c7446dd3aca506" providerId="LiveId" clId="{ABFB2933-B95F-4916-9536-78ADB93207BD}" dt="2024-09-22T17:05:16.778" v="0"/>
        <pc:sldMkLst>
          <pc:docMk/>
          <pc:sldMk cId="3678218495" sldId="11924"/>
        </pc:sldMkLst>
      </pc:sldChg>
      <pc:sldChg chg="modTransition">
        <pc:chgData name="Jim McGowan" userId="e2c7446dd3aca506" providerId="LiveId" clId="{ABFB2933-B95F-4916-9536-78ADB93207BD}" dt="2024-09-22T17:05:16.778" v="0"/>
        <pc:sldMkLst>
          <pc:docMk/>
          <pc:sldMk cId="3616194922" sldId="11925"/>
        </pc:sldMkLst>
      </pc:sldChg>
      <pc:sldChg chg="modTransition">
        <pc:chgData name="Jim McGowan" userId="e2c7446dd3aca506" providerId="LiveId" clId="{ABFB2933-B95F-4916-9536-78ADB93207BD}" dt="2024-09-22T17:05:16.778" v="0"/>
        <pc:sldMkLst>
          <pc:docMk/>
          <pc:sldMk cId="1711706200" sldId="11928"/>
        </pc:sldMkLst>
      </pc:sldChg>
      <pc:sldChg chg="modTransition">
        <pc:chgData name="Jim McGowan" userId="e2c7446dd3aca506" providerId="LiveId" clId="{ABFB2933-B95F-4916-9536-78ADB93207BD}" dt="2024-09-22T17:05:16.778" v="0"/>
        <pc:sldMkLst>
          <pc:docMk/>
          <pc:sldMk cId="3919819752" sldId="11929"/>
        </pc:sldMkLst>
      </pc:sldChg>
      <pc:sldChg chg="modTransition">
        <pc:chgData name="Jim McGowan" userId="e2c7446dd3aca506" providerId="LiveId" clId="{ABFB2933-B95F-4916-9536-78ADB93207BD}" dt="2024-09-22T17:05:16.778" v="0"/>
        <pc:sldMkLst>
          <pc:docMk/>
          <pc:sldMk cId="2593208390" sldId="11930"/>
        </pc:sldMkLst>
      </pc:sldChg>
      <pc:sldChg chg="modTransition">
        <pc:chgData name="Jim McGowan" userId="e2c7446dd3aca506" providerId="LiveId" clId="{ABFB2933-B95F-4916-9536-78ADB93207BD}" dt="2024-09-22T17:05:16.778" v="0"/>
        <pc:sldMkLst>
          <pc:docMk/>
          <pc:sldMk cId="1375042521" sldId="11931"/>
        </pc:sldMkLst>
      </pc:sldChg>
      <pc:sldChg chg="modTransition">
        <pc:chgData name="Jim McGowan" userId="e2c7446dd3aca506" providerId="LiveId" clId="{ABFB2933-B95F-4916-9536-78ADB93207BD}" dt="2024-09-22T17:05:16.778" v="0"/>
        <pc:sldMkLst>
          <pc:docMk/>
          <pc:sldMk cId="3485501571" sldId="11932"/>
        </pc:sldMkLst>
      </pc:sldChg>
      <pc:sldChg chg="modTransition">
        <pc:chgData name="Jim McGowan" userId="e2c7446dd3aca506" providerId="LiveId" clId="{ABFB2933-B95F-4916-9536-78ADB93207BD}" dt="2024-09-22T17:05:16.778" v="0"/>
        <pc:sldMkLst>
          <pc:docMk/>
          <pc:sldMk cId="1828567046" sldId="11933"/>
        </pc:sldMkLst>
      </pc:sldChg>
      <pc:sldChg chg="modTransition">
        <pc:chgData name="Jim McGowan" userId="e2c7446dd3aca506" providerId="LiveId" clId="{ABFB2933-B95F-4916-9536-78ADB93207BD}" dt="2024-09-22T17:05:16.778" v="0"/>
        <pc:sldMkLst>
          <pc:docMk/>
          <pc:sldMk cId="4104270729" sldId="11934"/>
        </pc:sldMkLst>
      </pc:sldChg>
      <pc:sldChg chg="modTransition">
        <pc:chgData name="Jim McGowan" userId="e2c7446dd3aca506" providerId="LiveId" clId="{ABFB2933-B95F-4916-9536-78ADB93207BD}" dt="2024-09-22T17:05:16.778" v="0"/>
        <pc:sldMkLst>
          <pc:docMk/>
          <pc:sldMk cId="3231813364" sldId="11935"/>
        </pc:sldMkLst>
      </pc:sldChg>
      <pc:sldChg chg="modTransition">
        <pc:chgData name="Jim McGowan" userId="e2c7446dd3aca506" providerId="LiveId" clId="{ABFB2933-B95F-4916-9536-78ADB93207BD}" dt="2024-09-22T17:05:16.778" v="0"/>
        <pc:sldMkLst>
          <pc:docMk/>
          <pc:sldMk cId="4185993613" sldId="11936"/>
        </pc:sldMkLst>
      </pc:sldChg>
      <pc:sldChg chg="modTransition">
        <pc:chgData name="Jim McGowan" userId="e2c7446dd3aca506" providerId="LiveId" clId="{ABFB2933-B95F-4916-9536-78ADB93207BD}" dt="2024-09-22T17:05:16.778" v="0"/>
        <pc:sldMkLst>
          <pc:docMk/>
          <pc:sldMk cId="921043701" sldId="11937"/>
        </pc:sldMkLst>
      </pc:sldChg>
      <pc:sldChg chg="modTransition">
        <pc:chgData name="Jim McGowan" userId="e2c7446dd3aca506" providerId="LiveId" clId="{ABFB2933-B95F-4916-9536-78ADB93207BD}" dt="2024-09-22T17:05:16.778" v="0"/>
        <pc:sldMkLst>
          <pc:docMk/>
          <pc:sldMk cId="4112485651" sldId="11938"/>
        </pc:sldMkLst>
      </pc:sldChg>
      <pc:sldChg chg="modTransition">
        <pc:chgData name="Jim McGowan" userId="e2c7446dd3aca506" providerId="LiveId" clId="{ABFB2933-B95F-4916-9536-78ADB93207BD}" dt="2024-09-22T17:05:16.778" v="0"/>
        <pc:sldMkLst>
          <pc:docMk/>
          <pc:sldMk cId="3318037352" sldId="11939"/>
        </pc:sldMkLst>
      </pc:sldChg>
      <pc:sldChg chg="modTransition">
        <pc:chgData name="Jim McGowan" userId="e2c7446dd3aca506" providerId="LiveId" clId="{ABFB2933-B95F-4916-9536-78ADB93207BD}" dt="2024-09-22T17:05:16.778" v="0"/>
        <pc:sldMkLst>
          <pc:docMk/>
          <pc:sldMk cId="2658336310" sldId="11940"/>
        </pc:sldMkLst>
      </pc:sldChg>
      <pc:sldChg chg="modTransition">
        <pc:chgData name="Jim McGowan" userId="e2c7446dd3aca506" providerId="LiveId" clId="{ABFB2933-B95F-4916-9536-78ADB93207BD}" dt="2024-09-22T17:05:16.778" v="0"/>
        <pc:sldMkLst>
          <pc:docMk/>
          <pc:sldMk cId="2332713194" sldId="11941"/>
        </pc:sldMkLst>
      </pc:sldChg>
      <pc:sldChg chg="modTransition">
        <pc:chgData name="Jim McGowan" userId="e2c7446dd3aca506" providerId="LiveId" clId="{ABFB2933-B95F-4916-9536-78ADB93207BD}" dt="2024-09-22T17:05:16.778" v="0"/>
        <pc:sldMkLst>
          <pc:docMk/>
          <pc:sldMk cId="44935321" sldId="11942"/>
        </pc:sldMkLst>
      </pc:sldChg>
      <pc:sldChg chg="modTransition">
        <pc:chgData name="Jim McGowan" userId="e2c7446dd3aca506" providerId="LiveId" clId="{ABFB2933-B95F-4916-9536-78ADB93207BD}" dt="2024-09-22T17:05:16.778" v="0"/>
        <pc:sldMkLst>
          <pc:docMk/>
          <pc:sldMk cId="2880997161" sldId="11943"/>
        </pc:sldMkLst>
      </pc:sldChg>
      <pc:sldChg chg="modTransition">
        <pc:chgData name="Jim McGowan" userId="e2c7446dd3aca506" providerId="LiveId" clId="{ABFB2933-B95F-4916-9536-78ADB93207BD}" dt="2024-09-22T17:05:16.778" v="0"/>
        <pc:sldMkLst>
          <pc:docMk/>
          <pc:sldMk cId="3660507518" sldId="11944"/>
        </pc:sldMkLst>
      </pc:sldChg>
      <pc:sldChg chg="modTransition">
        <pc:chgData name="Jim McGowan" userId="e2c7446dd3aca506" providerId="LiveId" clId="{ABFB2933-B95F-4916-9536-78ADB93207BD}" dt="2024-09-22T17:05:16.778" v="0"/>
        <pc:sldMkLst>
          <pc:docMk/>
          <pc:sldMk cId="2913417191" sldId="11945"/>
        </pc:sldMkLst>
      </pc:sldChg>
      <pc:sldChg chg="modTransition">
        <pc:chgData name="Jim McGowan" userId="e2c7446dd3aca506" providerId="LiveId" clId="{ABFB2933-B95F-4916-9536-78ADB93207BD}" dt="2024-09-22T17:05:16.778" v="0"/>
        <pc:sldMkLst>
          <pc:docMk/>
          <pc:sldMk cId="3497754028" sldId="11946"/>
        </pc:sldMkLst>
      </pc:sldChg>
      <pc:sldChg chg="modTransition">
        <pc:chgData name="Jim McGowan" userId="e2c7446dd3aca506" providerId="LiveId" clId="{ABFB2933-B95F-4916-9536-78ADB93207BD}" dt="2024-09-22T17:05:16.778" v="0"/>
        <pc:sldMkLst>
          <pc:docMk/>
          <pc:sldMk cId="407213208" sldId="11947"/>
        </pc:sldMkLst>
      </pc:sldChg>
      <pc:sldChg chg="modTransition">
        <pc:chgData name="Jim McGowan" userId="e2c7446dd3aca506" providerId="LiveId" clId="{ABFB2933-B95F-4916-9536-78ADB93207BD}" dt="2024-09-22T17:05:16.778" v="0"/>
        <pc:sldMkLst>
          <pc:docMk/>
          <pc:sldMk cId="2762229007" sldId="11948"/>
        </pc:sldMkLst>
      </pc:sldChg>
      <pc:sldChg chg="modTransition">
        <pc:chgData name="Jim McGowan" userId="e2c7446dd3aca506" providerId="LiveId" clId="{ABFB2933-B95F-4916-9536-78ADB93207BD}" dt="2024-09-22T17:05:16.778" v="0"/>
        <pc:sldMkLst>
          <pc:docMk/>
          <pc:sldMk cId="3876176238" sldId="11949"/>
        </pc:sldMkLst>
      </pc:sldChg>
      <pc:sldChg chg="modTransition">
        <pc:chgData name="Jim McGowan" userId="e2c7446dd3aca506" providerId="LiveId" clId="{ABFB2933-B95F-4916-9536-78ADB93207BD}" dt="2024-09-22T17:05:16.778" v="0"/>
        <pc:sldMkLst>
          <pc:docMk/>
          <pc:sldMk cId="1386447963" sldId="11950"/>
        </pc:sldMkLst>
      </pc:sldChg>
      <pc:sldChg chg="modTransition">
        <pc:chgData name="Jim McGowan" userId="e2c7446dd3aca506" providerId="LiveId" clId="{ABFB2933-B95F-4916-9536-78ADB93207BD}" dt="2024-09-22T17:05:16.778" v="0"/>
        <pc:sldMkLst>
          <pc:docMk/>
          <pc:sldMk cId="649959894" sldId="11951"/>
        </pc:sldMkLst>
      </pc:sldChg>
      <pc:sldChg chg="modTransition">
        <pc:chgData name="Jim McGowan" userId="e2c7446dd3aca506" providerId="LiveId" clId="{ABFB2933-B95F-4916-9536-78ADB93207BD}" dt="2024-09-22T17:05:16.778" v="0"/>
        <pc:sldMkLst>
          <pc:docMk/>
          <pc:sldMk cId="3956559333" sldId="11952"/>
        </pc:sldMkLst>
      </pc:sldChg>
      <pc:sldChg chg="modTransition">
        <pc:chgData name="Jim McGowan" userId="e2c7446dd3aca506" providerId="LiveId" clId="{ABFB2933-B95F-4916-9536-78ADB93207BD}" dt="2024-09-22T17:05:16.778" v="0"/>
        <pc:sldMkLst>
          <pc:docMk/>
          <pc:sldMk cId="4169582966" sldId="11953"/>
        </pc:sldMkLst>
      </pc:sldChg>
      <pc:sldChg chg="modTransition">
        <pc:chgData name="Jim McGowan" userId="e2c7446dd3aca506" providerId="LiveId" clId="{ABFB2933-B95F-4916-9536-78ADB93207BD}" dt="2024-09-22T17:05:16.778" v="0"/>
        <pc:sldMkLst>
          <pc:docMk/>
          <pc:sldMk cId="1788861347" sldId="11954"/>
        </pc:sldMkLst>
      </pc:sldChg>
      <pc:sldChg chg="modTransition">
        <pc:chgData name="Jim McGowan" userId="e2c7446dd3aca506" providerId="LiveId" clId="{ABFB2933-B95F-4916-9536-78ADB93207BD}" dt="2024-09-22T17:05:16.778" v="0"/>
        <pc:sldMkLst>
          <pc:docMk/>
          <pc:sldMk cId="1942413814" sldId="11955"/>
        </pc:sldMkLst>
      </pc:sldChg>
      <pc:sldChg chg="modTransition">
        <pc:chgData name="Jim McGowan" userId="e2c7446dd3aca506" providerId="LiveId" clId="{ABFB2933-B95F-4916-9536-78ADB93207BD}" dt="2024-09-22T17:05:16.778" v="0"/>
        <pc:sldMkLst>
          <pc:docMk/>
          <pc:sldMk cId="2181378848" sldId="11956"/>
        </pc:sldMkLst>
      </pc:sldChg>
      <pc:sldChg chg="modTransition">
        <pc:chgData name="Jim McGowan" userId="e2c7446dd3aca506" providerId="LiveId" clId="{ABFB2933-B95F-4916-9536-78ADB93207BD}" dt="2024-09-22T17:05:16.778" v="0"/>
        <pc:sldMkLst>
          <pc:docMk/>
          <pc:sldMk cId="3360939136" sldId="11957"/>
        </pc:sldMkLst>
      </pc:sldChg>
      <pc:sldChg chg="modTransition">
        <pc:chgData name="Jim McGowan" userId="e2c7446dd3aca506" providerId="LiveId" clId="{ABFB2933-B95F-4916-9536-78ADB93207BD}" dt="2024-09-22T17:05:16.778" v="0"/>
        <pc:sldMkLst>
          <pc:docMk/>
          <pc:sldMk cId="402741441" sldId="11958"/>
        </pc:sldMkLst>
      </pc:sldChg>
      <pc:sldChg chg="delSp modSp new mod">
        <pc:chgData name="Jim McGowan" userId="e2c7446dd3aca506" providerId="LiveId" clId="{ABFB2933-B95F-4916-9536-78ADB93207BD}" dt="2024-09-22T17:29:08.094" v="18" actId="12789"/>
        <pc:sldMkLst>
          <pc:docMk/>
          <pc:sldMk cId="4130641073" sldId="11959"/>
        </pc:sldMkLst>
        <pc:spChg chg="mod">
          <ac:chgData name="Jim McGowan" userId="e2c7446dd3aca506" providerId="LiveId" clId="{ABFB2933-B95F-4916-9536-78ADB93207BD}" dt="2024-09-22T17:29:08.094" v="18" actId="12789"/>
          <ac:spMkLst>
            <pc:docMk/>
            <pc:sldMk cId="4130641073" sldId="11959"/>
            <ac:spMk id="2" creationId="{ADEED1D7-934E-7566-FE53-7A3DBA56AAB8}"/>
          </ac:spMkLst>
        </pc:spChg>
        <pc:spChg chg="del">
          <ac:chgData name="Jim McGowan" userId="e2c7446dd3aca506" providerId="LiveId" clId="{ABFB2933-B95F-4916-9536-78ADB93207BD}" dt="2024-09-22T17:28:47.668" v="2" actId="478"/>
          <ac:spMkLst>
            <pc:docMk/>
            <pc:sldMk cId="4130641073" sldId="11959"/>
            <ac:spMk id="3" creationId="{E5E66230-BD66-E6F8-8D2A-A12989C6E48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175 - 45v11-28</a:t>
            </a:r>
          </a:p>
          <a:p>
            <a:pPr>
              <a:defRPr/>
            </a:pPr>
            <a:r>
              <a:rPr lang="en-US" sz="1400" dirty="0"/>
              <a:t>09-29-2024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9/29/2024</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95342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94</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9/29/2024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980244" y="1600200"/>
            <a:ext cx="3810956" cy="38099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Matthew 6:25-34</a:t>
            </a:r>
          </a:p>
        </p:txBody>
      </p:sp>
      <p:pic>
        <p:nvPicPr>
          <p:cNvPr id="2" name="Picture 1">
            <a:extLst>
              <a:ext uri="{FF2B5EF4-FFF2-40B4-BE49-F238E27FC236}">
                <a16:creationId xmlns:a16="http://schemas.microsoft.com/office/drawing/2014/main" id="{6C45884D-E179-2A5F-0B50-7BDE58E0BE19}"/>
              </a:ext>
            </a:extLst>
          </p:cNvPr>
          <p:cNvPicPr>
            <a:picLocks noChangeAspect="1"/>
          </p:cNvPicPr>
          <p:nvPr/>
        </p:nvPicPr>
        <p:blipFill>
          <a:blip r:embed="rId2"/>
          <a:stretch>
            <a:fillRect/>
          </a:stretch>
        </p:blipFill>
        <p:spPr>
          <a:xfrm>
            <a:off x="6553200" y="1752600"/>
            <a:ext cx="3658556" cy="2743200"/>
          </a:xfrm>
          <a:prstGeom prst="rect">
            <a:avLst/>
          </a:prstGeom>
        </p:spPr>
      </p:pic>
    </p:spTree>
    <p:extLst>
      <p:ext uri="{BB962C8B-B14F-4D97-AF65-F5344CB8AC3E}">
        <p14:creationId xmlns:p14="http://schemas.microsoft.com/office/powerpoint/2010/main" val="649959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48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9320839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9FC3-F44B-4A6F-BC69-1800A10DF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mj-cs"/>
              </a:rPr>
              <a:t>Jeremiah 31:35-37</a:t>
            </a:r>
          </a:p>
          <a:p>
            <a:pPr marL="0" indent="0" algn="just">
              <a:spcBef>
                <a:spcPts val="0"/>
              </a:spcBef>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spTree>
    <p:extLst>
      <p:ext uri="{BB962C8B-B14F-4D97-AF65-F5344CB8AC3E}">
        <p14:creationId xmlns:p14="http://schemas.microsoft.com/office/powerpoint/2010/main" val="40274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047262"/>
          </a:xfrm>
          <a:prstGeom prst="rect">
            <a:avLst/>
          </a:prstGeom>
          <a:noFill/>
        </p:spPr>
        <p:txBody>
          <a:bodyPr wrap="square">
            <a:spAutoFit/>
          </a:body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4169582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EFBBA-65AC-4A63-A5C0-9F39E43AFA7E}"/>
              </a:ext>
            </a:extLst>
          </p:cNvPr>
          <p:cNvPicPr>
            <a:picLocks noChangeAspect="1"/>
          </p:cNvPicPr>
          <p:nvPr/>
        </p:nvPicPr>
        <p:blipFill>
          <a:blip r:embed="rId2"/>
          <a:stretch>
            <a:fillRect/>
          </a:stretch>
        </p:blipFill>
        <p:spPr>
          <a:xfrm>
            <a:off x="2010783" y="228600"/>
            <a:ext cx="8170435" cy="6400800"/>
          </a:xfrm>
          <a:prstGeom prst="rect">
            <a:avLst/>
          </a:prstGeom>
          <a:noFill/>
          <a:ln>
            <a:solidFill>
              <a:schemeClr val="tx1"/>
            </a:solidFill>
          </a:ln>
        </p:spPr>
      </p:pic>
    </p:spTree>
    <p:extLst>
      <p:ext uri="{BB962C8B-B14F-4D97-AF65-F5344CB8AC3E}">
        <p14:creationId xmlns:p14="http://schemas.microsoft.com/office/powerpoint/2010/main" val="178886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194241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218137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Jeremiah 30:7</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93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8313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9824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139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2297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3194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25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997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2910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1102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343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2104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‒45)</a:t>
            </a:r>
            <a:endParaRPr lang="en-US" b="1" u="sng" dirty="0">
              <a:solidFill>
                <a:srgbClr val="FFFFCC"/>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extLst>
      <p:ext uri="{BB962C8B-B14F-4D97-AF65-F5344CB8AC3E}">
        <p14:creationId xmlns:p14="http://schemas.microsoft.com/office/powerpoint/2010/main" val="411248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803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extLst>
      <p:ext uri="{BB962C8B-B14F-4D97-AF65-F5344CB8AC3E}">
        <p14:creationId xmlns:p14="http://schemas.microsoft.com/office/powerpoint/2010/main" val="2658336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124206"/>
          </a:xfrm>
          <a:prstGeom prst="rect">
            <a:avLst/>
          </a:prstGeom>
          <a:noFill/>
        </p:spPr>
        <p:txBody>
          <a:bodyPr wrap="square">
            <a:spAutoFit/>
          </a:bodyPr>
          <a:lstStyle/>
          <a:p>
            <a:pPr algn="ctr" defTabSz="685800">
              <a:lnSpc>
                <a:spcPct val="90000"/>
              </a:lnSpc>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2332713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EFBBA-65AC-4A63-A5C0-9F39E43AFA7E}"/>
              </a:ext>
            </a:extLst>
          </p:cNvPr>
          <p:cNvPicPr>
            <a:picLocks noChangeAspect="1"/>
          </p:cNvPicPr>
          <p:nvPr/>
        </p:nvPicPr>
        <p:blipFill>
          <a:blip r:embed="rId2"/>
          <a:stretch>
            <a:fillRect/>
          </a:stretch>
        </p:blipFill>
        <p:spPr>
          <a:xfrm>
            <a:off x="2010783" y="228600"/>
            <a:ext cx="8170435" cy="6400800"/>
          </a:xfrm>
          <a:prstGeom prst="rect">
            <a:avLst/>
          </a:prstGeom>
          <a:noFill/>
          <a:ln>
            <a:solidFill>
              <a:schemeClr val="tx1"/>
            </a:solidFill>
          </a:ln>
        </p:spPr>
      </p:pic>
    </p:spTree>
    <p:extLst>
      <p:ext uri="{BB962C8B-B14F-4D97-AF65-F5344CB8AC3E}">
        <p14:creationId xmlns:p14="http://schemas.microsoft.com/office/powerpoint/2010/main" val="4493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288099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366050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Jeremiah 30:7</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41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784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5042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076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550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182856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extLst>
      <p:ext uri="{BB962C8B-B14F-4D97-AF65-F5344CB8AC3E}">
        <p14:creationId xmlns:p14="http://schemas.microsoft.com/office/powerpoint/2010/main" val="4104270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81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extLst>
      <p:ext uri="{BB962C8B-B14F-4D97-AF65-F5344CB8AC3E}">
        <p14:creationId xmlns:p14="http://schemas.microsoft.com/office/powerpoint/2010/main" val="418599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78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744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383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9686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864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8" y="1600200"/>
            <a:ext cx="7976621"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389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8144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3655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251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2506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937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0384758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1550659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7579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624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73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45:10-11a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Residence in Goshen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Place (10a)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Family reunion (10b)</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Provision (11a)</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606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93828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980244" y="1600200"/>
            <a:ext cx="3810956" cy="38099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Matthew 6:25-34</a:t>
            </a:r>
          </a:p>
        </p:txBody>
      </p:sp>
      <p:pic>
        <p:nvPicPr>
          <p:cNvPr id="2" name="Picture 1">
            <a:extLst>
              <a:ext uri="{FF2B5EF4-FFF2-40B4-BE49-F238E27FC236}">
                <a16:creationId xmlns:a16="http://schemas.microsoft.com/office/drawing/2014/main" id="{6C45884D-E179-2A5F-0B50-7BDE58E0BE19}"/>
              </a:ext>
            </a:extLst>
          </p:cNvPr>
          <p:cNvPicPr>
            <a:picLocks noChangeAspect="1"/>
          </p:cNvPicPr>
          <p:nvPr/>
        </p:nvPicPr>
        <p:blipFill>
          <a:blip r:embed="rId2"/>
          <a:stretch>
            <a:fillRect/>
          </a:stretch>
        </p:blipFill>
        <p:spPr>
          <a:xfrm>
            <a:off x="6553200" y="1752600"/>
            <a:ext cx="3658556" cy="2743200"/>
          </a:xfrm>
          <a:prstGeom prst="rect">
            <a:avLst/>
          </a:prstGeom>
        </p:spPr>
      </p:pic>
    </p:spTree>
    <p:extLst>
      <p:ext uri="{BB962C8B-B14F-4D97-AF65-F5344CB8AC3E}">
        <p14:creationId xmlns:p14="http://schemas.microsoft.com/office/powerpoint/2010/main" val="132637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495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a:t>
            </a:r>
            <a:r>
              <a:rPr lang="en-US" b="1" u="sng" dirty="0">
                <a:solidFill>
                  <a:srgbClr val="FFFFCC"/>
                </a:solidFill>
                <a:effectLst>
                  <a:outerShdw blurRad="38100" dist="38100" dir="2700000" algn="tl">
                    <a:srgbClr val="000000">
                      <a:alpha val="43137"/>
                    </a:srgbClr>
                  </a:outerShdw>
                </a:effectLst>
              </a:rPr>
              <a:t>The Hyksos were Semitic rulers that conquered Egypt and ruled during the sixteenth and seventeenth dynasties</a:t>
            </a:r>
            <a:r>
              <a:rPr lang="en-US" dirty="0">
                <a:effectLst>
                  <a:outerShdw blurRad="38100" dist="38100" dir="2700000" algn="tl">
                    <a:srgbClr val="000000">
                      <a:alpha val="43137"/>
                    </a:srgbClr>
                  </a:outerShdw>
                </a:effectLst>
              </a:rPr>
              <a:t>.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“Now this is all coming out of the initiation of Pharaoh, and all Pharaoh knew at this point was that this was Joseph’s family. He knew nothing about them </a:t>
            </a:r>
            <a:r>
              <a:rPr lang="en-US" i="1" dirty="0">
                <a:effectLst>
                  <a:outerShdw blurRad="38100" dist="38100" dir="2700000" algn="tl">
                    <a:srgbClr val="000000">
                      <a:alpha val="43137"/>
                    </a:srgbClr>
                  </a:outerShdw>
                </a:effectLst>
                <a:cs typeface="Calibri" panose="020F0502020204030204" pitchFamily="34" charset="0"/>
              </a:rPr>
              <a:t>per se</a:t>
            </a:r>
            <a:r>
              <a:rPr lang="en-US" dirty="0">
                <a:effectLst>
                  <a:outerShdw blurRad="38100" dist="38100" dir="2700000" algn="tl">
                    <a:srgbClr val="000000">
                      <a:alpha val="43137"/>
                    </a:srgbClr>
                  </a:outerShdw>
                </a:effectLst>
                <a:cs typeface="Calibri" panose="020F0502020204030204" pitchFamily="34" charset="0"/>
              </a:rPr>
              <a:t>. This shows the high regard and respect Pharaoh had for Joseph, that he was willing to issue this invitation.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Such an invitation coming from an Egyptian Pharaoh for Semites was only possible during the Hyksos’s rule. Later Egyptian Pharaohs would never have allowed this to take place. However, the Hyksos being the Semitic conquerors of Egypt and ruling at this point in time made it possible for another Semitic family to be invited down</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601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21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11372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00842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380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7535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1981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772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08379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33176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4434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9676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744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5805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7754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21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7141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4260174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16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567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9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1322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75122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859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69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581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79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247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956559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71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608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345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41508</TotalTime>
  <Words>2984</Words>
  <Application>Microsoft Office PowerPoint</Application>
  <PresentationFormat>Widescreen</PresentationFormat>
  <Paragraphs>337</Paragraphs>
  <Slides>94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Symbol</vt:lpstr>
      <vt:lpstr>Times New Roman</vt:lpstr>
      <vt:lpstr>Wingdings</vt:lpstr>
      <vt:lpstr>Azure</vt:lpstr>
      <vt:lpstr>PowerPoint Presentation</vt:lpstr>
      <vt:lpstr>GENESIS STRUCTURE</vt:lpstr>
      <vt:lpstr>Genesis 37‒50 Joseph</vt:lpstr>
      <vt:lpstr>Genesis 43‒45 Second Reunion</vt:lpstr>
      <vt:lpstr>V. Genesis 45:1-15 Joseph’s Revelation</vt:lpstr>
      <vt:lpstr>Genesis 45:10-11a Residence in Goshen</vt:lpstr>
      <vt:lpstr>Genesis 37‒50 Joseph</vt:lpstr>
      <vt:lpstr>PowerPoint Presentation</vt:lpstr>
      <vt:lpstr>PowerPoint Presentation</vt:lpstr>
      <vt:lpstr>God’s Provision (Phil. 4:19)</vt:lpstr>
      <vt:lpstr>Genesis 45:9c-13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45:9c-13 Content</vt:lpstr>
      <vt:lpstr>PowerPoint Presentation</vt:lpstr>
      <vt:lpstr>PowerPoint Presentation</vt:lpstr>
      <vt:lpstr>Genesis 45:9c-13 Content</vt:lpstr>
      <vt:lpstr>Genesis 45:13 What Brothers Are to Do</vt:lpstr>
      <vt:lpstr>Genesis 45:13 What Brothers Are to Do</vt:lpstr>
      <vt:lpstr>Genesis 45:13 What Brothers Are to Do</vt:lpstr>
      <vt:lpstr>V. Genesis 45:1-15 Joseph’s Revelation</vt:lpstr>
      <vt:lpstr>Genesis 45:14-15 Joseph’s Kisses His Brothers</vt:lpstr>
      <vt:lpstr>Genesis 45:14-15 Joseph’s Kisses His Brothers</vt:lpstr>
      <vt:lpstr>PowerPoint Presentation</vt:lpstr>
      <vt:lpstr>Christ’s Human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45:14-15 Joseph’s Kisses His Brothers</vt:lpstr>
      <vt:lpstr>PowerPoint Presentation</vt:lpstr>
      <vt:lpstr>PowerPoint Presentation</vt:lpstr>
      <vt:lpstr>PowerPoint Presentation</vt:lpstr>
      <vt:lpstr>Christ’s Human Experiences</vt:lpstr>
      <vt:lpstr>PowerPoint Presentation</vt:lpstr>
      <vt:lpstr>PowerPoint Presentation</vt:lpstr>
      <vt:lpstr>Genesis 43‒45 Second Reunion</vt:lpstr>
      <vt:lpstr>VI. Genesis 45:16-20 Pharaoh’s Invitation</vt:lpstr>
      <vt:lpstr>VI. Genesis 45:16-20 Pharaoh’s Invitation</vt:lpstr>
      <vt:lpstr>Genesis 45:16 Circumstances</vt:lpstr>
      <vt:lpstr>Genesis 45:16 Circumstances</vt:lpstr>
      <vt:lpstr>Genesis 45:16 Circumstances</vt:lpstr>
      <vt:lpstr>VI. Genesis 45:16-20 Pharaoh’s Invitation</vt:lpstr>
      <vt:lpstr>Genesis 45:17-20 Invitation</vt:lpstr>
      <vt:lpstr>Genesis 45:17-20 Invitation</vt:lpstr>
      <vt:lpstr>PowerPoint Presentation</vt:lpstr>
      <vt:lpstr>PowerPoint Presentation</vt:lpstr>
      <vt:lpstr>PowerPoint Presentation</vt:lpstr>
      <vt:lpstr>Genesis 45:17-20 Invitation</vt:lpstr>
      <vt:lpstr>PowerPoint Presentation</vt:lpstr>
      <vt:lpstr>PowerPoint Presentation</vt:lpstr>
      <vt:lpstr>Genesis 45:17-20 Invitation</vt:lpstr>
      <vt:lpstr>God’s Provision (Phil. 4:19)</vt:lpstr>
      <vt:lpstr>PowerPoint Presentation</vt:lpstr>
      <vt:lpstr>Genesis 45:17-20 Invitation</vt:lpstr>
      <vt:lpstr>PowerPoint Presentation</vt:lpstr>
      <vt:lpstr>PowerPoint Presentation</vt:lpstr>
      <vt:lpstr>Genesis 43‒45 Second Reunion</vt:lpstr>
      <vt:lpstr>VII. Genesis 45:21-28 Brothers’ Return to Jacob</vt:lpstr>
      <vt:lpstr>VII. Genesis 45:21-28 Brothers’ Return to Jacob</vt:lpstr>
      <vt:lpstr>Genesis 45:21-23 Provisions</vt:lpstr>
      <vt:lpstr>Genesis 45:21-23 Provisions</vt:lpstr>
      <vt:lpstr>Genesis 45:21-23 Provisions</vt:lpstr>
      <vt:lpstr>Genesis 45:21b-13 Content</vt:lpstr>
      <vt:lpstr>Genesis 45:21b-13 Content</vt:lpstr>
      <vt:lpstr>Genesis 45:21b-13 Content</vt:lpstr>
      <vt:lpstr>Genesis 45:21b-13 Content</vt:lpstr>
      <vt:lpstr>Genesis 45:21b-13 Content</vt:lpstr>
      <vt:lpstr>PowerPoint Presentation</vt:lpstr>
      <vt:lpstr>PowerPoint Presentation</vt:lpstr>
      <vt:lpstr>Genesis 45:21b-13 Content</vt:lpstr>
      <vt:lpstr>VII. Genesis 45:21-28 Brothers’ Return to Jacob</vt:lpstr>
      <vt:lpstr>VII. Genesis 45:21-28 Brothers’ Return to Jacob</vt:lpstr>
      <vt:lpstr>PowerPoint Presentation</vt:lpstr>
      <vt:lpstr>PowerPoint Presentation</vt:lpstr>
      <vt:lpstr>PowerPoint Presentation</vt:lpstr>
      <vt:lpstr>VII. Genesis 45:21-28 Brothers’ Return to Jacob</vt:lpstr>
      <vt:lpstr>Genesis 45:26-28 Report to Jacob</vt:lpstr>
      <vt:lpstr>Genesis 45:26-28 Report to Jacob</vt:lpstr>
      <vt:lpstr>Genesis 45:26-28 Report to Jacob</vt:lpstr>
      <vt:lpstr>Genesis 45:26-28 Report to Jacob</vt:lpstr>
      <vt:lpstr>Genesis 45:26-28 Report to Jacob</vt:lpstr>
      <vt:lpstr>Genesis 45:26-28 Report to Jacob</vt:lpstr>
      <vt:lpstr>Conclusion</vt:lpstr>
      <vt:lpstr>Genesis 43‒45 Second Reunion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175 - 45v11-28</dc:title>
  <dc:subject>Genesis 45</dc:subject>
  <dc:creator>A. Woods</dc:creator>
  <dc:description>Modified by Jim McGowan</dc:description>
  <cp:lastModifiedBy>Jim McGowan</cp:lastModifiedBy>
  <cp:revision>4341</cp:revision>
  <cp:lastPrinted>2024-09-29T11:40:28Z</cp:lastPrinted>
  <dcterms:created xsi:type="dcterms:W3CDTF">2009-03-17T12:21:13Z</dcterms:created>
  <dcterms:modified xsi:type="dcterms:W3CDTF">2024-09-29T11:40:42Z</dcterms:modified>
</cp:coreProperties>
</file>