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771" r:id="rId2"/>
  </p:sldMasterIdLst>
  <p:handoutMasterIdLst>
    <p:handoutMasterId r:id="rId31"/>
  </p:handoutMasterIdLst>
  <p:sldIdLst>
    <p:sldId id="435" r:id="rId3"/>
    <p:sldId id="6868" r:id="rId4"/>
    <p:sldId id="6869" r:id="rId5"/>
    <p:sldId id="5555" r:id="rId6"/>
    <p:sldId id="6864" r:id="rId7"/>
    <p:sldId id="6870" r:id="rId8"/>
    <p:sldId id="6865" r:id="rId9"/>
    <p:sldId id="6871" r:id="rId10"/>
    <p:sldId id="6872" r:id="rId11"/>
    <p:sldId id="275" r:id="rId12"/>
    <p:sldId id="6873" r:id="rId13"/>
    <p:sldId id="6811" r:id="rId14"/>
    <p:sldId id="6874" r:id="rId15"/>
    <p:sldId id="6875" r:id="rId16"/>
    <p:sldId id="6876" r:id="rId17"/>
    <p:sldId id="6877" r:id="rId18"/>
    <p:sldId id="6878" r:id="rId19"/>
    <p:sldId id="461" r:id="rId20"/>
    <p:sldId id="6879" r:id="rId21"/>
    <p:sldId id="5942" r:id="rId22"/>
    <p:sldId id="3742" r:id="rId23"/>
    <p:sldId id="6880" r:id="rId24"/>
    <p:sldId id="6891" r:id="rId25"/>
    <p:sldId id="6892" r:id="rId26"/>
    <p:sldId id="6893" r:id="rId27"/>
    <p:sldId id="6791" r:id="rId28"/>
    <p:sldId id="6894" r:id="rId29"/>
    <p:sldId id="6895" r:id="rId30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66FF99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70" autoAdjust="0"/>
    <p:restoredTop sz="96353" autoAdjust="0"/>
  </p:normalViewPr>
  <p:slideViewPr>
    <p:cSldViewPr>
      <p:cViewPr varScale="1">
        <p:scale>
          <a:sx n="121" d="100"/>
          <a:sy n="121" d="100"/>
        </p:scale>
        <p:origin x="111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3384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microsoft.com/office/2016/11/relationships/changesInfo" Target="changesInfos/changesInfo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udia Mora" userId="24c506dca79c9d25" providerId="LiveId" clId="{BFE3E4D3-F0C1-4A06-A80B-48734CE712F3}"/>
    <pc:docChg chg="undo custSel addSld delSld modSld">
      <pc:chgData name="Claudia Mora" userId="24c506dca79c9d25" providerId="LiveId" clId="{BFE3E4D3-F0C1-4A06-A80B-48734CE712F3}" dt="2024-09-27T23:16:12.690" v="116" actId="47"/>
      <pc:docMkLst>
        <pc:docMk/>
      </pc:docMkLst>
      <pc:sldChg chg="del">
        <pc:chgData name="Claudia Mora" userId="24c506dca79c9d25" providerId="LiveId" clId="{BFE3E4D3-F0C1-4A06-A80B-48734CE712F3}" dt="2024-09-27T23:03:09.167" v="16" actId="47"/>
        <pc:sldMkLst>
          <pc:docMk/>
          <pc:sldMk cId="3801305148" sldId="271"/>
        </pc:sldMkLst>
      </pc:sldChg>
      <pc:sldChg chg="modSp del mod">
        <pc:chgData name="Claudia Mora" userId="24c506dca79c9d25" providerId="LiveId" clId="{BFE3E4D3-F0C1-4A06-A80B-48734CE712F3}" dt="2024-09-27T23:04:42.896" v="30" actId="207"/>
        <pc:sldMkLst>
          <pc:docMk/>
          <pc:sldMk cId="0" sldId="275"/>
        </pc:sldMkLst>
        <pc:spChg chg="mod">
          <ac:chgData name="Claudia Mora" userId="24c506dca79c9d25" providerId="LiveId" clId="{BFE3E4D3-F0C1-4A06-A80B-48734CE712F3}" dt="2024-09-27T23:04:42.896" v="30" actId="207"/>
          <ac:spMkLst>
            <pc:docMk/>
            <pc:sldMk cId="0" sldId="275"/>
            <ac:spMk id="3075" creationId="{BB8E05CE-8A61-4402-A3CD-890F0E7DE4CF}"/>
          </ac:spMkLst>
        </pc:spChg>
      </pc:sldChg>
      <pc:sldChg chg="addSp del">
        <pc:chgData name="Claudia Mora" userId="24c506dca79c9d25" providerId="LiveId" clId="{BFE3E4D3-F0C1-4A06-A80B-48734CE712F3}" dt="2024-09-27T23:00:22.350" v="2" actId="47"/>
        <pc:sldMkLst>
          <pc:docMk/>
          <pc:sldMk cId="0" sldId="435"/>
        </pc:sldMkLst>
        <pc:picChg chg="add">
          <ac:chgData name="Claudia Mora" userId="24c506dca79c9d25" providerId="LiveId" clId="{BFE3E4D3-F0C1-4A06-A80B-48734CE712F3}" dt="2024-09-27T22:59:59.802" v="0"/>
          <ac:picMkLst>
            <pc:docMk/>
            <pc:sldMk cId="0" sldId="435"/>
            <ac:picMk id="3" creationId="{333BE990-7416-F4E8-B293-7B861B8C1BD7}"/>
          </ac:picMkLst>
        </pc:picChg>
      </pc:sldChg>
      <pc:sldChg chg="del">
        <pc:chgData name="Claudia Mora" userId="24c506dca79c9d25" providerId="LiveId" clId="{BFE3E4D3-F0C1-4A06-A80B-48734CE712F3}" dt="2024-09-27T23:03:46.908" v="24" actId="47"/>
        <pc:sldMkLst>
          <pc:docMk/>
          <pc:sldMk cId="639397066" sldId="460"/>
        </pc:sldMkLst>
      </pc:sldChg>
      <pc:sldChg chg="modSp del mod">
        <pc:chgData name="Claudia Mora" userId="24c506dca79c9d25" providerId="LiveId" clId="{BFE3E4D3-F0C1-4A06-A80B-48734CE712F3}" dt="2024-09-27T23:08:23.867" v="53" actId="207"/>
        <pc:sldMkLst>
          <pc:docMk/>
          <pc:sldMk cId="0" sldId="461"/>
        </pc:sldMkLst>
        <pc:spChg chg="mod">
          <ac:chgData name="Claudia Mora" userId="24c506dca79c9d25" providerId="LiveId" clId="{BFE3E4D3-F0C1-4A06-A80B-48734CE712F3}" dt="2024-09-27T23:08:23.867" v="53" actId="207"/>
          <ac:spMkLst>
            <pc:docMk/>
            <pc:sldMk cId="0" sldId="461"/>
            <ac:spMk id="3075" creationId="{904B1272-D068-4ED3-96C7-D1804AA9510E}"/>
          </ac:spMkLst>
        </pc:spChg>
      </pc:sldChg>
      <pc:sldChg chg="del">
        <pc:chgData name="Claudia Mora" userId="24c506dca79c9d25" providerId="LiveId" clId="{BFE3E4D3-F0C1-4A06-A80B-48734CE712F3}" dt="2024-09-27T23:02:10.490" v="9" actId="47"/>
        <pc:sldMkLst>
          <pc:docMk/>
          <pc:sldMk cId="4104740376" sldId="2064"/>
        </pc:sldMkLst>
      </pc:sldChg>
      <pc:sldChg chg="modSp mod">
        <pc:chgData name="Claudia Mora" userId="24c506dca79c9d25" providerId="LiveId" clId="{BFE3E4D3-F0C1-4A06-A80B-48734CE712F3}" dt="2024-09-27T23:12:53.132" v="100" actId="313"/>
        <pc:sldMkLst>
          <pc:docMk/>
          <pc:sldMk cId="2892945526" sldId="3742"/>
        </pc:sldMkLst>
        <pc:spChg chg="mod">
          <ac:chgData name="Claudia Mora" userId="24c506dca79c9d25" providerId="LiveId" clId="{BFE3E4D3-F0C1-4A06-A80B-48734CE712F3}" dt="2024-09-27T23:12:53.132" v="100" actId="313"/>
          <ac:spMkLst>
            <pc:docMk/>
            <pc:sldMk cId="2892945526" sldId="3742"/>
            <ac:spMk id="134147" creationId="{00000000-0000-0000-0000-000000000000}"/>
          </ac:spMkLst>
        </pc:spChg>
      </pc:sldChg>
      <pc:sldChg chg="del">
        <pc:chgData name="Claudia Mora" userId="24c506dca79c9d25" providerId="LiveId" clId="{BFE3E4D3-F0C1-4A06-A80B-48734CE712F3}" dt="2024-09-27T23:06:34.256" v="44" actId="47"/>
        <pc:sldMkLst>
          <pc:docMk/>
          <pc:sldMk cId="637400137" sldId="4853"/>
        </pc:sldMkLst>
      </pc:sldChg>
      <pc:sldChg chg="del">
        <pc:chgData name="Claudia Mora" userId="24c506dca79c9d25" providerId="LiveId" clId="{BFE3E4D3-F0C1-4A06-A80B-48734CE712F3}" dt="2024-09-27T23:14:18.164" v="101" actId="47"/>
        <pc:sldMkLst>
          <pc:docMk/>
          <pc:sldMk cId="4050828587" sldId="5138"/>
        </pc:sldMkLst>
      </pc:sldChg>
      <pc:sldChg chg="modSp mod">
        <pc:chgData name="Claudia Mora" userId="24c506dca79c9d25" providerId="LiveId" clId="{BFE3E4D3-F0C1-4A06-A80B-48734CE712F3}" dt="2024-09-27T23:12:08.974" v="95" actId="255"/>
        <pc:sldMkLst>
          <pc:docMk/>
          <pc:sldMk cId="3545366537" sldId="5942"/>
        </pc:sldMkLst>
        <pc:spChg chg="mod">
          <ac:chgData name="Claudia Mora" userId="24c506dca79c9d25" providerId="LiveId" clId="{BFE3E4D3-F0C1-4A06-A80B-48734CE712F3}" dt="2024-09-27T23:12:08.974" v="95" actId="255"/>
          <ac:spMkLst>
            <pc:docMk/>
            <pc:sldMk cId="3545366537" sldId="5942"/>
            <ac:spMk id="134147" creationId="{00000000-0000-0000-0000-000000000000}"/>
          </ac:spMkLst>
        </pc:spChg>
      </pc:sldChg>
      <pc:sldChg chg="del">
        <pc:chgData name="Claudia Mora" userId="24c506dca79c9d25" providerId="LiveId" clId="{BFE3E4D3-F0C1-4A06-A80B-48734CE712F3}" dt="2024-09-27T23:02:36.232" v="15" actId="47"/>
        <pc:sldMkLst>
          <pc:docMk/>
          <pc:sldMk cId="132874" sldId="6789"/>
        </pc:sldMkLst>
      </pc:sldChg>
      <pc:sldChg chg="modSp mod">
        <pc:chgData name="Claudia Mora" userId="24c506dca79c9d25" providerId="LiveId" clId="{BFE3E4D3-F0C1-4A06-A80B-48734CE712F3}" dt="2024-09-27T23:15:03.329" v="111" actId="20577"/>
        <pc:sldMkLst>
          <pc:docMk/>
          <pc:sldMk cId="2502896183" sldId="6791"/>
        </pc:sldMkLst>
        <pc:spChg chg="mod">
          <ac:chgData name="Claudia Mora" userId="24c506dca79c9d25" providerId="LiveId" clId="{BFE3E4D3-F0C1-4A06-A80B-48734CE712F3}" dt="2024-09-27T23:15:03.329" v="111" actId="20577"/>
          <ac:spMkLst>
            <pc:docMk/>
            <pc:sldMk cId="2502896183" sldId="6791"/>
            <ac:spMk id="92162" creationId="{241F40D1-3B70-4C0F-85C8-774A9E08EBC5}"/>
          </ac:spMkLst>
        </pc:spChg>
      </pc:sldChg>
      <pc:sldChg chg="del">
        <pc:chgData name="Claudia Mora" userId="24c506dca79c9d25" providerId="LiveId" clId="{BFE3E4D3-F0C1-4A06-A80B-48734CE712F3}" dt="2024-09-27T23:01:17.247" v="7" actId="47"/>
        <pc:sldMkLst>
          <pc:docMk/>
          <pc:sldMk cId="2474953145" sldId="6809"/>
        </pc:sldMkLst>
      </pc:sldChg>
      <pc:sldChg chg="del">
        <pc:chgData name="Claudia Mora" userId="24c506dca79c9d25" providerId="LiveId" clId="{BFE3E4D3-F0C1-4A06-A80B-48734CE712F3}" dt="2024-09-27T23:01:38.080" v="8" actId="47"/>
        <pc:sldMkLst>
          <pc:docMk/>
          <pc:sldMk cId="1167440740" sldId="6810"/>
        </pc:sldMkLst>
      </pc:sldChg>
      <pc:sldChg chg="modSp del mod">
        <pc:chgData name="Claudia Mora" userId="24c506dca79c9d25" providerId="LiveId" clId="{BFE3E4D3-F0C1-4A06-A80B-48734CE712F3}" dt="2024-09-27T23:05:30.091" v="35" actId="207"/>
        <pc:sldMkLst>
          <pc:docMk/>
          <pc:sldMk cId="3997917748" sldId="6811"/>
        </pc:sldMkLst>
        <pc:spChg chg="mod">
          <ac:chgData name="Claudia Mora" userId="24c506dca79c9d25" providerId="LiveId" clId="{BFE3E4D3-F0C1-4A06-A80B-48734CE712F3}" dt="2024-09-27T23:05:30.091" v="35" actId="207"/>
          <ac:spMkLst>
            <pc:docMk/>
            <pc:sldMk cId="3997917748" sldId="6811"/>
            <ac:spMk id="3075" creationId="{904B1272-D068-4ED3-96C7-D1804AA9510E}"/>
          </ac:spMkLst>
        </pc:spChg>
      </pc:sldChg>
      <pc:sldChg chg="del">
        <pc:chgData name="Claudia Mora" userId="24c506dca79c9d25" providerId="LiveId" clId="{BFE3E4D3-F0C1-4A06-A80B-48734CE712F3}" dt="2024-09-27T23:08:27.186" v="54" actId="47"/>
        <pc:sldMkLst>
          <pc:docMk/>
          <pc:sldMk cId="1686227292" sldId="6819"/>
        </pc:sldMkLst>
      </pc:sldChg>
      <pc:sldChg chg="del">
        <pc:chgData name="Claudia Mora" userId="24c506dca79c9d25" providerId="LiveId" clId="{BFE3E4D3-F0C1-4A06-A80B-48734CE712F3}" dt="2024-09-27T23:08:39.233" v="58" actId="47"/>
        <pc:sldMkLst>
          <pc:docMk/>
          <pc:sldMk cId="3919380044" sldId="6820"/>
        </pc:sldMkLst>
      </pc:sldChg>
      <pc:sldChg chg="del">
        <pc:chgData name="Claudia Mora" userId="24c506dca79c9d25" providerId="LiveId" clId="{BFE3E4D3-F0C1-4A06-A80B-48734CE712F3}" dt="2024-09-27T23:08:55.330" v="62" actId="47"/>
        <pc:sldMkLst>
          <pc:docMk/>
          <pc:sldMk cId="3575618668" sldId="6821"/>
        </pc:sldMkLst>
      </pc:sldChg>
      <pc:sldChg chg="del">
        <pc:chgData name="Claudia Mora" userId="24c506dca79c9d25" providerId="LiveId" clId="{BFE3E4D3-F0C1-4A06-A80B-48734CE712F3}" dt="2024-09-27T23:14:33.968" v="102" actId="47"/>
        <pc:sldMkLst>
          <pc:docMk/>
          <pc:sldMk cId="1068477655" sldId="6832"/>
        </pc:sldMkLst>
      </pc:sldChg>
      <pc:sldChg chg="del">
        <pc:chgData name="Claudia Mora" userId="24c506dca79c9d25" providerId="LiveId" clId="{BFE3E4D3-F0C1-4A06-A80B-48734CE712F3}" dt="2024-09-27T23:14:52.062" v="103" actId="47"/>
        <pc:sldMkLst>
          <pc:docMk/>
          <pc:sldMk cId="2394311382" sldId="6833"/>
        </pc:sldMkLst>
      </pc:sldChg>
      <pc:sldChg chg="del">
        <pc:chgData name="Claudia Mora" userId="24c506dca79c9d25" providerId="LiveId" clId="{BFE3E4D3-F0C1-4A06-A80B-48734CE712F3}" dt="2024-09-27T23:04:50.857" v="31" actId="47"/>
        <pc:sldMkLst>
          <pc:docMk/>
          <pc:sldMk cId="3527126877" sldId="6836"/>
        </pc:sldMkLst>
      </pc:sldChg>
      <pc:sldChg chg="del">
        <pc:chgData name="Claudia Mora" userId="24c506dca79c9d25" providerId="LiveId" clId="{BFE3E4D3-F0C1-4A06-A80B-48734CE712F3}" dt="2024-09-27T23:05:33.963" v="36" actId="47"/>
        <pc:sldMkLst>
          <pc:docMk/>
          <pc:sldMk cId="147554180" sldId="6837"/>
        </pc:sldMkLst>
      </pc:sldChg>
      <pc:sldChg chg="del">
        <pc:chgData name="Claudia Mora" userId="24c506dca79c9d25" providerId="LiveId" clId="{BFE3E4D3-F0C1-4A06-A80B-48734CE712F3}" dt="2024-09-27T23:06:53.765" v="45" actId="47"/>
        <pc:sldMkLst>
          <pc:docMk/>
          <pc:sldMk cId="1313421125" sldId="6838"/>
        </pc:sldMkLst>
      </pc:sldChg>
      <pc:sldChg chg="del">
        <pc:chgData name="Claudia Mora" userId="24c506dca79c9d25" providerId="LiveId" clId="{BFE3E4D3-F0C1-4A06-A80B-48734CE712F3}" dt="2024-09-27T23:05:56.557" v="40" actId="47"/>
        <pc:sldMkLst>
          <pc:docMk/>
          <pc:sldMk cId="1809844823" sldId="6839"/>
        </pc:sldMkLst>
      </pc:sldChg>
      <pc:sldChg chg="del">
        <pc:chgData name="Claudia Mora" userId="24c506dca79c9d25" providerId="LiveId" clId="{BFE3E4D3-F0C1-4A06-A80B-48734CE712F3}" dt="2024-09-27T23:07:21.114" v="46" actId="47"/>
        <pc:sldMkLst>
          <pc:docMk/>
          <pc:sldMk cId="3596912480" sldId="6840"/>
        </pc:sldMkLst>
      </pc:sldChg>
      <pc:sldChg chg="del">
        <pc:chgData name="Claudia Mora" userId="24c506dca79c9d25" providerId="LiveId" clId="{BFE3E4D3-F0C1-4A06-A80B-48734CE712F3}" dt="2024-09-27T23:15:23.307" v="112" actId="47"/>
        <pc:sldMkLst>
          <pc:docMk/>
          <pc:sldMk cId="2098491672" sldId="6841"/>
        </pc:sldMkLst>
      </pc:sldChg>
      <pc:sldChg chg="del">
        <pc:chgData name="Claudia Mora" userId="24c506dca79c9d25" providerId="LiveId" clId="{BFE3E4D3-F0C1-4A06-A80B-48734CE712F3}" dt="2024-09-27T23:16:12.690" v="116" actId="47"/>
        <pc:sldMkLst>
          <pc:docMk/>
          <pc:sldMk cId="1160539598" sldId="6842"/>
        </pc:sldMkLst>
      </pc:sldChg>
      <pc:sldChg chg="new del">
        <pc:chgData name="Claudia Mora" userId="24c506dca79c9d25" providerId="LiveId" clId="{BFE3E4D3-F0C1-4A06-A80B-48734CE712F3}" dt="2024-09-27T23:00:48.119" v="6" actId="47"/>
        <pc:sldMkLst>
          <pc:docMk/>
          <pc:sldMk cId="1756518735" sldId="6843"/>
        </pc:sldMkLst>
      </pc:sldChg>
      <pc:sldChg chg="addSp new del">
        <pc:chgData name="Claudia Mora" userId="24c506dca79c9d25" providerId="LiveId" clId="{BFE3E4D3-F0C1-4A06-A80B-48734CE712F3}" dt="2024-09-27T23:00:47.193" v="5" actId="47"/>
        <pc:sldMkLst>
          <pc:docMk/>
          <pc:sldMk cId="1984513369" sldId="6844"/>
        </pc:sldMkLst>
        <pc:picChg chg="add">
          <ac:chgData name="Claudia Mora" userId="24c506dca79c9d25" providerId="LiveId" clId="{BFE3E4D3-F0C1-4A06-A80B-48734CE712F3}" dt="2024-09-27T23:00:37.279" v="4"/>
          <ac:picMkLst>
            <pc:docMk/>
            <pc:sldMk cId="1984513369" sldId="6844"/>
            <ac:picMk id="2" creationId="{BA53D93E-7A62-3C49-A871-6F6B0679F1C5}"/>
          </ac:picMkLst>
        </pc:picChg>
      </pc:sldChg>
      <pc:sldChg chg="modSp add mod">
        <pc:chgData name="Claudia Mora" userId="24c506dca79c9d25" providerId="LiveId" clId="{BFE3E4D3-F0C1-4A06-A80B-48734CE712F3}" dt="2024-09-27T23:02:31.589" v="14" actId="207"/>
        <pc:sldMkLst>
          <pc:docMk/>
          <pc:sldMk cId="1905593612" sldId="6870"/>
        </pc:sldMkLst>
        <pc:spChg chg="mod">
          <ac:chgData name="Claudia Mora" userId="24c506dca79c9d25" providerId="LiveId" clId="{BFE3E4D3-F0C1-4A06-A80B-48734CE712F3}" dt="2024-09-27T23:02:31.589" v="14" actId="207"/>
          <ac:spMkLst>
            <pc:docMk/>
            <pc:sldMk cId="1905593612" sldId="6870"/>
            <ac:spMk id="92163" creationId="{00000000-0000-0000-0000-000000000000}"/>
          </ac:spMkLst>
        </pc:spChg>
      </pc:sldChg>
      <pc:sldChg chg="modSp add mod">
        <pc:chgData name="Claudia Mora" userId="24c506dca79c9d25" providerId="LiveId" clId="{BFE3E4D3-F0C1-4A06-A80B-48734CE712F3}" dt="2024-09-27T23:03:30.197" v="23" actId="115"/>
        <pc:sldMkLst>
          <pc:docMk/>
          <pc:sldMk cId="429332446" sldId="6871"/>
        </pc:sldMkLst>
        <pc:spChg chg="mod">
          <ac:chgData name="Claudia Mora" userId="24c506dca79c9d25" providerId="LiveId" clId="{BFE3E4D3-F0C1-4A06-A80B-48734CE712F3}" dt="2024-09-27T23:03:30.197" v="23" actId="115"/>
          <ac:spMkLst>
            <pc:docMk/>
            <pc:sldMk cId="429332446" sldId="6871"/>
            <ac:spMk id="18435" creationId="{8B5077A0-127F-48A3-91C7-C177DA9B3EBF}"/>
          </ac:spMkLst>
        </pc:spChg>
      </pc:sldChg>
      <pc:sldChg chg="modSp mod">
        <pc:chgData name="Claudia Mora" userId="24c506dca79c9d25" providerId="LiveId" clId="{BFE3E4D3-F0C1-4A06-A80B-48734CE712F3}" dt="2024-09-27T23:05:52.908" v="39" actId="207"/>
        <pc:sldMkLst>
          <pc:docMk/>
          <pc:sldMk cId="146457953" sldId="6874"/>
        </pc:sldMkLst>
        <pc:spChg chg="mod">
          <ac:chgData name="Claudia Mora" userId="24c506dca79c9d25" providerId="LiveId" clId="{BFE3E4D3-F0C1-4A06-A80B-48734CE712F3}" dt="2024-09-27T23:05:52.908" v="39" actId="207"/>
          <ac:spMkLst>
            <pc:docMk/>
            <pc:sldMk cId="146457953" sldId="6874"/>
            <ac:spMk id="3075" creationId="{904B1272-D068-4ED3-96C7-D1804AA9510E}"/>
          </ac:spMkLst>
        </pc:spChg>
      </pc:sldChg>
      <pc:sldChg chg="modSp mod">
        <pc:chgData name="Claudia Mora" userId="24c506dca79c9d25" providerId="LiveId" clId="{BFE3E4D3-F0C1-4A06-A80B-48734CE712F3}" dt="2024-09-27T23:06:07.370" v="43" actId="207"/>
        <pc:sldMkLst>
          <pc:docMk/>
          <pc:sldMk cId="1201481952" sldId="6875"/>
        </pc:sldMkLst>
        <pc:spChg chg="mod">
          <ac:chgData name="Claudia Mora" userId="24c506dca79c9d25" providerId="LiveId" clId="{BFE3E4D3-F0C1-4A06-A80B-48734CE712F3}" dt="2024-09-27T23:06:07.370" v="43" actId="207"/>
          <ac:spMkLst>
            <pc:docMk/>
            <pc:sldMk cId="1201481952" sldId="6875"/>
            <ac:spMk id="3075" creationId="{904B1272-D068-4ED3-96C7-D1804AA9510E}"/>
          </ac:spMkLst>
        </pc:spChg>
      </pc:sldChg>
      <pc:sldChg chg="modSp mod">
        <pc:chgData name="Claudia Mora" userId="24c506dca79c9d25" providerId="LiveId" clId="{BFE3E4D3-F0C1-4A06-A80B-48734CE712F3}" dt="2024-09-27T23:07:30.237" v="49" actId="207"/>
        <pc:sldMkLst>
          <pc:docMk/>
          <pc:sldMk cId="677167974" sldId="6877"/>
        </pc:sldMkLst>
        <pc:spChg chg="mod">
          <ac:chgData name="Claudia Mora" userId="24c506dca79c9d25" providerId="LiveId" clId="{BFE3E4D3-F0C1-4A06-A80B-48734CE712F3}" dt="2024-09-27T23:07:30.237" v="49" actId="207"/>
          <ac:spMkLst>
            <pc:docMk/>
            <pc:sldMk cId="677167974" sldId="6877"/>
            <ac:spMk id="3075" creationId="{BB8E05CE-8A61-4402-A3CD-890F0E7DE4CF}"/>
          </ac:spMkLst>
        </pc:spChg>
      </pc:sldChg>
      <pc:sldChg chg="modSp mod">
        <pc:chgData name="Claudia Mora" userId="24c506dca79c9d25" providerId="LiveId" clId="{BFE3E4D3-F0C1-4A06-A80B-48734CE712F3}" dt="2024-09-27T23:08:36.811" v="57" actId="207"/>
        <pc:sldMkLst>
          <pc:docMk/>
          <pc:sldMk cId="0" sldId="6879"/>
        </pc:sldMkLst>
        <pc:spChg chg="mod">
          <ac:chgData name="Claudia Mora" userId="24c506dca79c9d25" providerId="LiveId" clId="{BFE3E4D3-F0C1-4A06-A80B-48734CE712F3}" dt="2024-09-27T23:08:36.811" v="57" actId="207"/>
          <ac:spMkLst>
            <pc:docMk/>
            <pc:sldMk cId="0" sldId="6879"/>
            <ac:spMk id="3075" creationId="{904B1272-D068-4ED3-96C7-D1804AA9510E}"/>
          </ac:spMkLst>
        </pc:spChg>
      </pc:sldChg>
      <pc:sldChg chg="modSp mod">
        <pc:chgData name="Claudia Mora" userId="24c506dca79c9d25" providerId="LiveId" clId="{BFE3E4D3-F0C1-4A06-A80B-48734CE712F3}" dt="2024-09-27T23:08:51.023" v="61" actId="207"/>
        <pc:sldMkLst>
          <pc:docMk/>
          <pc:sldMk cId="0" sldId="6880"/>
        </pc:sldMkLst>
        <pc:spChg chg="mod">
          <ac:chgData name="Claudia Mora" userId="24c506dca79c9d25" providerId="LiveId" clId="{BFE3E4D3-F0C1-4A06-A80B-48734CE712F3}" dt="2024-09-27T23:08:51.023" v="61" actId="207"/>
          <ac:spMkLst>
            <pc:docMk/>
            <pc:sldMk cId="0" sldId="6880"/>
            <ac:spMk id="3075" creationId="{904B1272-D068-4ED3-96C7-D1804AA9510E}"/>
          </ac:spMkLst>
        </pc:spChg>
      </pc:sldChg>
      <pc:sldChg chg="modSp mod">
        <pc:chgData name="Claudia Mora" userId="24c506dca79c9d25" providerId="LiveId" clId="{BFE3E4D3-F0C1-4A06-A80B-48734CE712F3}" dt="2024-09-27T23:16:09.986" v="115" actId="207"/>
        <pc:sldMkLst>
          <pc:docMk/>
          <pc:sldMk cId="1774185034" sldId="6895"/>
        </pc:sldMkLst>
        <pc:spChg chg="mod">
          <ac:chgData name="Claudia Mora" userId="24c506dca79c9d25" providerId="LiveId" clId="{BFE3E4D3-F0C1-4A06-A80B-48734CE712F3}" dt="2024-09-27T23:16:09.986" v="115" actId="207"/>
          <ac:spMkLst>
            <pc:docMk/>
            <pc:sldMk cId="1774185034" sldId="6895"/>
            <ac:spMk id="18435" creationId="{8B5077A0-127F-48A3-91C7-C177DA9B3EBF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AED2A9-D9A5-4DD8-87C9-C53EA1497A3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4E4B6840-B310-4767-9CB1-730B0EC913A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81748C50-F573-40D1-9290-8CBBC80C2149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098515"/>
            <a:ext cx="3381248" cy="502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3101" tIns="51552" rIns="103101" bIns="51552" numCol="1" anchor="b" anchorCtr="0" compatLnSpc="1">
            <a:prstTxWarp prst="textNoShape">
              <a:avLst/>
            </a:prstTxWarp>
          </a:bodyPr>
          <a:lstStyle>
            <a:lvl1pPr defTabSz="974954" eaLnBrk="1" hangingPunct="1">
              <a:defRPr sz="15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>
                <a:latin typeface="Calibri" panose="020F0502020204030204" pitchFamily="34" charset="0"/>
              </a:rPr>
              <a:t>Sugar Land Bible Church</a:t>
            </a:r>
          </a:p>
        </p:txBody>
      </p:sp>
      <p:sp>
        <p:nvSpPr>
          <p:cNvPr id="7" name="Header Placeholder 1">
            <a:extLst>
              <a:ext uri="{FF2B5EF4-FFF2-40B4-BE49-F238E27FC236}">
                <a16:creationId xmlns:a16="http://schemas.microsoft.com/office/drawing/2014/main" id="{ECE9C2CB-32EA-41FC-BB55-681B46CF53B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2064513" y="180762"/>
            <a:ext cx="3847253" cy="547446"/>
          </a:xfrm>
          <a:prstGeom prst="rect">
            <a:avLst/>
          </a:prstGeom>
        </p:spPr>
        <p:txBody>
          <a:bodyPr vert="horz" lIns="113086" tIns="56543" rIns="113086" bIns="56543" rtlCol="0"/>
          <a:lstStyle>
            <a:lvl1pPr algn="ctr">
              <a:defRPr sz="1600" dirty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 sz="1500" dirty="0"/>
              <a:t>Dr. Andy Woods – 003 - James 1:1-18</a:t>
            </a:r>
          </a:p>
          <a:p>
            <a:pPr>
              <a:defRPr/>
            </a:pPr>
            <a:r>
              <a:rPr lang="en-US" sz="1500" dirty="0"/>
              <a:t>09-16-2020</a:t>
            </a:r>
          </a:p>
        </p:txBody>
      </p:sp>
    </p:spTree>
    <p:extLst>
      <p:ext uri="{BB962C8B-B14F-4D97-AF65-F5344CB8AC3E}">
        <p14:creationId xmlns:p14="http://schemas.microsoft.com/office/powerpoint/2010/main" val="7972303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722DEA6B-EF80-4905-9D4B-8DD89E4DB002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id="{DB75B705-10E4-45CA-8D6B-B704BCBA79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dirty="0">
                <a:latin typeface="Calibri" panose="020F0502020204030204" pitchFamily="34" charset="0"/>
              </a:endParaRPr>
            </a:p>
          </p:txBody>
        </p:sp>
        <p:grpSp>
          <p:nvGrpSpPr>
            <p:cNvPr id="6" name="Group 4">
              <a:extLst>
                <a:ext uri="{FF2B5EF4-FFF2-40B4-BE49-F238E27FC236}">
                  <a16:creationId xmlns:a16="http://schemas.microsoft.com/office/drawing/2014/main" id="{1059CB4A-2959-4C58-94AE-47A4087AB99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" y="103"/>
              <a:ext cx="96" cy="4126"/>
              <a:chOff x="48" y="103"/>
              <a:chExt cx="96" cy="4126"/>
            </a:xfrm>
          </p:grpSpPr>
          <p:sp>
            <p:nvSpPr>
              <p:cNvPr id="7" name="Rectangle 5">
                <a:extLst>
                  <a:ext uri="{FF2B5EF4-FFF2-40B4-BE49-F238E27FC236}">
                    <a16:creationId xmlns:a16="http://schemas.microsoft.com/office/drawing/2014/main" id="{77E54CF9-1507-4E63-8064-D7E95B225A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8" name="Rectangle 6">
                <a:extLst>
                  <a:ext uri="{FF2B5EF4-FFF2-40B4-BE49-F238E27FC236}">
                    <a16:creationId xmlns:a16="http://schemas.microsoft.com/office/drawing/2014/main" id="{AB04FBDB-3975-4573-8A5A-D145DCF858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9" name="Rectangle 7">
                <a:extLst>
                  <a:ext uri="{FF2B5EF4-FFF2-40B4-BE49-F238E27FC236}">
                    <a16:creationId xmlns:a16="http://schemas.microsoft.com/office/drawing/2014/main" id="{D6AE5C58-17E5-44E8-84DF-6E3A5F88D5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" name="Rectangle 8">
                <a:extLst>
                  <a:ext uri="{FF2B5EF4-FFF2-40B4-BE49-F238E27FC236}">
                    <a16:creationId xmlns:a16="http://schemas.microsoft.com/office/drawing/2014/main" id="{8BE1B3F6-2309-41EB-80C4-0434C99797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1" name="Rectangle 9">
                <a:extLst>
                  <a:ext uri="{FF2B5EF4-FFF2-40B4-BE49-F238E27FC236}">
                    <a16:creationId xmlns:a16="http://schemas.microsoft.com/office/drawing/2014/main" id="{EF1D44D0-51B5-4A4A-BAF1-47352314C7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2" name="Rectangle 10">
                <a:extLst>
                  <a:ext uri="{FF2B5EF4-FFF2-40B4-BE49-F238E27FC236}">
                    <a16:creationId xmlns:a16="http://schemas.microsoft.com/office/drawing/2014/main" id="{6C5D6786-88C5-4363-9DE0-48812875B0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3" name="Rectangle 11">
                <a:extLst>
                  <a:ext uri="{FF2B5EF4-FFF2-40B4-BE49-F238E27FC236}">
                    <a16:creationId xmlns:a16="http://schemas.microsoft.com/office/drawing/2014/main" id="{F56A9F91-D184-4B62-8600-796BD50514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4" name="Rectangle 12">
                <a:extLst>
                  <a:ext uri="{FF2B5EF4-FFF2-40B4-BE49-F238E27FC236}">
                    <a16:creationId xmlns:a16="http://schemas.microsoft.com/office/drawing/2014/main" id="{85A6D734-FC30-460B-B868-4CCDEBB37C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116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5" name="Rectangle 13">
                <a:extLst>
                  <a:ext uri="{FF2B5EF4-FFF2-40B4-BE49-F238E27FC236}">
                    <a16:creationId xmlns:a16="http://schemas.microsoft.com/office/drawing/2014/main" id="{FBAE3283-AFB0-4AF1-BCFB-ED848FB6D8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6" name="Rectangle 14">
                <a:extLst>
                  <a:ext uri="{FF2B5EF4-FFF2-40B4-BE49-F238E27FC236}">
                    <a16:creationId xmlns:a16="http://schemas.microsoft.com/office/drawing/2014/main" id="{8FE3865A-E51A-4D04-851A-BF1ACB7C83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404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7" name="Rectangle 15">
                <a:extLst>
                  <a:ext uri="{FF2B5EF4-FFF2-40B4-BE49-F238E27FC236}">
                    <a16:creationId xmlns:a16="http://schemas.microsoft.com/office/drawing/2014/main" id="{8835C84A-F99D-4900-9E35-3DADD059AE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549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8" name="Rectangle 16">
                <a:extLst>
                  <a:ext uri="{FF2B5EF4-FFF2-40B4-BE49-F238E27FC236}">
                    <a16:creationId xmlns:a16="http://schemas.microsoft.com/office/drawing/2014/main" id="{DA393492-A5BA-45F4-9577-577F5EFC7A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691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9" name="Rectangle 17">
                <a:extLst>
                  <a:ext uri="{FF2B5EF4-FFF2-40B4-BE49-F238E27FC236}">
                    <a16:creationId xmlns:a16="http://schemas.microsoft.com/office/drawing/2014/main" id="{B736BF7A-84AE-4AC7-A0A0-0345B7C99C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20" name="Rectangle 18">
                <a:extLst>
                  <a:ext uri="{FF2B5EF4-FFF2-40B4-BE49-F238E27FC236}">
                    <a16:creationId xmlns:a16="http://schemas.microsoft.com/office/drawing/2014/main" id="{5A31D3A8-2535-4EA7-A185-2CD52F5D8F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979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21" name="Rectangle 19">
                <a:extLst>
                  <a:ext uri="{FF2B5EF4-FFF2-40B4-BE49-F238E27FC236}">
                    <a16:creationId xmlns:a16="http://schemas.microsoft.com/office/drawing/2014/main" id="{0ED74DB6-9828-4AE5-890A-E5F4BC9884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22" name="Rectangle 20">
                <a:extLst>
                  <a:ext uri="{FF2B5EF4-FFF2-40B4-BE49-F238E27FC236}">
                    <a16:creationId xmlns:a16="http://schemas.microsoft.com/office/drawing/2014/main" id="{43040724-D319-477D-BCF1-2EF7E2DB5E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23" name="Rectangle 21">
                <a:extLst>
                  <a:ext uri="{FF2B5EF4-FFF2-40B4-BE49-F238E27FC236}">
                    <a16:creationId xmlns:a16="http://schemas.microsoft.com/office/drawing/2014/main" id="{BF7AD965-39F9-499A-BBE1-6BABBAE8DC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24" name="Rectangle 22">
                <a:extLst>
                  <a:ext uri="{FF2B5EF4-FFF2-40B4-BE49-F238E27FC236}">
                    <a16:creationId xmlns:a16="http://schemas.microsoft.com/office/drawing/2014/main" id="{851BFDA0-ED34-41D0-AD64-EA9017B2F5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25" name="Rectangle 23">
                <a:extLst>
                  <a:ext uri="{FF2B5EF4-FFF2-40B4-BE49-F238E27FC236}">
                    <a16:creationId xmlns:a16="http://schemas.microsoft.com/office/drawing/2014/main" id="{12F9CD6F-16A7-458A-865C-F6F22BB640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26" name="Rectangle 24">
                <a:extLst>
                  <a:ext uri="{FF2B5EF4-FFF2-40B4-BE49-F238E27FC236}">
                    <a16:creationId xmlns:a16="http://schemas.microsoft.com/office/drawing/2014/main" id="{2A444688-691B-47DF-A0F8-6376C28787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27" name="Rectangle 25">
                <a:extLst>
                  <a:ext uri="{FF2B5EF4-FFF2-40B4-BE49-F238E27FC236}">
                    <a16:creationId xmlns:a16="http://schemas.microsoft.com/office/drawing/2014/main" id="{996B8306-CF09-4EDD-9054-FEE2DA1D43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28" name="Rectangle 26">
                <a:extLst>
                  <a:ext uri="{FF2B5EF4-FFF2-40B4-BE49-F238E27FC236}">
                    <a16:creationId xmlns:a16="http://schemas.microsoft.com/office/drawing/2014/main" id="{DC782DFA-38AF-46BA-A7BC-4F2AAECD17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4134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29" name="Rectangle 27">
                <a:extLst>
                  <a:ext uri="{FF2B5EF4-FFF2-40B4-BE49-F238E27FC236}">
                    <a16:creationId xmlns:a16="http://schemas.microsoft.com/office/drawing/2014/main" id="{F05485BA-8785-4D15-9A55-108B6418DA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03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30" name="Rectangle 28">
                <a:extLst>
                  <a:ext uri="{FF2B5EF4-FFF2-40B4-BE49-F238E27FC236}">
                    <a16:creationId xmlns:a16="http://schemas.microsoft.com/office/drawing/2014/main" id="{EE45A6DE-A61B-4852-8662-A064F89A69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31" name="Rectangle 29">
                <a:extLst>
                  <a:ext uri="{FF2B5EF4-FFF2-40B4-BE49-F238E27FC236}">
                    <a16:creationId xmlns:a16="http://schemas.microsoft.com/office/drawing/2014/main" id="{2416896E-1929-41F7-8C1F-6085065215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32" name="Rectangle 30">
                <a:extLst>
                  <a:ext uri="{FF2B5EF4-FFF2-40B4-BE49-F238E27FC236}">
                    <a16:creationId xmlns:a16="http://schemas.microsoft.com/office/drawing/2014/main" id="{F34821BF-2DD1-4A61-82B8-DE3C6BFA0C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33" name="Rectangle 31">
                <a:extLst>
                  <a:ext uri="{FF2B5EF4-FFF2-40B4-BE49-F238E27FC236}">
                    <a16:creationId xmlns:a16="http://schemas.microsoft.com/office/drawing/2014/main" id="{7154A0D8-1DCC-4680-AF5D-25CF0913CF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678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34" name="Rectangle 32">
                <a:extLst>
                  <a:ext uri="{FF2B5EF4-FFF2-40B4-BE49-F238E27FC236}">
                    <a16:creationId xmlns:a16="http://schemas.microsoft.com/office/drawing/2014/main" id="{3B88B3EA-B6C4-42FE-A389-F4A406E42E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35" name="Rectangle 33">
                <a:extLst>
                  <a:ext uri="{FF2B5EF4-FFF2-40B4-BE49-F238E27FC236}">
                    <a16:creationId xmlns:a16="http://schemas.microsoft.com/office/drawing/2014/main" id="{607E22A0-7A62-4687-BAFD-A2BE5094E3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</p:grpSp>
      </p:grpSp>
      <p:sp>
        <p:nvSpPr>
          <p:cNvPr id="21538" name="Rectangle 34"/>
          <p:cNvSpPr>
            <a:spLocks noGrp="1" noChangeArrowheads="1"/>
          </p:cNvSpPr>
          <p:nvPr>
            <p:ph type="ctrTitle" sz="quarter"/>
          </p:nvPr>
        </p:nvSpPr>
        <p:spPr>
          <a:xfrm>
            <a:off x="1143000" y="2286000"/>
            <a:ext cx="7772400" cy="1143000"/>
          </a:xfrm>
        </p:spPr>
        <p:txBody>
          <a:bodyPr/>
          <a:lstStyle>
            <a:lvl1pPr algn="ctr">
              <a:defRPr>
                <a:solidFill>
                  <a:srgbClr val="00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539" name="Rectangle 3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6400800" cy="1752600"/>
          </a:xfrm>
        </p:spPr>
        <p:txBody>
          <a:bodyPr lIns="92075" tIns="46038" rIns="92075" bIns="46038"/>
          <a:lstStyle>
            <a:lvl1pPr marL="0" indent="0" algn="ctr">
              <a:buFont typeface="Wingdings" pitchFamily="2" charset="2"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6" name="Rectangle 36">
            <a:extLst>
              <a:ext uri="{FF2B5EF4-FFF2-40B4-BE49-F238E27FC236}">
                <a16:creationId xmlns:a16="http://schemas.microsoft.com/office/drawing/2014/main" id="{10FA3026-D95D-47C9-975B-0A26081C775D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" name="Rectangle 37">
            <a:extLst>
              <a:ext uri="{FF2B5EF4-FFF2-40B4-BE49-F238E27FC236}">
                <a16:creationId xmlns:a16="http://schemas.microsoft.com/office/drawing/2014/main" id="{F5D71621-8C9D-4B52-92DD-75F22031D2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" name="Rectangle 38">
            <a:extLst>
              <a:ext uri="{FF2B5EF4-FFF2-40B4-BE49-F238E27FC236}">
                <a16:creationId xmlns:a16="http://schemas.microsoft.com/office/drawing/2014/main" id="{AF77B1C6-C3E0-4E82-AE09-FBABC0A165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1F3943A-7778-443D-8DDA-CDA32C7EDE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7576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5">
            <a:extLst>
              <a:ext uri="{FF2B5EF4-FFF2-40B4-BE49-F238E27FC236}">
                <a16:creationId xmlns:a16="http://schemas.microsoft.com/office/drawing/2014/main" id="{DD44885D-CA54-4498-B1E4-02D95A262F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>
            <a:extLst>
              <a:ext uri="{FF2B5EF4-FFF2-40B4-BE49-F238E27FC236}">
                <a16:creationId xmlns:a16="http://schemas.microsoft.com/office/drawing/2014/main" id="{F22DA935-E4DE-4B5B-8EE2-044E0668E0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>
            <a:extLst>
              <a:ext uri="{FF2B5EF4-FFF2-40B4-BE49-F238E27FC236}">
                <a16:creationId xmlns:a16="http://schemas.microsoft.com/office/drawing/2014/main" id="{A36A6B99-169F-4318-BE4E-7DA48BD95F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8D58D40-A04F-4D34-A12B-6A73C38B44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0058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2938" y="609600"/>
            <a:ext cx="1949450" cy="5451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609600"/>
            <a:ext cx="5697538" cy="54514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5">
            <a:extLst>
              <a:ext uri="{FF2B5EF4-FFF2-40B4-BE49-F238E27FC236}">
                <a16:creationId xmlns:a16="http://schemas.microsoft.com/office/drawing/2014/main" id="{4C9B891F-AC9A-4091-9646-67ADC5B766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>
            <a:extLst>
              <a:ext uri="{FF2B5EF4-FFF2-40B4-BE49-F238E27FC236}">
                <a16:creationId xmlns:a16="http://schemas.microsoft.com/office/drawing/2014/main" id="{EC4DA877-2DAB-44AD-B678-53CAF737C4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>
            <a:extLst>
              <a:ext uri="{FF2B5EF4-FFF2-40B4-BE49-F238E27FC236}">
                <a16:creationId xmlns:a16="http://schemas.microsoft.com/office/drawing/2014/main" id="{B959FA1A-8D01-445C-9822-C2E2EB2579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AA94942-52D5-4EB2-8CE9-42B82099D9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92630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169988" y="1946275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35">
            <a:extLst>
              <a:ext uri="{FF2B5EF4-FFF2-40B4-BE49-F238E27FC236}">
                <a16:creationId xmlns:a16="http://schemas.microsoft.com/office/drawing/2014/main" id="{DDFD4D20-063D-4685-940B-7FCB800C6E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>
            <a:extLst>
              <a:ext uri="{FF2B5EF4-FFF2-40B4-BE49-F238E27FC236}">
                <a16:creationId xmlns:a16="http://schemas.microsoft.com/office/drawing/2014/main" id="{CCB727FC-6DEC-449F-B092-0E9D65564F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>
            <a:extLst>
              <a:ext uri="{FF2B5EF4-FFF2-40B4-BE49-F238E27FC236}">
                <a16:creationId xmlns:a16="http://schemas.microsoft.com/office/drawing/2014/main" id="{60B3998E-672F-4324-9ED3-326D1025BA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0DC7DEC-99C4-4832-90B7-0B712EE84C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14593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26738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8232A653-7598-4A5A-8868-93072254DCF3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0E5BCE8E-6537-4973-8D74-CA1C858FD17F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7300402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DCE76257-B406-473C-99CB-BA1FDDA37C57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BA4EE19E-179D-4789-8959-9D955ECBC390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860602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6DA4BE0F-0820-4411-AB56-E06A7EC892F4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29AD4F6A-853C-4CC0-ABE4-A315A5757E32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640298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AB7BC62C-2AC2-4677-B4E8-091D1C73B42D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3D9F99D9-A0ED-48FC-A037-FE96C4C6CFCA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55145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E354F7FB-3447-4A51-8CF0-82D5A327D75F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6F19A28F-0488-4E01-BFB0-208C67915492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806234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096892B2-A039-41BF-8448-6B38F6470319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F1A7719C-0510-4D12-937E-3106B320F190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83053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5">
            <a:extLst>
              <a:ext uri="{FF2B5EF4-FFF2-40B4-BE49-F238E27FC236}">
                <a16:creationId xmlns:a16="http://schemas.microsoft.com/office/drawing/2014/main" id="{F9B6EA3A-0B1F-4D7A-80A5-550F93D3A3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>
            <a:extLst>
              <a:ext uri="{FF2B5EF4-FFF2-40B4-BE49-F238E27FC236}">
                <a16:creationId xmlns:a16="http://schemas.microsoft.com/office/drawing/2014/main" id="{B0696245-6114-4661-8B70-DF37574BFE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>
            <a:extLst>
              <a:ext uri="{FF2B5EF4-FFF2-40B4-BE49-F238E27FC236}">
                <a16:creationId xmlns:a16="http://schemas.microsoft.com/office/drawing/2014/main" id="{BECDE98D-DF6B-49E0-A072-A6C5A96059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5D6BB55-550D-49F5-9CB6-324810B6EB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98074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5BFB42CD-8BE1-4B56-AD81-5581C86E4810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5AFBD3E9-D277-42B1-9B6E-B4D58553C67A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567650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88B80FB7-0778-494F-BAA6-B33FB7E1C8B5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14F258C1-B56C-4183-8395-B96823C7D9BD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0738339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B5087881-157A-443C-9B8E-79191F08CF9C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8F53C99B-78FF-4FAD-A984-08ADD124445C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1170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9988" y="1946275"/>
            <a:ext cx="77724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5">
            <a:extLst>
              <a:ext uri="{FF2B5EF4-FFF2-40B4-BE49-F238E27FC236}">
                <a16:creationId xmlns:a16="http://schemas.microsoft.com/office/drawing/2014/main" id="{4E135F78-679E-4FAA-A5DD-5422C84E1F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>
            <a:extLst>
              <a:ext uri="{FF2B5EF4-FFF2-40B4-BE49-F238E27FC236}">
                <a16:creationId xmlns:a16="http://schemas.microsoft.com/office/drawing/2014/main" id="{084712ED-11CB-4D9D-AFCE-BBD8D24636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>
            <a:extLst>
              <a:ext uri="{FF2B5EF4-FFF2-40B4-BE49-F238E27FC236}">
                <a16:creationId xmlns:a16="http://schemas.microsoft.com/office/drawing/2014/main" id="{7B1FB408-ED3B-4941-B552-350B15A280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C5EFF3-1869-405B-99F0-64CB4E505D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1243794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5">
            <a:extLst>
              <a:ext uri="{FF2B5EF4-FFF2-40B4-BE49-F238E27FC236}">
                <a16:creationId xmlns:a16="http://schemas.microsoft.com/office/drawing/2014/main" id="{A677FA94-7816-4E0C-B6E8-81A6D27B01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6">
            <a:extLst>
              <a:ext uri="{FF2B5EF4-FFF2-40B4-BE49-F238E27FC236}">
                <a16:creationId xmlns:a16="http://schemas.microsoft.com/office/drawing/2014/main" id="{0632B979-0D64-4B1E-B2F0-4BFB767461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7">
            <a:extLst>
              <a:ext uri="{FF2B5EF4-FFF2-40B4-BE49-F238E27FC236}">
                <a16:creationId xmlns:a16="http://schemas.microsoft.com/office/drawing/2014/main" id="{4965B92A-B4B3-4E67-A74B-5C80195BAD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EC931-31B8-4D1B-9092-61EE2B6F5F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2988875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91508D-EF6B-4831-9372-70644B083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A054D-7703-409B-A05E-7620081FB913}" type="datetime1">
              <a:rPr lang="en-US"/>
              <a:pPr>
                <a:defRPr/>
              </a:pPr>
              <a:t>9/27/2024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E72DA6-9E10-4DA5-B89A-CF8A68953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DANIEL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4A232D-9ECE-4098-B0EF-9FFDCE98D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D287B-D038-47D8-A8E1-2417E57B8A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1031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5">
            <a:extLst>
              <a:ext uri="{FF2B5EF4-FFF2-40B4-BE49-F238E27FC236}">
                <a16:creationId xmlns:a16="http://schemas.microsoft.com/office/drawing/2014/main" id="{C6DC513E-15F8-4044-9B4F-D6008241AF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>
            <a:extLst>
              <a:ext uri="{FF2B5EF4-FFF2-40B4-BE49-F238E27FC236}">
                <a16:creationId xmlns:a16="http://schemas.microsoft.com/office/drawing/2014/main" id="{B51CD51D-3B54-4764-BC1C-762E28F0C1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>
            <a:extLst>
              <a:ext uri="{FF2B5EF4-FFF2-40B4-BE49-F238E27FC236}">
                <a16:creationId xmlns:a16="http://schemas.microsoft.com/office/drawing/2014/main" id="{D4380E9C-9944-4F1C-8408-13834A766C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2B5ABC3-0E12-443D-8DB5-EBB119FA35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6860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23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5">
            <a:extLst>
              <a:ext uri="{FF2B5EF4-FFF2-40B4-BE49-F238E27FC236}">
                <a16:creationId xmlns:a16="http://schemas.microsoft.com/office/drawing/2014/main" id="{E2E74A4F-7757-4EBA-B6A8-C1A4491C10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6">
            <a:extLst>
              <a:ext uri="{FF2B5EF4-FFF2-40B4-BE49-F238E27FC236}">
                <a16:creationId xmlns:a16="http://schemas.microsoft.com/office/drawing/2014/main" id="{B15FEBBA-CDA3-482D-BBBE-AE1D76E650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7">
            <a:extLst>
              <a:ext uri="{FF2B5EF4-FFF2-40B4-BE49-F238E27FC236}">
                <a16:creationId xmlns:a16="http://schemas.microsoft.com/office/drawing/2014/main" id="{54AC6F8B-9A82-4E22-B376-6FBD51F523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240C762-1117-47F3-A357-0C653EA339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5266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5">
            <a:extLst>
              <a:ext uri="{FF2B5EF4-FFF2-40B4-BE49-F238E27FC236}">
                <a16:creationId xmlns:a16="http://schemas.microsoft.com/office/drawing/2014/main" id="{2778CB8F-4C8C-4DD1-8A82-3C1AE2E687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6">
            <a:extLst>
              <a:ext uri="{FF2B5EF4-FFF2-40B4-BE49-F238E27FC236}">
                <a16:creationId xmlns:a16="http://schemas.microsoft.com/office/drawing/2014/main" id="{EA1C7D41-DF8F-4EA4-B866-32E170D818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37">
            <a:extLst>
              <a:ext uri="{FF2B5EF4-FFF2-40B4-BE49-F238E27FC236}">
                <a16:creationId xmlns:a16="http://schemas.microsoft.com/office/drawing/2014/main" id="{75188281-5131-46F3-B09C-C5E70FD4A3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F9CD4F8-1D9D-46BC-98BC-9430471B36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970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5">
            <a:extLst>
              <a:ext uri="{FF2B5EF4-FFF2-40B4-BE49-F238E27FC236}">
                <a16:creationId xmlns:a16="http://schemas.microsoft.com/office/drawing/2014/main" id="{5B89EB38-31A9-4DA6-86E8-C684DF432F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6">
            <a:extLst>
              <a:ext uri="{FF2B5EF4-FFF2-40B4-BE49-F238E27FC236}">
                <a16:creationId xmlns:a16="http://schemas.microsoft.com/office/drawing/2014/main" id="{F5298A4F-B4EF-44BC-9595-79D98F1874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7">
            <a:extLst>
              <a:ext uri="{FF2B5EF4-FFF2-40B4-BE49-F238E27FC236}">
                <a16:creationId xmlns:a16="http://schemas.microsoft.com/office/drawing/2014/main" id="{D58FF73C-131D-4981-ADE6-FD3EC6553B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6D21391-CC4C-440E-838E-4ADAC0FFBD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6053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5">
            <a:extLst>
              <a:ext uri="{FF2B5EF4-FFF2-40B4-BE49-F238E27FC236}">
                <a16:creationId xmlns:a16="http://schemas.microsoft.com/office/drawing/2014/main" id="{321A258F-4B00-4E80-BE1A-6038FC8359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6">
            <a:extLst>
              <a:ext uri="{FF2B5EF4-FFF2-40B4-BE49-F238E27FC236}">
                <a16:creationId xmlns:a16="http://schemas.microsoft.com/office/drawing/2014/main" id="{5E9699AE-AB11-44B8-BF1F-70C08487D7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7">
            <a:extLst>
              <a:ext uri="{FF2B5EF4-FFF2-40B4-BE49-F238E27FC236}">
                <a16:creationId xmlns:a16="http://schemas.microsoft.com/office/drawing/2014/main" id="{640F6DFF-8C62-4192-86F4-902B63480D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CDC66C3-13D6-4866-9C73-D74DBA415D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5341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5">
            <a:extLst>
              <a:ext uri="{FF2B5EF4-FFF2-40B4-BE49-F238E27FC236}">
                <a16:creationId xmlns:a16="http://schemas.microsoft.com/office/drawing/2014/main" id="{2F26C617-09EF-4023-888F-121CA24F76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6">
            <a:extLst>
              <a:ext uri="{FF2B5EF4-FFF2-40B4-BE49-F238E27FC236}">
                <a16:creationId xmlns:a16="http://schemas.microsoft.com/office/drawing/2014/main" id="{B5EF7E1B-1AAF-4FBA-9C9D-83F6FB1998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7">
            <a:extLst>
              <a:ext uri="{FF2B5EF4-FFF2-40B4-BE49-F238E27FC236}">
                <a16:creationId xmlns:a16="http://schemas.microsoft.com/office/drawing/2014/main" id="{444241B2-EDC4-4DFC-B860-CC5EBA6E2A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4F2EE58-3657-4912-829E-53DC99E57B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4134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5">
            <a:extLst>
              <a:ext uri="{FF2B5EF4-FFF2-40B4-BE49-F238E27FC236}">
                <a16:creationId xmlns:a16="http://schemas.microsoft.com/office/drawing/2014/main" id="{D271846B-0F26-4A88-BA91-E03B1C4DD4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6">
            <a:extLst>
              <a:ext uri="{FF2B5EF4-FFF2-40B4-BE49-F238E27FC236}">
                <a16:creationId xmlns:a16="http://schemas.microsoft.com/office/drawing/2014/main" id="{4A681FA3-EC47-4B17-9BBD-9247A7B289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7">
            <a:extLst>
              <a:ext uri="{FF2B5EF4-FFF2-40B4-BE49-F238E27FC236}">
                <a16:creationId xmlns:a16="http://schemas.microsoft.com/office/drawing/2014/main" id="{C956DA88-A33B-48D5-A1E5-D2462BA61E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F1FC6CE-BEA5-4BDF-95F5-A2EFBA32D1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4708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7B3A262D-C543-4BB1-A02C-1DEA195A91AF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20483" name="Rectangle 3">
              <a:extLst>
                <a:ext uri="{FF2B5EF4-FFF2-40B4-BE49-F238E27FC236}">
                  <a16:creationId xmlns:a16="http://schemas.microsoft.com/office/drawing/2014/main" id="{5F40D6DA-4894-4E84-BB4B-3643ADB68D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dirty="0">
                <a:latin typeface="Calibri" panose="020F0502020204030204" pitchFamily="34" charset="0"/>
              </a:endParaRPr>
            </a:p>
          </p:txBody>
        </p:sp>
        <p:grpSp>
          <p:nvGrpSpPr>
            <p:cNvPr id="1033" name="Group 4">
              <a:extLst>
                <a:ext uri="{FF2B5EF4-FFF2-40B4-BE49-F238E27FC236}">
                  <a16:creationId xmlns:a16="http://schemas.microsoft.com/office/drawing/2014/main" id="{AFF2275D-BECE-45E4-ACBF-E3A753C425F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1034" name="Rectangle 5">
                <a:extLst>
                  <a:ext uri="{FF2B5EF4-FFF2-40B4-BE49-F238E27FC236}">
                    <a16:creationId xmlns:a16="http://schemas.microsoft.com/office/drawing/2014/main" id="{9D4D2555-3538-4490-8DFA-7A84E42324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35" name="Rectangle 6">
                <a:extLst>
                  <a:ext uri="{FF2B5EF4-FFF2-40B4-BE49-F238E27FC236}">
                    <a16:creationId xmlns:a16="http://schemas.microsoft.com/office/drawing/2014/main" id="{98BB960D-BD4F-45E1-94A3-DB142B44DE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36" name="Rectangle 7">
                <a:extLst>
                  <a:ext uri="{FF2B5EF4-FFF2-40B4-BE49-F238E27FC236}">
                    <a16:creationId xmlns:a16="http://schemas.microsoft.com/office/drawing/2014/main" id="{2DBCFD26-3184-407B-A020-4ECDA933B9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37" name="Rectangle 8">
                <a:extLst>
                  <a:ext uri="{FF2B5EF4-FFF2-40B4-BE49-F238E27FC236}">
                    <a16:creationId xmlns:a16="http://schemas.microsoft.com/office/drawing/2014/main" id="{E98BD4FB-63C7-40DB-954F-3BF1B29ABD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38" name="Rectangle 9">
                <a:extLst>
                  <a:ext uri="{FF2B5EF4-FFF2-40B4-BE49-F238E27FC236}">
                    <a16:creationId xmlns:a16="http://schemas.microsoft.com/office/drawing/2014/main" id="{64E11C5F-ACF8-47A6-A4BC-E2F411144F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39" name="Rectangle 10">
                <a:extLst>
                  <a:ext uri="{FF2B5EF4-FFF2-40B4-BE49-F238E27FC236}">
                    <a16:creationId xmlns:a16="http://schemas.microsoft.com/office/drawing/2014/main" id="{D646C4E9-E0FE-4C2F-A43B-371E0637AB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40" name="Rectangle 11">
                <a:extLst>
                  <a:ext uri="{FF2B5EF4-FFF2-40B4-BE49-F238E27FC236}">
                    <a16:creationId xmlns:a16="http://schemas.microsoft.com/office/drawing/2014/main" id="{8EDE8F95-31A7-4AF4-A63A-88837BCF6E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41" name="Rectangle 12">
                <a:extLst>
                  <a:ext uri="{FF2B5EF4-FFF2-40B4-BE49-F238E27FC236}">
                    <a16:creationId xmlns:a16="http://schemas.microsoft.com/office/drawing/2014/main" id="{1B2FCE3D-FD1E-49A5-B702-087E615042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42" name="Rectangle 13">
                <a:extLst>
                  <a:ext uri="{FF2B5EF4-FFF2-40B4-BE49-F238E27FC236}">
                    <a16:creationId xmlns:a16="http://schemas.microsoft.com/office/drawing/2014/main" id="{2E95B09D-F42F-4593-B0EE-1AE0D4DDAE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43" name="Rectangle 14">
                <a:extLst>
                  <a:ext uri="{FF2B5EF4-FFF2-40B4-BE49-F238E27FC236}">
                    <a16:creationId xmlns:a16="http://schemas.microsoft.com/office/drawing/2014/main" id="{BA90584D-C21F-46F0-817B-6F8671F30A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44" name="Rectangle 15">
                <a:extLst>
                  <a:ext uri="{FF2B5EF4-FFF2-40B4-BE49-F238E27FC236}">
                    <a16:creationId xmlns:a16="http://schemas.microsoft.com/office/drawing/2014/main" id="{14EC5104-C154-46CF-8E1F-7DF52B18D4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45" name="Rectangle 16">
                <a:extLst>
                  <a:ext uri="{FF2B5EF4-FFF2-40B4-BE49-F238E27FC236}">
                    <a16:creationId xmlns:a16="http://schemas.microsoft.com/office/drawing/2014/main" id="{9387BE5E-1A53-42F7-A094-728065F94C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46" name="Rectangle 17">
                <a:extLst>
                  <a:ext uri="{FF2B5EF4-FFF2-40B4-BE49-F238E27FC236}">
                    <a16:creationId xmlns:a16="http://schemas.microsoft.com/office/drawing/2014/main" id="{C07839E0-D1A3-4EA2-A390-4A4213B81E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47" name="Rectangle 18">
                <a:extLst>
                  <a:ext uri="{FF2B5EF4-FFF2-40B4-BE49-F238E27FC236}">
                    <a16:creationId xmlns:a16="http://schemas.microsoft.com/office/drawing/2014/main" id="{6D192757-3380-4CAE-BD9D-8494A6FC8B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48" name="Rectangle 19">
                <a:extLst>
                  <a:ext uri="{FF2B5EF4-FFF2-40B4-BE49-F238E27FC236}">
                    <a16:creationId xmlns:a16="http://schemas.microsoft.com/office/drawing/2014/main" id="{AEC08B7D-54CD-4B01-9DCC-3888D5D984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49" name="Rectangle 20">
                <a:extLst>
                  <a:ext uri="{FF2B5EF4-FFF2-40B4-BE49-F238E27FC236}">
                    <a16:creationId xmlns:a16="http://schemas.microsoft.com/office/drawing/2014/main" id="{3D519DF1-A9CA-466E-B194-D05A0716CD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50" name="Rectangle 21">
                <a:extLst>
                  <a:ext uri="{FF2B5EF4-FFF2-40B4-BE49-F238E27FC236}">
                    <a16:creationId xmlns:a16="http://schemas.microsoft.com/office/drawing/2014/main" id="{A2139D28-1638-41E2-ADB2-3749F08CB1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51" name="Rectangle 22">
                <a:extLst>
                  <a:ext uri="{FF2B5EF4-FFF2-40B4-BE49-F238E27FC236}">
                    <a16:creationId xmlns:a16="http://schemas.microsoft.com/office/drawing/2014/main" id="{6FC78BE2-C676-464E-8C82-3421A07BD7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52" name="Rectangle 23">
                <a:extLst>
                  <a:ext uri="{FF2B5EF4-FFF2-40B4-BE49-F238E27FC236}">
                    <a16:creationId xmlns:a16="http://schemas.microsoft.com/office/drawing/2014/main" id="{AADF4CE8-4F34-469D-873E-E974022F8B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53" name="Rectangle 24">
                <a:extLst>
                  <a:ext uri="{FF2B5EF4-FFF2-40B4-BE49-F238E27FC236}">
                    <a16:creationId xmlns:a16="http://schemas.microsoft.com/office/drawing/2014/main" id="{241903CA-34E1-4E5F-B6A0-836443297B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54" name="Rectangle 25">
                <a:extLst>
                  <a:ext uri="{FF2B5EF4-FFF2-40B4-BE49-F238E27FC236}">
                    <a16:creationId xmlns:a16="http://schemas.microsoft.com/office/drawing/2014/main" id="{6FAB04EB-7C0C-47BE-B94F-450A70E1D4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55" name="Rectangle 26">
                <a:extLst>
                  <a:ext uri="{FF2B5EF4-FFF2-40B4-BE49-F238E27FC236}">
                    <a16:creationId xmlns:a16="http://schemas.microsoft.com/office/drawing/2014/main" id="{CFC87690-8203-4A02-8002-1B6FBD2AA3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56" name="Rectangle 27">
                <a:extLst>
                  <a:ext uri="{FF2B5EF4-FFF2-40B4-BE49-F238E27FC236}">
                    <a16:creationId xmlns:a16="http://schemas.microsoft.com/office/drawing/2014/main" id="{56A59803-8C34-49A2-939F-CD0886515A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57" name="Rectangle 28">
                <a:extLst>
                  <a:ext uri="{FF2B5EF4-FFF2-40B4-BE49-F238E27FC236}">
                    <a16:creationId xmlns:a16="http://schemas.microsoft.com/office/drawing/2014/main" id="{9CD0E0CF-1B30-457A-A171-1A51B443BE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58" name="Rectangle 29">
                <a:extLst>
                  <a:ext uri="{FF2B5EF4-FFF2-40B4-BE49-F238E27FC236}">
                    <a16:creationId xmlns:a16="http://schemas.microsoft.com/office/drawing/2014/main" id="{75F8E71D-167A-4CE0-83AB-FF4B2B7A87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59" name="Rectangle 30">
                <a:extLst>
                  <a:ext uri="{FF2B5EF4-FFF2-40B4-BE49-F238E27FC236}">
                    <a16:creationId xmlns:a16="http://schemas.microsoft.com/office/drawing/2014/main" id="{72A1EF4F-5A8D-4F21-AE34-4C9F95D10D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60" name="Rectangle 31">
                <a:extLst>
                  <a:ext uri="{FF2B5EF4-FFF2-40B4-BE49-F238E27FC236}">
                    <a16:creationId xmlns:a16="http://schemas.microsoft.com/office/drawing/2014/main" id="{2C56A3FE-4091-4660-A61F-958FE44539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61" name="Rectangle 32">
                <a:extLst>
                  <a:ext uri="{FF2B5EF4-FFF2-40B4-BE49-F238E27FC236}">
                    <a16:creationId xmlns:a16="http://schemas.microsoft.com/office/drawing/2014/main" id="{AA3EFF7C-9781-493C-9E3A-24E1D7F533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62" name="Rectangle 33">
                <a:extLst>
                  <a:ext uri="{FF2B5EF4-FFF2-40B4-BE49-F238E27FC236}">
                    <a16:creationId xmlns:a16="http://schemas.microsoft.com/office/drawing/2014/main" id="{6DF51938-5E61-4A7A-9CA7-6B507B213D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</p:grpSp>
      </p:grpSp>
      <p:sp>
        <p:nvSpPr>
          <p:cNvPr id="1027" name="Rectangle 34">
            <a:extLst>
              <a:ext uri="{FF2B5EF4-FFF2-40B4-BE49-F238E27FC236}">
                <a16:creationId xmlns:a16="http://schemas.microsoft.com/office/drawing/2014/main" id="{805EA11C-12AC-42CE-A8E7-C4B22F8C4D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5" name="Rectangle 35">
            <a:extLst>
              <a:ext uri="{FF2B5EF4-FFF2-40B4-BE49-F238E27FC236}">
                <a16:creationId xmlns:a16="http://schemas.microsoft.com/office/drawing/2014/main" id="{0FD03B02-C803-4A23-B159-BFB25C461B6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 dirty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6" name="Rectangle 36">
            <a:extLst>
              <a:ext uri="{FF2B5EF4-FFF2-40B4-BE49-F238E27FC236}">
                <a16:creationId xmlns:a16="http://schemas.microsoft.com/office/drawing/2014/main" id="{E35DB8F9-16CC-4F3F-960F-4FF55CC314F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 dirty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7" name="Rectangle 37">
            <a:extLst>
              <a:ext uri="{FF2B5EF4-FFF2-40B4-BE49-F238E27FC236}">
                <a16:creationId xmlns:a16="http://schemas.microsoft.com/office/drawing/2014/main" id="{DAAE55E8-4EE4-4C66-88DD-357736D1635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8559EB5-A218-412C-BE6F-9D6969605A1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20518" name="Rectangle 38">
            <a:extLst>
              <a:ext uri="{FF2B5EF4-FFF2-40B4-BE49-F238E27FC236}">
                <a16:creationId xmlns:a16="http://schemas.microsoft.com/office/drawing/2014/main" id="{87E82D4E-15A0-4428-BEFA-AC26FD66F6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  <p:sldLayoutId id="2147483819" r:id="rId12"/>
    <p:sldLayoutId id="2147483832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t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>
            <a:extLst>
              <a:ext uri="{FF2B5EF4-FFF2-40B4-BE49-F238E27FC236}">
                <a16:creationId xmlns:a16="http://schemas.microsoft.com/office/drawing/2014/main" id="{DEF496A0-72D1-4148-AF46-D561D4A28612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14339" name="Rectangle 3">
              <a:extLst>
                <a:ext uri="{FF2B5EF4-FFF2-40B4-BE49-F238E27FC236}">
                  <a16:creationId xmlns:a16="http://schemas.microsoft.com/office/drawing/2014/main" id="{83F6BCCE-818B-4452-8096-3D90BB8B97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2057" name="Group 4">
              <a:extLst>
                <a:ext uri="{FF2B5EF4-FFF2-40B4-BE49-F238E27FC236}">
                  <a16:creationId xmlns:a16="http://schemas.microsoft.com/office/drawing/2014/main" id="{0B6AD170-D1DD-499E-87C8-8F98063FD1D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1034" name="Rectangle 5">
                <a:extLst>
                  <a:ext uri="{FF2B5EF4-FFF2-40B4-BE49-F238E27FC236}">
                    <a16:creationId xmlns:a16="http://schemas.microsoft.com/office/drawing/2014/main" id="{CE61AE75-46B4-47EA-8550-C4EB83FA47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35" name="Rectangle 6">
                <a:extLst>
                  <a:ext uri="{FF2B5EF4-FFF2-40B4-BE49-F238E27FC236}">
                    <a16:creationId xmlns:a16="http://schemas.microsoft.com/office/drawing/2014/main" id="{8769F5C0-4BA5-4134-9EAC-5A92C8D6AF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36" name="Rectangle 7">
                <a:extLst>
                  <a:ext uri="{FF2B5EF4-FFF2-40B4-BE49-F238E27FC236}">
                    <a16:creationId xmlns:a16="http://schemas.microsoft.com/office/drawing/2014/main" id="{3397540F-6F27-4334-8198-D52B6B52B2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37" name="Rectangle 8">
                <a:extLst>
                  <a:ext uri="{FF2B5EF4-FFF2-40B4-BE49-F238E27FC236}">
                    <a16:creationId xmlns:a16="http://schemas.microsoft.com/office/drawing/2014/main" id="{CB2BFE32-122F-4737-A09A-2DEF816D99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38" name="Rectangle 9">
                <a:extLst>
                  <a:ext uri="{FF2B5EF4-FFF2-40B4-BE49-F238E27FC236}">
                    <a16:creationId xmlns:a16="http://schemas.microsoft.com/office/drawing/2014/main" id="{BC481590-5E85-4C34-8E00-C4CA3770D4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39" name="Rectangle 10">
                <a:extLst>
                  <a:ext uri="{FF2B5EF4-FFF2-40B4-BE49-F238E27FC236}">
                    <a16:creationId xmlns:a16="http://schemas.microsoft.com/office/drawing/2014/main" id="{ACFFA7D2-CB22-4D42-AD8F-E0870038FC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0" name="Rectangle 11">
                <a:extLst>
                  <a:ext uri="{FF2B5EF4-FFF2-40B4-BE49-F238E27FC236}">
                    <a16:creationId xmlns:a16="http://schemas.microsoft.com/office/drawing/2014/main" id="{EFA11B97-C441-44F5-8A94-6FCD86FE31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1" name="Rectangle 12">
                <a:extLst>
                  <a:ext uri="{FF2B5EF4-FFF2-40B4-BE49-F238E27FC236}">
                    <a16:creationId xmlns:a16="http://schemas.microsoft.com/office/drawing/2014/main" id="{69CAAB7C-F118-49FA-A334-A5FA529BCB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2" name="Rectangle 13">
                <a:extLst>
                  <a:ext uri="{FF2B5EF4-FFF2-40B4-BE49-F238E27FC236}">
                    <a16:creationId xmlns:a16="http://schemas.microsoft.com/office/drawing/2014/main" id="{85B1A5AB-FB5C-4ADA-A752-CCAFF6EC9E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3" name="Rectangle 14">
                <a:extLst>
                  <a:ext uri="{FF2B5EF4-FFF2-40B4-BE49-F238E27FC236}">
                    <a16:creationId xmlns:a16="http://schemas.microsoft.com/office/drawing/2014/main" id="{E4C6CC85-C448-48A9-BA94-609A4F061C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4" name="Rectangle 15">
                <a:extLst>
                  <a:ext uri="{FF2B5EF4-FFF2-40B4-BE49-F238E27FC236}">
                    <a16:creationId xmlns:a16="http://schemas.microsoft.com/office/drawing/2014/main" id="{2798F08B-02F6-4CA2-B8A3-0AB360EDAA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5" name="Rectangle 16">
                <a:extLst>
                  <a:ext uri="{FF2B5EF4-FFF2-40B4-BE49-F238E27FC236}">
                    <a16:creationId xmlns:a16="http://schemas.microsoft.com/office/drawing/2014/main" id="{BBBF3944-3C2C-47D6-8928-9CFEDC7D16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6" name="Rectangle 17">
                <a:extLst>
                  <a:ext uri="{FF2B5EF4-FFF2-40B4-BE49-F238E27FC236}">
                    <a16:creationId xmlns:a16="http://schemas.microsoft.com/office/drawing/2014/main" id="{C53CA6D7-5CEB-4D99-A80D-0F9AEE2FAA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7" name="Rectangle 18">
                <a:extLst>
                  <a:ext uri="{FF2B5EF4-FFF2-40B4-BE49-F238E27FC236}">
                    <a16:creationId xmlns:a16="http://schemas.microsoft.com/office/drawing/2014/main" id="{5BE6B3DC-4C18-4008-B31D-D44E7D3751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8" name="Rectangle 19">
                <a:extLst>
                  <a:ext uri="{FF2B5EF4-FFF2-40B4-BE49-F238E27FC236}">
                    <a16:creationId xmlns:a16="http://schemas.microsoft.com/office/drawing/2014/main" id="{9A183071-F2D3-4376-B82F-E2A2374DD0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9" name="Rectangle 20">
                <a:extLst>
                  <a:ext uri="{FF2B5EF4-FFF2-40B4-BE49-F238E27FC236}">
                    <a16:creationId xmlns:a16="http://schemas.microsoft.com/office/drawing/2014/main" id="{913E1BA4-0D04-4054-B08A-5A22693631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0" name="Rectangle 21">
                <a:extLst>
                  <a:ext uri="{FF2B5EF4-FFF2-40B4-BE49-F238E27FC236}">
                    <a16:creationId xmlns:a16="http://schemas.microsoft.com/office/drawing/2014/main" id="{48326B34-2013-4488-92B1-BE007D137F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1" name="Rectangle 22">
                <a:extLst>
                  <a:ext uri="{FF2B5EF4-FFF2-40B4-BE49-F238E27FC236}">
                    <a16:creationId xmlns:a16="http://schemas.microsoft.com/office/drawing/2014/main" id="{9E9409EB-88E8-4095-AF35-3400C6F338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2" name="Rectangle 23">
                <a:extLst>
                  <a:ext uri="{FF2B5EF4-FFF2-40B4-BE49-F238E27FC236}">
                    <a16:creationId xmlns:a16="http://schemas.microsoft.com/office/drawing/2014/main" id="{B44482E3-70FD-498D-BD34-55749FB169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3" name="Rectangle 24">
                <a:extLst>
                  <a:ext uri="{FF2B5EF4-FFF2-40B4-BE49-F238E27FC236}">
                    <a16:creationId xmlns:a16="http://schemas.microsoft.com/office/drawing/2014/main" id="{DA97CD73-38E7-4316-A4FE-40BCDDD98F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4" name="Rectangle 25">
                <a:extLst>
                  <a:ext uri="{FF2B5EF4-FFF2-40B4-BE49-F238E27FC236}">
                    <a16:creationId xmlns:a16="http://schemas.microsoft.com/office/drawing/2014/main" id="{BAF540D0-0777-43D1-8556-511F15083D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5" name="Rectangle 26">
                <a:extLst>
                  <a:ext uri="{FF2B5EF4-FFF2-40B4-BE49-F238E27FC236}">
                    <a16:creationId xmlns:a16="http://schemas.microsoft.com/office/drawing/2014/main" id="{F82D9C01-5321-49D6-9E1F-5C1F547060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6" name="Rectangle 27">
                <a:extLst>
                  <a:ext uri="{FF2B5EF4-FFF2-40B4-BE49-F238E27FC236}">
                    <a16:creationId xmlns:a16="http://schemas.microsoft.com/office/drawing/2014/main" id="{EC1D4D26-0978-434D-948D-5EBD4008C5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7" name="Rectangle 28">
                <a:extLst>
                  <a:ext uri="{FF2B5EF4-FFF2-40B4-BE49-F238E27FC236}">
                    <a16:creationId xmlns:a16="http://schemas.microsoft.com/office/drawing/2014/main" id="{3B160215-1BA6-4DEE-82F1-B041B1DAC4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8" name="Rectangle 29">
                <a:extLst>
                  <a:ext uri="{FF2B5EF4-FFF2-40B4-BE49-F238E27FC236}">
                    <a16:creationId xmlns:a16="http://schemas.microsoft.com/office/drawing/2014/main" id="{BBDB545B-0850-4B0C-81CD-F820D0F606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9" name="Rectangle 30">
                <a:extLst>
                  <a:ext uri="{FF2B5EF4-FFF2-40B4-BE49-F238E27FC236}">
                    <a16:creationId xmlns:a16="http://schemas.microsoft.com/office/drawing/2014/main" id="{5CF8ABA2-7BB6-4E60-A68F-BD79639336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60" name="Rectangle 31">
                <a:extLst>
                  <a:ext uri="{FF2B5EF4-FFF2-40B4-BE49-F238E27FC236}">
                    <a16:creationId xmlns:a16="http://schemas.microsoft.com/office/drawing/2014/main" id="{D4C3CCCA-5ABA-474F-A415-450D59EAC4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61" name="Rectangle 32">
                <a:extLst>
                  <a:ext uri="{FF2B5EF4-FFF2-40B4-BE49-F238E27FC236}">
                    <a16:creationId xmlns:a16="http://schemas.microsoft.com/office/drawing/2014/main" id="{723C4BB5-E67C-4E63-9F9E-C5FF4E9EB8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62" name="Rectangle 33">
                <a:extLst>
                  <a:ext uri="{FF2B5EF4-FFF2-40B4-BE49-F238E27FC236}">
                    <a16:creationId xmlns:a16="http://schemas.microsoft.com/office/drawing/2014/main" id="{DC233C9C-53E2-4660-BF34-96AB81C093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2051" name="Rectangle 34">
            <a:extLst>
              <a:ext uri="{FF2B5EF4-FFF2-40B4-BE49-F238E27FC236}">
                <a16:creationId xmlns:a16="http://schemas.microsoft.com/office/drawing/2014/main" id="{DB4C1311-D9DD-4EA2-8FB9-78B485F39F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4371" name="Rectangle 35">
            <a:extLst>
              <a:ext uri="{FF2B5EF4-FFF2-40B4-BE49-F238E27FC236}">
                <a16:creationId xmlns:a16="http://schemas.microsoft.com/office/drawing/2014/main" id="{61AFBB11-0FD3-4694-BC31-F9E8E1B4071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 dirty="0"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72" name="Rectangle 36">
            <a:extLst>
              <a:ext uri="{FF2B5EF4-FFF2-40B4-BE49-F238E27FC236}">
                <a16:creationId xmlns:a16="http://schemas.microsoft.com/office/drawing/2014/main" id="{8D3619BC-5E55-4EF4-8F61-D62788E7D44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 dirty="0"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73" name="Rectangle 37">
            <a:extLst>
              <a:ext uri="{FF2B5EF4-FFF2-40B4-BE49-F238E27FC236}">
                <a16:creationId xmlns:a16="http://schemas.microsoft.com/office/drawing/2014/main" id="{3C240172-00C5-48C1-A303-C02AB73BF86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E2A8DE34-2F16-4149-98CB-C6CDEC441B3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4374" name="Rectangle 38">
            <a:extLst>
              <a:ext uri="{FF2B5EF4-FFF2-40B4-BE49-F238E27FC236}">
                <a16:creationId xmlns:a16="http://schemas.microsoft.com/office/drawing/2014/main" id="{D81F3C3C-54C7-4867-87D0-E6DD85DEC1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  <p:sldLayoutId id="2147483831" r:id="rId12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t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>
            <a:extLst>
              <a:ext uri="{FF2B5EF4-FFF2-40B4-BE49-F238E27FC236}">
                <a16:creationId xmlns:a16="http://schemas.microsoft.com/office/drawing/2014/main" id="{930302CC-39B1-49E9-B724-DB8B83BD03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7800" y="5791200"/>
            <a:ext cx="87153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EC8AF648-23C4-413F-BF3B-346FF616EA0B}"/>
              </a:ext>
            </a:extLst>
          </p:cNvPr>
          <p:cNvSpPr txBox="1">
            <a:spLocks/>
          </p:cNvSpPr>
          <p:nvPr/>
        </p:nvSpPr>
        <p:spPr bwMode="auto">
          <a:xfrm>
            <a:off x="995362" y="5424854"/>
            <a:ext cx="71532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 algn="ctr" eaLnBrk="1" hangingPunct="1">
              <a:buClr>
                <a:srgbClr val="00FFFF"/>
              </a:buClr>
              <a:buFont typeface="Wingdings" panose="05000000000000000000" pitchFamily="2" charset="2"/>
              <a:buNone/>
              <a:defRPr/>
            </a:pPr>
            <a:r>
              <a:rPr lang="en-US" altLang="en-US" sz="28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Dr. Andy Woods</a:t>
            </a:r>
          </a:p>
          <a:p>
            <a:pPr marL="0" indent="0" algn="ctr" eaLnBrk="1" hangingPunct="1">
              <a:buClr>
                <a:srgbClr val="00FFFF"/>
              </a:buClr>
              <a:buFont typeface="Wingdings" panose="05000000000000000000" pitchFamily="2" charset="2"/>
              <a:buNone/>
              <a:defRPr/>
            </a:pPr>
            <a:r>
              <a:rPr lang="en-US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Pastor Principal – Sugar Land Bible Church</a:t>
            </a:r>
          </a:p>
          <a:p>
            <a:pPr marL="0" indent="0" algn="ctr" eaLnBrk="1" hangingPunct="1">
              <a:buClr>
                <a:srgbClr val="00FFFF"/>
              </a:buClr>
              <a:buFont typeface="Wingdings" panose="05000000000000000000" pitchFamily="2" charset="2"/>
              <a:buNone/>
              <a:defRPr/>
            </a:pPr>
            <a:r>
              <a:rPr lang="en-US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Presidente – </a:t>
            </a:r>
            <a:r>
              <a:rPr lang="en-US" alt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Seminario</a:t>
            </a:r>
            <a:r>
              <a:rPr lang="en-US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n-US" alt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Teológico</a:t>
            </a:r>
            <a:r>
              <a:rPr lang="en-US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Chafer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D33EF4DF-B1DF-4E89-9C96-487AB4EC9671}"/>
              </a:ext>
            </a:extLst>
          </p:cNvPr>
          <p:cNvSpPr txBox="1">
            <a:spLocks noChangeArrowheads="1"/>
          </p:cNvSpPr>
          <p:nvPr/>
        </p:nvSpPr>
        <p:spPr>
          <a:xfrm>
            <a:off x="685800" y="381000"/>
            <a:ext cx="7772400" cy="1143000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es-ES" altLang="en-US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PRACTICA DE LA JUSTICIA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B098102-D813-1204-389A-74FB2F0E88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784" y="1514208"/>
            <a:ext cx="7030431" cy="3829584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2DE1F27F-58D2-481F-9FC1-EA6301D481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Santiago 1:12-18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BB8E05CE-8A61-4402-A3CD-890F0E7DE4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381125"/>
            <a:ext cx="8915400" cy="3114676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b="1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Pruebas</a:t>
            </a:r>
            <a:r>
              <a:rPr lang="en-US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Stg 1:2-18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b="1" u="sng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Regocijarse</a:t>
            </a: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u="sng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durante</a:t>
            </a: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las </a:t>
            </a:r>
            <a:r>
              <a:rPr lang="en-US" b="1" u="sng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pruebas</a:t>
            </a: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Stg 1:2-12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Mandato a no acusar a Dios de tentación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  Stg 1:13-18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78E397-BBE5-DFB1-2AA2-3F8DB4906A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0543" y="4495801"/>
            <a:ext cx="2962913" cy="192650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1AEC7114-1AC4-4DD0-A73E-AFB12B90BB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8153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Porqué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Regocijarse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Durante las </a:t>
            </a:r>
            <a:r>
              <a:rPr lang="en-US" alt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Pruebas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  <a:b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(Stg 1:2-12)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904B1272-D068-4ED3-96C7-D1804AA951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915400" cy="31242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30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pruebas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producen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paciencia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madurez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(1:2-8)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30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pruebas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producen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intimidad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con Dios &amp;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dependencia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Dios (1:9-11)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30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creyentes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serán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recompensados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soportar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las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pruebas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(1:12)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8CEC6F5-8257-F151-1D7B-FF12C3CC35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1" y="5042550"/>
            <a:ext cx="2590800" cy="168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4368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1AEC7114-1AC4-4DD0-A73E-AFB12B90BB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8153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Porqué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Regocijarse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Durante las </a:t>
            </a:r>
            <a:r>
              <a:rPr lang="en-US" alt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Pruebas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  <a:b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(Stg 1:2-12)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904B1272-D068-4ED3-96C7-D1804AA951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915400" cy="31242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3000"/>
              </a:spcAft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 </a:t>
            </a:r>
            <a:r>
              <a:rPr lang="en-US" b="1" u="sng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pruebas</a:t>
            </a: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u="sng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producen</a:t>
            </a: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u="sng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paciencia</a:t>
            </a: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 </a:t>
            </a:r>
            <a:r>
              <a:rPr lang="en-US" b="1" u="sng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madurez</a:t>
            </a: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(1:2-8)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30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pruebas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producen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intimidad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con Dios &amp;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dependencia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Dios (1:9-11)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30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creyentes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serán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recompensados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soportar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las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pruebas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(1:12)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8CEC6F5-8257-F151-1D7B-FF12C3CC35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1" y="5042550"/>
            <a:ext cx="2590800" cy="168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9177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1AEC7114-1AC4-4DD0-A73E-AFB12B90BB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8153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Porqué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Regocijarse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Durante las </a:t>
            </a:r>
            <a:r>
              <a:rPr lang="en-US" alt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Pruebas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  <a:b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(Stg 1:2-12)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904B1272-D068-4ED3-96C7-D1804AA951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915400" cy="31242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30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pruebas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producen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paciencia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madurez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(1:2-8)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3000"/>
              </a:spcAft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 </a:t>
            </a:r>
            <a:r>
              <a:rPr lang="en-US" b="1" u="sng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pruebas</a:t>
            </a: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u="sng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producen</a:t>
            </a: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u="sng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intimidad</a:t>
            </a: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con Dios &amp; </a:t>
            </a:r>
            <a:r>
              <a:rPr lang="en-US" b="1" u="sng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dependencia</a:t>
            </a: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Dios (1:9-11)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30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creyentes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serán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recompensados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soportar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las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pruebas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(1:12)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8CEC6F5-8257-F151-1D7B-FF12C3CC35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1" y="5042550"/>
            <a:ext cx="2590800" cy="168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579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1AEC7114-1AC4-4DD0-A73E-AFB12B90BB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8153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Porqué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Regocijarse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Durante las </a:t>
            </a:r>
            <a:r>
              <a:rPr lang="en-US" alt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Pruebas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  <a:b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(Stg 1:2-12)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904B1272-D068-4ED3-96C7-D1804AA951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915400" cy="31242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30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pruebas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producen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paciencia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madurez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(1:2-8)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30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pruebas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producen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intimidad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con Dios &amp;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dependencia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Dios (1:9-11)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3000"/>
              </a:spcAft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 </a:t>
            </a:r>
            <a:r>
              <a:rPr lang="en-US" b="1" u="sng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creyentes</a:t>
            </a: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u="sng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serán</a:t>
            </a: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u="sng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recompensados</a:t>
            </a: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u="sng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</a:t>
            </a: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u="sng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soportar</a:t>
            </a: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las </a:t>
            </a:r>
            <a:r>
              <a:rPr lang="en-US" b="1" u="sng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pruebas</a:t>
            </a: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(1:12)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8CEC6F5-8257-F151-1D7B-FF12C3CC35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1" y="5042550"/>
            <a:ext cx="2590800" cy="168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4819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041" name="Group 33"/>
          <p:cNvGraphicFramePr>
            <a:graphicFrameLocks noGrp="1"/>
          </p:cNvGraphicFramePr>
          <p:nvPr/>
        </p:nvGraphicFramePr>
        <p:xfrm>
          <a:off x="156723" y="128024"/>
          <a:ext cx="8830559" cy="6553192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8150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960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5731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altLang="en-US" sz="3600" kern="1200" dirty="0">
                          <a:solidFill>
                            <a:srgbClr val="00FFFF"/>
                          </a:solidFill>
                          <a:effectLst/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Las Cinco Coronas </a:t>
                      </a:r>
                      <a:r>
                        <a:rPr lang="en-US" altLang="en-US" sz="3600" kern="1200" dirty="0" err="1">
                          <a:solidFill>
                            <a:srgbClr val="00FFFF"/>
                          </a:solidFill>
                          <a:effectLst/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en</a:t>
                      </a:r>
                      <a:r>
                        <a:rPr lang="en-US" altLang="en-US" sz="3600" kern="1200" dirty="0">
                          <a:solidFill>
                            <a:srgbClr val="00FFFF"/>
                          </a:solidFill>
                          <a:effectLst/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 La Biblia</a:t>
                      </a:r>
                      <a:br>
                        <a:rPr lang="en-US" altLang="en-US" sz="3600" kern="1200" dirty="0">
                          <a:solidFill>
                            <a:srgbClr val="00FFFF"/>
                          </a:solidFill>
                          <a:effectLst/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</a:br>
                      <a:r>
                        <a:rPr lang="en-US" altLang="en-US" sz="2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(Ap 4:10: 3:11; 2 Jn 8)</a:t>
                      </a:r>
                      <a:endParaRPr lang="en-US" sz="28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j-ea"/>
                        <a:cs typeface="Calibri" panose="020F0502020204030204" pitchFamily="34" charset="0"/>
                      </a:endParaRPr>
                    </a:p>
                  </a:txBody>
                  <a:tcPr marT="45716" marB="45716" anchor="ctr" horzOverflow="overflow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sng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sng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8066298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sz="3200" b="1" u="none" kern="12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ESCRITURA</a:t>
                      </a:r>
                      <a:endParaRPr lang="en-US" sz="3200" b="1" u="none" kern="12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j-ea"/>
                        <a:cs typeface="Calibri" panose="020F0502020204030204" pitchFamily="34" charset="0"/>
                      </a:endParaRPr>
                    </a:p>
                  </a:txBody>
                  <a:tcPr marT="45716" marB="45716" anchor="ctr" horzOverflow="overflow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sz="3200" b="1" u="none" kern="12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CORONA</a:t>
                      </a:r>
                      <a:endParaRPr lang="en-US" sz="3200" b="1" u="none" kern="12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+mj-ea"/>
                        <a:cs typeface="Calibri" panose="020F0502020204030204" pitchFamily="34" charset="0"/>
                      </a:endParaRPr>
                    </a:p>
                  </a:txBody>
                  <a:tcPr marT="45716" marB="45716" anchor="ctr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sz="3200" b="1" u="non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PROPOSITO</a:t>
                      </a:r>
                      <a:endParaRPr lang="en-US" sz="3200" b="1" u="non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j-ea"/>
                        <a:cs typeface="Calibri" panose="020F0502020204030204" pitchFamily="34" charset="0"/>
                      </a:endParaRPr>
                    </a:p>
                  </a:txBody>
                  <a:tcPr marT="45716" marB="45716" anchor="ctr" horzOverflow="overflow"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Cor. 9:24-27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6" marB="45716" anchor="ctr" horzOverflow="overflow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Incorruptible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6" marB="45716" anchor="ctr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271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Ganar</a:t>
                      </a:r>
                      <a:r>
                        <a:rPr kumimoji="0" lang="en-US" sz="260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en-US" sz="260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dominio</a:t>
                      </a:r>
                      <a:r>
                        <a:rPr kumimoji="0" lang="en-US" sz="260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en-US" sz="260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sobre</a:t>
                      </a:r>
                      <a:r>
                        <a:rPr kumimoji="0" lang="en-US" sz="260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la carne</a:t>
                      </a: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6" marB="45716" anchor="ctr" horzOverflow="overflow"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</a:t>
                      </a:r>
                      <a:r>
                        <a:rPr kumimoji="0" lang="en-US" sz="260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Tes</a:t>
                      </a:r>
                      <a:r>
                        <a:rPr kumimoji="0" lang="en-US" sz="260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2:19-20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6" marB="45716" anchor="ctr" horzOverflow="overflow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Regocijo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6" marB="45716" anchor="ctr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271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Ganar</a:t>
                      </a:r>
                      <a:r>
                        <a:rPr kumimoji="0" lang="en-US" sz="26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almas</a:t>
                      </a:r>
                      <a:endParaRPr kumimoji="0" lang="en-US" sz="260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T="45716" marB="45716" anchor="ctr" horzOverflow="overflow"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Stg. 1:12; Ap. 2:10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6" marB="45716" anchor="ctr" horzOverflow="overflow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Vida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6" marB="45716" anchor="ctr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271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Soportar</a:t>
                      </a:r>
                      <a:r>
                        <a:rPr kumimoji="0" lang="en-US" sz="26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en-US" sz="260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pruebas</a:t>
                      </a:r>
                      <a:endParaRPr kumimoji="0" lang="en-US" sz="260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T="45716" marB="45716" anchor="ctr" horzOverflow="overflow"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Ped. 5:2-4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6" marB="45716" anchor="ctr" horzOverflow="overflow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Gloria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6" marB="45716" anchor="ctr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271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Pastorear</a:t>
                      </a:r>
                      <a:r>
                        <a:rPr kumimoji="0" lang="en-US" sz="26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al pueblo de Dios</a:t>
                      </a:r>
                      <a:endParaRPr kumimoji="0" lang="en-US" sz="260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T="45716" marB="45716" anchor="ctr" horzOverflow="overflow"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 Tim. 4:8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6" marB="45716" anchor="ctr" horzOverflow="overflow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Justicia</a:t>
                      </a:r>
                      <a:endParaRPr kumimoji="0" lang="en-US" sz="3200" b="1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T="45716" marB="45716" anchor="ctr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271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Anhelar</a:t>
                      </a:r>
                      <a:r>
                        <a:rPr kumimoji="0" lang="en-US" sz="26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Su </a:t>
                      </a:r>
                      <a:r>
                        <a:rPr kumimoji="0" lang="en-US" sz="260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aparición</a:t>
                      </a:r>
                      <a:endParaRPr kumimoji="0" lang="en-US" sz="260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T="45716" marB="45716" anchor="ctr" horzOverflow="overflow"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13009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2DE1F27F-58D2-481F-9FC1-EA6301D481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Santiago 1:12-18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BB8E05CE-8A61-4402-A3CD-890F0E7DE4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381125"/>
            <a:ext cx="8915400" cy="3114676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Pruebas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Stg 1:2-18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Regocijarse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durante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las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pruebas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Stg 1:2-12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s-E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Mandato a no acusar a Dios de tentación </a:t>
            </a: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  Stg 1:13-18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78E397-BBE5-DFB1-2AA2-3F8DB4906A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0543" y="4495801"/>
            <a:ext cx="2962913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1679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1AEC7114-1AC4-4DD0-A73E-AFB12B90BB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Razones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las </a:t>
            </a:r>
            <a:r>
              <a:rPr lang="en-US" alt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Cuáles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Culpar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Dios </a:t>
            </a:r>
            <a:b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está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Mal</a:t>
            </a:r>
            <a:b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(Stg 1:13-18)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904B1272-D068-4ED3-96C7-D1804AA951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752600"/>
            <a:ext cx="8915400" cy="31242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3000"/>
              </a:spcAft>
              <a:defRPr/>
            </a:pP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tentación no puede emanar de Dios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(1:13b)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3000"/>
              </a:spcAft>
              <a:defRPr/>
            </a:pP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tentación proviene de la naturaleza caída del hombre.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(1:14-15)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3000"/>
              </a:spcAft>
              <a:defRPr/>
            </a:pP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Dios es el dador de buenos regalos.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(1:16-18)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EFD810A-69D7-24FF-27D9-2C8C11C5E2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4843" y="4739683"/>
            <a:ext cx="2962913" cy="1926503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1AEC7114-1AC4-4DD0-A73E-AFB12B90BB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Razones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las </a:t>
            </a:r>
            <a:r>
              <a:rPr lang="en-US" alt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Cuáles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Culpar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Dios </a:t>
            </a:r>
            <a:b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está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Mal</a:t>
            </a:r>
            <a:b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(Stg 1:13-18)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904B1272-D068-4ED3-96C7-D1804AA951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752600"/>
            <a:ext cx="8915400" cy="31242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3000"/>
              </a:spcAft>
              <a:defRPr/>
            </a:pPr>
            <a:r>
              <a:rPr lang="es-E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tentación no puede emanar de Dios</a:t>
            </a: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(1:13b)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3000"/>
              </a:spcAft>
              <a:defRPr/>
            </a:pP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tentación proviene de la naturaleza caída del hombre.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(1:14-15)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3000"/>
              </a:spcAft>
              <a:defRPr/>
            </a:pP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Dios es el dador de buenos regalos.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(1:16-18)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EFD810A-69D7-24FF-27D9-2C8C11C5E2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4843" y="4739683"/>
            <a:ext cx="2962913" cy="1926503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1AEC7114-1AC4-4DD0-A73E-AFB12B90BB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Razones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las </a:t>
            </a:r>
            <a:r>
              <a:rPr lang="en-US" alt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Cuáles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Culpar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Dios </a:t>
            </a:r>
            <a:b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está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Mal</a:t>
            </a:r>
            <a:b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(Stg 1:13-18)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904B1272-D068-4ED3-96C7-D1804AA951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752600"/>
            <a:ext cx="8915400" cy="31242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3000"/>
              </a:spcAft>
              <a:defRPr/>
            </a:pP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tentación no puede emanar de Dios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(1:13b)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3000"/>
              </a:spcAft>
              <a:defRPr/>
            </a:pPr>
            <a:r>
              <a:rPr lang="es-E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tentación proviene de la naturaleza caída del hombre. </a:t>
            </a: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(1:14-15)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3000"/>
              </a:spcAft>
              <a:defRPr/>
            </a:pP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Dios es el dador de buenos regalos.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(1:16-18)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EFD810A-69D7-24FF-27D9-2C8C11C5E2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4843" y="4739683"/>
            <a:ext cx="2962913" cy="192650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E759250C-D9FB-4D53-B5ED-00E8735F38D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200" kern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Respondiendo</a:t>
            </a:r>
            <a:r>
              <a:rPr lang="en-US" sz="32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Once </a:t>
            </a:r>
            <a:r>
              <a:rPr lang="en-US" sz="3200" kern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Preguntas</a:t>
            </a:r>
            <a:endParaRPr lang="en-US" sz="3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89431B3B-AA75-4626-99D7-E5E9317D5C12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923577"/>
            <a:ext cx="9143999" cy="5782023"/>
          </a:xfrm>
        </p:spPr>
        <p:txBody>
          <a:bodyPr/>
          <a:lstStyle/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¿Quién lo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escribió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? – </a:t>
            </a:r>
            <a:r>
              <a:rPr lang="en-US" sz="24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Santiago</a:t>
            </a: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¿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Qué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sabemos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acerca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del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autor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? – </a:t>
            </a:r>
            <a:r>
              <a:rPr lang="en-US" sz="24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Es </a:t>
            </a:r>
            <a:r>
              <a:rPr lang="en-US" sz="2400" b="1" u="sng" kern="1200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el</a:t>
            </a:r>
            <a:r>
              <a:rPr lang="en-US" sz="24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 ½ </a:t>
            </a:r>
            <a:r>
              <a:rPr lang="en-US" sz="2400" b="1" u="sng" kern="1200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Hermano</a:t>
            </a:r>
            <a:r>
              <a:rPr lang="en-US" sz="24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de Cristo</a:t>
            </a: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¿Quién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fué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la audiencia? – </a:t>
            </a:r>
            <a:r>
              <a:rPr lang="en-US" sz="2400" b="1" u="sng" kern="1200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Judios</a:t>
            </a:r>
            <a:r>
              <a:rPr lang="en-US" sz="24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</a:t>
            </a:r>
            <a:r>
              <a:rPr lang="en-US" sz="2400" b="1" u="sng" kern="1200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creyentes</a:t>
            </a:r>
            <a:r>
              <a:rPr lang="en-US" sz="24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</a:t>
            </a:r>
            <a:r>
              <a:rPr lang="en-US" sz="2400" b="1" u="sng" kern="1200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en</a:t>
            </a:r>
            <a:r>
              <a:rPr lang="en-US" sz="24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la Diaspora</a:t>
            </a: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¿Desde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dónde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fué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escrito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? – </a:t>
            </a:r>
            <a:r>
              <a:rPr lang="en-US" sz="2400" b="1" u="sng" kern="1200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Jerusalén</a:t>
            </a:r>
            <a:endParaRPr lang="en-US" sz="2400" b="1" u="sng" kern="1200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¿Cuando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fué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escrito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el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libro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? – </a:t>
            </a:r>
            <a:r>
              <a:rPr lang="en-US" sz="2400" b="1" u="sng" kern="1200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d.C.</a:t>
            </a:r>
            <a:r>
              <a:rPr lang="en-US" sz="24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44‒47</a:t>
            </a: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s-E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¿Cuál fue la ocasión del libro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? – </a:t>
            </a:r>
            <a:r>
              <a:rPr lang="en-US" sz="24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La </a:t>
            </a:r>
            <a:r>
              <a:rPr lang="en-US" sz="2400" b="1" u="sng" kern="1200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Práctica</a:t>
            </a:r>
            <a:r>
              <a:rPr lang="en-US" sz="24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de la Justicia</a:t>
            </a: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¿Cuál es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el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propósito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del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libro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? – </a:t>
            </a:r>
            <a:r>
              <a:rPr lang="en-US" sz="2400" b="1" u="sng" kern="1200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Alcanzar</a:t>
            </a:r>
            <a:r>
              <a:rPr lang="en-US" sz="24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la </a:t>
            </a:r>
            <a:r>
              <a:rPr lang="en-US" sz="2400" b="1" u="sng" kern="1200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práctica</a:t>
            </a:r>
            <a:r>
              <a:rPr lang="en-US" sz="24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de la </a:t>
            </a:r>
            <a:r>
              <a:rPr lang="en-US" sz="2400" b="1" u="sng" kern="1200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justicia</a:t>
            </a:r>
            <a:endParaRPr lang="en-US" sz="2400" b="1" u="sng" kern="1200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¿De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qué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se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trata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el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libro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? – </a:t>
            </a:r>
            <a:r>
              <a:rPr lang="en-US" sz="2400" b="1" u="sng" kern="1200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Práctica</a:t>
            </a:r>
            <a:r>
              <a:rPr lang="en-US" sz="24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de la Justicia</a:t>
            </a: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¿Cuál es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el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tema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del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libro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? – </a:t>
            </a:r>
            <a:r>
              <a:rPr lang="en-US" sz="24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Vida </a:t>
            </a:r>
            <a:r>
              <a:rPr lang="en-US" sz="2400" b="1" u="sng" kern="1200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Diaria</a:t>
            </a:r>
            <a:endParaRPr lang="en-US" sz="2400" b="1" u="sng" kern="1200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¿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Qué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hace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este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libro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diferente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? – </a:t>
            </a:r>
            <a:r>
              <a:rPr lang="en-US" sz="2400" b="1" u="sng" kern="1200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Sentido</a:t>
            </a:r>
            <a:r>
              <a:rPr lang="en-US" sz="24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</a:t>
            </a:r>
            <a:r>
              <a:rPr lang="en-US" sz="2400" b="1" u="sng" kern="1200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Práctico</a:t>
            </a:r>
            <a:endParaRPr lang="en-US" sz="2400" b="1" u="sng" kern="1200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¿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Cómo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está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organizado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el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libro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? – </a:t>
            </a:r>
            <a:r>
              <a:rPr lang="en-US" sz="24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Fe y </a:t>
            </a:r>
            <a:r>
              <a:rPr lang="en-US" sz="2400" b="1" u="sng" kern="1200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Sabiduría</a:t>
            </a:r>
            <a:endParaRPr lang="en-US" sz="2400" b="1" u="sng" kern="1200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01F83A-520B-4630-86B2-6D951F431C6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4602" y="76200"/>
            <a:ext cx="1385593" cy="121920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60183207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157EE89-7B42-401C-8B48-BA2DB447ABD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0" y="0"/>
            <a:ext cx="9144000" cy="547842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 defTabSz="685800">
              <a:spcBef>
                <a:spcPts val="0"/>
              </a:spcBef>
              <a:spcAft>
                <a:spcPts val="1200"/>
              </a:spcAft>
              <a:buClr>
                <a:srgbClr val="00FFFF"/>
              </a:buClr>
              <a:buSzPct val="75000"/>
              <a:defRPr/>
            </a:pPr>
            <a:r>
              <a:rPr lang="en-US" altLang="en-US" sz="4000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Zacarías</a:t>
            </a:r>
            <a:r>
              <a:rPr lang="en-US" alt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14:16-18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s-ES" sz="3000" dirty="0">
                <a:latin typeface="Calibri" panose="020F0502020204030204" pitchFamily="34" charset="0"/>
                <a:cs typeface="Calibri" panose="020F0502020204030204" pitchFamily="34" charset="0"/>
              </a:rPr>
              <a:t>16 Todos los que queden de los pueblos que hayan subido contra Jerusalén subirán de año en año para adorar al Rey, el SEÑOR de los Ejércitos, y para celebrar la fiesta de los Tabernáculos. 17 Acontecerá que sobre aquellas familias de la tierra que no suban a Jerusalén para adorar al Rey, SEÑOR de los Ejércitos, no vendrá la lluvia. 18 Y si la familia de Egipto no sube ni acude, vendrá sobre ellos la plaga con que el SEÑOR golpeará a los pueblos que no suban a celebrar la fiesta de los Tabernáculos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.”</a:t>
            </a:r>
            <a:endParaRPr lang="en-US" altLang="en-US" sz="28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5366537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D24CD7B-EFB6-4E4D-B7F4-CD16829CAC7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0" y="0"/>
            <a:ext cx="9144000" cy="480131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 defTabSz="685800">
              <a:spcBef>
                <a:spcPts val="0"/>
              </a:spcBef>
              <a:spcAft>
                <a:spcPts val="1200"/>
              </a:spcAft>
              <a:buClr>
                <a:srgbClr val="00FFFF"/>
              </a:buClr>
              <a:buSzPct val="75000"/>
              <a:defRPr/>
            </a:pPr>
            <a:r>
              <a:rPr lang="en-US" altLang="en-US" sz="4000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Apocalipsis</a:t>
            </a:r>
            <a:r>
              <a:rPr lang="en-US" alt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20:7-9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3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s-ES" sz="48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7 Cuando se cumplan los mil años, Satanás será soltado de su prisión 8 y saldrá para engañar a las naciones que están sobre los cuatro puntos cardinales de la tierra, a Gog y a Magog[a], a fin de congregarlos para la batalla. El número de ellos es como la arena del mar. 9 Y subieron sobre lo ancho de la tierra y rodearon el campamento de los santos y la ciudad amada, y descendió fuego del cielo y los devoró.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endParaRPr lang="en-US" altLang="en-US" sz="32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945526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1AEC7114-1AC4-4DD0-A73E-AFB12B90BB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Razones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las </a:t>
            </a:r>
            <a:r>
              <a:rPr lang="en-US" alt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Cuáles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Culpar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Dios </a:t>
            </a:r>
            <a:b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está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Mal</a:t>
            </a:r>
            <a:b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(Stg 1:13-18)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904B1272-D068-4ED3-96C7-D1804AA951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752600"/>
            <a:ext cx="8915400" cy="31242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3000"/>
              </a:spcAft>
              <a:defRPr/>
            </a:pP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tentación no puede emanar de Dios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(1:13b)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3000"/>
              </a:spcAft>
              <a:defRPr/>
            </a:pP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tentación proviene de la naturaleza caída del hombre.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(1:14-15)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3000"/>
              </a:spcAft>
              <a:defRPr/>
            </a:pPr>
            <a:r>
              <a:rPr lang="es-E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Dios es el dador de buenos regalos.</a:t>
            </a: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(1:16-18)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EFD810A-69D7-24FF-27D9-2C8C11C5E2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4843" y="4739683"/>
            <a:ext cx="2962913" cy="1926503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7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65" y="45720"/>
            <a:ext cx="758614" cy="91440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9AF151C-99B2-46A4-86F0-E852733361C5}"/>
              </a:ext>
            </a:extLst>
          </p:cNvPr>
          <p:cNvSpPr/>
          <p:nvPr/>
        </p:nvSpPr>
        <p:spPr>
          <a:xfrm>
            <a:off x="0" y="1612642"/>
            <a:ext cx="9067800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s-ES" sz="3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En esta situación de esta asamblea, buscando a tientas, por así decirlo, en la oscuridad la verdad política, y apenas capaz de distinguirla cuando se nos presenta, ¿cómo ha sucedido, Señor, que hasta ahora no hemos pensado ni una sola vez en aplicar humildemente a</a:t>
            </a:r>
          </a:p>
          <a:p>
            <a:pPr algn="just"/>
            <a:r>
              <a:rPr lang="es-ES" sz="3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sz="3000" b="1" u="sng" dirty="0">
                <a:solidFill>
                  <a:srgbClr val="FFFFCC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El Padre de las Luces</a:t>
            </a:r>
            <a:r>
              <a:rPr lang="es-ES" sz="3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para iluminar nuestro entendimiento? Al comienzo de la contienda con Gran Bretaña, cuando éramos conscientes del peligro, </a:t>
            </a:r>
            <a:r>
              <a:rPr lang="es-ES" sz="3000" b="1" u="sng" dirty="0">
                <a:solidFill>
                  <a:srgbClr val="FFFFCC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orábamos diariamente</a:t>
            </a:r>
            <a:r>
              <a:rPr lang="es-ES" sz="3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en esta sala pidiendo la protección divina. Nuestras oraciones, Señor, fueron escuchadas y amablemente respondidas</a:t>
            </a:r>
            <a:r>
              <a:rPr lang="en-US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..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.”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314F55-ADBE-40CC-99C3-5DB8E11A7C10}"/>
              </a:ext>
            </a:extLst>
          </p:cNvPr>
          <p:cNvSpPr txBox="1"/>
          <p:nvPr/>
        </p:nvSpPr>
        <p:spPr>
          <a:xfrm>
            <a:off x="1062038" y="246727"/>
            <a:ext cx="7019925" cy="1277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Benjamin Franklin</a:t>
            </a:r>
          </a:p>
          <a:p>
            <a:pPr algn="ctr"/>
            <a:r>
              <a:rPr 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June 28, 1787; quoted by Albert Henry Smyth, ed., </a:t>
            </a:r>
            <a:r>
              <a:rPr lang="en-US" sz="18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 Writings of Benjamin Franklin</a:t>
            </a:r>
            <a:r>
              <a:rPr 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(New York: The Macmillan Company, 1905-7), IX:600-1.</a:t>
            </a:r>
          </a:p>
        </p:txBody>
      </p:sp>
    </p:spTree>
    <p:extLst>
      <p:ext uri="{BB962C8B-B14F-4D97-AF65-F5344CB8AC3E}">
        <p14:creationId xmlns:p14="http://schemas.microsoft.com/office/powerpoint/2010/main" val="17240602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7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65" y="45720"/>
            <a:ext cx="758614" cy="91440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9AF151C-99B2-46A4-86F0-E852733361C5}"/>
              </a:ext>
            </a:extLst>
          </p:cNvPr>
          <p:cNvSpPr/>
          <p:nvPr/>
        </p:nvSpPr>
        <p:spPr>
          <a:xfrm>
            <a:off x="0" y="1606927"/>
            <a:ext cx="90678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s-ES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He vivido, señor, mucho tiempo; y cuanto más vivo, más pruebas convincentes veo de esta verdad de que </a:t>
            </a:r>
            <a:r>
              <a:rPr lang="es-ES" sz="3200" b="1" u="sng" dirty="0">
                <a:solidFill>
                  <a:srgbClr val="FFFFCC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Dios gobierna en los asuntos de los hombres</a:t>
            </a:r>
            <a:r>
              <a:rPr lang="es-ES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Y </a:t>
            </a:r>
            <a:r>
              <a:rPr lang="es-ES" sz="3200" b="1" u="sng" dirty="0">
                <a:solidFill>
                  <a:srgbClr val="FFFFCC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si un gorrión no puede caer al suelo sin que él lo note</a:t>
            </a:r>
            <a:r>
              <a:rPr lang="es-ES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¿es probable que un imperio pueda levantarse sin su ayuda? Se nos ha asegurado, Señor, en las Sagradas Escrituras que “</a:t>
            </a:r>
            <a:r>
              <a:rPr lang="es-ES" sz="3200" b="1" u="sng" dirty="0">
                <a:solidFill>
                  <a:srgbClr val="FFFFCC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si el Señor no construye la casa, en vano trabajan los que la construyen</a:t>
            </a:r>
            <a:r>
              <a:rPr lang="en-US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.’”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D3E77A-3214-4B9C-A54E-588359DEB8EC}"/>
              </a:ext>
            </a:extLst>
          </p:cNvPr>
          <p:cNvSpPr txBox="1"/>
          <p:nvPr/>
        </p:nvSpPr>
        <p:spPr>
          <a:xfrm>
            <a:off x="1062038" y="246727"/>
            <a:ext cx="7019925" cy="1277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Benjamin Franklin</a:t>
            </a:r>
          </a:p>
          <a:p>
            <a:pPr algn="ctr"/>
            <a:r>
              <a:rPr 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June 28, 1787; quoted by Albert Henry Smyth, ed., </a:t>
            </a:r>
            <a:r>
              <a:rPr lang="en-US" sz="18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 Writings of Benjamin Franklin</a:t>
            </a:r>
            <a:r>
              <a:rPr 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(New York: The Macmillan Company, 1905-7), IX:600-1.</a:t>
            </a:r>
          </a:p>
        </p:txBody>
      </p:sp>
    </p:spTree>
    <p:extLst>
      <p:ext uri="{BB962C8B-B14F-4D97-AF65-F5344CB8AC3E}">
        <p14:creationId xmlns:p14="http://schemas.microsoft.com/office/powerpoint/2010/main" val="23602938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9AF151C-99B2-46A4-86F0-E852733361C5}"/>
              </a:ext>
            </a:extLst>
          </p:cNvPr>
          <p:cNvSpPr/>
          <p:nvPr/>
        </p:nvSpPr>
        <p:spPr>
          <a:xfrm>
            <a:off x="0" y="1647885"/>
            <a:ext cx="90678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s-ES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Creo firmemente esto; y también creo que, sin su ayuda concurrente, no tendremos éxito en esta construcción política mejor que </a:t>
            </a:r>
            <a:r>
              <a:rPr lang="es-ES" sz="3200" b="1" u="sng" dirty="0">
                <a:solidFill>
                  <a:srgbClr val="FFFFCC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los constructores de Babel</a:t>
            </a:r>
            <a:r>
              <a:rPr lang="es-ES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... Por lo tanto, pido permiso para que, de ahora en adelante, </a:t>
            </a:r>
            <a:r>
              <a:rPr lang="es-ES" sz="3200" b="1" u="sng" dirty="0">
                <a:solidFill>
                  <a:srgbClr val="FFFFCC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las oraciones implorando la asistencia del cielo y sus bendiciones sobre nuestras deliberaciones en esta asamblea se lleven a cabo todas las mañanas</a:t>
            </a:r>
            <a:r>
              <a:rPr lang="es-ES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antes de proceder a trabajar, y que se solicite a uno o más </a:t>
            </a:r>
            <a:r>
              <a:rPr lang="es-ES" sz="3200" b="1" u="sng" dirty="0">
                <a:solidFill>
                  <a:srgbClr val="FFFFCC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clérigos de esta ciudad que oficien</a:t>
            </a:r>
            <a:r>
              <a:rPr lang="es-ES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en ese servicio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.”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0BEF1884-43A3-49FB-908E-2B4F4E1FE9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65" y="45720"/>
            <a:ext cx="758614" cy="91440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54636D0-CAFA-41CD-BFFF-CD996EE3990D}"/>
              </a:ext>
            </a:extLst>
          </p:cNvPr>
          <p:cNvSpPr txBox="1"/>
          <p:nvPr/>
        </p:nvSpPr>
        <p:spPr>
          <a:xfrm>
            <a:off x="1062038" y="246727"/>
            <a:ext cx="7019925" cy="1277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Benjamin Franklin</a:t>
            </a:r>
          </a:p>
          <a:p>
            <a:pPr algn="ctr"/>
            <a:r>
              <a:rPr 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June 28, 1787; quoted by Albert Henry Smyth, ed., </a:t>
            </a:r>
            <a:r>
              <a:rPr lang="en-US" sz="18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 Writings of Benjamin Franklin</a:t>
            </a:r>
            <a:r>
              <a:rPr 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(New York: The Macmillan Company, 1905-7), IX:600-1.</a:t>
            </a:r>
          </a:p>
        </p:txBody>
      </p:sp>
    </p:spTree>
    <p:extLst>
      <p:ext uri="{BB962C8B-B14F-4D97-AF65-F5344CB8AC3E}">
        <p14:creationId xmlns:p14="http://schemas.microsoft.com/office/powerpoint/2010/main" val="33393850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itle 1">
            <a:extLst>
              <a:ext uri="{FF2B5EF4-FFF2-40B4-BE49-F238E27FC236}">
                <a16:creationId xmlns:a16="http://schemas.microsoft.com/office/drawing/2014/main" id="{241F40D1-3B70-4C0F-85C8-774A9E08EB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857500"/>
            <a:ext cx="7772400" cy="1143000"/>
          </a:xfrm>
        </p:spPr>
        <p:txBody>
          <a:bodyPr/>
          <a:lstStyle/>
          <a:p>
            <a:pPr algn="ctr"/>
            <a:r>
              <a:rPr lang="en-US" altLang="en-US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25028961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2DE1F27F-58D2-481F-9FC1-EA6301D481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Santiago 1:12-18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BB8E05CE-8A61-4402-A3CD-890F0E7DE4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381125"/>
            <a:ext cx="8915400" cy="3114676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Pruebas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Stg 1:2-18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Regocijarse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durante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las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pruebas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Stg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1:2-12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Mandato de no acusar a Dios de tentación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Stg 1:13-18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A27C5D-1CAE-3CC5-5B47-5B8DC358EC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0543" y="4702897"/>
            <a:ext cx="2962913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1170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BED60F40-67FC-4492-A198-6BEF75BC1B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Estructura</a:t>
            </a:r>
            <a:endParaRPr lang="en-US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8B5077A0-127F-48A3-91C7-C177DA9B3E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43000" y="1143000"/>
            <a:ext cx="6858000" cy="46482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 (1:1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–3:12)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Pruebas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(1:2-18)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b="1" u="sng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Obediencia</a:t>
            </a: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la palabra (1:19-27)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Favoritismos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(2:1-13)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manifestada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obras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(2:14-26)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Lengua (3:1-12)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2693CD3-C9BD-B991-DB55-A97A987F50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4702897"/>
            <a:ext cx="2962913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185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2DE1F27F-58D2-481F-9FC1-EA6301D481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Santiago 1:1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BB8E05CE-8A61-4402-A3CD-890F0E7DE4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0" y="1600200"/>
            <a:ext cx="4572000" cy="25908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Saludos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Stg 1:1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Autor – Stg 1:1a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Audiencia – Stg 1:1b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6DB9B3-2AE7-E770-1C11-65B84C5E3B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0543" y="4495800"/>
            <a:ext cx="2962913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42846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50" y="45720"/>
            <a:ext cx="8926101" cy="676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167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050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 eaLnBrk="1" hangingPunct="1"/>
            <a:r>
              <a:rPr lang="en-US" sz="3600" dirty="0"/>
              <a:t>ESTRUCTURA DE SANTIAGO</a:t>
            </a:r>
          </a:p>
        </p:txBody>
      </p:sp>
      <p:sp>
        <p:nvSpPr>
          <p:cNvPr id="92163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495300" y="1600200"/>
            <a:ext cx="8153400" cy="1955864"/>
          </a:xfrm>
        </p:spPr>
        <p:txBody>
          <a:bodyPr/>
          <a:lstStyle/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dirty="0"/>
              <a:t>Fe (Santiago 1:1‒3:12)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dirty="0" err="1"/>
              <a:t>Sabiduría</a:t>
            </a:r>
            <a:r>
              <a:rPr lang="en-US" dirty="0"/>
              <a:t> (Santiago 3:13</a:t>
            </a:r>
            <a:r>
              <a:rPr lang="en-US" dirty="0">
                <a:cs typeface="Calibri" panose="020F0502020204030204" pitchFamily="34" charset="0"/>
              </a:rPr>
              <a:t>‒5:20)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92037D4-2E8D-B509-8B79-7F5E4DF981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4343400"/>
            <a:ext cx="2962913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3697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050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 eaLnBrk="1" hangingPunct="1"/>
            <a:r>
              <a:rPr lang="en-US" sz="3600" dirty="0"/>
              <a:t>ESTRUCTURA DE SANTIAGO</a:t>
            </a:r>
          </a:p>
        </p:txBody>
      </p:sp>
      <p:sp>
        <p:nvSpPr>
          <p:cNvPr id="92163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495300" y="1600200"/>
            <a:ext cx="8153400" cy="1955864"/>
          </a:xfrm>
        </p:spPr>
        <p:txBody>
          <a:bodyPr/>
          <a:lstStyle/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b="1" dirty="0">
                <a:solidFill>
                  <a:srgbClr val="FFFFCC"/>
                </a:solidFill>
              </a:rPr>
              <a:t>Fe (Santiago 1:1‒3:12)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dirty="0" err="1"/>
              <a:t>Sabiduría</a:t>
            </a:r>
            <a:r>
              <a:rPr lang="en-US" dirty="0"/>
              <a:t> (Santiago 3:13</a:t>
            </a:r>
            <a:r>
              <a:rPr lang="en-US" dirty="0">
                <a:cs typeface="Calibri" panose="020F0502020204030204" pitchFamily="34" charset="0"/>
              </a:rPr>
              <a:t>‒5:20)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92037D4-2E8D-B509-8B79-7F5E4DF981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4343400"/>
            <a:ext cx="2962913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593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BED60F40-67FC-4492-A198-6BEF75BC1B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Estructura</a:t>
            </a:r>
            <a:endParaRPr lang="en-US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8B5077A0-127F-48A3-91C7-C177DA9B3E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43000" y="1143000"/>
            <a:ext cx="6858000" cy="46482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 (1:1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–3:12)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Pruebas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(1:2-18)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Obediencia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la palabra (1:19-27)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Favoritismos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(2:1-13)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manifestada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obras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(2:14-26)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Lengua (3:1-12)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2693CD3-C9BD-B991-DB55-A97A987F50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4702897"/>
            <a:ext cx="2962913" cy="192650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BED60F40-67FC-4492-A198-6BEF75BC1B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Estructura</a:t>
            </a:r>
            <a:endParaRPr lang="en-US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8B5077A0-127F-48A3-91C7-C177DA9B3E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43000" y="1143000"/>
            <a:ext cx="6858000" cy="46482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 (1:1</a:t>
            </a:r>
            <a:r>
              <a:rPr lang="en-US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–3:12)</a:t>
            </a:r>
            <a:endParaRPr lang="en-US" b="1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b="1" u="sng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Pruebas</a:t>
            </a: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(1:2-18)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Obediencia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la palabra (1:19-27)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Favoritismos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(2:1-13)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manifestada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obras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(2:14-26)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Lengua (3:1-12)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2693CD3-C9BD-B991-DB55-A97A987F50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4702897"/>
            <a:ext cx="2962913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32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2DE1F27F-58D2-481F-9FC1-EA6301D481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Santiago 1:12-18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BB8E05CE-8A61-4402-A3CD-890F0E7DE4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381125"/>
            <a:ext cx="8915400" cy="3114676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Pruebas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Stg 1:2-18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Regocijarse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durante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las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pruebas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Stg 1:2-12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Mandato a no acusar a Dios de tentación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  Stg 1:13-18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78E397-BBE5-DFB1-2AA2-3F8DB4906A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0543" y="4495801"/>
            <a:ext cx="2962913" cy="192650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Azure">
  <a:themeElements>
    <a:clrScheme name="Azur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Azur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Azure">
  <a:themeElements>
    <a:clrScheme name="Azur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Azur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Designs\Azure.pot</Template>
  <TotalTime>1291</TotalTime>
  <Words>1400</Words>
  <Application>Microsoft Office PowerPoint</Application>
  <PresentationFormat>On-screen Show (4:3)</PresentationFormat>
  <Paragraphs>129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Calibri</vt:lpstr>
      <vt:lpstr>Times New Roman</vt:lpstr>
      <vt:lpstr>Wingdings</vt:lpstr>
      <vt:lpstr>Azure</vt:lpstr>
      <vt:lpstr>1_Azure</vt:lpstr>
      <vt:lpstr>PowerPoint Presentation</vt:lpstr>
      <vt:lpstr>Respondiendo Once Preguntas</vt:lpstr>
      <vt:lpstr>Santiago 1:1</vt:lpstr>
      <vt:lpstr>PowerPoint Presentation</vt:lpstr>
      <vt:lpstr>ESTRUCTURA DE SANTIAGO</vt:lpstr>
      <vt:lpstr>ESTRUCTURA DE SANTIAGO</vt:lpstr>
      <vt:lpstr>Estructura</vt:lpstr>
      <vt:lpstr>Estructura</vt:lpstr>
      <vt:lpstr>Santiago 1:12-18</vt:lpstr>
      <vt:lpstr>Santiago 1:12-18</vt:lpstr>
      <vt:lpstr>Porqué Regocijarse Durante las Pruebas?  (Stg 1:2-12)</vt:lpstr>
      <vt:lpstr>Porqué Regocijarse Durante las Pruebas?  (Stg 1:2-12)</vt:lpstr>
      <vt:lpstr>Porqué Regocijarse Durante las Pruebas?  (Stg 1:2-12)</vt:lpstr>
      <vt:lpstr>Porqué Regocijarse Durante las Pruebas?  (Stg 1:2-12)</vt:lpstr>
      <vt:lpstr>PowerPoint Presentation</vt:lpstr>
      <vt:lpstr>Santiago 1:12-18</vt:lpstr>
      <vt:lpstr>Razones por las Cuáles Culpar a Dios  está Mal (Stg 1:13-18)</vt:lpstr>
      <vt:lpstr>Razones por las Cuáles Culpar a Dios  está Mal (Stg 1:13-18)</vt:lpstr>
      <vt:lpstr>Razones por las Cuáles Culpar a Dios  está Mal (Stg 1:13-18)</vt:lpstr>
      <vt:lpstr>PowerPoint Presentation</vt:lpstr>
      <vt:lpstr>PowerPoint Presentation</vt:lpstr>
      <vt:lpstr>Razones por las Cuáles Culpar a Dios  está Mal (Stg 1:13-18)</vt:lpstr>
      <vt:lpstr>PowerPoint Presentation</vt:lpstr>
      <vt:lpstr>PowerPoint Presentation</vt:lpstr>
      <vt:lpstr>PowerPoint Presentation</vt:lpstr>
      <vt:lpstr>CONCLUSION</vt:lpstr>
      <vt:lpstr>Santiago 1:12-18</vt:lpstr>
      <vt:lpstr>Estructura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004 - James 1v1-18 - WORKING COPY FOR ANDY</dc:title>
  <dc:subject>James</dc:subject>
  <dc:creator>A. Woods</dc:creator>
  <cp:lastModifiedBy>Claudia Mora</cp:lastModifiedBy>
  <cp:revision>136</cp:revision>
  <cp:lastPrinted>2020-09-16T13:29:10Z</cp:lastPrinted>
  <dcterms:created xsi:type="dcterms:W3CDTF">2009-02-05T03:17:51Z</dcterms:created>
  <dcterms:modified xsi:type="dcterms:W3CDTF">2024-09-27T23:17:08Z</dcterms:modified>
</cp:coreProperties>
</file>