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08" r:id="rId2"/>
  </p:sldMasterIdLst>
  <p:notesMasterIdLst>
    <p:notesMasterId r:id="rId73"/>
  </p:notesMasterIdLst>
  <p:handoutMasterIdLst>
    <p:handoutMasterId r:id="rId74"/>
  </p:handoutMasterIdLst>
  <p:sldIdLst>
    <p:sldId id="256" r:id="rId3"/>
    <p:sldId id="11180" r:id="rId4"/>
    <p:sldId id="11185" r:id="rId5"/>
    <p:sldId id="11230" r:id="rId6"/>
    <p:sldId id="11231" r:id="rId7"/>
    <p:sldId id="11232" r:id="rId8"/>
    <p:sldId id="11233" r:id="rId9"/>
    <p:sldId id="11234" r:id="rId10"/>
    <p:sldId id="11280" r:id="rId11"/>
    <p:sldId id="11186" r:id="rId12"/>
    <p:sldId id="11235" r:id="rId13"/>
    <p:sldId id="11236" r:id="rId14"/>
    <p:sldId id="11237" r:id="rId15"/>
    <p:sldId id="11238" r:id="rId16"/>
    <p:sldId id="11239" r:id="rId17"/>
    <p:sldId id="11187" r:id="rId18"/>
    <p:sldId id="11240" r:id="rId19"/>
    <p:sldId id="11241" r:id="rId20"/>
    <p:sldId id="11281" r:id="rId21"/>
    <p:sldId id="11242" r:id="rId22"/>
    <p:sldId id="1490" r:id="rId23"/>
    <p:sldId id="11243" r:id="rId24"/>
    <p:sldId id="11245" r:id="rId25"/>
    <p:sldId id="11297" r:id="rId26"/>
    <p:sldId id="11298" r:id="rId27"/>
    <p:sldId id="11244" r:id="rId28"/>
    <p:sldId id="11283" r:id="rId29"/>
    <p:sldId id="11282" r:id="rId30"/>
    <p:sldId id="11188" r:id="rId31"/>
    <p:sldId id="11248" r:id="rId32"/>
    <p:sldId id="11249" r:id="rId33"/>
    <p:sldId id="3862" r:id="rId34"/>
    <p:sldId id="11250" r:id="rId35"/>
    <p:sldId id="11251" r:id="rId36"/>
    <p:sldId id="1830" r:id="rId37"/>
    <p:sldId id="11252" r:id="rId38"/>
    <p:sldId id="11253" r:id="rId39"/>
    <p:sldId id="263" r:id="rId40"/>
    <p:sldId id="264" r:id="rId41"/>
    <p:sldId id="11181" r:id="rId42"/>
    <p:sldId id="11189" r:id="rId43"/>
    <p:sldId id="11299" r:id="rId44"/>
    <p:sldId id="11254" r:id="rId45"/>
    <p:sldId id="11255" r:id="rId46"/>
    <p:sldId id="11274" r:id="rId47"/>
    <p:sldId id="11284" r:id="rId48"/>
    <p:sldId id="11285" r:id="rId49"/>
    <p:sldId id="11256" r:id="rId50"/>
    <p:sldId id="11258" r:id="rId51"/>
    <p:sldId id="11300" r:id="rId52"/>
    <p:sldId id="11301" r:id="rId53"/>
    <p:sldId id="11257" r:id="rId54"/>
    <p:sldId id="11302" r:id="rId55"/>
    <p:sldId id="11261" r:id="rId56"/>
    <p:sldId id="11262" r:id="rId57"/>
    <p:sldId id="11272" r:id="rId58"/>
    <p:sldId id="11263" r:id="rId59"/>
    <p:sldId id="11264" r:id="rId60"/>
    <p:sldId id="11273" r:id="rId61"/>
    <p:sldId id="11265" r:id="rId62"/>
    <p:sldId id="11266" r:id="rId63"/>
    <p:sldId id="11269" r:id="rId64"/>
    <p:sldId id="11303" r:id="rId65"/>
    <p:sldId id="11304" r:id="rId66"/>
    <p:sldId id="11146" r:id="rId67"/>
    <p:sldId id="11267" r:id="rId68"/>
    <p:sldId id="7565" r:id="rId69"/>
    <p:sldId id="11268" r:id="rId70"/>
    <p:sldId id="8695" r:id="rId71"/>
    <p:sldId id="11275" r:id="rId72"/>
  </p:sldIdLst>
  <p:sldSz cx="12192000" cy="6858000"/>
  <p:notesSz cx="7315200" cy="9601200"/>
  <p:custDataLst>
    <p:tags r:id="rId75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  <a:srgbClr val="00FFFF"/>
    <a:srgbClr val="660066"/>
    <a:srgbClr val="FF9900"/>
    <a:srgbClr val="FF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6" autoAdjust="0"/>
    <p:restoredTop sz="94453" autoAdjust="0"/>
  </p:normalViewPr>
  <p:slideViewPr>
    <p:cSldViewPr>
      <p:cViewPr>
        <p:scale>
          <a:sx n="140" d="100"/>
          <a:sy n="140" d="100"/>
        </p:scale>
        <p:origin x="356" y="2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4416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6D1E9ED4-FC11-4923-8EE7-36CAF8FEC756}"/>
    <pc:docChg chg="custSel modSld modHandout">
      <pc:chgData name="Jim McGowan" userId="e2c7446dd3aca506" providerId="LiveId" clId="{6D1E9ED4-FC11-4923-8EE7-36CAF8FEC756}" dt="2024-09-18T15:27:15.958" v="49" actId="6549"/>
      <pc:docMkLst>
        <pc:docMk/>
      </pc:docMkLst>
      <pc:sldChg chg="addSp delSp modSp mod">
        <pc:chgData name="Jim McGowan" userId="e2c7446dd3aca506" providerId="LiveId" clId="{6D1E9ED4-FC11-4923-8EE7-36CAF8FEC756}" dt="2024-09-18T15:25:36.360" v="47" actId="113"/>
        <pc:sldMkLst>
          <pc:docMk/>
          <pc:sldMk cId="0" sldId="2259"/>
        </pc:sldMkLst>
        <pc:spChg chg="add del mod">
          <ac:chgData name="Jim McGowan" userId="e2c7446dd3aca506" providerId="LiveId" clId="{6D1E9ED4-FC11-4923-8EE7-36CAF8FEC756}" dt="2024-09-18T15:20:45.782" v="5" actId="478"/>
          <ac:spMkLst>
            <pc:docMk/>
            <pc:sldMk cId="0" sldId="2259"/>
            <ac:spMk id="4" creationId="{2C866081-906A-F4AA-21DA-4BC3F4884F7A}"/>
          </ac:spMkLst>
        </pc:spChg>
        <pc:spChg chg="del">
          <ac:chgData name="Jim McGowan" userId="e2c7446dd3aca506" providerId="LiveId" clId="{6D1E9ED4-FC11-4923-8EE7-36CAF8FEC756}" dt="2024-09-18T15:20:42.136" v="4" actId="478"/>
          <ac:spMkLst>
            <pc:docMk/>
            <pc:sldMk cId="0" sldId="2259"/>
            <ac:spMk id="70658" creationId="{00000000-0000-0000-0000-000000000000}"/>
          </ac:spMkLst>
        </pc:spChg>
        <pc:graphicFrameChg chg="mod modGraphic">
          <ac:chgData name="Jim McGowan" userId="e2c7446dd3aca506" providerId="LiveId" clId="{6D1E9ED4-FC11-4923-8EE7-36CAF8FEC756}" dt="2024-09-18T15:25:36.360" v="47" actId="113"/>
          <ac:graphicFrameMkLst>
            <pc:docMk/>
            <pc:sldMk cId="0" sldId="2259"/>
            <ac:graphicFrameMk id="2" creationId="{C172685B-5F94-481D-B94C-19A7742E7221}"/>
          </ac:graphicFrameMkLst>
        </pc:graphicFrameChg>
      </pc:sldChg>
    </pc:docChg>
  </pc:docChgLst>
  <pc:docChgLst>
    <pc:chgData name="Jim McGowan" userId="e2c7446dd3aca506" providerId="LiveId" clId="{79166217-3895-4B54-BAB6-529CC5325B96}"/>
    <pc:docChg chg="custSel modHandout">
      <pc:chgData name="Jim McGowan" userId="e2c7446dd3aca506" providerId="LiveId" clId="{79166217-3895-4B54-BAB6-529CC5325B96}" dt="2024-09-25T12:58:04.591" v="1" actId="20577"/>
      <pc:docMkLst>
        <pc:docMk/>
      </pc:docMkLst>
    </pc:docChg>
  </pc:docChgLst>
  <pc:docChgLst>
    <pc:chgData name="Jim McGowan" userId="e2c7446dd3aca506" providerId="LiveId" clId="{3F327CD0-2741-422A-B297-B6984CD4B653}"/>
    <pc:docChg chg="custSel modSld replTag delTag modHandout">
      <pc:chgData name="Jim McGowan" userId="e2c7446dd3aca506" providerId="LiveId" clId="{3F327CD0-2741-422A-B297-B6984CD4B653}" dt="2024-05-21T18:35:44.755" v="27"/>
      <pc:docMkLst>
        <pc:docMk/>
      </pc:docMkLst>
      <pc:sldChg chg="modSp">
        <pc:chgData name="Jim McGowan" userId="e2c7446dd3aca506" providerId="LiveId" clId="{3F327CD0-2741-422A-B297-B6984CD4B653}" dt="2024-05-21T18:35:20.641" v="16" actId="1035"/>
        <pc:sldMkLst>
          <pc:docMk/>
          <pc:sldMk cId="2531978847" sldId="1235"/>
        </pc:sldMkLst>
        <pc:spChg chg="mod">
          <ac:chgData name="Jim McGowan" userId="e2c7446dd3aca506" providerId="LiveId" clId="{3F327CD0-2741-422A-B297-B6984CD4B653}" dt="2024-05-21T18:35:20.641" v="16" actId="1035"/>
          <ac:spMkLst>
            <pc:docMk/>
            <pc:sldMk cId="2531978847" sldId="1235"/>
            <ac:spMk id="33794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16.817" v="15" actId="1035"/>
        <pc:sldMkLst>
          <pc:docMk/>
          <pc:sldMk cId="1471942714" sldId="4783"/>
        </pc:sldMkLst>
        <pc:spChg chg="mod">
          <ac:chgData name="Jim McGowan" userId="e2c7446dd3aca506" providerId="LiveId" clId="{3F327CD0-2741-422A-B297-B6984CD4B653}" dt="2024-05-21T18:35:16.817" v="15" actId="1035"/>
          <ac:spMkLst>
            <pc:docMk/>
            <pc:sldMk cId="1471942714" sldId="4783"/>
            <ac:spMk id="66562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02.485" v="10" actId="1035"/>
        <pc:sldMkLst>
          <pc:docMk/>
          <pc:sldMk cId="1811360300" sldId="11024"/>
        </pc:sldMkLst>
        <pc:spChg chg="mod">
          <ac:chgData name="Jim McGowan" userId="e2c7446dd3aca506" providerId="LiveId" clId="{3F327CD0-2741-422A-B297-B6984CD4B653}" dt="2024-05-21T18:35:02.485" v="10" actId="1035"/>
          <ac:spMkLst>
            <pc:docMk/>
            <pc:sldMk cId="1811360300" sldId="11024"/>
            <ac:spMk id="180226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07.539" v="11" actId="1035"/>
        <pc:sldMkLst>
          <pc:docMk/>
          <pc:sldMk cId="1146464078" sldId="11036"/>
        </pc:sldMkLst>
        <pc:spChg chg="mod">
          <ac:chgData name="Jim McGowan" userId="e2c7446dd3aca506" providerId="LiveId" clId="{3F327CD0-2741-422A-B297-B6984CD4B653}" dt="2024-05-21T18:35:07.539" v="11" actId="1035"/>
          <ac:spMkLst>
            <pc:docMk/>
            <pc:sldMk cId="1146464078" sldId="11036"/>
            <ac:spMk id="3" creationId="{762CC507-6E5B-BC55-F4FA-0BF8C83792AF}"/>
          </ac:spMkLst>
        </pc:spChg>
      </pc:sldChg>
      <pc:sldChg chg="modSp">
        <pc:chgData name="Jim McGowan" userId="e2c7446dd3aca506" providerId="LiveId" clId="{3F327CD0-2741-422A-B297-B6984CD4B653}" dt="2024-05-21T18:35:27.089" v="19" actId="1035"/>
        <pc:sldMkLst>
          <pc:docMk/>
          <pc:sldMk cId="4164209111" sldId="11037"/>
        </pc:sldMkLst>
        <pc:spChg chg="mod">
          <ac:chgData name="Jim McGowan" userId="e2c7446dd3aca506" providerId="LiveId" clId="{3F327CD0-2741-422A-B297-B6984CD4B653}" dt="2024-05-21T18:35:27.089" v="19" actId="1035"/>
          <ac:spMkLst>
            <pc:docMk/>
            <pc:sldMk cId="4164209111" sldId="11037"/>
            <ac:spMk id="3" creationId="{762CC507-6E5B-BC55-F4FA-0BF8C83792AF}"/>
          </ac:spMkLst>
        </pc:spChg>
      </pc:sldChg>
      <pc:sldChg chg="modSp">
        <pc:chgData name="Jim McGowan" userId="e2c7446dd3aca506" providerId="LiveId" clId="{3F327CD0-2741-422A-B297-B6984CD4B653}" dt="2024-05-21T18:35:39.226" v="25" actId="1035"/>
        <pc:sldMkLst>
          <pc:docMk/>
          <pc:sldMk cId="2726324271" sldId="11174"/>
        </pc:sldMkLst>
        <pc:spChg chg="mod">
          <ac:chgData name="Jim McGowan" userId="e2c7446dd3aca506" providerId="LiveId" clId="{3F327CD0-2741-422A-B297-B6984CD4B653}" dt="2024-05-21T18:35:39.226" v="25" actId="1035"/>
          <ac:spMkLst>
            <pc:docMk/>
            <pc:sldMk cId="2726324271" sldId="11174"/>
            <ac:spMk id="3" creationId="{762CC507-6E5B-BC55-F4FA-0BF8C83792AF}"/>
          </ac:spMkLst>
        </pc:spChg>
      </pc:sldChg>
      <pc:sldChg chg="modSp">
        <pc:chgData name="Jim McGowan" userId="e2c7446dd3aca506" providerId="LiveId" clId="{3F327CD0-2741-422A-B297-B6984CD4B653}" dt="2024-05-21T18:35:35.441" v="22" actId="1035"/>
        <pc:sldMkLst>
          <pc:docMk/>
          <pc:sldMk cId="2738862095" sldId="11178"/>
        </pc:sldMkLst>
        <pc:spChg chg="mod">
          <ac:chgData name="Jim McGowan" userId="e2c7446dd3aca506" providerId="LiveId" clId="{3F327CD0-2741-422A-B297-B6984CD4B653}" dt="2024-05-21T18:35:35.441" v="22" actId="1035"/>
          <ac:spMkLst>
            <pc:docMk/>
            <pc:sldMk cId="2738862095" sldId="11178"/>
            <ac:spMk id="180226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13.162" v="14" actId="1035"/>
        <pc:sldMkLst>
          <pc:docMk/>
          <pc:sldMk cId="2515209662" sldId="11179"/>
        </pc:sldMkLst>
        <pc:spChg chg="mod">
          <ac:chgData name="Jim McGowan" userId="e2c7446dd3aca506" providerId="LiveId" clId="{3F327CD0-2741-422A-B297-B6984CD4B653}" dt="2024-05-21T18:35:13.162" v="14" actId="1035"/>
          <ac:spMkLst>
            <pc:docMk/>
            <pc:sldMk cId="2515209662" sldId="11179"/>
            <ac:spMk id="3" creationId="{762CC507-6E5B-BC55-F4FA-0BF8C83792A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4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053 Acts 9v19b-43 </a:t>
            </a:r>
          </a:p>
          <a:p>
            <a:pPr>
              <a:defRPr/>
            </a:pPr>
            <a:r>
              <a:rPr lang="en-US" sz="1400" dirty="0"/>
              <a:t>09-25-2024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7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65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8448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9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9138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7557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8407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776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2815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106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6320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824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429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910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06824-8A41-4716-AE4C-176E2E7B0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34521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84842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1FCA6-7645-460B-AB48-CA8D34B80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3770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8044A3-C64B-439C-B7F2-9F7A50A2C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010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70DC-A357-497B-8062-DBFC6B489430}" type="datetime1">
              <a:rPr lang="en-US"/>
              <a:pPr>
                <a:defRPr/>
              </a:pPr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F16CB-0333-4C7A-82A6-C2756022D2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1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5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3776912B-AC69-41FE-A101-09E856C32C5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98839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953000"/>
          </a:xfrm>
        </p:spPr>
        <p:txBody>
          <a:bodyPr/>
          <a:lstStyle/>
          <a:p>
            <a:pPr marL="457200" lvl="1" indent="-457200" eaLnBrk="1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Revelation (1-9)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(10-19a)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Preaching (19b-22)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Conspiracy against Saul (23-25)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Return to Jerusalem (26-30)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progress (31)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Saul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9:1-31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84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Conspiracy Against Saul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 against Saul (23)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awareness (24a)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Plot’s execution (24b)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Conspiracy Against Saul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 against Saul (23)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awareness (24a)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Plot’s execution (24b)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15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Conspiracy Against Saul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 against Saul (23)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awareness (24a)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Plot’s execution (24b)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47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Conspiracy Against Saul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 against Saul (23)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awareness (24a)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Plot’s execution (24b)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9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Conspiracy Against Saul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 against Saul (23)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awareness (24a)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Plot’s execution (24b)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07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953000"/>
          </a:xfrm>
        </p:spPr>
        <p:txBody>
          <a:bodyPr/>
          <a:lstStyle/>
          <a:p>
            <a:pPr marL="457200" lvl="1" indent="-457200" eaLnBrk="1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Revelation (1-9)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(10-19a)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Preaching (19b-22)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Conspiracy against Saul (23-25)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Return to Jerusalem (26-30)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progress (31)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Saul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9:1-31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50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9:26-30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Return to Jerusalem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Jerusalem believers’ response (26)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takes Saul to apostles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Jerusalem ministry (28-29)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48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9:26-30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Return to Jerusalem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Jerusalem believers’ response (26)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takes Saul to apostles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Jerusalem ministry (28-29)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43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18C6265D-EB20-461E-AAB3-6BF18CC47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CFE538E-3818-BAE5-8D8C-10739C382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3886200"/>
            <a:ext cx="781637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8E6E1F13-FA45-5D35-60A8-6785FCD55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648200"/>
            <a:ext cx="914400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28633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9:1-43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Conversion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 (9:1-31)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(Acts 9:32-43)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70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9:26-30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Return to Jerusalem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Jerusalem believers’ response (26)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takes Saul to apostles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Jerusalem ministry (28-29)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99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599" y="0"/>
            <a:ext cx="10982325" cy="242374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7525" indent="-517525" algn="ctr" defTabSz="685800" eaLnBrk="0" hangingPunct="0"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Acts 4:12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there is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salvation in no one else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for there is no other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name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heaven that has been given among men by which we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must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saved.”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5BEB08-1BB9-F8FA-B5E8-859630FDE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13" r="27391" b="12353"/>
          <a:stretch/>
        </p:blipFill>
        <p:spPr>
          <a:xfrm>
            <a:off x="4446397" y="2667000"/>
            <a:ext cx="3299206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116655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9:26-30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Return to Jerusalem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Jerusalem believers’ response (26)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takes Saul to apostles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Jerusalem ministry (28-29)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9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9:28-29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Jerusalem Ministry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Among the apostles (28)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Among the unsaved (29)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58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9:28-29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Jerusalem Ministry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Among the apostles (28)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Among the unsaved (29)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84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9:28-29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Jerusalem Ministry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Among the apostles (28)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Among the unsaved (29)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65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9:26-30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Return to Jerusalem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Jerusalem believers’ response (26)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takes Saul to apostles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Jerusalem ministry (28-29)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73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8B5E8-247A-30A4-4C11-A569CB3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724400"/>
            <a:ext cx="1179698" cy="38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4C9D3C-69DF-8F1A-9EC4-CD267BF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51" y="381000"/>
            <a:ext cx="108514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18C6265D-EB20-461E-AAB3-6BF18CC47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CFE538E-3818-BAE5-8D8C-10739C382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857500"/>
            <a:ext cx="781637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8E6E1F13-FA45-5D35-60A8-6785FCD55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878" y="4572969"/>
            <a:ext cx="1066800" cy="2286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0300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953000"/>
          </a:xfrm>
        </p:spPr>
        <p:txBody>
          <a:bodyPr/>
          <a:lstStyle/>
          <a:p>
            <a:pPr marL="457200" lvl="1" indent="-457200" eaLnBrk="1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Revelation (1-9)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(10-19a)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Preaching (19b-22)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Conspiracy against Saul (23-25)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Return to Jerusalem (26-30)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progress (31)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Saul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9:1-31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1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953000"/>
          </a:xfrm>
        </p:spPr>
        <p:txBody>
          <a:bodyPr/>
          <a:lstStyle/>
          <a:p>
            <a:pPr marL="457200" lvl="1" indent="-457200" eaLnBrk="1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Revelation (1-9)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(10-19a)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Preaching (19b-22)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Conspiracy against Saul (23-25)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Return to Jerusalem (26-30)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progress (31)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Saul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9:1-31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67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89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70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0F0BF-8E4A-4AE2-BCF8-7D7C7DC59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Acts 1:8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“but you will receive power when the Holy Spirit has come upon you; and you shall be My witnesses both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Jerusalem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all Judea and Samaria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even to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remotest part of the earth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993D9-EDDA-4CE1-A960-FCC92CE6DB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73" y="3017520"/>
            <a:ext cx="2002455" cy="20116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462283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3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63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7315200" y="62484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David Barton, </a:t>
            </a:r>
            <a:r>
              <a:rPr lang="en-US" sz="1800" i="1" dirty="0">
                <a:latin typeface="Calibri" pitchFamily="34" charset="0"/>
              </a:rPr>
              <a:t>Original Intent</a:t>
            </a:r>
            <a:r>
              <a:rPr lang="en-US" sz="1800" dirty="0">
                <a:latin typeface="Calibri" pitchFamily="34" charset="0"/>
              </a:rPr>
              <a:t>, p. 245</a:t>
            </a:r>
          </a:p>
        </p:txBody>
      </p:sp>
      <p:pic>
        <p:nvPicPr>
          <p:cNvPr id="5" name="Content Placeholder 4" descr="SAT-scores-631x10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399"/>
            <a:ext cx="5486400" cy="660830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399"/>
            <a:ext cx="3886200" cy="598522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03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66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9B5EDC6-3683-A1A0-8B78-87B27DE88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D7D2624-E011-6FB4-38A6-F6F6A21365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7A79A-7613-14C2-BA31-83415FB7C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C5926-A2F7-109F-8A98-D6E86ECBB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9E1FD68-333A-64CE-5057-3CC926F38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3E0859C-126C-265C-FBD7-60E30E7CB5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55813"/>
            <a:ext cx="7543800" cy="2746375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Clearest: Acts 2:47; 6:7; 9:31; 12:24; 16:5; 19:20; 28:30-31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clear: Acts 1:15; 2:41; 4:4, 31; 5:14, 42; 8:25, 40; 11:21; 13:49; 17:6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60C23-0A66-8FC9-9FE2-2C60AD4A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DBDC89-FBF7-B66E-4924-593365D78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9:19b-22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Preaching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home with the disciples (19b)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preaching (20)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Response of the Hebrews (21)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power (22)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7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9:1-43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Conversion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 (9:1-31)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(Acts 9:32-43)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49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0"/>
            <a:ext cx="8458200" cy="2377441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Lydda (32-35)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 startAt="2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Joppa (36-43)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Peter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9:32-43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66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0"/>
            <a:ext cx="8458200" cy="2377441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Lydda (32-35)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 startAt="2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Joppa (36-43)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Peter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9:32-43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16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9:32-35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Lydda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086600" cy="2653469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Aeneas’ healing (33-34)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25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9:32-35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Lydda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086600" cy="2653469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Aeneas’ healing (33-34)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6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8B5E8-247A-30A4-4C11-A569CB3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3657599"/>
            <a:ext cx="7620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79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0F0BF-8E4A-4AE2-BCF8-7D7C7DC59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Acts 1:8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“but you will receive power when the Holy Spirit has come upon you; and you shall be My witnesses both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Jerusalem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all Judea and Samaria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even to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remotest part of the earth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993D9-EDDA-4CE1-A960-FCC92CE6DB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73" y="3017520"/>
            <a:ext cx="2002455" cy="20116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550194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BE68C5-ED1E-F7C1-0F4D-FE08F3DA16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7650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0"/>
            <a:ext cx="10972800" cy="5181600"/>
          </a:xfrm>
        </p:spPr>
        <p:txBody>
          <a:bodyPr/>
          <a:lstStyle/>
          <a:p>
            <a:pPr marL="0" indent="0" algn="ctr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None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8:3-4; 11:19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400" baseline="30000" dirty="0">
                <a:effectLst/>
              </a:rPr>
              <a:t>3 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 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began ravaging the church, entering house after house, and dragging off men and women, he would put them in prison. </a:t>
            </a:r>
            <a:r>
              <a:rPr lang="en-US" sz="3400" baseline="30000" dirty="0">
                <a:effectLst/>
              </a:rPr>
              <a:t>4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Therefore, those who had been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scattered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went about preaching the word…</a:t>
            </a:r>
            <a:r>
              <a:rPr lang="en-US" sz="3400" baseline="30000" dirty="0">
                <a:effectLst/>
              </a:rPr>
              <a:t>19 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then those who were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scattered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because of the persecution that occurred in connection with Stephen made their way to Phoenicia and Cyprus and Antioch, speaking the word to no one except to Jews alone.”</a:t>
            </a:r>
          </a:p>
        </p:txBody>
      </p:sp>
    </p:spTree>
    <p:extLst>
      <p:ext uri="{BB962C8B-B14F-4D97-AF65-F5344CB8AC3E}">
        <p14:creationId xmlns:p14="http://schemas.microsoft.com/office/powerpoint/2010/main" val="249022153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9:32-35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Lydda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086600" cy="2653469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Aeneas’ healing (33-34)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94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9:33-34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Aeneas’ Healing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 introduced (33)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63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9:19b-22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Preaching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home with the disciples (19b)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preaching (20)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Response of the Hebrews (21)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power (22)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38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9:33-34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Aeneas’ Healing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 introduced (33)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680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9:33-34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Aeneas’ Healing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 introduced (33)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8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9:32-35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Lydda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Aeneas’ healing (33-34)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961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0"/>
            <a:ext cx="8458200" cy="2377441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Lydda (32-35)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 startAt="2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Joppa (36-43)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Peter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9:32-43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34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83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4C9D3C-69DF-8F1A-9EC4-CD267BF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76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56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924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76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8B5E8-247A-30A4-4C11-A569CB3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3657599"/>
            <a:ext cx="762001" cy="457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4C9D3C-69DF-8F1A-9EC4-CD267BF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76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6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9:19b-22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Preaching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home with the disciples (19b)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preaching (20)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Response of the Hebrews (21)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power (22)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95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588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118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9:40-41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Miracle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Isolation (40a)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Resuscitation (40b-41)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19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9:40-41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Miracle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Isolation (40a)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Resuscitation (40b-41)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15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9:40-41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Miracle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Isolation (40a)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Resuscitation (40b-41)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542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10972800" cy="22098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“Again, it should be noted that while other believers were around, none of them performed the miracle. In Acts, only the apostles and their [de]legates (Acts 6:8; 8:6) perform signs and wonders.”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81375" y="22860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</a:t>
            </a:r>
            <a:r>
              <a:rPr lang="en-US" alt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Acts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, 224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B7A00-E364-4431-A644-EF24666BAF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D6D1B-0318-472E-8E81-E3CCEE0E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0147" y="76200"/>
            <a:ext cx="732253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0380-5823-7FD1-C32E-63D1C5D6D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642" y="3810000"/>
            <a:ext cx="480271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7306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7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2A88D-A347-4000-8512-01EE1A3166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273" y="228600"/>
            <a:ext cx="849145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23323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5410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40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660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9:19b-22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Preaching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home with the disciples (19b)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preaching (20)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Response of the Hebrews (21)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power (22)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615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9:1-43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Conversion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 (9:1-31)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(Acts 9:32-43)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9:19b-22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Preaching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home with the disciples (19b)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preaching (20)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Response of the Hebrews (21)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power (22)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6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18C6265D-EB20-461E-AAB3-6BF18CC47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CFE538E-3818-BAE5-8D8C-10739C382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3886200"/>
            <a:ext cx="781637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36159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112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8543</TotalTime>
  <Words>1748</Words>
  <Application>Microsoft Office PowerPoint</Application>
  <PresentationFormat>Widescreen</PresentationFormat>
  <Paragraphs>290</Paragraphs>
  <Slides>70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Corbel</vt:lpstr>
      <vt:lpstr>Times New Roman</vt:lpstr>
      <vt:lpstr>Wingdings</vt:lpstr>
      <vt:lpstr>Office Theme</vt:lpstr>
      <vt:lpstr>Azure</vt:lpstr>
      <vt:lpstr>PowerPoint Presentation</vt:lpstr>
      <vt:lpstr>Acts 9:1-43 Saul’s Conversion</vt:lpstr>
      <vt:lpstr>PowerPoint Presentation</vt:lpstr>
      <vt:lpstr>Acts 9:19b-22 Saul’s Preaching</vt:lpstr>
      <vt:lpstr>Acts 9:19b-22 Saul’s Preaching</vt:lpstr>
      <vt:lpstr>Acts 9:19b-22 Saul’s Preaching</vt:lpstr>
      <vt:lpstr>Acts 9:19b-22 Saul’s Preaching</vt:lpstr>
      <vt:lpstr>Acts 9:19b-22 Saul’s Preaching</vt:lpstr>
      <vt:lpstr>PowerPoint Presentation</vt:lpstr>
      <vt:lpstr>PowerPoint Presentation</vt:lpstr>
      <vt:lpstr>Acts 9:23-25 Conspiracy Against Saul</vt:lpstr>
      <vt:lpstr>Acts 9:23-25 Conspiracy Against Saul</vt:lpstr>
      <vt:lpstr>Acts 9:23-25 Conspiracy Against Saul</vt:lpstr>
      <vt:lpstr>Acts 9:23-25 Conspiracy Against Saul</vt:lpstr>
      <vt:lpstr>Acts 9:23-25 Conspiracy Against Saul</vt:lpstr>
      <vt:lpstr>PowerPoint Presentation</vt:lpstr>
      <vt:lpstr>Acts 9:26-30 Saul’s Return to Jerusalem</vt:lpstr>
      <vt:lpstr>Acts 9:26-30 Saul’s Return to Jerusalem</vt:lpstr>
      <vt:lpstr>PowerPoint Presentation</vt:lpstr>
      <vt:lpstr>Acts 9:26-30 Saul’s Return to Jerusalem</vt:lpstr>
      <vt:lpstr>PowerPoint Presentation</vt:lpstr>
      <vt:lpstr>Acts 9:26-30 Saul’s Return to Jerusalem</vt:lpstr>
      <vt:lpstr>Acts 9:28-29 Saul’s Jerusalem Ministry</vt:lpstr>
      <vt:lpstr>Acts 9:28-29 Saul’s Jerusalem Ministry</vt:lpstr>
      <vt:lpstr>Acts 9:28-29 Saul’s Jerusalem Ministry</vt:lpstr>
      <vt:lpstr>Acts 9:26-30 Saul’s Return to Jerusalem</vt:lpstr>
      <vt:lpstr>PowerPoint Presentation</vt:lpstr>
      <vt:lpstr>PowerPoint Presentation</vt:lpstr>
      <vt:lpstr>PowerPoint Presentation</vt:lpstr>
      <vt:lpstr>Acts 9:31 Saul’s Progress</vt:lpstr>
      <vt:lpstr>Acts 9:31 Saul’s Progress</vt:lpstr>
      <vt:lpstr>PowerPoint Presentation</vt:lpstr>
      <vt:lpstr>Acts 9:31 Saul’s Progress</vt:lpstr>
      <vt:lpstr>Acts 9:31 Saul’s Progress</vt:lpstr>
      <vt:lpstr>PowerPoint Presentation</vt:lpstr>
      <vt:lpstr>Acts 9:31 Saul’s Progress</vt:lpstr>
      <vt:lpstr>Acts 9:31 Saul’s Progress</vt:lpstr>
      <vt:lpstr>Message</vt:lpstr>
      <vt:lpstr>Progress Reports</vt:lpstr>
      <vt:lpstr>Acts 9:1-43 Saul’s Conversion</vt:lpstr>
      <vt:lpstr>PowerPoint Presentation</vt:lpstr>
      <vt:lpstr>PowerPoint Presentation</vt:lpstr>
      <vt:lpstr>Acts 9:32-35 Lydda</vt:lpstr>
      <vt:lpstr>Acts 9:32-35 Lydda</vt:lpstr>
      <vt:lpstr>PowerPoint Presentation</vt:lpstr>
      <vt:lpstr>PowerPoint Presentation</vt:lpstr>
      <vt:lpstr>PowerPoint Presentation</vt:lpstr>
      <vt:lpstr>Acts 9:32-35 Lydda</vt:lpstr>
      <vt:lpstr>Acts 9:33-34 Aeneas’ Healing</vt:lpstr>
      <vt:lpstr>Acts 9:33-34 Aeneas’ Healing</vt:lpstr>
      <vt:lpstr>Acts 9:33-34 Aeneas’ Healing</vt:lpstr>
      <vt:lpstr>Acts 9:32-35 Lydda</vt:lpstr>
      <vt:lpstr>PowerPoint Presentation</vt:lpstr>
      <vt:lpstr>Acts 9:36-43 Joppa</vt:lpstr>
      <vt:lpstr>Acts 9:36-43 Joppa</vt:lpstr>
      <vt:lpstr>PowerPoint Presentation</vt:lpstr>
      <vt:lpstr>Acts 9:36-43 Joppa</vt:lpstr>
      <vt:lpstr>Acts 9:36-43 Joppa</vt:lpstr>
      <vt:lpstr>PowerPoint Presentation</vt:lpstr>
      <vt:lpstr>Acts 9:36-43 Joppa</vt:lpstr>
      <vt:lpstr>Acts 9:36-43 Joppa</vt:lpstr>
      <vt:lpstr>Acts 9:40-41 Miracle</vt:lpstr>
      <vt:lpstr>Acts 9:40-41 Miracle</vt:lpstr>
      <vt:lpstr>Acts 9:40-41 Miracle</vt:lpstr>
      <vt:lpstr>PowerPoint Presentation</vt:lpstr>
      <vt:lpstr>Acts 9:36-43 Joppa</vt:lpstr>
      <vt:lpstr>PowerPoint Presentation</vt:lpstr>
      <vt:lpstr>Acts 9:36-43 Joppa</vt:lpstr>
      <vt:lpstr>Conclusion</vt:lpstr>
      <vt:lpstr>Acts 9:1-43 Saul’s Conversion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052 Acts 9v9-43</dc:title>
  <dc:subject>ACTS</dc:subject>
  <dc:creator>A. Woods</dc:creator>
  <cp:lastModifiedBy>Jim McGowan</cp:lastModifiedBy>
  <cp:revision>1027</cp:revision>
  <cp:lastPrinted>2024-04-17T12:14:56Z</cp:lastPrinted>
  <dcterms:created xsi:type="dcterms:W3CDTF">2009-01-10T23:45:31Z</dcterms:created>
  <dcterms:modified xsi:type="dcterms:W3CDTF">2024-09-25T12:58:10Z</dcterms:modified>
</cp:coreProperties>
</file>