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handoutMasterIdLst>
    <p:handoutMasterId r:id="rId74"/>
  </p:handoutMasterIdLst>
  <p:sldIdLst>
    <p:sldId id="6810" r:id="rId3"/>
    <p:sldId id="6809" r:id="rId4"/>
    <p:sldId id="6811" r:id="rId5"/>
    <p:sldId id="258" r:id="rId6"/>
    <p:sldId id="6812" r:id="rId7"/>
    <p:sldId id="6813" r:id="rId8"/>
    <p:sldId id="6814" r:id="rId9"/>
    <p:sldId id="6815" r:id="rId10"/>
    <p:sldId id="6816" r:id="rId11"/>
    <p:sldId id="6817" r:id="rId12"/>
    <p:sldId id="6818" r:id="rId13"/>
    <p:sldId id="5555" r:id="rId14"/>
    <p:sldId id="6819" r:id="rId15"/>
    <p:sldId id="6820" r:id="rId16"/>
    <p:sldId id="446" r:id="rId17"/>
    <p:sldId id="6821" r:id="rId18"/>
    <p:sldId id="6822" r:id="rId19"/>
    <p:sldId id="6823" r:id="rId20"/>
    <p:sldId id="6784" r:id="rId21"/>
    <p:sldId id="6824" r:id="rId22"/>
    <p:sldId id="6825" r:id="rId23"/>
    <p:sldId id="6783" r:id="rId24"/>
    <p:sldId id="6826" r:id="rId25"/>
    <p:sldId id="6838" r:id="rId26"/>
    <p:sldId id="6839" r:id="rId27"/>
    <p:sldId id="6605" r:id="rId28"/>
    <p:sldId id="6840" r:id="rId29"/>
    <p:sldId id="6841" r:id="rId30"/>
    <p:sldId id="6842" r:id="rId31"/>
    <p:sldId id="6843" r:id="rId32"/>
    <p:sldId id="6844" r:id="rId33"/>
    <p:sldId id="6845" r:id="rId34"/>
    <p:sldId id="6771" r:id="rId35"/>
    <p:sldId id="6800" r:id="rId36"/>
    <p:sldId id="6846" r:id="rId37"/>
    <p:sldId id="6847" r:id="rId38"/>
    <p:sldId id="6848" r:id="rId39"/>
    <p:sldId id="2331" r:id="rId40"/>
    <p:sldId id="2345" r:id="rId41"/>
    <p:sldId id="6851" r:id="rId42"/>
    <p:sldId id="6852" r:id="rId43"/>
    <p:sldId id="6849" r:id="rId44"/>
    <p:sldId id="6853" r:id="rId45"/>
    <p:sldId id="6854" r:id="rId46"/>
    <p:sldId id="6855" r:id="rId47"/>
    <p:sldId id="6859" r:id="rId48"/>
    <p:sldId id="6516" r:id="rId49"/>
    <p:sldId id="6860" r:id="rId50"/>
    <p:sldId id="6856" r:id="rId51"/>
    <p:sldId id="6861" r:id="rId52"/>
    <p:sldId id="6802" r:id="rId53"/>
    <p:sldId id="6862" r:id="rId54"/>
    <p:sldId id="6857" r:id="rId55"/>
    <p:sldId id="6863" r:id="rId56"/>
    <p:sldId id="6858" r:id="rId57"/>
    <p:sldId id="6864" r:id="rId58"/>
    <p:sldId id="2064" r:id="rId59"/>
    <p:sldId id="2931" r:id="rId60"/>
    <p:sldId id="6803" r:id="rId61"/>
    <p:sldId id="6869" r:id="rId62"/>
    <p:sldId id="6806" r:id="rId63"/>
    <p:sldId id="1348" r:id="rId64"/>
    <p:sldId id="1349" r:id="rId65"/>
    <p:sldId id="6805" r:id="rId66"/>
    <p:sldId id="6804" r:id="rId67"/>
    <p:sldId id="6807" r:id="rId68"/>
    <p:sldId id="6865" r:id="rId69"/>
    <p:sldId id="6866" r:id="rId70"/>
    <p:sldId id="6867" r:id="rId71"/>
    <p:sldId id="6791" r:id="rId72"/>
    <p:sldId id="6868" r:id="rId7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121" d="100"/>
          <a:sy n="121"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Mora" userId="24c506dca79c9d25" providerId="LiveId" clId="{77E0D61D-D31F-43E8-AED8-BBF44ED8A53E}"/>
    <pc:docChg chg="custSel modSld">
      <pc:chgData name="Claudia Mora" userId="24c506dca79c9d25" providerId="LiveId" clId="{77E0D61D-D31F-43E8-AED8-BBF44ED8A53E}" dt="2024-09-20T21:36:21.611" v="311" actId="20577"/>
      <pc:docMkLst>
        <pc:docMk/>
      </pc:docMkLst>
      <pc:sldChg chg="addSp delSp modSp mod">
        <pc:chgData name="Claudia Mora" userId="24c506dca79c9d25" providerId="LiveId" clId="{77E0D61D-D31F-43E8-AED8-BBF44ED8A53E}" dt="2024-09-20T21:21:16.670" v="32" actId="1076"/>
        <pc:sldMkLst>
          <pc:docMk/>
          <pc:sldMk cId="0" sldId="258"/>
        </pc:sldMkLst>
        <pc:picChg chg="add mod">
          <ac:chgData name="Claudia Mora" userId="24c506dca79c9d25" providerId="LiveId" clId="{77E0D61D-D31F-43E8-AED8-BBF44ED8A53E}" dt="2024-09-20T21:21:16.670" v="32" actId="1076"/>
          <ac:picMkLst>
            <pc:docMk/>
            <pc:sldMk cId="0" sldId="258"/>
            <ac:picMk id="2" creationId="{CFB85CAE-DC70-AA5A-DD32-1D552F14B5CD}"/>
          </ac:picMkLst>
        </pc:picChg>
        <pc:picChg chg="del">
          <ac:chgData name="Claudia Mora" userId="24c506dca79c9d25" providerId="LiveId" clId="{77E0D61D-D31F-43E8-AED8-BBF44ED8A53E}" dt="2024-09-20T21:21:03.093" v="28" actId="478"/>
          <ac:picMkLst>
            <pc:docMk/>
            <pc:sldMk cId="0" sldId="258"/>
            <ac:picMk id="30724" creationId="{CBED41CA-276C-46D0-978F-8C6FEC1C67F3}"/>
          </ac:picMkLst>
        </pc:picChg>
      </pc:sldChg>
      <pc:sldChg chg="addSp delSp modSp mod">
        <pc:chgData name="Claudia Mora" userId="24c506dca79c9d25" providerId="LiveId" clId="{77E0D61D-D31F-43E8-AED8-BBF44ED8A53E}" dt="2024-09-20T21:30:39.319" v="234" actId="20577"/>
        <pc:sldMkLst>
          <pc:docMk/>
          <pc:sldMk cId="0" sldId="446"/>
        </pc:sldMkLst>
        <pc:spChg chg="mod">
          <ac:chgData name="Claudia Mora" userId="24c506dca79c9d25" providerId="LiveId" clId="{77E0D61D-D31F-43E8-AED8-BBF44ED8A53E}" dt="2024-09-20T21:30:39.319" v="234" actId="20577"/>
          <ac:spMkLst>
            <pc:docMk/>
            <pc:sldMk cId="0" sldId="446"/>
            <ac:spMk id="20482" creationId="{592F55D8-9CA3-4032-B2AD-26AFF97866E1}"/>
          </ac:spMkLst>
        </pc:spChg>
        <pc:picChg chg="add mod">
          <ac:chgData name="Claudia Mora" userId="24c506dca79c9d25" providerId="LiveId" clId="{77E0D61D-D31F-43E8-AED8-BBF44ED8A53E}" dt="2024-09-20T21:23:18.956" v="77" actId="1076"/>
          <ac:picMkLst>
            <pc:docMk/>
            <pc:sldMk cId="0" sldId="446"/>
            <ac:picMk id="2" creationId="{87FD47ED-1D36-61CB-B8D7-80AAEC559ADF}"/>
          </ac:picMkLst>
        </pc:picChg>
        <pc:picChg chg="del">
          <ac:chgData name="Claudia Mora" userId="24c506dca79c9d25" providerId="LiveId" clId="{77E0D61D-D31F-43E8-AED8-BBF44ED8A53E}" dt="2024-09-20T21:23:09.881" v="73" actId="478"/>
          <ac:picMkLst>
            <pc:docMk/>
            <pc:sldMk cId="0" sldId="446"/>
            <ac:picMk id="43012" creationId="{7551EEF5-A005-4729-BB60-84A4C16DB625}"/>
          </ac:picMkLst>
        </pc:picChg>
      </pc:sldChg>
      <pc:sldChg chg="modSp mod">
        <pc:chgData name="Claudia Mora" userId="24c506dca79c9d25" providerId="LiveId" clId="{77E0D61D-D31F-43E8-AED8-BBF44ED8A53E}" dt="2024-09-20T21:36:21.611" v="311" actId="20577"/>
        <pc:sldMkLst>
          <pc:docMk/>
          <pc:sldMk cId="1066771620" sldId="1349"/>
        </pc:sldMkLst>
        <pc:spChg chg="mod">
          <ac:chgData name="Claudia Mora" userId="24c506dca79c9d25" providerId="LiveId" clId="{77E0D61D-D31F-43E8-AED8-BBF44ED8A53E}" dt="2024-09-20T21:36:21.611" v="311" actId="20577"/>
          <ac:spMkLst>
            <pc:docMk/>
            <pc:sldMk cId="1066771620" sldId="1349"/>
            <ac:spMk id="37891" creationId="{00000000-0000-0000-0000-000000000000}"/>
          </ac:spMkLst>
        </pc:spChg>
      </pc:sldChg>
      <pc:sldChg chg="addSp delSp modSp mod">
        <pc:chgData name="Claudia Mora" userId="24c506dca79c9d25" providerId="LiveId" clId="{77E0D61D-D31F-43E8-AED8-BBF44ED8A53E}" dt="2024-09-20T21:28:40.172" v="216" actId="1076"/>
        <pc:sldMkLst>
          <pc:docMk/>
          <pc:sldMk cId="952851162" sldId="2064"/>
        </pc:sldMkLst>
        <pc:picChg chg="add mod">
          <ac:chgData name="Claudia Mora" userId="24c506dca79c9d25" providerId="LiveId" clId="{77E0D61D-D31F-43E8-AED8-BBF44ED8A53E}" dt="2024-09-20T21:28:40.172" v="216" actId="1076"/>
          <ac:picMkLst>
            <pc:docMk/>
            <pc:sldMk cId="952851162" sldId="2064"/>
            <ac:picMk id="2" creationId="{FD7C42AE-8A53-49D7-4040-2493C9B85B40}"/>
          </ac:picMkLst>
        </pc:picChg>
        <pc:picChg chg="del">
          <ac:chgData name="Claudia Mora" userId="24c506dca79c9d25" providerId="LiveId" clId="{77E0D61D-D31F-43E8-AED8-BBF44ED8A53E}" dt="2024-09-20T21:28:36.564" v="214" actId="478"/>
          <ac:picMkLst>
            <pc:docMk/>
            <pc:sldMk cId="952851162" sldId="2064"/>
            <ac:picMk id="3" creationId="{EA595C26-B8BC-41E4-93B1-CB3A6BD880C8}"/>
          </ac:picMkLst>
        </pc:picChg>
      </pc:sldChg>
      <pc:sldChg chg="addSp delSp modSp mod">
        <pc:chgData name="Claudia Mora" userId="24c506dca79c9d25" providerId="LiveId" clId="{77E0D61D-D31F-43E8-AED8-BBF44ED8A53E}" dt="2024-09-20T21:24:32.708" v="107" actId="1076"/>
        <pc:sldMkLst>
          <pc:docMk/>
          <pc:sldMk cId="1735418462" sldId="6783"/>
        </pc:sldMkLst>
        <pc:picChg chg="del">
          <ac:chgData name="Claudia Mora" userId="24c506dca79c9d25" providerId="LiveId" clId="{77E0D61D-D31F-43E8-AED8-BBF44ED8A53E}" dt="2024-09-20T21:24:25.256" v="104" actId="478"/>
          <ac:picMkLst>
            <pc:docMk/>
            <pc:sldMk cId="1735418462" sldId="6783"/>
            <ac:picMk id="2" creationId="{D1B97D78-C3F5-46F9-A2E7-F4BC644E1A2D}"/>
          </ac:picMkLst>
        </pc:picChg>
        <pc:picChg chg="add mod">
          <ac:chgData name="Claudia Mora" userId="24c506dca79c9d25" providerId="LiveId" clId="{77E0D61D-D31F-43E8-AED8-BBF44ED8A53E}" dt="2024-09-20T21:24:32.708" v="107" actId="1076"/>
          <ac:picMkLst>
            <pc:docMk/>
            <pc:sldMk cId="1735418462" sldId="6783"/>
            <ac:picMk id="4" creationId="{809304DF-BB8D-78A1-96A6-539E1F07EF7A}"/>
          </ac:picMkLst>
        </pc:picChg>
      </pc:sldChg>
      <pc:sldChg chg="addSp delSp modSp mod">
        <pc:chgData name="Claudia Mora" userId="24c506dca79c9d25" providerId="LiveId" clId="{77E0D61D-D31F-43E8-AED8-BBF44ED8A53E}" dt="2024-09-20T21:27:55.159" v="195" actId="1076"/>
        <pc:sldMkLst>
          <pc:docMk/>
          <pc:sldMk cId="2673672295" sldId="6802"/>
        </pc:sldMkLst>
        <pc:picChg chg="add mod">
          <ac:chgData name="Claudia Mora" userId="24c506dca79c9d25" providerId="LiveId" clId="{77E0D61D-D31F-43E8-AED8-BBF44ED8A53E}" dt="2024-09-20T21:27:55.159" v="195" actId="1076"/>
          <ac:picMkLst>
            <pc:docMk/>
            <pc:sldMk cId="2673672295" sldId="6802"/>
            <ac:picMk id="2" creationId="{529308BA-1AA0-F3C1-B57B-8A90D802BD7A}"/>
          </ac:picMkLst>
        </pc:picChg>
        <pc:picChg chg="del">
          <ac:chgData name="Claudia Mora" userId="24c506dca79c9d25" providerId="LiveId" clId="{77E0D61D-D31F-43E8-AED8-BBF44ED8A53E}" dt="2024-09-20T21:27:47.764" v="192" actId="478"/>
          <ac:picMkLst>
            <pc:docMk/>
            <pc:sldMk cId="2673672295" sldId="6802"/>
            <ac:picMk id="4" creationId="{5D858404-415D-47E5-98A4-61513F029665}"/>
          </ac:picMkLst>
        </pc:picChg>
      </pc:sldChg>
      <pc:sldChg chg="addSp delSp modSp mod">
        <pc:chgData name="Claudia Mora" userId="24c506dca79c9d25" providerId="LiveId" clId="{77E0D61D-D31F-43E8-AED8-BBF44ED8A53E}" dt="2024-09-20T21:20:43.009" v="23" actId="1076"/>
        <pc:sldMkLst>
          <pc:docMk/>
          <pc:sldMk cId="1808211856" sldId="6809"/>
        </pc:sldMkLst>
        <pc:picChg chg="add mod">
          <ac:chgData name="Claudia Mora" userId="24c506dca79c9d25" providerId="LiveId" clId="{77E0D61D-D31F-43E8-AED8-BBF44ED8A53E}" dt="2024-09-20T21:20:43.009" v="23" actId="1076"/>
          <ac:picMkLst>
            <pc:docMk/>
            <pc:sldMk cId="1808211856" sldId="6809"/>
            <ac:picMk id="2" creationId="{F293692C-7278-62B0-496B-025A596AE8D5}"/>
          </ac:picMkLst>
        </pc:picChg>
        <pc:picChg chg="add del">
          <ac:chgData name="Claudia Mora" userId="24c506dca79c9d25" providerId="LiveId" clId="{77E0D61D-D31F-43E8-AED8-BBF44ED8A53E}" dt="2024-09-20T21:20:21.425" v="19" actId="21"/>
          <ac:picMkLst>
            <pc:docMk/>
            <pc:sldMk cId="1808211856" sldId="6809"/>
            <ac:picMk id="1026" creationId="{C176715F-80BB-865E-6DB7-00D590B7F7C5}"/>
          </ac:picMkLst>
        </pc:picChg>
        <pc:picChg chg="del">
          <ac:chgData name="Claudia Mora" userId="24c506dca79c9d25" providerId="LiveId" clId="{77E0D61D-D31F-43E8-AED8-BBF44ED8A53E}" dt="2024-09-20T21:20:16.473" v="17" actId="478"/>
          <ac:picMkLst>
            <pc:docMk/>
            <pc:sldMk cId="1808211856" sldId="6809"/>
            <ac:picMk id="28676" creationId="{80896512-6DF6-41AB-BE5D-721D59EED172}"/>
          </ac:picMkLst>
        </pc:picChg>
      </pc:sldChg>
      <pc:sldChg chg="addSp delSp modSp mod">
        <pc:chgData name="Claudia Mora" userId="24c506dca79c9d25" providerId="LiveId" clId="{77E0D61D-D31F-43E8-AED8-BBF44ED8A53E}" dt="2024-09-20T20:58:55.973" v="16" actId="1076"/>
        <pc:sldMkLst>
          <pc:docMk/>
          <pc:sldMk cId="0" sldId="6810"/>
        </pc:sldMkLst>
        <pc:spChg chg="mod">
          <ac:chgData name="Claudia Mora" userId="24c506dca79c9d25" providerId="LiveId" clId="{77E0D61D-D31F-43E8-AED8-BBF44ED8A53E}" dt="2024-09-20T20:58:43.537" v="11" actId="20577"/>
          <ac:spMkLst>
            <pc:docMk/>
            <pc:sldMk cId="0" sldId="6810"/>
            <ac:spMk id="9" creationId="{D33EF4DF-B1DF-4E89-9C96-487AB4EC9671}"/>
          </ac:spMkLst>
        </pc:spChg>
        <pc:picChg chg="add mod">
          <ac:chgData name="Claudia Mora" userId="24c506dca79c9d25" providerId="LiveId" clId="{77E0D61D-D31F-43E8-AED8-BBF44ED8A53E}" dt="2024-09-20T20:58:55.973" v="16" actId="1076"/>
          <ac:picMkLst>
            <pc:docMk/>
            <pc:sldMk cId="0" sldId="6810"/>
            <ac:picMk id="2" creationId="{7EFD6FD7-C455-CEC2-F42B-72BEC8C4EA9A}"/>
          </ac:picMkLst>
        </pc:picChg>
        <pc:picChg chg="del">
          <ac:chgData name="Claudia Mora" userId="24c506dca79c9d25" providerId="LiveId" clId="{77E0D61D-D31F-43E8-AED8-BBF44ED8A53E}" dt="2024-09-20T20:58:46.120" v="12" actId="478"/>
          <ac:picMkLst>
            <pc:docMk/>
            <pc:sldMk cId="0" sldId="6810"/>
            <ac:picMk id="27653" creationId="{0D7F5588-DAC7-4F53-B4AF-ADF9983B7F59}"/>
          </ac:picMkLst>
        </pc:picChg>
      </pc:sldChg>
      <pc:sldChg chg="addSp delSp modSp mod">
        <pc:chgData name="Claudia Mora" userId="24c506dca79c9d25" providerId="LiveId" clId="{77E0D61D-D31F-43E8-AED8-BBF44ED8A53E}" dt="2024-09-20T21:20:56.738" v="27" actId="1076"/>
        <pc:sldMkLst>
          <pc:docMk/>
          <pc:sldMk cId="1064663998" sldId="6811"/>
        </pc:sldMkLst>
        <pc:picChg chg="add mod">
          <ac:chgData name="Claudia Mora" userId="24c506dca79c9d25" providerId="LiveId" clId="{77E0D61D-D31F-43E8-AED8-BBF44ED8A53E}" dt="2024-09-20T21:20:56.738" v="27" actId="1076"/>
          <ac:picMkLst>
            <pc:docMk/>
            <pc:sldMk cId="1064663998" sldId="6811"/>
            <ac:picMk id="2" creationId="{403788A2-2C9B-59A4-3B18-DC504FB332E7}"/>
          </ac:picMkLst>
        </pc:picChg>
        <pc:picChg chg="del">
          <ac:chgData name="Claudia Mora" userId="24c506dca79c9d25" providerId="LiveId" clId="{77E0D61D-D31F-43E8-AED8-BBF44ED8A53E}" dt="2024-09-20T21:20:49.033" v="24" actId="478"/>
          <ac:picMkLst>
            <pc:docMk/>
            <pc:sldMk cId="1064663998" sldId="6811"/>
            <ac:picMk id="28676" creationId="{80896512-6DF6-41AB-BE5D-721D59EED172}"/>
          </ac:picMkLst>
        </pc:picChg>
      </pc:sldChg>
      <pc:sldChg chg="addSp delSp modSp mod">
        <pc:chgData name="Claudia Mora" userId="24c506dca79c9d25" providerId="LiveId" clId="{77E0D61D-D31F-43E8-AED8-BBF44ED8A53E}" dt="2024-09-20T21:21:31.120" v="36" actId="14100"/>
        <pc:sldMkLst>
          <pc:docMk/>
          <pc:sldMk cId="3043208968" sldId="6812"/>
        </pc:sldMkLst>
        <pc:picChg chg="add mod">
          <ac:chgData name="Claudia Mora" userId="24c506dca79c9d25" providerId="LiveId" clId="{77E0D61D-D31F-43E8-AED8-BBF44ED8A53E}" dt="2024-09-20T21:21:31.120" v="36" actId="14100"/>
          <ac:picMkLst>
            <pc:docMk/>
            <pc:sldMk cId="3043208968" sldId="6812"/>
            <ac:picMk id="2" creationId="{B9B650AF-DDC0-85BF-5E03-FC97BEB7E06B}"/>
          </ac:picMkLst>
        </pc:picChg>
        <pc:picChg chg="del">
          <ac:chgData name="Claudia Mora" userId="24c506dca79c9d25" providerId="LiveId" clId="{77E0D61D-D31F-43E8-AED8-BBF44ED8A53E}" dt="2024-09-20T21:21:22.572" v="33" actId="478"/>
          <ac:picMkLst>
            <pc:docMk/>
            <pc:sldMk cId="3043208968" sldId="6812"/>
            <ac:picMk id="28676" creationId="{80896512-6DF6-41AB-BE5D-721D59EED172}"/>
          </ac:picMkLst>
        </pc:picChg>
      </pc:sldChg>
      <pc:sldChg chg="addSp delSp modSp mod">
        <pc:chgData name="Claudia Mora" userId="24c506dca79c9d25" providerId="LiveId" clId="{77E0D61D-D31F-43E8-AED8-BBF44ED8A53E}" dt="2024-09-20T21:21:43.608" v="40" actId="14100"/>
        <pc:sldMkLst>
          <pc:docMk/>
          <pc:sldMk cId="0" sldId="6813"/>
        </pc:sldMkLst>
        <pc:picChg chg="add mod">
          <ac:chgData name="Claudia Mora" userId="24c506dca79c9d25" providerId="LiveId" clId="{77E0D61D-D31F-43E8-AED8-BBF44ED8A53E}" dt="2024-09-20T21:21:43.608" v="40" actId="14100"/>
          <ac:picMkLst>
            <pc:docMk/>
            <pc:sldMk cId="0" sldId="6813"/>
            <ac:picMk id="2" creationId="{B2C5A39C-6A20-76B2-F2BE-53FFA531868A}"/>
          </ac:picMkLst>
        </pc:picChg>
        <pc:picChg chg="del">
          <ac:chgData name="Claudia Mora" userId="24c506dca79c9d25" providerId="LiveId" clId="{77E0D61D-D31F-43E8-AED8-BBF44ED8A53E}" dt="2024-09-20T21:21:34.781" v="37" actId="478"/>
          <ac:picMkLst>
            <pc:docMk/>
            <pc:sldMk cId="0" sldId="6813"/>
            <ac:picMk id="34820" creationId="{3B10E264-4829-4700-A28D-B499A2533C8F}"/>
          </ac:picMkLst>
        </pc:picChg>
      </pc:sldChg>
      <pc:sldChg chg="addSp delSp modSp mod">
        <pc:chgData name="Claudia Mora" userId="24c506dca79c9d25" providerId="LiveId" clId="{77E0D61D-D31F-43E8-AED8-BBF44ED8A53E}" dt="2024-09-20T21:21:54.741" v="44" actId="1076"/>
        <pc:sldMkLst>
          <pc:docMk/>
          <pc:sldMk cId="1969832190" sldId="6814"/>
        </pc:sldMkLst>
        <pc:picChg chg="add mod">
          <ac:chgData name="Claudia Mora" userId="24c506dca79c9d25" providerId="LiveId" clId="{77E0D61D-D31F-43E8-AED8-BBF44ED8A53E}" dt="2024-09-20T21:21:54.741" v="44" actId="1076"/>
          <ac:picMkLst>
            <pc:docMk/>
            <pc:sldMk cId="1969832190" sldId="6814"/>
            <ac:picMk id="2" creationId="{E803D7D7-9175-C8EF-2083-A1576AF64354}"/>
          </ac:picMkLst>
        </pc:picChg>
        <pc:picChg chg="del mod">
          <ac:chgData name="Claudia Mora" userId="24c506dca79c9d25" providerId="LiveId" clId="{77E0D61D-D31F-43E8-AED8-BBF44ED8A53E}" dt="2024-09-20T21:21:49.562" v="42" actId="478"/>
          <ac:picMkLst>
            <pc:docMk/>
            <pc:sldMk cId="1969832190" sldId="6814"/>
            <ac:picMk id="28676" creationId="{80896512-6DF6-41AB-BE5D-721D59EED172}"/>
          </ac:picMkLst>
        </pc:picChg>
      </pc:sldChg>
      <pc:sldChg chg="addSp delSp modSp mod">
        <pc:chgData name="Claudia Mora" userId="24c506dca79c9d25" providerId="LiveId" clId="{77E0D61D-D31F-43E8-AED8-BBF44ED8A53E}" dt="2024-09-20T21:22:07.767" v="49" actId="1076"/>
        <pc:sldMkLst>
          <pc:docMk/>
          <pc:sldMk cId="0" sldId="6815"/>
        </pc:sldMkLst>
        <pc:picChg chg="add mod">
          <ac:chgData name="Claudia Mora" userId="24c506dca79c9d25" providerId="LiveId" clId="{77E0D61D-D31F-43E8-AED8-BBF44ED8A53E}" dt="2024-09-20T21:22:07.767" v="49" actId="1076"/>
          <ac:picMkLst>
            <pc:docMk/>
            <pc:sldMk cId="0" sldId="6815"/>
            <ac:picMk id="2" creationId="{64272707-2850-A4D4-D49A-46C43E287432}"/>
          </ac:picMkLst>
        </pc:picChg>
        <pc:picChg chg="del">
          <ac:chgData name="Claudia Mora" userId="24c506dca79c9d25" providerId="LiveId" clId="{77E0D61D-D31F-43E8-AED8-BBF44ED8A53E}" dt="2024-09-20T21:21:58.233" v="45" actId="478"/>
          <ac:picMkLst>
            <pc:docMk/>
            <pc:sldMk cId="0" sldId="6815"/>
            <ac:picMk id="36868" creationId="{5AF90EE1-F243-42E0-B498-4695ACC46C6B}"/>
          </ac:picMkLst>
        </pc:picChg>
      </pc:sldChg>
      <pc:sldChg chg="addSp delSp modSp mod">
        <pc:chgData name="Claudia Mora" userId="24c506dca79c9d25" providerId="LiveId" clId="{77E0D61D-D31F-43E8-AED8-BBF44ED8A53E}" dt="2024-09-20T21:22:19.201" v="54" actId="1076"/>
        <pc:sldMkLst>
          <pc:docMk/>
          <pc:sldMk cId="3450978423" sldId="6816"/>
        </pc:sldMkLst>
        <pc:picChg chg="add mod">
          <ac:chgData name="Claudia Mora" userId="24c506dca79c9d25" providerId="LiveId" clId="{77E0D61D-D31F-43E8-AED8-BBF44ED8A53E}" dt="2024-09-20T21:22:19.201" v="54" actId="1076"/>
          <ac:picMkLst>
            <pc:docMk/>
            <pc:sldMk cId="3450978423" sldId="6816"/>
            <ac:picMk id="2" creationId="{7F692101-6AAB-2EB5-DC24-8B526670BB6B}"/>
          </ac:picMkLst>
        </pc:picChg>
        <pc:picChg chg="del">
          <ac:chgData name="Claudia Mora" userId="24c506dca79c9d25" providerId="LiveId" clId="{77E0D61D-D31F-43E8-AED8-BBF44ED8A53E}" dt="2024-09-20T21:22:10.237" v="50" actId="478"/>
          <ac:picMkLst>
            <pc:docMk/>
            <pc:sldMk cId="3450978423" sldId="6816"/>
            <ac:picMk id="36868" creationId="{5AF90EE1-F243-42E0-B498-4695ACC46C6B}"/>
          </ac:picMkLst>
        </pc:picChg>
      </pc:sldChg>
      <pc:sldChg chg="addSp delSp modSp mod">
        <pc:chgData name="Claudia Mora" userId="24c506dca79c9d25" providerId="LiveId" clId="{77E0D61D-D31F-43E8-AED8-BBF44ED8A53E}" dt="2024-09-20T21:22:30.899" v="59" actId="1076"/>
        <pc:sldMkLst>
          <pc:docMk/>
          <pc:sldMk cId="3526496506" sldId="6817"/>
        </pc:sldMkLst>
        <pc:picChg chg="add mod">
          <ac:chgData name="Claudia Mora" userId="24c506dca79c9d25" providerId="LiveId" clId="{77E0D61D-D31F-43E8-AED8-BBF44ED8A53E}" dt="2024-09-20T21:22:30.899" v="59" actId="1076"/>
          <ac:picMkLst>
            <pc:docMk/>
            <pc:sldMk cId="3526496506" sldId="6817"/>
            <ac:picMk id="2" creationId="{428E94F9-AA78-FD40-8CB6-CE169381831C}"/>
          </ac:picMkLst>
        </pc:picChg>
        <pc:picChg chg="del">
          <ac:chgData name="Claudia Mora" userId="24c506dca79c9d25" providerId="LiveId" clId="{77E0D61D-D31F-43E8-AED8-BBF44ED8A53E}" dt="2024-09-20T21:22:22.935" v="55" actId="478"/>
          <ac:picMkLst>
            <pc:docMk/>
            <pc:sldMk cId="3526496506" sldId="6817"/>
            <ac:picMk id="28676" creationId="{80896512-6DF6-41AB-BE5D-721D59EED172}"/>
          </ac:picMkLst>
        </pc:picChg>
      </pc:sldChg>
      <pc:sldChg chg="addSp delSp modSp mod">
        <pc:chgData name="Claudia Mora" userId="24c506dca79c9d25" providerId="LiveId" clId="{77E0D61D-D31F-43E8-AED8-BBF44ED8A53E}" dt="2024-09-20T21:22:43.897" v="64" actId="1076"/>
        <pc:sldMkLst>
          <pc:docMk/>
          <pc:sldMk cId="0" sldId="6818"/>
        </pc:sldMkLst>
        <pc:picChg chg="add mod">
          <ac:chgData name="Claudia Mora" userId="24c506dca79c9d25" providerId="LiveId" clId="{77E0D61D-D31F-43E8-AED8-BBF44ED8A53E}" dt="2024-09-20T21:22:43.897" v="64" actId="1076"/>
          <ac:picMkLst>
            <pc:docMk/>
            <pc:sldMk cId="0" sldId="6818"/>
            <ac:picMk id="2" creationId="{CEC61DDB-B80F-F4F8-B925-E67A407DFA78}"/>
          </ac:picMkLst>
        </pc:picChg>
        <pc:picChg chg="del">
          <ac:chgData name="Claudia Mora" userId="24c506dca79c9d25" providerId="LiveId" clId="{77E0D61D-D31F-43E8-AED8-BBF44ED8A53E}" dt="2024-09-20T21:22:33.906" v="60" actId="478"/>
          <ac:picMkLst>
            <pc:docMk/>
            <pc:sldMk cId="0" sldId="6818"/>
            <ac:picMk id="40964" creationId="{81F6C7C2-D483-4E29-ABD5-81161D46705E}"/>
          </ac:picMkLst>
        </pc:picChg>
      </pc:sldChg>
      <pc:sldChg chg="addSp delSp modSp mod">
        <pc:chgData name="Claudia Mora" userId="24c506dca79c9d25" providerId="LiveId" clId="{77E0D61D-D31F-43E8-AED8-BBF44ED8A53E}" dt="2024-09-20T21:22:51.659" v="67" actId="1076"/>
        <pc:sldMkLst>
          <pc:docMk/>
          <pc:sldMk cId="2606916728" sldId="6819"/>
        </pc:sldMkLst>
        <pc:picChg chg="add mod">
          <ac:chgData name="Claudia Mora" userId="24c506dca79c9d25" providerId="LiveId" clId="{77E0D61D-D31F-43E8-AED8-BBF44ED8A53E}" dt="2024-09-20T21:22:51.659" v="67" actId="1076"/>
          <ac:picMkLst>
            <pc:docMk/>
            <pc:sldMk cId="2606916728" sldId="6819"/>
            <ac:picMk id="2" creationId="{0C7AC37B-CC3F-5015-09E5-4DE2CCD550D4}"/>
          </ac:picMkLst>
        </pc:picChg>
        <pc:picChg chg="del">
          <ac:chgData name="Claudia Mora" userId="24c506dca79c9d25" providerId="LiveId" clId="{77E0D61D-D31F-43E8-AED8-BBF44ED8A53E}" dt="2024-09-20T21:22:47.470" v="65" actId="478"/>
          <ac:picMkLst>
            <pc:docMk/>
            <pc:sldMk cId="2606916728" sldId="6819"/>
            <ac:picMk id="28676" creationId="{80896512-6DF6-41AB-BE5D-721D59EED172}"/>
          </ac:picMkLst>
        </pc:picChg>
      </pc:sldChg>
      <pc:sldChg chg="addSp delSp modSp mod">
        <pc:chgData name="Claudia Mora" userId="24c506dca79c9d25" providerId="LiveId" clId="{77E0D61D-D31F-43E8-AED8-BBF44ED8A53E}" dt="2024-09-20T21:30:31.938" v="231" actId="20577"/>
        <pc:sldMkLst>
          <pc:docMk/>
          <pc:sldMk cId="0" sldId="6820"/>
        </pc:sldMkLst>
        <pc:spChg chg="mod">
          <ac:chgData name="Claudia Mora" userId="24c506dca79c9d25" providerId="LiveId" clId="{77E0D61D-D31F-43E8-AED8-BBF44ED8A53E}" dt="2024-09-20T21:30:31.938" v="231" actId="20577"/>
          <ac:spMkLst>
            <pc:docMk/>
            <pc:sldMk cId="0" sldId="6820"/>
            <ac:spMk id="20482" creationId="{592F55D8-9CA3-4032-B2AD-26AFF97866E1}"/>
          </ac:spMkLst>
        </pc:spChg>
        <pc:picChg chg="add mod">
          <ac:chgData name="Claudia Mora" userId="24c506dca79c9d25" providerId="LiveId" clId="{77E0D61D-D31F-43E8-AED8-BBF44ED8A53E}" dt="2024-09-20T21:23:02.995" v="72" actId="1076"/>
          <ac:picMkLst>
            <pc:docMk/>
            <pc:sldMk cId="0" sldId="6820"/>
            <ac:picMk id="2" creationId="{42798F78-6616-8E79-161D-07C32331855E}"/>
          </ac:picMkLst>
        </pc:picChg>
        <pc:picChg chg="del">
          <ac:chgData name="Claudia Mora" userId="24c506dca79c9d25" providerId="LiveId" clId="{77E0D61D-D31F-43E8-AED8-BBF44ED8A53E}" dt="2024-09-20T21:22:54.582" v="68" actId="478"/>
          <ac:picMkLst>
            <pc:docMk/>
            <pc:sldMk cId="0" sldId="6820"/>
            <ac:picMk id="43012" creationId="{7551EEF5-A005-4729-BB60-84A4C16DB625}"/>
          </ac:picMkLst>
        </pc:picChg>
      </pc:sldChg>
      <pc:sldChg chg="addSp delSp modSp mod">
        <pc:chgData name="Claudia Mora" userId="24c506dca79c9d25" providerId="LiveId" clId="{77E0D61D-D31F-43E8-AED8-BBF44ED8A53E}" dt="2024-09-20T21:30:49.453" v="237" actId="20577"/>
        <pc:sldMkLst>
          <pc:docMk/>
          <pc:sldMk cId="0" sldId="6821"/>
        </pc:sldMkLst>
        <pc:spChg chg="mod">
          <ac:chgData name="Claudia Mora" userId="24c506dca79c9d25" providerId="LiveId" clId="{77E0D61D-D31F-43E8-AED8-BBF44ED8A53E}" dt="2024-09-20T21:30:49.453" v="237" actId="20577"/>
          <ac:spMkLst>
            <pc:docMk/>
            <pc:sldMk cId="0" sldId="6821"/>
            <ac:spMk id="20482" creationId="{592F55D8-9CA3-4032-B2AD-26AFF97866E1}"/>
          </ac:spMkLst>
        </pc:spChg>
        <pc:picChg chg="add mod">
          <ac:chgData name="Claudia Mora" userId="24c506dca79c9d25" providerId="LiveId" clId="{77E0D61D-D31F-43E8-AED8-BBF44ED8A53E}" dt="2024-09-20T21:23:31.572" v="83" actId="1076"/>
          <ac:picMkLst>
            <pc:docMk/>
            <pc:sldMk cId="0" sldId="6821"/>
            <ac:picMk id="2" creationId="{8113B14B-B4F9-219D-86D1-263D43A84A33}"/>
          </ac:picMkLst>
        </pc:picChg>
        <pc:picChg chg="del">
          <ac:chgData name="Claudia Mora" userId="24c506dca79c9d25" providerId="LiveId" clId="{77E0D61D-D31F-43E8-AED8-BBF44ED8A53E}" dt="2024-09-20T21:23:21.898" v="78" actId="478"/>
          <ac:picMkLst>
            <pc:docMk/>
            <pc:sldMk cId="0" sldId="6821"/>
            <ac:picMk id="43012" creationId="{7551EEF5-A005-4729-BB60-84A4C16DB625}"/>
          </ac:picMkLst>
        </pc:picChg>
      </pc:sldChg>
      <pc:sldChg chg="addSp delSp modSp mod">
        <pc:chgData name="Claudia Mora" userId="24c506dca79c9d25" providerId="LiveId" clId="{77E0D61D-D31F-43E8-AED8-BBF44ED8A53E}" dt="2024-09-20T21:30:54.675" v="240" actId="20577"/>
        <pc:sldMkLst>
          <pc:docMk/>
          <pc:sldMk cId="0" sldId="6822"/>
        </pc:sldMkLst>
        <pc:spChg chg="mod">
          <ac:chgData name="Claudia Mora" userId="24c506dca79c9d25" providerId="LiveId" clId="{77E0D61D-D31F-43E8-AED8-BBF44ED8A53E}" dt="2024-09-20T21:30:54.675" v="240" actId="20577"/>
          <ac:spMkLst>
            <pc:docMk/>
            <pc:sldMk cId="0" sldId="6822"/>
            <ac:spMk id="20482" creationId="{592F55D8-9CA3-4032-B2AD-26AFF97866E1}"/>
          </ac:spMkLst>
        </pc:spChg>
        <pc:picChg chg="add mod">
          <ac:chgData name="Claudia Mora" userId="24c506dca79c9d25" providerId="LiveId" clId="{77E0D61D-D31F-43E8-AED8-BBF44ED8A53E}" dt="2024-09-20T21:23:44.412" v="88" actId="1076"/>
          <ac:picMkLst>
            <pc:docMk/>
            <pc:sldMk cId="0" sldId="6822"/>
            <ac:picMk id="2" creationId="{83749ED3-CE0D-19BA-C7E2-C2E52C04EFEE}"/>
          </ac:picMkLst>
        </pc:picChg>
        <pc:picChg chg="del">
          <ac:chgData name="Claudia Mora" userId="24c506dca79c9d25" providerId="LiveId" clId="{77E0D61D-D31F-43E8-AED8-BBF44ED8A53E}" dt="2024-09-20T21:23:35.127" v="84" actId="478"/>
          <ac:picMkLst>
            <pc:docMk/>
            <pc:sldMk cId="0" sldId="6822"/>
            <ac:picMk id="43012" creationId="{7551EEF5-A005-4729-BB60-84A4C16DB625}"/>
          </ac:picMkLst>
        </pc:picChg>
      </pc:sldChg>
      <pc:sldChg chg="addSp delSp modSp mod">
        <pc:chgData name="Claudia Mora" userId="24c506dca79c9d25" providerId="LiveId" clId="{77E0D61D-D31F-43E8-AED8-BBF44ED8A53E}" dt="2024-09-20T21:30:59.426" v="243" actId="20577"/>
        <pc:sldMkLst>
          <pc:docMk/>
          <pc:sldMk cId="0" sldId="6823"/>
        </pc:sldMkLst>
        <pc:spChg chg="mod">
          <ac:chgData name="Claudia Mora" userId="24c506dca79c9d25" providerId="LiveId" clId="{77E0D61D-D31F-43E8-AED8-BBF44ED8A53E}" dt="2024-09-20T21:30:59.426" v="243" actId="20577"/>
          <ac:spMkLst>
            <pc:docMk/>
            <pc:sldMk cId="0" sldId="6823"/>
            <ac:spMk id="20482" creationId="{592F55D8-9CA3-4032-B2AD-26AFF97866E1}"/>
          </ac:spMkLst>
        </pc:spChg>
        <pc:picChg chg="add mod">
          <ac:chgData name="Claudia Mora" userId="24c506dca79c9d25" providerId="LiveId" clId="{77E0D61D-D31F-43E8-AED8-BBF44ED8A53E}" dt="2024-09-20T21:23:56.071" v="93" actId="1076"/>
          <ac:picMkLst>
            <pc:docMk/>
            <pc:sldMk cId="0" sldId="6823"/>
            <ac:picMk id="2" creationId="{A7E751C2-C1D7-F47F-9024-C8FA5E7E6E87}"/>
          </ac:picMkLst>
        </pc:picChg>
        <pc:picChg chg="del">
          <ac:chgData name="Claudia Mora" userId="24c506dca79c9d25" providerId="LiveId" clId="{77E0D61D-D31F-43E8-AED8-BBF44ED8A53E}" dt="2024-09-20T21:23:47.052" v="89" actId="478"/>
          <ac:picMkLst>
            <pc:docMk/>
            <pc:sldMk cId="0" sldId="6823"/>
            <ac:picMk id="43012" creationId="{7551EEF5-A005-4729-BB60-84A4C16DB625}"/>
          </ac:picMkLst>
        </pc:picChg>
      </pc:sldChg>
      <pc:sldChg chg="addSp delSp modSp mod">
        <pc:chgData name="Claudia Mora" userId="24c506dca79c9d25" providerId="LiveId" clId="{77E0D61D-D31F-43E8-AED8-BBF44ED8A53E}" dt="2024-09-20T21:31:04.283" v="246" actId="20577"/>
        <pc:sldMkLst>
          <pc:docMk/>
          <pc:sldMk cId="0" sldId="6824"/>
        </pc:sldMkLst>
        <pc:spChg chg="mod">
          <ac:chgData name="Claudia Mora" userId="24c506dca79c9d25" providerId="LiveId" clId="{77E0D61D-D31F-43E8-AED8-BBF44ED8A53E}" dt="2024-09-20T21:31:04.283" v="246" actId="20577"/>
          <ac:spMkLst>
            <pc:docMk/>
            <pc:sldMk cId="0" sldId="6824"/>
            <ac:spMk id="20482" creationId="{592F55D8-9CA3-4032-B2AD-26AFF97866E1}"/>
          </ac:spMkLst>
        </pc:spChg>
        <pc:picChg chg="add mod">
          <ac:chgData name="Claudia Mora" userId="24c506dca79c9d25" providerId="LiveId" clId="{77E0D61D-D31F-43E8-AED8-BBF44ED8A53E}" dt="2024-09-20T21:24:08.547" v="98" actId="1076"/>
          <ac:picMkLst>
            <pc:docMk/>
            <pc:sldMk cId="0" sldId="6824"/>
            <ac:picMk id="2" creationId="{D84C2763-0CBC-D6BA-F533-BC6BF661FB22}"/>
          </ac:picMkLst>
        </pc:picChg>
        <pc:picChg chg="del">
          <ac:chgData name="Claudia Mora" userId="24c506dca79c9d25" providerId="LiveId" clId="{77E0D61D-D31F-43E8-AED8-BBF44ED8A53E}" dt="2024-09-20T21:23:59.726" v="94" actId="478"/>
          <ac:picMkLst>
            <pc:docMk/>
            <pc:sldMk cId="0" sldId="6824"/>
            <ac:picMk id="43012" creationId="{7551EEF5-A005-4729-BB60-84A4C16DB625}"/>
          </ac:picMkLst>
        </pc:picChg>
      </pc:sldChg>
      <pc:sldChg chg="addSp delSp modSp mod">
        <pc:chgData name="Claudia Mora" userId="24c506dca79c9d25" providerId="LiveId" clId="{77E0D61D-D31F-43E8-AED8-BBF44ED8A53E}" dt="2024-09-20T21:31:09.215" v="249" actId="20577"/>
        <pc:sldMkLst>
          <pc:docMk/>
          <pc:sldMk cId="0" sldId="6825"/>
        </pc:sldMkLst>
        <pc:spChg chg="mod">
          <ac:chgData name="Claudia Mora" userId="24c506dca79c9d25" providerId="LiveId" clId="{77E0D61D-D31F-43E8-AED8-BBF44ED8A53E}" dt="2024-09-20T21:31:09.215" v="249" actId="20577"/>
          <ac:spMkLst>
            <pc:docMk/>
            <pc:sldMk cId="0" sldId="6825"/>
            <ac:spMk id="20482" creationId="{592F55D8-9CA3-4032-B2AD-26AFF97866E1}"/>
          </ac:spMkLst>
        </pc:spChg>
        <pc:picChg chg="add mod">
          <ac:chgData name="Claudia Mora" userId="24c506dca79c9d25" providerId="LiveId" clId="{77E0D61D-D31F-43E8-AED8-BBF44ED8A53E}" dt="2024-09-20T21:24:18.978" v="103" actId="1076"/>
          <ac:picMkLst>
            <pc:docMk/>
            <pc:sldMk cId="0" sldId="6825"/>
            <ac:picMk id="2" creationId="{86EA2A7E-7C38-C439-3613-2019D84B224F}"/>
          </ac:picMkLst>
        </pc:picChg>
        <pc:picChg chg="del">
          <ac:chgData name="Claudia Mora" userId="24c506dca79c9d25" providerId="LiveId" clId="{77E0D61D-D31F-43E8-AED8-BBF44ED8A53E}" dt="2024-09-20T21:24:10.672" v="99" actId="478"/>
          <ac:picMkLst>
            <pc:docMk/>
            <pc:sldMk cId="0" sldId="6825"/>
            <ac:picMk id="43012" creationId="{7551EEF5-A005-4729-BB60-84A4C16DB625}"/>
          </ac:picMkLst>
        </pc:picChg>
      </pc:sldChg>
      <pc:sldChg chg="addSp delSp modSp mod">
        <pc:chgData name="Claudia Mora" userId="24c506dca79c9d25" providerId="LiveId" clId="{77E0D61D-D31F-43E8-AED8-BBF44ED8A53E}" dt="2024-09-20T21:31:14.335" v="252" actId="20577"/>
        <pc:sldMkLst>
          <pc:docMk/>
          <pc:sldMk cId="179735764" sldId="6826"/>
        </pc:sldMkLst>
        <pc:spChg chg="mod">
          <ac:chgData name="Claudia Mora" userId="24c506dca79c9d25" providerId="LiveId" clId="{77E0D61D-D31F-43E8-AED8-BBF44ED8A53E}" dt="2024-09-20T21:31:14.335" v="252" actId="20577"/>
          <ac:spMkLst>
            <pc:docMk/>
            <pc:sldMk cId="179735764" sldId="6826"/>
            <ac:spMk id="20482" creationId="{592F55D8-9CA3-4032-B2AD-26AFF97866E1}"/>
          </ac:spMkLst>
        </pc:spChg>
        <pc:picChg chg="add mod">
          <ac:chgData name="Claudia Mora" userId="24c506dca79c9d25" providerId="LiveId" clId="{77E0D61D-D31F-43E8-AED8-BBF44ED8A53E}" dt="2024-09-20T21:24:42.861" v="112" actId="1076"/>
          <ac:picMkLst>
            <pc:docMk/>
            <pc:sldMk cId="179735764" sldId="6826"/>
            <ac:picMk id="2" creationId="{D0D1EFB7-1837-0647-DB05-5D10BD232799}"/>
          </ac:picMkLst>
        </pc:picChg>
        <pc:picChg chg="del">
          <ac:chgData name="Claudia Mora" userId="24c506dca79c9d25" providerId="LiveId" clId="{77E0D61D-D31F-43E8-AED8-BBF44ED8A53E}" dt="2024-09-20T21:24:35.111" v="108" actId="478"/>
          <ac:picMkLst>
            <pc:docMk/>
            <pc:sldMk cId="179735764" sldId="6826"/>
            <ac:picMk id="43012" creationId="{7551EEF5-A005-4729-BB60-84A4C16DB625}"/>
          </ac:picMkLst>
        </pc:picChg>
      </pc:sldChg>
      <pc:sldChg chg="addSp delSp modSp mod">
        <pc:chgData name="Claudia Mora" userId="24c506dca79c9d25" providerId="LiveId" clId="{77E0D61D-D31F-43E8-AED8-BBF44ED8A53E}" dt="2024-09-20T21:24:54.745" v="117" actId="1076"/>
        <pc:sldMkLst>
          <pc:docMk/>
          <pc:sldMk cId="2158632954" sldId="6838"/>
        </pc:sldMkLst>
        <pc:picChg chg="del">
          <ac:chgData name="Claudia Mora" userId="24c506dca79c9d25" providerId="LiveId" clId="{77E0D61D-D31F-43E8-AED8-BBF44ED8A53E}" dt="2024-09-20T21:24:45.940" v="113" actId="478"/>
          <ac:picMkLst>
            <pc:docMk/>
            <pc:sldMk cId="2158632954" sldId="6838"/>
            <ac:picMk id="2" creationId="{D1B97D78-C3F5-46F9-A2E7-F4BC644E1A2D}"/>
          </ac:picMkLst>
        </pc:picChg>
        <pc:picChg chg="add mod">
          <ac:chgData name="Claudia Mora" userId="24c506dca79c9d25" providerId="LiveId" clId="{77E0D61D-D31F-43E8-AED8-BBF44ED8A53E}" dt="2024-09-20T21:24:54.745" v="117" actId="1076"/>
          <ac:picMkLst>
            <pc:docMk/>
            <pc:sldMk cId="2158632954" sldId="6838"/>
            <ac:picMk id="4" creationId="{A452E07C-3C89-99B9-D680-E68638AB41FB}"/>
          </ac:picMkLst>
        </pc:picChg>
      </pc:sldChg>
      <pc:sldChg chg="addSp delSp modSp mod">
        <pc:chgData name="Claudia Mora" userId="24c506dca79c9d25" providerId="LiveId" clId="{77E0D61D-D31F-43E8-AED8-BBF44ED8A53E}" dt="2024-09-20T21:25:07.100" v="122" actId="1076"/>
        <pc:sldMkLst>
          <pc:docMk/>
          <pc:sldMk cId="3865258132" sldId="6840"/>
        </pc:sldMkLst>
        <pc:picChg chg="add mod">
          <ac:chgData name="Claudia Mora" userId="24c506dca79c9d25" providerId="LiveId" clId="{77E0D61D-D31F-43E8-AED8-BBF44ED8A53E}" dt="2024-09-20T21:25:07.100" v="122" actId="1076"/>
          <ac:picMkLst>
            <pc:docMk/>
            <pc:sldMk cId="3865258132" sldId="6840"/>
            <ac:picMk id="2" creationId="{D369AA65-2C9E-773F-2FED-8FAB8098AB40}"/>
          </ac:picMkLst>
        </pc:picChg>
        <pc:picChg chg="del">
          <ac:chgData name="Claudia Mora" userId="24c506dca79c9d25" providerId="LiveId" clId="{77E0D61D-D31F-43E8-AED8-BBF44ED8A53E}" dt="2024-09-20T21:24:58.833" v="118" actId="478"/>
          <ac:picMkLst>
            <pc:docMk/>
            <pc:sldMk cId="3865258132" sldId="6840"/>
            <ac:picMk id="28676" creationId="{80896512-6DF6-41AB-BE5D-721D59EED172}"/>
          </ac:picMkLst>
        </pc:picChg>
      </pc:sldChg>
      <pc:sldChg chg="addSp delSp modSp mod">
        <pc:chgData name="Claudia Mora" userId="24c506dca79c9d25" providerId="LiveId" clId="{77E0D61D-D31F-43E8-AED8-BBF44ED8A53E}" dt="2024-09-20T21:33:13.191" v="275" actId="20577"/>
        <pc:sldMkLst>
          <pc:docMk/>
          <pc:sldMk cId="3392580407" sldId="6841"/>
        </pc:sldMkLst>
        <pc:spChg chg="mod">
          <ac:chgData name="Claudia Mora" userId="24c506dca79c9d25" providerId="LiveId" clId="{77E0D61D-D31F-43E8-AED8-BBF44ED8A53E}" dt="2024-09-20T21:33:13.191" v="275" actId="20577"/>
          <ac:spMkLst>
            <pc:docMk/>
            <pc:sldMk cId="3392580407" sldId="6841"/>
            <ac:spMk id="7171" creationId="{28D9D57B-45AB-4BB4-A5D4-80E6F6D6FC79}"/>
          </ac:spMkLst>
        </pc:spChg>
        <pc:picChg chg="add mod">
          <ac:chgData name="Claudia Mora" userId="24c506dca79c9d25" providerId="LiveId" clId="{77E0D61D-D31F-43E8-AED8-BBF44ED8A53E}" dt="2024-09-20T21:25:18.197" v="127" actId="1076"/>
          <ac:picMkLst>
            <pc:docMk/>
            <pc:sldMk cId="3392580407" sldId="6841"/>
            <ac:picMk id="2" creationId="{25EBD18A-9069-031C-D7E4-64C4D583A6F4}"/>
          </ac:picMkLst>
        </pc:picChg>
        <pc:picChg chg="del">
          <ac:chgData name="Claudia Mora" userId="24c506dca79c9d25" providerId="LiveId" clId="{77E0D61D-D31F-43E8-AED8-BBF44ED8A53E}" dt="2024-09-20T21:25:09.572" v="123" actId="478"/>
          <ac:picMkLst>
            <pc:docMk/>
            <pc:sldMk cId="3392580407" sldId="6841"/>
            <ac:picMk id="45060" creationId="{51AA7D7F-7EF8-4E5F-A62B-96846F8BE506}"/>
          </ac:picMkLst>
        </pc:picChg>
      </pc:sldChg>
      <pc:sldChg chg="addSp delSp modSp mod">
        <pc:chgData name="Claudia Mora" userId="24c506dca79c9d25" providerId="LiveId" clId="{77E0D61D-D31F-43E8-AED8-BBF44ED8A53E}" dt="2024-09-20T21:33:15.236" v="276" actId="20577"/>
        <pc:sldMkLst>
          <pc:docMk/>
          <pc:sldMk cId="1427596294" sldId="6842"/>
        </pc:sldMkLst>
        <pc:spChg chg="mod">
          <ac:chgData name="Claudia Mora" userId="24c506dca79c9d25" providerId="LiveId" clId="{77E0D61D-D31F-43E8-AED8-BBF44ED8A53E}" dt="2024-09-20T21:33:15.236" v="276" actId="20577"/>
          <ac:spMkLst>
            <pc:docMk/>
            <pc:sldMk cId="1427596294" sldId="6842"/>
            <ac:spMk id="7171" creationId="{28D9D57B-45AB-4BB4-A5D4-80E6F6D6FC79}"/>
          </ac:spMkLst>
        </pc:spChg>
        <pc:picChg chg="add mod">
          <ac:chgData name="Claudia Mora" userId="24c506dca79c9d25" providerId="LiveId" clId="{77E0D61D-D31F-43E8-AED8-BBF44ED8A53E}" dt="2024-09-20T21:25:33.495" v="132" actId="1076"/>
          <ac:picMkLst>
            <pc:docMk/>
            <pc:sldMk cId="1427596294" sldId="6842"/>
            <ac:picMk id="2" creationId="{6C7BD764-0F81-543E-F01B-8194078B8FC6}"/>
          </ac:picMkLst>
        </pc:picChg>
        <pc:picChg chg="del">
          <ac:chgData name="Claudia Mora" userId="24c506dca79c9d25" providerId="LiveId" clId="{77E0D61D-D31F-43E8-AED8-BBF44ED8A53E}" dt="2024-09-20T21:25:24.493" v="128" actId="478"/>
          <ac:picMkLst>
            <pc:docMk/>
            <pc:sldMk cId="1427596294" sldId="6842"/>
            <ac:picMk id="45060" creationId="{51AA7D7F-7EF8-4E5F-A62B-96846F8BE506}"/>
          </ac:picMkLst>
        </pc:picChg>
      </pc:sldChg>
      <pc:sldChg chg="addSp delSp modSp mod">
        <pc:chgData name="Claudia Mora" userId="24c506dca79c9d25" providerId="LiveId" clId="{77E0D61D-D31F-43E8-AED8-BBF44ED8A53E}" dt="2024-09-20T21:25:41.829" v="136" actId="1076"/>
        <pc:sldMkLst>
          <pc:docMk/>
          <pc:sldMk cId="4162117521" sldId="6843"/>
        </pc:sldMkLst>
        <pc:picChg chg="del">
          <ac:chgData name="Claudia Mora" userId="24c506dca79c9d25" providerId="LiveId" clId="{77E0D61D-D31F-43E8-AED8-BBF44ED8A53E}" dt="2024-09-20T21:25:35.373" v="133" actId="478"/>
          <ac:picMkLst>
            <pc:docMk/>
            <pc:sldMk cId="4162117521" sldId="6843"/>
            <ac:picMk id="2" creationId="{D1B97D78-C3F5-46F9-A2E7-F4BC644E1A2D}"/>
          </ac:picMkLst>
        </pc:picChg>
        <pc:picChg chg="add mod">
          <ac:chgData name="Claudia Mora" userId="24c506dca79c9d25" providerId="LiveId" clId="{77E0D61D-D31F-43E8-AED8-BBF44ED8A53E}" dt="2024-09-20T21:25:41.829" v="136" actId="1076"/>
          <ac:picMkLst>
            <pc:docMk/>
            <pc:sldMk cId="4162117521" sldId="6843"/>
            <ac:picMk id="4" creationId="{A8AF3F11-55EB-BE4B-0D9B-A1E3EC2B0472}"/>
          </ac:picMkLst>
        </pc:picChg>
      </pc:sldChg>
      <pc:sldChg chg="addSp delSp modSp mod">
        <pc:chgData name="Claudia Mora" userId="24c506dca79c9d25" providerId="LiveId" clId="{77E0D61D-D31F-43E8-AED8-BBF44ED8A53E}" dt="2024-09-20T21:33:18.050" v="277" actId="20577"/>
        <pc:sldMkLst>
          <pc:docMk/>
          <pc:sldMk cId="4251054817" sldId="6845"/>
        </pc:sldMkLst>
        <pc:spChg chg="mod">
          <ac:chgData name="Claudia Mora" userId="24c506dca79c9d25" providerId="LiveId" clId="{77E0D61D-D31F-43E8-AED8-BBF44ED8A53E}" dt="2024-09-20T21:33:18.050" v="277" actId="20577"/>
          <ac:spMkLst>
            <pc:docMk/>
            <pc:sldMk cId="4251054817" sldId="6845"/>
            <ac:spMk id="7171" creationId="{28D9D57B-45AB-4BB4-A5D4-80E6F6D6FC79}"/>
          </ac:spMkLst>
        </pc:spChg>
        <pc:picChg chg="add mod">
          <ac:chgData name="Claudia Mora" userId="24c506dca79c9d25" providerId="LiveId" clId="{77E0D61D-D31F-43E8-AED8-BBF44ED8A53E}" dt="2024-09-20T21:25:54.353" v="141" actId="1076"/>
          <ac:picMkLst>
            <pc:docMk/>
            <pc:sldMk cId="4251054817" sldId="6845"/>
            <ac:picMk id="2" creationId="{6CF10F50-4299-A9E0-E537-47B50C9C926F}"/>
          </ac:picMkLst>
        </pc:picChg>
        <pc:picChg chg="del">
          <ac:chgData name="Claudia Mora" userId="24c506dca79c9d25" providerId="LiveId" clId="{77E0D61D-D31F-43E8-AED8-BBF44ED8A53E}" dt="2024-09-20T21:25:45.504" v="137" actId="478"/>
          <ac:picMkLst>
            <pc:docMk/>
            <pc:sldMk cId="4251054817" sldId="6845"/>
            <ac:picMk id="45060" creationId="{51AA7D7F-7EF8-4E5F-A62B-96846F8BE506}"/>
          </ac:picMkLst>
        </pc:picChg>
      </pc:sldChg>
      <pc:sldChg chg="addSp delSp modSp mod">
        <pc:chgData name="Claudia Mora" userId="24c506dca79c9d25" providerId="LiveId" clId="{77E0D61D-D31F-43E8-AED8-BBF44ED8A53E}" dt="2024-09-20T21:33:22.346" v="278" actId="20577"/>
        <pc:sldMkLst>
          <pc:docMk/>
          <pc:sldMk cId="468708235" sldId="6846"/>
        </pc:sldMkLst>
        <pc:spChg chg="mod">
          <ac:chgData name="Claudia Mora" userId="24c506dca79c9d25" providerId="LiveId" clId="{77E0D61D-D31F-43E8-AED8-BBF44ED8A53E}" dt="2024-09-20T21:33:22.346" v="278" actId="20577"/>
          <ac:spMkLst>
            <pc:docMk/>
            <pc:sldMk cId="468708235" sldId="6846"/>
            <ac:spMk id="7171" creationId="{28D9D57B-45AB-4BB4-A5D4-80E6F6D6FC79}"/>
          </ac:spMkLst>
        </pc:spChg>
        <pc:picChg chg="add mod">
          <ac:chgData name="Claudia Mora" userId="24c506dca79c9d25" providerId="LiveId" clId="{77E0D61D-D31F-43E8-AED8-BBF44ED8A53E}" dt="2024-09-20T21:26:05.349" v="145" actId="14100"/>
          <ac:picMkLst>
            <pc:docMk/>
            <pc:sldMk cId="468708235" sldId="6846"/>
            <ac:picMk id="2" creationId="{777D5D77-DE98-D538-CF6D-E4EDA976EF35}"/>
          </ac:picMkLst>
        </pc:picChg>
        <pc:picChg chg="del">
          <ac:chgData name="Claudia Mora" userId="24c506dca79c9d25" providerId="LiveId" clId="{77E0D61D-D31F-43E8-AED8-BBF44ED8A53E}" dt="2024-09-20T21:25:58.034" v="142" actId="478"/>
          <ac:picMkLst>
            <pc:docMk/>
            <pc:sldMk cId="468708235" sldId="6846"/>
            <ac:picMk id="45060" creationId="{51AA7D7F-7EF8-4E5F-A62B-96846F8BE506}"/>
          </ac:picMkLst>
        </pc:picChg>
      </pc:sldChg>
      <pc:sldChg chg="addSp delSp modSp mod">
        <pc:chgData name="Claudia Mora" userId="24c506dca79c9d25" providerId="LiveId" clId="{77E0D61D-D31F-43E8-AED8-BBF44ED8A53E}" dt="2024-09-20T21:33:27.856" v="279" actId="20577"/>
        <pc:sldMkLst>
          <pc:docMk/>
          <pc:sldMk cId="97205595" sldId="6847"/>
        </pc:sldMkLst>
        <pc:spChg chg="mod">
          <ac:chgData name="Claudia Mora" userId="24c506dca79c9d25" providerId="LiveId" clId="{77E0D61D-D31F-43E8-AED8-BBF44ED8A53E}" dt="2024-09-20T21:33:27.856" v="279" actId="20577"/>
          <ac:spMkLst>
            <pc:docMk/>
            <pc:sldMk cId="97205595" sldId="6847"/>
            <ac:spMk id="7171" creationId="{28D9D57B-45AB-4BB4-A5D4-80E6F6D6FC79}"/>
          </ac:spMkLst>
        </pc:spChg>
        <pc:picChg chg="add mod">
          <ac:chgData name="Claudia Mora" userId="24c506dca79c9d25" providerId="LiveId" clId="{77E0D61D-D31F-43E8-AED8-BBF44ED8A53E}" dt="2024-09-20T21:26:21.431" v="151" actId="1076"/>
          <ac:picMkLst>
            <pc:docMk/>
            <pc:sldMk cId="97205595" sldId="6847"/>
            <ac:picMk id="2" creationId="{E75A1B85-C3CD-E946-A574-A781D27F3316}"/>
          </ac:picMkLst>
        </pc:picChg>
        <pc:picChg chg="del">
          <ac:chgData name="Claudia Mora" userId="24c506dca79c9d25" providerId="LiveId" clId="{77E0D61D-D31F-43E8-AED8-BBF44ED8A53E}" dt="2024-09-20T21:26:09.516" v="146" actId="478"/>
          <ac:picMkLst>
            <pc:docMk/>
            <pc:sldMk cId="97205595" sldId="6847"/>
            <ac:picMk id="45060" creationId="{51AA7D7F-7EF8-4E5F-A62B-96846F8BE506}"/>
          </ac:picMkLst>
        </pc:picChg>
      </pc:sldChg>
      <pc:sldChg chg="addSp delSp modSp mod">
        <pc:chgData name="Claudia Mora" userId="24c506dca79c9d25" providerId="LiveId" clId="{77E0D61D-D31F-43E8-AED8-BBF44ED8A53E}" dt="2024-09-20T21:33:38.349" v="285" actId="20577"/>
        <pc:sldMkLst>
          <pc:docMk/>
          <pc:sldMk cId="2308189045" sldId="6848"/>
        </pc:sldMkLst>
        <pc:spChg chg="mod">
          <ac:chgData name="Claudia Mora" userId="24c506dca79c9d25" providerId="LiveId" clId="{77E0D61D-D31F-43E8-AED8-BBF44ED8A53E}" dt="2024-09-20T21:33:38.349" v="285" actId="20577"/>
          <ac:spMkLst>
            <pc:docMk/>
            <pc:sldMk cId="2308189045" sldId="6848"/>
            <ac:spMk id="7171" creationId="{28D9D57B-45AB-4BB4-A5D4-80E6F6D6FC79}"/>
          </ac:spMkLst>
        </pc:spChg>
        <pc:picChg chg="add mod">
          <ac:chgData name="Claudia Mora" userId="24c506dca79c9d25" providerId="LiveId" clId="{77E0D61D-D31F-43E8-AED8-BBF44ED8A53E}" dt="2024-09-20T21:26:31.647" v="156" actId="1076"/>
          <ac:picMkLst>
            <pc:docMk/>
            <pc:sldMk cId="2308189045" sldId="6848"/>
            <ac:picMk id="2" creationId="{EA30DC9F-3445-A61A-C5B3-7C017B961368}"/>
          </ac:picMkLst>
        </pc:picChg>
        <pc:picChg chg="del">
          <ac:chgData name="Claudia Mora" userId="24c506dca79c9d25" providerId="LiveId" clId="{77E0D61D-D31F-43E8-AED8-BBF44ED8A53E}" dt="2024-09-20T21:26:23.527" v="152" actId="478"/>
          <ac:picMkLst>
            <pc:docMk/>
            <pc:sldMk cId="2308189045" sldId="6848"/>
            <ac:picMk id="45060" creationId="{51AA7D7F-7EF8-4E5F-A62B-96846F8BE506}"/>
          </ac:picMkLst>
        </pc:picChg>
      </pc:sldChg>
      <pc:sldChg chg="addSp delSp modSp mod">
        <pc:chgData name="Claudia Mora" userId="24c506dca79c9d25" providerId="LiveId" clId="{77E0D61D-D31F-43E8-AED8-BBF44ED8A53E}" dt="2024-09-20T21:34:29.224" v="289" actId="20577"/>
        <pc:sldMkLst>
          <pc:docMk/>
          <pc:sldMk cId="3134551446" sldId="6849"/>
        </pc:sldMkLst>
        <pc:spChg chg="mod">
          <ac:chgData name="Claudia Mora" userId="24c506dca79c9d25" providerId="LiveId" clId="{77E0D61D-D31F-43E8-AED8-BBF44ED8A53E}" dt="2024-09-20T21:34:29.224" v="289" actId="20577"/>
          <ac:spMkLst>
            <pc:docMk/>
            <pc:sldMk cId="3134551446" sldId="6849"/>
            <ac:spMk id="7171" creationId="{28D9D57B-45AB-4BB4-A5D4-80E6F6D6FC79}"/>
          </ac:spMkLst>
        </pc:spChg>
        <pc:picChg chg="add mod">
          <ac:chgData name="Claudia Mora" userId="24c506dca79c9d25" providerId="LiveId" clId="{77E0D61D-D31F-43E8-AED8-BBF44ED8A53E}" dt="2024-09-20T21:26:42.833" v="161" actId="1076"/>
          <ac:picMkLst>
            <pc:docMk/>
            <pc:sldMk cId="3134551446" sldId="6849"/>
            <ac:picMk id="2" creationId="{C83E9910-6C8D-EBCE-C758-88A43F1B44C1}"/>
          </ac:picMkLst>
        </pc:picChg>
        <pc:picChg chg="del">
          <ac:chgData name="Claudia Mora" userId="24c506dca79c9d25" providerId="LiveId" clId="{77E0D61D-D31F-43E8-AED8-BBF44ED8A53E}" dt="2024-09-20T21:26:35.902" v="157" actId="478"/>
          <ac:picMkLst>
            <pc:docMk/>
            <pc:sldMk cId="3134551446" sldId="6849"/>
            <ac:picMk id="45060" creationId="{51AA7D7F-7EF8-4E5F-A62B-96846F8BE506}"/>
          </ac:picMkLst>
        </pc:picChg>
      </pc:sldChg>
      <pc:sldChg chg="addSp delSp modSp mod">
        <pc:chgData name="Claudia Mora" userId="24c506dca79c9d25" providerId="LiveId" clId="{77E0D61D-D31F-43E8-AED8-BBF44ED8A53E}" dt="2024-09-20T21:26:52.868" v="166" actId="1076"/>
        <pc:sldMkLst>
          <pc:docMk/>
          <pc:sldMk cId="3023738097" sldId="6853"/>
        </pc:sldMkLst>
        <pc:picChg chg="add mod">
          <ac:chgData name="Claudia Mora" userId="24c506dca79c9d25" providerId="LiveId" clId="{77E0D61D-D31F-43E8-AED8-BBF44ED8A53E}" dt="2024-09-20T21:26:52.868" v="166" actId="1076"/>
          <ac:picMkLst>
            <pc:docMk/>
            <pc:sldMk cId="3023738097" sldId="6853"/>
            <ac:picMk id="2" creationId="{543210F0-7358-2432-3464-02E1496BA668}"/>
          </ac:picMkLst>
        </pc:picChg>
        <pc:picChg chg="del">
          <ac:chgData name="Claudia Mora" userId="24c506dca79c9d25" providerId="LiveId" clId="{77E0D61D-D31F-43E8-AED8-BBF44ED8A53E}" dt="2024-09-20T21:26:45.033" v="162" actId="478"/>
          <ac:picMkLst>
            <pc:docMk/>
            <pc:sldMk cId="3023738097" sldId="6853"/>
            <ac:picMk id="28676" creationId="{80896512-6DF6-41AB-BE5D-721D59EED172}"/>
          </ac:picMkLst>
        </pc:picChg>
      </pc:sldChg>
      <pc:sldChg chg="addSp delSp modSp mod">
        <pc:chgData name="Claudia Mora" userId="24c506dca79c9d25" providerId="LiveId" clId="{77E0D61D-D31F-43E8-AED8-BBF44ED8A53E}" dt="2024-09-20T21:27:02.691" v="171" actId="1076"/>
        <pc:sldMkLst>
          <pc:docMk/>
          <pc:sldMk cId="0" sldId="6854"/>
        </pc:sldMkLst>
        <pc:picChg chg="add mod">
          <ac:chgData name="Claudia Mora" userId="24c506dca79c9d25" providerId="LiveId" clId="{77E0D61D-D31F-43E8-AED8-BBF44ED8A53E}" dt="2024-09-20T21:27:02.691" v="171" actId="1076"/>
          <ac:picMkLst>
            <pc:docMk/>
            <pc:sldMk cId="0" sldId="6854"/>
            <ac:picMk id="2" creationId="{7601484D-60A6-04D0-1550-396D94781D9E}"/>
          </ac:picMkLst>
        </pc:picChg>
        <pc:picChg chg="del">
          <ac:chgData name="Claudia Mora" userId="24c506dca79c9d25" providerId="LiveId" clId="{77E0D61D-D31F-43E8-AED8-BBF44ED8A53E}" dt="2024-09-20T21:26:55.023" v="167" actId="478"/>
          <ac:picMkLst>
            <pc:docMk/>
            <pc:sldMk cId="0" sldId="6854"/>
            <ac:picMk id="47108" creationId="{58E5B600-D5BF-4E26-BD35-BF11AF9F0A65}"/>
          </ac:picMkLst>
        </pc:picChg>
      </pc:sldChg>
      <pc:sldChg chg="addSp delSp modSp mod">
        <pc:chgData name="Claudia Mora" userId="24c506dca79c9d25" providerId="LiveId" clId="{77E0D61D-D31F-43E8-AED8-BBF44ED8A53E}" dt="2024-09-20T21:27:12.398" v="176" actId="1076"/>
        <pc:sldMkLst>
          <pc:docMk/>
          <pc:sldMk cId="2873631093" sldId="6855"/>
        </pc:sldMkLst>
        <pc:picChg chg="add mod">
          <ac:chgData name="Claudia Mora" userId="24c506dca79c9d25" providerId="LiveId" clId="{77E0D61D-D31F-43E8-AED8-BBF44ED8A53E}" dt="2024-09-20T21:27:12.398" v="176" actId="1076"/>
          <ac:picMkLst>
            <pc:docMk/>
            <pc:sldMk cId="2873631093" sldId="6855"/>
            <ac:picMk id="2" creationId="{F7FE3152-67A9-75F9-8D32-5BD872CBC612}"/>
          </ac:picMkLst>
        </pc:picChg>
        <pc:picChg chg="del">
          <ac:chgData name="Claudia Mora" userId="24c506dca79c9d25" providerId="LiveId" clId="{77E0D61D-D31F-43E8-AED8-BBF44ED8A53E}" dt="2024-09-20T21:27:05.554" v="172" actId="478"/>
          <ac:picMkLst>
            <pc:docMk/>
            <pc:sldMk cId="2873631093" sldId="6855"/>
            <ac:picMk id="28676" creationId="{80896512-6DF6-41AB-BE5D-721D59EED172}"/>
          </ac:picMkLst>
        </pc:picChg>
      </pc:sldChg>
      <pc:sldChg chg="addSp delSp modSp mod">
        <pc:chgData name="Claudia Mora" userId="24c506dca79c9d25" providerId="LiveId" clId="{77E0D61D-D31F-43E8-AED8-BBF44ED8A53E}" dt="2024-09-20T21:27:35.436" v="186" actId="1076"/>
        <pc:sldMkLst>
          <pc:docMk/>
          <pc:sldMk cId="35035969" sldId="6856"/>
        </pc:sldMkLst>
        <pc:picChg chg="add mod">
          <ac:chgData name="Claudia Mora" userId="24c506dca79c9d25" providerId="LiveId" clId="{77E0D61D-D31F-43E8-AED8-BBF44ED8A53E}" dt="2024-09-20T21:27:35.436" v="186" actId="1076"/>
          <ac:picMkLst>
            <pc:docMk/>
            <pc:sldMk cId="35035969" sldId="6856"/>
            <ac:picMk id="2" creationId="{4DAAAF40-464C-7061-3790-EB75A9328811}"/>
          </ac:picMkLst>
        </pc:picChg>
        <pc:picChg chg="del">
          <ac:chgData name="Claudia Mora" userId="24c506dca79c9d25" providerId="LiveId" clId="{77E0D61D-D31F-43E8-AED8-BBF44ED8A53E}" dt="2024-09-20T21:27:26.611" v="182" actId="478"/>
          <ac:picMkLst>
            <pc:docMk/>
            <pc:sldMk cId="35035969" sldId="6856"/>
            <ac:picMk id="28676" creationId="{80896512-6DF6-41AB-BE5D-721D59EED172}"/>
          </ac:picMkLst>
        </pc:picChg>
      </pc:sldChg>
      <pc:sldChg chg="addSp delSp modSp mod">
        <pc:chgData name="Claudia Mora" userId="24c506dca79c9d25" providerId="LiveId" clId="{77E0D61D-D31F-43E8-AED8-BBF44ED8A53E}" dt="2024-09-20T21:28:15.825" v="205" actId="1076"/>
        <pc:sldMkLst>
          <pc:docMk/>
          <pc:sldMk cId="4245560063" sldId="6857"/>
        </pc:sldMkLst>
        <pc:picChg chg="add mod">
          <ac:chgData name="Claudia Mora" userId="24c506dca79c9d25" providerId="LiveId" clId="{77E0D61D-D31F-43E8-AED8-BBF44ED8A53E}" dt="2024-09-20T21:28:15.825" v="205" actId="1076"/>
          <ac:picMkLst>
            <pc:docMk/>
            <pc:sldMk cId="4245560063" sldId="6857"/>
            <ac:picMk id="2" creationId="{79AAE495-6C6C-B234-94BF-F46DA18A477E}"/>
          </ac:picMkLst>
        </pc:picChg>
        <pc:picChg chg="del">
          <ac:chgData name="Claudia Mora" userId="24c506dca79c9d25" providerId="LiveId" clId="{77E0D61D-D31F-43E8-AED8-BBF44ED8A53E}" dt="2024-09-20T21:28:08.163" v="201" actId="478"/>
          <ac:picMkLst>
            <pc:docMk/>
            <pc:sldMk cId="4245560063" sldId="6857"/>
            <ac:picMk id="28676" creationId="{80896512-6DF6-41AB-BE5D-721D59EED172}"/>
          </ac:picMkLst>
        </pc:picChg>
      </pc:sldChg>
      <pc:sldChg chg="addSp delSp modSp mod">
        <pc:chgData name="Claudia Mora" userId="24c506dca79c9d25" providerId="LiveId" clId="{77E0D61D-D31F-43E8-AED8-BBF44ED8A53E}" dt="2024-09-20T21:28:26.844" v="210" actId="1076"/>
        <pc:sldMkLst>
          <pc:docMk/>
          <pc:sldMk cId="3987771647" sldId="6858"/>
        </pc:sldMkLst>
        <pc:picChg chg="add mod">
          <ac:chgData name="Claudia Mora" userId="24c506dca79c9d25" providerId="LiveId" clId="{77E0D61D-D31F-43E8-AED8-BBF44ED8A53E}" dt="2024-09-20T21:28:26.844" v="210" actId="1076"/>
          <ac:picMkLst>
            <pc:docMk/>
            <pc:sldMk cId="3987771647" sldId="6858"/>
            <ac:picMk id="2" creationId="{E5893411-A416-E31B-3E80-272FB5728379}"/>
          </ac:picMkLst>
        </pc:picChg>
        <pc:picChg chg="del">
          <ac:chgData name="Claudia Mora" userId="24c506dca79c9d25" providerId="LiveId" clId="{77E0D61D-D31F-43E8-AED8-BBF44ED8A53E}" dt="2024-09-20T21:28:18.917" v="206" actId="478"/>
          <ac:picMkLst>
            <pc:docMk/>
            <pc:sldMk cId="3987771647" sldId="6858"/>
            <ac:picMk id="28676" creationId="{80896512-6DF6-41AB-BE5D-721D59EED172}"/>
          </ac:picMkLst>
        </pc:picChg>
      </pc:sldChg>
      <pc:sldChg chg="addSp delSp modSp mod">
        <pc:chgData name="Claudia Mora" userId="24c506dca79c9d25" providerId="LiveId" clId="{77E0D61D-D31F-43E8-AED8-BBF44ED8A53E}" dt="2024-09-20T21:35:09.693" v="305" actId="20577"/>
        <pc:sldMkLst>
          <pc:docMk/>
          <pc:sldMk cId="0" sldId="6859"/>
        </pc:sldMkLst>
        <pc:spChg chg="mod">
          <ac:chgData name="Claudia Mora" userId="24c506dca79c9d25" providerId="LiveId" clId="{77E0D61D-D31F-43E8-AED8-BBF44ED8A53E}" dt="2024-09-20T21:35:09.693" v="305" actId="20577"/>
          <ac:spMkLst>
            <pc:docMk/>
            <pc:sldMk cId="0" sldId="6859"/>
            <ac:spMk id="7171" creationId="{299CADC7-AAF0-44F3-A95C-385C65A19A4F}"/>
          </ac:spMkLst>
        </pc:spChg>
        <pc:picChg chg="add mod">
          <ac:chgData name="Claudia Mora" userId="24c506dca79c9d25" providerId="LiveId" clId="{77E0D61D-D31F-43E8-AED8-BBF44ED8A53E}" dt="2024-09-20T21:27:22.120" v="181" actId="1076"/>
          <ac:picMkLst>
            <pc:docMk/>
            <pc:sldMk cId="0" sldId="6859"/>
            <ac:picMk id="2" creationId="{2F7438A9-57C3-D9B7-0F24-55813CAD99C0}"/>
          </ac:picMkLst>
        </pc:picChg>
        <pc:picChg chg="del">
          <ac:chgData name="Claudia Mora" userId="24c506dca79c9d25" providerId="LiveId" clId="{77E0D61D-D31F-43E8-AED8-BBF44ED8A53E}" dt="2024-09-20T21:27:14.252" v="177" actId="478"/>
          <ac:picMkLst>
            <pc:docMk/>
            <pc:sldMk cId="0" sldId="6859"/>
            <ac:picMk id="49156" creationId="{BEF2EDA9-10E1-4955-BF29-DC15082F1B19}"/>
          </ac:picMkLst>
        </pc:picChg>
      </pc:sldChg>
      <pc:sldChg chg="addSp delSp modSp mod">
        <pc:chgData name="Claudia Mora" userId="24c506dca79c9d25" providerId="LiveId" clId="{77E0D61D-D31F-43E8-AED8-BBF44ED8A53E}" dt="2024-09-20T21:27:45.765" v="191" actId="1076"/>
        <pc:sldMkLst>
          <pc:docMk/>
          <pc:sldMk cId="0" sldId="6861"/>
        </pc:sldMkLst>
        <pc:picChg chg="add mod">
          <ac:chgData name="Claudia Mora" userId="24c506dca79c9d25" providerId="LiveId" clId="{77E0D61D-D31F-43E8-AED8-BBF44ED8A53E}" dt="2024-09-20T21:27:45.765" v="191" actId="1076"/>
          <ac:picMkLst>
            <pc:docMk/>
            <pc:sldMk cId="0" sldId="6861"/>
            <ac:picMk id="2" creationId="{A6A9954E-3A91-E695-BEAB-6BE6AB8C0DFE}"/>
          </ac:picMkLst>
        </pc:picChg>
        <pc:picChg chg="del">
          <ac:chgData name="Claudia Mora" userId="24c506dca79c9d25" providerId="LiveId" clId="{77E0D61D-D31F-43E8-AED8-BBF44ED8A53E}" dt="2024-09-20T21:27:37.886" v="187" actId="478"/>
          <ac:picMkLst>
            <pc:docMk/>
            <pc:sldMk cId="0" sldId="6861"/>
            <ac:picMk id="51204" creationId="{C24C93DD-AD2A-4861-8B49-2C6F1EA34212}"/>
          </ac:picMkLst>
        </pc:picChg>
      </pc:sldChg>
      <pc:sldChg chg="addSp delSp modSp mod">
        <pc:chgData name="Claudia Mora" userId="24c506dca79c9d25" providerId="LiveId" clId="{77E0D61D-D31F-43E8-AED8-BBF44ED8A53E}" dt="2024-09-20T21:28:06.417" v="200" actId="1076"/>
        <pc:sldMkLst>
          <pc:docMk/>
          <pc:sldMk cId="0" sldId="6862"/>
        </pc:sldMkLst>
        <pc:picChg chg="add mod">
          <ac:chgData name="Claudia Mora" userId="24c506dca79c9d25" providerId="LiveId" clId="{77E0D61D-D31F-43E8-AED8-BBF44ED8A53E}" dt="2024-09-20T21:28:06.417" v="200" actId="1076"/>
          <ac:picMkLst>
            <pc:docMk/>
            <pc:sldMk cId="0" sldId="6862"/>
            <ac:picMk id="2" creationId="{CC91810C-887E-58F2-9D54-4AEC724E767F}"/>
          </ac:picMkLst>
        </pc:picChg>
        <pc:picChg chg="del">
          <ac:chgData name="Claudia Mora" userId="24c506dca79c9d25" providerId="LiveId" clId="{77E0D61D-D31F-43E8-AED8-BBF44ED8A53E}" dt="2024-09-20T21:27:57.897" v="196" actId="478"/>
          <ac:picMkLst>
            <pc:docMk/>
            <pc:sldMk cId="0" sldId="6862"/>
            <ac:picMk id="52228" creationId="{BE9A205D-46B0-478F-A1C7-BE76754B9855}"/>
          </ac:picMkLst>
        </pc:picChg>
      </pc:sldChg>
      <pc:sldChg chg="addSp delSp modSp mod">
        <pc:chgData name="Claudia Mora" userId="24c506dca79c9d25" providerId="LiveId" clId="{77E0D61D-D31F-43E8-AED8-BBF44ED8A53E}" dt="2024-09-20T21:28:33.917" v="213" actId="1076"/>
        <pc:sldMkLst>
          <pc:docMk/>
          <pc:sldMk cId="1834369732" sldId="6864"/>
        </pc:sldMkLst>
        <pc:picChg chg="add mod">
          <ac:chgData name="Claudia Mora" userId="24c506dca79c9d25" providerId="LiveId" clId="{77E0D61D-D31F-43E8-AED8-BBF44ED8A53E}" dt="2024-09-20T21:28:33.917" v="213" actId="1076"/>
          <ac:picMkLst>
            <pc:docMk/>
            <pc:sldMk cId="1834369732" sldId="6864"/>
            <ac:picMk id="2" creationId="{E04F4915-222A-4424-8327-408076861890}"/>
          </ac:picMkLst>
        </pc:picChg>
        <pc:picChg chg="del">
          <ac:chgData name="Claudia Mora" userId="24c506dca79c9d25" providerId="LiveId" clId="{77E0D61D-D31F-43E8-AED8-BBF44ED8A53E}" dt="2024-09-20T21:28:29.174" v="211" actId="478"/>
          <ac:picMkLst>
            <pc:docMk/>
            <pc:sldMk cId="1834369732" sldId="6864"/>
            <ac:picMk id="3" creationId="{EA595C26-B8BC-41E4-93B1-CB3A6BD880C8}"/>
          </ac:picMkLst>
        </pc:picChg>
      </pc:sldChg>
      <pc:sldChg chg="addSp delSp modSp mod">
        <pc:chgData name="Claudia Mora" userId="24c506dca79c9d25" providerId="LiveId" clId="{77E0D61D-D31F-43E8-AED8-BBF44ED8A53E}" dt="2024-09-20T21:28:53.690" v="221" actId="1076"/>
        <pc:sldMkLst>
          <pc:docMk/>
          <pc:sldMk cId="0" sldId="6865"/>
        </pc:sldMkLst>
        <pc:picChg chg="add mod">
          <ac:chgData name="Claudia Mora" userId="24c506dca79c9d25" providerId="LiveId" clId="{77E0D61D-D31F-43E8-AED8-BBF44ED8A53E}" dt="2024-09-20T21:28:53.690" v="221" actId="1076"/>
          <ac:picMkLst>
            <pc:docMk/>
            <pc:sldMk cId="0" sldId="6865"/>
            <ac:picMk id="2" creationId="{CBBF177E-F6DD-63AA-E24E-41EBC5D7B2B1}"/>
          </ac:picMkLst>
        </pc:picChg>
        <pc:picChg chg="del">
          <ac:chgData name="Claudia Mora" userId="24c506dca79c9d25" providerId="LiveId" clId="{77E0D61D-D31F-43E8-AED8-BBF44ED8A53E}" dt="2024-09-20T21:28:44.894" v="217" actId="478"/>
          <ac:picMkLst>
            <pc:docMk/>
            <pc:sldMk cId="0" sldId="6865"/>
            <ac:picMk id="56324" creationId="{491AF8F6-11E0-4714-9617-CFA5998EA906}"/>
          </ac:picMkLst>
        </pc:picChg>
      </pc:sldChg>
      <pc:sldChg chg="addSp delSp modSp mod">
        <pc:chgData name="Claudia Mora" userId="24c506dca79c9d25" providerId="LiveId" clId="{77E0D61D-D31F-43E8-AED8-BBF44ED8A53E}" dt="2024-09-20T21:28:59.731" v="224" actId="1076"/>
        <pc:sldMkLst>
          <pc:docMk/>
          <pc:sldMk cId="3296754408" sldId="6866"/>
        </pc:sldMkLst>
        <pc:picChg chg="add mod">
          <ac:chgData name="Claudia Mora" userId="24c506dca79c9d25" providerId="LiveId" clId="{77E0D61D-D31F-43E8-AED8-BBF44ED8A53E}" dt="2024-09-20T21:28:59.731" v="224" actId="1076"/>
          <ac:picMkLst>
            <pc:docMk/>
            <pc:sldMk cId="3296754408" sldId="6866"/>
            <ac:picMk id="2" creationId="{70387562-B0D4-C2FB-B15E-D2E03CE15D9D}"/>
          </ac:picMkLst>
        </pc:picChg>
        <pc:picChg chg="del">
          <ac:chgData name="Claudia Mora" userId="24c506dca79c9d25" providerId="LiveId" clId="{77E0D61D-D31F-43E8-AED8-BBF44ED8A53E}" dt="2024-09-20T21:28:56.141" v="222" actId="478"/>
          <ac:picMkLst>
            <pc:docMk/>
            <pc:sldMk cId="3296754408" sldId="6866"/>
            <ac:picMk id="3" creationId="{EA595C26-B8BC-41E4-93B1-CB3A6BD880C8}"/>
          </ac:picMkLst>
        </pc:picChg>
      </pc:sldChg>
      <pc:sldChg chg="addSp delSp modSp mod">
        <pc:chgData name="Claudia Mora" userId="24c506dca79c9d25" providerId="LiveId" clId="{77E0D61D-D31F-43E8-AED8-BBF44ED8A53E}" dt="2024-09-20T21:29:08.910" v="228" actId="1076"/>
        <pc:sldMkLst>
          <pc:docMk/>
          <pc:sldMk cId="0" sldId="6867"/>
        </pc:sldMkLst>
        <pc:picChg chg="add mod">
          <ac:chgData name="Claudia Mora" userId="24c506dca79c9d25" providerId="LiveId" clId="{77E0D61D-D31F-43E8-AED8-BBF44ED8A53E}" dt="2024-09-20T21:29:08.910" v="228" actId="1076"/>
          <ac:picMkLst>
            <pc:docMk/>
            <pc:sldMk cId="0" sldId="6867"/>
            <ac:picMk id="2" creationId="{744CFEB1-56E9-78C9-95D7-9032EE2724B5}"/>
          </ac:picMkLst>
        </pc:picChg>
        <pc:picChg chg="del">
          <ac:chgData name="Claudia Mora" userId="24c506dca79c9d25" providerId="LiveId" clId="{77E0D61D-D31F-43E8-AED8-BBF44ED8A53E}" dt="2024-09-20T21:29:01.699" v="225" actId="478"/>
          <ac:picMkLst>
            <pc:docMk/>
            <pc:sldMk cId="0" sldId="6867"/>
            <ac:picMk id="57348" creationId="{E4D3F228-7CB7-458D-81AE-92057B3CD3DF}"/>
          </ac:picMkLst>
        </pc:picChg>
      </pc:sldChg>
    </pc:docChg>
  </pc:docChgLst>
  <pc:docChgLst>
    <pc:chgData name="Claudia Mora" userId="24c506dca79c9d25" providerId="LiveId" clId="{A63C2B89-0110-4ED6-AF85-F35B0E152D6F}"/>
    <pc:docChg chg="undo custSel addSld delSld modSld">
      <pc:chgData name="Claudia Mora" userId="24c506dca79c9d25" providerId="LiveId" clId="{A63C2B89-0110-4ED6-AF85-F35B0E152D6F}" dt="2024-06-22T18:32:55.607" v="510"/>
      <pc:docMkLst>
        <pc:docMk/>
      </pc:docMkLst>
      <pc:sldChg chg="modSp mod">
        <pc:chgData name="Claudia Mora" userId="24c506dca79c9d25" providerId="LiveId" clId="{A63C2B89-0110-4ED6-AF85-F35B0E152D6F}" dt="2024-06-12T01:55:32.246" v="9" actId="207"/>
        <pc:sldMkLst>
          <pc:docMk/>
          <pc:sldMk cId="0" sldId="258"/>
        </pc:sldMkLst>
        <pc:spChg chg="mod">
          <ac:chgData name="Claudia Mora" userId="24c506dca79c9d25" providerId="LiveId" clId="{A63C2B89-0110-4ED6-AF85-F35B0E152D6F}" dt="2024-06-12T01:55:32.246" v="9" actId="207"/>
          <ac:spMkLst>
            <pc:docMk/>
            <pc:sldMk cId="0" sldId="258"/>
            <ac:spMk id="4099" creationId="{E33BC82E-CBB4-414C-9433-F6C16940E45D}"/>
          </ac:spMkLst>
        </pc:spChg>
      </pc:sldChg>
      <pc:sldChg chg="del">
        <pc:chgData name="Claudia Mora" userId="24c506dca79c9d25" providerId="LiveId" clId="{A63C2B89-0110-4ED6-AF85-F35B0E152D6F}" dt="2024-06-12T01:56:44.382" v="15" actId="47"/>
        <pc:sldMkLst>
          <pc:docMk/>
          <pc:sldMk cId="0" sldId="261"/>
        </pc:sldMkLst>
      </pc:sldChg>
      <pc:sldChg chg="del">
        <pc:chgData name="Claudia Mora" userId="24c506dca79c9d25" providerId="LiveId" clId="{A63C2B89-0110-4ED6-AF85-F35B0E152D6F}" dt="2024-06-15T14:28:55.978" v="209" actId="47"/>
        <pc:sldMkLst>
          <pc:docMk/>
          <pc:sldMk cId="0" sldId="270"/>
        </pc:sldMkLst>
      </pc:sldChg>
      <pc:sldChg chg="del">
        <pc:chgData name="Claudia Mora" userId="24c506dca79c9d25" providerId="LiveId" clId="{A63C2B89-0110-4ED6-AF85-F35B0E152D6F}" dt="2024-06-16T00:12:48.063" v="480" actId="47"/>
        <pc:sldMkLst>
          <pc:docMk/>
          <pc:sldMk cId="0" sldId="271"/>
        </pc:sldMkLst>
      </pc:sldChg>
      <pc:sldChg chg="del">
        <pc:chgData name="Claudia Mora" userId="24c506dca79c9d25" providerId="LiveId" clId="{A63C2B89-0110-4ED6-AF85-F35B0E152D6F}" dt="2024-06-16T00:13:31.417" v="482" actId="47"/>
        <pc:sldMkLst>
          <pc:docMk/>
          <pc:sldMk cId="0" sldId="272"/>
        </pc:sldMkLst>
      </pc:sldChg>
      <pc:sldChg chg="del">
        <pc:chgData name="Claudia Mora" userId="24c506dca79c9d25" providerId="LiveId" clId="{A63C2B89-0110-4ED6-AF85-F35B0E152D6F}" dt="2024-06-15T14:27:59.703" v="204" actId="47"/>
        <pc:sldMkLst>
          <pc:docMk/>
          <pc:sldMk cId="0" sldId="317"/>
        </pc:sldMkLst>
      </pc:sldChg>
      <pc:sldChg chg="del">
        <pc:chgData name="Claudia Mora" userId="24c506dca79c9d25" providerId="LiveId" clId="{A63C2B89-0110-4ED6-AF85-F35B0E152D6F}" dt="2024-06-12T01:54:31.112" v="0" actId="47"/>
        <pc:sldMkLst>
          <pc:docMk/>
          <pc:sldMk cId="0" sldId="435"/>
        </pc:sldMkLst>
      </pc:sldChg>
      <pc:sldChg chg="del">
        <pc:chgData name="Claudia Mora" userId="24c506dca79c9d25" providerId="LiveId" clId="{A63C2B89-0110-4ED6-AF85-F35B0E152D6F}" dt="2024-06-12T01:54:35.390" v="1" actId="47"/>
        <pc:sldMkLst>
          <pc:docMk/>
          <pc:sldMk cId="0" sldId="436"/>
        </pc:sldMkLst>
      </pc:sldChg>
      <pc:sldChg chg="del">
        <pc:chgData name="Claudia Mora" userId="24c506dca79c9d25" providerId="LiveId" clId="{A63C2B89-0110-4ED6-AF85-F35B0E152D6F}" dt="2024-06-12T01:54:58.250" v="6" actId="47"/>
        <pc:sldMkLst>
          <pc:docMk/>
          <pc:sldMk cId="0" sldId="438"/>
        </pc:sldMkLst>
      </pc:sldChg>
      <pc:sldChg chg="del">
        <pc:chgData name="Claudia Mora" userId="24c506dca79c9d25" providerId="LiveId" clId="{A63C2B89-0110-4ED6-AF85-F35B0E152D6F}" dt="2024-06-12T01:55:55.877" v="14" actId="47"/>
        <pc:sldMkLst>
          <pc:docMk/>
          <pc:sldMk cId="0" sldId="439"/>
        </pc:sldMkLst>
      </pc:sldChg>
      <pc:sldChg chg="del">
        <pc:chgData name="Claudia Mora" userId="24c506dca79c9d25" providerId="LiveId" clId="{A63C2B89-0110-4ED6-AF85-F35B0E152D6F}" dt="2024-06-12T01:57:13.434" v="19" actId="47"/>
        <pc:sldMkLst>
          <pc:docMk/>
          <pc:sldMk cId="0" sldId="440"/>
        </pc:sldMkLst>
      </pc:sldChg>
      <pc:sldChg chg="del">
        <pc:chgData name="Claudia Mora" userId="24c506dca79c9d25" providerId="LiveId" clId="{A63C2B89-0110-4ED6-AF85-F35B0E152D6F}" dt="2024-06-12T02:00:23.931" v="28" actId="47"/>
        <pc:sldMkLst>
          <pc:docMk/>
          <pc:sldMk cId="0" sldId="441"/>
        </pc:sldMkLst>
      </pc:sldChg>
      <pc:sldChg chg="del">
        <pc:chgData name="Claudia Mora" userId="24c506dca79c9d25" providerId="LiveId" clId="{A63C2B89-0110-4ED6-AF85-F35B0E152D6F}" dt="2024-06-12T01:59:32.394" v="23" actId="47"/>
        <pc:sldMkLst>
          <pc:docMk/>
          <pc:sldMk cId="0" sldId="442"/>
        </pc:sldMkLst>
      </pc:sldChg>
      <pc:sldChg chg="del">
        <pc:chgData name="Claudia Mora" userId="24c506dca79c9d25" providerId="LiveId" clId="{A63C2B89-0110-4ED6-AF85-F35B0E152D6F}" dt="2024-06-12T02:00:57.400" v="32" actId="47"/>
        <pc:sldMkLst>
          <pc:docMk/>
          <pc:sldMk cId="0" sldId="443"/>
        </pc:sldMkLst>
      </pc:sldChg>
      <pc:sldChg chg="del">
        <pc:chgData name="Claudia Mora" userId="24c506dca79c9d25" providerId="LiveId" clId="{A63C2B89-0110-4ED6-AF85-F35B0E152D6F}" dt="2024-06-12T02:01:28.339" v="36" actId="47"/>
        <pc:sldMkLst>
          <pc:docMk/>
          <pc:sldMk cId="0" sldId="445"/>
        </pc:sldMkLst>
      </pc:sldChg>
      <pc:sldChg chg="modSp del mod">
        <pc:chgData name="Claudia Mora" userId="24c506dca79c9d25" providerId="LiveId" clId="{A63C2B89-0110-4ED6-AF85-F35B0E152D6F}" dt="2024-06-12T02:02:39.974" v="40" actId="207"/>
        <pc:sldMkLst>
          <pc:docMk/>
          <pc:sldMk cId="0" sldId="446"/>
        </pc:sldMkLst>
        <pc:spChg chg="mod">
          <ac:chgData name="Claudia Mora" userId="24c506dca79c9d25" providerId="LiveId" clId="{A63C2B89-0110-4ED6-AF85-F35B0E152D6F}" dt="2024-06-12T02:02:39.974" v="40" actId="207"/>
          <ac:spMkLst>
            <pc:docMk/>
            <pc:sldMk cId="0" sldId="446"/>
            <ac:spMk id="7171" creationId="{1CF04DE5-0F11-499F-9089-872417E25B1B}"/>
          </ac:spMkLst>
        </pc:spChg>
      </pc:sldChg>
      <pc:sldChg chg="del">
        <pc:chgData name="Claudia Mora" userId="24c506dca79c9d25" providerId="LiveId" clId="{A63C2B89-0110-4ED6-AF85-F35B0E152D6F}" dt="2024-06-15T13:54:44.581" v="91" actId="47"/>
        <pc:sldMkLst>
          <pc:docMk/>
          <pc:sldMk cId="0" sldId="447"/>
        </pc:sldMkLst>
      </pc:sldChg>
      <pc:sldChg chg="del">
        <pc:chgData name="Claudia Mora" userId="24c506dca79c9d25" providerId="LiveId" clId="{A63C2B89-0110-4ED6-AF85-F35B0E152D6F}" dt="2024-06-15T14:19:49.340" v="172" actId="47"/>
        <pc:sldMkLst>
          <pc:docMk/>
          <pc:sldMk cId="0" sldId="448"/>
        </pc:sldMkLst>
      </pc:sldChg>
      <pc:sldChg chg="del">
        <pc:chgData name="Claudia Mora" userId="24c506dca79c9d25" providerId="LiveId" clId="{A63C2B89-0110-4ED6-AF85-F35B0E152D6F}" dt="2024-06-15T13:56:06.621" v="92" actId="47"/>
        <pc:sldMkLst>
          <pc:docMk/>
          <pc:sldMk cId="0" sldId="449"/>
        </pc:sldMkLst>
      </pc:sldChg>
      <pc:sldChg chg="del">
        <pc:chgData name="Claudia Mora" userId="24c506dca79c9d25" providerId="LiveId" clId="{A63C2B89-0110-4ED6-AF85-F35B0E152D6F}" dt="2024-06-15T14:21:57.726" v="178" actId="47"/>
        <pc:sldMkLst>
          <pc:docMk/>
          <pc:sldMk cId="0" sldId="450"/>
        </pc:sldMkLst>
      </pc:sldChg>
      <pc:sldChg chg="add del">
        <pc:chgData name="Claudia Mora" userId="24c506dca79c9d25" providerId="LiveId" clId="{A63C2B89-0110-4ED6-AF85-F35B0E152D6F}" dt="2024-06-15T14:24:46.094" v="190" actId="47"/>
        <pc:sldMkLst>
          <pc:docMk/>
          <pc:sldMk cId="0" sldId="451"/>
        </pc:sldMkLst>
      </pc:sldChg>
      <pc:sldChg chg="del">
        <pc:chgData name="Claudia Mora" userId="24c506dca79c9d25" providerId="LiveId" clId="{A63C2B89-0110-4ED6-AF85-F35B0E152D6F}" dt="2024-06-15T14:28:12.863" v="208" actId="47"/>
        <pc:sldMkLst>
          <pc:docMk/>
          <pc:sldMk cId="0" sldId="452"/>
        </pc:sldMkLst>
      </pc:sldChg>
      <pc:sldChg chg="del">
        <pc:chgData name="Claudia Mora" userId="24c506dca79c9d25" providerId="LiveId" clId="{A63C2B89-0110-4ED6-AF85-F35B0E152D6F}" dt="2024-06-15T14:29:09.563" v="213" actId="47"/>
        <pc:sldMkLst>
          <pc:docMk/>
          <pc:sldMk cId="0" sldId="453"/>
        </pc:sldMkLst>
      </pc:sldChg>
      <pc:sldChg chg="del">
        <pc:chgData name="Claudia Mora" userId="24c506dca79c9d25" providerId="LiveId" clId="{A63C2B89-0110-4ED6-AF85-F35B0E152D6F}" dt="2024-06-15T14:20:21.237" v="174" actId="47"/>
        <pc:sldMkLst>
          <pc:docMk/>
          <pc:sldMk cId="0" sldId="456"/>
        </pc:sldMkLst>
      </pc:sldChg>
      <pc:sldChg chg="del">
        <pc:chgData name="Claudia Mora" userId="24c506dca79c9d25" providerId="LiveId" clId="{A63C2B89-0110-4ED6-AF85-F35B0E152D6F}" dt="2024-06-15T14:22:28.004" v="179" actId="47"/>
        <pc:sldMkLst>
          <pc:docMk/>
          <pc:sldMk cId="0" sldId="457"/>
        </pc:sldMkLst>
      </pc:sldChg>
      <pc:sldChg chg="del">
        <pc:chgData name="Claudia Mora" userId="24c506dca79c9d25" providerId="LiveId" clId="{A63C2B89-0110-4ED6-AF85-F35B0E152D6F}" dt="2024-06-15T14:25:14.789" v="191" actId="47"/>
        <pc:sldMkLst>
          <pc:docMk/>
          <pc:sldMk cId="0" sldId="458"/>
        </pc:sldMkLst>
      </pc:sldChg>
      <pc:sldChg chg="modSp mod">
        <pc:chgData name="Claudia Mora" userId="24c506dca79c9d25" providerId="LiveId" clId="{A63C2B89-0110-4ED6-AF85-F35B0E152D6F}" dt="2024-06-15T23:39:16.166" v="420" actId="207"/>
        <pc:sldMkLst>
          <pc:docMk/>
          <pc:sldMk cId="1227727363" sldId="1348"/>
        </pc:sldMkLst>
        <pc:spChg chg="mod">
          <ac:chgData name="Claudia Mora" userId="24c506dca79c9d25" providerId="LiveId" clId="{A63C2B89-0110-4ED6-AF85-F35B0E152D6F}" dt="2024-06-15T23:39:16.166" v="420" actId="207"/>
          <ac:spMkLst>
            <pc:docMk/>
            <pc:sldMk cId="1227727363" sldId="1348"/>
            <ac:spMk id="64514" creationId="{00000000-0000-0000-0000-000000000000}"/>
          </ac:spMkLst>
        </pc:spChg>
      </pc:sldChg>
      <pc:sldChg chg="modSp mod">
        <pc:chgData name="Claudia Mora" userId="24c506dca79c9d25" providerId="LiveId" clId="{A63C2B89-0110-4ED6-AF85-F35B0E152D6F}" dt="2024-06-16T00:23:11.248" v="485" actId="20577"/>
        <pc:sldMkLst>
          <pc:docMk/>
          <pc:sldMk cId="1066771620" sldId="1349"/>
        </pc:sldMkLst>
        <pc:spChg chg="mod">
          <ac:chgData name="Claudia Mora" userId="24c506dca79c9d25" providerId="LiveId" clId="{A63C2B89-0110-4ED6-AF85-F35B0E152D6F}" dt="2024-06-15T23:43:32.576" v="426" actId="20577"/>
          <ac:spMkLst>
            <pc:docMk/>
            <pc:sldMk cId="1066771620" sldId="1349"/>
            <ac:spMk id="37891" creationId="{00000000-0000-0000-0000-000000000000}"/>
          </ac:spMkLst>
        </pc:spChg>
        <pc:spChg chg="mod">
          <ac:chgData name="Claudia Mora" userId="24c506dca79c9d25" providerId="LiveId" clId="{A63C2B89-0110-4ED6-AF85-F35B0E152D6F}" dt="2024-06-16T00:23:11.248" v="485" actId="20577"/>
          <ac:spMkLst>
            <pc:docMk/>
            <pc:sldMk cId="1066771620" sldId="1349"/>
            <ac:spMk id="83969" creationId="{00000000-0000-0000-0000-000000000000}"/>
          </ac:spMkLst>
        </pc:spChg>
      </pc:sldChg>
      <pc:sldChg chg="modSp del mod">
        <pc:chgData name="Claudia Mora" userId="24c506dca79c9d25" providerId="LiveId" clId="{A63C2B89-0110-4ED6-AF85-F35B0E152D6F}" dt="2024-06-15T14:30:16.392" v="218" actId="207"/>
        <pc:sldMkLst>
          <pc:docMk/>
          <pc:sldMk cId="952851162" sldId="2064"/>
        </pc:sldMkLst>
        <pc:spChg chg="mod">
          <ac:chgData name="Claudia Mora" userId="24c506dca79c9d25" providerId="LiveId" clId="{A63C2B89-0110-4ED6-AF85-F35B0E152D6F}" dt="2024-06-15T14:30:16.392" v="218" actId="207"/>
          <ac:spMkLst>
            <pc:docMk/>
            <pc:sldMk cId="952851162" sldId="2064"/>
            <ac:spMk id="92163" creationId="{00000000-0000-0000-0000-000000000000}"/>
          </ac:spMkLst>
        </pc:spChg>
      </pc:sldChg>
      <pc:sldChg chg="modSp mod">
        <pc:chgData name="Claudia Mora" userId="24c506dca79c9d25" providerId="LiveId" clId="{A63C2B89-0110-4ED6-AF85-F35B0E152D6F}" dt="2024-06-15T14:16:35.406" v="154" actId="20577"/>
        <pc:sldMkLst>
          <pc:docMk/>
          <pc:sldMk cId="1169289879" sldId="2345"/>
        </pc:sldMkLst>
        <pc:spChg chg="mod">
          <ac:chgData name="Claudia Mora" userId="24c506dca79c9d25" providerId="LiveId" clId="{A63C2B89-0110-4ED6-AF85-F35B0E152D6F}" dt="2024-06-15T14:13:16.768" v="135" actId="20577"/>
          <ac:spMkLst>
            <pc:docMk/>
            <pc:sldMk cId="1169289879" sldId="2345"/>
            <ac:spMk id="36866" creationId="{00000000-0000-0000-0000-000000000000}"/>
          </ac:spMkLst>
        </pc:spChg>
        <pc:spChg chg="mod">
          <ac:chgData name="Claudia Mora" userId="24c506dca79c9d25" providerId="LiveId" clId="{A63C2B89-0110-4ED6-AF85-F35B0E152D6F}" dt="2024-06-15T14:16:35.406" v="154" actId="20577"/>
          <ac:spMkLst>
            <pc:docMk/>
            <pc:sldMk cId="1169289879" sldId="2345"/>
            <ac:spMk id="36867" creationId="{00000000-0000-0000-0000-000000000000}"/>
          </ac:spMkLst>
        </pc:spChg>
      </pc:sldChg>
      <pc:sldChg chg="del">
        <pc:chgData name="Claudia Mora" userId="24c506dca79c9d25" providerId="LiveId" clId="{A63C2B89-0110-4ED6-AF85-F35B0E152D6F}" dt="2024-06-15T14:18:47.640" v="164" actId="47"/>
        <pc:sldMkLst>
          <pc:docMk/>
          <pc:sldMk cId="1999162849" sldId="2380"/>
        </pc:sldMkLst>
      </pc:sldChg>
      <pc:sldChg chg="modSp mod">
        <pc:chgData name="Claudia Mora" userId="24c506dca79c9d25" providerId="LiveId" clId="{A63C2B89-0110-4ED6-AF85-F35B0E152D6F}" dt="2024-06-15T23:29:23.730" v="312" actId="20577"/>
        <pc:sldMkLst>
          <pc:docMk/>
          <pc:sldMk cId="1545650649" sldId="2931"/>
        </pc:sldMkLst>
        <pc:spChg chg="mod">
          <ac:chgData name="Claudia Mora" userId="24c506dca79c9d25" providerId="LiveId" clId="{A63C2B89-0110-4ED6-AF85-F35B0E152D6F}" dt="2024-06-15T23:29:23.730" v="312" actId="20577"/>
          <ac:spMkLst>
            <pc:docMk/>
            <pc:sldMk cId="1545650649" sldId="2931"/>
            <ac:spMk id="12" creationId="{D480E99C-8DC8-4733-8B21-E0166C90D919}"/>
          </ac:spMkLst>
        </pc:spChg>
        <pc:spChg chg="mod">
          <ac:chgData name="Claudia Mora" userId="24c506dca79c9d25" providerId="LiveId" clId="{A63C2B89-0110-4ED6-AF85-F35B0E152D6F}" dt="2024-06-15T23:28:55.781" v="309" actId="20577"/>
          <ac:spMkLst>
            <pc:docMk/>
            <pc:sldMk cId="1545650649" sldId="2931"/>
            <ac:spMk id="57347" creationId="{00000000-0000-0000-0000-000000000000}"/>
          </ac:spMkLst>
        </pc:spChg>
      </pc:sldChg>
      <pc:sldChg chg="add del">
        <pc:chgData name="Claudia Mora" userId="24c506dca79c9d25" providerId="LiveId" clId="{A63C2B89-0110-4ED6-AF85-F35B0E152D6F}" dt="2024-06-15T14:17:33.706" v="159" actId="47"/>
        <pc:sldMkLst>
          <pc:docMk/>
          <pc:sldMk cId="973396412" sldId="4796"/>
        </pc:sldMkLst>
      </pc:sldChg>
      <pc:sldChg chg="del">
        <pc:chgData name="Claudia Mora" userId="24c506dca79c9d25" providerId="LiveId" clId="{A63C2B89-0110-4ED6-AF85-F35B0E152D6F}" dt="2024-06-15T13:54:09.123" v="87" actId="47"/>
        <pc:sldMkLst>
          <pc:docMk/>
          <pc:sldMk cId="2853287437" sldId="5642"/>
        </pc:sldMkLst>
      </pc:sldChg>
      <pc:sldChg chg="del">
        <pc:chgData name="Claudia Mora" userId="24c506dca79c9d25" providerId="LiveId" clId="{A63C2B89-0110-4ED6-AF85-F35B0E152D6F}" dt="2024-06-15T14:23:48.185" v="180" actId="47"/>
        <pc:sldMkLst>
          <pc:docMk/>
          <pc:sldMk cId="2754450953" sldId="6552"/>
        </pc:sldMkLst>
      </pc:sldChg>
      <pc:sldChg chg="del">
        <pc:chgData name="Claudia Mora" userId="24c506dca79c9d25" providerId="LiveId" clId="{A63C2B89-0110-4ED6-AF85-F35B0E152D6F}" dt="2024-06-15T14:23:52.454" v="181" actId="47"/>
        <pc:sldMkLst>
          <pc:docMk/>
          <pc:sldMk cId="2627786709" sldId="6596"/>
        </pc:sldMkLst>
      </pc:sldChg>
      <pc:sldChg chg="del">
        <pc:chgData name="Claudia Mora" userId="24c506dca79c9d25" providerId="LiveId" clId="{A63C2B89-0110-4ED6-AF85-F35B0E152D6F}" dt="2024-06-12T01:55:36.032" v="10" actId="47"/>
        <pc:sldMkLst>
          <pc:docMk/>
          <pc:sldMk cId="1074667585" sldId="6761"/>
        </pc:sldMkLst>
      </pc:sldChg>
      <pc:sldChg chg="modSp mod">
        <pc:chgData name="Claudia Mora" userId="24c506dca79c9d25" providerId="LiveId" clId="{A63C2B89-0110-4ED6-AF85-F35B0E152D6F}" dt="2024-06-15T14:04:14.008" v="103"/>
        <pc:sldMkLst>
          <pc:docMk/>
          <pc:sldMk cId="1515259576" sldId="6771"/>
        </pc:sldMkLst>
        <pc:spChg chg="mod">
          <ac:chgData name="Claudia Mora" userId="24c506dca79c9d25" providerId="LiveId" clId="{A63C2B89-0110-4ED6-AF85-F35B0E152D6F}" dt="2024-06-15T14:04:14.008" v="103"/>
          <ac:spMkLst>
            <pc:docMk/>
            <pc:sldMk cId="1515259576" sldId="6771"/>
            <ac:spMk id="25602" creationId="{0C28E850-73BB-4EF0-965E-DBF4A412D29F}"/>
          </ac:spMkLst>
        </pc:spChg>
      </pc:sldChg>
      <pc:sldChg chg="del">
        <pc:chgData name="Claudia Mora" userId="24c506dca79c9d25" providerId="LiveId" clId="{A63C2B89-0110-4ED6-AF85-F35B0E152D6F}" dt="2024-06-12T02:02:44.595" v="41" actId="47"/>
        <pc:sldMkLst>
          <pc:docMk/>
          <pc:sldMk cId="2425184279" sldId="6775"/>
        </pc:sldMkLst>
      </pc:sldChg>
      <pc:sldChg chg="del">
        <pc:chgData name="Claudia Mora" userId="24c506dca79c9d25" providerId="LiveId" clId="{A63C2B89-0110-4ED6-AF85-F35B0E152D6F}" dt="2024-06-12T02:02:57.835" v="45" actId="47"/>
        <pc:sldMkLst>
          <pc:docMk/>
          <pc:sldMk cId="974342034" sldId="6776"/>
        </pc:sldMkLst>
      </pc:sldChg>
      <pc:sldChg chg="del">
        <pc:chgData name="Claudia Mora" userId="24c506dca79c9d25" providerId="LiveId" clId="{A63C2B89-0110-4ED6-AF85-F35B0E152D6F}" dt="2024-06-12T02:03:21.916" v="49" actId="47"/>
        <pc:sldMkLst>
          <pc:docMk/>
          <pc:sldMk cId="2334936764" sldId="6777"/>
        </pc:sldMkLst>
      </pc:sldChg>
      <pc:sldChg chg="del">
        <pc:chgData name="Claudia Mora" userId="24c506dca79c9d25" providerId="LiveId" clId="{A63C2B89-0110-4ED6-AF85-F35B0E152D6F}" dt="2024-06-12T02:03:33.984" v="53" actId="47"/>
        <pc:sldMkLst>
          <pc:docMk/>
          <pc:sldMk cId="2989544488" sldId="6778"/>
        </pc:sldMkLst>
      </pc:sldChg>
      <pc:sldChg chg="del">
        <pc:chgData name="Claudia Mora" userId="24c506dca79c9d25" providerId="LiveId" clId="{A63C2B89-0110-4ED6-AF85-F35B0E152D6F}" dt="2024-06-12T02:03:47.420" v="57" actId="47"/>
        <pc:sldMkLst>
          <pc:docMk/>
          <pc:sldMk cId="2949807715" sldId="6779"/>
        </pc:sldMkLst>
      </pc:sldChg>
      <pc:sldChg chg="del">
        <pc:chgData name="Claudia Mora" userId="24c506dca79c9d25" providerId="LiveId" clId="{A63C2B89-0110-4ED6-AF85-F35B0E152D6F}" dt="2024-06-12T02:04:04.197" v="61" actId="47"/>
        <pc:sldMkLst>
          <pc:docMk/>
          <pc:sldMk cId="1409817192" sldId="6780"/>
        </pc:sldMkLst>
      </pc:sldChg>
      <pc:sldChg chg="del">
        <pc:chgData name="Claudia Mora" userId="24c506dca79c9d25" providerId="LiveId" clId="{A63C2B89-0110-4ED6-AF85-F35B0E152D6F}" dt="2024-06-15T13:49:49.552" v="84" actId="47"/>
        <pc:sldMkLst>
          <pc:docMk/>
          <pc:sldMk cId="817884847" sldId="6781"/>
        </pc:sldMkLst>
      </pc:sldChg>
      <pc:sldChg chg="del">
        <pc:chgData name="Claudia Mora" userId="24c506dca79c9d25" providerId="LiveId" clId="{A63C2B89-0110-4ED6-AF85-F35B0E152D6F}" dt="2024-06-15T13:51:40.561" v="86" actId="47"/>
        <pc:sldMkLst>
          <pc:docMk/>
          <pc:sldMk cId="1965468793" sldId="6782"/>
        </pc:sldMkLst>
      </pc:sldChg>
      <pc:sldChg chg="modSp mod">
        <pc:chgData name="Claudia Mora" userId="24c506dca79c9d25" providerId="LiveId" clId="{A63C2B89-0110-4ED6-AF85-F35B0E152D6F}" dt="2024-06-15T13:48:49.532" v="79" actId="20577"/>
        <pc:sldMkLst>
          <pc:docMk/>
          <pc:sldMk cId="1735418462" sldId="6783"/>
        </pc:sldMkLst>
        <pc:spChg chg="mod">
          <ac:chgData name="Claudia Mora" userId="24c506dca79c9d25" providerId="LiveId" clId="{A63C2B89-0110-4ED6-AF85-F35B0E152D6F}" dt="2024-06-15T13:48:49.532" v="79" actId="20577"/>
          <ac:spMkLst>
            <pc:docMk/>
            <pc:sldMk cId="1735418462" sldId="6783"/>
            <ac:spMk id="27650" creationId="{00000000-0000-0000-0000-000000000000}"/>
          </ac:spMkLst>
        </pc:spChg>
      </pc:sldChg>
      <pc:sldChg chg="del">
        <pc:chgData name="Claudia Mora" userId="24c506dca79c9d25" providerId="LiveId" clId="{A63C2B89-0110-4ED6-AF85-F35B0E152D6F}" dt="2024-06-15T14:03:10.189" v="98" actId="47"/>
        <pc:sldMkLst>
          <pc:docMk/>
          <pc:sldMk cId="770467987" sldId="6785"/>
        </pc:sldMkLst>
      </pc:sldChg>
      <pc:sldChg chg="del">
        <pc:chgData name="Claudia Mora" userId="24c506dca79c9d25" providerId="LiveId" clId="{A63C2B89-0110-4ED6-AF85-F35B0E152D6F}" dt="2024-06-15T14:01:42.689" v="96" actId="47"/>
        <pc:sldMkLst>
          <pc:docMk/>
          <pc:sldMk cId="3012107623" sldId="6786"/>
        </pc:sldMkLst>
      </pc:sldChg>
      <pc:sldChg chg="del">
        <pc:chgData name="Claudia Mora" userId="24c506dca79c9d25" providerId="LiveId" clId="{A63C2B89-0110-4ED6-AF85-F35B0E152D6F}" dt="2024-06-15T14:05:33.798" v="115" actId="47"/>
        <pc:sldMkLst>
          <pc:docMk/>
          <pc:sldMk cId="3243896397" sldId="6787"/>
        </pc:sldMkLst>
      </pc:sldChg>
      <pc:sldChg chg="del">
        <pc:chgData name="Claudia Mora" userId="24c506dca79c9d25" providerId="LiveId" clId="{A63C2B89-0110-4ED6-AF85-F35B0E152D6F}" dt="2024-06-15T14:19:16.785" v="168" actId="47"/>
        <pc:sldMkLst>
          <pc:docMk/>
          <pc:sldMk cId="4228682747" sldId="6788"/>
        </pc:sldMkLst>
      </pc:sldChg>
      <pc:sldChg chg="del">
        <pc:chgData name="Claudia Mora" userId="24c506dca79c9d25" providerId="LiveId" clId="{A63C2B89-0110-4ED6-AF85-F35B0E152D6F}" dt="2024-06-15T14:30:06.923" v="215" actId="47"/>
        <pc:sldMkLst>
          <pc:docMk/>
          <pc:sldMk cId="3913813662" sldId="6789"/>
        </pc:sldMkLst>
      </pc:sldChg>
      <pc:sldChg chg="del">
        <pc:chgData name="Claudia Mora" userId="24c506dca79c9d25" providerId="LiveId" clId="{A63C2B89-0110-4ED6-AF85-F35B0E152D6F}" dt="2024-06-16T00:13:12.080" v="481" actId="47"/>
        <pc:sldMkLst>
          <pc:docMk/>
          <pc:sldMk cId="1902715344" sldId="6790"/>
        </pc:sldMkLst>
      </pc:sldChg>
      <pc:sldChg chg="del">
        <pc:chgData name="Claudia Mora" userId="24c506dca79c9d25" providerId="LiveId" clId="{A63C2B89-0110-4ED6-AF85-F35B0E152D6F}" dt="2024-06-16T00:14:00.127" v="483" actId="47"/>
        <pc:sldMkLst>
          <pc:docMk/>
          <pc:sldMk cId="189375729" sldId="6792"/>
        </pc:sldMkLst>
      </pc:sldChg>
      <pc:sldChg chg="del">
        <pc:chgData name="Claudia Mora" userId="24c506dca79c9d25" providerId="LiveId" clId="{A63C2B89-0110-4ED6-AF85-F35B0E152D6F}" dt="2024-06-15T13:51:09.123" v="85" actId="47"/>
        <pc:sldMkLst>
          <pc:docMk/>
          <pc:sldMk cId="4003363107" sldId="6795"/>
        </pc:sldMkLst>
      </pc:sldChg>
      <pc:sldChg chg="del">
        <pc:chgData name="Claudia Mora" userId="24c506dca79c9d25" providerId="LiveId" clId="{A63C2B89-0110-4ED6-AF85-F35B0E152D6F}" dt="2024-06-15T14:03:32.729" v="102" actId="47"/>
        <pc:sldMkLst>
          <pc:docMk/>
          <pc:sldMk cId="1447480330" sldId="6796"/>
        </pc:sldMkLst>
      </pc:sldChg>
      <pc:sldChg chg="del">
        <pc:chgData name="Claudia Mora" userId="24c506dca79c9d25" providerId="LiveId" clId="{A63C2B89-0110-4ED6-AF85-F35B0E152D6F}" dt="2024-06-15T14:02:47.899" v="97" actId="47"/>
        <pc:sldMkLst>
          <pc:docMk/>
          <pc:sldMk cId="3613644839" sldId="6797"/>
        </pc:sldMkLst>
      </pc:sldChg>
      <pc:sldChg chg="del">
        <pc:chgData name="Claudia Mora" userId="24c506dca79c9d25" providerId="LiveId" clId="{A63C2B89-0110-4ED6-AF85-F35B0E152D6F}" dt="2024-06-15T14:05:08.629" v="107" actId="47"/>
        <pc:sldMkLst>
          <pc:docMk/>
          <pc:sldMk cId="2987254092" sldId="6798"/>
        </pc:sldMkLst>
      </pc:sldChg>
      <pc:sldChg chg="del">
        <pc:chgData name="Claudia Mora" userId="24c506dca79c9d25" providerId="LiveId" clId="{A63C2B89-0110-4ED6-AF85-F35B0E152D6F}" dt="2024-06-15T14:05:20.323" v="111" actId="47"/>
        <pc:sldMkLst>
          <pc:docMk/>
          <pc:sldMk cId="1887722048" sldId="6799"/>
        </pc:sldMkLst>
      </pc:sldChg>
      <pc:sldChg chg="modSp mod">
        <pc:chgData name="Claudia Mora" userId="24c506dca79c9d25" providerId="LiveId" clId="{A63C2B89-0110-4ED6-AF85-F35B0E152D6F}" dt="2024-06-15T14:27:09.703" v="203" actId="20577"/>
        <pc:sldMkLst>
          <pc:docMk/>
          <pc:sldMk cId="2673672295" sldId="6802"/>
        </pc:sldMkLst>
        <pc:spChg chg="mod">
          <ac:chgData name="Claudia Mora" userId="24c506dca79c9d25" providerId="LiveId" clId="{A63C2B89-0110-4ED6-AF85-F35B0E152D6F}" dt="2024-06-15T14:27:09.703" v="203" actId="20577"/>
          <ac:spMkLst>
            <pc:docMk/>
            <pc:sldMk cId="2673672295" sldId="6802"/>
            <ac:spMk id="27650" creationId="{00000000-0000-0000-0000-000000000000}"/>
          </ac:spMkLst>
        </pc:spChg>
      </pc:sldChg>
      <pc:sldChg chg="modSp add del mod">
        <pc:chgData name="Claudia Mora" userId="24c506dca79c9d25" providerId="LiveId" clId="{A63C2B89-0110-4ED6-AF85-F35B0E152D6F}" dt="2024-06-15T23:36:11.402" v="404" actId="20577"/>
        <pc:sldMkLst>
          <pc:docMk/>
          <pc:sldMk cId="570023940" sldId="6803"/>
        </pc:sldMkLst>
        <pc:spChg chg="mod">
          <ac:chgData name="Claudia Mora" userId="24c506dca79c9d25" providerId="LiveId" clId="{A63C2B89-0110-4ED6-AF85-F35B0E152D6F}" dt="2024-06-15T23:36:11.402" v="404" actId="20577"/>
          <ac:spMkLst>
            <pc:docMk/>
            <pc:sldMk cId="570023940" sldId="6803"/>
            <ac:spMk id="57347" creationId="{00000000-0000-0000-0000-000000000000}"/>
          </ac:spMkLst>
        </pc:spChg>
      </pc:sldChg>
      <pc:sldChg chg="modSp mod">
        <pc:chgData name="Claudia Mora" userId="24c506dca79c9d25" providerId="LiveId" clId="{A63C2B89-0110-4ED6-AF85-F35B0E152D6F}" dt="2024-06-16T00:00:45.405" v="450" actId="255"/>
        <pc:sldMkLst>
          <pc:docMk/>
          <pc:sldMk cId="4136095441" sldId="6805"/>
        </pc:sldMkLst>
        <pc:spChg chg="mod">
          <ac:chgData name="Claudia Mora" userId="24c506dca79c9d25" providerId="LiveId" clId="{A63C2B89-0110-4ED6-AF85-F35B0E152D6F}" dt="2024-06-16T00:00:45.405" v="450" actId="255"/>
          <ac:spMkLst>
            <pc:docMk/>
            <pc:sldMk cId="4136095441" sldId="6805"/>
            <ac:spMk id="64514" creationId="{00000000-0000-0000-0000-000000000000}"/>
          </ac:spMkLst>
        </pc:spChg>
      </pc:sldChg>
      <pc:sldChg chg="modSp mod">
        <pc:chgData name="Claudia Mora" userId="24c506dca79c9d25" providerId="LiveId" clId="{A63C2B89-0110-4ED6-AF85-F35B0E152D6F}" dt="2024-06-16T00:02:21.930" v="477" actId="207"/>
        <pc:sldMkLst>
          <pc:docMk/>
          <pc:sldMk cId="3635355345" sldId="6807"/>
        </pc:sldMkLst>
        <pc:spChg chg="mod">
          <ac:chgData name="Claudia Mora" userId="24c506dca79c9d25" providerId="LiveId" clId="{A63C2B89-0110-4ED6-AF85-F35B0E152D6F}" dt="2024-06-16T00:02:21.930" v="477" actId="207"/>
          <ac:spMkLst>
            <pc:docMk/>
            <pc:sldMk cId="3635355345" sldId="6807"/>
            <ac:spMk id="64514" creationId="{00000000-0000-0000-0000-000000000000}"/>
          </ac:spMkLst>
        </pc:spChg>
      </pc:sldChg>
      <pc:sldChg chg="del">
        <pc:chgData name="Claudia Mora" userId="24c506dca79c9d25" providerId="LiveId" clId="{A63C2B89-0110-4ED6-AF85-F35B0E152D6F}" dt="2024-06-12T01:59:53.533" v="27" actId="47"/>
        <pc:sldMkLst>
          <pc:docMk/>
          <pc:sldMk cId="1802730934" sldId="6808"/>
        </pc:sldMkLst>
      </pc:sldChg>
      <pc:sldChg chg="modSp add mod">
        <pc:chgData name="Claudia Mora" userId="24c506dca79c9d25" providerId="LiveId" clId="{A63C2B89-0110-4ED6-AF85-F35B0E152D6F}" dt="2024-06-12T01:54:50.194" v="5" actId="207"/>
        <pc:sldMkLst>
          <pc:docMk/>
          <pc:sldMk cId="1064663998" sldId="6811"/>
        </pc:sldMkLst>
        <pc:spChg chg="mod">
          <ac:chgData name="Claudia Mora" userId="24c506dca79c9d25" providerId="LiveId" clId="{A63C2B89-0110-4ED6-AF85-F35B0E152D6F}" dt="2024-06-12T01:54:50.194" v="5" actId="207"/>
          <ac:spMkLst>
            <pc:docMk/>
            <pc:sldMk cId="1064663998" sldId="6811"/>
            <ac:spMk id="3075" creationId="{3206C0AD-B6AC-4C4B-AB09-9771263E7215}"/>
          </ac:spMkLst>
        </pc:spChg>
      </pc:sldChg>
      <pc:sldChg chg="modSp mod">
        <pc:chgData name="Claudia Mora" userId="24c506dca79c9d25" providerId="LiveId" clId="{A63C2B89-0110-4ED6-AF85-F35B0E152D6F}" dt="2024-06-12T01:55:52.786" v="13" actId="207"/>
        <pc:sldMkLst>
          <pc:docMk/>
          <pc:sldMk cId="3043208968" sldId="6812"/>
        </pc:sldMkLst>
        <pc:spChg chg="mod">
          <ac:chgData name="Claudia Mora" userId="24c506dca79c9d25" providerId="LiveId" clId="{A63C2B89-0110-4ED6-AF85-F35B0E152D6F}" dt="2024-06-12T01:55:52.786" v="13" actId="207"/>
          <ac:spMkLst>
            <pc:docMk/>
            <pc:sldMk cId="3043208968" sldId="6812"/>
            <ac:spMk id="3075" creationId="{3206C0AD-B6AC-4C4B-AB09-9771263E7215}"/>
          </ac:spMkLst>
        </pc:spChg>
      </pc:sldChg>
      <pc:sldChg chg="modSp mod">
        <pc:chgData name="Claudia Mora" userId="24c506dca79c9d25" providerId="LiveId" clId="{A63C2B89-0110-4ED6-AF85-F35B0E152D6F}" dt="2024-06-12T01:57:10.024" v="18" actId="207"/>
        <pc:sldMkLst>
          <pc:docMk/>
          <pc:sldMk cId="1969832190" sldId="6814"/>
        </pc:sldMkLst>
        <pc:spChg chg="mod">
          <ac:chgData name="Claudia Mora" userId="24c506dca79c9d25" providerId="LiveId" clId="{A63C2B89-0110-4ED6-AF85-F35B0E152D6F}" dt="2024-06-12T01:57:10.024" v="18" actId="207"/>
          <ac:spMkLst>
            <pc:docMk/>
            <pc:sldMk cId="1969832190" sldId="6814"/>
            <ac:spMk id="3075" creationId="{3206C0AD-B6AC-4C4B-AB09-9771263E7215}"/>
          </ac:spMkLst>
        </pc:spChg>
      </pc:sldChg>
      <pc:sldChg chg="modSp mod">
        <pc:chgData name="Claudia Mora" userId="24c506dca79c9d25" providerId="LiveId" clId="{A63C2B89-0110-4ED6-AF85-F35B0E152D6F}" dt="2024-06-12T01:58:29.242" v="22" actId="20577"/>
        <pc:sldMkLst>
          <pc:docMk/>
          <pc:sldMk cId="0" sldId="6815"/>
        </pc:sldMkLst>
        <pc:spChg chg="mod">
          <ac:chgData name="Claudia Mora" userId="24c506dca79c9d25" providerId="LiveId" clId="{A63C2B89-0110-4ED6-AF85-F35B0E152D6F}" dt="2024-06-12T01:58:29.242" v="22" actId="20577"/>
          <ac:spMkLst>
            <pc:docMk/>
            <pc:sldMk cId="0" sldId="6815"/>
            <ac:spMk id="7171" creationId="{42CB4090-338F-4E77-80EB-E997025F807E}"/>
          </ac:spMkLst>
        </pc:spChg>
      </pc:sldChg>
      <pc:sldChg chg="modSp mod">
        <pc:chgData name="Claudia Mora" userId="24c506dca79c9d25" providerId="LiveId" clId="{A63C2B89-0110-4ED6-AF85-F35B0E152D6F}" dt="2024-06-12T01:59:50.876" v="26" actId="207"/>
        <pc:sldMkLst>
          <pc:docMk/>
          <pc:sldMk cId="3450978423" sldId="6816"/>
        </pc:sldMkLst>
        <pc:spChg chg="mod">
          <ac:chgData name="Claudia Mora" userId="24c506dca79c9d25" providerId="LiveId" clId="{A63C2B89-0110-4ED6-AF85-F35B0E152D6F}" dt="2024-06-12T01:59:50.876" v="26" actId="207"/>
          <ac:spMkLst>
            <pc:docMk/>
            <pc:sldMk cId="3450978423" sldId="6816"/>
            <ac:spMk id="7171" creationId="{42CB4090-338F-4E77-80EB-E997025F807E}"/>
          </ac:spMkLst>
        </pc:spChg>
      </pc:sldChg>
      <pc:sldChg chg="modSp mod">
        <pc:chgData name="Claudia Mora" userId="24c506dca79c9d25" providerId="LiveId" clId="{A63C2B89-0110-4ED6-AF85-F35B0E152D6F}" dt="2024-06-12T02:00:32.062" v="31" actId="207"/>
        <pc:sldMkLst>
          <pc:docMk/>
          <pc:sldMk cId="3526496506" sldId="6817"/>
        </pc:sldMkLst>
        <pc:spChg chg="mod">
          <ac:chgData name="Claudia Mora" userId="24c506dca79c9d25" providerId="LiveId" clId="{A63C2B89-0110-4ED6-AF85-F35B0E152D6F}" dt="2024-06-12T02:00:32.062" v="31" actId="207"/>
          <ac:spMkLst>
            <pc:docMk/>
            <pc:sldMk cId="3526496506" sldId="6817"/>
            <ac:spMk id="3075" creationId="{3206C0AD-B6AC-4C4B-AB09-9771263E7215}"/>
          </ac:spMkLst>
        </pc:spChg>
      </pc:sldChg>
      <pc:sldChg chg="modSp mod">
        <pc:chgData name="Claudia Mora" userId="24c506dca79c9d25" providerId="LiveId" clId="{A63C2B89-0110-4ED6-AF85-F35B0E152D6F}" dt="2024-06-12T02:01:24.507" v="35" actId="207"/>
        <pc:sldMkLst>
          <pc:docMk/>
          <pc:sldMk cId="2606916728" sldId="6819"/>
        </pc:sldMkLst>
        <pc:spChg chg="mod">
          <ac:chgData name="Claudia Mora" userId="24c506dca79c9d25" providerId="LiveId" clId="{A63C2B89-0110-4ED6-AF85-F35B0E152D6F}" dt="2024-06-12T02:01:24.507" v="35" actId="207"/>
          <ac:spMkLst>
            <pc:docMk/>
            <pc:sldMk cId="2606916728" sldId="6819"/>
            <ac:spMk id="3075" creationId="{3206C0AD-B6AC-4C4B-AB09-9771263E7215}"/>
          </ac:spMkLst>
        </pc:spChg>
      </pc:sldChg>
      <pc:sldChg chg="modSp mod">
        <pc:chgData name="Claudia Mora" userId="24c506dca79c9d25" providerId="LiveId" clId="{A63C2B89-0110-4ED6-AF85-F35B0E152D6F}" dt="2024-06-12T02:02:54.854" v="44" actId="207"/>
        <pc:sldMkLst>
          <pc:docMk/>
          <pc:sldMk cId="0" sldId="6821"/>
        </pc:sldMkLst>
        <pc:spChg chg="mod">
          <ac:chgData name="Claudia Mora" userId="24c506dca79c9d25" providerId="LiveId" clId="{A63C2B89-0110-4ED6-AF85-F35B0E152D6F}" dt="2024-06-12T02:02:54.854" v="44" actId="207"/>
          <ac:spMkLst>
            <pc:docMk/>
            <pc:sldMk cId="0" sldId="6821"/>
            <ac:spMk id="7171" creationId="{1CF04DE5-0F11-499F-9089-872417E25B1B}"/>
          </ac:spMkLst>
        </pc:spChg>
      </pc:sldChg>
      <pc:sldChg chg="modSp mod">
        <pc:chgData name="Claudia Mora" userId="24c506dca79c9d25" providerId="LiveId" clId="{A63C2B89-0110-4ED6-AF85-F35B0E152D6F}" dt="2024-06-12T02:03:11.725" v="48" actId="207"/>
        <pc:sldMkLst>
          <pc:docMk/>
          <pc:sldMk cId="0" sldId="6822"/>
        </pc:sldMkLst>
        <pc:spChg chg="mod">
          <ac:chgData name="Claudia Mora" userId="24c506dca79c9d25" providerId="LiveId" clId="{A63C2B89-0110-4ED6-AF85-F35B0E152D6F}" dt="2024-06-12T02:03:11.725" v="48" actId="207"/>
          <ac:spMkLst>
            <pc:docMk/>
            <pc:sldMk cId="0" sldId="6822"/>
            <ac:spMk id="7171" creationId="{1CF04DE5-0F11-499F-9089-872417E25B1B}"/>
          </ac:spMkLst>
        </pc:spChg>
      </pc:sldChg>
      <pc:sldChg chg="modSp mod">
        <pc:chgData name="Claudia Mora" userId="24c506dca79c9d25" providerId="LiveId" clId="{A63C2B89-0110-4ED6-AF85-F35B0E152D6F}" dt="2024-06-12T02:03:30.423" v="52" actId="207"/>
        <pc:sldMkLst>
          <pc:docMk/>
          <pc:sldMk cId="0" sldId="6823"/>
        </pc:sldMkLst>
        <pc:spChg chg="mod">
          <ac:chgData name="Claudia Mora" userId="24c506dca79c9d25" providerId="LiveId" clId="{A63C2B89-0110-4ED6-AF85-F35B0E152D6F}" dt="2024-06-12T02:03:30.423" v="52" actId="207"/>
          <ac:spMkLst>
            <pc:docMk/>
            <pc:sldMk cId="0" sldId="6823"/>
            <ac:spMk id="7171" creationId="{1CF04DE5-0F11-499F-9089-872417E25B1B}"/>
          </ac:spMkLst>
        </pc:spChg>
      </pc:sldChg>
      <pc:sldChg chg="modSp mod">
        <pc:chgData name="Claudia Mora" userId="24c506dca79c9d25" providerId="LiveId" clId="{A63C2B89-0110-4ED6-AF85-F35B0E152D6F}" dt="2024-06-12T02:03:45.241" v="56" actId="207"/>
        <pc:sldMkLst>
          <pc:docMk/>
          <pc:sldMk cId="0" sldId="6824"/>
        </pc:sldMkLst>
        <pc:spChg chg="mod">
          <ac:chgData name="Claudia Mora" userId="24c506dca79c9d25" providerId="LiveId" clId="{A63C2B89-0110-4ED6-AF85-F35B0E152D6F}" dt="2024-06-12T02:03:45.241" v="56" actId="207"/>
          <ac:spMkLst>
            <pc:docMk/>
            <pc:sldMk cId="0" sldId="6824"/>
            <ac:spMk id="7171" creationId="{1CF04DE5-0F11-499F-9089-872417E25B1B}"/>
          </ac:spMkLst>
        </pc:spChg>
      </pc:sldChg>
      <pc:sldChg chg="modSp mod">
        <pc:chgData name="Claudia Mora" userId="24c506dca79c9d25" providerId="LiveId" clId="{A63C2B89-0110-4ED6-AF85-F35B0E152D6F}" dt="2024-06-12T02:03:59.892" v="60" actId="207"/>
        <pc:sldMkLst>
          <pc:docMk/>
          <pc:sldMk cId="0" sldId="6825"/>
        </pc:sldMkLst>
        <pc:spChg chg="mod">
          <ac:chgData name="Claudia Mora" userId="24c506dca79c9d25" providerId="LiveId" clId="{A63C2B89-0110-4ED6-AF85-F35B0E152D6F}" dt="2024-06-12T02:03:59.892" v="60" actId="207"/>
          <ac:spMkLst>
            <pc:docMk/>
            <pc:sldMk cId="0" sldId="6825"/>
            <ac:spMk id="7171" creationId="{1CF04DE5-0F11-499F-9089-872417E25B1B}"/>
          </ac:spMkLst>
        </pc:spChg>
      </pc:sldChg>
      <pc:sldChg chg="modSp mod">
        <pc:chgData name="Claudia Mora" userId="24c506dca79c9d25" providerId="LiveId" clId="{A63C2B89-0110-4ED6-AF85-F35B0E152D6F}" dt="2024-06-15T13:49:40.122" v="83" actId="207"/>
        <pc:sldMkLst>
          <pc:docMk/>
          <pc:sldMk cId="179735764" sldId="6826"/>
        </pc:sldMkLst>
        <pc:spChg chg="mod">
          <ac:chgData name="Claudia Mora" userId="24c506dca79c9d25" providerId="LiveId" clId="{A63C2B89-0110-4ED6-AF85-F35B0E152D6F}" dt="2024-06-15T13:49:40.122" v="83" actId="207"/>
          <ac:spMkLst>
            <pc:docMk/>
            <pc:sldMk cId="179735764" sldId="6826"/>
            <ac:spMk id="7171" creationId="{1CF04DE5-0F11-499F-9089-872417E25B1B}"/>
          </ac:spMkLst>
        </pc:spChg>
      </pc:sldChg>
      <pc:sldChg chg="add del">
        <pc:chgData name="Claudia Mora" userId="24c506dca79c9d25" providerId="LiveId" clId="{A63C2B89-0110-4ED6-AF85-F35B0E152D6F}" dt="2024-06-15T13:49:01.246" v="80" actId="47"/>
        <pc:sldMkLst>
          <pc:docMk/>
          <pc:sldMk cId="3180785624" sldId="6826"/>
        </pc:sldMkLst>
      </pc:sldChg>
      <pc:sldChg chg="modSp mod">
        <pc:chgData name="Claudia Mora" userId="24c506dca79c9d25" providerId="LiveId" clId="{A63C2B89-0110-4ED6-AF85-F35B0E152D6F}" dt="2024-06-15T13:54:40.681" v="90" actId="207"/>
        <pc:sldMkLst>
          <pc:docMk/>
          <pc:sldMk cId="3865258132" sldId="6840"/>
        </pc:sldMkLst>
        <pc:spChg chg="mod">
          <ac:chgData name="Claudia Mora" userId="24c506dca79c9d25" providerId="LiveId" clId="{A63C2B89-0110-4ED6-AF85-F35B0E152D6F}" dt="2024-06-15T13:54:40.681" v="90" actId="207"/>
          <ac:spMkLst>
            <pc:docMk/>
            <pc:sldMk cId="3865258132" sldId="6840"/>
            <ac:spMk id="3075" creationId="{3206C0AD-B6AC-4C4B-AB09-9771263E7215}"/>
          </ac:spMkLst>
        </pc:spChg>
      </pc:sldChg>
      <pc:sldChg chg="modSp mod">
        <pc:chgData name="Claudia Mora" userId="24c506dca79c9d25" providerId="LiveId" clId="{A63C2B89-0110-4ED6-AF85-F35B0E152D6F}" dt="2024-06-15T13:56:19.080" v="95" actId="207"/>
        <pc:sldMkLst>
          <pc:docMk/>
          <pc:sldMk cId="1427596294" sldId="6842"/>
        </pc:sldMkLst>
        <pc:spChg chg="mod">
          <ac:chgData name="Claudia Mora" userId="24c506dca79c9d25" providerId="LiveId" clId="{A63C2B89-0110-4ED6-AF85-F35B0E152D6F}" dt="2024-06-15T13:56:19.080" v="95" actId="207"/>
          <ac:spMkLst>
            <pc:docMk/>
            <pc:sldMk cId="1427596294" sldId="6842"/>
            <ac:spMk id="7171" creationId="{28D9D57B-45AB-4BB4-A5D4-80E6F6D6FC79}"/>
          </ac:spMkLst>
        </pc:spChg>
      </pc:sldChg>
      <pc:sldChg chg="modSp mod">
        <pc:chgData name="Claudia Mora" userId="24c506dca79c9d25" providerId="LiveId" clId="{A63C2B89-0110-4ED6-AF85-F35B0E152D6F}" dt="2024-06-15T14:03:29.799" v="101" actId="207"/>
        <pc:sldMkLst>
          <pc:docMk/>
          <pc:sldMk cId="4251054817" sldId="6845"/>
        </pc:sldMkLst>
        <pc:spChg chg="mod">
          <ac:chgData name="Claudia Mora" userId="24c506dca79c9d25" providerId="LiveId" clId="{A63C2B89-0110-4ED6-AF85-F35B0E152D6F}" dt="2024-06-15T14:03:29.799" v="101" actId="207"/>
          <ac:spMkLst>
            <pc:docMk/>
            <pc:sldMk cId="4251054817" sldId="6845"/>
            <ac:spMk id="7171" creationId="{28D9D57B-45AB-4BB4-A5D4-80E6F6D6FC79}"/>
          </ac:spMkLst>
        </pc:spChg>
      </pc:sldChg>
      <pc:sldChg chg="modSp mod">
        <pc:chgData name="Claudia Mora" userId="24c506dca79c9d25" providerId="LiveId" clId="{A63C2B89-0110-4ED6-AF85-F35B0E152D6F}" dt="2024-06-15T14:05:04.799" v="106" actId="207"/>
        <pc:sldMkLst>
          <pc:docMk/>
          <pc:sldMk cId="468708235" sldId="6846"/>
        </pc:sldMkLst>
        <pc:spChg chg="mod">
          <ac:chgData name="Claudia Mora" userId="24c506dca79c9d25" providerId="LiveId" clId="{A63C2B89-0110-4ED6-AF85-F35B0E152D6F}" dt="2024-06-15T14:05:04.799" v="106" actId="207"/>
          <ac:spMkLst>
            <pc:docMk/>
            <pc:sldMk cId="468708235" sldId="6846"/>
            <ac:spMk id="7171" creationId="{28D9D57B-45AB-4BB4-A5D4-80E6F6D6FC79}"/>
          </ac:spMkLst>
        </pc:spChg>
      </pc:sldChg>
      <pc:sldChg chg="modSp mod">
        <pc:chgData name="Claudia Mora" userId="24c506dca79c9d25" providerId="LiveId" clId="{A63C2B89-0110-4ED6-AF85-F35B0E152D6F}" dt="2024-06-15T14:05:17.068" v="110" actId="207"/>
        <pc:sldMkLst>
          <pc:docMk/>
          <pc:sldMk cId="97205595" sldId="6847"/>
        </pc:sldMkLst>
        <pc:spChg chg="mod">
          <ac:chgData name="Claudia Mora" userId="24c506dca79c9d25" providerId="LiveId" clId="{A63C2B89-0110-4ED6-AF85-F35B0E152D6F}" dt="2024-06-15T14:05:17.068" v="110" actId="207"/>
          <ac:spMkLst>
            <pc:docMk/>
            <pc:sldMk cId="97205595" sldId="6847"/>
            <ac:spMk id="7171" creationId="{28D9D57B-45AB-4BB4-A5D4-80E6F6D6FC79}"/>
          </ac:spMkLst>
        </pc:spChg>
      </pc:sldChg>
      <pc:sldChg chg="modSp mod">
        <pc:chgData name="Claudia Mora" userId="24c506dca79c9d25" providerId="LiveId" clId="{A63C2B89-0110-4ED6-AF85-F35B0E152D6F}" dt="2024-06-15T14:05:30.258" v="114" actId="207"/>
        <pc:sldMkLst>
          <pc:docMk/>
          <pc:sldMk cId="2308189045" sldId="6848"/>
        </pc:sldMkLst>
        <pc:spChg chg="mod">
          <ac:chgData name="Claudia Mora" userId="24c506dca79c9d25" providerId="LiveId" clId="{A63C2B89-0110-4ED6-AF85-F35B0E152D6F}" dt="2024-06-15T14:05:30.258" v="114" actId="207"/>
          <ac:spMkLst>
            <pc:docMk/>
            <pc:sldMk cId="2308189045" sldId="6848"/>
            <ac:spMk id="7171" creationId="{28D9D57B-45AB-4BB4-A5D4-80E6F6D6FC79}"/>
          </ac:spMkLst>
        </pc:spChg>
      </pc:sldChg>
      <pc:sldChg chg="modSp mod">
        <pc:chgData name="Claudia Mora" userId="24c506dca79c9d25" providerId="LiveId" clId="{A63C2B89-0110-4ED6-AF85-F35B0E152D6F}" dt="2024-06-15T14:19:13.315" v="167" actId="207"/>
        <pc:sldMkLst>
          <pc:docMk/>
          <pc:sldMk cId="3134551446" sldId="6849"/>
        </pc:sldMkLst>
        <pc:spChg chg="mod">
          <ac:chgData name="Claudia Mora" userId="24c506dca79c9d25" providerId="LiveId" clId="{A63C2B89-0110-4ED6-AF85-F35B0E152D6F}" dt="2024-06-15T14:19:13.315" v="167" actId="207"/>
          <ac:spMkLst>
            <pc:docMk/>
            <pc:sldMk cId="3134551446" sldId="6849"/>
            <ac:spMk id="7171" creationId="{28D9D57B-45AB-4BB4-A5D4-80E6F6D6FC79}"/>
          </ac:spMkLst>
        </pc:spChg>
      </pc:sldChg>
      <pc:sldChg chg="add del">
        <pc:chgData name="Claudia Mora" userId="24c506dca79c9d25" providerId="LiveId" clId="{A63C2B89-0110-4ED6-AF85-F35B0E152D6F}" dt="2024-06-15T14:17:35.685" v="160" actId="47"/>
        <pc:sldMkLst>
          <pc:docMk/>
          <pc:sldMk cId="1842874784" sldId="6850"/>
        </pc:sldMkLst>
      </pc:sldChg>
      <pc:sldChg chg="add del">
        <pc:chgData name="Claudia Mora" userId="24c506dca79c9d25" providerId="LiveId" clId="{A63C2B89-0110-4ED6-AF85-F35B0E152D6F}" dt="2024-06-15T14:16:43.861" v="155" actId="47"/>
        <pc:sldMkLst>
          <pc:docMk/>
          <pc:sldMk cId="4196136485" sldId="6850"/>
        </pc:sldMkLst>
      </pc:sldChg>
      <pc:sldChg chg="modSp mod">
        <pc:chgData name="Claudia Mora" userId="24c506dca79c9d25" providerId="LiveId" clId="{A63C2B89-0110-4ED6-AF85-F35B0E152D6F}" dt="2024-06-15T14:18:20.675" v="163" actId="20577"/>
        <pc:sldMkLst>
          <pc:docMk/>
          <pc:sldMk cId="704730895" sldId="6852"/>
        </pc:sldMkLst>
        <pc:spChg chg="mod">
          <ac:chgData name="Claudia Mora" userId="24c506dca79c9d25" providerId="LiveId" clId="{A63C2B89-0110-4ED6-AF85-F35B0E152D6F}" dt="2024-06-15T14:18:20.675" v="163" actId="20577"/>
          <ac:spMkLst>
            <pc:docMk/>
            <pc:sldMk cId="704730895" sldId="6852"/>
            <ac:spMk id="32771" creationId="{00000000-0000-0000-0000-000000000000}"/>
          </ac:spMkLst>
        </pc:spChg>
      </pc:sldChg>
      <pc:sldChg chg="modSp mod">
        <pc:chgData name="Claudia Mora" userId="24c506dca79c9d25" providerId="LiveId" clId="{A63C2B89-0110-4ED6-AF85-F35B0E152D6F}" dt="2024-06-15T14:19:45.793" v="171" actId="207"/>
        <pc:sldMkLst>
          <pc:docMk/>
          <pc:sldMk cId="3023738097" sldId="6853"/>
        </pc:sldMkLst>
        <pc:spChg chg="mod">
          <ac:chgData name="Claudia Mora" userId="24c506dca79c9d25" providerId="LiveId" clId="{A63C2B89-0110-4ED6-AF85-F35B0E152D6F}" dt="2024-06-15T14:19:45.793" v="171" actId="207"/>
          <ac:spMkLst>
            <pc:docMk/>
            <pc:sldMk cId="3023738097" sldId="6853"/>
            <ac:spMk id="3075" creationId="{3206C0AD-B6AC-4C4B-AB09-9771263E7215}"/>
          </ac:spMkLst>
        </pc:spChg>
      </pc:sldChg>
      <pc:sldChg chg="modSp mod">
        <pc:chgData name="Claudia Mora" userId="24c506dca79c9d25" providerId="LiveId" clId="{A63C2B89-0110-4ED6-AF85-F35B0E152D6F}" dt="2024-06-15T14:21:54.085" v="177" actId="207"/>
        <pc:sldMkLst>
          <pc:docMk/>
          <pc:sldMk cId="2873631093" sldId="6855"/>
        </pc:sldMkLst>
        <pc:spChg chg="mod">
          <ac:chgData name="Claudia Mora" userId="24c506dca79c9d25" providerId="LiveId" clId="{A63C2B89-0110-4ED6-AF85-F35B0E152D6F}" dt="2024-06-15T14:21:54.085" v="177" actId="207"/>
          <ac:spMkLst>
            <pc:docMk/>
            <pc:sldMk cId="2873631093" sldId="6855"/>
            <ac:spMk id="3075" creationId="{3206C0AD-B6AC-4C4B-AB09-9771263E7215}"/>
          </ac:spMkLst>
        </pc:spChg>
      </pc:sldChg>
      <pc:sldChg chg="modSp mod">
        <pc:chgData name="Claudia Mora" userId="24c506dca79c9d25" providerId="LiveId" clId="{A63C2B89-0110-4ED6-AF85-F35B0E152D6F}" dt="2024-06-15T14:24:42.894" v="189" actId="207"/>
        <pc:sldMkLst>
          <pc:docMk/>
          <pc:sldMk cId="35035969" sldId="6856"/>
        </pc:sldMkLst>
        <pc:spChg chg="mod">
          <ac:chgData name="Claudia Mora" userId="24c506dca79c9d25" providerId="LiveId" clId="{A63C2B89-0110-4ED6-AF85-F35B0E152D6F}" dt="2024-06-15T14:24:42.894" v="189" actId="207"/>
          <ac:spMkLst>
            <pc:docMk/>
            <pc:sldMk cId="35035969" sldId="6856"/>
            <ac:spMk id="3075" creationId="{3206C0AD-B6AC-4C4B-AB09-9771263E7215}"/>
          </ac:spMkLst>
        </pc:spChg>
      </pc:sldChg>
      <pc:sldChg chg="modSp mod">
        <pc:chgData name="Claudia Mora" userId="24c506dca79c9d25" providerId="LiveId" clId="{A63C2B89-0110-4ED6-AF85-F35B0E152D6F}" dt="2024-06-15T14:28:10.093" v="207" actId="207"/>
        <pc:sldMkLst>
          <pc:docMk/>
          <pc:sldMk cId="4245560063" sldId="6857"/>
        </pc:sldMkLst>
        <pc:spChg chg="mod">
          <ac:chgData name="Claudia Mora" userId="24c506dca79c9d25" providerId="LiveId" clId="{A63C2B89-0110-4ED6-AF85-F35B0E152D6F}" dt="2024-06-15T14:28:10.093" v="207" actId="207"/>
          <ac:spMkLst>
            <pc:docMk/>
            <pc:sldMk cId="4245560063" sldId="6857"/>
            <ac:spMk id="3075" creationId="{3206C0AD-B6AC-4C4B-AB09-9771263E7215}"/>
          </ac:spMkLst>
        </pc:spChg>
      </pc:sldChg>
      <pc:sldChg chg="modSp mod">
        <pc:chgData name="Claudia Mora" userId="24c506dca79c9d25" providerId="LiveId" clId="{A63C2B89-0110-4ED6-AF85-F35B0E152D6F}" dt="2024-06-15T14:29:05.903" v="212" actId="207"/>
        <pc:sldMkLst>
          <pc:docMk/>
          <pc:sldMk cId="3987771647" sldId="6858"/>
        </pc:sldMkLst>
        <pc:spChg chg="mod">
          <ac:chgData name="Claudia Mora" userId="24c506dca79c9d25" providerId="LiveId" clId="{A63C2B89-0110-4ED6-AF85-F35B0E152D6F}" dt="2024-06-15T14:29:05.903" v="212" actId="207"/>
          <ac:spMkLst>
            <pc:docMk/>
            <pc:sldMk cId="3987771647" sldId="6858"/>
            <ac:spMk id="3075" creationId="{3206C0AD-B6AC-4C4B-AB09-9771263E7215}"/>
          </ac:spMkLst>
        </pc:spChg>
      </pc:sldChg>
      <pc:sldChg chg="modSp mod">
        <pc:chgData name="Claudia Mora" userId="24c506dca79c9d25" providerId="LiveId" clId="{A63C2B89-0110-4ED6-AF85-F35B0E152D6F}" dt="2024-06-15T14:24:12.194" v="184" actId="207"/>
        <pc:sldMkLst>
          <pc:docMk/>
          <pc:sldMk cId="249466679" sldId="6860"/>
        </pc:sldMkLst>
        <pc:graphicFrameChg chg="modGraphic">
          <ac:chgData name="Claudia Mora" userId="24c506dca79c9d25" providerId="LiveId" clId="{A63C2B89-0110-4ED6-AF85-F35B0E152D6F}" dt="2024-06-15T14:24:12.194" v="184" actId="207"/>
          <ac:graphicFrameMkLst>
            <pc:docMk/>
            <pc:sldMk cId="249466679" sldId="6860"/>
            <ac:graphicFrameMk id="4" creationId="{A66E1933-1E02-4F53-A362-5D59201D135A}"/>
          </ac:graphicFrameMkLst>
        </pc:graphicFrameChg>
      </pc:sldChg>
      <pc:sldChg chg="del">
        <pc:chgData name="Claudia Mora" userId="24c506dca79c9d25" providerId="LiveId" clId="{A63C2B89-0110-4ED6-AF85-F35B0E152D6F}" dt="2024-06-16T00:12:21.418" v="479" actId="47"/>
        <pc:sldMkLst>
          <pc:docMk/>
          <pc:sldMk cId="0" sldId="6865"/>
        </pc:sldMkLst>
      </pc:sldChg>
      <pc:sldChg chg="add del">
        <pc:chgData name="Claudia Mora" userId="24c506dca79c9d25" providerId="LiveId" clId="{A63C2B89-0110-4ED6-AF85-F35B0E152D6F}" dt="2024-06-16T00:11:17.727" v="478" actId="47"/>
        <pc:sldMkLst>
          <pc:docMk/>
          <pc:sldMk cId="1531668183" sldId="6865"/>
        </pc:sldMkLst>
      </pc:sldChg>
      <pc:sldChg chg="add del">
        <pc:chgData name="Claudia Mora" userId="24c506dca79c9d25" providerId="LiveId" clId="{A63C2B89-0110-4ED6-AF85-F35B0E152D6F}" dt="2024-06-16T00:00:51.309" v="451" actId="47"/>
        <pc:sldMkLst>
          <pc:docMk/>
          <pc:sldMk cId="1537819407" sldId="6865"/>
        </pc:sldMkLst>
      </pc:sldChg>
      <pc:sldChg chg="add del">
        <pc:chgData name="Claudia Mora" userId="24c506dca79c9d25" providerId="LiveId" clId="{A63C2B89-0110-4ED6-AF85-F35B0E152D6F}" dt="2024-06-15T23:36:24.438" v="405" actId="47"/>
        <pc:sldMkLst>
          <pc:docMk/>
          <pc:sldMk cId="1949061815" sldId="6865"/>
        </pc:sldMkLst>
      </pc:sldChg>
      <pc:sldChg chg="add del">
        <pc:chgData name="Claudia Mora" userId="24c506dca79c9d25" providerId="LiveId" clId="{A63C2B89-0110-4ED6-AF85-F35B0E152D6F}" dt="2024-06-15T23:43:47.152" v="427" actId="47"/>
        <pc:sldMkLst>
          <pc:docMk/>
          <pc:sldMk cId="2576610436" sldId="6865"/>
        </pc:sldMkLst>
      </pc:sldChg>
      <pc:sldChg chg="add del">
        <pc:chgData name="Claudia Mora" userId="24c506dca79c9d25" providerId="LiveId" clId="{A63C2B89-0110-4ED6-AF85-F35B0E152D6F}" dt="2024-06-15T23:39:32.523" v="421" actId="47"/>
        <pc:sldMkLst>
          <pc:docMk/>
          <pc:sldMk cId="2966639996" sldId="6865"/>
        </pc:sldMkLst>
      </pc:sldChg>
      <pc:sldChg chg="modSp add del mod">
        <pc:chgData name="Claudia Mora" userId="24c506dca79c9d25" providerId="LiveId" clId="{A63C2B89-0110-4ED6-AF85-F35B0E152D6F}" dt="2024-06-15T23:31:49.832" v="356" actId="47"/>
        <pc:sldMkLst>
          <pc:docMk/>
          <pc:sldMk cId="3538050491" sldId="6865"/>
        </pc:sldMkLst>
        <pc:spChg chg="mod">
          <ac:chgData name="Claudia Mora" userId="24c506dca79c9d25" providerId="LiveId" clId="{A63C2B89-0110-4ED6-AF85-F35B0E152D6F}" dt="2024-06-15T23:31:40.388" v="353" actId="20577"/>
          <ac:spMkLst>
            <pc:docMk/>
            <pc:sldMk cId="3538050491" sldId="6865"/>
            <ac:spMk id="12" creationId="{D480E99C-8DC8-4733-8B21-E0166C90D919}"/>
          </ac:spMkLst>
        </pc:spChg>
      </pc:sldChg>
      <pc:sldChg chg="add del">
        <pc:chgData name="Claudia Mora" userId="24c506dca79c9d25" providerId="LiveId" clId="{A63C2B89-0110-4ED6-AF85-F35B0E152D6F}" dt="2024-06-15T23:31:40.986" v="354" actId="2890"/>
        <pc:sldMkLst>
          <pc:docMk/>
          <pc:sldMk cId="1595274590" sldId="6866"/>
        </pc:sldMkLst>
      </pc:sldChg>
      <pc:sldChg chg="add del">
        <pc:chgData name="Claudia Mora" userId="24c506dca79c9d25" providerId="LiveId" clId="{A63C2B89-0110-4ED6-AF85-F35B0E152D6F}" dt="2024-06-15T23:30:08.218" v="313" actId="47"/>
        <pc:sldMkLst>
          <pc:docMk/>
          <pc:sldMk cId="1834301953" sldId="6866"/>
        </pc:sldMkLst>
      </pc:sldChg>
      <pc:sldChg chg="modSp mod">
        <pc:chgData name="Claudia Mora" userId="24c506dca79c9d25" providerId="LiveId" clId="{A63C2B89-0110-4ED6-AF85-F35B0E152D6F}" dt="2024-06-16T00:26:11.556" v="509" actId="20577"/>
        <pc:sldMkLst>
          <pc:docMk/>
          <pc:sldMk cId="860183207" sldId="6868"/>
        </pc:sldMkLst>
        <pc:spChg chg="mod">
          <ac:chgData name="Claudia Mora" userId="24c506dca79c9d25" providerId="LiveId" clId="{A63C2B89-0110-4ED6-AF85-F35B0E152D6F}" dt="2024-06-16T00:26:11.556" v="509" actId="20577"/>
          <ac:spMkLst>
            <pc:docMk/>
            <pc:sldMk cId="860183207" sldId="6868"/>
            <ac:spMk id="16387" creationId="{89431B3B-AA75-4626-99D7-E5E9317D5C12}"/>
          </ac:spMkLst>
        </pc:spChg>
      </pc:sldChg>
      <pc:sldChg chg="add">
        <pc:chgData name="Claudia Mora" userId="24c506dca79c9d25" providerId="LiveId" clId="{A63C2B89-0110-4ED6-AF85-F35B0E152D6F}" dt="2024-06-22T18:32:55.607" v="510"/>
        <pc:sldMkLst>
          <pc:docMk/>
          <pc:sldMk cId="3738492977" sldId="68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002 - James Introduction</a:t>
            </a:r>
          </a:p>
          <a:p>
            <a:pPr>
              <a:defRPr/>
            </a:pPr>
            <a:r>
              <a:rPr lang="en-US" sz="1500" dirty="0"/>
              <a:t>09-09-2020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9632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9/20/2024</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59.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8.xml"/><Relationship Id="rId4" Type="http://schemas.openxmlformats.org/officeDocument/2006/relationships/image" Target="../media/image100.png"/></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Presidente–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Seminario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Teológico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PRACTICANDO LA JUSTICIA</a:t>
            </a:r>
          </a:p>
        </p:txBody>
      </p:sp>
      <p:pic>
        <p:nvPicPr>
          <p:cNvPr id="2" name="Picture 1">
            <a:extLst>
              <a:ext uri="{FF2B5EF4-FFF2-40B4-BE49-F238E27FC236}">
                <a16:creationId xmlns:a16="http://schemas.microsoft.com/office/drawing/2014/main" id="{7EFD6FD7-C455-CEC2-F42B-72BEC8C4EA9A}"/>
              </a:ext>
            </a:extLst>
          </p:cNvPr>
          <p:cNvPicPr>
            <a:picLocks noChangeAspect="1"/>
          </p:cNvPicPr>
          <p:nvPr/>
        </p:nvPicPr>
        <p:blipFill>
          <a:blip r:embed="rId3"/>
          <a:stretch>
            <a:fillRect/>
          </a:stretch>
        </p:blipFill>
        <p:spPr>
          <a:xfrm>
            <a:off x="2161117" y="1676400"/>
            <a:ext cx="4821766" cy="3137052"/>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Lugar de </a:t>
            </a:r>
            <a:r>
              <a:rPr lang="en-US" sz="2800" b="1" u="sng" dirty="0" err="1">
                <a:solidFill>
                  <a:srgbClr val="FFFFCC"/>
                </a:solidFill>
                <a:effectLst>
                  <a:outerShdw blurRad="38100" dist="38100" dir="2700000" algn="tl">
                    <a:srgbClr val="000000">
                      <a:alpha val="43137"/>
                    </a:srgbClr>
                  </a:outerShdw>
                </a:effectLst>
              </a:rPr>
              <a:t>Escritura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428E94F9-AA78-FD40-8CB6-CE169381831C}"/>
              </a:ext>
            </a:extLst>
          </p:cNvPr>
          <p:cNvPicPr>
            <a:picLocks noChangeAspect="1"/>
          </p:cNvPicPr>
          <p:nvPr/>
        </p:nvPicPr>
        <p:blipFill>
          <a:blip r:embed="rId2"/>
          <a:stretch>
            <a:fillRect/>
          </a:stretch>
        </p:blipFill>
        <p:spPr>
          <a:xfrm>
            <a:off x="5528772" y="3127132"/>
            <a:ext cx="2929428" cy="1908255"/>
          </a:xfrm>
          <a:prstGeom prst="rect">
            <a:avLst/>
          </a:prstGeom>
        </p:spPr>
      </p:pic>
    </p:spTree>
    <p:extLst>
      <p:ext uri="{BB962C8B-B14F-4D97-AF65-F5344CB8AC3E}">
        <p14:creationId xmlns:p14="http://schemas.microsoft.com/office/powerpoint/2010/main" val="35264965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9226735-C611-445B-AAB9-400BDE64CEB8}"/>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Lugar de </a:t>
            </a:r>
            <a:r>
              <a:rPr lang="en-US" altLang="en-US" sz="3600" dirty="0" err="1">
                <a:effectLst>
                  <a:outerShdw blurRad="38100" dist="38100" dir="2700000" algn="tl">
                    <a:srgbClr val="000000">
                      <a:alpha val="43137"/>
                    </a:srgbClr>
                  </a:outerShdw>
                </a:effectLst>
              </a:rPr>
              <a:t>Escritura</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F18B2BD5-0625-4614-9D67-55C791198658}"/>
              </a:ext>
            </a:extLst>
          </p:cNvPr>
          <p:cNvSpPr>
            <a:spLocks noGrp="1" noChangeArrowheads="1"/>
          </p:cNvSpPr>
          <p:nvPr>
            <p:ph type="body" idx="1"/>
          </p:nvPr>
        </p:nvSpPr>
        <p:spPr>
          <a:xfrm>
            <a:off x="1485900" y="1600200"/>
            <a:ext cx="6172200" cy="25146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Jerusalén</a:t>
            </a:r>
            <a:endParaRPr lang="en-US" dirty="0">
              <a:effectLst>
                <a:outerShdw blurRad="38100" dist="38100" dir="2700000" algn="tl">
                  <a:srgbClr val="000000">
                    <a:alpha val="43137"/>
                  </a:srgbClr>
                </a:outerShdw>
              </a:effectLst>
            </a:endParaRP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Pastor de la </a:t>
            </a:r>
            <a:r>
              <a:rPr lang="en-US" dirty="0" err="1">
                <a:effectLst>
                  <a:outerShdw blurRad="38100" dist="38100" dir="2700000" algn="tl">
                    <a:srgbClr val="000000">
                      <a:alpha val="43137"/>
                    </a:srgbClr>
                  </a:outerShdw>
                </a:effectLst>
              </a:rPr>
              <a:t>Iglesia</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Jerusalén</a:t>
            </a:r>
            <a:r>
              <a:rPr lang="en-US" dirty="0">
                <a:effectLst>
                  <a:outerShdw blurRad="38100" dist="38100" dir="2700000" algn="tl">
                    <a:srgbClr val="000000">
                      <a:alpha val="43137"/>
                    </a:srgbClr>
                  </a:outerShdw>
                </a:effectLst>
              </a:rPr>
              <a:t> </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Vivió</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toda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su</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vida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Jerusalén</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EC61DDB-B80F-F4F8-B925-E67A407DFA78}"/>
              </a:ext>
            </a:extLst>
          </p:cNvPr>
          <p:cNvPicPr>
            <a:picLocks noChangeAspect="1"/>
          </p:cNvPicPr>
          <p:nvPr/>
        </p:nvPicPr>
        <p:blipFill>
          <a:blip r:embed="rId2"/>
          <a:stretch>
            <a:fillRect/>
          </a:stretch>
        </p:blipFill>
        <p:spPr>
          <a:xfrm>
            <a:off x="3276600" y="4688952"/>
            <a:ext cx="2950614" cy="192205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Fecha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0C7AC37B-CC3F-5015-09E5-4DE2CCD550D4}"/>
              </a:ext>
            </a:extLst>
          </p:cNvPr>
          <p:cNvPicPr>
            <a:picLocks noChangeAspect="1"/>
          </p:cNvPicPr>
          <p:nvPr/>
        </p:nvPicPr>
        <p:blipFill>
          <a:blip r:embed="rId2"/>
          <a:stretch>
            <a:fillRect/>
          </a:stretch>
        </p:blipFill>
        <p:spPr>
          <a:xfrm>
            <a:off x="5105400" y="2895600"/>
            <a:ext cx="3462828" cy="2255716"/>
          </a:xfrm>
          <a:prstGeom prst="rect">
            <a:avLst/>
          </a:prstGeom>
        </p:spPr>
      </p:pic>
    </p:spTree>
    <p:extLst>
      <p:ext uri="{BB962C8B-B14F-4D97-AF65-F5344CB8AC3E}">
        <p14:creationId xmlns:p14="http://schemas.microsoft.com/office/powerpoint/2010/main" val="260691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42798F78-6616-8E79-161D-07C32331855E}"/>
              </a:ext>
            </a:extLst>
          </p:cNvPr>
          <p:cNvPicPr>
            <a:picLocks noChangeAspect="1"/>
          </p:cNvPicPr>
          <p:nvPr/>
        </p:nvPicPr>
        <p:blipFill>
          <a:blip r:embed="rId2"/>
          <a:stretch>
            <a:fillRect/>
          </a:stretch>
        </p:blipFill>
        <p:spPr>
          <a:xfrm>
            <a:off x="5562600" y="2529742"/>
            <a:ext cx="2760964" cy="17985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87FD47ED-1D36-61CB-B8D7-80AAEC559ADF}"/>
              </a:ext>
            </a:extLst>
          </p:cNvPr>
          <p:cNvPicPr>
            <a:picLocks noChangeAspect="1"/>
          </p:cNvPicPr>
          <p:nvPr/>
        </p:nvPicPr>
        <p:blipFill>
          <a:blip r:embed="rId2"/>
          <a:stretch>
            <a:fillRect/>
          </a:stretch>
        </p:blipFill>
        <p:spPr>
          <a:xfrm>
            <a:off x="5486400" y="2286000"/>
            <a:ext cx="3111896" cy="20271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8113B14B-B4F9-219D-86D1-263D43A84A33}"/>
              </a:ext>
            </a:extLst>
          </p:cNvPr>
          <p:cNvPicPr>
            <a:picLocks noChangeAspect="1"/>
          </p:cNvPicPr>
          <p:nvPr/>
        </p:nvPicPr>
        <p:blipFill>
          <a:blip r:embed="rId2"/>
          <a:stretch>
            <a:fillRect/>
          </a:stretch>
        </p:blipFill>
        <p:spPr>
          <a:xfrm>
            <a:off x="5638800" y="2438400"/>
            <a:ext cx="2895600" cy="18862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83749ED3-CE0D-19BA-C7E2-C2E52C04EFEE}"/>
              </a:ext>
            </a:extLst>
          </p:cNvPr>
          <p:cNvPicPr>
            <a:picLocks noChangeAspect="1"/>
          </p:cNvPicPr>
          <p:nvPr/>
        </p:nvPicPr>
        <p:blipFill>
          <a:blip r:embed="rId2"/>
          <a:stretch>
            <a:fillRect/>
          </a:stretch>
        </p:blipFill>
        <p:spPr>
          <a:xfrm>
            <a:off x="5638800" y="2535528"/>
            <a:ext cx="2743200" cy="178694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A7E751C2-C1D7-F47F-9024-C8FA5E7E6E87}"/>
              </a:ext>
            </a:extLst>
          </p:cNvPr>
          <p:cNvPicPr>
            <a:picLocks noChangeAspect="1"/>
          </p:cNvPicPr>
          <p:nvPr/>
        </p:nvPicPr>
        <p:blipFill>
          <a:blip r:embed="rId2"/>
          <a:stretch>
            <a:fillRect/>
          </a:stretch>
        </p:blipFill>
        <p:spPr>
          <a:xfrm>
            <a:off x="5512319" y="2438400"/>
            <a:ext cx="2760964" cy="17985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DCFBAB9-2512-4F07-83ED-A06A734B24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31571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F293692C-7278-62B0-496B-025A596AE8D5}"/>
              </a:ext>
            </a:extLst>
          </p:cNvPr>
          <p:cNvPicPr>
            <a:picLocks noChangeAspect="1"/>
          </p:cNvPicPr>
          <p:nvPr/>
        </p:nvPicPr>
        <p:blipFill>
          <a:blip r:embed="rId2"/>
          <a:stretch>
            <a:fillRect/>
          </a:stretch>
        </p:blipFill>
        <p:spPr>
          <a:xfrm>
            <a:off x="5029200" y="2529772"/>
            <a:ext cx="3460132" cy="2255656"/>
          </a:xfrm>
          <a:prstGeom prst="rect">
            <a:avLst/>
          </a:prstGeom>
        </p:spPr>
      </p:pic>
    </p:spTree>
    <p:extLst>
      <p:ext uri="{BB962C8B-B14F-4D97-AF65-F5344CB8AC3E}">
        <p14:creationId xmlns:p14="http://schemas.microsoft.com/office/powerpoint/2010/main" val="18082118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Sermón</a:t>
            </a:r>
            <a:r>
              <a:rPr lang="en-US" sz="3000" b="1" u="sng" dirty="0">
                <a:solidFill>
                  <a:srgbClr val="FFFFCC"/>
                </a:solidFill>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D84C2763-0CBC-D6BA-F533-BC6BF661FB22}"/>
              </a:ext>
            </a:extLst>
          </p:cNvPr>
          <p:cNvPicPr>
            <a:picLocks noChangeAspect="1"/>
          </p:cNvPicPr>
          <p:nvPr/>
        </p:nvPicPr>
        <p:blipFill>
          <a:blip r:embed="rId2"/>
          <a:stretch>
            <a:fillRect/>
          </a:stretch>
        </p:blipFill>
        <p:spPr>
          <a:xfrm>
            <a:off x="5715000" y="2510709"/>
            <a:ext cx="2819400" cy="1836581"/>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Adoración</a:t>
            </a:r>
            <a:r>
              <a:rPr lang="en-US" sz="3000" b="1" u="sng" dirty="0">
                <a:solidFill>
                  <a:srgbClr val="FFFFCC"/>
                </a:solidFill>
                <a:effectLst>
                  <a:outerShdw blurRad="38100" dist="38100" dir="2700000" algn="tl">
                    <a:srgbClr val="000000">
                      <a:alpha val="43137"/>
                    </a:srgbClr>
                  </a:outerShdw>
                </a:effectLst>
              </a:rPr>
              <a:t> </a:t>
            </a:r>
            <a:r>
              <a:rPr lang="en-US" sz="3000" b="1" u="sng" dirty="0" err="1">
                <a:solidFill>
                  <a:srgbClr val="FFFFCC"/>
                </a:solidFill>
                <a:effectLst>
                  <a:outerShdw blurRad="38100" dist="38100" dir="2700000" algn="tl">
                    <a:srgbClr val="000000">
                      <a:alpha val="43137"/>
                    </a:srgbClr>
                  </a:outerShdw>
                </a:effectLst>
              </a:rPr>
              <a:t>congregacional</a:t>
            </a:r>
            <a:r>
              <a:rPr lang="en-US" sz="3000" b="1" u="sng" dirty="0">
                <a:solidFill>
                  <a:srgbClr val="FFFFCC"/>
                </a:solidFill>
                <a:effectLst>
                  <a:outerShdw blurRad="38100" dist="38100" dir="2700000" algn="tl">
                    <a:srgbClr val="000000">
                      <a:alpha val="43137"/>
                    </a:srgbClr>
                  </a:outerShdw>
                </a:effectLst>
              </a:rPr>
              <a:t> </a:t>
            </a:r>
            <a:r>
              <a:rPr lang="en-US" sz="3000" b="1" u="sng" dirty="0" err="1">
                <a:solidFill>
                  <a:srgbClr val="FFFFCC"/>
                </a:solidFill>
                <a:effectLst>
                  <a:outerShdw blurRad="38100" dist="38100" dir="2700000" algn="tl">
                    <a:srgbClr val="000000">
                      <a:alpha val="43137"/>
                    </a:srgbClr>
                  </a:outerShdw>
                </a:effectLst>
              </a:rPr>
              <a:t>primitiva</a:t>
            </a:r>
            <a:r>
              <a:rPr lang="en-US" sz="3000" b="1" u="sng" dirty="0">
                <a:solidFill>
                  <a:srgbClr val="FFFFCC"/>
                </a:solidFill>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86EA2A7E-7C38-C439-3613-2019D84B224F}"/>
              </a:ext>
            </a:extLst>
          </p:cNvPr>
          <p:cNvPicPr>
            <a:picLocks noChangeAspect="1"/>
          </p:cNvPicPr>
          <p:nvPr/>
        </p:nvPicPr>
        <p:blipFill>
          <a:blip r:embed="rId2"/>
          <a:stretch>
            <a:fillRect/>
          </a:stretch>
        </p:blipFill>
        <p:spPr>
          <a:xfrm>
            <a:off x="5867400" y="2597574"/>
            <a:ext cx="2552700" cy="1662851"/>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9718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2:2</a:t>
            </a:r>
          </a:p>
          <a:p>
            <a:pPr marL="0" indent="0" algn="just">
              <a:spcBef>
                <a:spcPts val="0"/>
              </a:spcBef>
              <a:buNone/>
            </a:pPr>
            <a:r>
              <a:rPr lang="en-US" sz="3600" dirty="0">
                <a:effectLst>
                  <a:outerShdw blurRad="38100" dist="38100" dir="2700000" algn="tl">
                    <a:srgbClr val="000000">
                      <a:alpha val="43137"/>
                    </a:srgbClr>
                  </a:outerShdw>
                </a:effectLst>
              </a:rPr>
              <a:t>“</a:t>
            </a:r>
            <a:r>
              <a:rPr lang="es-ES" sz="3600" dirty="0">
                <a:effectLst>
                  <a:outerShdw blurRad="38100" dist="38100" dir="2700000" algn="tl">
                    <a:srgbClr val="000000">
                      <a:alpha val="43137"/>
                    </a:srgbClr>
                  </a:outerShdw>
                </a:effectLst>
              </a:rPr>
              <a:t>Porque si en su </a:t>
            </a:r>
            <a:r>
              <a:rPr lang="es-ES" sz="3600" b="1" u="sng" dirty="0">
                <a:solidFill>
                  <a:srgbClr val="FFFFCC"/>
                </a:solidFill>
                <a:effectLst>
                  <a:outerShdw blurRad="38100" dist="38100" dir="2700000" algn="tl">
                    <a:srgbClr val="000000">
                      <a:alpha val="43137"/>
                    </a:srgbClr>
                  </a:outerShdw>
                </a:effectLst>
              </a:rPr>
              <a:t>congregación [</a:t>
            </a:r>
            <a:r>
              <a:rPr lang="es-ES" sz="3600" b="1" u="sng" dirty="0" err="1">
                <a:solidFill>
                  <a:srgbClr val="FFFFCC"/>
                </a:solidFill>
                <a:effectLst>
                  <a:outerShdw blurRad="38100" dist="38100" dir="2700000" algn="tl">
                    <a:srgbClr val="000000">
                      <a:alpha val="43137"/>
                    </a:srgbClr>
                  </a:outerShdw>
                </a:effectLst>
              </a:rPr>
              <a:t>synagōgē</a:t>
            </a:r>
            <a:r>
              <a:rPr lang="es-ES" sz="3600" b="1" u="sng" dirty="0">
                <a:solidFill>
                  <a:srgbClr val="FFFFCC"/>
                </a:solidFill>
                <a:effectLst>
                  <a:outerShdw blurRad="38100" dist="38100" dir="2700000" algn="tl">
                    <a:srgbClr val="000000">
                      <a:alpha val="43137"/>
                    </a:srgbClr>
                  </a:outerShdw>
                </a:effectLst>
              </a:rPr>
              <a:t>]</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entra un hombre con anillo de oro y ropa lujosa, y también entra un pobre con vestido sucio</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809304DF-BB8D-78A1-96A6-539E1F07EF7A}"/>
              </a:ext>
            </a:extLst>
          </p:cNvPr>
          <p:cNvPicPr>
            <a:picLocks noChangeAspect="1"/>
          </p:cNvPicPr>
          <p:nvPr/>
        </p:nvPicPr>
        <p:blipFill>
          <a:blip r:embed="rId3"/>
          <a:stretch>
            <a:fillRect/>
          </a:stretch>
        </p:blipFill>
        <p:spPr>
          <a:xfrm>
            <a:off x="3200400" y="3124200"/>
            <a:ext cx="2569614" cy="1673869"/>
          </a:xfrm>
          <a:prstGeom prst="rect">
            <a:avLst/>
          </a:prstGeom>
        </p:spPr>
      </p:pic>
    </p:spTree>
    <p:extLst>
      <p:ext uri="{BB962C8B-B14F-4D97-AF65-F5344CB8AC3E}">
        <p14:creationId xmlns:p14="http://schemas.microsoft.com/office/powerpoint/2010/main" val="17354184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Sant 1:1 = </a:t>
            </a:r>
            <a:r>
              <a:rPr lang="en-US" sz="3000" b="1" u="sng" dirty="0" err="1">
                <a:solidFill>
                  <a:srgbClr val="FFFFCC"/>
                </a:solidFill>
                <a:effectLst>
                  <a:outerShdw blurRad="38100" dist="38100" dir="2700000" algn="tl">
                    <a:srgbClr val="000000">
                      <a:alpha val="43137"/>
                    </a:srgbClr>
                  </a:outerShdw>
                </a:effectLst>
              </a:rPr>
              <a:t>Hechos</a:t>
            </a:r>
            <a:r>
              <a:rPr lang="en-US" sz="3000" b="1" u="sng" dirty="0">
                <a:solidFill>
                  <a:srgbClr val="FFFFCC"/>
                </a:solidFill>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D0D1EFB7-1837-0647-DB05-5D10BD232799}"/>
              </a:ext>
            </a:extLst>
          </p:cNvPr>
          <p:cNvPicPr>
            <a:picLocks noChangeAspect="1"/>
          </p:cNvPicPr>
          <p:nvPr/>
        </p:nvPicPr>
        <p:blipFill>
          <a:blip r:embed="rId2"/>
          <a:stretch>
            <a:fillRect/>
          </a:stretch>
        </p:blipFill>
        <p:spPr>
          <a:xfrm>
            <a:off x="5715000" y="2438400"/>
            <a:ext cx="2760964" cy="1798516"/>
          </a:xfrm>
          <a:prstGeom prst="rect">
            <a:avLst/>
          </a:prstGeom>
        </p:spPr>
      </p:pic>
    </p:spTree>
    <p:extLst>
      <p:ext uri="{BB962C8B-B14F-4D97-AF65-F5344CB8AC3E}">
        <p14:creationId xmlns:p14="http://schemas.microsoft.com/office/powerpoint/2010/main" val="179735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 siervo de Dios y del Señor Jesucristo, a las doce tribus de la </a:t>
            </a:r>
            <a:r>
              <a:rPr lang="es-ES" sz="3600" b="1" u="sng" dirty="0">
                <a:solidFill>
                  <a:srgbClr val="FFFFCC"/>
                </a:solidFill>
                <a:effectLst>
                  <a:outerShdw blurRad="38100" dist="38100" dir="2700000" algn="tl">
                    <a:srgbClr val="000000">
                      <a:alpha val="43137"/>
                    </a:srgbClr>
                  </a:outerShdw>
                </a:effectLst>
              </a:rPr>
              <a:t>dispersión</a:t>
            </a:r>
            <a:r>
              <a:rPr lang="es-ES" sz="3600" dirty="0">
                <a:effectLst>
                  <a:outerShdw blurRad="38100" dist="38100" dir="2700000" algn="tl">
                    <a:srgbClr val="000000">
                      <a:alpha val="43137"/>
                    </a:srgbClr>
                  </a:outerShdw>
                </a:effectLst>
              </a:rPr>
              <a:t>: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A452E07C-3C89-99B9-D680-E68638AB41FB}"/>
              </a:ext>
            </a:extLst>
          </p:cNvPr>
          <p:cNvPicPr>
            <a:picLocks noChangeAspect="1"/>
          </p:cNvPicPr>
          <p:nvPr/>
        </p:nvPicPr>
        <p:blipFill>
          <a:blip r:embed="rId3"/>
          <a:stretch>
            <a:fillRect/>
          </a:stretch>
        </p:blipFill>
        <p:spPr>
          <a:xfrm>
            <a:off x="2971800" y="2819400"/>
            <a:ext cx="3026814" cy="1971693"/>
          </a:xfrm>
          <a:prstGeom prst="rect">
            <a:avLst/>
          </a:prstGeom>
        </p:spPr>
      </p:pic>
    </p:spTree>
    <p:extLst>
      <p:ext uri="{BB962C8B-B14F-4D97-AF65-F5344CB8AC3E}">
        <p14:creationId xmlns:p14="http://schemas.microsoft.com/office/powerpoint/2010/main" val="21586329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err="1">
                <a:solidFill>
                  <a:schemeClr val="tx2"/>
                </a:solidFill>
                <a:effectLst>
                  <a:outerShdw blurRad="38100" dist="38100" dir="2700000" algn="tl">
                    <a:srgbClr val="000000">
                      <a:alpha val="43137"/>
                    </a:srgbClr>
                  </a:outerShdw>
                </a:effectLst>
                <a:ea typeface="+mj-ea"/>
                <a:cs typeface="+mj-cs"/>
              </a:rPr>
              <a:t>Hechos</a:t>
            </a:r>
            <a:r>
              <a:rPr lang="en-US" sz="4000" kern="1200" dirty="0">
                <a:solidFill>
                  <a:schemeClr val="tx2"/>
                </a:solidFill>
                <a:effectLst>
                  <a:outerShdw blurRad="38100" dist="38100" dir="2700000" algn="tl">
                    <a:srgbClr val="000000">
                      <a:alpha val="43137"/>
                    </a:srgbClr>
                  </a:outerShdw>
                </a:effectLst>
                <a:ea typeface="+mj-ea"/>
                <a:cs typeface="+mj-cs"/>
              </a:rPr>
              <a:t>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s-ES" dirty="0">
                <a:effectLst>
                  <a:outerShdw blurRad="38100" dist="38100" dir="2700000" algn="tl">
                    <a:srgbClr val="000000">
                      <a:alpha val="43137"/>
                    </a:srgbClr>
                  </a:outerShdw>
                </a:effectLst>
              </a:rPr>
              <a:t>Entonces </a:t>
            </a:r>
            <a:r>
              <a:rPr lang="es-ES" b="1" u="sng" dirty="0">
                <a:solidFill>
                  <a:srgbClr val="FFFFCC"/>
                </a:solidFill>
                <a:effectLst>
                  <a:outerShdw blurRad="38100" dist="38100" dir="2700000" algn="tl">
                    <a:srgbClr val="000000">
                      <a:alpha val="43137"/>
                    </a:srgbClr>
                  </a:outerShdw>
                </a:effectLst>
              </a:rPr>
              <a:t>Saulo</a:t>
            </a:r>
            <a:r>
              <a:rPr lang="es-ES" dirty="0">
                <a:effectLst>
                  <a:outerShdw blurRad="38100" dist="38100" dir="2700000" algn="tl">
                    <a:srgbClr val="000000">
                      <a:alpha val="43137"/>
                    </a:srgbClr>
                  </a:outerShdw>
                </a:effectLst>
              </a:rPr>
              <a:t> asolaba a la iglesia. Entrando de casa en casa, arrastraba tanto a hombres como a mujeres y los entregaba en la cárcel. 4 Entonces, los que fueron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anduvieron anunciando la palabra</a:t>
            </a:r>
            <a:r>
              <a:rPr lang="en-US" dirty="0">
                <a:effectLst>
                  <a:outerShdw blurRad="38100" dist="38100" dir="2700000" algn="tl">
                    <a:srgbClr val="000000">
                      <a:alpha val="43137"/>
                    </a:srgbClr>
                  </a:outerShdw>
                </a:effectLst>
              </a:rPr>
              <a:t>…</a:t>
            </a:r>
            <a:r>
              <a:rPr lang="en-US" baseline="30000" dirty="0">
                <a:effectLst/>
              </a:rPr>
              <a:t>19 </a:t>
            </a:r>
            <a:r>
              <a:rPr lang="es-ES" dirty="0">
                <a:effectLst>
                  <a:outerShdw blurRad="38100" dist="38100" dir="2700000" algn="tl">
                    <a:srgbClr val="000000">
                      <a:alpha val="43137"/>
                    </a:srgbClr>
                  </a:outerShdw>
                </a:effectLst>
              </a:rPr>
              <a:t>Entre tanto, los que habían sido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 causa de la tribulación que sobrevino en tiempos de Esteban fueron hasta Fenicia, Chipre y Antioquía, sin comunicar la palabra a nadie, excepto solo a los judíos</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437896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4000" dirty="0">
                <a:effectLst>
                  <a:outerShdw blurRad="38100" dist="38100" dir="2700000" algn="tl">
                    <a:srgbClr val="000000">
                      <a:alpha val="43137"/>
                    </a:srgbClr>
                  </a:outerShdw>
                </a:effectLst>
                <a:cs typeface="Calibri" panose="020F0502020204030204" pitchFamily="34" charset="0"/>
              </a:rPr>
              <a:t>Cartas de Pablo - Orden</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err="1">
                <a:effectLst>
                  <a:outerShdw blurRad="38100" dist="38100" dir="2700000" algn="tl">
                    <a:srgbClr val="000000">
                      <a:alpha val="43137"/>
                    </a:srgbClr>
                  </a:outerShdw>
                </a:effectLst>
                <a:cs typeface="Calibri" panose="020F0502020204030204" pitchFamily="34" charset="0"/>
              </a:rPr>
              <a:t>Galatas</a:t>
            </a:r>
            <a:r>
              <a:rPr lang="en-US" dirty="0">
                <a:effectLst>
                  <a:outerShdw blurRad="38100" dist="38100" dir="2700000" algn="tl">
                    <a:srgbClr val="000000">
                      <a:alpha val="43137"/>
                    </a:srgbClr>
                  </a:outerShdw>
                </a:effectLst>
                <a:cs typeface="Calibri" panose="020F0502020204030204" pitchFamily="34" charset="0"/>
              </a:rPr>
              <a:t> (d.C.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a:t>
            </a:r>
            <a:r>
              <a:rPr lang="en-US" dirty="0" err="1">
                <a:effectLst>
                  <a:outerShdw blurRad="38100" dist="38100" dir="2700000" algn="tl">
                    <a:srgbClr val="000000">
                      <a:alpha val="43137"/>
                    </a:srgbClr>
                  </a:outerShdw>
                </a:effectLst>
                <a:cs typeface="Calibri" panose="020F0502020204030204" pitchFamily="34" charset="0"/>
              </a:rPr>
              <a:t>Tesalonicenses</a:t>
            </a:r>
            <a:r>
              <a:rPr lang="en-US" dirty="0">
                <a:effectLst>
                  <a:outerShdw blurRad="38100" dist="38100" dir="2700000" algn="tl">
                    <a:srgbClr val="000000">
                      <a:alpha val="43137"/>
                    </a:srgbClr>
                  </a:outerShdw>
                </a:effectLst>
                <a:cs typeface="Calibri" panose="020F0502020204030204" pitchFamily="34" charset="0"/>
              </a:rPr>
              <a:t> (d.C.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a:t>
            </a:r>
            <a:r>
              <a:rPr lang="en-US" dirty="0" err="1">
                <a:effectLst>
                  <a:outerShdw blurRad="38100" dist="38100" dir="2700000" algn="tl">
                    <a:srgbClr val="000000">
                      <a:alpha val="43137"/>
                    </a:srgbClr>
                  </a:outerShdw>
                </a:effectLst>
                <a:cs typeface="Calibri" panose="020F0502020204030204" pitchFamily="34" charset="0"/>
              </a:rPr>
              <a:t>Corintios</a:t>
            </a:r>
            <a:r>
              <a:rPr lang="en-US" dirty="0">
                <a:effectLst>
                  <a:outerShdw blurRad="38100" dist="38100" dir="2700000" algn="tl">
                    <a:srgbClr val="000000">
                      <a:alpha val="43137"/>
                    </a:srgbClr>
                  </a:outerShdw>
                </a:effectLst>
                <a:cs typeface="Calibri" panose="020F0502020204030204" pitchFamily="34" charset="0"/>
              </a:rPr>
              <a:t> (d.C.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Romanos (d.C. 57)</a:t>
            </a:r>
          </a:p>
          <a:p>
            <a:pPr marL="574675" indent="-574675">
              <a:spcBef>
                <a:spcPts val="0"/>
              </a:spcBef>
              <a:spcAft>
                <a:spcPts val="1200"/>
              </a:spcAft>
              <a:buSzPct val="100000"/>
              <a:buFont typeface="Wingdings" panose="05000000000000000000" pitchFamily="2" charset="2"/>
              <a:buAutoNum type="arabicPeriod"/>
              <a:defRPr/>
            </a:pPr>
            <a:r>
              <a:rPr lang="en-US" dirty="0" err="1">
                <a:effectLst>
                  <a:outerShdw blurRad="38100" dist="38100" dir="2700000" algn="tl">
                    <a:srgbClr val="000000">
                      <a:alpha val="43137"/>
                    </a:srgbClr>
                  </a:outerShdw>
                </a:effectLst>
                <a:cs typeface="Calibri" panose="020F0502020204030204" pitchFamily="34" charset="0"/>
              </a:rPr>
              <a:t>Efesios</a:t>
            </a:r>
            <a:r>
              <a:rPr lang="en-US" dirty="0">
                <a:effectLst>
                  <a:outerShdw blurRad="38100" dist="38100" dir="2700000" algn="tl">
                    <a:srgbClr val="000000">
                      <a:alpha val="43137"/>
                    </a:srgbClr>
                  </a:outerShdw>
                </a:effectLst>
                <a:cs typeface="Calibri" panose="020F0502020204030204" pitchFamily="34" charset="0"/>
              </a:rPr>
              <a:t>, </a:t>
            </a:r>
            <a:r>
              <a:rPr lang="en-US" dirty="0" err="1">
                <a:effectLst>
                  <a:outerShdw blurRad="38100" dist="38100" dir="2700000" algn="tl">
                    <a:srgbClr val="000000">
                      <a:alpha val="43137"/>
                    </a:srgbClr>
                  </a:outerShdw>
                </a:effectLst>
                <a:cs typeface="Calibri" panose="020F0502020204030204" pitchFamily="34" charset="0"/>
              </a:rPr>
              <a:t>Colosenses</a:t>
            </a:r>
            <a:r>
              <a:rPr lang="en-US" dirty="0">
                <a:effectLst>
                  <a:outerShdw blurRad="38100" dist="38100" dir="2700000" algn="tl">
                    <a:srgbClr val="000000">
                      <a:alpha val="43137"/>
                    </a:srgbClr>
                  </a:outerShdw>
                </a:effectLst>
                <a:cs typeface="Calibri" panose="020F0502020204030204" pitchFamily="34" charset="0"/>
              </a:rPr>
              <a:t>, Filemon, </a:t>
            </a:r>
            <a:r>
              <a:rPr lang="en-US" dirty="0" err="1">
                <a:effectLst>
                  <a:outerShdw blurRad="38100" dist="38100" dir="2700000" algn="tl">
                    <a:srgbClr val="000000">
                      <a:alpha val="43137"/>
                    </a:srgbClr>
                  </a:outerShdw>
                </a:effectLst>
                <a:cs typeface="Calibri" panose="020F0502020204030204" pitchFamily="34" charset="0"/>
              </a:rPr>
              <a:t>Filipenses</a:t>
            </a:r>
            <a:r>
              <a:rPr lang="en-US" dirty="0">
                <a:effectLst>
                  <a:outerShdw blurRad="38100" dist="38100" dir="2700000" algn="tl">
                    <a:srgbClr val="000000">
                      <a:alpha val="43137"/>
                    </a:srgbClr>
                  </a:outerShdw>
                </a:effectLst>
                <a:cs typeface="Calibri" panose="020F0502020204030204" pitchFamily="34" charset="0"/>
              </a:rPr>
              <a:t> (d.C.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a:t>
            </a:r>
            <a:r>
              <a:rPr lang="en-US" dirty="0" err="1">
                <a:effectLst>
                  <a:outerShdw blurRad="38100" dist="38100" dir="2700000" algn="tl">
                    <a:srgbClr val="000000">
                      <a:alpha val="43137"/>
                    </a:srgbClr>
                  </a:outerShdw>
                </a:effectLst>
                <a:cs typeface="Calibri" panose="020F0502020204030204" pitchFamily="34" charset="0"/>
              </a:rPr>
              <a:t>Timoteo</a:t>
            </a:r>
            <a:r>
              <a:rPr lang="en-US" dirty="0">
                <a:effectLst>
                  <a:outerShdw blurRad="38100" dist="38100" dir="2700000" algn="tl">
                    <a:srgbClr val="000000">
                      <a:alpha val="43137"/>
                    </a:srgbClr>
                  </a:outerShdw>
                </a:effectLst>
                <a:cs typeface="Calibri" panose="020F0502020204030204" pitchFamily="34" charset="0"/>
              </a:rPr>
              <a:t>, Tito (d.C.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a:t>
            </a:r>
            <a:r>
              <a:rPr lang="en-US" dirty="0" err="1">
                <a:effectLst>
                  <a:outerShdw blurRad="38100" dist="38100" dir="2700000" algn="tl">
                    <a:srgbClr val="000000">
                      <a:alpha val="43137"/>
                    </a:srgbClr>
                  </a:outerShdw>
                </a:effectLst>
                <a:cs typeface="Calibri" panose="020F0502020204030204" pitchFamily="34" charset="0"/>
              </a:rPr>
              <a:t>Timoteo</a:t>
            </a:r>
            <a:r>
              <a:rPr lang="en-US" dirty="0">
                <a:effectLst>
                  <a:outerShdw blurRad="38100" dist="38100" dir="2700000" algn="tl">
                    <a:srgbClr val="000000">
                      <a:alpha val="43137"/>
                    </a:srgbClr>
                  </a:outerShdw>
                </a:effectLst>
                <a:cs typeface="Calibri" panose="020F0502020204030204" pitchFamily="34" charset="0"/>
              </a:rPr>
              <a:t> (d.C.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678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Ocasión</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D369AA65-2C9E-773F-2FED-8FAB8098AB40}"/>
              </a:ext>
            </a:extLst>
          </p:cNvPr>
          <p:cNvPicPr>
            <a:picLocks noChangeAspect="1"/>
          </p:cNvPicPr>
          <p:nvPr/>
        </p:nvPicPr>
        <p:blipFill>
          <a:blip r:embed="rId2"/>
          <a:stretch>
            <a:fillRect/>
          </a:stretch>
        </p:blipFill>
        <p:spPr>
          <a:xfrm>
            <a:off x="5638800" y="2590800"/>
            <a:ext cx="2901187" cy="1889858"/>
          </a:xfrm>
          <a:prstGeom prst="rect">
            <a:avLst/>
          </a:prstGeom>
        </p:spPr>
      </p:pic>
    </p:spTree>
    <p:extLst>
      <p:ext uri="{BB962C8B-B14F-4D97-AF65-F5344CB8AC3E}">
        <p14:creationId xmlns:p14="http://schemas.microsoft.com/office/powerpoint/2010/main" val="386525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(Stg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Preocupados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25EBD18A-9069-031C-D7E4-64C4D583A6F4}"/>
              </a:ext>
            </a:extLst>
          </p:cNvPr>
          <p:cNvPicPr>
            <a:picLocks noChangeAspect="1"/>
          </p:cNvPicPr>
          <p:nvPr/>
        </p:nvPicPr>
        <p:blipFill>
          <a:blip r:embed="rId2"/>
          <a:stretch>
            <a:fillRect/>
          </a:stretch>
        </p:blipFill>
        <p:spPr>
          <a:xfrm>
            <a:off x="3276600" y="4796709"/>
            <a:ext cx="2819400" cy="1836581"/>
          </a:xfrm>
          <a:prstGeom prst="rect">
            <a:avLst/>
          </a:prstGeom>
        </p:spPr>
      </p:pic>
    </p:spTree>
    <p:extLst>
      <p:ext uri="{BB962C8B-B14F-4D97-AF65-F5344CB8AC3E}">
        <p14:creationId xmlns:p14="http://schemas.microsoft.com/office/powerpoint/2010/main" val="3392580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Diaspora (Stg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Preocupados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6C7BD764-0F81-543E-F01B-8194078B8FC6}"/>
              </a:ext>
            </a:extLst>
          </p:cNvPr>
          <p:cNvPicPr>
            <a:picLocks noChangeAspect="1"/>
          </p:cNvPicPr>
          <p:nvPr/>
        </p:nvPicPr>
        <p:blipFill>
          <a:blip r:embed="rId2"/>
          <a:stretch>
            <a:fillRect/>
          </a:stretch>
        </p:blipFill>
        <p:spPr>
          <a:xfrm>
            <a:off x="3352800" y="4778791"/>
            <a:ext cx="2874414" cy="1872418"/>
          </a:xfrm>
          <a:prstGeom prst="rect">
            <a:avLst/>
          </a:prstGeom>
        </p:spPr>
      </p:pic>
    </p:spTree>
    <p:extLst>
      <p:ext uri="{BB962C8B-B14F-4D97-AF65-F5344CB8AC3E}">
        <p14:creationId xmlns:p14="http://schemas.microsoft.com/office/powerpoint/2010/main" val="142759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Paternidad</a:t>
            </a:r>
            <a:r>
              <a:rPr lang="en-US" sz="2800" b="1" u="sng" dirty="0">
                <a:solidFill>
                  <a:srgbClr val="FFFFCC"/>
                </a:solidFill>
                <a:effectLst>
                  <a:outerShdw blurRad="38100" dist="38100" dir="2700000" algn="tl">
                    <a:srgbClr val="000000">
                      <a:alpha val="43137"/>
                    </a:srgbClr>
                  </a:outerShdw>
                </a:effectLst>
              </a:rPr>
              <a:t> </a:t>
            </a:r>
            <a:r>
              <a:rPr lang="en-US" sz="2800" b="1" u="sng" dirty="0" err="1">
                <a:solidFill>
                  <a:srgbClr val="FFFFCC"/>
                </a:solidFill>
                <a:effectLst>
                  <a:outerShdw blurRad="38100" dist="38100" dir="2700000" algn="tl">
                    <a:srgbClr val="000000">
                      <a:alpha val="43137"/>
                    </a:srgbClr>
                  </a:outerShdw>
                </a:effectLst>
              </a:rPr>
              <a:t>Literaria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403788A2-2C9B-59A4-3B18-DC504FB332E7}"/>
              </a:ext>
            </a:extLst>
          </p:cNvPr>
          <p:cNvPicPr>
            <a:picLocks noChangeAspect="1"/>
          </p:cNvPicPr>
          <p:nvPr/>
        </p:nvPicPr>
        <p:blipFill>
          <a:blip r:embed="rId2"/>
          <a:stretch>
            <a:fillRect/>
          </a:stretch>
        </p:blipFill>
        <p:spPr>
          <a:xfrm>
            <a:off x="5181600" y="2743200"/>
            <a:ext cx="3460132" cy="2255656"/>
          </a:xfrm>
          <a:prstGeom prst="rect">
            <a:avLst/>
          </a:prstGeom>
        </p:spPr>
      </p:pic>
    </p:spTree>
    <p:extLst>
      <p:ext uri="{BB962C8B-B14F-4D97-AF65-F5344CB8AC3E}">
        <p14:creationId xmlns:p14="http://schemas.microsoft.com/office/powerpoint/2010/main" val="10646639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 siervo de Dios y del Señor Jesucristo, a las doce tribus de la </a:t>
            </a:r>
            <a:r>
              <a:rPr lang="es-ES" sz="3600" b="1" u="sng" dirty="0">
                <a:solidFill>
                  <a:srgbClr val="FFFFCC"/>
                </a:solidFill>
                <a:effectLst>
                  <a:outerShdw blurRad="38100" dist="38100" dir="2700000" algn="tl">
                    <a:srgbClr val="000000">
                      <a:alpha val="43137"/>
                    </a:srgbClr>
                  </a:outerShdw>
                </a:effectLst>
              </a:rPr>
              <a:t>dispersión</a:t>
            </a:r>
            <a:r>
              <a:rPr lang="es-ES" sz="3600" dirty="0">
                <a:effectLst>
                  <a:outerShdw blurRad="38100" dist="38100" dir="2700000" algn="tl">
                    <a:srgbClr val="000000">
                      <a:alpha val="43137"/>
                    </a:srgbClr>
                  </a:outerShdw>
                </a:effectLst>
              </a:rPr>
              <a:t>: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A8AF3F11-55EB-BE4B-0D9B-A1E3EC2B0472}"/>
              </a:ext>
            </a:extLst>
          </p:cNvPr>
          <p:cNvPicPr>
            <a:picLocks noChangeAspect="1"/>
          </p:cNvPicPr>
          <p:nvPr/>
        </p:nvPicPr>
        <p:blipFill>
          <a:blip r:embed="rId3"/>
          <a:stretch>
            <a:fillRect/>
          </a:stretch>
        </p:blipFill>
        <p:spPr>
          <a:xfrm>
            <a:off x="3124200" y="3048000"/>
            <a:ext cx="2798214" cy="1822781"/>
          </a:xfrm>
          <a:prstGeom prst="rect">
            <a:avLst/>
          </a:prstGeom>
        </p:spPr>
      </p:pic>
    </p:spTree>
    <p:extLst>
      <p:ext uri="{BB962C8B-B14F-4D97-AF65-F5344CB8AC3E}">
        <p14:creationId xmlns:p14="http://schemas.microsoft.com/office/powerpoint/2010/main" val="41621175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err="1">
                <a:solidFill>
                  <a:schemeClr val="tx2"/>
                </a:solidFill>
                <a:effectLst>
                  <a:outerShdw blurRad="38100" dist="38100" dir="2700000" algn="tl">
                    <a:srgbClr val="000000">
                      <a:alpha val="43137"/>
                    </a:srgbClr>
                  </a:outerShdw>
                </a:effectLst>
                <a:ea typeface="+mj-ea"/>
                <a:cs typeface="+mj-cs"/>
              </a:rPr>
              <a:t>Hechos</a:t>
            </a:r>
            <a:r>
              <a:rPr lang="en-US" sz="4000" kern="1200" dirty="0">
                <a:solidFill>
                  <a:schemeClr val="tx2"/>
                </a:solidFill>
                <a:effectLst>
                  <a:outerShdw blurRad="38100" dist="38100" dir="2700000" algn="tl">
                    <a:srgbClr val="000000">
                      <a:alpha val="43137"/>
                    </a:srgbClr>
                  </a:outerShdw>
                </a:effectLst>
                <a:ea typeface="+mj-ea"/>
                <a:cs typeface="+mj-cs"/>
              </a:rPr>
              <a:t>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s-ES" dirty="0">
                <a:effectLst>
                  <a:outerShdw blurRad="38100" dist="38100" dir="2700000" algn="tl">
                    <a:srgbClr val="000000">
                      <a:alpha val="43137"/>
                    </a:srgbClr>
                  </a:outerShdw>
                </a:effectLst>
              </a:rPr>
              <a:t>Entonces </a:t>
            </a:r>
            <a:r>
              <a:rPr lang="es-ES" b="1" u="sng" dirty="0">
                <a:solidFill>
                  <a:srgbClr val="FFFFCC"/>
                </a:solidFill>
                <a:effectLst>
                  <a:outerShdw blurRad="38100" dist="38100" dir="2700000" algn="tl">
                    <a:srgbClr val="000000">
                      <a:alpha val="43137"/>
                    </a:srgbClr>
                  </a:outerShdw>
                </a:effectLst>
              </a:rPr>
              <a:t>Saulo</a:t>
            </a:r>
            <a:r>
              <a:rPr lang="es-ES" dirty="0">
                <a:effectLst>
                  <a:outerShdw blurRad="38100" dist="38100" dir="2700000" algn="tl">
                    <a:srgbClr val="000000">
                      <a:alpha val="43137"/>
                    </a:srgbClr>
                  </a:outerShdw>
                </a:effectLst>
              </a:rPr>
              <a:t> asolaba a la iglesia. Entrando de casa en casa, arrastraba tanto a hombres como a mujeres y los entregaba en la cárcel. 4 Entonces, los que fueron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anduvieron anunciando la palabra</a:t>
            </a:r>
            <a:r>
              <a:rPr lang="en-US" dirty="0">
                <a:effectLst>
                  <a:outerShdw blurRad="38100" dist="38100" dir="2700000" algn="tl">
                    <a:srgbClr val="000000">
                      <a:alpha val="43137"/>
                    </a:srgbClr>
                  </a:outerShdw>
                </a:effectLst>
              </a:rPr>
              <a:t>…</a:t>
            </a:r>
            <a:r>
              <a:rPr lang="en-US" baseline="30000" dirty="0">
                <a:effectLst/>
              </a:rPr>
              <a:t>19 </a:t>
            </a:r>
            <a:r>
              <a:rPr lang="es-ES" dirty="0">
                <a:effectLst>
                  <a:outerShdw blurRad="38100" dist="38100" dir="2700000" algn="tl">
                    <a:srgbClr val="000000">
                      <a:alpha val="43137"/>
                    </a:srgbClr>
                  </a:outerShdw>
                </a:effectLst>
              </a:rPr>
              <a:t>Entre tanto, los que habían sido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 causa de la tribulación que sobrevino en tiempos de Esteban fueron hasta Fenicia, Chipre y Antioquía, sin comunicar la palabra a nadie, excepto solo a los judíos</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162769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(Stg 1:1; Acts 8:1-4; 11:19)</a:t>
            </a:r>
          </a:p>
          <a:p>
            <a:pPr marL="457200" indent="-457200" eaLnBrk="1" hangingPunct="1">
              <a:spcBef>
                <a:spcPts val="0"/>
              </a:spcBef>
              <a:spcAft>
                <a:spcPts val="1200"/>
              </a:spcAft>
              <a:defRPr/>
            </a:pPr>
            <a:r>
              <a:rPr lang="en-US" sz="3000" b="1" u="sng" dirty="0" err="1">
                <a:solidFill>
                  <a:srgbClr val="FFFFCC"/>
                </a:solidFill>
                <a:effectLst>
                  <a:outerShdw blurRad="38100" dist="38100" dir="2700000" algn="tl">
                    <a:srgbClr val="000000">
                      <a:alpha val="43137"/>
                    </a:srgbClr>
                  </a:outerShdw>
                </a:effectLst>
              </a:rPr>
              <a:t>Fuera</a:t>
            </a:r>
            <a:r>
              <a:rPr lang="en-US" sz="3000" b="1" u="sng" dirty="0">
                <a:solidFill>
                  <a:srgbClr val="FFFFCC"/>
                </a:solidFill>
                <a:effectLst>
                  <a:outerShdw blurRad="38100" dist="38100" dir="2700000" algn="tl">
                    <a:srgbClr val="000000">
                      <a:alpha val="43137"/>
                    </a:srgbClr>
                  </a:outerShdw>
                </a:effectLst>
              </a:rPr>
              <a:t> de </a:t>
            </a:r>
            <a:r>
              <a:rPr lang="en-US" sz="3000" b="1" u="sng" dirty="0" err="1">
                <a:solidFill>
                  <a:srgbClr val="FFFFCC"/>
                </a:solidFill>
                <a:effectLst>
                  <a:outerShdw blurRad="38100" dist="38100" dir="2700000" algn="tl">
                    <a:srgbClr val="000000">
                      <a:alpha val="43137"/>
                    </a:srgbClr>
                  </a:outerShdw>
                </a:effectLst>
              </a:rPr>
              <a:t>Jerusalén</a:t>
            </a:r>
            <a:endParaRPr lang="en-US" sz="30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Preocupados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6CF10F50-4299-A9E0-E537-47B50C9C926F}"/>
              </a:ext>
            </a:extLst>
          </p:cNvPr>
          <p:cNvPicPr>
            <a:picLocks noChangeAspect="1"/>
          </p:cNvPicPr>
          <p:nvPr/>
        </p:nvPicPr>
        <p:blipFill>
          <a:blip r:embed="rId2"/>
          <a:stretch>
            <a:fillRect/>
          </a:stretch>
        </p:blipFill>
        <p:spPr>
          <a:xfrm>
            <a:off x="3429000" y="4998746"/>
            <a:ext cx="2667000" cy="1737307"/>
          </a:xfrm>
          <a:prstGeom prst="rect">
            <a:avLst/>
          </a:prstGeom>
        </p:spPr>
      </p:pic>
    </p:spTree>
    <p:extLst>
      <p:ext uri="{BB962C8B-B14F-4D97-AF65-F5344CB8AC3E}">
        <p14:creationId xmlns:p14="http://schemas.microsoft.com/office/powerpoint/2010/main" val="425105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Mapa del </a:t>
            </a:r>
            <a:r>
              <a:rPr lang="en-US" altLang="en-US" sz="3600" dirty="0" err="1">
                <a:effectLst>
                  <a:outerShdw blurRad="38100" dist="38100" dir="2700000" algn="tl">
                    <a:srgbClr val="000000">
                      <a:alpha val="43137"/>
                    </a:srgbClr>
                  </a:outerShdw>
                </a:effectLst>
              </a:rPr>
              <a:t>Antiguo</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Cercano</a:t>
            </a:r>
            <a:r>
              <a:rPr lang="en-US" altLang="en-US" sz="3600" dirty="0">
                <a:effectLst>
                  <a:outerShdw blurRad="38100" dist="38100" dir="2700000" algn="tl">
                    <a:srgbClr val="000000">
                      <a:alpha val="43137"/>
                    </a:srgbClr>
                  </a:outerShdw>
                </a:effectLst>
              </a:rPr>
              <a:t> Oriente</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A367AF9-CE6C-406A-AF86-1249B3257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810000"/>
            <a:ext cx="2438400" cy="2133600"/>
          </a:xfrm>
          <a:prstGeom prst="rect">
            <a:avLst/>
          </a:prstGeom>
        </p:spPr>
      </p:pic>
    </p:spTree>
    <p:extLst>
      <p:ext uri="{BB962C8B-B14F-4D97-AF65-F5344CB8AC3E}">
        <p14:creationId xmlns:p14="http://schemas.microsoft.com/office/powerpoint/2010/main" val="1515259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140652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(Stg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Sin la supervision de un </a:t>
            </a:r>
            <a:r>
              <a:rPr lang="en-US" sz="3000" b="1" u="sng" dirty="0" err="1">
                <a:solidFill>
                  <a:srgbClr val="FFFFCC"/>
                </a:solidFill>
                <a:effectLst>
                  <a:outerShdw blurRad="38100" dist="38100" dir="2700000" algn="tl">
                    <a:srgbClr val="000000">
                      <a:alpha val="43137"/>
                    </a:srgbClr>
                  </a:outerShdw>
                </a:effectLst>
              </a:rPr>
              <a:t>apóstol</a:t>
            </a:r>
            <a:endParaRPr lang="en-US" sz="30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Preocupados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77D5D77-DE98-D538-CF6D-E4EDA976EF35}"/>
              </a:ext>
            </a:extLst>
          </p:cNvPr>
          <p:cNvPicPr>
            <a:picLocks noChangeAspect="1"/>
          </p:cNvPicPr>
          <p:nvPr/>
        </p:nvPicPr>
        <p:blipFill>
          <a:blip r:embed="rId2"/>
          <a:stretch>
            <a:fillRect/>
          </a:stretch>
        </p:blipFill>
        <p:spPr>
          <a:xfrm>
            <a:off x="3200400" y="4865296"/>
            <a:ext cx="2895600" cy="1886219"/>
          </a:xfrm>
          <a:prstGeom prst="rect">
            <a:avLst/>
          </a:prstGeom>
        </p:spPr>
      </p:pic>
    </p:spTree>
    <p:extLst>
      <p:ext uri="{BB962C8B-B14F-4D97-AF65-F5344CB8AC3E}">
        <p14:creationId xmlns:p14="http://schemas.microsoft.com/office/powerpoint/2010/main" val="468708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(Sant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Preocupados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75A1B85-C3CD-E946-A574-A781D27F3316}"/>
              </a:ext>
            </a:extLst>
          </p:cNvPr>
          <p:cNvPicPr>
            <a:picLocks noChangeAspect="1"/>
          </p:cNvPicPr>
          <p:nvPr/>
        </p:nvPicPr>
        <p:blipFill>
          <a:blip r:embed="rId2"/>
          <a:stretch>
            <a:fillRect/>
          </a:stretch>
        </p:blipFill>
        <p:spPr>
          <a:xfrm>
            <a:off x="3200400" y="4771890"/>
            <a:ext cx="2895600" cy="1886219"/>
          </a:xfrm>
          <a:prstGeom prst="rect">
            <a:avLst/>
          </a:prstGeom>
        </p:spPr>
      </p:pic>
    </p:spTree>
    <p:extLst>
      <p:ext uri="{BB962C8B-B14F-4D97-AF65-F5344CB8AC3E}">
        <p14:creationId xmlns:p14="http://schemas.microsoft.com/office/powerpoint/2010/main" val="97205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(Stg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Preocupados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A30DC9F-3445-A61A-C5B3-7C017B961368}"/>
              </a:ext>
            </a:extLst>
          </p:cNvPr>
          <p:cNvPicPr>
            <a:picLocks noChangeAspect="1"/>
          </p:cNvPicPr>
          <p:nvPr/>
        </p:nvPicPr>
        <p:blipFill>
          <a:blip r:embed="rId2"/>
          <a:stretch>
            <a:fillRect/>
          </a:stretch>
        </p:blipFill>
        <p:spPr>
          <a:xfrm>
            <a:off x="3276600" y="4853247"/>
            <a:ext cx="2645814" cy="1723506"/>
          </a:xfrm>
          <a:prstGeom prst="rect">
            <a:avLst/>
          </a:prstGeom>
        </p:spPr>
      </p:pic>
    </p:spTree>
    <p:extLst>
      <p:ext uri="{BB962C8B-B14F-4D97-AF65-F5344CB8AC3E}">
        <p14:creationId xmlns:p14="http://schemas.microsoft.com/office/powerpoint/2010/main" val="2308189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762000" y="228600"/>
            <a:ext cx="6934200" cy="1447800"/>
          </a:xfrm>
        </p:spPr>
        <p:txBody>
          <a:bodyPr/>
          <a:lstStyle/>
          <a:p>
            <a:pPr algn="ctr"/>
            <a:r>
              <a:rPr lang="es-ES" sz="3600" dirty="0"/>
              <a:t>Seis Partes del Vasallo Soberano</a:t>
            </a:r>
            <a:br>
              <a:rPr lang="es-ES" sz="3600" dirty="0"/>
            </a:br>
            <a:r>
              <a:rPr lang="en-US" sz="3600" dirty="0" err="1"/>
              <a:t>Tratado</a:t>
            </a:r>
            <a:r>
              <a:rPr lang="en-US" sz="3600" dirty="0"/>
              <a:t> </a:t>
            </a:r>
            <a:r>
              <a:rPr lang="en-US" sz="3600" dirty="0" err="1"/>
              <a:t>en</a:t>
            </a:r>
            <a:r>
              <a:rPr lang="en-US" sz="3600" dirty="0"/>
              <a:t> </a:t>
            </a:r>
            <a:r>
              <a:rPr lang="en-US" sz="3600" dirty="0" err="1"/>
              <a:t>Deuteronomio</a:t>
            </a:r>
            <a:endParaRPr lang="en-US" sz="3600" dirty="0"/>
          </a:p>
        </p:txBody>
      </p:sp>
      <p:sp>
        <p:nvSpPr>
          <p:cNvPr id="36867" name="Rectangle 3"/>
          <p:cNvSpPr>
            <a:spLocks noGrp="1" noChangeArrowheads="1"/>
          </p:cNvSpPr>
          <p:nvPr>
            <p:ph type="body" idx="4294967295"/>
          </p:nvPr>
        </p:nvSpPr>
        <p:spPr>
          <a:xfrm>
            <a:off x="228600" y="1828800"/>
            <a:ext cx="6096000" cy="4571999"/>
          </a:xfrm>
          <a:noFill/>
        </p:spPr>
        <p:txBody>
          <a:bodyPr/>
          <a:lstStyle/>
          <a:p>
            <a:pPr marL="457200" indent="-457200">
              <a:spcBef>
                <a:spcPts val="0"/>
              </a:spcBef>
              <a:spcAft>
                <a:spcPts val="1200"/>
              </a:spcAft>
            </a:pPr>
            <a:r>
              <a:rPr lang="en-US" sz="2800" dirty="0" err="1">
                <a:effectLst/>
              </a:rPr>
              <a:t>Preámbulo</a:t>
            </a:r>
            <a:r>
              <a:rPr lang="en-US" sz="2800" dirty="0">
                <a:effectLst/>
              </a:rPr>
              <a:t> (1:1-5)</a:t>
            </a:r>
          </a:p>
          <a:p>
            <a:pPr marL="457200" indent="-457200">
              <a:spcBef>
                <a:spcPts val="0"/>
              </a:spcBef>
              <a:spcAft>
                <a:spcPts val="1200"/>
              </a:spcAft>
            </a:pPr>
            <a:r>
              <a:rPr lang="en-US" sz="2800" dirty="0" err="1">
                <a:effectLst/>
              </a:rPr>
              <a:t>Prólogo</a:t>
            </a:r>
            <a:r>
              <a:rPr lang="en-US" sz="2800" dirty="0">
                <a:effectLst/>
              </a:rPr>
              <a:t>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err="1">
                <a:effectLst/>
              </a:rPr>
              <a:t>Obligaciones</a:t>
            </a:r>
            <a:r>
              <a:rPr lang="en-US" sz="2800" dirty="0">
                <a:effectLst/>
              </a:rPr>
              <a:t> del </a:t>
            </a:r>
            <a:r>
              <a:rPr lang="en-US" sz="2800" dirty="0" err="1">
                <a:effectLst/>
              </a:rPr>
              <a:t>pacto</a:t>
            </a:r>
            <a:r>
              <a:rPr lang="en-US" sz="2800" dirty="0">
                <a:effectLst/>
              </a:rPr>
              <a:t>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s-ES" sz="2800" dirty="0">
                <a:effectLst/>
              </a:rPr>
              <a:t>Instrucciones de almacenamiento</a:t>
            </a:r>
          </a:p>
          <a:p>
            <a:pPr marL="0" indent="0">
              <a:spcBef>
                <a:spcPts val="0"/>
              </a:spcBef>
              <a:spcAft>
                <a:spcPts val="1200"/>
              </a:spcAft>
              <a:buNone/>
            </a:pPr>
            <a:r>
              <a:rPr lang="es-ES" sz="2800" dirty="0">
                <a:effectLst/>
              </a:rPr>
              <a:t>      y lectura.</a:t>
            </a:r>
            <a:r>
              <a:rPr lang="en-US" sz="2800" dirty="0">
                <a:effectLst/>
              </a:rPr>
              <a:t>(27:2-3; 31:9, 24, 26)</a:t>
            </a:r>
          </a:p>
          <a:p>
            <a:pPr marL="457200" indent="-457200">
              <a:spcBef>
                <a:spcPts val="0"/>
              </a:spcBef>
              <a:spcAft>
                <a:spcPts val="1200"/>
              </a:spcAft>
            </a:pPr>
            <a:r>
              <a:rPr lang="en-US" sz="2800" dirty="0" err="1">
                <a:effectLst/>
              </a:rPr>
              <a:t>Testigos</a:t>
            </a:r>
            <a:r>
              <a:rPr lang="en-US" sz="2800" dirty="0">
                <a:effectLst/>
              </a:rPr>
              <a:t> (32:1)</a:t>
            </a:r>
          </a:p>
          <a:p>
            <a:pPr marL="457200" indent="-457200">
              <a:spcBef>
                <a:spcPts val="0"/>
              </a:spcBef>
              <a:spcAft>
                <a:spcPts val="1200"/>
              </a:spcAft>
            </a:pPr>
            <a:r>
              <a:rPr lang="en-US" sz="2800" dirty="0" err="1">
                <a:effectLst/>
              </a:rPr>
              <a:t>Bendiciones</a:t>
            </a:r>
            <a:r>
              <a:rPr lang="en-US" sz="2800" dirty="0">
                <a:effectLst/>
              </a:rPr>
              <a:t> y </a:t>
            </a:r>
            <a:r>
              <a:rPr lang="en-US" sz="2800" dirty="0" err="1">
                <a:effectLst/>
              </a:rPr>
              <a:t>maldiciones</a:t>
            </a:r>
            <a:r>
              <a:rPr lang="en-US" sz="2800" dirty="0">
                <a:effectLst/>
              </a:rPr>
              <a:t>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16928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E1F672-7B7A-4239-99F8-EA3938CCF04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Paternidad</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Literaria</a:t>
            </a:r>
            <a:endParaRPr lang="en-US" altLang="en-US" sz="3600"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E33BC82E-CBB4-414C-9433-F6C16940E45D}"/>
              </a:ext>
            </a:extLst>
          </p:cNvPr>
          <p:cNvSpPr>
            <a:spLocks noGrp="1" noChangeArrowheads="1"/>
          </p:cNvSpPr>
          <p:nvPr>
            <p:ph type="body" idx="1"/>
          </p:nvPr>
        </p:nvSpPr>
        <p:spPr>
          <a:xfrm>
            <a:off x="838200" y="1371600"/>
            <a:ext cx="7467600" cy="3505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Padre de Judas (No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Iscariote</a:t>
            </a:r>
            <a:r>
              <a:rPr lang="en-US" dirty="0">
                <a:effectLst>
                  <a:outerShdw blurRad="38100" dist="38100" dir="2700000" algn="tl">
                    <a:srgbClr val="000000">
                      <a:alpha val="43137"/>
                    </a:srgbClr>
                  </a:outerShdw>
                </a:effectLst>
              </a:rPr>
              <a:t>)</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hijo</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Alfeo</a:t>
            </a:r>
            <a:endParaRPr lang="en-US" dirty="0">
              <a:effectLst>
                <a:outerShdw blurRad="38100" dist="38100" dir="2700000" algn="tl">
                  <a:srgbClr val="000000">
                    <a:alpha val="43137"/>
                  </a:srgbClr>
                </a:outerShdw>
              </a:effectLst>
            </a:endParaRPr>
          </a:p>
          <a:p>
            <a:pPr marL="457200" indent="-457200" eaLnBrk="1" hangingPunct="1">
              <a:spcBef>
                <a:spcPts val="0"/>
              </a:spcBef>
              <a:spcAft>
                <a:spcPts val="3600"/>
              </a:spcAft>
              <a:defRPr/>
            </a:pPr>
            <a:r>
              <a:rPr lang="es-ES" dirty="0">
                <a:effectLst>
                  <a:outerShdw blurRad="38100" dist="38100" dir="2700000" algn="tl">
                    <a:srgbClr val="000000">
                      <a:alpha val="43137"/>
                    </a:srgbClr>
                  </a:outerShdw>
                </a:effectLst>
              </a:rPr>
              <a:t>Hijo de Zebedeo y hermano de Juan</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El </a:t>
            </a:r>
            <a:r>
              <a:rPr lang="en-US" b="1" u="sng" dirty="0" err="1">
                <a:solidFill>
                  <a:srgbClr val="FFFFCC"/>
                </a:solidFill>
                <a:effectLst>
                  <a:outerShdw blurRad="38100" dist="38100" dir="2700000" algn="tl">
                    <a:srgbClr val="000000">
                      <a:alpha val="43137"/>
                    </a:srgbClr>
                  </a:outerShdw>
                </a:effectLst>
              </a:rPr>
              <a:t>hermanastro</a:t>
            </a:r>
            <a:r>
              <a:rPr lang="en-US" b="1" u="sng" dirty="0">
                <a:solidFill>
                  <a:srgbClr val="FFFFCC"/>
                </a:solidFill>
                <a:effectLst>
                  <a:outerShdw blurRad="38100" dist="38100" dir="2700000" algn="tl">
                    <a:srgbClr val="000000">
                      <a:alpha val="43137"/>
                    </a:srgbClr>
                  </a:outerShdw>
                </a:effectLst>
              </a:rPr>
              <a:t> de Cristo</a:t>
            </a:r>
          </a:p>
        </p:txBody>
      </p:sp>
      <p:pic>
        <p:nvPicPr>
          <p:cNvPr id="2" name="Picture 1">
            <a:extLst>
              <a:ext uri="{FF2B5EF4-FFF2-40B4-BE49-F238E27FC236}">
                <a16:creationId xmlns:a16="http://schemas.microsoft.com/office/drawing/2014/main" id="{CFB85CAE-DC70-AA5A-DD32-1D552F14B5CD}"/>
              </a:ext>
            </a:extLst>
          </p:cNvPr>
          <p:cNvPicPr>
            <a:picLocks noChangeAspect="1"/>
          </p:cNvPicPr>
          <p:nvPr/>
        </p:nvPicPr>
        <p:blipFill>
          <a:blip r:embed="rId2"/>
          <a:stretch>
            <a:fillRect/>
          </a:stretch>
        </p:blipFill>
        <p:spPr>
          <a:xfrm>
            <a:off x="3352800" y="4891942"/>
            <a:ext cx="2667232" cy="1737458"/>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DB59C7-EB65-4B2C-BE7D-8A20D6F7B9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err="1">
                <a:solidFill>
                  <a:srgbClr val="00FFFF"/>
                </a:solidFill>
                <a:effectLst>
                  <a:outerShdw blurRad="38100" dist="38100" dir="2700000" algn="tl">
                    <a:srgbClr val="000000">
                      <a:alpha val="43137"/>
                    </a:srgbClr>
                  </a:outerShdw>
                </a:effectLst>
                <a:ea typeface="+mj-ea"/>
                <a:cs typeface="+mj-cs"/>
              </a:rPr>
              <a:t>Deuteronomio</a:t>
            </a:r>
            <a:r>
              <a:rPr lang="en-US" sz="4000" kern="0" dirty="0">
                <a:solidFill>
                  <a:srgbClr val="00FFFF"/>
                </a:solidFill>
                <a:effectLst>
                  <a:outerShdw blurRad="38100" dist="38100" dir="2700000" algn="tl">
                    <a:srgbClr val="000000">
                      <a:alpha val="43137"/>
                    </a:srgbClr>
                  </a:outerShdw>
                </a:effectLst>
                <a:ea typeface="+mj-ea"/>
                <a:cs typeface="+mj-cs"/>
              </a:rPr>
              <a:t> 28:49-50</a:t>
            </a:r>
          </a:p>
          <a:p>
            <a:pPr marL="0" indent="0" algn="just">
              <a:spcBef>
                <a:spcPts val="0"/>
              </a:spcBef>
              <a:buNone/>
              <a:defRPr/>
            </a:pPr>
            <a:r>
              <a:rPr lang="en-US" kern="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49 </a:t>
            </a:r>
            <a:r>
              <a:rPr lang="es-ES" dirty="0">
                <a:effectLst>
                  <a:outerShdw blurRad="38100" dist="38100" dir="2700000" algn="tl">
                    <a:srgbClr val="000000">
                      <a:alpha val="43137"/>
                    </a:srgbClr>
                  </a:outerShdw>
                </a:effectLst>
              </a:rPr>
              <a:t>El SEÑOR traerá, desde el extremo de la tierra, una nación lejana que se abalanzará sobre ti como el águila, una nación cuyo idioma no entiendas, gente de aspecto fiero, que no respetará al anciano ni tendrá compasión del niño</a:t>
            </a:r>
            <a:r>
              <a:rPr lang="en-US"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3414237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JUICIOS DE ISRAEL</a:t>
            </a:r>
          </a:p>
        </p:txBody>
      </p:sp>
      <p:sp>
        <p:nvSpPr>
          <p:cNvPr id="32771" name="Rectangle 3"/>
          <p:cNvSpPr>
            <a:spLocks noGrp="1" noChangeArrowheads="1"/>
          </p:cNvSpPr>
          <p:nvPr>
            <p:ph type="body" idx="4294967295"/>
          </p:nvPr>
        </p:nvSpPr>
        <p:spPr>
          <a:xfrm>
            <a:off x="228600" y="1946275"/>
            <a:ext cx="5257800" cy="41148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División del </a:t>
            </a:r>
            <a:r>
              <a:rPr lang="en-US" dirty="0" err="1">
                <a:effectLst>
                  <a:outerShdw blurRad="38100" dist="38100" dir="2700000" algn="tl">
                    <a:srgbClr val="000000">
                      <a:alpha val="43137"/>
                    </a:srgbClr>
                  </a:outerShdw>
                </a:effectLst>
              </a:rPr>
              <a:t>Reino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931 </a:t>
            </a:r>
            <a:r>
              <a:rPr lang="en-US" dirty="0" err="1">
                <a:effectLst>
                  <a:outerShdw blurRad="38100" dist="38100" dir="2700000" algn="tl">
                    <a:srgbClr val="000000">
                      <a:alpha val="43137"/>
                    </a:srgbClr>
                  </a:outerShdw>
                </a:effectLst>
              </a:rPr>
              <a:t>a.C.</a:t>
            </a:r>
            <a:r>
              <a:rPr lang="en-US" dirty="0">
                <a:effectLst>
                  <a:outerShdw blurRad="38100" dist="38100" dir="2700000" algn="tl">
                    <a:srgbClr val="000000">
                      <a:alpha val="43137"/>
                    </a:srgbClr>
                  </a:outerShdw>
                </a:effectLst>
              </a:rPr>
              <a:t> (1 Kgs. 12)</a:t>
            </a:r>
          </a:p>
          <a:p>
            <a:pPr marL="457200" indent="-457200">
              <a:spcBef>
                <a:spcPts val="0"/>
              </a:spcBef>
              <a:spcAft>
                <a:spcPts val="2400"/>
              </a:spcAft>
              <a:defRPr/>
            </a:pP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Asirio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722 </a:t>
            </a:r>
            <a:r>
              <a:rPr lang="en-US" dirty="0" err="1">
                <a:effectLst>
                  <a:outerShdw blurRad="38100" dist="38100" dir="2700000" algn="tl">
                    <a:srgbClr val="000000">
                      <a:alpha val="43137"/>
                    </a:srgbClr>
                  </a:outerShdw>
                </a:effectLst>
              </a:rPr>
              <a:t>a.C.</a:t>
            </a:r>
            <a:r>
              <a:rPr lang="en-US" dirty="0">
                <a:effectLst>
                  <a:outerShdw blurRad="38100" dist="38100" dir="2700000" algn="tl">
                    <a:srgbClr val="000000">
                      <a:alpha val="43137"/>
                    </a:srgbClr>
                  </a:outerShdw>
                </a:effectLst>
              </a:rPr>
              <a:t> (2 Kgs. 17)</a:t>
            </a:r>
          </a:p>
          <a:p>
            <a:pPr marL="457200" indent="-457200">
              <a:spcBef>
                <a:spcPts val="0"/>
              </a:spcBef>
              <a:spcAft>
                <a:spcPts val="2400"/>
              </a:spcAft>
              <a:defRPr/>
            </a:pPr>
            <a:r>
              <a:rPr lang="en-US" dirty="0" err="1">
                <a:effectLst>
                  <a:outerShdw blurRad="38100" dist="38100" dir="2700000" algn="tl">
                    <a:srgbClr val="000000">
                      <a:alpha val="43137"/>
                    </a:srgbClr>
                  </a:outerShdw>
                </a:effectLst>
              </a:rPr>
              <a:t>Cautividad</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586 </a:t>
            </a:r>
            <a:r>
              <a:rPr lang="en-US" dirty="0" err="1">
                <a:effectLst>
                  <a:outerShdw blurRad="38100" dist="38100" dir="2700000" algn="tl">
                    <a:srgbClr val="000000">
                      <a:alpha val="43137"/>
                    </a:srgbClr>
                  </a:outerShdw>
                </a:effectLst>
              </a:rPr>
              <a:t>a.C.</a:t>
            </a:r>
            <a:r>
              <a:rPr lang="en-US" dirty="0">
                <a:effectLst>
                  <a:outerShdw blurRad="38100" dist="38100" dir="2700000" algn="tl">
                    <a:srgbClr val="000000">
                      <a:alpha val="43137"/>
                    </a:srgbClr>
                  </a:outerShdw>
                </a:effectLst>
              </a:rPr>
              <a:t>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704730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(Stg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b="1" u="sng" dirty="0">
                <a:solidFill>
                  <a:srgbClr val="FFFFCC"/>
                </a:solidFill>
                <a:effectLst>
                  <a:outerShdw blurRad="38100" dist="38100" dir="2700000" algn="tl">
                    <a:srgbClr val="000000">
                      <a:alpha val="43137"/>
                    </a:srgbClr>
                  </a:outerShdw>
                </a:effectLst>
              </a:rPr>
              <a:t>Preocupados con la práctica de la justicia</a:t>
            </a:r>
            <a:endParaRPr lang="en-US" sz="3000" b="1" u="sng" dirty="0">
              <a:solidFill>
                <a:srgbClr val="FFFFCC"/>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83E9910-6C8D-EBCE-C758-88A43F1B44C1}"/>
              </a:ext>
            </a:extLst>
          </p:cNvPr>
          <p:cNvPicPr>
            <a:picLocks noChangeAspect="1"/>
          </p:cNvPicPr>
          <p:nvPr/>
        </p:nvPicPr>
        <p:blipFill>
          <a:blip r:embed="rId2"/>
          <a:stretch>
            <a:fillRect/>
          </a:stretch>
        </p:blipFill>
        <p:spPr>
          <a:xfrm>
            <a:off x="3352800" y="4953000"/>
            <a:ext cx="2743200" cy="1786944"/>
          </a:xfrm>
          <a:prstGeom prst="rect">
            <a:avLst/>
          </a:prstGeom>
        </p:spPr>
      </p:pic>
    </p:spTree>
    <p:extLst>
      <p:ext uri="{BB962C8B-B14F-4D97-AF65-F5344CB8AC3E}">
        <p14:creationId xmlns:p14="http://schemas.microsoft.com/office/powerpoint/2010/main" val="3134551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Propósito</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543210F0-7358-2432-3464-02E1496BA668}"/>
              </a:ext>
            </a:extLst>
          </p:cNvPr>
          <p:cNvPicPr>
            <a:picLocks noChangeAspect="1"/>
          </p:cNvPicPr>
          <p:nvPr/>
        </p:nvPicPr>
        <p:blipFill>
          <a:blip r:embed="rId2"/>
          <a:stretch>
            <a:fillRect/>
          </a:stretch>
        </p:blipFill>
        <p:spPr>
          <a:xfrm>
            <a:off x="5355186" y="2576521"/>
            <a:ext cx="3103014" cy="2021330"/>
          </a:xfrm>
          <a:prstGeom prst="rect">
            <a:avLst/>
          </a:prstGeom>
        </p:spPr>
      </p:pic>
    </p:spTree>
    <p:extLst>
      <p:ext uri="{BB962C8B-B14F-4D97-AF65-F5344CB8AC3E}">
        <p14:creationId xmlns:p14="http://schemas.microsoft.com/office/powerpoint/2010/main" val="3023738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B82BABA-DD77-4837-8BFD-4E0B8C0C39AF}"/>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Propósito</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3EFE5965-1B10-4A19-8FBA-3D49B7BC697D}"/>
              </a:ext>
            </a:extLst>
          </p:cNvPr>
          <p:cNvSpPr>
            <a:spLocks noGrp="1" noChangeArrowheads="1"/>
          </p:cNvSpPr>
          <p:nvPr>
            <p:ph type="body" idx="1"/>
          </p:nvPr>
        </p:nvSpPr>
        <p:spPr>
          <a:xfrm>
            <a:off x="838200" y="1600200"/>
            <a:ext cx="7467600" cy="1676400"/>
          </a:xfrm>
        </p:spPr>
        <p:txBody>
          <a:bodyPr/>
          <a:lstStyle/>
          <a:p>
            <a:pPr marL="457200" indent="-457200" algn="just" eaLnBrk="1" hangingPunct="1">
              <a:spcBef>
                <a:spcPts val="0"/>
              </a:spcBef>
              <a:spcAft>
                <a:spcPts val="3000"/>
              </a:spcAft>
              <a:defRPr/>
            </a:pPr>
            <a:r>
              <a:rPr lang="es-ES" dirty="0">
                <a:effectLst>
                  <a:outerShdw blurRad="38100" dist="38100" dir="2700000" algn="tl">
                    <a:srgbClr val="000000">
                      <a:alpha val="43137"/>
                    </a:srgbClr>
                  </a:outerShdw>
                </a:effectLst>
              </a:rPr>
              <a:t>Santiago escribió para mostrar a sus lectores judeocristianos que viven en la diáspora cómo lograr la práctica de la justicia.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601484D-60A6-04D0-1550-396D94781D9E}"/>
              </a:ext>
            </a:extLst>
          </p:cNvPr>
          <p:cNvPicPr>
            <a:picLocks noChangeAspect="1"/>
          </p:cNvPicPr>
          <p:nvPr/>
        </p:nvPicPr>
        <p:blipFill>
          <a:blip r:embed="rId2"/>
          <a:stretch>
            <a:fillRect/>
          </a:stretch>
        </p:blipFill>
        <p:spPr>
          <a:xfrm>
            <a:off x="3276600" y="4648200"/>
            <a:ext cx="2819400" cy="183658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Mensage</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F7FE3152-67A9-75F9-8D32-5BD872CBC612}"/>
              </a:ext>
            </a:extLst>
          </p:cNvPr>
          <p:cNvPicPr>
            <a:picLocks noChangeAspect="1"/>
          </p:cNvPicPr>
          <p:nvPr/>
        </p:nvPicPr>
        <p:blipFill>
          <a:blip r:embed="rId2"/>
          <a:stretch>
            <a:fillRect/>
          </a:stretch>
        </p:blipFill>
        <p:spPr>
          <a:xfrm>
            <a:off x="5565559" y="2602122"/>
            <a:ext cx="2913662" cy="1897985"/>
          </a:xfrm>
          <a:prstGeom prst="rect">
            <a:avLst/>
          </a:prstGeom>
        </p:spPr>
      </p:pic>
    </p:spTree>
    <p:extLst>
      <p:ext uri="{BB962C8B-B14F-4D97-AF65-F5344CB8AC3E}">
        <p14:creationId xmlns:p14="http://schemas.microsoft.com/office/powerpoint/2010/main" val="2873631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87722D-219B-4CBF-AAE6-87760158BEC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Mensage</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99CADC7-AAF0-44F3-A95C-385C65A19A4F}"/>
              </a:ext>
            </a:extLst>
          </p:cNvPr>
          <p:cNvSpPr>
            <a:spLocks noGrp="1" noChangeArrowheads="1"/>
          </p:cNvSpPr>
          <p:nvPr>
            <p:ph type="body" idx="1"/>
          </p:nvPr>
        </p:nvSpPr>
        <p:spPr>
          <a:xfrm>
            <a:off x="647700" y="1600200"/>
            <a:ext cx="7848600" cy="1295400"/>
          </a:xfrm>
        </p:spPr>
        <p:txBody>
          <a:bodyPr/>
          <a:lstStyle/>
          <a:p>
            <a:pPr marL="457200" indent="-457200" algn="just" eaLnBrk="1" hangingPunct="1">
              <a:spcBef>
                <a:spcPts val="0"/>
              </a:spcBef>
              <a:spcAft>
                <a:spcPts val="3000"/>
              </a:spcAft>
              <a:defRPr/>
            </a:pPr>
            <a:r>
              <a:rPr lang="es-ES" dirty="0">
                <a:effectLst>
                  <a:outerShdw blurRad="38100" dist="38100" dir="2700000" algn="tl">
                    <a:srgbClr val="000000">
                      <a:alpha val="43137"/>
                    </a:srgbClr>
                  </a:outerShdw>
                </a:effectLst>
              </a:rPr>
              <a:t>La práctica de la justicia se puede lograr cuando los creyentes viven por fe y caminan con sabiduría.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2F7438A9-57C3-D9B7-0F24-55813CAD99C0}"/>
              </a:ext>
            </a:extLst>
          </p:cNvPr>
          <p:cNvPicPr>
            <a:picLocks noChangeAspect="1"/>
          </p:cNvPicPr>
          <p:nvPr/>
        </p:nvPicPr>
        <p:blipFill>
          <a:blip r:embed="rId2"/>
          <a:stretch>
            <a:fillRect/>
          </a:stretch>
        </p:blipFill>
        <p:spPr>
          <a:xfrm>
            <a:off x="3048000" y="4648200"/>
            <a:ext cx="3124200" cy="203513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a:t>
                      </a:r>
                      <a:r>
                        <a:rPr lang="en-US" altLang="en-US" sz="4000" b="0" dirty="0" err="1">
                          <a:solidFill>
                            <a:schemeClr val="tx2"/>
                          </a:solidFill>
                          <a:effectLst>
                            <a:outerShdw blurRad="38100" dist="38100" dir="2700000" algn="tl">
                              <a:srgbClr val="000000">
                                <a:alpha val="43137"/>
                              </a:srgbClr>
                            </a:outerShdw>
                          </a:effectLst>
                        </a:rPr>
                        <a:t>Tiempos</a:t>
                      </a:r>
                      <a:r>
                        <a:rPr lang="en-US" altLang="en-US" sz="4000" b="0" dirty="0">
                          <a:solidFill>
                            <a:schemeClr val="tx2"/>
                          </a:solidFill>
                          <a:effectLst>
                            <a:outerShdw blurRad="38100" dist="38100" dir="2700000" algn="tl">
                              <a:srgbClr val="000000">
                                <a:alpha val="43137"/>
                              </a:srgbClr>
                            </a:outerShdw>
                          </a:effectLst>
                        </a:rPr>
                        <a:t> de la </a:t>
                      </a:r>
                      <a:r>
                        <a:rPr lang="en-US" altLang="en-US" sz="4000" b="0" dirty="0" err="1">
                          <a:solidFill>
                            <a:schemeClr val="tx2"/>
                          </a:solidFill>
                          <a:effectLst>
                            <a:outerShdw blurRad="38100" dist="38100" dir="2700000" algn="tl">
                              <a:srgbClr val="000000">
                                <a:alpha val="43137"/>
                              </a:srgbClr>
                            </a:outerShdw>
                          </a:effectLst>
                        </a:rPr>
                        <a:t>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Penalidad</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Poder</a:t>
                      </a: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Presencia</a:t>
                      </a: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a:t>
                      </a: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Efe</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890043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597148153"/>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a:t>
                      </a:r>
                      <a:r>
                        <a:rPr lang="en-US" altLang="en-US" sz="4000" b="0" dirty="0" err="1">
                          <a:solidFill>
                            <a:schemeClr val="tx2"/>
                          </a:solidFill>
                          <a:effectLst>
                            <a:outerShdw blurRad="38100" dist="38100" dir="2700000" algn="tl">
                              <a:srgbClr val="000000">
                                <a:alpha val="43137"/>
                              </a:srgbClr>
                            </a:outerShdw>
                          </a:effectLst>
                        </a:rPr>
                        <a:t>Tiempos</a:t>
                      </a:r>
                      <a:r>
                        <a:rPr lang="en-US" altLang="en-US" sz="4000" b="0" dirty="0">
                          <a:solidFill>
                            <a:schemeClr val="tx2"/>
                          </a:solidFill>
                          <a:effectLst>
                            <a:outerShdw blurRad="38100" dist="38100" dir="2700000" algn="tl">
                              <a:srgbClr val="000000">
                                <a:alpha val="43137"/>
                              </a:srgbClr>
                            </a:outerShdw>
                          </a:effectLst>
                        </a:rPr>
                        <a:t> de la </a:t>
                      </a:r>
                      <a:r>
                        <a:rPr lang="en-US" altLang="en-US" sz="4000" b="0" dirty="0" err="1">
                          <a:solidFill>
                            <a:schemeClr val="tx2"/>
                          </a:solidFill>
                          <a:effectLst>
                            <a:outerShdw blurRad="38100" dist="38100" dir="2700000" algn="tl">
                              <a:srgbClr val="000000">
                                <a:alpha val="43137"/>
                              </a:srgbClr>
                            </a:outerShdw>
                          </a:effectLst>
                        </a:rPr>
                        <a:t>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Penalidad</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Poder</a:t>
                      </a: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6600"/>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Presencia</a:t>
                      </a: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 del </a:t>
                      </a:r>
                      <a:r>
                        <a:rPr kumimoji="0" lang="en-US" sz="2600" b="1" u="none" strike="noStrike" cap="none" normalizeH="0" baseline="0" dirty="0" err="1">
                          <a:ln>
                            <a:noFill/>
                          </a:ln>
                          <a:solidFill>
                            <a:srgbClr val="0000CC"/>
                          </a:solidFill>
                          <a:effectLst/>
                          <a:latin typeface="Calibri" panose="020F0502020204030204" pitchFamily="34" charset="0"/>
                          <a:cs typeface="Calibri" panose="020F0502020204030204" pitchFamily="34" charset="0"/>
                        </a:rPr>
                        <a:t>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a:t>
                      </a:r>
                      <a:r>
                        <a:rPr kumimoji="0" lang="en-US" sz="2600" b="1" u="none" strike="noStrike" kern="1200" cap="none" normalizeH="0" baseline="0" dirty="0" err="1">
                          <a:ln>
                            <a:noFill/>
                          </a:ln>
                          <a:solidFill>
                            <a:schemeClr val="bg2"/>
                          </a:solidFill>
                          <a:effectLst/>
                          <a:latin typeface="Calibri" panose="020F0502020204030204" pitchFamily="34" charset="0"/>
                          <a:cs typeface="Calibri" panose="020F0502020204030204" pitchFamily="34" charset="0"/>
                        </a:rPr>
                        <a:t>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Efe</a:t>
                      </a: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49466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4DAAAF40-464C-7061-3790-EB75A9328811}"/>
              </a:ext>
            </a:extLst>
          </p:cNvPr>
          <p:cNvPicPr>
            <a:picLocks noChangeAspect="1"/>
          </p:cNvPicPr>
          <p:nvPr/>
        </p:nvPicPr>
        <p:blipFill>
          <a:blip r:embed="rId2"/>
          <a:stretch>
            <a:fillRect/>
          </a:stretch>
        </p:blipFill>
        <p:spPr>
          <a:xfrm>
            <a:off x="5344593" y="2667000"/>
            <a:ext cx="3026814" cy="1971693"/>
          </a:xfrm>
          <a:prstGeom prst="rect">
            <a:avLst/>
          </a:prstGeom>
        </p:spPr>
      </p:pic>
    </p:spTree>
    <p:extLst>
      <p:ext uri="{BB962C8B-B14F-4D97-AF65-F5344CB8AC3E}">
        <p14:creationId xmlns:p14="http://schemas.microsoft.com/office/powerpoint/2010/main" val="3503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Biografía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B9B650AF-DDC0-85BF-5E03-FC97BEB7E06B}"/>
              </a:ext>
            </a:extLst>
          </p:cNvPr>
          <p:cNvPicPr>
            <a:picLocks noChangeAspect="1"/>
          </p:cNvPicPr>
          <p:nvPr/>
        </p:nvPicPr>
        <p:blipFill>
          <a:blip r:embed="rId2"/>
          <a:stretch>
            <a:fillRect/>
          </a:stretch>
        </p:blipFill>
        <p:spPr>
          <a:xfrm>
            <a:off x="5054945" y="2758342"/>
            <a:ext cx="3369096" cy="2194658"/>
          </a:xfrm>
          <a:prstGeom prst="rect">
            <a:avLst/>
          </a:prstGeom>
        </p:spPr>
      </p:pic>
    </p:spTree>
    <p:extLst>
      <p:ext uri="{BB962C8B-B14F-4D97-AF65-F5344CB8AC3E}">
        <p14:creationId xmlns:p14="http://schemas.microsoft.com/office/powerpoint/2010/main" val="304320896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776ED3-468F-4269-8360-C0B72BF2E31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Temas</a:t>
            </a:r>
          </a:p>
        </p:txBody>
      </p:sp>
      <p:sp>
        <p:nvSpPr>
          <p:cNvPr id="7171" name="Rectangle 3">
            <a:extLst>
              <a:ext uri="{FF2B5EF4-FFF2-40B4-BE49-F238E27FC236}">
                <a16:creationId xmlns:a16="http://schemas.microsoft.com/office/drawing/2014/main" id="{9117313B-209A-4AC0-AA7E-2B721DC43BC5}"/>
              </a:ext>
            </a:extLst>
          </p:cNvPr>
          <p:cNvSpPr>
            <a:spLocks noGrp="1" noChangeArrowheads="1"/>
          </p:cNvSpPr>
          <p:nvPr>
            <p:ph type="body" idx="1"/>
          </p:nvPr>
        </p:nvSpPr>
        <p:spPr>
          <a:xfrm>
            <a:off x="2286000" y="1600200"/>
            <a:ext cx="5448300" cy="24384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De </a:t>
            </a:r>
            <a:r>
              <a:rPr lang="en-US" dirty="0" err="1">
                <a:effectLst>
                  <a:outerShdw blurRad="38100" dist="38100" dir="2700000" algn="tl">
                    <a:srgbClr val="000000">
                      <a:alpha val="43137"/>
                    </a:srgbClr>
                  </a:outerShdw>
                </a:effectLst>
              </a:rPr>
              <a:t>oyente</a:t>
            </a:r>
            <a:r>
              <a:rPr lang="en-US" dirty="0">
                <a:effectLst>
                  <a:outerShdw blurRad="38100" dist="38100" dir="2700000" algn="tl">
                    <a:srgbClr val="000000">
                      <a:alpha val="43137"/>
                    </a:srgbClr>
                  </a:outerShdw>
                </a:effectLst>
              </a:rPr>
              <a:t> a </a:t>
            </a:r>
            <a:r>
              <a:rPr lang="en-US" dirty="0" err="1">
                <a:effectLst>
                  <a:outerShdw blurRad="38100" dist="38100" dir="2700000" algn="tl">
                    <a:srgbClr val="000000">
                      <a:alpha val="43137"/>
                    </a:srgbClr>
                  </a:outerShdw>
                </a:effectLst>
              </a:rPr>
              <a:t>hacedor</a:t>
            </a:r>
            <a:endParaRPr lang="en-US" dirty="0">
              <a:effectLst>
                <a:outerShdw blurRad="38100" dist="38100" dir="2700000" algn="tl">
                  <a:srgbClr val="000000">
                    <a:alpha val="43137"/>
                  </a:srgbClr>
                </a:outerShdw>
              </a:effectLst>
            </a:endParaRP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De </a:t>
            </a:r>
            <a:r>
              <a:rPr lang="en-US" dirty="0" err="1">
                <a:effectLst>
                  <a:outerShdw blurRad="38100" dist="38100" dir="2700000" algn="tl">
                    <a:srgbClr val="000000">
                      <a:alpha val="43137"/>
                    </a:srgbClr>
                  </a:outerShdw>
                </a:effectLst>
              </a:rPr>
              <a:t>creer</a:t>
            </a:r>
            <a:r>
              <a:rPr lang="en-US" dirty="0">
                <a:effectLst>
                  <a:outerShdw blurRad="38100" dist="38100" dir="2700000" algn="tl">
                    <a:srgbClr val="000000">
                      <a:alpha val="43137"/>
                    </a:srgbClr>
                  </a:outerShdw>
                </a:effectLst>
              </a:rPr>
              <a:t> al </a:t>
            </a:r>
            <a:r>
              <a:rPr lang="en-US" dirty="0" err="1">
                <a:effectLst>
                  <a:outerShdw blurRad="38100" dist="38100" dir="2700000" algn="tl">
                    <a:srgbClr val="000000">
                      <a:alpha val="43137"/>
                    </a:srgbClr>
                  </a:outerShdw>
                </a:effectLst>
              </a:rPr>
              <a:t>comportamiento</a:t>
            </a:r>
            <a:endParaRPr lang="en-US" dirty="0">
              <a:effectLst>
                <a:outerShdw blurRad="38100" dist="38100" dir="2700000" algn="tl">
                  <a:srgbClr val="000000">
                    <a:alpha val="43137"/>
                  </a:srgbClr>
                </a:outerShdw>
              </a:effectLst>
            </a:endParaRP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De </a:t>
            </a:r>
            <a:r>
              <a:rPr lang="en-US" dirty="0" err="1">
                <a:effectLst>
                  <a:outerShdw blurRad="38100" dist="38100" dir="2700000" algn="tl">
                    <a:srgbClr val="000000">
                      <a:alpha val="43137"/>
                    </a:srgbClr>
                  </a:outerShdw>
                </a:effectLst>
              </a:rPr>
              <a:t>doctrina</a:t>
            </a:r>
            <a:r>
              <a:rPr lang="en-US" dirty="0">
                <a:effectLst>
                  <a:outerShdw blurRad="38100" dist="38100" dir="2700000" algn="tl">
                    <a:srgbClr val="000000">
                      <a:alpha val="43137"/>
                    </a:srgbClr>
                  </a:outerShdw>
                </a:effectLst>
              </a:rPr>
              <a:t> a la </a:t>
            </a:r>
            <a:r>
              <a:rPr lang="en-US" dirty="0" err="1">
                <a:effectLst>
                  <a:outerShdw blurRad="38100" dist="38100" dir="2700000" algn="tl">
                    <a:srgbClr val="000000">
                      <a:alpha val="43137"/>
                    </a:srgbClr>
                  </a:outerShdw>
                </a:effectLst>
              </a:rPr>
              <a:t>acción</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A6A9954E-3A91-E695-BEAB-6BE6AB8C0DFE}"/>
              </a:ext>
            </a:extLst>
          </p:cNvPr>
          <p:cNvPicPr>
            <a:picLocks noChangeAspect="1"/>
          </p:cNvPicPr>
          <p:nvPr/>
        </p:nvPicPr>
        <p:blipFill>
          <a:blip r:embed="rId2"/>
          <a:stretch>
            <a:fillRect/>
          </a:stretch>
        </p:blipFill>
        <p:spPr>
          <a:xfrm>
            <a:off x="3276600" y="4572000"/>
            <a:ext cx="2971800" cy="193585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2860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1:22</a:t>
            </a:r>
          </a:p>
          <a:p>
            <a:pPr marL="0" indent="0" algn="just">
              <a:spcBef>
                <a:spcPts val="0"/>
              </a:spcBef>
              <a:buNone/>
            </a:pPr>
            <a:r>
              <a:rPr lang="en-US" sz="3600" dirty="0">
                <a:effectLst>
                  <a:outerShdw blurRad="38100" dist="38100" dir="2700000" algn="tl">
                    <a:srgbClr val="000000">
                      <a:alpha val="43137"/>
                    </a:srgbClr>
                  </a:outerShdw>
                </a:effectLst>
              </a:rPr>
              <a:t>“</a:t>
            </a:r>
            <a:r>
              <a:rPr lang="es-ES" sz="3600" dirty="0">
                <a:effectLst>
                  <a:outerShdw blurRad="38100" dist="38100" dir="2700000" algn="tl">
                    <a:srgbClr val="000000">
                      <a:alpha val="43137"/>
                    </a:srgbClr>
                  </a:outerShdw>
                </a:effectLst>
              </a:rPr>
              <a:t>Pero sean hacedores de la palabra, y no solamente oidores engañándose a ustedes mismos</a:t>
            </a:r>
            <a:r>
              <a:rPr lang="en-US" sz="3600"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529308BA-1AA0-F3C1-B57B-8A90D802BD7A}"/>
              </a:ext>
            </a:extLst>
          </p:cNvPr>
          <p:cNvPicPr>
            <a:picLocks noChangeAspect="1"/>
          </p:cNvPicPr>
          <p:nvPr/>
        </p:nvPicPr>
        <p:blipFill>
          <a:blip r:embed="rId3"/>
          <a:stretch>
            <a:fillRect/>
          </a:stretch>
        </p:blipFill>
        <p:spPr>
          <a:xfrm>
            <a:off x="3210993" y="2971800"/>
            <a:ext cx="2722014" cy="1773143"/>
          </a:xfrm>
          <a:prstGeom prst="rect">
            <a:avLst/>
          </a:prstGeom>
        </p:spPr>
      </p:pic>
    </p:spTree>
    <p:extLst>
      <p:ext uri="{BB962C8B-B14F-4D97-AF65-F5344CB8AC3E}">
        <p14:creationId xmlns:p14="http://schemas.microsoft.com/office/powerpoint/2010/main" val="267367229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B9C6674-ACCB-4C8D-8D99-AF7C16E9EF7E}"/>
              </a:ext>
            </a:extLst>
          </p:cNvPr>
          <p:cNvSpPr>
            <a:spLocks noGrp="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El </a:t>
            </a:r>
            <a:r>
              <a:rPr lang="en-US" altLang="en-US" sz="3600" dirty="0" err="1">
                <a:effectLst>
                  <a:outerShdw blurRad="38100" dist="38100" dir="2700000" algn="tl">
                    <a:srgbClr val="000000">
                      <a:alpha val="43137"/>
                    </a:srgbClr>
                  </a:outerShdw>
                </a:effectLst>
              </a:rPr>
              <a:t>Escritor</a:t>
            </a:r>
            <a:r>
              <a:rPr lang="en-US" altLang="en-US" sz="3600" dirty="0">
                <a:effectLst>
                  <a:outerShdw blurRad="38100" dist="38100" dir="2700000" algn="tl">
                    <a:srgbClr val="000000">
                      <a:alpha val="43137"/>
                    </a:srgbClr>
                  </a:outerShdw>
                </a:effectLst>
              </a:rPr>
              <a:t>/Apostol de…</a:t>
            </a:r>
          </a:p>
        </p:txBody>
      </p:sp>
      <p:sp>
        <p:nvSpPr>
          <p:cNvPr id="3" name="Content Placeholder 2">
            <a:extLst>
              <a:ext uri="{FF2B5EF4-FFF2-40B4-BE49-F238E27FC236}">
                <a16:creationId xmlns:a16="http://schemas.microsoft.com/office/drawing/2014/main" id="{B1BCD232-0732-4B92-A0AF-5D6103FA8E49}"/>
              </a:ext>
            </a:extLst>
          </p:cNvPr>
          <p:cNvSpPr>
            <a:spLocks noGrp="1"/>
          </p:cNvSpPr>
          <p:nvPr>
            <p:ph idx="1"/>
          </p:nvPr>
        </p:nvSpPr>
        <p:spPr>
          <a:xfrm>
            <a:off x="904875" y="1447800"/>
            <a:ext cx="5495925" cy="41148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Pablo – Fe</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Pedro – Esperanza</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Juan – Amor</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Judas – </a:t>
            </a:r>
            <a:r>
              <a:rPr lang="en-US" dirty="0" err="1">
                <a:effectLst>
                  <a:outerShdw blurRad="38100" dist="38100" dir="2700000" algn="tl">
                    <a:srgbClr val="000000">
                      <a:alpha val="43137"/>
                    </a:srgbClr>
                  </a:outerShdw>
                </a:effectLst>
              </a:rPr>
              <a:t>Verdad</a:t>
            </a:r>
            <a:endParaRPr lang="en-US" dirty="0">
              <a:effectLst>
                <a:outerShdw blurRad="38100" dist="38100" dir="2700000" algn="tl">
                  <a:srgbClr val="000000">
                    <a:alpha val="43137"/>
                  </a:srgbClr>
                </a:outerShdw>
              </a:effectLst>
            </a:endParaRP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Santiago – </a:t>
            </a:r>
            <a:r>
              <a:rPr lang="en-US" dirty="0" err="1">
                <a:effectLst>
                  <a:outerShdw blurRad="38100" dist="38100" dir="2700000" algn="tl">
                    <a:srgbClr val="000000">
                      <a:alpha val="43137"/>
                    </a:srgbClr>
                  </a:outerShdw>
                </a:effectLst>
              </a:rPr>
              <a:t>Conducta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C91810C-887E-58F2-9D54-4AEC724E767F}"/>
              </a:ext>
            </a:extLst>
          </p:cNvPr>
          <p:cNvPicPr>
            <a:picLocks noChangeAspect="1"/>
          </p:cNvPicPr>
          <p:nvPr/>
        </p:nvPicPr>
        <p:blipFill>
          <a:blip r:embed="rId2"/>
          <a:stretch>
            <a:fillRect/>
          </a:stretch>
        </p:blipFill>
        <p:spPr>
          <a:xfrm>
            <a:off x="5400675" y="2559911"/>
            <a:ext cx="3057525" cy="199169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Características</a:t>
            </a:r>
            <a:r>
              <a:rPr lang="en-US" sz="2800" b="1" u="sng" dirty="0">
                <a:solidFill>
                  <a:srgbClr val="FFFFCC"/>
                </a:solidFill>
                <a:effectLst>
                  <a:outerShdw blurRad="38100" dist="38100" dir="2700000" algn="tl">
                    <a:srgbClr val="000000">
                      <a:alpha val="43137"/>
                    </a:srgbClr>
                  </a:outerShdw>
                </a:effectLst>
              </a:rPr>
              <a:t> </a:t>
            </a:r>
            <a:r>
              <a:rPr lang="en-US" sz="2800" b="1" u="sng" dirty="0" err="1">
                <a:solidFill>
                  <a:srgbClr val="FFFFCC"/>
                </a:solidFill>
                <a:effectLst>
                  <a:outerShdw blurRad="38100" dist="38100" dir="2700000" algn="tl">
                    <a:srgbClr val="000000">
                      <a:alpha val="43137"/>
                    </a:srgbClr>
                  </a:outerShdw>
                </a:effectLst>
              </a:rPr>
              <a:t>Únicas</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9AAE495-6C6C-B234-94BF-F46DA18A477E}"/>
              </a:ext>
            </a:extLst>
          </p:cNvPr>
          <p:cNvPicPr>
            <a:picLocks noChangeAspect="1"/>
          </p:cNvPicPr>
          <p:nvPr/>
        </p:nvPicPr>
        <p:blipFill>
          <a:blip r:embed="rId2"/>
          <a:stretch>
            <a:fillRect/>
          </a:stretch>
        </p:blipFill>
        <p:spPr>
          <a:xfrm>
            <a:off x="5465895" y="2590800"/>
            <a:ext cx="2784209" cy="1813658"/>
          </a:xfrm>
          <a:prstGeom prst="rect">
            <a:avLst/>
          </a:prstGeom>
        </p:spPr>
      </p:pic>
    </p:spTree>
    <p:extLst>
      <p:ext uri="{BB962C8B-B14F-4D97-AF65-F5344CB8AC3E}">
        <p14:creationId xmlns:p14="http://schemas.microsoft.com/office/powerpoint/2010/main" val="4245560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nvGraphicFramePr>
        <p:xfrm>
          <a:off x="114300" y="350838"/>
          <a:ext cx="8915400" cy="5516611"/>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CHARACTERISTICAS UNICAS</a:t>
                      </a:r>
                      <a:endParaRPr lang="en-US" sz="3600" dirty="0">
                        <a:effectLst>
                          <a:outerShdw blurRad="38100" dist="38100" dir="2700000" algn="tl">
                            <a:srgbClr val="000000">
                              <a:alpha val="43137"/>
                            </a:srgbClr>
                          </a:outerShdw>
                        </a:effectLst>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del Monte</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Conciso</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Griego de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alta</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calidad</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s-E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Ilustraciones de la naturaleza y la vida diaria</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Proverbios</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y Amos del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Cristología</a:t>
                      </a: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 no </a:t>
                      </a: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desarrollada</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Imperativos</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Práctico</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El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libro</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más</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antiguo</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del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Muchos </a:t>
                      </a: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recursos</a:t>
                      </a: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literarios</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Díficil</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de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bosquejar</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Estructura</a:t>
            </a:r>
            <a:endParaRPr lang="en-US" sz="2800" b="1" u="sng" dirty="0">
              <a:solidFill>
                <a:srgbClr val="FFFFCC"/>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5893411-A416-E31B-3E80-272FB5728379}"/>
              </a:ext>
            </a:extLst>
          </p:cNvPr>
          <p:cNvPicPr>
            <a:picLocks noChangeAspect="1"/>
          </p:cNvPicPr>
          <p:nvPr/>
        </p:nvPicPr>
        <p:blipFill>
          <a:blip r:embed="rId2"/>
          <a:stretch>
            <a:fillRect/>
          </a:stretch>
        </p:blipFill>
        <p:spPr>
          <a:xfrm>
            <a:off x="5638800" y="2605942"/>
            <a:ext cx="2994919" cy="1950916"/>
          </a:xfrm>
          <a:prstGeom prst="rect">
            <a:avLst/>
          </a:prstGeom>
        </p:spPr>
      </p:pic>
    </p:spTree>
    <p:extLst>
      <p:ext uri="{BB962C8B-B14F-4D97-AF65-F5344CB8AC3E}">
        <p14:creationId xmlns:p14="http://schemas.microsoft.com/office/powerpoint/2010/main" val="3987771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err="1"/>
              <a:t>Sabiduría</a:t>
            </a:r>
            <a:r>
              <a:rPr lang="en-US" dirty="0"/>
              <a:t>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E04F4915-222A-4424-8327-408076861890}"/>
              </a:ext>
            </a:extLst>
          </p:cNvPr>
          <p:cNvPicPr>
            <a:picLocks noChangeAspect="1"/>
          </p:cNvPicPr>
          <p:nvPr/>
        </p:nvPicPr>
        <p:blipFill>
          <a:blip r:embed="rId2"/>
          <a:stretch>
            <a:fillRect/>
          </a:stretch>
        </p:blipFill>
        <p:spPr>
          <a:xfrm>
            <a:off x="2743200" y="4191000"/>
            <a:ext cx="3462828" cy="2255716"/>
          </a:xfrm>
          <a:prstGeom prst="rect">
            <a:avLst/>
          </a:prstGeom>
        </p:spPr>
      </p:pic>
    </p:spTree>
    <p:extLst>
      <p:ext uri="{BB962C8B-B14F-4D97-AF65-F5344CB8AC3E}">
        <p14:creationId xmlns:p14="http://schemas.microsoft.com/office/powerpoint/2010/main" val="1834369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err="1"/>
              <a:t>Sabiduría</a:t>
            </a:r>
            <a:r>
              <a:rPr lang="en-US" dirty="0"/>
              <a:t>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FD7C42AE-8A53-49D7-4040-2493C9B85B40}"/>
              </a:ext>
            </a:extLst>
          </p:cNvPr>
          <p:cNvPicPr>
            <a:picLocks noChangeAspect="1"/>
          </p:cNvPicPr>
          <p:nvPr/>
        </p:nvPicPr>
        <p:blipFill>
          <a:blip r:embed="rId2"/>
          <a:stretch>
            <a:fillRect/>
          </a:stretch>
        </p:blipFill>
        <p:spPr>
          <a:xfrm>
            <a:off x="2895600" y="4347408"/>
            <a:ext cx="3462828" cy="2255716"/>
          </a:xfrm>
          <a:prstGeom prst="rect">
            <a:avLst/>
          </a:prstGeom>
        </p:spPr>
      </p:pic>
    </p:spTree>
    <p:extLst>
      <p:ext uri="{BB962C8B-B14F-4D97-AF65-F5344CB8AC3E}">
        <p14:creationId xmlns:p14="http://schemas.microsoft.com/office/powerpoint/2010/main" val="952851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err="1">
                <a:latin typeface="Calibri" panose="020F0502020204030204" pitchFamily="34" charset="0"/>
              </a:rPr>
              <a:t>Teología</a:t>
            </a:r>
            <a:r>
              <a:rPr lang="en-US" sz="1800" dirty="0">
                <a:latin typeface="Calibri" panose="020F0502020204030204" pitchFamily="34" charset="0"/>
              </a:rPr>
              <a:t> </a:t>
            </a:r>
            <a:r>
              <a:rPr lang="en-US" sz="1800" dirty="0" err="1">
                <a:latin typeface="Calibri" panose="020F0502020204030204" pitchFamily="34" charset="0"/>
              </a:rPr>
              <a:t>Sistemática</a:t>
            </a:r>
            <a:r>
              <a:rPr lang="en-US" sz="1800" dirty="0">
                <a:latin typeface="Calibri" panose="020F0502020204030204" pitchFamily="34" charset="0"/>
              </a:rPr>
              <a:t>(Grand Rapids, MI: Kregel </a:t>
            </a:r>
            <a:r>
              <a:rPr lang="en-US" sz="1800" dirty="0" err="1">
                <a:latin typeface="Calibri" panose="020F0502020204030204" pitchFamily="34" charset="0"/>
              </a:rPr>
              <a:t>Publicaciones</a:t>
            </a:r>
            <a:r>
              <a:rPr lang="en-US" sz="1800" dirty="0">
                <a:latin typeface="Calibri" panose="020F0502020204030204" pitchFamily="34" charset="0"/>
              </a:rPr>
              <a:t>, 1993), vol. 7, 148.</a:t>
            </a:r>
          </a:p>
        </p:txBody>
      </p:sp>
    </p:spTree>
    <p:extLst>
      <p:ext uri="{BB962C8B-B14F-4D97-AF65-F5344CB8AC3E}">
        <p14:creationId xmlns:p14="http://schemas.microsoft.com/office/powerpoint/2010/main" val="1545650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a:t>
            </a:r>
            <a:r>
              <a:rPr lang="es-ES" sz="2800" dirty="0">
                <a:effectLst/>
              </a:rPr>
              <a:t>el apóstol Pablo escribe: "Si tienes fe, tenla para ti mismo delante de Dios“ (Rom 14:22). Se puede causar un gran daño si un cristiano imita a otro en asuntos de nombramiento para el servicio." </a:t>
            </a:r>
            <a:r>
              <a:rPr lang="en-US" sz="2800" dirty="0">
                <a:effectLst/>
              </a:rPr>
              <a:t>(c) </a:t>
            </a:r>
            <a:r>
              <a:rPr lang="es-ES" sz="2800" b="1" u="sng" dirty="0">
                <a:solidFill>
                  <a:srgbClr val="FFFFCC"/>
                </a:solidFill>
                <a:effectLst/>
              </a:rPr>
              <a:t>Fe santificadora o sustentadora</a:t>
            </a:r>
            <a:r>
              <a:rPr lang="es-ES" sz="2800" dirty="0">
                <a:effectLst/>
              </a:rPr>
              <a:t>, que se aferra al poder de Dios para la vida cotidiana. Es la vida vivida en dependencia de Dios, trabajando sobre un nuevo principio de vida. (Rom 6:4). El justificado, habiendo llegado a ser lo que es por la fe, debe seguir adelante viviendo según el mismo principio de total dependencia de Dios</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57002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BBE321F-FB05-4B6F-9C43-8403D27488B6}"/>
              </a:ext>
            </a:extLst>
          </p:cNvPr>
          <p:cNvSpPr>
            <a:spLocks noGrp="1" noChangeArrowheads="1"/>
          </p:cNvSpPr>
          <p:nvPr>
            <p:ph type="title"/>
          </p:nvPr>
        </p:nvSpPr>
        <p:spPr>
          <a:xfrm>
            <a:off x="685800" y="762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Biografía</a:t>
            </a:r>
            <a:r>
              <a:rPr lang="en-US" altLang="en-US" sz="3600" dirty="0">
                <a:effectLst>
                  <a:outerShdw blurRad="38100" dist="38100" dir="2700000" algn="tl">
                    <a:srgbClr val="000000">
                      <a:alpha val="43137"/>
                    </a:srgbClr>
                  </a:outerShdw>
                </a:effectLst>
              </a:rPr>
              <a:t> de Santiago</a:t>
            </a:r>
          </a:p>
        </p:txBody>
      </p:sp>
      <p:sp>
        <p:nvSpPr>
          <p:cNvPr id="8195" name="Rectangle 3">
            <a:extLst>
              <a:ext uri="{FF2B5EF4-FFF2-40B4-BE49-F238E27FC236}">
                <a16:creationId xmlns:a16="http://schemas.microsoft.com/office/drawing/2014/main" id="{6BC9F33A-1021-4E63-9997-7E4A64E0096D}"/>
              </a:ext>
            </a:extLst>
          </p:cNvPr>
          <p:cNvSpPr>
            <a:spLocks noGrp="1" noChangeArrowheads="1"/>
          </p:cNvSpPr>
          <p:nvPr>
            <p:ph type="body" idx="1"/>
          </p:nvPr>
        </p:nvSpPr>
        <p:spPr>
          <a:xfrm>
            <a:off x="914400" y="990600"/>
            <a:ext cx="8077200" cy="5562600"/>
          </a:xfrm>
        </p:spPr>
        <p:txBody>
          <a:bodyPr/>
          <a:lstStyle/>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Medio </a:t>
            </a:r>
            <a:r>
              <a:rPr lang="en-US" sz="2800" dirty="0" err="1">
                <a:effectLst>
                  <a:outerShdw blurRad="38100" dist="38100" dir="2700000" algn="tl">
                    <a:srgbClr val="000000">
                      <a:alpha val="43137"/>
                    </a:srgbClr>
                  </a:outerShdw>
                </a:effectLst>
              </a:rPr>
              <a:t>hermano</a:t>
            </a:r>
            <a:r>
              <a:rPr lang="en-US" sz="2800" dirty="0">
                <a:effectLst>
                  <a:outerShdw blurRad="38100" dist="38100" dir="2700000" algn="tl">
                    <a:srgbClr val="000000">
                      <a:alpha val="43137"/>
                    </a:srgbClr>
                  </a:outerShdw>
                </a:effectLst>
              </a:rPr>
              <a:t> de Cristo</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No </a:t>
            </a:r>
            <a:r>
              <a:rPr lang="en-US" sz="2800" dirty="0" err="1">
                <a:effectLst>
                  <a:outerShdw blurRad="38100" dist="38100" dir="2700000" algn="tl">
                    <a:srgbClr val="000000">
                      <a:alpha val="43137"/>
                    </a:srgbClr>
                  </a:outerShdw>
                </a:effectLst>
              </a:rPr>
              <a:t>creyó</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inicialmente</a:t>
            </a:r>
            <a:r>
              <a:rPr lang="en-US" sz="2800" dirty="0">
                <a:effectLst>
                  <a:outerShdw blurRad="38100" dist="38100" dir="2700000" algn="tl">
                    <a:srgbClr val="000000">
                      <a:alpha val="43137"/>
                    </a:srgbClr>
                  </a:outerShdw>
                </a:effectLst>
              </a:rPr>
              <a:t> (Juan 7:5)</a:t>
            </a:r>
          </a:p>
          <a:p>
            <a:pPr marL="457200" indent="-457200" eaLnBrk="1" hangingPunct="1">
              <a:spcBef>
                <a:spcPts val="0"/>
              </a:spcBef>
              <a:spcAft>
                <a:spcPts val="1200"/>
              </a:spcAft>
              <a:defRPr/>
            </a:pPr>
            <a:r>
              <a:rPr lang="es-ES" sz="2800" dirty="0">
                <a:effectLst>
                  <a:outerShdw blurRad="38100" dist="38100" dir="2700000" algn="tl">
                    <a:srgbClr val="000000">
                      <a:alpha val="43137"/>
                    </a:srgbClr>
                  </a:outerShdw>
                </a:effectLst>
              </a:rPr>
              <a:t>Uno de los primeros en recibir la noticia de la resurrección de Cristo </a:t>
            </a:r>
            <a:r>
              <a:rPr lang="en-US" sz="2800" dirty="0">
                <a:effectLst>
                  <a:outerShdw blurRad="38100" dist="38100" dir="2700000" algn="tl">
                    <a:srgbClr val="000000">
                      <a:alpha val="43137"/>
                    </a:srgbClr>
                  </a:outerShdw>
                </a:effectLst>
              </a:rPr>
              <a:t>(Juan 20:17)</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Ministerio</a:t>
            </a:r>
            <a:r>
              <a:rPr lang="en-US" sz="2800" dirty="0">
                <a:effectLst>
                  <a:outerShdw blurRad="38100" dist="38100" dir="2700000" algn="tl">
                    <a:srgbClr val="000000">
                      <a:alpha val="43137"/>
                    </a:srgbClr>
                  </a:outerShdw>
                </a:effectLst>
              </a:rPr>
              <a:t> posterior a la </a:t>
            </a:r>
            <a:r>
              <a:rPr lang="en-US" sz="2800" dirty="0" err="1">
                <a:effectLst>
                  <a:outerShdw blurRad="38100" dist="38100" dir="2700000" algn="tl">
                    <a:srgbClr val="000000">
                      <a:alpha val="43137"/>
                    </a:srgbClr>
                  </a:outerShdw>
                </a:effectLst>
              </a:rPr>
              <a:t>resurrección</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Hechos</a:t>
            </a:r>
            <a:r>
              <a:rPr lang="en-US" sz="2400" dirty="0">
                <a:effectLst>
                  <a:outerShdw blurRad="38100" dist="38100" dir="2700000" algn="tl">
                    <a:srgbClr val="000000">
                      <a:alpha val="43137"/>
                    </a:srgbClr>
                  </a:outerShdw>
                </a:effectLst>
              </a:rPr>
              <a:t> 1:14</a:t>
            </a:r>
            <a:r>
              <a:rPr lang="en-US" sz="2000" dirty="0">
                <a:effectLst>
                  <a:outerShdw blurRad="38100" dist="38100" dir="2700000" algn="tl">
                    <a:srgbClr val="000000">
                      <a:alpha val="43137"/>
                    </a:srgbClr>
                  </a:outerShdw>
                </a:effectLst>
              </a:rPr>
              <a:t>)</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Lider</a:t>
            </a:r>
            <a:r>
              <a:rPr lang="en-US" sz="2800" dirty="0">
                <a:effectLst>
                  <a:outerShdw blurRad="38100" dist="38100" dir="2700000" algn="tl">
                    <a:srgbClr val="000000">
                      <a:alpha val="43137"/>
                    </a:srgbClr>
                  </a:outerShdw>
                </a:effectLst>
              </a:rPr>
              <a:t> de la </a:t>
            </a:r>
            <a:r>
              <a:rPr lang="en-US" sz="2800" dirty="0" err="1">
                <a:effectLst>
                  <a:outerShdw blurRad="38100" dist="38100" dir="2700000" algn="tl">
                    <a:srgbClr val="000000">
                      <a:alpha val="43137"/>
                    </a:srgbClr>
                  </a:outerShdw>
                </a:effectLst>
              </a:rPr>
              <a:t>Iglesia</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en</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Jerusalén</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Hechos</a:t>
            </a:r>
            <a:r>
              <a:rPr lang="en-US" sz="2800" dirty="0">
                <a:effectLst>
                  <a:outerShdw blurRad="38100" dist="38100" dir="2700000" algn="tl">
                    <a:srgbClr val="000000">
                      <a:alpha val="43137"/>
                    </a:srgbClr>
                  </a:outerShdw>
                </a:effectLst>
              </a:rPr>
              <a:t> 15)</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Casado (1 Cor 9:5)</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Rodillas</a:t>
            </a:r>
            <a:r>
              <a:rPr lang="en-US" sz="2800" dirty="0">
                <a:effectLst>
                  <a:outerShdw blurRad="38100" dist="38100" dir="2700000" algn="tl">
                    <a:srgbClr val="000000">
                      <a:alpha val="43137"/>
                    </a:srgbClr>
                  </a:outerShdw>
                </a:effectLst>
              </a:rPr>
              <a:t> de </a:t>
            </a:r>
            <a:r>
              <a:rPr lang="en-US" sz="2800" dirty="0" err="1">
                <a:effectLst>
                  <a:outerShdw blurRad="38100" dist="38100" dir="2700000" algn="tl">
                    <a:srgbClr val="000000">
                      <a:alpha val="43137"/>
                    </a:srgbClr>
                  </a:outerShdw>
                </a:effectLst>
              </a:rPr>
              <a:t>Camello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Santiago El Justo</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Martirio</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B2C5A39C-6A20-76B2-F2BE-53FFA531868A}"/>
              </a:ext>
            </a:extLst>
          </p:cNvPr>
          <p:cNvPicPr>
            <a:picLocks noChangeAspect="1"/>
          </p:cNvPicPr>
          <p:nvPr/>
        </p:nvPicPr>
        <p:blipFill>
          <a:blip r:embed="rId2"/>
          <a:stretch>
            <a:fillRect/>
          </a:stretch>
        </p:blipFill>
        <p:spPr>
          <a:xfrm>
            <a:off x="5878108" y="4724400"/>
            <a:ext cx="2994919" cy="1950916"/>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err="1">
                <a:latin typeface="Calibri" panose="020F0502020204030204" pitchFamily="34" charset="0"/>
              </a:rPr>
              <a:t>Teología</a:t>
            </a:r>
            <a:r>
              <a:rPr lang="en-US" sz="1800" dirty="0">
                <a:latin typeface="Calibri" panose="020F0502020204030204" pitchFamily="34" charset="0"/>
              </a:rPr>
              <a:t> </a:t>
            </a:r>
            <a:r>
              <a:rPr lang="en-US" sz="1800" dirty="0" err="1">
                <a:latin typeface="Calibri" panose="020F0502020204030204" pitchFamily="34" charset="0"/>
              </a:rPr>
              <a:t>Sistemática</a:t>
            </a:r>
            <a:r>
              <a:rPr lang="en-US" sz="1800" dirty="0">
                <a:latin typeface="Calibri" panose="020F0502020204030204" pitchFamily="34" charset="0"/>
              </a:rPr>
              <a:t>(Grand Rapids, MI: Kregel </a:t>
            </a:r>
            <a:r>
              <a:rPr lang="en-US" sz="1800" dirty="0" err="1">
                <a:latin typeface="Calibri" panose="020F0502020204030204" pitchFamily="34" charset="0"/>
              </a:rPr>
              <a:t>Publicaciones</a:t>
            </a:r>
            <a:r>
              <a:rPr lang="en-US" sz="1800" dirty="0">
                <a:latin typeface="Calibri" panose="020F0502020204030204" pitchFamily="34" charset="0"/>
              </a:rPr>
              <a:t>, 1993), vol. 7, 148.</a:t>
            </a:r>
          </a:p>
        </p:txBody>
      </p:sp>
    </p:spTree>
    <p:extLst>
      <p:ext uri="{BB962C8B-B14F-4D97-AF65-F5344CB8AC3E}">
        <p14:creationId xmlns:p14="http://schemas.microsoft.com/office/powerpoint/2010/main" val="3738492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415304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432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err="1">
                <a:solidFill>
                  <a:srgbClr val="00FFFF"/>
                </a:solidFill>
                <a:effectLst>
                  <a:outerShdw blurRad="38100" dist="38100" dir="2700000" algn="tl">
                    <a:srgbClr val="000000">
                      <a:alpha val="43137"/>
                    </a:srgbClr>
                  </a:outerShdw>
                </a:effectLst>
                <a:latin typeface="Calibri" panose="020F0502020204030204" pitchFamily="34" charset="0"/>
                <a:cs typeface="+mn-cs"/>
              </a:rPr>
              <a:t>Exodo</a:t>
            </a: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 14:30-31</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400" baseline="30000" dirty="0">
                <a:solidFill>
                  <a:srgbClr val="FFFFCC"/>
                </a:solidFill>
                <a:latin typeface="Calibri" panose="020F0502020204030204" pitchFamily="34" charset="0"/>
              </a:rPr>
              <a:t>30</a:t>
            </a:r>
            <a:r>
              <a:rPr lang="en-US" sz="3400" dirty="0">
                <a:solidFill>
                  <a:srgbClr val="FFFFCC"/>
                </a:solidFill>
                <a:latin typeface="Calibri" panose="020F0502020204030204" pitchFamily="34" charset="0"/>
              </a:rPr>
              <a:t> </a:t>
            </a:r>
            <a:r>
              <a:rPr lang="es-ES" sz="3400" dirty="0">
                <a:solidFill>
                  <a:srgbClr val="FFFFCC"/>
                </a:solidFill>
                <a:latin typeface="Calibri" panose="020F0502020204030204" pitchFamily="34" charset="0"/>
              </a:rPr>
              <a:t>Así libró el SEÑOR aquel día a Israel de mano de los egipcios. Israel vio a los egipcios muertos a la orilla del mar. 31 Cuando Israel vio la gran hazaña que el SEÑOR había realizado contra los egipcios, el pueblo temió al SEÑOR, y </a:t>
            </a:r>
            <a:r>
              <a:rPr lang="es-ES" sz="3400" b="1" u="sng" dirty="0">
                <a:solidFill>
                  <a:srgbClr val="FFFFCC"/>
                </a:solidFill>
                <a:latin typeface="Calibri" panose="020F0502020204030204" pitchFamily="34" charset="0"/>
              </a:rPr>
              <a:t>creyó en él</a:t>
            </a:r>
            <a:r>
              <a:rPr lang="es-ES" sz="3400" dirty="0">
                <a:solidFill>
                  <a:srgbClr val="FFFFCC"/>
                </a:solidFill>
                <a:latin typeface="Calibri" panose="020F0502020204030204" pitchFamily="34" charset="0"/>
              </a:rPr>
              <a:t> y en su siervo Moisés</a:t>
            </a:r>
            <a:r>
              <a:rPr lang="en-US" sz="3400" dirty="0">
                <a:solidFill>
                  <a:srgbClr val="FFFFCC"/>
                </a:solidFill>
                <a:latin typeface="Calibri" panose="020F0502020204030204" pitchFamily="34" charset="0"/>
              </a:rPr>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12277273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26"/>
          <p:cNvSpPr>
            <a:spLocks noGrp="1" noChangeArrowheads="1"/>
          </p:cNvSpPr>
          <p:nvPr>
            <p:ph type="title"/>
          </p:nvPr>
        </p:nvSpPr>
        <p:spPr>
          <a:xfrm>
            <a:off x="838200" y="152400"/>
            <a:ext cx="7772400" cy="1143000"/>
          </a:xfrm>
        </p:spPr>
        <p:txBody>
          <a:bodyPr/>
          <a:lstStyle/>
          <a:p>
            <a:pPr algn="ct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mn-cs"/>
              </a:rPr>
              <a:t>Exodos 14:31</a:t>
            </a:r>
          </a:p>
        </p:txBody>
      </p:sp>
      <p:sp>
        <p:nvSpPr>
          <p:cNvPr id="37891" name="Rectangle 1027"/>
          <p:cNvSpPr>
            <a:spLocks noGrp="1" noChangeArrowheads="1"/>
          </p:cNvSpPr>
          <p:nvPr>
            <p:ph type="body" idx="1"/>
          </p:nvPr>
        </p:nvSpPr>
        <p:spPr>
          <a:xfrm>
            <a:off x="1676400" y="1323975"/>
            <a:ext cx="7315200" cy="4314825"/>
          </a:xfrm>
        </p:spPr>
        <p:txBody>
          <a:bodyPr/>
          <a:lstStyle/>
          <a:p>
            <a:pPr marL="0" indent="0" algn="just">
              <a:buFont typeface="Wingdings" pitchFamily="2" charset="2"/>
              <a:buNone/>
              <a:defRPr/>
            </a:pPr>
            <a:r>
              <a:rPr lang="en-US" altLang="en-US" sz="3000" dirty="0">
                <a:latin typeface="Calibri" panose="020F0502020204030204" pitchFamily="34" charset="0"/>
                <a:cs typeface="Calibri" panose="020F0502020204030204" pitchFamily="34" charset="0"/>
              </a:rPr>
              <a:t>“</a:t>
            </a:r>
            <a:r>
              <a:rPr lang="es-ES" altLang="en-US" sz="3000" dirty="0">
                <a:latin typeface="Calibri" panose="020F0502020204030204" pitchFamily="34" charset="0"/>
                <a:cs typeface="Calibri" panose="020F0502020204030204" pitchFamily="34" charset="0"/>
              </a:rPr>
              <a:t>Cuando leemos el pueblo temió al Señor y las palabras que siguen, debemos entender que la comunidad había llegado a la fe salvadora y por eso era un pueblo renacido. Creyeron al Señor (las mismas palabras utilizadas para la fe salvadora de Abraham en </a:t>
            </a:r>
            <a:r>
              <a:rPr lang="es-ES" altLang="en-US" sz="3000" dirty="0" err="1">
                <a:latin typeface="Calibri" panose="020F0502020204030204" pitchFamily="34" charset="0"/>
                <a:cs typeface="Calibri" panose="020F0502020204030204" pitchFamily="34" charset="0"/>
              </a:rPr>
              <a:t>Gén</a:t>
            </a:r>
            <a:r>
              <a:rPr lang="es-ES" altLang="en-US" sz="3000" dirty="0">
                <a:latin typeface="Calibri" panose="020F0502020204030204" pitchFamily="34" charset="0"/>
                <a:cs typeface="Calibri" panose="020F0502020204030204" pitchFamily="34" charset="0"/>
              </a:rPr>
              <a:t>. 15:6; lee los comentarios de Pablo en Rom. 4)… El pueblo fue transformado espiritualmente incluso cuando fue liberado físicamente</a:t>
            </a:r>
            <a:r>
              <a:rPr lang="en-US" altLang="en-US" sz="3000" dirty="0">
                <a:latin typeface="Calibri" panose="020F0502020204030204" pitchFamily="34" charset="0"/>
                <a:cs typeface="Calibri" panose="020F0502020204030204" pitchFamily="34" charset="0"/>
              </a:rPr>
              <a:t>.” </a:t>
            </a:r>
          </a:p>
        </p:txBody>
      </p:sp>
      <p:sp>
        <p:nvSpPr>
          <p:cNvPr id="83971" name="Text Box 1028"/>
          <p:cNvSpPr txBox="1">
            <a:spLocks noChangeArrowheads="1"/>
          </p:cNvSpPr>
          <p:nvPr/>
        </p:nvSpPr>
        <p:spPr bwMode="auto">
          <a:xfrm>
            <a:off x="1295400" y="6324600"/>
            <a:ext cx="6553200" cy="369332"/>
          </a:xfrm>
          <a:prstGeom prst="rect">
            <a:avLst/>
          </a:prstGeom>
          <a:noFill/>
          <a:ln w="9525">
            <a:noFill/>
            <a:miter lim="800000"/>
            <a:headEnd/>
            <a:tailEnd/>
          </a:ln>
        </p:spPr>
        <p:txBody>
          <a:bodyPr>
            <a:spAutoFit/>
          </a:bodyPr>
          <a:lstStyle/>
          <a:p>
            <a:pPr algn="ctr">
              <a:spcBef>
                <a:spcPct val="50000"/>
              </a:spcBef>
            </a:pPr>
            <a:r>
              <a:rPr lang="en-US" altLang="en-US" sz="1800" i="1" dirty="0">
                <a:latin typeface="Calibri" panose="020F0502020204030204" pitchFamily="34" charset="0"/>
                <a:cs typeface="Calibri" panose="020F0502020204030204" pitchFamily="34" charset="0"/>
              </a:rPr>
              <a:t>Nelson's New Illustrated Bible Commentary</a:t>
            </a:r>
            <a:r>
              <a:rPr lang="en-US" altLang="en-US" sz="1800" dirty="0">
                <a:latin typeface="Calibri" panose="020F0502020204030204" pitchFamily="34" charset="0"/>
                <a:cs typeface="Calibri" panose="020F0502020204030204" pitchFamily="34" charset="0"/>
              </a:rPr>
              <a:t>, 113.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447800"/>
            <a:ext cx="1371600" cy="2143692"/>
          </a:xfrm>
          <a:prstGeom prst="rect">
            <a:avLst/>
          </a:prstGeom>
        </p:spPr>
      </p:pic>
    </p:spTree>
    <p:extLst>
      <p:ext uri="{BB962C8B-B14F-4D97-AF65-F5344CB8AC3E}">
        <p14:creationId xmlns:p14="http://schemas.microsoft.com/office/powerpoint/2010/main" val="1066771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512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err="1">
                <a:solidFill>
                  <a:srgbClr val="00FFFF"/>
                </a:solidFill>
                <a:effectLst>
                  <a:outerShdw blurRad="38100" dist="38100" dir="2700000" algn="tl">
                    <a:srgbClr val="000000">
                      <a:alpha val="43137"/>
                    </a:srgbClr>
                  </a:outerShdw>
                </a:effectLst>
                <a:latin typeface="Calibri" panose="020F0502020204030204" pitchFamily="34" charset="0"/>
                <a:cs typeface="+mn-cs"/>
              </a:rPr>
              <a:t>Hebreos</a:t>
            </a: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 11:28-29 (NTV) </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200" baseline="30000" dirty="0">
                <a:solidFill>
                  <a:srgbClr val="FFFFCC"/>
                </a:solidFill>
                <a:latin typeface="Calibri" panose="020F0502020204030204" pitchFamily="34" charset="0"/>
              </a:rPr>
              <a:t>“28</a:t>
            </a:r>
            <a:r>
              <a:rPr lang="en-US" sz="3200" dirty="0">
                <a:solidFill>
                  <a:srgbClr val="FFFFCC"/>
                </a:solidFill>
                <a:latin typeface="Calibri" panose="020F0502020204030204" pitchFamily="34" charset="0"/>
              </a:rPr>
              <a:t> </a:t>
            </a:r>
            <a:r>
              <a:rPr lang="es-ES" sz="3100" dirty="0">
                <a:solidFill>
                  <a:srgbClr val="FFFFCC"/>
                </a:solidFill>
                <a:latin typeface="Calibri" panose="020F0502020204030204" pitchFamily="34" charset="0"/>
              </a:rPr>
              <a:t>Fue por la fe que Moisés ordenó que el pueblo de Israel celebrara la Pascua y rociara con sangre los marcos de las puertas para que el ángel de la muerte no matara a ninguno de sus primeros hijos varones. 29 Fue por la fe que el pueblo de Israel atravesó el mar Rojo como si estuviera pisando tierra seca, pero cuando los egipcios intentaron seguirlos, murieron todos ahogados</a:t>
            </a:r>
            <a:r>
              <a:rPr lang="en-US" sz="3200" dirty="0">
                <a:solidFill>
                  <a:srgbClr val="FFFFCC"/>
                </a:solidFill>
                <a:latin typeface="Calibri" panose="020F0502020204030204" pitchFamily="34" charset="0"/>
              </a:rPr>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4136095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301650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176213" y="169686"/>
            <a:ext cx="8791575" cy="365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err="1">
                <a:solidFill>
                  <a:srgbClr val="00FFFF"/>
                </a:solidFill>
                <a:effectLst>
                  <a:outerShdw blurRad="38100" dist="38100" dir="2700000" algn="tl">
                    <a:srgbClr val="000000">
                      <a:alpha val="43137"/>
                    </a:srgbClr>
                  </a:outerShdw>
                </a:effectLst>
                <a:latin typeface="Calibri" panose="020F0502020204030204" pitchFamily="34" charset="0"/>
                <a:cs typeface="+mn-cs"/>
              </a:rPr>
              <a:t>Números</a:t>
            </a: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cs typeface="+mn-cs"/>
              </a:rPr>
              <a:t> 14:11 </a:t>
            </a:r>
          </a:p>
          <a:p>
            <a:pPr marL="0" indent="0" algn="just">
              <a:spcBef>
                <a:spcPts val="0"/>
              </a:spcBef>
              <a:buFont typeface="Wingdings" panose="05000000000000000000" pitchFamily="2" charset="2"/>
              <a:buNone/>
              <a:defRPr/>
            </a:pPr>
            <a:endParaRPr lang="en-US" sz="3200" baseline="30000" dirty="0">
              <a:latin typeface="Calibri" panose="020F0502020204030204" pitchFamily="34" charset="0"/>
            </a:endParaRPr>
          </a:p>
          <a:p>
            <a:pPr marL="0" indent="0" algn="just">
              <a:spcBef>
                <a:spcPts val="0"/>
              </a:spcBef>
              <a:buFont typeface="Wingdings" panose="05000000000000000000" pitchFamily="2" charset="2"/>
              <a:buNone/>
              <a:defRPr/>
            </a:pPr>
            <a:r>
              <a:rPr lang="en-US" sz="3200" baseline="30000" dirty="0">
                <a:solidFill>
                  <a:srgbClr val="FFFFCC"/>
                </a:solidFill>
                <a:latin typeface="Calibri" panose="020F0502020204030204" pitchFamily="34" charset="0"/>
              </a:rPr>
              <a:t>“11</a:t>
            </a:r>
            <a:r>
              <a:rPr lang="en-US" sz="3200" dirty="0">
                <a:solidFill>
                  <a:srgbClr val="FFFFCC"/>
                </a:solidFill>
                <a:latin typeface="Calibri" panose="020F0502020204030204" pitchFamily="34" charset="0"/>
              </a:rPr>
              <a:t> </a:t>
            </a:r>
            <a:r>
              <a:rPr lang="es-ES" sz="3200" dirty="0">
                <a:solidFill>
                  <a:srgbClr val="FFFFCC"/>
                </a:solidFill>
                <a:latin typeface="Calibri" panose="020F0502020204030204" pitchFamily="34" charset="0"/>
              </a:rPr>
              <a:t> Entonces el SEÑOR dijo a Moisés:</a:t>
            </a:r>
          </a:p>
          <a:p>
            <a:pPr marL="0" indent="0" algn="just">
              <a:spcBef>
                <a:spcPts val="0"/>
              </a:spcBef>
              <a:buFont typeface="Wingdings" panose="05000000000000000000" pitchFamily="2" charset="2"/>
              <a:buNone/>
              <a:defRPr/>
            </a:pPr>
            <a:r>
              <a:rPr lang="es-ES" sz="3200" dirty="0">
                <a:solidFill>
                  <a:srgbClr val="FFFFCC"/>
                </a:solidFill>
                <a:latin typeface="Calibri" panose="020F0502020204030204" pitchFamily="34" charset="0"/>
              </a:rPr>
              <a:t>—¿Hasta cuándo me ha de menospreciar este pueblo? ¿Hasta cuándo </a:t>
            </a:r>
            <a:r>
              <a:rPr lang="es-ES" sz="3200" b="1" u="sng" dirty="0">
                <a:solidFill>
                  <a:srgbClr val="FFFFCC"/>
                </a:solidFill>
                <a:latin typeface="Calibri" panose="020F0502020204030204" pitchFamily="34" charset="0"/>
              </a:rPr>
              <a:t>no me ha de creer</a:t>
            </a:r>
            <a:r>
              <a:rPr lang="es-ES" sz="3200" dirty="0">
                <a:solidFill>
                  <a:srgbClr val="FFFFCC"/>
                </a:solidFill>
                <a:latin typeface="Calibri" panose="020F0502020204030204" pitchFamily="34" charset="0"/>
              </a:rPr>
              <a:t>, a pesar de todas las señales que he hecho en medio de ellos</a:t>
            </a:r>
            <a:r>
              <a:rPr lang="en-US" sz="3200" dirty="0">
                <a:solidFill>
                  <a:srgbClr val="FFFFCC"/>
                </a:solidFill>
                <a:latin typeface="Calibri" panose="020F0502020204030204" pitchFamily="34" charset="0"/>
              </a:rPr>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7" y="152400"/>
            <a:ext cx="1389888" cy="1219200"/>
          </a:xfrm>
          <a:prstGeom prst="ellipse">
            <a:avLst/>
          </a:prstGeom>
          <a:ln>
            <a:noFill/>
          </a:ln>
          <a:effectLst>
            <a:softEdge rad="112500"/>
          </a:effectLst>
        </p:spPr>
      </p:pic>
    </p:spTree>
    <p:extLst>
      <p:ext uri="{BB962C8B-B14F-4D97-AF65-F5344CB8AC3E}">
        <p14:creationId xmlns:p14="http://schemas.microsoft.com/office/powerpoint/2010/main" val="36353553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Estructura</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Pruebas</a:t>
            </a:r>
            <a:r>
              <a:rPr lang="en-US" dirty="0">
                <a:effectLst>
                  <a:outerShdw blurRad="38100" dist="38100" dir="2700000" algn="tl">
                    <a:srgbClr val="000000">
                      <a:alpha val="43137"/>
                    </a:srgbClr>
                  </a:outerShdw>
                </a:effectLst>
              </a:rPr>
              <a:t> (1:2-18)</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Obediencia</a:t>
            </a:r>
            <a:r>
              <a:rPr lang="en-US" dirty="0">
                <a:effectLst>
                  <a:outerShdw blurRad="38100" dist="38100" dir="2700000" algn="tl">
                    <a:srgbClr val="000000">
                      <a:alpha val="43137"/>
                    </a:srgbClr>
                  </a:outerShdw>
                </a:effectLst>
              </a:rPr>
              <a:t> a la palabra (1:19-27)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Favoritismos</a:t>
            </a:r>
            <a:r>
              <a:rPr lang="en-US" dirty="0">
                <a:effectLst>
                  <a:outerShdw blurRad="38100" dist="38100" dir="2700000" algn="tl">
                    <a:srgbClr val="000000">
                      <a:alpha val="43137"/>
                    </a:srgbClr>
                  </a:outerShdw>
                </a:effectLst>
              </a:rPr>
              <a:t>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a:t>
            </a:r>
            <a:r>
              <a:rPr lang="en-US" dirty="0" err="1">
                <a:effectLst>
                  <a:outerShdw blurRad="38100" dist="38100" dir="2700000" algn="tl">
                    <a:srgbClr val="000000">
                      <a:alpha val="43137"/>
                    </a:srgbClr>
                  </a:outerShdw>
                </a:effectLst>
              </a:rPr>
              <a:t>manifestada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obras</a:t>
            </a:r>
            <a:r>
              <a:rPr lang="en-US" dirty="0">
                <a:effectLst>
                  <a:outerShdw blurRad="38100" dist="38100" dir="2700000" algn="tl">
                    <a:srgbClr val="000000">
                      <a:alpha val="43137"/>
                    </a:srgbClr>
                  </a:outerShdw>
                </a:effectLst>
              </a:rPr>
              <a:t>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CBBF177E-F6DD-63AA-E24E-41EBC5D7B2B1}"/>
              </a:ext>
            </a:extLst>
          </p:cNvPr>
          <p:cNvPicPr>
            <a:picLocks noChangeAspect="1"/>
          </p:cNvPicPr>
          <p:nvPr/>
        </p:nvPicPr>
        <p:blipFill>
          <a:blip r:embed="rId2"/>
          <a:stretch>
            <a:fillRect/>
          </a:stretch>
        </p:blipFill>
        <p:spPr>
          <a:xfrm>
            <a:off x="5943600" y="4787075"/>
            <a:ext cx="2945194" cy="191852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err="1">
                <a:solidFill>
                  <a:srgbClr val="FFFFCC"/>
                </a:solidFill>
              </a:rPr>
              <a:t>Sabiduría</a:t>
            </a:r>
            <a:r>
              <a:rPr lang="en-US" b="1" u="sng" dirty="0">
                <a:solidFill>
                  <a:srgbClr val="FFFFCC"/>
                </a:solidFill>
              </a:rPr>
              <a:t> (Santiago 3:13</a:t>
            </a:r>
            <a:r>
              <a:rPr lang="en-US" b="1" u="sng" dirty="0">
                <a:solidFill>
                  <a:srgbClr val="FFFFCC"/>
                </a:solidFill>
                <a:cs typeface="Calibri" panose="020F0502020204030204" pitchFamily="34" charset="0"/>
              </a:rPr>
              <a:t>‒5:20)</a:t>
            </a:r>
            <a:endParaRPr lang="en-US" b="1" u="sng" dirty="0">
              <a:solidFill>
                <a:srgbClr val="FFFFCC"/>
              </a:solidFill>
            </a:endParaRPr>
          </a:p>
        </p:txBody>
      </p:sp>
      <p:pic>
        <p:nvPicPr>
          <p:cNvPr id="2" name="Picture 1">
            <a:extLst>
              <a:ext uri="{FF2B5EF4-FFF2-40B4-BE49-F238E27FC236}">
                <a16:creationId xmlns:a16="http://schemas.microsoft.com/office/drawing/2014/main" id="{70387562-B0D4-C2FB-B15E-D2E03CE15D9D}"/>
              </a:ext>
            </a:extLst>
          </p:cNvPr>
          <p:cNvPicPr>
            <a:picLocks noChangeAspect="1"/>
          </p:cNvPicPr>
          <p:nvPr/>
        </p:nvPicPr>
        <p:blipFill>
          <a:blip r:embed="rId2"/>
          <a:stretch>
            <a:fillRect/>
          </a:stretch>
        </p:blipFill>
        <p:spPr>
          <a:xfrm>
            <a:off x="2840586" y="4344781"/>
            <a:ext cx="3462828" cy="2255716"/>
          </a:xfrm>
          <a:prstGeom prst="rect">
            <a:avLst/>
          </a:prstGeom>
        </p:spPr>
      </p:pic>
    </p:spTree>
    <p:extLst>
      <p:ext uri="{BB962C8B-B14F-4D97-AF65-F5344CB8AC3E}">
        <p14:creationId xmlns:p14="http://schemas.microsoft.com/office/powerpoint/2010/main" val="3296754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4583E7D-38C0-4D32-B16C-EB908C265A7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Estructura</a:t>
            </a:r>
            <a:endParaRPr lang="en-US" altLang="en-US" sz="3600" dirty="0">
              <a:effectLst>
                <a:outerShdw blurRad="38100" dist="38100" dir="2700000" algn="tl">
                  <a:srgbClr val="000000">
                    <a:alpha val="43137"/>
                  </a:srgbClr>
                </a:outerShdw>
              </a:effectLst>
            </a:endParaRPr>
          </a:p>
        </p:txBody>
      </p:sp>
      <p:sp>
        <p:nvSpPr>
          <p:cNvPr id="19459" name="Rectangle 3">
            <a:extLst>
              <a:ext uri="{FF2B5EF4-FFF2-40B4-BE49-F238E27FC236}">
                <a16:creationId xmlns:a16="http://schemas.microsoft.com/office/drawing/2014/main" id="{FD7D82FB-2BE9-4F40-9137-4EFBCF60EE13}"/>
              </a:ext>
            </a:extLst>
          </p:cNvPr>
          <p:cNvSpPr>
            <a:spLocks noGrp="1" noChangeArrowheads="1"/>
          </p:cNvSpPr>
          <p:nvPr>
            <p:ph type="body" idx="1"/>
          </p:nvPr>
        </p:nvSpPr>
        <p:spPr>
          <a:xfrm>
            <a:off x="190500" y="1058008"/>
            <a:ext cx="8763000" cy="5562600"/>
          </a:xfrm>
        </p:spPr>
        <p:txBody>
          <a:bodyPr/>
          <a:lstStyle/>
          <a:p>
            <a:pPr marL="457200" indent="-457200" eaLnBrk="1" hangingPunct="1">
              <a:spcBef>
                <a:spcPts val="0"/>
              </a:spcBef>
              <a:spcAft>
                <a:spcPts val="1600"/>
              </a:spcAft>
              <a:defRPr/>
            </a:pPr>
            <a:r>
              <a:rPr lang="en-US" dirty="0" err="1">
                <a:effectLst>
                  <a:outerShdw blurRad="38100" dist="38100" dir="2700000" algn="tl">
                    <a:srgbClr val="000000">
                      <a:alpha val="43137"/>
                    </a:srgbClr>
                  </a:outerShdw>
                </a:effectLst>
              </a:rPr>
              <a:t>Sabiduría</a:t>
            </a:r>
            <a:r>
              <a:rPr lang="en-US" dirty="0">
                <a:effectLst>
                  <a:outerShdw blurRad="38100" dist="38100" dir="2700000" algn="tl">
                    <a:srgbClr val="000000">
                      <a:alpha val="43137"/>
                    </a:srgbClr>
                  </a:outerShdw>
                </a:effectLst>
              </a:rPr>
              <a:t> (3:13–5:20)</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Definición</a:t>
            </a:r>
            <a:r>
              <a:rPr lang="en-US" dirty="0">
                <a:effectLst>
                  <a:outerShdw blurRad="38100" dist="38100" dir="2700000" algn="tl">
                    <a:srgbClr val="000000">
                      <a:alpha val="43137"/>
                    </a:srgbClr>
                  </a:outerShdw>
                </a:effectLst>
              </a:rPr>
              <a:t> de la </a:t>
            </a:r>
            <a:r>
              <a:rPr lang="en-US" dirty="0" err="1">
                <a:effectLst>
                  <a:outerShdw blurRad="38100" dist="38100" dir="2700000" algn="tl">
                    <a:srgbClr val="000000">
                      <a:alpha val="43137"/>
                    </a:srgbClr>
                  </a:outerShdw>
                </a:effectLst>
              </a:rPr>
              <a:t>Sabiduría</a:t>
            </a:r>
            <a:r>
              <a:rPr lang="en-US" dirty="0">
                <a:effectLst>
                  <a:outerShdw blurRad="38100" dist="38100" dir="2700000" algn="tl">
                    <a:srgbClr val="000000">
                      <a:alpha val="43137"/>
                    </a:srgbClr>
                  </a:outerShdw>
                </a:effectLst>
              </a:rPr>
              <a:t> (3:13-18)</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Espiritualidad</a:t>
            </a:r>
            <a:r>
              <a:rPr lang="en-US" dirty="0">
                <a:effectLst>
                  <a:outerShdw blurRad="38100" dist="38100" dir="2700000" algn="tl">
                    <a:srgbClr val="000000">
                      <a:alpha val="43137"/>
                    </a:srgbClr>
                  </a:outerShdw>
                </a:effectLst>
              </a:rPr>
              <a:t>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Uso</a:t>
            </a:r>
            <a:r>
              <a:rPr lang="en-US" dirty="0">
                <a:effectLst>
                  <a:outerShdw blurRad="38100" dist="38100" dir="2700000" algn="tl">
                    <a:srgbClr val="000000">
                      <a:alpha val="43137"/>
                    </a:srgbClr>
                  </a:outerShdw>
                </a:effectLst>
              </a:rPr>
              <a:t> de la </a:t>
            </a:r>
            <a:r>
              <a:rPr lang="en-US" dirty="0" err="1">
                <a:effectLst>
                  <a:outerShdw blurRad="38100" dist="38100" dir="2700000" algn="tl">
                    <a:srgbClr val="000000">
                      <a:alpha val="43137"/>
                    </a:srgbClr>
                  </a:outerShdw>
                </a:effectLst>
              </a:rPr>
              <a:t>riqueza</a:t>
            </a:r>
            <a:r>
              <a:rPr lang="en-US" dirty="0">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ES" dirty="0">
                <a:effectLst>
                  <a:outerShdw blurRad="38100" dist="38100" dir="2700000" algn="tl">
                    <a:srgbClr val="000000">
                      <a:alpha val="43137"/>
                    </a:srgbClr>
                  </a:outerShdw>
                </a:effectLst>
              </a:rPr>
              <a:t>Esperando el regreso del Señor</a:t>
            </a:r>
            <a:r>
              <a:rPr lang="en-US" dirty="0">
                <a:effectLst>
                  <a:outerShdw blurRad="38100" dist="38100" dir="2700000" algn="tl">
                    <a:srgbClr val="000000">
                      <a:alpha val="43137"/>
                    </a:srgbClr>
                  </a:outerShdw>
                </a:effectLst>
              </a:rPr>
              <a:t> (5:7-12)</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Oración</a:t>
            </a:r>
            <a:r>
              <a:rPr lang="en-US" dirty="0">
                <a:effectLst>
                  <a:outerShdw blurRad="38100" dist="38100" dir="2700000" algn="tl">
                    <a:srgbClr val="000000">
                      <a:alpha val="43137"/>
                    </a:srgbClr>
                  </a:outerShdw>
                </a:effectLst>
              </a:rPr>
              <a:t> (5:13-18)</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Restauración</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hermano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descarriado</a:t>
            </a:r>
            <a:r>
              <a:rPr lang="en-US"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(5:19-20)</a:t>
            </a:r>
          </a:p>
        </p:txBody>
      </p:sp>
      <p:pic>
        <p:nvPicPr>
          <p:cNvPr id="2" name="Picture 1">
            <a:extLst>
              <a:ext uri="{FF2B5EF4-FFF2-40B4-BE49-F238E27FC236}">
                <a16:creationId xmlns:a16="http://schemas.microsoft.com/office/drawing/2014/main" id="{744CFEB1-56E9-78C9-95D7-9032EE2724B5}"/>
              </a:ext>
            </a:extLst>
          </p:cNvPr>
          <p:cNvPicPr>
            <a:picLocks noChangeAspect="1"/>
          </p:cNvPicPr>
          <p:nvPr/>
        </p:nvPicPr>
        <p:blipFill>
          <a:blip r:embed="rId2"/>
          <a:stretch>
            <a:fillRect/>
          </a:stretch>
        </p:blipFill>
        <p:spPr>
          <a:xfrm>
            <a:off x="6172200" y="2598371"/>
            <a:ext cx="2550255" cy="16612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803D7D7-9175-C8EF-2083-A1576AF64354}"/>
              </a:ext>
            </a:extLst>
          </p:cNvPr>
          <p:cNvPicPr>
            <a:picLocks noChangeAspect="1"/>
          </p:cNvPicPr>
          <p:nvPr/>
        </p:nvPicPr>
        <p:blipFill>
          <a:blip r:embed="rId2"/>
          <a:stretch>
            <a:fillRect/>
          </a:stretch>
        </p:blipFill>
        <p:spPr>
          <a:xfrm>
            <a:off x="5257800" y="2758342"/>
            <a:ext cx="3462828" cy="2255716"/>
          </a:xfrm>
          <a:prstGeom prst="rect">
            <a:avLst/>
          </a:prstGeom>
        </p:spPr>
      </p:pic>
    </p:spTree>
    <p:extLst>
      <p:ext uri="{BB962C8B-B14F-4D97-AF65-F5344CB8AC3E}">
        <p14:creationId xmlns:p14="http://schemas.microsoft.com/office/powerpoint/2010/main" val="196983219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t>CONCLUSION</a:t>
            </a:r>
          </a:p>
        </p:txBody>
      </p:sp>
    </p:spTree>
    <p:extLst>
      <p:ext uri="{BB962C8B-B14F-4D97-AF65-F5344CB8AC3E}">
        <p14:creationId xmlns:p14="http://schemas.microsoft.com/office/powerpoint/2010/main" val="25028961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err="1">
                <a:effectLst>
                  <a:outerShdw blurRad="38100" dist="38100" dir="2700000" algn="tl">
                    <a:srgbClr val="000000">
                      <a:alpha val="43137"/>
                    </a:srgbClr>
                  </a:outerShdw>
                </a:effectLst>
                <a:cs typeface="Calibri" panose="020F0502020204030204" pitchFamily="34" charset="0"/>
              </a:rPr>
              <a:t>Respondiendo</a:t>
            </a:r>
            <a:r>
              <a:rPr lang="en-US" sz="3200" kern="1200" dirty="0">
                <a:effectLst>
                  <a:outerShdw blurRad="38100" dist="38100" dir="2700000" algn="tl">
                    <a:srgbClr val="000000">
                      <a:alpha val="43137"/>
                    </a:srgbClr>
                  </a:outerShdw>
                </a:effectLst>
                <a:cs typeface="Calibri" panose="020F0502020204030204" pitchFamily="34" charset="0"/>
              </a:rPr>
              <a:t> Once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a:t>
            </a:r>
            <a:r>
              <a:rPr lang="en-US" sz="2400" dirty="0" err="1">
                <a:effectLst>
                  <a:outerShdw blurRad="38100" dist="38100" dir="2700000" algn="tl">
                    <a:srgbClr val="000000">
                      <a:alpha val="43137"/>
                    </a:srgbClr>
                  </a:outerShdw>
                </a:effectLst>
                <a:cs typeface="Calibri" panose="020F0502020204030204" pitchFamily="34" charset="0"/>
              </a:rPr>
              <a:t>escribió</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a:t>
            </a:r>
            <a:r>
              <a:rPr lang="en-US" sz="2400" dirty="0" err="1">
                <a:effectLst>
                  <a:outerShdw blurRad="38100" dist="38100" dir="2700000" algn="tl">
                    <a:srgbClr val="000000">
                      <a:alpha val="43137"/>
                    </a:srgbClr>
                  </a:outerShdw>
                </a:effectLst>
                <a:cs typeface="Calibri" panose="020F0502020204030204" pitchFamily="34" charset="0"/>
              </a:rPr>
              <a:t>Qué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sabemos</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acerca</a:t>
            </a:r>
            <a:r>
              <a:rPr lang="en-US" sz="2400" dirty="0">
                <a:effectLst>
                  <a:outerShdw blurRad="38100" dist="38100" dir="2700000" algn="tl">
                    <a:srgbClr val="000000">
                      <a:alpha val="43137"/>
                    </a:srgbClr>
                  </a:outerShdw>
                </a:effectLst>
                <a:cs typeface="Calibri" panose="020F0502020204030204" pitchFamily="34" charset="0"/>
              </a:rPr>
              <a:t> del </a:t>
            </a:r>
            <a:r>
              <a:rPr lang="en-US" sz="2400" dirty="0" err="1">
                <a:effectLst>
                  <a:outerShdw blurRad="38100" dist="38100" dir="2700000" algn="tl">
                    <a:srgbClr val="000000">
                      <a:alpha val="43137"/>
                    </a:srgbClr>
                  </a:outerShdw>
                </a:effectLst>
                <a:cs typeface="Calibri" panose="020F0502020204030204" pitchFamily="34" charset="0"/>
              </a:rPr>
              <a:t>autor</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el</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½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Hermano</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a:t>
            </a:r>
            <a:r>
              <a:rPr lang="en-US" sz="2400" dirty="0" err="1">
                <a:effectLst>
                  <a:outerShdw blurRad="38100" dist="38100" dir="2700000" algn="tl">
                    <a:srgbClr val="000000">
                      <a:alpha val="43137"/>
                    </a:srgbClr>
                  </a:outerShdw>
                </a:effectLst>
                <a:cs typeface="Calibri" panose="020F0502020204030204" pitchFamily="34" charset="0"/>
              </a:rPr>
              <a:t>fué</a:t>
            </a:r>
            <a:r>
              <a:rPr lang="en-US" sz="2400" dirty="0">
                <a:effectLst>
                  <a:outerShdw blurRad="38100" dist="38100" dir="2700000" algn="tl">
                    <a:srgbClr val="000000">
                      <a:alpha val="43137"/>
                    </a:srgbClr>
                  </a:outerShdw>
                </a:effectLst>
                <a:cs typeface="Calibri" panose="020F0502020204030204" pitchFamily="34" charset="0"/>
              </a:rPr>
              <a:t> la audiencia?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Judios</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creyentes</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en</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a:t>
            </a:r>
            <a:r>
              <a:rPr lang="en-US" sz="2400" dirty="0" err="1">
                <a:effectLst>
                  <a:outerShdw blurRad="38100" dist="38100" dir="2700000" algn="tl">
                    <a:srgbClr val="000000">
                      <a:alpha val="43137"/>
                    </a:srgbClr>
                  </a:outerShdw>
                </a:effectLst>
                <a:cs typeface="Calibri" panose="020F0502020204030204" pitchFamily="34" charset="0"/>
              </a:rPr>
              <a:t>dónde</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fué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escrito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Jerusalén</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a:t>
            </a:r>
            <a:r>
              <a:rPr lang="en-US" sz="2400" dirty="0" err="1">
                <a:effectLst>
                  <a:outerShdw blurRad="38100" dist="38100" dir="2700000" algn="tl">
                    <a:srgbClr val="000000">
                      <a:alpha val="43137"/>
                    </a:srgbClr>
                  </a:outerShdw>
                </a:effectLst>
                <a:cs typeface="Calibri" panose="020F0502020204030204" pitchFamily="34" charset="0"/>
              </a:rPr>
              <a:t>fué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escrito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d.C.</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Práctica</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propósito</a:t>
            </a:r>
            <a:r>
              <a:rPr lang="en-US" sz="2400" dirty="0">
                <a:effectLst>
                  <a:outerShdw blurRad="38100" dist="38100" dir="2700000" algn="tl">
                    <a:srgbClr val="000000">
                      <a:alpha val="43137"/>
                    </a:srgbClr>
                  </a:outerShdw>
                </a:effectLst>
                <a:cs typeface="Calibri" panose="020F0502020204030204" pitchFamily="34" charset="0"/>
              </a:rPr>
              <a:t> del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Alcanzar</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práctica</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la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justicia</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a:t>
            </a:r>
            <a:r>
              <a:rPr lang="en-US" sz="2400" dirty="0" err="1">
                <a:effectLst>
                  <a:outerShdw blurRad="38100" dist="38100" dir="2700000" algn="tl">
                    <a:srgbClr val="000000">
                      <a:alpha val="43137"/>
                    </a:srgbClr>
                  </a:outerShdw>
                </a:effectLst>
                <a:cs typeface="Calibri" panose="020F0502020204030204" pitchFamily="34" charset="0"/>
              </a:rPr>
              <a:t>qué</a:t>
            </a:r>
            <a:r>
              <a:rPr lang="en-US" sz="2400" dirty="0">
                <a:effectLst>
                  <a:outerShdw blurRad="38100" dist="38100" dir="2700000" algn="tl">
                    <a:srgbClr val="000000">
                      <a:alpha val="43137"/>
                    </a:srgbClr>
                  </a:outerShdw>
                </a:effectLst>
                <a:cs typeface="Calibri" panose="020F0502020204030204" pitchFamily="34" charset="0"/>
              </a:rPr>
              <a:t> se </a:t>
            </a:r>
            <a:r>
              <a:rPr lang="en-US" sz="2400" dirty="0" err="1">
                <a:effectLst>
                  <a:outerShdw blurRad="38100" dist="38100" dir="2700000" algn="tl">
                    <a:srgbClr val="000000">
                      <a:alpha val="43137"/>
                    </a:srgbClr>
                  </a:outerShdw>
                </a:effectLst>
                <a:cs typeface="Calibri" panose="020F0502020204030204" pitchFamily="34" charset="0"/>
              </a:rPr>
              <a:t>trata</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Práctica</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tema</a:t>
            </a:r>
            <a:r>
              <a:rPr lang="en-US" sz="2400" dirty="0">
                <a:effectLst>
                  <a:outerShdw blurRad="38100" dist="38100" dir="2700000" algn="tl">
                    <a:srgbClr val="000000">
                      <a:alpha val="43137"/>
                    </a:srgbClr>
                  </a:outerShdw>
                </a:effectLst>
                <a:cs typeface="Calibri" panose="020F0502020204030204" pitchFamily="34" charset="0"/>
              </a:rPr>
              <a:t> del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Diaria</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a:t>
            </a:r>
            <a:r>
              <a:rPr lang="en-US" sz="2400" dirty="0" err="1">
                <a:effectLst>
                  <a:outerShdw blurRad="38100" dist="38100" dir="2700000" algn="tl">
                    <a:srgbClr val="000000">
                      <a:alpha val="43137"/>
                    </a:srgbClr>
                  </a:outerShdw>
                </a:effectLst>
                <a:cs typeface="Calibri" panose="020F0502020204030204" pitchFamily="34" charset="0"/>
              </a:rPr>
              <a:t>Qué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hace</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este</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diferente</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Sentido</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Práctico</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a:t>
            </a:r>
            <a:r>
              <a:rPr lang="en-US" sz="2400" dirty="0" err="1">
                <a:effectLst>
                  <a:outerShdw blurRad="38100" dist="38100" dir="2700000" algn="tl">
                    <a:srgbClr val="000000">
                      <a:alpha val="43137"/>
                    </a:srgbClr>
                  </a:outerShdw>
                </a:effectLst>
                <a:cs typeface="Calibri" panose="020F0502020204030204" pitchFamily="34" charset="0"/>
              </a:rPr>
              <a:t>Cómo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está</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organizado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Sabiduría</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Judíos</a:t>
            </a:r>
            <a:r>
              <a:rPr lang="en-US" dirty="0">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Persecución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-Mesopotamia o </a:t>
            </a:r>
            <a:r>
              <a:rPr lang="en-US" dirty="0" err="1">
                <a:effectLst>
                  <a:outerShdw blurRad="38100" dist="38100" dir="2700000" algn="tl">
                    <a:srgbClr val="000000">
                      <a:alpha val="43137"/>
                    </a:srgbClr>
                  </a:outerShdw>
                </a:effectLst>
              </a:rPr>
              <a:t>Turquía</a:t>
            </a:r>
            <a:r>
              <a:rPr lang="en-US" dirty="0">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(Santiago 1:2-4, 18; 4:5)</a:t>
            </a:r>
          </a:p>
        </p:txBody>
      </p:sp>
      <p:pic>
        <p:nvPicPr>
          <p:cNvPr id="2" name="Picture 1">
            <a:extLst>
              <a:ext uri="{FF2B5EF4-FFF2-40B4-BE49-F238E27FC236}">
                <a16:creationId xmlns:a16="http://schemas.microsoft.com/office/drawing/2014/main" id="{64272707-2850-A4D4-D49A-46C43E287432}"/>
              </a:ext>
            </a:extLst>
          </p:cNvPr>
          <p:cNvPicPr>
            <a:picLocks noChangeAspect="1"/>
          </p:cNvPicPr>
          <p:nvPr/>
        </p:nvPicPr>
        <p:blipFill>
          <a:blip r:embed="rId2"/>
          <a:stretch>
            <a:fillRect/>
          </a:stretch>
        </p:blipFill>
        <p:spPr>
          <a:xfrm>
            <a:off x="3124200" y="4947365"/>
            <a:ext cx="2590800" cy="1687669"/>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Judíos</a:t>
            </a:r>
            <a:r>
              <a:rPr lang="en-US" dirty="0">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Persecución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-Mesopotamia o </a:t>
            </a:r>
            <a:r>
              <a:rPr lang="en-US" dirty="0" err="1">
                <a:effectLst>
                  <a:outerShdw blurRad="38100" dist="38100" dir="2700000" algn="tl">
                    <a:srgbClr val="000000">
                      <a:alpha val="43137"/>
                    </a:srgbClr>
                  </a:outerShdw>
                </a:effectLst>
              </a:rPr>
              <a:t>Turquía</a:t>
            </a:r>
            <a:r>
              <a:rPr lang="en-US" dirty="0">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b="1" u="sng" dirty="0" err="1">
                <a:solidFill>
                  <a:srgbClr val="FFFFCC"/>
                </a:solidFill>
                <a:effectLst>
                  <a:outerShdw blurRad="38100" dist="38100" dir="2700000" algn="tl">
                    <a:srgbClr val="000000">
                      <a:alpha val="43137"/>
                    </a:srgbClr>
                  </a:outerShdw>
                </a:effectLst>
              </a:rPr>
              <a:t>Creyentes</a:t>
            </a:r>
            <a:r>
              <a:rPr lang="en-US" b="1" u="sng" dirty="0">
                <a:solidFill>
                  <a:srgbClr val="FFFFCC"/>
                </a:solidFill>
                <a:effectLst>
                  <a:outerShdw blurRad="38100" dist="38100" dir="2700000" algn="tl">
                    <a:srgbClr val="000000">
                      <a:alpha val="43137"/>
                    </a:srgbClr>
                  </a:outerShdw>
                </a:effectLst>
              </a:rPr>
              <a:t> (Santiago 1:2-4, 18; 4:5)</a:t>
            </a:r>
          </a:p>
        </p:txBody>
      </p:sp>
      <p:pic>
        <p:nvPicPr>
          <p:cNvPr id="2" name="Picture 1">
            <a:extLst>
              <a:ext uri="{FF2B5EF4-FFF2-40B4-BE49-F238E27FC236}">
                <a16:creationId xmlns:a16="http://schemas.microsoft.com/office/drawing/2014/main" id="{7F692101-6AAB-2EB5-DC24-8B526670BB6B}"/>
              </a:ext>
            </a:extLst>
          </p:cNvPr>
          <p:cNvPicPr>
            <a:picLocks noChangeAspect="1"/>
          </p:cNvPicPr>
          <p:nvPr/>
        </p:nvPicPr>
        <p:blipFill>
          <a:blip r:embed="rId2"/>
          <a:stretch>
            <a:fillRect/>
          </a:stretch>
        </p:blipFill>
        <p:spPr>
          <a:xfrm>
            <a:off x="3124200" y="4953000"/>
            <a:ext cx="2667000" cy="1737307"/>
          </a:xfrm>
          <a:prstGeom prst="rect">
            <a:avLst/>
          </a:prstGeom>
        </p:spPr>
      </p:pic>
    </p:spTree>
    <p:extLst>
      <p:ext uri="{BB962C8B-B14F-4D97-AF65-F5344CB8AC3E}">
        <p14:creationId xmlns:p14="http://schemas.microsoft.com/office/powerpoint/2010/main" val="3450978423"/>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16253</TotalTime>
  <Words>2640</Words>
  <Application>Microsoft Office PowerPoint</Application>
  <PresentationFormat>On-screen Show (4:3)</PresentationFormat>
  <Paragraphs>448</Paragraphs>
  <Slides>71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71</vt:i4>
      </vt:variant>
    </vt:vector>
  </HeadingPairs>
  <TitlesOfParts>
    <vt:vector size="76" baseType="lpstr">
      <vt:lpstr>Calibri</vt:lpstr>
      <vt:lpstr>Times New Roman</vt:lpstr>
      <vt:lpstr>Wingdings</vt:lpstr>
      <vt:lpstr>Azure</vt:lpstr>
      <vt:lpstr>1_Azure</vt:lpstr>
      <vt:lpstr>PowerPoint Presentation</vt:lpstr>
      <vt:lpstr>Panorama</vt:lpstr>
      <vt:lpstr>Panorama</vt:lpstr>
      <vt:lpstr>Paternidad Literaria</vt:lpstr>
      <vt:lpstr>Panorama</vt:lpstr>
      <vt:lpstr>Biografía de Santiago</vt:lpstr>
      <vt:lpstr>Panorama</vt:lpstr>
      <vt:lpstr>Audiencia</vt:lpstr>
      <vt:lpstr>Audiencia</vt:lpstr>
      <vt:lpstr>Panorama</vt:lpstr>
      <vt:lpstr>Lugar de Escritura</vt:lpstr>
      <vt:lpstr>PowerPoint Presentation</vt:lpstr>
      <vt:lpstr>Panorama</vt:lpstr>
      <vt:lpstr>Fecha (d.C 44-47)</vt:lpstr>
      <vt:lpstr>Fecha (d.C 44-47)</vt:lpstr>
      <vt:lpstr>Fecha (d.C 44-47)</vt:lpstr>
      <vt:lpstr>Fecha (d.C 44-47)</vt:lpstr>
      <vt:lpstr>Fecha (d.C 44-47)</vt:lpstr>
      <vt:lpstr>PowerPoint Presentation</vt:lpstr>
      <vt:lpstr>Fecha (d.C 44-47)</vt:lpstr>
      <vt:lpstr>Fecha (d.C 44-47)</vt:lpstr>
      <vt:lpstr>PowerPoint Presentation</vt:lpstr>
      <vt:lpstr>Fecha (d.C 44-47)</vt:lpstr>
      <vt:lpstr>PowerPoint Presentation</vt:lpstr>
      <vt:lpstr>PowerPoint Presentation</vt:lpstr>
      <vt:lpstr>Cartas de Pablo - Orden</vt:lpstr>
      <vt:lpstr>Panorama</vt:lpstr>
      <vt:lpstr>Ocasión</vt:lpstr>
      <vt:lpstr>Ocasión</vt:lpstr>
      <vt:lpstr>PowerPoint Presentation</vt:lpstr>
      <vt:lpstr>PowerPoint Presentation</vt:lpstr>
      <vt:lpstr>Ocasión</vt:lpstr>
      <vt:lpstr>Mapa del Antiguo Cercano Oriente</vt:lpstr>
      <vt:lpstr>PowerPoint Presentation</vt:lpstr>
      <vt:lpstr>Ocasión</vt:lpstr>
      <vt:lpstr>Ocasión</vt:lpstr>
      <vt:lpstr>Ocasión</vt:lpstr>
      <vt:lpstr>PowerPoint Presentation</vt:lpstr>
      <vt:lpstr>Seis Partes del Vasallo Soberano Tratado en Deuteronomio</vt:lpstr>
      <vt:lpstr>PowerPoint Presentation</vt:lpstr>
      <vt:lpstr>JUICIOS DE ISRAEL</vt:lpstr>
      <vt:lpstr>Ocasión</vt:lpstr>
      <vt:lpstr>Panorama</vt:lpstr>
      <vt:lpstr>Propósito</vt:lpstr>
      <vt:lpstr>Panorama</vt:lpstr>
      <vt:lpstr>Mensage</vt:lpstr>
      <vt:lpstr>PowerPoint Presentation</vt:lpstr>
      <vt:lpstr>PowerPoint Presentation</vt:lpstr>
      <vt:lpstr>Panorama</vt:lpstr>
      <vt:lpstr>Temas</vt:lpstr>
      <vt:lpstr>PowerPoint Presentation</vt:lpstr>
      <vt:lpstr>El Escritor/Apostol de…</vt:lpstr>
      <vt:lpstr>Panorama</vt:lpstr>
      <vt:lpstr>PowerPoint Presentation</vt:lpstr>
      <vt:lpstr>Panorama</vt:lpstr>
      <vt:lpstr>ESTRUCTURA DE SANTIAGO</vt:lpstr>
      <vt:lpstr>ESTRUCTURA DE SANTIAGO</vt:lpstr>
      <vt:lpstr>PowerPoint Presentation</vt:lpstr>
      <vt:lpstr>PowerPoint Presentation</vt:lpstr>
      <vt:lpstr>PowerPoint Presentation</vt:lpstr>
      <vt:lpstr>PowerPoint Presentation</vt:lpstr>
      <vt:lpstr>PowerPoint Presentation</vt:lpstr>
      <vt:lpstr>Exodos 14:31</vt:lpstr>
      <vt:lpstr>PowerPoint Presentation</vt:lpstr>
      <vt:lpstr>PowerPoint Presentation</vt:lpstr>
      <vt:lpstr>PowerPoint Presentation</vt:lpstr>
      <vt:lpstr>Estructura</vt:lpstr>
      <vt:lpstr>ESTRUCTURA DE SANTIAGO</vt:lpstr>
      <vt:lpstr>Estructura</vt:lpstr>
      <vt:lpstr>CONCLUSION</vt:lpstr>
      <vt:lpstr>Respondiendo Once Preguntas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002 - James Introduction - Part 2</dc:title>
  <dc:subject>James</dc:subject>
  <dc:creator>A. Woods</dc:creator>
  <cp:lastModifiedBy>Claudia Mora</cp:lastModifiedBy>
  <cp:revision>94</cp:revision>
  <cp:lastPrinted>2020-09-01T15:20:12Z</cp:lastPrinted>
  <dcterms:created xsi:type="dcterms:W3CDTF">2009-02-05T03:17:51Z</dcterms:created>
  <dcterms:modified xsi:type="dcterms:W3CDTF">2024-09-20T21:37:17Z</dcterms:modified>
</cp:coreProperties>
</file>