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 id="2147483708" r:id="rId2"/>
  </p:sldMasterIdLst>
  <p:notesMasterIdLst>
    <p:notesMasterId r:id="rId111"/>
  </p:notesMasterIdLst>
  <p:handoutMasterIdLst>
    <p:handoutMasterId r:id="rId112"/>
  </p:handoutMasterIdLst>
  <p:sldIdLst>
    <p:sldId id="256" r:id="rId3"/>
    <p:sldId id="11307" r:id="rId4"/>
    <p:sldId id="11180" r:id="rId5"/>
    <p:sldId id="11183" r:id="rId6"/>
    <p:sldId id="11194" r:id="rId7"/>
    <p:sldId id="11207" r:id="rId8"/>
    <p:sldId id="11208" r:id="rId9"/>
    <p:sldId id="11286" r:id="rId10"/>
    <p:sldId id="2259" r:id="rId11"/>
    <p:sldId id="11184" r:id="rId12"/>
    <p:sldId id="11210" r:id="rId13"/>
    <p:sldId id="11211" r:id="rId14"/>
    <p:sldId id="11212" r:id="rId15"/>
    <p:sldId id="11217" r:id="rId16"/>
    <p:sldId id="11218" r:id="rId17"/>
    <p:sldId id="11287" r:id="rId18"/>
    <p:sldId id="11213" r:id="rId19"/>
    <p:sldId id="11220" r:id="rId20"/>
    <p:sldId id="11288" r:id="rId21"/>
    <p:sldId id="6501" r:id="rId22"/>
    <p:sldId id="11289" r:id="rId23"/>
    <p:sldId id="11214" r:id="rId24"/>
    <p:sldId id="11223" r:id="rId25"/>
    <p:sldId id="11290" r:id="rId26"/>
    <p:sldId id="5567" r:id="rId27"/>
    <p:sldId id="11291" r:id="rId28"/>
    <p:sldId id="8521" r:id="rId29"/>
    <p:sldId id="11292" r:id="rId30"/>
    <p:sldId id="11293" r:id="rId31"/>
    <p:sldId id="8520" r:id="rId32"/>
    <p:sldId id="11308" r:id="rId33"/>
    <p:sldId id="1490" r:id="rId34"/>
    <p:sldId id="1504" r:id="rId35"/>
    <p:sldId id="1503" r:id="rId36"/>
    <p:sldId id="11215" r:id="rId37"/>
    <p:sldId id="11216" r:id="rId38"/>
    <p:sldId id="11226" r:id="rId39"/>
    <p:sldId id="11294" r:id="rId40"/>
    <p:sldId id="6497" r:id="rId41"/>
    <p:sldId id="11295" r:id="rId42"/>
    <p:sldId id="11296" r:id="rId43"/>
    <p:sldId id="11185" r:id="rId44"/>
    <p:sldId id="11230" r:id="rId45"/>
    <p:sldId id="11231" r:id="rId46"/>
    <p:sldId id="11232" r:id="rId47"/>
    <p:sldId id="11233" r:id="rId48"/>
    <p:sldId id="11234" r:id="rId49"/>
    <p:sldId id="11280" r:id="rId50"/>
    <p:sldId id="11186" r:id="rId51"/>
    <p:sldId id="11235" r:id="rId52"/>
    <p:sldId id="11236" r:id="rId53"/>
    <p:sldId id="11237" r:id="rId54"/>
    <p:sldId id="11238" r:id="rId55"/>
    <p:sldId id="11239" r:id="rId56"/>
    <p:sldId id="11281" r:id="rId57"/>
    <p:sldId id="11187" r:id="rId58"/>
    <p:sldId id="11240" r:id="rId59"/>
    <p:sldId id="11241" r:id="rId60"/>
    <p:sldId id="11242" r:id="rId61"/>
    <p:sldId id="11243" r:id="rId62"/>
    <p:sldId id="11245" r:id="rId63"/>
    <p:sldId id="11297" r:id="rId64"/>
    <p:sldId id="11298" r:id="rId65"/>
    <p:sldId id="11244" r:id="rId66"/>
    <p:sldId id="11283" r:id="rId67"/>
    <p:sldId id="11282" r:id="rId68"/>
    <p:sldId id="11188" r:id="rId69"/>
    <p:sldId id="11248" r:id="rId70"/>
    <p:sldId id="11249" r:id="rId71"/>
    <p:sldId id="3862" r:id="rId72"/>
    <p:sldId id="11250" r:id="rId73"/>
    <p:sldId id="11251" r:id="rId74"/>
    <p:sldId id="1830" r:id="rId75"/>
    <p:sldId id="11252" r:id="rId76"/>
    <p:sldId id="11253" r:id="rId77"/>
    <p:sldId id="263" r:id="rId78"/>
    <p:sldId id="264" r:id="rId79"/>
    <p:sldId id="11181" r:id="rId80"/>
    <p:sldId id="11189" r:id="rId81"/>
    <p:sldId id="11299" r:id="rId82"/>
    <p:sldId id="11254" r:id="rId83"/>
    <p:sldId id="11255" r:id="rId84"/>
    <p:sldId id="11274" r:id="rId85"/>
    <p:sldId id="11284" r:id="rId86"/>
    <p:sldId id="11285" r:id="rId87"/>
    <p:sldId id="11256" r:id="rId88"/>
    <p:sldId id="11258" r:id="rId89"/>
    <p:sldId id="11300" r:id="rId90"/>
    <p:sldId id="11301" r:id="rId91"/>
    <p:sldId id="11257" r:id="rId92"/>
    <p:sldId id="11302" r:id="rId93"/>
    <p:sldId id="11261" r:id="rId94"/>
    <p:sldId id="11262" r:id="rId95"/>
    <p:sldId id="11272" r:id="rId96"/>
    <p:sldId id="11263" r:id="rId97"/>
    <p:sldId id="11264" r:id="rId98"/>
    <p:sldId id="11273" r:id="rId99"/>
    <p:sldId id="11265" r:id="rId100"/>
    <p:sldId id="11266" r:id="rId101"/>
    <p:sldId id="11269" r:id="rId102"/>
    <p:sldId id="11303" r:id="rId103"/>
    <p:sldId id="11304" r:id="rId104"/>
    <p:sldId id="11146" r:id="rId105"/>
    <p:sldId id="11267" r:id="rId106"/>
    <p:sldId id="7565" r:id="rId107"/>
    <p:sldId id="11268" r:id="rId108"/>
    <p:sldId id="8695" r:id="rId109"/>
    <p:sldId id="11275" r:id="rId110"/>
  </p:sldIdLst>
  <p:sldSz cx="12192000" cy="6858000"/>
  <p:notesSz cx="7315200" cy="9601200"/>
  <p:custDataLst>
    <p:tags r:id="rId113"/>
  </p:custDataLst>
  <p:defaultTex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00FFFF"/>
    <a:srgbClr val="660066"/>
    <a:srgbClr val="FF9900"/>
    <a:srgbClr val="FF99FF"/>
    <a:srgbClr val="0000CC"/>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D1E9ED4-FC11-4923-8EE7-36CAF8FEC756}" v="20" dt="2024-09-18T15:25:21.745"/>
  </p1510:revLst>
</p1510:revInfo>
</file>

<file path=ppt/tableStyles.xml><?xml version="1.0" encoding="utf-8"?>
<a:tblStyleLst xmlns:a="http://schemas.openxmlformats.org/drawingml/2006/main" def="{5C22544A-7EE6-4342-B048-85BDC9FD1C3A}">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966" autoAdjust="0"/>
    <p:restoredTop sz="94453" autoAdjust="0"/>
  </p:normalViewPr>
  <p:slideViewPr>
    <p:cSldViewPr>
      <p:cViewPr varScale="1">
        <p:scale>
          <a:sx n="62" d="100"/>
          <a:sy n="62" d="100"/>
        </p:scale>
        <p:origin x="84" y="180"/>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113" d="100"/>
          <a:sy n="113" d="100"/>
        </p:scale>
        <p:origin x="4416" y="8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tableStyles" Target="tableStyles.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handoutMaster" Target="handoutMasters/handoutMaster1.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slide" Target="slides/slide85.xml"/><Relationship Id="rId102" Type="http://schemas.openxmlformats.org/officeDocument/2006/relationships/slide" Target="slides/slide100.xml"/><Relationship Id="rId110" Type="http://schemas.openxmlformats.org/officeDocument/2006/relationships/slide" Target="slides/slide108.xml"/><Relationship Id="rId115" Type="http://schemas.openxmlformats.org/officeDocument/2006/relationships/viewProps" Target="viewProps.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slide" Target="slides/slide88.xml"/><Relationship Id="rId95" Type="http://schemas.openxmlformats.org/officeDocument/2006/relationships/slide" Target="slides/slide9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13" Type="http://schemas.openxmlformats.org/officeDocument/2006/relationships/tags" Target="tags/tag1.xml"/><Relationship Id="rId118" Type="http://schemas.microsoft.com/office/2016/11/relationships/changesInfo" Target="changesInfos/changesInfo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slide" Target="slides/slide101.xml"/><Relationship Id="rId108" Type="http://schemas.openxmlformats.org/officeDocument/2006/relationships/slide" Target="slides/slide106.xml"/><Relationship Id="rId116"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1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14" Type="http://schemas.openxmlformats.org/officeDocument/2006/relationships/presProps" Target="presProps.xml"/><Relationship Id="rId119" Type="http://schemas.microsoft.com/office/2015/10/relationships/revisionInfo" Target="revisionInfo.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im McGowan" userId="e2c7446dd3aca506" providerId="LiveId" clId="{6D1E9ED4-FC11-4923-8EE7-36CAF8FEC756}"/>
    <pc:docChg chg="custSel modSld modHandout">
      <pc:chgData name="Jim McGowan" userId="e2c7446dd3aca506" providerId="LiveId" clId="{6D1E9ED4-FC11-4923-8EE7-36CAF8FEC756}" dt="2024-09-18T15:27:15.958" v="49" actId="6549"/>
      <pc:docMkLst>
        <pc:docMk/>
      </pc:docMkLst>
      <pc:sldChg chg="addSp delSp modSp mod">
        <pc:chgData name="Jim McGowan" userId="e2c7446dd3aca506" providerId="LiveId" clId="{6D1E9ED4-FC11-4923-8EE7-36CAF8FEC756}" dt="2024-09-18T15:25:36.360" v="47" actId="113"/>
        <pc:sldMkLst>
          <pc:docMk/>
          <pc:sldMk cId="0" sldId="2259"/>
        </pc:sldMkLst>
        <pc:spChg chg="add del mod">
          <ac:chgData name="Jim McGowan" userId="e2c7446dd3aca506" providerId="LiveId" clId="{6D1E9ED4-FC11-4923-8EE7-36CAF8FEC756}" dt="2024-09-18T15:20:45.782" v="5" actId="478"/>
          <ac:spMkLst>
            <pc:docMk/>
            <pc:sldMk cId="0" sldId="2259"/>
            <ac:spMk id="4" creationId="{2C866081-906A-F4AA-21DA-4BC3F4884F7A}"/>
          </ac:spMkLst>
        </pc:spChg>
        <pc:spChg chg="del">
          <ac:chgData name="Jim McGowan" userId="e2c7446dd3aca506" providerId="LiveId" clId="{6D1E9ED4-FC11-4923-8EE7-36CAF8FEC756}" dt="2024-09-18T15:20:42.136" v="4" actId="478"/>
          <ac:spMkLst>
            <pc:docMk/>
            <pc:sldMk cId="0" sldId="2259"/>
            <ac:spMk id="70658" creationId="{00000000-0000-0000-0000-000000000000}"/>
          </ac:spMkLst>
        </pc:spChg>
        <pc:graphicFrameChg chg="mod modGraphic">
          <ac:chgData name="Jim McGowan" userId="e2c7446dd3aca506" providerId="LiveId" clId="{6D1E9ED4-FC11-4923-8EE7-36CAF8FEC756}" dt="2024-09-18T15:25:36.360" v="47" actId="113"/>
          <ac:graphicFrameMkLst>
            <pc:docMk/>
            <pc:sldMk cId="0" sldId="2259"/>
            <ac:graphicFrameMk id="2" creationId="{C172685B-5F94-481D-B94C-19A7742E7221}"/>
          </ac:graphicFrameMkLst>
        </pc:graphicFrameChg>
      </pc:sldChg>
    </pc:docChg>
  </pc:docChgLst>
  <pc:docChgLst>
    <pc:chgData name="Jim McGowan" userId="e2c7446dd3aca506" providerId="LiveId" clId="{3F327CD0-2741-422A-B297-B6984CD4B653}"/>
    <pc:docChg chg="custSel modSld replTag delTag modHandout">
      <pc:chgData name="Jim McGowan" userId="e2c7446dd3aca506" providerId="LiveId" clId="{3F327CD0-2741-422A-B297-B6984CD4B653}" dt="2024-05-21T18:35:44.755" v="27"/>
      <pc:docMkLst>
        <pc:docMk/>
      </pc:docMkLst>
      <pc:sldChg chg="modSp">
        <pc:chgData name="Jim McGowan" userId="e2c7446dd3aca506" providerId="LiveId" clId="{3F327CD0-2741-422A-B297-B6984CD4B653}" dt="2024-05-21T18:35:20.641" v="16" actId="1035"/>
        <pc:sldMkLst>
          <pc:docMk/>
          <pc:sldMk cId="2531978847" sldId="1235"/>
        </pc:sldMkLst>
        <pc:spChg chg="mod">
          <ac:chgData name="Jim McGowan" userId="e2c7446dd3aca506" providerId="LiveId" clId="{3F327CD0-2741-422A-B297-B6984CD4B653}" dt="2024-05-21T18:35:20.641" v="16" actId="1035"/>
          <ac:spMkLst>
            <pc:docMk/>
            <pc:sldMk cId="2531978847" sldId="1235"/>
            <ac:spMk id="33794" creationId="{00000000-0000-0000-0000-000000000000}"/>
          </ac:spMkLst>
        </pc:spChg>
      </pc:sldChg>
      <pc:sldChg chg="modSp">
        <pc:chgData name="Jim McGowan" userId="e2c7446dd3aca506" providerId="LiveId" clId="{3F327CD0-2741-422A-B297-B6984CD4B653}" dt="2024-05-21T18:35:16.817" v="15" actId="1035"/>
        <pc:sldMkLst>
          <pc:docMk/>
          <pc:sldMk cId="1471942714" sldId="4783"/>
        </pc:sldMkLst>
        <pc:spChg chg="mod">
          <ac:chgData name="Jim McGowan" userId="e2c7446dd3aca506" providerId="LiveId" clId="{3F327CD0-2741-422A-B297-B6984CD4B653}" dt="2024-05-21T18:35:16.817" v="15" actId="1035"/>
          <ac:spMkLst>
            <pc:docMk/>
            <pc:sldMk cId="1471942714" sldId="4783"/>
            <ac:spMk id="66562" creationId="{00000000-0000-0000-0000-000000000000}"/>
          </ac:spMkLst>
        </pc:spChg>
      </pc:sldChg>
      <pc:sldChg chg="modSp">
        <pc:chgData name="Jim McGowan" userId="e2c7446dd3aca506" providerId="LiveId" clId="{3F327CD0-2741-422A-B297-B6984CD4B653}" dt="2024-05-21T18:35:02.485" v="10" actId="1035"/>
        <pc:sldMkLst>
          <pc:docMk/>
          <pc:sldMk cId="1811360300" sldId="11024"/>
        </pc:sldMkLst>
        <pc:spChg chg="mod">
          <ac:chgData name="Jim McGowan" userId="e2c7446dd3aca506" providerId="LiveId" clId="{3F327CD0-2741-422A-B297-B6984CD4B653}" dt="2024-05-21T18:35:02.485" v="10" actId="1035"/>
          <ac:spMkLst>
            <pc:docMk/>
            <pc:sldMk cId="1811360300" sldId="11024"/>
            <ac:spMk id="180226" creationId="{00000000-0000-0000-0000-000000000000}"/>
          </ac:spMkLst>
        </pc:spChg>
      </pc:sldChg>
      <pc:sldChg chg="modSp">
        <pc:chgData name="Jim McGowan" userId="e2c7446dd3aca506" providerId="LiveId" clId="{3F327CD0-2741-422A-B297-B6984CD4B653}" dt="2024-05-21T18:35:07.539" v="11" actId="1035"/>
        <pc:sldMkLst>
          <pc:docMk/>
          <pc:sldMk cId="1146464078" sldId="11036"/>
        </pc:sldMkLst>
        <pc:spChg chg="mod">
          <ac:chgData name="Jim McGowan" userId="e2c7446dd3aca506" providerId="LiveId" clId="{3F327CD0-2741-422A-B297-B6984CD4B653}" dt="2024-05-21T18:35:07.539" v="11" actId="1035"/>
          <ac:spMkLst>
            <pc:docMk/>
            <pc:sldMk cId="1146464078" sldId="11036"/>
            <ac:spMk id="3" creationId="{762CC507-6E5B-BC55-F4FA-0BF8C83792AF}"/>
          </ac:spMkLst>
        </pc:spChg>
      </pc:sldChg>
      <pc:sldChg chg="modSp">
        <pc:chgData name="Jim McGowan" userId="e2c7446dd3aca506" providerId="LiveId" clId="{3F327CD0-2741-422A-B297-B6984CD4B653}" dt="2024-05-21T18:35:27.089" v="19" actId="1035"/>
        <pc:sldMkLst>
          <pc:docMk/>
          <pc:sldMk cId="4164209111" sldId="11037"/>
        </pc:sldMkLst>
        <pc:spChg chg="mod">
          <ac:chgData name="Jim McGowan" userId="e2c7446dd3aca506" providerId="LiveId" clId="{3F327CD0-2741-422A-B297-B6984CD4B653}" dt="2024-05-21T18:35:27.089" v="19" actId="1035"/>
          <ac:spMkLst>
            <pc:docMk/>
            <pc:sldMk cId="4164209111" sldId="11037"/>
            <ac:spMk id="3" creationId="{762CC507-6E5B-BC55-F4FA-0BF8C83792AF}"/>
          </ac:spMkLst>
        </pc:spChg>
      </pc:sldChg>
      <pc:sldChg chg="modSp">
        <pc:chgData name="Jim McGowan" userId="e2c7446dd3aca506" providerId="LiveId" clId="{3F327CD0-2741-422A-B297-B6984CD4B653}" dt="2024-05-21T18:35:39.226" v="25" actId="1035"/>
        <pc:sldMkLst>
          <pc:docMk/>
          <pc:sldMk cId="2726324271" sldId="11174"/>
        </pc:sldMkLst>
        <pc:spChg chg="mod">
          <ac:chgData name="Jim McGowan" userId="e2c7446dd3aca506" providerId="LiveId" clId="{3F327CD0-2741-422A-B297-B6984CD4B653}" dt="2024-05-21T18:35:39.226" v="25" actId="1035"/>
          <ac:spMkLst>
            <pc:docMk/>
            <pc:sldMk cId="2726324271" sldId="11174"/>
            <ac:spMk id="3" creationId="{762CC507-6E5B-BC55-F4FA-0BF8C83792AF}"/>
          </ac:spMkLst>
        </pc:spChg>
      </pc:sldChg>
      <pc:sldChg chg="modSp">
        <pc:chgData name="Jim McGowan" userId="e2c7446dd3aca506" providerId="LiveId" clId="{3F327CD0-2741-422A-B297-B6984CD4B653}" dt="2024-05-21T18:35:35.441" v="22" actId="1035"/>
        <pc:sldMkLst>
          <pc:docMk/>
          <pc:sldMk cId="2738862095" sldId="11178"/>
        </pc:sldMkLst>
        <pc:spChg chg="mod">
          <ac:chgData name="Jim McGowan" userId="e2c7446dd3aca506" providerId="LiveId" clId="{3F327CD0-2741-422A-B297-B6984CD4B653}" dt="2024-05-21T18:35:35.441" v="22" actId="1035"/>
          <ac:spMkLst>
            <pc:docMk/>
            <pc:sldMk cId="2738862095" sldId="11178"/>
            <ac:spMk id="180226" creationId="{00000000-0000-0000-0000-000000000000}"/>
          </ac:spMkLst>
        </pc:spChg>
      </pc:sldChg>
      <pc:sldChg chg="modSp">
        <pc:chgData name="Jim McGowan" userId="e2c7446dd3aca506" providerId="LiveId" clId="{3F327CD0-2741-422A-B297-B6984CD4B653}" dt="2024-05-21T18:35:13.162" v="14" actId="1035"/>
        <pc:sldMkLst>
          <pc:docMk/>
          <pc:sldMk cId="2515209662" sldId="11179"/>
        </pc:sldMkLst>
        <pc:spChg chg="mod">
          <ac:chgData name="Jim McGowan" userId="e2c7446dd3aca506" providerId="LiveId" clId="{3F327CD0-2741-422A-B297-B6984CD4B653}" dt="2024-05-21T18:35:13.162" v="14" actId="1035"/>
          <ac:spMkLst>
            <pc:docMk/>
            <pc:sldMk cId="2515209662" sldId="11179"/>
            <ac:spMk id="3" creationId="{762CC507-6E5B-BC55-F4FA-0BF8C83792AF}"/>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1043C7B8-CFA8-7C74-D408-B761A71CF179}"/>
              </a:ext>
            </a:extLst>
          </p:cNvPr>
          <p:cNvSpPr>
            <a:spLocks noGrp="1"/>
          </p:cNvSpPr>
          <p:nvPr>
            <p:ph type="ftr" sz="quarter" idx="2"/>
          </p:nvPr>
        </p:nvSpPr>
        <p:spPr>
          <a:xfrm>
            <a:off x="0" y="9119474"/>
            <a:ext cx="3169920" cy="481726"/>
          </a:xfrm>
          <a:prstGeom prst="rect">
            <a:avLst/>
          </a:prstGeom>
        </p:spPr>
        <p:txBody>
          <a:bodyPr vert="horz" lIns="96661" tIns="48331" rIns="96661" bIns="48331" rtlCol="0" anchor="b"/>
          <a:lstStyle>
            <a:lvl1pPr algn="l">
              <a:defRPr sz="1300"/>
            </a:lvl1pPr>
          </a:lstStyle>
          <a:p>
            <a:r>
              <a:rPr lang="en-US" sz="1400" dirty="0">
                <a:cs typeface="Calibri" panose="020F0502020204030204" pitchFamily="34" charset="0"/>
              </a:rPr>
              <a:t>Sugar Land Bible Church</a:t>
            </a:r>
          </a:p>
        </p:txBody>
      </p:sp>
      <p:sp>
        <p:nvSpPr>
          <p:cNvPr id="5" name="Slide Number Placeholder 4">
            <a:extLst>
              <a:ext uri="{FF2B5EF4-FFF2-40B4-BE49-F238E27FC236}">
                <a16:creationId xmlns:a16="http://schemas.microsoft.com/office/drawing/2014/main" id="{E9FC0A85-0045-973A-1372-9B8D07A2C270}"/>
              </a:ext>
            </a:extLst>
          </p:cNvPr>
          <p:cNvSpPr>
            <a:spLocks noGrp="1"/>
          </p:cNvSpPr>
          <p:nvPr>
            <p:ph type="sldNum" sz="quarter" idx="3"/>
          </p:nvPr>
        </p:nvSpPr>
        <p:spPr>
          <a:xfrm>
            <a:off x="4143587" y="9119474"/>
            <a:ext cx="3169920" cy="481726"/>
          </a:xfrm>
          <a:prstGeom prst="rect">
            <a:avLst/>
          </a:prstGeom>
        </p:spPr>
        <p:txBody>
          <a:bodyPr vert="horz" lIns="96661" tIns="48331" rIns="96661" bIns="48331" rtlCol="0" anchor="b"/>
          <a:lstStyle>
            <a:lvl1pPr algn="r">
              <a:defRPr sz="1300"/>
            </a:lvl1pPr>
          </a:lstStyle>
          <a:p>
            <a:fld id="{89BB543A-226D-4735-B5FB-55EF450615E8}" type="slidenum">
              <a:rPr lang="en-US" smtClean="0"/>
              <a:t>‹#›</a:t>
            </a:fld>
            <a:endParaRPr lang="en-US"/>
          </a:p>
        </p:txBody>
      </p:sp>
      <p:sp>
        <p:nvSpPr>
          <p:cNvPr id="6" name="Header Placeholder 1">
            <a:extLst>
              <a:ext uri="{FF2B5EF4-FFF2-40B4-BE49-F238E27FC236}">
                <a16:creationId xmlns:a16="http://schemas.microsoft.com/office/drawing/2014/main" id="{B40553C3-D951-0223-F091-11FC5151E53F}"/>
              </a:ext>
            </a:extLst>
          </p:cNvPr>
          <p:cNvSpPr>
            <a:spLocks noGrp="1"/>
          </p:cNvSpPr>
          <p:nvPr>
            <p:ph type="hdr" sz="quarter"/>
          </p:nvPr>
        </p:nvSpPr>
        <p:spPr>
          <a:xfrm>
            <a:off x="1720355" y="126427"/>
            <a:ext cx="4362172" cy="833695"/>
          </a:xfrm>
          <a:prstGeom prst="rect">
            <a:avLst/>
          </a:prstGeom>
        </p:spPr>
        <p:txBody>
          <a:bodyPr vert="horz" lIns="124976" tIns="62488" rIns="124976" bIns="62488" rtlCol="0"/>
          <a:lstStyle>
            <a:lvl1pPr algn="ctr">
              <a:defRPr sz="1800" dirty="0">
                <a:latin typeface="Calibri" panose="020F0502020204030204" pitchFamily="34" charset="0"/>
                <a:cs typeface="Calibri" panose="020F0502020204030204" pitchFamily="34" charset="0"/>
              </a:defRPr>
            </a:lvl1pPr>
          </a:lstStyle>
          <a:p>
            <a:pPr>
              <a:defRPr/>
            </a:pPr>
            <a:r>
              <a:rPr lang="en-US" sz="1400" dirty="0"/>
              <a:t>Dr. Andy Woods</a:t>
            </a:r>
          </a:p>
          <a:p>
            <a:pPr>
              <a:defRPr/>
            </a:pPr>
            <a:r>
              <a:rPr lang="en-US" sz="1400" dirty="0"/>
              <a:t>052 Acts 9v8-43 </a:t>
            </a:r>
          </a:p>
          <a:p>
            <a:pPr>
              <a:defRPr/>
            </a:pPr>
            <a:r>
              <a:rPr lang="en-US" sz="1400" dirty="0"/>
              <a:t>09-18-2024</a:t>
            </a:r>
          </a:p>
        </p:txBody>
      </p:sp>
    </p:spTree>
    <p:extLst>
      <p:ext uri="{BB962C8B-B14F-4D97-AF65-F5344CB8AC3E}">
        <p14:creationId xmlns:p14="http://schemas.microsoft.com/office/powerpoint/2010/main" val="163871722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1E34231C-5117-451E-899C-BAA7F6E7430D}" type="datetimeFigureOut">
              <a:rPr lang="en-US" smtClean="0"/>
              <a:t>9/18/2024</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F8C071F8-0110-44CB-B1AD-32F308DA789F}" type="slidenum">
              <a:rPr lang="en-US" smtClean="0"/>
              <a:t>‹#›</a:t>
            </a:fld>
            <a:endParaRPr lang="en-US"/>
          </a:p>
        </p:txBody>
      </p:sp>
    </p:spTree>
    <p:extLst>
      <p:ext uri="{BB962C8B-B14F-4D97-AF65-F5344CB8AC3E}">
        <p14:creationId xmlns:p14="http://schemas.microsoft.com/office/powerpoint/2010/main" val="13531980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bereanpublishers.com/the-odds-of-eight-messianic-prophecies-coming-true/"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bereanpublishers.com/the-odds-of-eight-messianic-prophecies-coming-true/"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C071F8-0110-44CB-B1AD-32F308DA789F}" type="slidenum">
              <a:rPr lang="en-US" smtClean="0"/>
              <a:t>3</a:t>
            </a:fld>
            <a:endParaRPr lang="en-US"/>
          </a:p>
        </p:txBody>
      </p:sp>
    </p:spTree>
    <p:extLst>
      <p:ext uri="{BB962C8B-B14F-4D97-AF65-F5344CB8AC3E}">
        <p14:creationId xmlns:p14="http://schemas.microsoft.com/office/powerpoint/2010/main" val="39195782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109 prophecies…</a:t>
            </a:r>
          </a:p>
          <a:p>
            <a:endParaRPr lang="en-US" dirty="0"/>
          </a:p>
          <a:p>
            <a:r>
              <a:rPr lang="en-US" dirty="0"/>
              <a:t>Peter Stoner – </a:t>
            </a:r>
            <a:r>
              <a:rPr lang="en-US" sz="1200" b="0" i="0" kern="1200" dirty="0">
                <a:solidFill>
                  <a:schemeClr val="tx1"/>
                </a:solidFill>
                <a:effectLst/>
                <a:latin typeface="+mn-lt"/>
                <a:ea typeface="+mn-ea"/>
                <a:cs typeface="+mn-cs"/>
              </a:rPr>
              <a:t>SCIENCE SPEAKS, An Evaluation of Certain Christian Evidences</a:t>
            </a:r>
          </a:p>
          <a:p>
            <a:endParaRPr lang="en-US" sz="1200" b="0" i="0" kern="1200" dirty="0">
              <a:solidFill>
                <a:schemeClr val="tx1"/>
              </a:solidFill>
              <a:effectLst/>
              <a:latin typeface="+mn-lt"/>
              <a:ea typeface="+mn-ea"/>
              <a:cs typeface="+mn-cs"/>
            </a:endParaRPr>
          </a:p>
          <a:p>
            <a:r>
              <a:rPr lang="en-US" b="1" dirty="0"/>
              <a:t>To fulfill just 8 prophecies </a:t>
            </a:r>
            <a:r>
              <a:rPr lang="en-US" dirty="0"/>
              <a:t>=</a:t>
            </a:r>
            <a:r>
              <a:rPr lang="en-US" sz="1200" b="0" i="0" kern="1200" dirty="0">
                <a:solidFill>
                  <a:schemeClr val="tx1"/>
                </a:solidFill>
                <a:effectLst/>
                <a:latin typeface="+mn-lt"/>
                <a:ea typeface="+mn-ea"/>
                <a:cs typeface="+mn-cs"/>
              </a:rPr>
              <a:t>1 X 10 to the twenty-eighth power!</a:t>
            </a:r>
            <a:endParaRPr lang="en-US" dirty="0"/>
          </a:p>
          <a:p>
            <a:endParaRPr lang="en-US" dirty="0"/>
          </a:p>
          <a:p>
            <a:r>
              <a:rPr lang="en-US" sz="1200" b="0" i="0" kern="1200" dirty="0">
                <a:solidFill>
                  <a:schemeClr val="tx1"/>
                </a:solidFill>
                <a:effectLst/>
                <a:latin typeface="+mn-lt"/>
                <a:ea typeface="+mn-ea"/>
                <a:cs typeface="+mn-cs"/>
              </a:rPr>
              <a:t>Can we visualize this with an illustration? Suppose we took an atheistic professor, blindfolded him and covered the state of Texas two feet deep with silver dollars. Then we put a check on one of those silver dollars and mixed them up. The odds of one person fulfilling just these eight prophecies would be the same as this atheistic professor selecting the silver dollar upon which we have placed a check, in his first try.</a:t>
            </a:r>
          </a:p>
          <a:p>
            <a:endParaRPr lang="en-US" dirty="0"/>
          </a:p>
          <a:p>
            <a:r>
              <a:rPr lang="en-US" dirty="0">
                <a:hlinkClick r:id="rId3"/>
              </a:rPr>
              <a:t>https://www.bereanpublishers.com/the-odds-of-eight-messianic-prophecies-coming-true/</a:t>
            </a:r>
            <a:endParaRPr lang="en-US" dirty="0"/>
          </a:p>
        </p:txBody>
      </p:sp>
      <p:sp>
        <p:nvSpPr>
          <p:cNvPr id="4" name="Header Placeholder 3"/>
          <p:cNvSpPr>
            <a:spLocks noGrp="1"/>
          </p:cNvSpPr>
          <p:nvPr>
            <p:ph type="hdr" sz="quarter"/>
          </p:nvPr>
        </p:nvSpPr>
        <p:spPr/>
        <p:txBody>
          <a:bodyPr/>
          <a:lstStyle/>
          <a:p>
            <a:pPr marL="0" marR="0" lvl="0" indent="0" algn="l" defTabSz="92097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panose="020F0502020204030204" pitchFamily="34" charset="0"/>
                <a:ea typeface="+mn-ea"/>
                <a:cs typeface="Arial" charset="0"/>
              </a:rPr>
              <a:t>Dr. Andy Woods</a:t>
            </a:r>
            <a:endPar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charset="0"/>
            </a:endParaRPr>
          </a:p>
        </p:txBody>
      </p:sp>
      <p:sp>
        <p:nvSpPr>
          <p:cNvPr id="5" name="Date Placeholder 4"/>
          <p:cNvSpPr>
            <a:spLocks noGrp="1"/>
          </p:cNvSpPr>
          <p:nvPr>
            <p:ph type="dt" idx="1"/>
          </p:nvPr>
        </p:nvSpPr>
        <p:spPr/>
        <p:txBody>
          <a:bodyPr/>
          <a:lstStyle/>
          <a:p>
            <a:pPr marL="0" marR="0" lvl="0" indent="0" algn="r" defTabSz="92097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panose="020F0502020204030204" pitchFamily="34" charset="0"/>
                <a:ea typeface="+mn-ea"/>
                <a:cs typeface="Arial" charset="0"/>
              </a:rPr>
              <a:t>1/27/2019</a:t>
            </a:r>
            <a:endPar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charset="0"/>
            </a:endParaRPr>
          </a:p>
        </p:txBody>
      </p:sp>
      <p:sp>
        <p:nvSpPr>
          <p:cNvPr id="6" name="Footer Placeholder 5"/>
          <p:cNvSpPr>
            <a:spLocks noGrp="1"/>
          </p:cNvSpPr>
          <p:nvPr>
            <p:ph type="ftr" sz="quarter" idx="4"/>
          </p:nvPr>
        </p:nvSpPr>
        <p:spPr/>
        <p:txBody>
          <a:bodyPr/>
          <a:lstStyle/>
          <a:p>
            <a:pPr marL="0" marR="0" lvl="0" indent="0" algn="l" defTabSz="92097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panose="020F0502020204030204" pitchFamily="34" charset="0"/>
                <a:ea typeface="+mn-ea"/>
                <a:cs typeface="Arial" charset="0"/>
              </a:rPr>
              <a:t>Sugar Land Bible Church</a:t>
            </a:r>
            <a:endPar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charset="0"/>
            </a:endParaRPr>
          </a:p>
        </p:txBody>
      </p:sp>
      <p:sp>
        <p:nvSpPr>
          <p:cNvPr id="7" name="Slide Number Placeholder 6"/>
          <p:cNvSpPr>
            <a:spLocks noGrp="1"/>
          </p:cNvSpPr>
          <p:nvPr>
            <p:ph type="sldNum" sz="quarter" idx="5"/>
          </p:nvPr>
        </p:nvSpPr>
        <p:spPr/>
        <p:txBody>
          <a:bodyPr/>
          <a:lstStyle/>
          <a:p>
            <a:pPr marL="0" marR="0" lvl="0" indent="0" algn="r" defTabSz="919579" rtl="0" eaLnBrk="1" fontAlgn="base" latinLnBrk="0" hangingPunct="1">
              <a:lnSpc>
                <a:spcPct val="100000"/>
              </a:lnSpc>
              <a:spcBef>
                <a:spcPct val="0"/>
              </a:spcBef>
              <a:spcAft>
                <a:spcPct val="0"/>
              </a:spcAft>
              <a:buClrTx/>
              <a:buSzTx/>
              <a:buFontTx/>
              <a:buNone/>
              <a:tabLst/>
              <a:defRPr/>
            </a:pPr>
            <a:fld id="{F3584848-F49B-4589-80F1-8AC4D2C6A1D1}" type="slidenum">
              <a:rPr kumimoji="0" lang="en-US" altLang="en-US" sz="14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9579" rtl="0" eaLnBrk="1" fontAlgn="base" latinLnBrk="0" hangingPunct="1">
                <a:lnSpc>
                  <a:spcPct val="100000"/>
                </a:lnSpc>
                <a:spcBef>
                  <a:spcPct val="0"/>
                </a:spcBef>
                <a:spcAft>
                  <a:spcPct val="0"/>
                </a:spcAft>
                <a:buClrTx/>
                <a:buSzTx/>
                <a:buFontTx/>
                <a:buNone/>
                <a:tabLst/>
                <a:defRPr/>
              </a:pPr>
              <a:t>28</a:t>
            </a:fld>
            <a:endParaRPr kumimoji="0" lang="en-US" alt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6750755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109 prophecies…</a:t>
            </a:r>
          </a:p>
          <a:p>
            <a:endParaRPr lang="en-US" dirty="0"/>
          </a:p>
          <a:p>
            <a:r>
              <a:rPr lang="en-US" dirty="0"/>
              <a:t>Peter Stoner – </a:t>
            </a:r>
            <a:r>
              <a:rPr lang="en-US" sz="1200" b="0" i="0" kern="1200" dirty="0">
                <a:solidFill>
                  <a:schemeClr val="tx1"/>
                </a:solidFill>
                <a:effectLst/>
                <a:latin typeface="+mn-lt"/>
                <a:ea typeface="+mn-ea"/>
                <a:cs typeface="+mn-cs"/>
              </a:rPr>
              <a:t>SCIENCE SPEAKS, An Evaluation of Certain Christian Evidences</a:t>
            </a:r>
          </a:p>
          <a:p>
            <a:endParaRPr lang="en-US" sz="1200" b="0" i="0" kern="1200" dirty="0">
              <a:solidFill>
                <a:schemeClr val="tx1"/>
              </a:solidFill>
              <a:effectLst/>
              <a:latin typeface="+mn-lt"/>
              <a:ea typeface="+mn-ea"/>
              <a:cs typeface="+mn-cs"/>
            </a:endParaRPr>
          </a:p>
          <a:p>
            <a:r>
              <a:rPr lang="en-US" b="1" dirty="0"/>
              <a:t>To fulfill just 8 prophecies </a:t>
            </a:r>
            <a:r>
              <a:rPr lang="en-US" dirty="0"/>
              <a:t>=</a:t>
            </a:r>
            <a:r>
              <a:rPr lang="en-US" sz="1200" b="0" i="0" kern="1200" dirty="0">
                <a:solidFill>
                  <a:schemeClr val="tx1"/>
                </a:solidFill>
                <a:effectLst/>
                <a:latin typeface="+mn-lt"/>
                <a:ea typeface="+mn-ea"/>
                <a:cs typeface="+mn-cs"/>
              </a:rPr>
              <a:t>1 X 10 to the twenty-eighth power!</a:t>
            </a:r>
            <a:endParaRPr lang="en-US" dirty="0"/>
          </a:p>
          <a:p>
            <a:endParaRPr lang="en-US" dirty="0"/>
          </a:p>
          <a:p>
            <a:r>
              <a:rPr lang="en-US" sz="1200" b="0" i="0" kern="1200" dirty="0">
                <a:solidFill>
                  <a:schemeClr val="tx1"/>
                </a:solidFill>
                <a:effectLst/>
                <a:latin typeface="+mn-lt"/>
                <a:ea typeface="+mn-ea"/>
                <a:cs typeface="+mn-cs"/>
              </a:rPr>
              <a:t>Can we visualize this with an illustration? Suppose we took an atheistic professor, blindfolded him and covered the state of Texas two feet deep with silver dollars. Then we put a check on one of those silver dollars and mixed them up. The odds of one person fulfilling just these eight prophecies would be the same as this atheistic professor selecting the silver dollar upon which we have placed a check, in his first try.</a:t>
            </a:r>
          </a:p>
          <a:p>
            <a:endParaRPr lang="en-US" dirty="0"/>
          </a:p>
          <a:p>
            <a:r>
              <a:rPr lang="en-US" dirty="0">
                <a:hlinkClick r:id="rId3"/>
              </a:rPr>
              <a:t>https://www.bereanpublishers.com/the-odds-of-eight-messianic-prophecies-coming-true/</a:t>
            </a:r>
            <a:endParaRPr lang="en-US" dirty="0"/>
          </a:p>
        </p:txBody>
      </p:sp>
      <p:sp>
        <p:nvSpPr>
          <p:cNvPr id="4" name="Header Placeholder 3"/>
          <p:cNvSpPr>
            <a:spLocks noGrp="1"/>
          </p:cNvSpPr>
          <p:nvPr>
            <p:ph type="hdr" sz="quarter"/>
          </p:nvPr>
        </p:nvSpPr>
        <p:spPr/>
        <p:txBody>
          <a:bodyPr/>
          <a:lstStyle/>
          <a:p>
            <a:pPr marL="0" marR="0" lvl="0" indent="0" algn="l" defTabSz="92097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panose="020F0502020204030204" pitchFamily="34" charset="0"/>
                <a:ea typeface="+mn-ea"/>
                <a:cs typeface="Arial" charset="0"/>
              </a:rPr>
              <a:t>Dr. Andy Woods</a:t>
            </a:r>
            <a:endPar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charset="0"/>
            </a:endParaRPr>
          </a:p>
        </p:txBody>
      </p:sp>
      <p:sp>
        <p:nvSpPr>
          <p:cNvPr id="5" name="Date Placeholder 4"/>
          <p:cNvSpPr>
            <a:spLocks noGrp="1"/>
          </p:cNvSpPr>
          <p:nvPr>
            <p:ph type="dt" idx="1"/>
          </p:nvPr>
        </p:nvSpPr>
        <p:spPr/>
        <p:txBody>
          <a:bodyPr/>
          <a:lstStyle/>
          <a:p>
            <a:pPr marL="0" marR="0" lvl="0" indent="0" algn="r" defTabSz="92097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panose="020F0502020204030204" pitchFamily="34" charset="0"/>
                <a:ea typeface="+mn-ea"/>
                <a:cs typeface="Arial" charset="0"/>
              </a:rPr>
              <a:t>1/27/2019</a:t>
            </a:r>
            <a:endPar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charset="0"/>
            </a:endParaRPr>
          </a:p>
        </p:txBody>
      </p:sp>
      <p:sp>
        <p:nvSpPr>
          <p:cNvPr id="6" name="Footer Placeholder 5"/>
          <p:cNvSpPr>
            <a:spLocks noGrp="1"/>
          </p:cNvSpPr>
          <p:nvPr>
            <p:ph type="ftr" sz="quarter" idx="4"/>
          </p:nvPr>
        </p:nvSpPr>
        <p:spPr/>
        <p:txBody>
          <a:bodyPr/>
          <a:lstStyle/>
          <a:p>
            <a:pPr marL="0" marR="0" lvl="0" indent="0" algn="l" defTabSz="92097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panose="020F0502020204030204" pitchFamily="34" charset="0"/>
                <a:ea typeface="+mn-ea"/>
                <a:cs typeface="Arial" charset="0"/>
              </a:rPr>
              <a:t>Sugar Land Bible Church</a:t>
            </a:r>
            <a:endPar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charset="0"/>
            </a:endParaRPr>
          </a:p>
        </p:txBody>
      </p:sp>
      <p:sp>
        <p:nvSpPr>
          <p:cNvPr id="7" name="Slide Number Placeholder 6"/>
          <p:cNvSpPr>
            <a:spLocks noGrp="1"/>
          </p:cNvSpPr>
          <p:nvPr>
            <p:ph type="sldNum" sz="quarter" idx="5"/>
          </p:nvPr>
        </p:nvSpPr>
        <p:spPr/>
        <p:txBody>
          <a:bodyPr/>
          <a:lstStyle/>
          <a:p>
            <a:pPr marL="0" marR="0" lvl="0" indent="0" algn="r" defTabSz="919579" rtl="0" eaLnBrk="1" fontAlgn="base" latinLnBrk="0" hangingPunct="1">
              <a:lnSpc>
                <a:spcPct val="100000"/>
              </a:lnSpc>
              <a:spcBef>
                <a:spcPct val="0"/>
              </a:spcBef>
              <a:spcAft>
                <a:spcPct val="0"/>
              </a:spcAft>
              <a:buClrTx/>
              <a:buSzTx/>
              <a:buFontTx/>
              <a:buNone/>
              <a:tabLst/>
              <a:defRPr/>
            </a:pPr>
            <a:fld id="{F3584848-F49B-4589-80F1-8AC4D2C6A1D1}" type="slidenum">
              <a:rPr kumimoji="0" lang="en-US" altLang="en-US" sz="14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9579" rtl="0" eaLnBrk="1" fontAlgn="base" latinLnBrk="0" hangingPunct="1">
                <a:lnSpc>
                  <a:spcPct val="100000"/>
                </a:lnSpc>
                <a:spcBef>
                  <a:spcPct val="0"/>
                </a:spcBef>
                <a:spcAft>
                  <a:spcPct val="0"/>
                </a:spcAft>
                <a:buClrTx/>
                <a:buSzTx/>
                <a:buFontTx/>
                <a:buNone/>
                <a:tabLst/>
                <a:defRPr/>
              </a:pPr>
              <a:t>29</a:t>
            </a:fld>
            <a:endParaRPr kumimoji="0" lang="en-US" alt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7289376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C071F8-0110-44CB-B1AD-32F308DA789F}" type="slidenum">
              <a:rPr lang="en-US" smtClean="0"/>
              <a:t>78</a:t>
            </a:fld>
            <a:endParaRPr lang="en-US"/>
          </a:p>
        </p:txBody>
      </p:sp>
    </p:spTree>
    <p:extLst>
      <p:ext uri="{BB962C8B-B14F-4D97-AF65-F5344CB8AC3E}">
        <p14:creationId xmlns:p14="http://schemas.microsoft.com/office/powerpoint/2010/main" val="25490518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103</a:t>
            </a:fld>
            <a:endParaRPr lang="en-US" altLang="en-US" dirty="0"/>
          </a:p>
        </p:txBody>
      </p:sp>
    </p:spTree>
    <p:extLst>
      <p:ext uri="{BB962C8B-B14F-4D97-AF65-F5344CB8AC3E}">
        <p14:creationId xmlns:p14="http://schemas.microsoft.com/office/powerpoint/2010/main" val="16084488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C071F8-0110-44CB-B1AD-32F308DA789F}" type="slidenum">
              <a:rPr lang="en-US" smtClean="0"/>
              <a:t>108</a:t>
            </a:fld>
            <a:endParaRPr lang="en-US"/>
          </a:p>
        </p:txBody>
      </p:sp>
    </p:spTree>
    <p:extLst>
      <p:ext uri="{BB962C8B-B14F-4D97-AF65-F5344CB8AC3E}">
        <p14:creationId xmlns:p14="http://schemas.microsoft.com/office/powerpoint/2010/main" val="30258934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54641B3E-96BD-1C43-E96E-8F77630DF770}"/>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30419B67-4BFC-6568-A611-45FEA46C650E}"/>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341D65F6-8044-5C51-F87C-FCD9CA1E3F44}"/>
              </a:ext>
            </a:extLst>
          </p:cNvPr>
          <p:cNvSpPr>
            <a:spLocks noGrp="1"/>
          </p:cNvSpPr>
          <p:nvPr>
            <p:ph type="sldNum" sz="quarter" idx="12"/>
          </p:nvPr>
        </p:nvSpPr>
        <p:spPr/>
        <p:txBody>
          <a:bodyPr/>
          <a:lstStyle>
            <a:lvl1pPr>
              <a:defRPr/>
            </a:lvl1pPr>
          </a:lstStyle>
          <a:p>
            <a:pPr>
              <a:defRPr/>
            </a:pPr>
            <a:fld id="{28494B0C-46FD-48BD-86E1-7E407442E7D3}" type="slidenum">
              <a:rPr lang="en-US" altLang="en-US"/>
              <a:pPr>
                <a:defRPr/>
              </a:pPr>
              <a:t>‹#›</a:t>
            </a:fld>
            <a:endParaRPr lang="en-US" altLang="en-US"/>
          </a:p>
        </p:txBody>
      </p:sp>
    </p:spTree>
    <p:extLst>
      <p:ext uri="{BB962C8B-B14F-4D97-AF65-F5344CB8AC3E}">
        <p14:creationId xmlns:p14="http://schemas.microsoft.com/office/powerpoint/2010/main" val="36721091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7EFADBA-CB43-072F-5C60-602458B0FD40}"/>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51F0F473-EDE4-9E83-4080-8BEBDDE1EE75}"/>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F72BC1A0-F2B3-ED74-7067-F72E3FC21310}"/>
              </a:ext>
            </a:extLst>
          </p:cNvPr>
          <p:cNvSpPr>
            <a:spLocks noGrp="1"/>
          </p:cNvSpPr>
          <p:nvPr>
            <p:ph type="sldNum" sz="quarter" idx="12"/>
          </p:nvPr>
        </p:nvSpPr>
        <p:spPr/>
        <p:txBody>
          <a:bodyPr/>
          <a:lstStyle>
            <a:lvl1pPr>
              <a:defRPr/>
            </a:lvl1pPr>
          </a:lstStyle>
          <a:p>
            <a:pPr>
              <a:defRPr/>
            </a:pPr>
            <a:fld id="{F9ED24E1-F073-4587-B725-BB8B4004FCB0}" type="slidenum">
              <a:rPr lang="en-US" altLang="en-US"/>
              <a:pPr>
                <a:defRPr/>
              </a:pPr>
              <a:t>‹#›</a:t>
            </a:fld>
            <a:endParaRPr lang="en-US" altLang="en-US"/>
          </a:p>
        </p:txBody>
      </p:sp>
    </p:spTree>
    <p:extLst>
      <p:ext uri="{BB962C8B-B14F-4D97-AF65-F5344CB8AC3E}">
        <p14:creationId xmlns:p14="http://schemas.microsoft.com/office/powerpoint/2010/main" val="27541462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3C8BE40-7EB2-F07E-20D3-D062021DD6E8}"/>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032F6EDD-6C0A-C278-C2C6-0EDB0A15A08E}"/>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F12E3EDA-3923-A261-05F8-E2713A3E9130}"/>
              </a:ext>
            </a:extLst>
          </p:cNvPr>
          <p:cNvSpPr>
            <a:spLocks noGrp="1"/>
          </p:cNvSpPr>
          <p:nvPr>
            <p:ph type="sldNum" sz="quarter" idx="12"/>
          </p:nvPr>
        </p:nvSpPr>
        <p:spPr/>
        <p:txBody>
          <a:bodyPr/>
          <a:lstStyle>
            <a:lvl1pPr>
              <a:defRPr/>
            </a:lvl1pPr>
          </a:lstStyle>
          <a:p>
            <a:pPr>
              <a:defRPr/>
            </a:pPr>
            <a:fld id="{77B7ECDA-9C3B-4099-8167-C413E88EE197}" type="slidenum">
              <a:rPr lang="en-US" altLang="en-US"/>
              <a:pPr>
                <a:defRPr/>
              </a:pPr>
              <a:t>‹#›</a:t>
            </a:fld>
            <a:endParaRPr lang="en-US" altLang="en-US"/>
          </a:p>
        </p:txBody>
      </p:sp>
    </p:spTree>
    <p:extLst>
      <p:ext uri="{BB962C8B-B14F-4D97-AF65-F5344CB8AC3E}">
        <p14:creationId xmlns:p14="http://schemas.microsoft.com/office/powerpoint/2010/main" val="34686915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825191385"/>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840775574"/>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859984078"/>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065977652"/>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2144628156"/>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28121069"/>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035463202"/>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833282485"/>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68C9A63-639B-1EDF-7BBA-03379795216F}"/>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1CC54A37-E8B7-B951-CB58-86CC2899D3C8}"/>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B10D3BCA-7D72-AEC3-1A0B-32B5590398C1}"/>
              </a:ext>
            </a:extLst>
          </p:cNvPr>
          <p:cNvSpPr>
            <a:spLocks noGrp="1"/>
          </p:cNvSpPr>
          <p:nvPr>
            <p:ph type="sldNum" sz="quarter" idx="12"/>
          </p:nvPr>
        </p:nvSpPr>
        <p:spPr/>
        <p:txBody>
          <a:bodyPr/>
          <a:lstStyle>
            <a:lvl1pPr>
              <a:defRPr/>
            </a:lvl1pPr>
          </a:lstStyle>
          <a:p>
            <a:pPr>
              <a:defRPr/>
            </a:pPr>
            <a:fld id="{43C6517E-2914-4F13-A969-DFDB0AEABC63}" type="slidenum">
              <a:rPr lang="en-US" altLang="en-US"/>
              <a:pPr>
                <a:defRPr/>
              </a:pPr>
              <a:t>‹#›</a:t>
            </a:fld>
            <a:endParaRPr lang="en-US" altLang="en-US"/>
          </a:p>
        </p:txBody>
      </p:sp>
    </p:spTree>
    <p:extLst>
      <p:ext uri="{BB962C8B-B14F-4D97-AF65-F5344CB8AC3E}">
        <p14:creationId xmlns:p14="http://schemas.microsoft.com/office/powerpoint/2010/main" val="4540074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2376142962"/>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31249100"/>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ontent Placeholder 2"/>
          <p:cNvSpPr>
            <a:spLocks noGrp="1"/>
          </p:cNvSpPr>
          <p:nvPr>
            <p:ph idx="1"/>
          </p:nvPr>
        </p:nvSpPr>
        <p:spPr>
          <a:xfrm>
            <a:off x="1559984" y="1946275"/>
            <a:ext cx="10363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a:lvl1pPr>
          </a:lstStyle>
          <a:p>
            <a:fld id="{70A06824-8A41-4716-AE4C-176E2E7B0908}" type="slidenum">
              <a:rPr lang="en-US" altLang="en-US"/>
              <a:pPr/>
              <a:t>‹#›</a:t>
            </a:fld>
            <a:endParaRPr lang="en-US" altLang="en-US"/>
          </a:p>
        </p:txBody>
      </p:sp>
    </p:spTree>
    <p:extLst>
      <p:ext uri="{BB962C8B-B14F-4D97-AF65-F5344CB8AC3E}">
        <p14:creationId xmlns:p14="http://schemas.microsoft.com/office/powerpoint/2010/main" val="3608345216"/>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p:txBody>
          <a:bodyPr/>
          <a:lstStyle>
            <a:lvl1pPr>
              <a:defRPr/>
            </a:lvl1pPr>
          </a:lstStyle>
          <a:p>
            <a:pPr>
              <a:defRPr/>
            </a:pPr>
            <a:endParaRPr lang="en-US"/>
          </a:p>
        </p:txBody>
      </p:sp>
      <p:sp>
        <p:nvSpPr>
          <p:cNvPr id="3" name="Rectangle 36"/>
          <p:cNvSpPr>
            <a:spLocks noGrp="1" noChangeArrowheads="1"/>
          </p:cNvSpPr>
          <p:nvPr>
            <p:ph type="ftr" sz="quarter" idx="11"/>
          </p:nvPr>
        </p:nvSpPr>
        <p:spPr/>
        <p:txBody>
          <a:bodyPr/>
          <a:lstStyle>
            <a:lvl1pPr>
              <a:defRPr/>
            </a:lvl1pPr>
          </a:lstStyle>
          <a:p>
            <a:pPr>
              <a:defRPr/>
            </a:pPr>
            <a:endParaRPr lang="en-US"/>
          </a:p>
        </p:txBody>
      </p:sp>
      <p:sp>
        <p:nvSpPr>
          <p:cNvPr id="4" name="Rectangle 37"/>
          <p:cNvSpPr>
            <a:spLocks noGrp="1" noChangeArrowheads="1"/>
          </p:cNvSpPr>
          <p:nvPr>
            <p:ph type="sldNum" sz="quarter" idx="12"/>
          </p:nvPr>
        </p:nvSpPr>
        <p:spPr/>
        <p:txBody>
          <a:bodyPr/>
          <a:lstStyle>
            <a:lvl1pPr>
              <a:defRPr/>
            </a:lvl1pPr>
          </a:lstStyle>
          <a:p>
            <a:fld id="{A025970F-7A46-46CD-9785-CC6B011A0510}" type="slidenum">
              <a:rPr lang="en-US" altLang="en-US"/>
              <a:pPr/>
              <a:t>‹#›</a:t>
            </a:fld>
            <a:endParaRPr lang="en-US" altLang="en-US"/>
          </a:p>
        </p:txBody>
      </p:sp>
    </p:spTree>
    <p:extLst>
      <p:ext uri="{BB962C8B-B14F-4D97-AF65-F5344CB8AC3E}">
        <p14:creationId xmlns:p14="http://schemas.microsoft.com/office/powerpoint/2010/main" val="3987848424"/>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3"/>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p:cNvSpPr>
            <a:spLocks noGrp="1" noChangeArrowheads="1"/>
          </p:cNvSpPr>
          <p:nvPr>
            <p:ph type="dt" sz="half" idx="10"/>
          </p:nvPr>
        </p:nvSpPr>
        <p:spPr>
          <a:ln/>
        </p:spPr>
        <p:txBody>
          <a:bodyPr/>
          <a:lstStyle>
            <a:lvl1pPr>
              <a:defRPr/>
            </a:lvl1pPr>
          </a:lstStyle>
          <a:p>
            <a:pPr>
              <a:defRPr/>
            </a:pPr>
            <a:endParaRPr lang="en-US"/>
          </a:p>
        </p:txBody>
      </p:sp>
      <p:sp>
        <p:nvSpPr>
          <p:cNvPr id="4" name="Rectangle 3"/>
          <p:cNvSpPr>
            <a:spLocks noGrp="1" noChangeArrowheads="1"/>
          </p:cNvSpPr>
          <p:nvPr>
            <p:ph type="sldNum" sz="quarter" idx="11"/>
          </p:nvPr>
        </p:nvSpPr>
        <p:spPr>
          <a:ln/>
        </p:spPr>
        <p:txBody>
          <a:bodyPr/>
          <a:lstStyle>
            <a:lvl1pPr>
              <a:defRPr/>
            </a:lvl1pPr>
          </a:lstStyle>
          <a:p>
            <a:pPr>
              <a:defRPr/>
            </a:pPr>
            <a:fld id="{4971FCA6-7645-460B-AB48-CA8D34B804C4}" type="slidenum">
              <a:rPr lang="en-US"/>
              <a:pPr>
                <a:defRPr/>
              </a:pPr>
              <a:t>‹#›</a:t>
            </a:fld>
            <a:endParaRPr lang="en-US"/>
          </a:p>
        </p:txBody>
      </p:sp>
      <p:sp>
        <p:nvSpPr>
          <p:cNvPr id="5"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058437701"/>
      </p:ext>
    </p:extLst>
  </p:cSld>
  <p:clrMapOvr>
    <a:masterClrMapping/>
  </p:clrMapOvr>
  <p:transition>
    <p:random/>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59"/>
          <p:cNvSpPr>
            <a:spLocks noGrp="1" noChangeArrowheads="1"/>
          </p:cNvSpPr>
          <p:nvPr>
            <p:ph type="dt" sz="half" idx="10"/>
          </p:nvPr>
        </p:nvSpPr>
        <p:spPr/>
        <p:txBody>
          <a:bodyPr/>
          <a:lstStyle>
            <a:lvl1pPr>
              <a:defRPr/>
            </a:lvl1pPr>
          </a:lstStyle>
          <a:p>
            <a:pPr>
              <a:defRPr/>
            </a:pPr>
            <a:endParaRPr lang="en-US"/>
          </a:p>
        </p:txBody>
      </p:sp>
      <p:sp>
        <p:nvSpPr>
          <p:cNvPr id="4" name="Rectangle 1060"/>
          <p:cNvSpPr>
            <a:spLocks noGrp="1" noChangeArrowheads="1"/>
          </p:cNvSpPr>
          <p:nvPr>
            <p:ph type="ftr" sz="quarter" idx="11"/>
          </p:nvPr>
        </p:nvSpPr>
        <p:spPr/>
        <p:txBody>
          <a:bodyPr/>
          <a:lstStyle>
            <a:lvl1pPr>
              <a:defRPr/>
            </a:lvl1pPr>
          </a:lstStyle>
          <a:p>
            <a:pPr>
              <a:defRPr/>
            </a:pPr>
            <a:endParaRPr lang="en-US"/>
          </a:p>
        </p:txBody>
      </p:sp>
      <p:sp>
        <p:nvSpPr>
          <p:cNvPr id="5" name="Rectangle 1061"/>
          <p:cNvSpPr>
            <a:spLocks noGrp="1" noChangeArrowheads="1"/>
          </p:cNvSpPr>
          <p:nvPr>
            <p:ph type="sldNum" sz="quarter" idx="12"/>
          </p:nvPr>
        </p:nvSpPr>
        <p:spPr/>
        <p:txBody>
          <a:bodyPr/>
          <a:lstStyle>
            <a:lvl1pPr>
              <a:defRPr smtClean="0"/>
            </a:lvl1pPr>
          </a:lstStyle>
          <a:p>
            <a:pPr>
              <a:defRPr/>
            </a:pPr>
            <a:fld id="{228044A3-C64B-439C-B7F2-9F7A50A2C066}" type="slidenum">
              <a:rPr lang="en-US" altLang="en-US"/>
              <a:pPr>
                <a:defRPr/>
              </a:pPr>
              <a:t>‹#›</a:t>
            </a:fld>
            <a:endParaRPr lang="en-US" altLang="en-US"/>
          </a:p>
        </p:txBody>
      </p:sp>
    </p:spTree>
    <p:extLst>
      <p:ext uri="{BB962C8B-B14F-4D97-AF65-F5344CB8AC3E}">
        <p14:creationId xmlns:p14="http://schemas.microsoft.com/office/powerpoint/2010/main" val="21510101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1559984" y="1946275"/>
            <a:ext cx="10363200" cy="4114800"/>
          </a:xfrm>
        </p:spPr>
        <p:txBody>
          <a:bodyPr/>
          <a:lstStyle/>
          <a:p>
            <a:pPr lvl="0"/>
            <a:endParaRPr lang="en-US" noProof="0"/>
          </a:p>
        </p:txBody>
      </p:sp>
      <p:sp>
        <p:nvSpPr>
          <p:cNvPr id="4" name="Date Placeholder 3"/>
          <p:cNvSpPr>
            <a:spLocks noGrp="1"/>
          </p:cNvSpPr>
          <p:nvPr>
            <p:ph type="dt" sz="half" idx="10"/>
          </p:nvPr>
        </p:nvSpPr>
        <p:spPr/>
        <p:txBody>
          <a:bodyPr/>
          <a:lstStyle>
            <a:lvl1pPr>
              <a:defRPr/>
            </a:lvl1pPr>
          </a:lstStyle>
          <a:p>
            <a:pPr>
              <a:defRPr/>
            </a:pPr>
            <a:fld id="{4C1770DC-A357-497B-8062-DBFC6B489430}" type="datetime1">
              <a:rPr lang="en-US"/>
              <a:pPr>
                <a:defRPr/>
              </a:pPr>
              <a:t>9/18/2024</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t>DANIEL</a:t>
            </a:r>
          </a:p>
        </p:txBody>
      </p:sp>
      <p:sp>
        <p:nvSpPr>
          <p:cNvPr id="6" name="Slide Number Placeholder 5"/>
          <p:cNvSpPr>
            <a:spLocks noGrp="1"/>
          </p:cNvSpPr>
          <p:nvPr>
            <p:ph type="sldNum" sz="quarter" idx="12"/>
          </p:nvPr>
        </p:nvSpPr>
        <p:spPr/>
        <p:txBody>
          <a:bodyPr/>
          <a:lstStyle>
            <a:lvl1pPr>
              <a:defRPr/>
            </a:lvl1pPr>
          </a:lstStyle>
          <a:p>
            <a:fld id="{A3EF16CB-0333-4C7A-82A6-C2756022D2B7}" type="slidenum">
              <a:rPr lang="en-US" altLang="en-US"/>
              <a:pPr/>
              <a:t>‹#›</a:t>
            </a:fld>
            <a:endParaRPr lang="en-US" altLang="en-US"/>
          </a:p>
        </p:txBody>
      </p:sp>
    </p:spTree>
    <p:extLst>
      <p:ext uri="{BB962C8B-B14F-4D97-AF65-F5344CB8AC3E}">
        <p14:creationId xmlns:p14="http://schemas.microsoft.com/office/powerpoint/2010/main" val="39611228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4B44F48-0356-A835-16FE-5AABBA72AB8F}"/>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D180AE19-BEF6-B955-4F7D-7C974B1BFB26}"/>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7512152F-ABFF-1A2C-42BA-A93A25766998}"/>
              </a:ext>
            </a:extLst>
          </p:cNvPr>
          <p:cNvSpPr>
            <a:spLocks noGrp="1"/>
          </p:cNvSpPr>
          <p:nvPr>
            <p:ph type="sldNum" sz="quarter" idx="12"/>
          </p:nvPr>
        </p:nvSpPr>
        <p:spPr/>
        <p:txBody>
          <a:bodyPr/>
          <a:lstStyle>
            <a:lvl1pPr>
              <a:defRPr/>
            </a:lvl1pPr>
          </a:lstStyle>
          <a:p>
            <a:pPr>
              <a:defRPr/>
            </a:pPr>
            <a:fld id="{87D9674C-3F21-470C-97D2-7B889E1AFD02}" type="slidenum">
              <a:rPr lang="en-US" altLang="en-US"/>
              <a:pPr>
                <a:defRPr/>
              </a:pPr>
              <a:t>‹#›</a:t>
            </a:fld>
            <a:endParaRPr lang="en-US" altLang="en-US"/>
          </a:p>
        </p:txBody>
      </p:sp>
    </p:spTree>
    <p:extLst>
      <p:ext uri="{BB962C8B-B14F-4D97-AF65-F5344CB8AC3E}">
        <p14:creationId xmlns:p14="http://schemas.microsoft.com/office/powerpoint/2010/main" val="28404915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2B6C4EE3-F952-BF17-8AA1-6EC8397D2558}"/>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07914F25-4CC7-A933-CB88-1D065F96EA3D}"/>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4AA5F71F-BFEE-14C5-84D6-3B4E08894B55}"/>
              </a:ext>
            </a:extLst>
          </p:cNvPr>
          <p:cNvSpPr>
            <a:spLocks noGrp="1"/>
          </p:cNvSpPr>
          <p:nvPr>
            <p:ph type="sldNum" sz="quarter" idx="12"/>
          </p:nvPr>
        </p:nvSpPr>
        <p:spPr/>
        <p:txBody>
          <a:bodyPr/>
          <a:lstStyle>
            <a:lvl1pPr>
              <a:defRPr/>
            </a:lvl1pPr>
          </a:lstStyle>
          <a:p>
            <a:pPr>
              <a:defRPr/>
            </a:pPr>
            <a:fld id="{CCA2B622-779F-42AB-AEA6-5A68169369BF}" type="slidenum">
              <a:rPr lang="en-US" altLang="en-US"/>
              <a:pPr>
                <a:defRPr/>
              </a:pPr>
              <a:t>‹#›</a:t>
            </a:fld>
            <a:endParaRPr lang="en-US" altLang="en-US"/>
          </a:p>
        </p:txBody>
      </p:sp>
    </p:spTree>
    <p:extLst>
      <p:ext uri="{BB962C8B-B14F-4D97-AF65-F5344CB8AC3E}">
        <p14:creationId xmlns:p14="http://schemas.microsoft.com/office/powerpoint/2010/main" val="25190730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CF2DD3F6-1703-589C-3D15-2FEE051F332E}"/>
              </a:ext>
            </a:extLst>
          </p:cNvPr>
          <p:cNvSpPr>
            <a:spLocks noGrp="1"/>
          </p:cNvSpPr>
          <p:nvPr>
            <p:ph type="dt" sz="half" idx="10"/>
          </p:nvPr>
        </p:nvSpPr>
        <p:spPr/>
        <p:txBody>
          <a:bodyPr/>
          <a:lstStyle>
            <a:lvl1pPr>
              <a:defRPr/>
            </a:lvl1pPr>
          </a:lstStyle>
          <a:p>
            <a:pPr>
              <a:defRPr/>
            </a:pPr>
            <a:endParaRPr lang="en-US" altLang="en-US"/>
          </a:p>
        </p:txBody>
      </p:sp>
      <p:sp>
        <p:nvSpPr>
          <p:cNvPr id="8" name="Footer Placeholder 7">
            <a:extLst>
              <a:ext uri="{FF2B5EF4-FFF2-40B4-BE49-F238E27FC236}">
                <a16:creationId xmlns:a16="http://schemas.microsoft.com/office/drawing/2014/main" id="{2FE3A054-08A4-2E66-0257-9A130C9F1E08}"/>
              </a:ext>
            </a:extLst>
          </p:cNvPr>
          <p:cNvSpPr>
            <a:spLocks noGrp="1"/>
          </p:cNvSpPr>
          <p:nvPr>
            <p:ph type="ftr" sz="quarter" idx="11"/>
          </p:nvPr>
        </p:nvSpPr>
        <p:spPr/>
        <p:txBody>
          <a:bodyPr/>
          <a:lstStyle>
            <a:lvl1pPr>
              <a:defRPr/>
            </a:lvl1pPr>
          </a:lstStyle>
          <a:p>
            <a:pPr>
              <a:defRPr/>
            </a:pPr>
            <a:endParaRPr lang="en-US" altLang="en-US"/>
          </a:p>
        </p:txBody>
      </p:sp>
      <p:sp>
        <p:nvSpPr>
          <p:cNvPr id="9" name="Slide Number Placeholder 8">
            <a:extLst>
              <a:ext uri="{FF2B5EF4-FFF2-40B4-BE49-F238E27FC236}">
                <a16:creationId xmlns:a16="http://schemas.microsoft.com/office/drawing/2014/main" id="{BBB664B9-1567-58AD-AB68-F4CC9A4ADE38}"/>
              </a:ext>
            </a:extLst>
          </p:cNvPr>
          <p:cNvSpPr>
            <a:spLocks noGrp="1"/>
          </p:cNvSpPr>
          <p:nvPr>
            <p:ph type="sldNum" sz="quarter" idx="12"/>
          </p:nvPr>
        </p:nvSpPr>
        <p:spPr/>
        <p:txBody>
          <a:bodyPr/>
          <a:lstStyle>
            <a:lvl1pPr>
              <a:defRPr/>
            </a:lvl1pPr>
          </a:lstStyle>
          <a:p>
            <a:pPr>
              <a:defRPr/>
            </a:pPr>
            <a:fld id="{2F1148B6-DD57-4E22-8518-DC2FCFE800E1}" type="slidenum">
              <a:rPr lang="en-US" altLang="en-US"/>
              <a:pPr>
                <a:defRPr/>
              </a:pPr>
              <a:t>‹#›</a:t>
            </a:fld>
            <a:endParaRPr lang="en-US" altLang="en-US"/>
          </a:p>
        </p:txBody>
      </p:sp>
    </p:spTree>
    <p:extLst>
      <p:ext uri="{BB962C8B-B14F-4D97-AF65-F5344CB8AC3E}">
        <p14:creationId xmlns:p14="http://schemas.microsoft.com/office/powerpoint/2010/main" val="15194285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E4045A7B-A48F-8408-51A9-3FA2A735D845}"/>
              </a:ext>
            </a:extLst>
          </p:cNvPr>
          <p:cNvSpPr>
            <a:spLocks noGrp="1"/>
          </p:cNvSpPr>
          <p:nvPr>
            <p:ph type="dt" sz="half" idx="10"/>
          </p:nvPr>
        </p:nvSpPr>
        <p:spPr/>
        <p:txBody>
          <a:bodyPr/>
          <a:lstStyle>
            <a:lvl1pPr>
              <a:defRPr/>
            </a:lvl1pPr>
          </a:lstStyle>
          <a:p>
            <a:pPr>
              <a:defRPr/>
            </a:pPr>
            <a:endParaRPr lang="en-US" altLang="en-US"/>
          </a:p>
        </p:txBody>
      </p:sp>
      <p:sp>
        <p:nvSpPr>
          <p:cNvPr id="4" name="Footer Placeholder 3">
            <a:extLst>
              <a:ext uri="{FF2B5EF4-FFF2-40B4-BE49-F238E27FC236}">
                <a16:creationId xmlns:a16="http://schemas.microsoft.com/office/drawing/2014/main" id="{7E21EC14-C94A-9C72-F342-B8F0A68CA438}"/>
              </a:ext>
            </a:extLst>
          </p:cNvPr>
          <p:cNvSpPr>
            <a:spLocks noGrp="1"/>
          </p:cNvSpPr>
          <p:nvPr>
            <p:ph type="ftr" sz="quarter" idx="11"/>
          </p:nvPr>
        </p:nvSpPr>
        <p:spPr/>
        <p:txBody>
          <a:bodyPr/>
          <a:lstStyle>
            <a:lvl1pPr>
              <a:defRPr/>
            </a:lvl1pPr>
          </a:lstStyle>
          <a:p>
            <a:pPr>
              <a:defRPr/>
            </a:pPr>
            <a:endParaRPr lang="en-US" altLang="en-US"/>
          </a:p>
        </p:txBody>
      </p:sp>
      <p:sp>
        <p:nvSpPr>
          <p:cNvPr id="5" name="Slide Number Placeholder 4">
            <a:extLst>
              <a:ext uri="{FF2B5EF4-FFF2-40B4-BE49-F238E27FC236}">
                <a16:creationId xmlns:a16="http://schemas.microsoft.com/office/drawing/2014/main" id="{A0348BCE-82BC-E985-29A0-71C6C84987DA}"/>
              </a:ext>
            </a:extLst>
          </p:cNvPr>
          <p:cNvSpPr>
            <a:spLocks noGrp="1"/>
          </p:cNvSpPr>
          <p:nvPr>
            <p:ph type="sldNum" sz="quarter" idx="12"/>
          </p:nvPr>
        </p:nvSpPr>
        <p:spPr/>
        <p:txBody>
          <a:bodyPr/>
          <a:lstStyle>
            <a:lvl1pPr>
              <a:defRPr/>
            </a:lvl1pPr>
          </a:lstStyle>
          <a:p>
            <a:pPr>
              <a:defRPr/>
            </a:pPr>
            <a:fld id="{16D941E6-6B79-486D-9159-3394E04A3D92}" type="slidenum">
              <a:rPr lang="en-US" altLang="en-US"/>
              <a:pPr>
                <a:defRPr/>
              </a:pPr>
              <a:t>‹#›</a:t>
            </a:fld>
            <a:endParaRPr lang="en-US" altLang="en-US"/>
          </a:p>
        </p:txBody>
      </p:sp>
    </p:spTree>
    <p:extLst>
      <p:ext uri="{BB962C8B-B14F-4D97-AF65-F5344CB8AC3E}">
        <p14:creationId xmlns:p14="http://schemas.microsoft.com/office/powerpoint/2010/main" val="29175793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E41BEED-F7D9-C03F-077B-A506AC7DFD03}"/>
              </a:ext>
            </a:extLst>
          </p:cNvPr>
          <p:cNvSpPr>
            <a:spLocks noGrp="1"/>
          </p:cNvSpPr>
          <p:nvPr>
            <p:ph type="dt" sz="half" idx="10"/>
          </p:nvPr>
        </p:nvSpPr>
        <p:spPr/>
        <p:txBody>
          <a:bodyPr/>
          <a:lstStyle>
            <a:lvl1pPr>
              <a:defRPr/>
            </a:lvl1pPr>
          </a:lstStyle>
          <a:p>
            <a:pPr>
              <a:defRPr/>
            </a:pPr>
            <a:endParaRPr lang="en-US" altLang="en-US"/>
          </a:p>
        </p:txBody>
      </p:sp>
      <p:sp>
        <p:nvSpPr>
          <p:cNvPr id="3" name="Footer Placeholder 2">
            <a:extLst>
              <a:ext uri="{FF2B5EF4-FFF2-40B4-BE49-F238E27FC236}">
                <a16:creationId xmlns:a16="http://schemas.microsoft.com/office/drawing/2014/main" id="{F78D869A-E201-2E27-755F-70772CA488EF}"/>
              </a:ext>
            </a:extLst>
          </p:cNvPr>
          <p:cNvSpPr>
            <a:spLocks noGrp="1"/>
          </p:cNvSpPr>
          <p:nvPr>
            <p:ph type="ftr" sz="quarter" idx="11"/>
          </p:nvPr>
        </p:nvSpPr>
        <p:spPr/>
        <p:txBody>
          <a:bodyPr/>
          <a:lstStyle>
            <a:lvl1pPr>
              <a:defRPr/>
            </a:lvl1pPr>
          </a:lstStyle>
          <a:p>
            <a:pPr>
              <a:defRPr/>
            </a:pPr>
            <a:endParaRPr lang="en-US" altLang="en-US"/>
          </a:p>
        </p:txBody>
      </p:sp>
      <p:sp>
        <p:nvSpPr>
          <p:cNvPr id="4" name="Slide Number Placeholder 3">
            <a:extLst>
              <a:ext uri="{FF2B5EF4-FFF2-40B4-BE49-F238E27FC236}">
                <a16:creationId xmlns:a16="http://schemas.microsoft.com/office/drawing/2014/main" id="{7E40470A-9264-45DB-5BDA-CFF4A3F2C3AF}"/>
              </a:ext>
            </a:extLst>
          </p:cNvPr>
          <p:cNvSpPr>
            <a:spLocks noGrp="1"/>
          </p:cNvSpPr>
          <p:nvPr>
            <p:ph type="sldNum" sz="quarter" idx="12"/>
          </p:nvPr>
        </p:nvSpPr>
        <p:spPr/>
        <p:txBody>
          <a:bodyPr/>
          <a:lstStyle>
            <a:lvl1pPr>
              <a:defRPr/>
            </a:lvl1pPr>
          </a:lstStyle>
          <a:p>
            <a:pPr>
              <a:defRPr/>
            </a:pPr>
            <a:fld id="{AB11A3CC-14CF-4D94-8C77-967E77604D35}" type="slidenum">
              <a:rPr lang="en-US" altLang="en-US"/>
              <a:pPr>
                <a:defRPr/>
              </a:pPr>
              <a:t>‹#›</a:t>
            </a:fld>
            <a:endParaRPr lang="en-US" altLang="en-US"/>
          </a:p>
        </p:txBody>
      </p:sp>
    </p:spTree>
    <p:extLst>
      <p:ext uri="{BB962C8B-B14F-4D97-AF65-F5344CB8AC3E}">
        <p14:creationId xmlns:p14="http://schemas.microsoft.com/office/powerpoint/2010/main" val="26495494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FDAA105-CCD7-68AC-77F0-226F3B808A5F}"/>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26FEF770-1CE5-67AD-DCDB-0EA3D757B909}"/>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5B5D8757-81F5-7E39-405F-F2AEC20856CA}"/>
              </a:ext>
            </a:extLst>
          </p:cNvPr>
          <p:cNvSpPr>
            <a:spLocks noGrp="1"/>
          </p:cNvSpPr>
          <p:nvPr>
            <p:ph type="sldNum" sz="quarter" idx="12"/>
          </p:nvPr>
        </p:nvSpPr>
        <p:spPr/>
        <p:txBody>
          <a:bodyPr/>
          <a:lstStyle>
            <a:lvl1pPr>
              <a:defRPr/>
            </a:lvl1pPr>
          </a:lstStyle>
          <a:p>
            <a:pPr>
              <a:defRPr/>
            </a:pPr>
            <a:fld id="{524679E8-E004-4965-9EFD-BA2A5F935EAE}" type="slidenum">
              <a:rPr lang="en-US" altLang="en-US"/>
              <a:pPr>
                <a:defRPr/>
              </a:pPr>
              <a:t>‹#›</a:t>
            </a:fld>
            <a:endParaRPr lang="en-US" altLang="en-US"/>
          </a:p>
        </p:txBody>
      </p:sp>
    </p:spTree>
    <p:extLst>
      <p:ext uri="{BB962C8B-B14F-4D97-AF65-F5344CB8AC3E}">
        <p14:creationId xmlns:p14="http://schemas.microsoft.com/office/powerpoint/2010/main" val="38456745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002B48-40C0-4B35-E209-180FDB8DD1DC}"/>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5DF7F8BC-4E51-0981-F40D-9CD8D3360F93}"/>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49936BBD-BA80-4C52-0E6D-0BC478E20966}"/>
              </a:ext>
            </a:extLst>
          </p:cNvPr>
          <p:cNvSpPr>
            <a:spLocks noGrp="1"/>
          </p:cNvSpPr>
          <p:nvPr>
            <p:ph type="sldNum" sz="quarter" idx="12"/>
          </p:nvPr>
        </p:nvSpPr>
        <p:spPr/>
        <p:txBody>
          <a:bodyPr/>
          <a:lstStyle>
            <a:lvl1pPr>
              <a:defRPr/>
            </a:lvl1pPr>
          </a:lstStyle>
          <a:p>
            <a:pPr>
              <a:defRPr/>
            </a:pPr>
            <a:fld id="{354C12D0-3286-40D7-B56A-99802C527547}" type="slidenum">
              <a:rPr lang="en-US" altLang="en-US"/>
              <a:pPr>
                <a:defRPr/>
              </a:pPr>
              <a:t>‹#›</a:t>
            </a:fld>
            <a:endParaRPr lang="en-US" altLang="en-US"/>
          </a:p>
        </p:txBody>
      </p:sp>
    </p:spTree>
    <p:extLst>
      <p:ext uri="{BB962C8B-B14F-4D97-AF65-F5344CB8AC3E}">
        <p14:creationId xmlns:p14="http://schemas.microsoft.com/office/powerpoint/2010/main" val="15618229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theme" Target="../theme/theme2.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3F84243B-42A7-6D14-007C-A6DDD7D681D8}"/>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3A44FD62-D291-7BF3-DDC4-3CAC8DEAD56E}"/>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854489EA-493F-6C44-20FF-B178DF4D908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endParaRPr lang="en-US" altLang="en-US"/>
          </a:p>
        </p:txBody>
      </p:sp>
      <p:sp>
        <p:nvSpPr>
          <p:cNvPr id="5" name="Footer Placeholder 4">
            <a:extLst>
              <a:ext uri="{FF2B5EF4-FFF2-40B4-BE49-F238E27FC236}">
                <a16:creationId xmlns:a16="http://schemas.microsoft.com/office/drawing/2014/main" id="{46428E94-0A4D-3902-0E3C-F5D9392CDA8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ltLang="en-US"/>
          </a:p>
        </p:txBody>
      </p:sp>
      <p:sp>
        <p:nvSpPr>
          <p:cNvPr id="6" name="Slide Number Placeholder 5">
            <a:extLst>
              <a:ext uri="{FF2B5EF4-FFF2-40B4-BE49-F238E27FC236}">
                <a16:creationId xmlns:a16="http://schemas.microsoft.com/office/drawing/2014/main" id="{D5BE6B75-BC41-5C0C-3D4C-A3E7538770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defRPr>
            </a:lvl1pPr>
          </a:lstStyle>
          <a:p>
            <a:pPr>
              <a:defRPr/>
            </a:pPr>
            <a:fld id="{91122158-50D8-4B77-ADCA-79B530C41F2E}" type="slidenum">
              <a:rPr lang="en-US" altLang="en-US"/>
              <a:pPr>
                <a:defRPr/>
              </a:pPr>
              <a:t>‹#›</a:t>
            </a:fld>
            <a:endParaRPr lang="en-US" altLang="en-US"/>
          </a:p>
        </p:txBody>
      </p:sp>
    </p:spTree>
  </p:cSld>
  <p:clrMap bg1="dk1" tx1="lt1" bg2="dk2" tx2="lt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5"/>
            <a:ext cx="1447800" cy="6854825"/>
            <a:chOff x="0" y="0"/>
            <a:chExt cx="684" cy="4318"/>
          </a:xfrm>
        </p:grpSpPr>
        <p:sp>
          <p:nvSpPr>
            <p:cNvPr id="14339"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sz="2400" dirty="0">
                <a:latin typeface="Calibri" panose="020F0502020204030204" pitchFamily="34" charset="0"/>
                <a:cs typeface="+mn-cs"/>
              </a:endParaRPr>
            </a:p>
          </p:txBody>
        </p:sp>
        <p:grpSp>
          <p:nvGrpSpPr>
            <p:cNvPr id="1033"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grpSp>
      </p:grpSp>
      <p:sp>
        <p:nvSpPr>
          <p:cNvPr id="1027" name="Rectangle 34"/>
          <p:cNvSpPr>
            <a:spLocks noGrp="1" noChangeArrowheads="1"/>
          </p:cNvSpPr>
          <p:nvPr>
            <p:ph type="title"/>
          </p:nvPr>
        </p:nvSpPr>
        <p:spPr bwMode="auto">
          <a:xfrm>
            <a:off x="15240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dirty="0"/>
              <a:t>Click to edit Master title style</a:t>
            </a:r>
          </a:p>
        </p:txBody>
      </p:sp>
      <p:sp>
        <p:nvSpPr>
          <p:cNvPr id="14371" name="Rectangle 35"/>
          <p:cNvSpPr>
            <a:spLocks noGrp="1" noChangeArrowheads="1"/>
          </p:cNvSpPr>
          <p:nvPr>
            <p:ph type="dt" sz="half" idx="2"/>
          </p:nvPr>
        </p:nvSpPr>
        <p:spPr bwMode="auto">
          <a:xfrm>
            <a:off x="15240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latin typeface="Calibri" panose="020F0502020204030204" pitchFamily="34" charset="0"/>
                <a:cs typeface="+mn-cs"/>
              </a:defRPr>
            </a:lvl1pPr>
          </a:lstStyle>
          <a:p>
            <a:pPr>
              <a:defRPr/>
            </a:pPr>
            <a:endParaRPr lang="en-US" dirty="0"/>
          </a:p>
        </p:txBody>
      </p:sp>
      <p:sp>
        <p:nvSpPr>
          <p:cNvPr id="14372" name="Rectangle 36"/>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atin typeface="Calibri" panose="020F0502020204030204" pitchFamily="34" charset="0"/>
                <a:cs typeface="+mn-cs"/>
              </a:defRPr>
            </a:lvl1pPr>
          </a:lstStyle>
          <a:p>
            <a:pPr>
              <a:defRPr/>
            </a:pPr>
            <a:endParaRPr lang="en-US" dirty="0"/>
          </a:p>
        </p:txBody>
      </p:sp>
      <p:sp>
        <p:nvSpPr>
          <p:cNvPr id="14373" name="Rectangle 37"/>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atin typeface="Calibri" panose="020F0502020204030204" pitchFamily="34" charset="0"/>
              </a:defRPr>
            </a:lvl1pPr>
          </a:lstStyle>
          <a:p>
            <a:fld id="{3776912B-AC69-41FE-A101-09E856C32C50}" type="slidenum">
              <a:rPr lang="en-US" altLang="en-US" smtClean="0"/>
              <a:pPr/>
              <a:t>‹#›</a:t>
            </a:fld>
            <a:endParaRPr lang="en-US" altLang="en-US" dirty="0"/>
          </a:p>
        </p:txBody>
      </p:sp>
      <p:sp>
        <p:nvSpPr>
          <p:cNvPr id="14374" name="Rectangle 38"/>
          <p:cNvSpPr>
            <a:spLocks noGrp="1" noChangeArrowheads="1"/>
          </p:cNvSpPr>
          <p:nvPr>
            <p:ph type="body" idx="1"/>
          </p:nvPr>
        </p:nvSpPr>
        <p:spPr bwMode="auto">
          <a:xfrm>
            <a:off x="1559984" y="1946275"/>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89883984"/>
      </p:ext>
    </p:extLst>
  </p:cSld>
  <p:clrMap bg1="dk2" tx1="lt1" bg2="dk1" tx2="lt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 id="2147483722" r:id="rId14"/>
  </p:sldLayoutIdLst>
  <p:transition/>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4.png"/><Relationship Id="rId5" Type="http://schemas.microsoft.com/office/2007/relationships/hdphoto" Target="../media/hdphoto2.wdp"/><Relationship Id="rId4" Type="http://schemas.openxmlformats.org/officeDocument/2006/relationships/image" Target="../media/image23.png"/></Relationships>
</file>

<file path=ppt/slides/_rels/slide10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8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8D3C6EE-A469-2D17-2340-D00F22FD232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419624" y="5410200"/>
            <a:ext cx="5352752" cy="1374774"/>
          </a:xfrm>
          <a:prstGeom prst="rect">
            <a:avLst/>
          </a:prstGeom>
        </p:spPr>
      </p:pic>
      <p:pic>
        <p:nvPicPr>
          <p:cNvPr id="3" name="Picture 2" descr="A picture containing text, book&#10;&#10;Description automatically generated">
            <a:extLst>
              <a:ext uri="{FF2B5EF4-FFF2-40B4-BE49-F238E27FC236}">
                <a16:creationId xmlns:a16="http://schemas.microsoft.com/office/drawing/2014/main" id="{2DCDF2B8-5470-227C-31DD-24831E2494AE}"/>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37284" y="609600"/>
            <a:ext cx="6517433" cy="45720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609600" y="1371600"/>
            <a:ext cx="8458200" cy="4953000"/>
          </a:xfrm>
        </p:spPr>
        <p:txBody>
          <a:bodyPr/>
          <a:lstStyle/>
          <a:p>
            <a:pPr marL="457200" lvl="1" indent="-457200" eaLnBrk="1" hangingPunct="1">
              <a:lnSpc>
                <a:spcPct val="15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Revelation (1-9)</a:t>
            </a:r>
          </a:p>
          <a:p>
            <a:pPr marL="457200" lvl="1" indent="-457200">
              <a:lnSpc>
                <a:spcPct val="150000"/>
              </a:lnSpc>
              <a:spcBef>
                <a:spcPts val="0"/>
              </a:spcBef>
              <a:spcAft>
                <a:spcPts val="12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Healing (10-19a)</a:t>
            </a:r>
          </a:p>
          <a:p>
            <a:pPr marL="457200" lvl="1" indent="-457200">
              <a:lnSpc>
                <a:spcPct val="15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Preaching (19b-22)</a:t>
            </a:r>
          </a:p>
          <a:p>
            <a:pPr marL="457200" lvl="1" indent="-457200">
              <a:lnSpc>
                <a:spcPct val="15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Conspiracy against Saul (23-25)</a:t>
            </a:r>
          </a:p>
          <a:p>
            <a:pPr marL="457200" lvl="1" indent="-457200">
              <a:lnSpc>
                <a:spcPct val="15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Return to Jerusalem (26-30)</a:t>
            </a:r>
          </a:p>
          <a:p>
            <a:pPr marL="457200" lvl="1" indent="-457200">
              <a:lnSpc>
                <a:spcPct val="15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Saul’s progress (31)</a:t>
            </a:r>
          </a:p>
          <a:p>
            <a:pPr marL="0" lvl="1" indent="0">
              <a:lnSpc>
                <a:spcPct val="100000"/>
              </a:lnSpc>
              <a:spcBef>
                <a:spcPts val="0"/>
              </a:spcBef>
              <a:spcAft>
                <a:spcPts val="1200"/>
              </a:spcAft>
              <a:buClr>
                <a:srgbClr val="CC66FF"/>
              </a:buClr>
              <a:buSzPct val="100000"/>
              <a:buNone/>
              <a:defRPr/>
            </a:pPr>
            <a:endParaRPr lang="en-US" sz="3200" dirty="0">
              <a:effectLst>
                <a:outerShdw blurRad="38100" dist="38100" dir="2700000" algn="tl">
                  <a:srgbClr val="000000">
                    <a:alpha val="43137"/>
                  </a:srgbClr>
                </a:outerShdw>
              </a:effectLst>
              <a:latin typeface="Calibri" panose="020F0502020204030204" pitchFamily="34" charset="0"/>
            </a:endParaRPr>
          </a:p>
        </p:txBody>
      </p:sp>
      <p:sp>
        <p:nvSpPr>
          <p:cNvPr id="3" name="Rectangle 2">
            <a:extLst>
              <a:ext uri="{FF2B5EF4-FFF2-40B4-BE49-F238E27FC236}">
                <a16:creationId xmlns:a16="http://schemas.microsoft.com/office/drawing/2014/main" id="{762CC507-6E5B-BC55-F4FA-0BF8C83792AF}"/>
              </a:ext>
            </a:extLst>
          </p:cNvPr>
          <p:cNvSpPr txBox="1">
            <a:spLocks noChangeArrowheads="1"/>
          </p:cNvSpPr>
          <p:nvPr/>
        </p:nvSpPr>
        <p:spPr bwMode="auto">
          <a:xfrm>
            <a:off x="2622804" y="152400"/>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Saul</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Acts 9:1-31</a:t>
            </a:r>
          </a:p>
        </p:txBody>
      </p:sp>
      <p:pic>
        <p:nvPicPr>
          <p:cNvPr id="2" name="Picture 1">
            <a:extLst>
              <a:ext uri="{FF2B5EF4-FFF2-40B4-BE49-F238E27FC236}">
                <a16:creationId xmlns:a16="http://schemas.microsoft.com/office/drawing/2014/main" id="{7A72BD90-8F05-22F2-8151-2126C36D3F90}"/>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399105029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55E07E-0FE0-84D3-318D-89B920412A60}"/>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2E9CD666-8B6D-841B-F883-6F0B86FCE02E}"/>
              </a:ext>
            </a:extLst>
          </p:cNvPr>
          <p:cNvSpPr>
            <a:spLocks noGrp="1" noChangeArrowheads="1"/>
          </p:cNvSpPr>
          <p:nvPr>
            <p:ph type="title"/>
          </p:nvPr>
        </p:nvSpPr>
        <p:spPr>
          <a:xfrm>
            <a:off x="3267075" y="228600"/>
            <a:ext cx="5657850" cy="914400"/>
          </a:xfrm>
        </p:spPr>
        <p:txBody>
          <a:bodyPr/>
          <a:lstStyle/>
          <a:p>
            <a:pPr marL="742950" indent="-742950" algn="ctr" eaLnBrk="1" hangingPunct="1">
              <a:lnSpc>
                <a:spcPct val="100000"/>
              </a:lnSpc>
              <a:buClr>
                <a:srgbClr val="00FF00"/>
              </a:buClr>
              <a:buFont typeface="+mj-lt"/>
              <a:buAutoNum type="arabicPeriod" startAt="5"/>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9:40-41</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Miracle</a:t>
            </a:r>
          </a:p>
        </p:txBody>
      </p:sp>
      <p:sp>
        <p:nvSpPr>
          <p:cNvPr id="161795" name="Rectangle 3">
            <a:extLst>
              <a:ext uri="{FF2B5EF4-FFF2-40B4-BE49-F238E27FC236}">
                <a16:creationId xmlns:a16="http://schemas.microsoft.com/office/drawing/2014/main" id="{86E8285B-575F-B80D-7266-ED590B97F6D3}"/>
              </a:ext>
            </a:extLst>
          </p:cNvPr>
          <p:cNvSpPr>
            <a:spLocks noGrp="1" noChangeArrowheads="1"/>
          </p:cNvSpPr>
          <p:nvPr>
            <p:ph type="body" idx="1"/>
          </p:nvPr>
        </p:nvSpPr>
        <p:spPr>
          <a:xfrm>
            <a:off x="1183038" y="2147130"/>
            <a:ext cx="7010400" cy="2377440"/>
          </a:xfrm>
        </p:spPr>
        <p:txBody>
          <a:bodyPr/>
          <a:lstStyle/>
          <a:p>
            <a:pPr marL="514350" lvl="3" indent="-514350" eaLnBrk="1" hangingPunct="1">
              <a:lnSpc>
                <a:spcPct val="100000"/>
              </a:lnSpc>
              <a:spcBef>
                <a:spcPts val="0"/>
              </a:spcBef>
              <a:spcAft>
                <a:spcPts val="36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Isolation (40a)</a:t>
            </a:r>
          </a:p>
          <a:p>
            <a:pPr marL="514350" lvl="3" indent="-514350" eaLnBrk="1" hangingPunct="1">
              <a:lnSpc>
                <a:spcPct val="100000"/>
              </a:lnSpc>
              <a:spcBef>
                <a:spcPts val="0"/>
              </a:spcBef>
              <a:spcAft>
                <a:spcPts val="36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Resuscitation (40b-41)</a:t>
            </a:r>
          </a:p>
        </p:txBody>
      </p:sp>
      <p:pic>
        <p:nvPicPr>
          <p:cNvPr id="2" name="Picture 1">
            <a:extLst>
              <a:ext uri="{FF2B5EF4-FFF2-40B4-BE49-F238E27FC236}">
                <a16:creationId xmlns:a16="http://schemas.microsoft.com/office/drawing/2014/main" id="{F21C4821-44D2-0BD2-D55E-55F3C7EDFD11}"/>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25740196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55E07E-0FE0-84D3-318D-89B920412A60}"/>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2E9CD666-8B6D-841B-F883-6F0B86FCE02E}"/>
              </a:ext>
            </a:extLst>
          </p:cNvPr>
          <p:cNvSpPr>
            <a:spLocks noGrp="1" noChangeArrowheads="1"/>
          </p:cNvSpPr>
          <p:nvPr>
            <p:ph type="title"/>
          </p:nvPr>
        </p:nvSpPr>
        <p:spPr>
          <a:xfrm>
            <a:off x="3267075" y="228600"/>
            <a:ext cx="5657850" cy="914400"/>
          </a:xfrm>
        </p:spPr>
        <p:txBody>
          <a:bodyPr/>
          <a:lstStyle/>
          <a:p>
            <a:pPr marL="742950" indent="-742950" algn="ctr" eaLnBrk="1" hangingPunct="1">
              <a:lnSpc>
                <a:spcPct val="100000"/>
              </a:lnSpc>
              <a:buClr>
                <a:srgbClr val="00FF00"/>
              </a:buClr>
              <a:buFont typeface="+mj-lt"/>
              <a:buAutoNum type="arabicPeriod" startAt="5"/>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9:40-41</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Miracle</a:t>
            </a:r>
          </a:p>
        </p:txBody>
      </p:sp>
      <p:sp>
        <p:nvSpPr>
          <p:cNvPr id="161795" name="Rectangle 3">
            <a:extLst>
              <a:ext uri="{FF2B5EF4-FFF2-40B4-BE49-F238E27FC236}">
                <a16:creationId xmlns:a16="http://schemas.microsoft.com/office/drawing/2014/main" id="{86E8285B-575F-B80D-7266-ED590B97F6D3}"/>
              </a:ext>
            </a:extLst>
          </p:cNvPr>
          <p:cNvSpPr>
            <a:spLocks noGrp="1" noChangeArrowheads="1"/>
          </p:cNvSpPr>
          <p:nvPr>
            <p:ph type="body" idx="1"/>
          </p:nvPr>
        </p:nvSpPr>
        <p:spPr>
          <a:xfrm>
            <a:off x="1183038" y="2147130"/>
            <a:ext cx="7010400" cy="2377440"/>
          </a:xfrm>
        </p:spPr>
        <p:txBody>
          <a:bodyPr/>
          <a:lstStyle/>
          <a:p>
            <a:pPr marL="514350" lvl="3" indent="-514350" eaLnBrk="1" hangingPunct="1">
              <a:lnSpc>
                <a:spcPct val="100000"/>
              </a:lnSpc>
              <a:spcBef>
                <a:spcPts val="0"/>
              </a:spcBef>
              <a:spcAft>
                <a:spcPts val="36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Isolation (40a)</a:t>
            </a:r>
          </a:p>
          <a:p>
            <a:pPr marL="514350" lvl="3" indent="-514350" eaLnBrk="1" hangingPunct="1">
              <a:lnSpc>
                <a:spcPct val="100000"/>
              </a:lnSpc>
              <a:spcBef>
                <a:spcPts val="0"/>
              </a:spcBef>
              <a:spcAft>
                <a:spcPts val="36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Resuscitation (40b-41)</a:t>
            </a:r>
          </a:p>
        </p:txBody>
      </p:sp>
      <p:pic>
        <p:nvPicPr>
          <p:cNvPr id="2" name="Picture 1">
            <a:extLst>
              <a:ext uri="{FF2B5EF4-FFF2-40B4-BE49-F238E27FC236}">
                <a16:creationId xmlns:a16="http://schemas.microsoft.com/office/drawing/2014/main" id="{F21C4821-44D2-0BD2-D55E-55F3C7EDFD11}"/>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296414154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55E07E-0FE0-84D3-318D-89B920412A60}"/>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2E9CD666-8B6D-841B-F883-6F0B86FCE02E}"/>
              </a:ext>
            </a:extLst>
          </p:cNvPr>
          <p:cNvSpPr>
            <a:spLocks noGrp="1" noChangeArrowheads="1"/>
          </p:cNvSpPr>
          <p:nvPr>
            <p:ph type="title"/>
          </p:nvPr>
        </p:nvSpPr>
        <p:spPr>
          <a:xfrm>
            <a:off x="3267075" y="228600"/>
            <a:ext cx="5657850" cy="914400"/>
          </a:xfrm>
        </p:spPr>
        <p:txBody>
          <a:bodyPr/>
          <a:lstStyle/>
          <a:p>
            <a:pPr marL="742950" indent="-742950" algn="ctr" eaLnBrk="1" hangingPunct="1">
              <a:lnSpc>
                <a:spcPct val="100000"/>
              </a:lnSpc>
              <a:buClr>
                <a:srgbClr val="00FF00"/>
              </a:buClr>
              <a:buFont typeface="+mj-lt"/>
              <a:buAutoNum type="arabicPeriod" startAt="5"/>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9:40-41</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Miracle</a:t>
            </a:r>
          </a:p>
        </p:txBody>
      </p:sp>
      <p:sp>
        <p:nvSpPr>
          <p:cNvPr id="161795" name="Rectangle 3">
            <a:extLst>
              <a:ext uri="{FF2B5EF4-FFF2-40B4-BE49-F238E27FC236}">
                <a16:creationId xmlns:a16="http://schemas.microsoft.com/office/drawing/2014/main" id="{86E8285B-575F-B80D-7266-ED590B97F6D3}"/>
              </a:ext>
            </a:extLst>
          </p:cNvPr>
          <p:cNvSpPr>
            <a:spLocks noGrp="1" noChangeArrowheads="1"/>
          </p:cNvSpPr>
          <p:nvPr>
            <p:ph type="body" idx="1"/>
          </p:nvPr>
        </p:nvSpPr>
        <p:spPr>
          <a:xfrm>
            <a:off x="1183038" y="2147130"/>
            <a:ext cx="7010400" cy="2377440"/>
          </a:xfrm>
        </p:spPr>
        <p:txBody>
          <a:bodyPr/>
          <a:lstStyle/>
          <a:p>
            <a:pPr marL="514350" lvl="3" indent="-514350" eaLnBrk="1" hangingPunct="1">
              <a:lnSpc>
                <a:spcPct val="100000"/>
              </a:lnSpc>
              <a:spcBef>
                <a:spcPts val="0"/>
              </a:spcBef>
              <a:spcAft>
                <a:spcPts val="36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Isolation (40a)</a:t>
            </a:r>
          </a:p>
          <a:p>
            <a:pPr marL="514350" lvl="3" indent="-514350" eaLnBrk="1" hangingPunct="1">
              <a:lnSpc>
                <a:spcPct val="100000"/>
              </a:lnSpc>
              <a:spcBef>
                <a:spcPts val="0"/>
              </a:spcBef>
              <a:spcAft>
                <a:spcPts val="36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Resuscitation (40b-41)</a:t>
            </a:r>
          </a:p>
        </p:txBody>
      </p:sp>
      <p:pic>
        <p:nvPicPr>
          <p:cNvPr id="2" name="Picture 1">
            <a:extLst>
              <a:ext uri="{FF2B5EF4-FFF2-40B4-BE49-F238E27FC236}">
                <a16:creationId xmlns:a16="http://schemas.microsoft.com/office/drawing/2014/main" id="{F21C4821-44D2-0BD2-D55E-55F3C7EDFD11}"/>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240595420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371600"/>
            <a:ext cx="10972800" cy="2209800"/>
          </a:xfrm>
        </p:spPr>
        <p:txBody>
          <a:bodyPr/>
          <a:lstStyle/>
          <a:p>
            <a:pPr marL="0" indent="0" algn="just">
              <a:lnSpc>
                <a:spcPct val="100000"/>
              </a:lnSpc>
              <a:spcBef>
                <a:spcPts val="0"/>
              </a:spcBef>
              <a:spcAft>
                <a:spcPts val="0"/>
              </a:spcAft>
              <a:buNone/>
            </a:pPr>
            <a:r>
              <a:rPr lang="en-US" sz="3200" dirty="0">
                <a:effectLst>
                  <a:outerShdw blurRad="38100" dist="38100" dir="2700000" algn="tl">
                    <a:srgbClr val="000000">
                      <a:alpha val="43137"/>
                    </a:srgbClr>
                  </a:outerShdw>
                </a:effectLst>
              </a:rPr>
              <a:t>“Again, it should be noted that while other believers were around, none of them performed the miracle. In Acts, only the apostles and their [de]legates (Acts 6:8; 8:6) perform signs and wonders.”</a:t>
            </a:r>
          </a:p>
        </p:txBody>
      </p:sp>
      <p:sp>
        <p:nvSpPr>
          <p:cNvPr id="4" name="Text Box 5"/>
          <p:cNvSpPr txBox="1">
            <a:spLocks noChangeArrowheads="1"/>
          </p:cNvSpPr>
          <p:nvPr/>
        </p:nvSpPr>
        <p:spPr bwMode="auto">
          <a:xfrm>
            <a:off x="3381375" y="22860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rgbClr val="00FFFF"/>
                </a:solidFill>
                <a:effectLst>
                  <a:outerShdw blurRad="38100" dist="38100" dir="2700000" algn="tl">
                    <a:srgbClr val="000000">
                      <a:alpha val="43137"/>
                    </a:srgbClr>
                  </a:outerShdw>
                </a:effectLst>
                <a:ea typeface="+mj-ea"/>
                <a:cs typeface="Calibri" panose="020F0502020204030204" pitchFamily="34" charset="0"/>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a:t>
            </a:r>
            <a:r>
              <a:rPr lang="en-US" altLang="en-US" i="1" dirty="0">
                <a:effectLst>
                  <a:outerShdw blurRad="38100" dist="38100" dir="2700000" algn="tl">
                    <a:srgbClr val="000000"/>
                  </a:outerShdw>
                </a:effectLst>
              </a:rPr>
              <a:t>Acts</a:t>
            </a:r>
            <a:r>
              <a:rPr lang="en-US" altLang="en-US" sz="1800" dirty="0">
                <a:effectLst>
                  <a:outerShdw blurRad="38100" dist="38100" dir="2700000" algn="tl">
                    <a:srgbClr val="000000"/>
                  </a:outerShdw>
                </a:effectLst>
                <a:latin typeface="Calibri" panose="020F0502020204030204" pitchFamily="34" charset="0"/>
                <a:cs typeface="+mn-cs"/>
              </a:rPr>
              <a:t>, 224</a:t>
            </a: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DF2D6D1B-0318-472E-8E81-E3CCEE0E786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pic>
        <p:nvPicPr>
          <p:cNvPr id="2" name="Picture 1">
            <a:extLst>
              <a:ext uri="{FF2B5EF4-FFF2-40B4-BE49-F238E27FC236}">
                <a16:creationId xmlns:a16="http://schemas.microsoft.com/office/drawing/2014/main" id="{8C530380-5823-7FD1-C32E-63D1C5D6D03E}"/>
              </a:ext>
            </a:extLst>
          </p:cNvPr>
          <p:cNvPicPr>
            <a:picLocks noChangeAspect="1"/>
          </p:cNvPicPr>
          <p:nvPr/>
        </p:nvPicPr>
        <p:blipFill>
          <a:blip r:embed="rId6"/>
          <a:stretch>
            <a:fillRect/>
          </a:stretch>
        </p:blipFill>
        <p:spPr>
          <a:xfrm>
            <a:off x="3694642" y="3810000"/>
            <a:ext cx="4802717" cy="27432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42173062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9:36-43</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Joppa</a:t>
            </a:r>
          </a:p>
        </p:txBody>
      </p:sp>
      <p:sp>
        <p:nvSpPr>
          <p:cNvPr id="161795" name="Rectangle 3"/>
          <p:cNvSpPr>
            <a:spLocks noGrp="1" noChangeArrowheads="1"/>
          </p:cNvSpPr>
          <p:nvPr>
            <p:ph type="body" idx="1"/>
          </p:nvPr>
        </p:nvSpPr>
        <p:spPr>
          <a:xfrm>
            <a:off x="838200" y="1295400"/>
            <a:ext cx="7086600" cy="31242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Place (36)</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Dorcas’ death (37)</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Peter fetched (38)</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Peter &amp; mourners’ responses (39)</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Miracle (40-41)</a:t>
            </a:r>
          </a:p>
          <a:p>
            <a:pPr marL="457200" lvl="3" indent="-457200">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Word spreads (42)</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Peter stays at Tanner’s home (43) </a:t>
            </a:r>
          </a:p>
        </p:txBody>
      </p:sp>
      <p:pic>
        <p:nvPicPr>
          <p:cNvPr id="2" name="Picture 1">
            <a:extLst>
              <a:ext uri="{FF2B5EF4-FFF2-40B4-BE49-F238E27FC236}">
                <a16:creationId xmlns:a16="http://schemas.microsoft.com/office/drawing/2014/main" id="{ACD253F0-8F4A-93E0-C8AB-4D044A1EE27C}"/>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7017677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3DD2A88D-A347-4000-8512-01EE1A31668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50273" y="228600"/>
            <a:ext cx="8491455"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97233233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9:36-43</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Joppa</a:t>
            </a:r>
          </a:p>
        </p:txBody>
      </p:sp>
      <p:sp>
        <p:nvSpPr>
          <p:cNvPr id="161795" name="Rectangle 3"/>
          <p:cNvSpPr>
            <a:spLocks noGrp="1" noChangeArrowheads="1"/>
          </p:cNvSpPr>
          <p:nvPr>
            <p:ph type="body" idx="1"/>
          </p:nvPr>
        </p:nvSpPr>
        <p:spPr>
          <a:xfrm>
            <a:off x="838200" y="1295400"/>
            <a:ext cx="7086600" cy="54102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Place (36)</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Dorcas’ death (37)</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Peter fetched (38)</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Peter &amp; mourners’ responses (39)</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Miracle (40-41)</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Word spreads (42)</a:t>
            </a:r>
          </a:p>
          <a:p>
            <a:pPr marL="457200" lvl="3" indent="-457200">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Peter stays at Tanner’s home (43) </a:t>
            </a:r>
          </a:p>
        </p:txBody>
      </p:sp>
      <p:pic>
        <p:nvPicPr>
          <p:cNvPr id="2" name="Picture 1">
            <a:extLst>
              <a:ext uri="{FF2B5EF4-FFF2-40B4-BE49-F238E27FC236}">
                <a16:creationId xmlns:a16="http://schemas.microsoft.com/office/drawing/2014/main" id="{ACD253F0-8F4A-93E0-C8AB-4D044A1EE27C}"/>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92146406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itle 1"/>
          <p:cNvSpPr>
            <a:spLocks noGrp="1"/>
          </p:cNvSpPr>
          <p:nvPr>
            <p:ph type="title" idx="4294967295"/>
          </p:nvPr>
        </p:nvSpPr>
        <p:spPr>
          <a:xfrm>
            <a:off x="2209800" y="2857500"/>
            <a:ext cx="7772400" cy="1143000"/>
          </a:xfrm>
        </p:spPr>
        <p:txBody>
          <a:bodyPr/>
          <a:lstStyle/>
          <a:p>
            <a:pPr algn="ctr"/>
            <a:r>
              <a:rPr lang="en-US" altLang="en-US" sz="6000" dirty="0">
                <a:solidFill>
                  <a:srgbClr val="00FFFF"/>
                </a:solidFill>
                <a:effectLst>
                  <a:outerShdw blurRad="38100" dist="38100" dir="2700000" algn="tl">
                    <a:srgbClr val="000000">
                      <a:alpha val="43137"/>
                    </a:srgbClr>
                  </a:outerShdw>
                </a:effectLst>
                <a:latin typeface="Calibri" panose="020F0502020204030204" pitchFamily="34" charset="0"/>
              </a:rPr>
              <a:t>Conclusion</a:t>
            </a:r>
          </a:p>
        </p:txBody>
      </p:sp>
    </p:spTree>
    <p:extLst>
      <p:ext uri="{BB962C8B-B14F-4D97-AF65-F5344CB8AC3E}">
        <p14:creationId xmlns:p14="http://schemas.microsoft.com/office/powerpoint/2010/main" val="424660203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152400"/>
            <a:ext cx="5657850" cy="914400"/>
          </a:xfrm>
        </p:spPr>
        <p:txBody>
          <a:bodyPr/>
          <a:lstStyle/>
          <a:p>
            <a:pPr algn="ctr"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Acts 9:1-43</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Saul’s Conversion</a:t>
            </a:r>
          </a:p>
        </p:txBody>
      </p:sp>
      <p:sp>
        <p:nvSpPr>
          <p:cNvPr id="161795" name="Rectangle 3"/>
          <p:cNvSpPr>
            <a:spLocks noGrp="1" noChangeArrowheads="1"/>
          </p:cNvSpPr>
          <p:nvPr>
            <p:ph type="body" idx="1"/>
          </p:nvPr>
        </p:nvSpPr>
        <p:spPr>
          <a:xfrm>
            <a:off x="609600" y="2147131"/>
            <a:ext cx="7467600" cy="2424870"/>
          </a:xfrm>
        </p:spPr>
        <p:txBody>
          <a:bodyPr/>
          <a:lstStyle/>
          <a:p>
            <a:pPr marL="574675" lvl="1" indent="-574675" eaLnBrk="1" hangingPunct="1">
              <a:lnSpc>
                <a:spcPct val="100000"/>
              </a:lnSpc>
              <a:spcBef>
                <a:spcPts val="0"/>
              </a:spcBef>
              <a:spcAft>
                <a:spcPts val="3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Saul (9:1-31)</a:t>
            </a:r>
          </a:p>
          <a:p>
            <a:pPr marL="574675" lvl="1" indent="-574675">
              <a:lnSpc>
                <a:spcPct val="100000"/>
              </a:lnSpc>
              <a:spcBef>
                <a:spcPts val="0"/>
              </a:spcBef>
              <a:spcAft>
                <a:spcPts val="3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Peter (Acts 9:32-43)</a:t>
            </a:r>
          </a:p>
        </p:txBody>
      </p:sp>
      <p:pic>
        <p:nvPicPr>
          <p:cNvPr id="2" name="Picture 1">
            <a:extLst>
              <a:ext uri="{FF2B5EF4-FFF2-40B4-BE49-F238E27FC236}">
                <a16:creationId xmlns:a16="http://schemas.microsoft.com/office/drawing/2014/main" id="{F6363DEA-3239-9A3C-4B72-C04F685E9C3A}"/>
              </a:ext>
            </a:extLst>
          </p:cNvPr>
          <p:cNvPicPr>
            <a:picLocks noChangeAspect="1"/>
          </p:cNvPicPr>
          <p:nvPr/>
        </p:nvPicPr>
        <p:blipFill>
          <a:blip r:embed="rId3"/>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251682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9:10-19a</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Healing</a:t>
            </a:r>
          </a:p>
        </p:txBody>
      </p:sp>
      <p:sp>
        <p:nvSpPr>
          <p:cNvPr id="161795" name="Rectangle 3"/>
          <p:cNvSpPr>
            <a:spLocks noGrp="1" noChangeArrowheads="1"/>
          </p:cNvSpPr>
          <p:nvPr>
            <p:ph type="body" idx="1"/>
          </p:nvPr>
        </p:nvSpPr>
        <p:spPr>
          <a:xfrm>
            <a:off x="838200" y="1676400"/>
            <a:ext cx="7086600" cy="31242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Call of Ananias (10)</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God’s instructions to Ananias (11-12)</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Ananias’ objection (13-14)</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God’s response (15-16)</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Ananias’ obedience (17)</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Saul’s healing (18-19a)</a:t>
            </a:r>
          </a:p>
        </p:txBody>
      </p:sp>
      <p:pic>
        <p:nvPicPr>
          <p:cNvPr id="2" name="Picture 1">
            <a:extLst>
              <a:ext uri="{FF2B5EF4-FFF2-40B4-BE49-F238E27FC236}">
                <a16:creationId xmlns:a16="http://schemas.microsoft.com/office/drawing/2014/main" id="{ACD253F0-8F4A-93E0-C8AB-4D044A1EE27C}"/>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33173835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9:10-19a</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Healing</a:t>
            </a:r>
          </a:p>
        </p:txBody>
      </p:sp>
      <p:sp>
        <p:nvSpPr>
          <p:cNvPr id="161795" name="Rectangle 3"/>
          <p:cNvSpPr>
            <a:spLocks noGrp="1" noChangeArrowheads="1"/>
          </p:cNvSpPr>
          <p:nvPr>
            <p:ph type="body" idx="1"/>
          </p:nvPr>
        </p:nvSpPr>
        <p:spPr>
          <a:xfrm>
            <a:off x="838200" y="1676400"/>
            <a:ext cx="7086600" cy="31242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Call of Ananias (10)</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God’s instructions to Ananias (11-12)</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Ananias’ objection (13-14)</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God’s response (15-16)</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Ananias’ obedience (17)</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Saul’s healing (18-19a)</a:t>
            </a:r>
          </a:p>
        </p:txBody>
      </p:sp>
      <p:pic>
        <p:nvPicPr>
          <p:cNvPr id="2" name="Picture 1">
            <a:extLst>
              <a:ext uri="{FF2B5EF4-FFF2-40B4-BE49-F238E27FC236}">
                <a16:creationId xmlns:a16="http://schemas.microsoft.com/office/drawing/2014/main" id="{ACD253F0-8F4A-93E0-C8AB-4D044A1EE27C}"/>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12581036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9:10-19a</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Healing</a:t>
            </a:r>
          </a:p>
        </p:txBody>
      </p:sp>
      <p:sp>
        <p:nvSpPr>
          <p:cNvPr id="161795" name="Rectangle 3"/>
          <p:cNvSpPr>
            <a:spLocks noGrp="1" noChangeArrowheads="1"/>
          </p:cNvSpPr>
          <p:nvPr>
            <p:ph type="body" idx="1"/>
          </p:nvPr>
        </p:nvSpPr>
        <p:spPr>
          <a:xfrm>
            <a:off x="838200" y="1676400"/>
            <a:ext cx="7086600" cy="31242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Call of Ananias (10)</a:t>
            </a:r>
          </a:p>
          <a:p>
            <a:pPr marL="457200" lvl="3" indent="-457200">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God’s instructions to Ananias (11-12)</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Ananias’ objection (13-14)</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God’s response (15-16)</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Ananias’ obedience (17)</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Saul’s healing (18-19a)</a:t>
            </a:r>
          </a:p>
        </p:txBody>
      </p:sp>
      <p:pic>
        <p:nvPicPr>
          <p:cNvPr id="2" name="Picture 1">
            <a:extLst>
              <a:ext uri="{FF2B5EF4-FFF2-40B4-BE49-F238E27FC236}">
                <a16:creationId xmlns:a16="http://schemas.microsoft.com/office/drawing/2014/main" id="{ACD253F0-8F4A-93E0-C8AB-4D044A1EE27C}"/>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30939583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55E07E-0FE0-84D3-318D-89B920412A60}"/>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2E9CD666-8B6D-841B-F883-6F0B86FCE02E}"/>
              </a:ext>
            </a:extLst>
          </p:cNvPr>
          <p:cNvSpPr>
            <a:spLocks noGrp="1" noChangeArrowheads="1"/>
          </p:cNvSpPr>
          <p:nvPr>
            <p:ph type="title"/>
          </p:nvPr>
        </p:nvSpPr>
        <p:spPr>
          <a:xfrm>
            <a:off x="3267075" y="228600"/>
            <a:ext cx="5657850" cy="914400"/>
          </a:xfrm>
        </p:spPr>
        <p:txBody>
          <a:bodyPr/>
          <a:lstStyle/>
          <a:p>
            <a:pPr marL="742950" indent="-742950" algn="ctr" eaLnBrk="1" hangingPunct="1">
              <a:lnSpc>
                <a:spcPct val="100000"/>
              </a:lnSpc>
              <a:buClr>
                <a:srgbClr val="00FF00"/>
              </a:buClr>
              <a:buFont typeface="+mj-lt"/>
              <a:buAutoNum type="arabi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9:11-12</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God Instructs Ananias</a:t>
            </a:r>
          </a:p>
        </p:txBody>
      </p:sp>
      <p:sp>
        <p:nvSpPr>
          <p:cNvPr id="161795" name="Rectangle 3">
            <a:extLst>
              <a:ext uri="{FF2B5EF4-FFF2-40B4-BE49-F238E27FC236}">
                <a16:creationId xmlns:a16="http://schemas.microsoft.com/office/drawing/2014/main" id="{86E8285B-575F-B80D-7266-ED590B97F6D3}"/>
              </a:ext>
            </a:extLst>
          </p:cNvPr>
          <p:cNvSpPr>
            <a:spLocks noGrp="1" noChangeArrowheads="1"/>
          </p:cNvSpPr>
          <p:nvPr>
            <p:ph type="body" idx="1"/>
          </p:nvPr>
        </p:nvSpPr>
        <p:spPr>
          <a:xfrm>
            <a:off x="1183038" y="2147130"/>
            <a:ext cx="7010400" cy="1434269"/>
          </a:xfrm>
        </p:spPr>
        <p:txBody>
          <a:bodyPr/>
          <a:lstStyle/>
          <a:p>
            <a:pPr marL="514350" lvl="3" indent="-514350">
              <a:lnSpc>
                <a:spcPct val="100000"/>
              </a:lnSpc>
              <a:spcBef>
                <a:spcPts val="0"/>
              </a:spcBef>
              <a:spcAft>
                <a:spcPts val="36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Location of Saul (11)</a:t>
            </a:r>
          </a:p>
          <a:p>
            <a:pPr marL="514350" lvl="3" indent="-514350">
              <a:lnSpc>
                <a:spcPct val="100000"/>
              </a:lnSpc>
              <a:spcBef>
                <a:spcPts val="0"/>
              </a:spcBef>
              <a:spcAft>
                <a:spcPts val="36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Healing of Saul (12)</a:t>
            </a:r>
          </a:p>
        </p:txBody>
      </p:sp>
      <p:pic>
        <p:nvPicPr>
          <p:cNvPr id="2" name="Picture 1">
            <a:extLst>
              <a:ext uri="{FF2B5EF4-FFF2-40B4-BE49-F238E27FC236}">
                <a16:creationId xmlns:a16="http://schemas.microsoft.com/office/drawing/2014/main" id="{F21C4821-44D2-0BD2-D55E-55F3C7EDFD11}"/>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42191063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55E07E-0FE0-84D3-318D-89B920412A60}"/>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2E9CD666-8B6D-841B-F883-6F0B86FCE02E}"/>
              </a:ext>
            </a:extLst>
          </p:cNvPr>
          <p:cNvSpPr>
            <a:spLocks noGrp="1" noChangeArrowheads="1"/>
          </p:cNvSpPr>
          <p:nvPr>
            <p:ph type="title"/>
          </p:nvPr>
        </p:nvSpPr>
        <p:spPr>
          <a:xfrm>
            <a:off x="3267075" y="228600"/>
            <a:ext cx="5657850" cy="914400"/>
          </a:xfrm>
        </p:spPr>
        <p:txBody>
          <a:bodyPr/>
          <a:lstStyle/>
          <a:p>
            <a:pPr marL="742950" indent="-742950" algn="ctr" eaLnBrk="1" hangingPunct="1">
              <a:lnSpc>
                <a:spcPct val="100000"/>
              </a:lnSpc>
              <a:buClr>
                <a:srgbClr val="00FF00"/>
              </a:buClr>
              <a:buFont typeface="+mj-lt"/>
              <a:buAutoNum type="arabi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9:11-12</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God Instructs Ananias</a:t>
            </a:r>
          </a:p>
        </p:txBody>
      </p:sp>
      <p:sp>
        <p:nvSpPr>
          <p:cNvPr id="161795" name="Rectangle 3">
            <a:extLst>
              <a:ext uri="{FF2B5EF4-FFF2-40B4-BE49-F238E27FC236}">
                <a16:creationId xmlns:a16="http://schemas.microsoft.com/office/drawing/2014/main" id="{86E8285B-575F-B80D-7266-ED590B97F6D3}"/>
              </a:ext>
            </a:extLst>
          </p:cNvPr>
          <p:cNvSpPr>
            <a:spLocks noGrp="1" noChangeArrowheads="1"/>
          </p:cNvSpPr>
          <p:nvPr>
            <p:ph type="body" idx="1"/>
          </p:nvPr>
        </p:nvSpPr>
        <p:spPr>
          <a:xfrm>
            <a:off x="1183038" y="2147130"/>
            <a:ext cx="7010400" cy="1434269"/>
          </a:xfrm>
        </p:spPr>
        <p:txBody>
          <a:bodyPr/>
          <a:lstStyle/>
          <a:p>
            <a:pPr marL="514350" lvl="3" indent="-514350" eaLnBrk="1" hangingPunct="1">
              <a:lnSpc>
                <a:spcPct val="100000"/>
              </a:lnSpc>
              <a:spcBef>
                <a:spcPts val="0"/>
              </a:spcBef>
              <a:spcAft>
                <a:spcPts val="36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Location of Saul (11)</a:t>
            </a:r>
          </a:p>
          <a:p>
            <a:pPr marL="514350" lvl="3" indent="-514350" eaLnBrk="1" hangingPunct="1">
              <a:lnSpc>
                <a:spcPct val="100000"/>
              </a:lnSpc>
              <a:spcBef>
                <a:spcPts val="0"/>
              </a:spcBef>
              <a:spcAft>
                <a:spcPts val="36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Healing of Saul (12)</a:t>
            </a:r>
          </a:p>
        </p:txBody>
      </p:sp>
      <p:pic>
        <p:nvPicPr>
          <p:cNvPr id="2" name="Picture 1">
            <a:extLst>
              <a:ext uri="{FF2B5EF4-FFF2-40B4-BE49-F238E27FC236}">
                <a16:creationId xmlns:a16="http://schemas.microsoft.com/office/drawing/2014/main" id="{F21C4821-44D2-0BD2-D55E-55F3C7EDFD11}"/>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39405760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55E07E-0FE0-84D3-318D-89B920412A60}"/>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2E9CD666-8B6D-841B-F883-6F0B86FCE02E}"/>
              </a:ext>
            </a:extLst>
          </p:cNvPr>
          <p:cNvSpPr>
            <a:spLocks noGrp="1" noChangeArrowheads="1"/>
          </p:cNvSpPr>
          <p:nvPr>
            <p:ph type="title"/>
          </p:nvPr>
        </p:nvSpPr>
        <p:spPr>
          <a:xfrm>
            <a:off x="3267075" y="228600"/>
            <a:ext cx="5657850" cy="914400"/>
          </a:xfrm>
        </p:spPr>
        <p:txBody>
          <a:bodyPr/>
          <a:lstStyle/>
          <a:p>
            <a:pPr marL="742950" indent="-742950" algn="ctr" eaLnBrk="1" hangingPunct="1">
              <a:lnSpc>
                <a:spcPct val="100000"/>
              </a:lnSpc>
              <a:buClr>
                <a:srgbClr val="00FF00"/>
              </a:buClr>
              <a:buFont typeface="+mj-lt"/>
              <a:buAutoNum type="arabi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9:11-12</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God Instructs Ananias</a:t>
            </a:r>
          </a:p>
        </p:txBody>
      </p:sp>
      <p:sp>
        <p:nvSpPr>
          <p:cNvPr id="161795" name="Rectangle 3">
            <a:extLst>
              <a:ext uri="{FF2B5EF4-FFF2-40B4-BE49-F238E27FC236}">
                <a16:creationId xmlns:a16="http://schemas.microsoft.com/office/drawing/2014/main" id="{86E8285B-575F-B80D-7266-ED590B97F6D3}"/>
              </a:ext>
            </a:extLst>
          </p:cNvPr>
          <p:cNvSpPr>
            <a:spLocks noGrp="1" noChangeArrowheads="1"/>
          </p:cNvSpPr>
          <p:nvPr>
            <p:ph type="body" idx="1"/>
          </p:nvPr>
        </p:nvSpPr>
        <p:spPr>
          <a:xfrm>
            <a:off x="1183038" y="2147130"/>
            <a:ext cx="7010400" cy="1434269"/>
          </a:xfrm>
        </p:spPr>
        <p:txBody>
          <a:bodyPr/>
          <a:lstStyle/>
          <a:p>
            <a:pPr marL="514350" lvl="3" indent="-514350" eaLnBrk="1" hangingPunct="1">
              <a:lnSpc>
                <a:spcPct val="100000"/>
              </a:lnSpc>
              <a:spcBef>
                <a:spcPts val="0"/>
              </a:spcBef>
              <a:spcAft>
                <a:spcPts val="36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Location of Saul (11)</a:t>
            </a:r>
          </a:p>
          <a:p>
            <a:pPr marL="514350" lvl="3" indent="-514350" eaLnBrk="1" hangingPunct="1">
              <a:lnSpc>
                <a:spcPct val="100000"/>
              </a:lnSpc>
              <a:spcBef>
                <a:spcPts val="0"/>
              </a:spcBef>
              <a:spcAft>
                <a:spcPts val="36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Healing of Saul (12)</a:t>
            </a:r>
          </a:p>
        </p:txBody>
      </p:sp>
      <p:pic>
        <p:nvPicPr>
          <p:cNvPr id="2" name="Picture 1">
            <a:extLst>
              <a:ext uri="{FF2B5EF4-FFF2-40B4-BE49-F238E27FC236}">
                <a16:creationId xmlns:a16="http://schemas.microsoft.com/office/drawing/2014/main" id="{F21C4821-44D2-0BD2-D55E-55F3C7EDFD11}"/>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18417194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9:10-19a</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Healing</a:t>
            </a:r>
          </a:p>
        </p:txBody>
      </p:sp>
      <p:sp>
        <p:nvSpPr>
          <p:cNvPr id="161795" name="Rectangle 3"/>
          <p:cNvSpPr>
            <a:spLocks noGrp="1" noChangeArrowheads="1"/>
          </p:cNvSpPr>
          <p:nvPr>
            <p:ph type="body" idx="1"/>
          </p:nvPr>
        </p:nvSpPr>
        <p:spPr>
          <a:xfrm>
            <a:off x="838200" y="1676400"/>
            <a:ext cx="7086600" cy="31242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Call of Ananias (10)</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God’s instructions to Ananias (11-12)</a:t>
            </a:r>
          </a:p>
          <a:p>
            <a:pPr marL="457200" lvl="3" indent="-457200">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Ananias’ objection (13-14)</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God’s response (15-16)</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Ananias’ obedience (17)</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Saul’s healing (18-19a)</a:t>
            </a:r>
          </a:p>
        </p:txBody>
      </p:sp>
      <p:pic>
        <p:nvPicPr>
          <p:cNvPr id="2" name="Picture 1">
            <a:extLst>
              <a:ext uri="{FF2B5EF4-FFF2-40B4-BE49-F238E27FC236}">
                <a16:creationId xmlns:a16="http://schemas.microsoft.com/office/drawing/2014/main" id="{ACD253F0-8F4A-93E0-C8AB-4D044A1EE27C}"/>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21185439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55E07E-0FE0-84D3-318D-89B920412A60}"/>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2E9CD666-8B6D-841B-F883-6F0B86FCE02E}"/>
              </a:ext>
            </a:extLst>
          </p:cNvPr>
          <p:cNvSpPr>
            <a:spLocks noGrp="1" noChangeArrowheads="1"/>
          </p:cNvSpPr>
          <p:nvPr>
            <p:ph type="title"/>
          </p:nvPr>
        </p:nvSpPr>
        <p:spPr>
          <a:xfrm>
            <a:off x="3267075" y="228600"/>
            <a:ext cx="5657850" cy="914400"/>
          </a:xfrm>
        </p:spPr>
        <p:txBody>
          <a:bodyPr/>
          <a:lstStyle/>
          <a:p>
            <a:pPr marL="742950" indent="-742950" algn="ctr" eaLnBrk="1" hangingPunct="1">
              <a:lnSpc>
                <a:spcPct val="100000"/>
              </a:lnSpc>
              <a:buClr>
                <a:srgbClr val="00FF00"/>
              </a:buClr>
              <a:buFont typeface="+mj-lt"/>
              <a:buAutoNum type="arabi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9:13-14</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Ananias’ Objections</a:t>
            </a:r>
          </a:p>
        </p:txBody>
      </p:sp>
      <p:sp>
        <p:nvSpPr>
          <p:cNvPr id="161795" name="Rectangle 3">
            <a:extLst>
              <a:ext uri="{FF2B5EF4-FFF2-40B4-BE49-F238E27FC236}">
                <a16:creationId xmlns:a16="http://schemas.microsoft.com/office/drawing/2014/main" id="{86E8285B-575F-B80D-7266-ED590B97F6D3}"/>
              </a:ext>
            </a:extLst>
          </p:cNvPr>
          <p:cNvSpPr>
            <a:spLocks noGrp="1" noChangeArrowheads="1"/>
          </p:cNvSpPr>
          <p:nvPr>
            <p:ph type="body" idx="1"/>
          </p:nvPr>
        </p:nvSpPr>
        <p:spPr>
          <a:xfrm>
            <a:off x="1183038" y="2147130"/>
            <a:ext cx="7010400" cy="1434269"/>
          </a:xfrm>
        </p:spPr>
        <p:txBody>
          <a:bodyPr/>
          <a:lstStyle/>
          <a:p>
            <a:pPr marL="514350" lvl="3" indent="-514350">
              <a:lnSpc>
                <a:spcPct val="100000"/>
              </a:lnSpc>
              <a:spcBef>
                <a:spcPts val="0"/>
              </a:spcBef>
              <a:spcAft>
                <a:spcPts val="36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Saul’s work in Jerusalem (13)</a:t>
            </a:r>
          </a:p>
          <a:p>
            <a:pPr marL="514350" lvl="3" indent="-514350">
              <a:lnSpc>
                <a:spcPct val="100000"/>
              </a:lnSpc>
              <a:spcBef>
                <a:spcPts val="0"/>
              </a:spcBef>
              <a:spcAft>
                <a:spcPts val="36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Saul’s work in Damascus (14)</a:t>
            </a:r>
          </a:p>
        </p:txBody>
      </p:sp>
      <p:pic>
        <p:nvPicPr>
          <p:cNvPr id="2" name="Picture 1">
            <a:extLst>
              <a:ext uri="{FF2B5EF4-FFF2-40B4-BE49-F238E27FC236}">
                <a16:creationId xmlns:a16="http://schemas.microsoft.com/office/drawing/2014/main" id="{F21C4821-44D2-0BD2-D55E-55F3C7EDFD11}"/>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35678662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55E07E-0FE0-84D3-318D-89B920412A60}"/>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2E9CD666-8B6D-841B-F883-6F0B86FCE02E}"/>
              </a:ext>
            </a:extLst>
          </p:cNvPr>
          <p:cNvSpPr>
            <a:spLocks noGrp="1" noChangeArrowheads="1"/>
          </p:cNvSpPr>
          <p:nvPr>
            <p:ph type="title"/>
          </p:nvPr>
        </p:nvSpPr>
        <p:spPr>
          <a:xfrm>
            <a:off x="3267075" y="228600"/>
            <a:ext cx="5657850" cy="914400"/>
          </a:xfrm>
        </p:spPr>
        <p:txBody>
          <a:bodyPr/>
          <a:lstStyle/>
          <a:p>
            <a:pPr marL="742950" indent="-742950" algn="ctr" eaLnBrk="1" hangingPunct="1">
              <a:lnSpc>
                <a:spcPct val="100000"/>
              </a:lnSpc>
              <a:buClr>
                <a:srgbClr val="00FF00"/>
              </a:buClr>
              <a:buFont typeface="+mj-lt"/>
              <a:buAutoNum type="arabi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9:13-14</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Ananias’ Objections</a:t>
            </a:r>
          </a:p>
        </p:txBody>
      </p:sp>
      <p:sp>
        <p:nvSpPr>
          <p:cNvPr id="161795" name="Rectangle 3">
            <a:extLst>
              <a:ext uri="{FF2B5EF4-FFF2-40B4-BE49-F238E27FC236}">
                <a16:creationId xmlns:a16="http://schemas.microsoft.com/office/drawing/2014/main" id="{86E8285B-575F-B80D-7266-ED590B97F6D3}"/>
              </a:ext>
            </a:extLst>
          </p:cNvPr>
          <p:cNvSpPr>
            <a:spLocks noGrp="1" noChangeArrowheads="1"/>
          </p:cNvSpPr>
          <p:nvPr>
            <p:ph type="body" idx="1"/>
          </p:nvPr>
        </p:nvSpPr>
        <p:spPr>
          <a:xfrm>
            <a:off x="1183038" y="2147130"/>
            <a:ext cx="7010400" cy="1434269"/>
          </a:xfrm>
        </p:spPr>
        <p:txBody>
          <a:bodyPr/>
          <a:lstStyle/>
          <a:p>
            <a:pPr marL="514350" lvl="3" indent="-514350">
              <a:lnSpc>
                <a:spcPct val="100000"/>
              </a:lnSpc>
              <a:spcBef>
                <a:spcPts val="0"/>
              </a:spcBef>
              <a:spcAft>
                <a:spcPts val="36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Saul’s work in Jerusalem (13)</a:t>
            </a:r>
          </a:p>
          <a:p>
            <a:pPr marL="514350" lvl="3" indent="-514350">
              <a:lnSpc>
                <a:spcPct val="100000"/>
              </a:lnSpc>
              <a:spcBef>
                <a:spcPts val="0"/>
              </a:spcBef>
              <a:spcAft>
                <a:spcPts val="36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Saul’s work in Damascus (14)</a:t>
            </a:r>
          </a:p>
        </p:txBody>
      </p:sp>
      <p:pic>
        <p:nvPicPr>
          <p:cNvPr id="2" name="Picture 1">
            <a:extLst>
              <a:ext uri="{FF2B5EF4-FFF2-40B4-BE49-F238E27FC236}">
                <a16:creationId xmlns:a16="http://schemas.microsoft.com/office/drawing/2014/main" id="{F21C4821-44D2-0BD2-D55E-55F3C7EDFD11}"/>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15454782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09B5EDC6-3683-A1A0-8B78-87B27DE88BF4}"/>
              </a:ext>
            </a:extLst>
          </p:cNvPr>
          <p:cNvSpPr>
            <a:spLocks noGrp="1" noChangeArrowheads="1"/>
          </p:cNvSpPr>
          <p:nvPr>
            <p:ph type="title"/>
          </p:nvPr>
        </p:nvSpPr>
        <p:spPr>
          <a:xfrm>
            <a:off x="838200" y="228601"/>
            <a:ext cx="10515600" cy="914400"/>
          </a:xfrm>
        </p:spPr>
        <p:txBody>
          <a:bodyPr/>
          <a:lstStyle/>
          <a:p>
            <a:pPr algn="ctr">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Message</a:t>
            </a:r>
          </a:p>
        </p:txBody>
      </p:sp>
      <p:sp>
        <p:nvSpPr>
          <p:cNvPr id="20483" name="Rectangle 3">
            <a:extLst>
              <a:ext uri="{FF2B5EF4-FFF2-40B4-BE49-F238E27FC236}">
                <a16:creationId xmlns:a16="http://schemas.microsoft.com/office/drawing/2014/main" id="{ED7D2624-E011-6FB4-38A6-F6F6A213652E}"/>
              </a:ext>
            </a:extLst>
          </p:cNvPr>
          <p:cNvSpPr>
            <a:spLocks noGrp="1" noChangeArrowheads="1"/>
          </p:cNvSpPr>
          <p:nvPr>
            <p:ph idx="1"/>
          </p:nvPr>
        </p:nvSpPr>
        <p:spPr>
          <a:xfrm>
            <a:off x="597408" y="1825625"/>
            <a:ext cx="10756392" cy="4351338"/>
          </a:xfrm>
        </p:spPr>
        <p:txBody>
          <a:bodyPr/>
          <a:lstStyle/>
          <a:p>
            <a:pPr marL="457200" lvl="1" indent="-457200"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Birth and growth of the church numerically, geographically, ethnically.</a:t>
            </a:r>
          </a:p>
          <a:p>
            <a:pPr marL="457200" lvl="1" indent="-457200"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Components</a:t>
            </a:r>
          </a:p>
          <a:p>
            <a:pPr marL="914400" lvl="1" indent="-457200">
              <a:lnSpc>
                <a:spcPct val="100000"/>
              </a:lnSpc>
              <a:spcBef>
                <a:spcPts val="0"/>
              </a:spcBef>
              <a:spcAft>
                <a:spcPts val="2400"/>
              </a:spcAft>
              <a:buClr>
                <a:srgbClr val="FF00FF"/>
              </a:buClr>
            </a:pPr>
            <a:r>
              <a:rPr lang="en-US" altLang="en-US" sz="3200" dirty="0"/>
              <a:t>Numerically (progress reports)</a:t>
            </a:r>
          </a:p>
          <a:p>
            <a:pPr marL="914400" lvl="1" indent="-457200">
              <a:lnSpc>
                <a:spcPct val="100000"/>
              </a:lnSpc>
              <a:spcBef>
                <a:spcPts val="0"/>
              </a:spcBef>
              <a:spcAft>
                <a:spcPts val="2400"/>
              </a:spcAft>
              <a:buClr>
                <a:srgbClr val="FF00FF"/>
              </a:buClr>
            </a:pPr>
            <a:r>
              <a:rPr lang="en-US" altLang="en-US" sz="3200" dirty="0"/>
              <a:t>Geographically (From Jerusalem to Rome)</a:t>
            </a:r>
          </a:p>
          <a:p>
            <a:pPr marL="914400" lvl="1" indent="-457200">
              <a:lnSpc>
                <a:spcPct val="100000"/>
              </a:lnSpc>
              <a:spcBef>
                <a:spcPts val="0"/>
              </a:spcBef>
              <a:spcAft>
                <a:spcPts val="2400"/>
              </a:spcAft>
              <a:buClr>
                <a:srgbClr val="FF00FF"/>
              </a:buClr>
            </a:pPr>
            <a:r>
              <a:rPr lang="en-US" altLang="en-US" sz="3200" dirty="0"/>
              <a:t>Ethnically (From Judaism to Gentile domination)</a:t>
            </a:r>
          </a:p>
        </p:txBody>
      </p:sp>
      <p:pic>
        <p:nvPicPr>
          <p:cNvPr id="3" name="Picture 2">
            <a:extLst>
              <a:ext uri="{FF2B5EF4-FFF2-40B4-BE49-F238E27FC236}">
                <a16:creationId xmlns:a16="http://schemas.microsoft.com/office/drawing/2014/main" id="{4377A79A-7613-14C2-BA31-83415FB7CC04}"/>
              </a:ext>
            </a:extLst>
          </p:cNvPr>
          <p:cNvPicPr>
            <a:picLocks noChangeAspect="1"/>
          </p:cNvPicPr>
          <p:nvPr/>
        </p:nvPicPr>
        <p:blipFill>
          <a:blip r:embed="rId2"/>
          <a:stretch>
            <a:fillRect/>
          </a:stretch>
        </p:blipFill>
        <p:spPr>
          <a:xfrm>
            <a:off x="8349742" y="2514600"/>
            <a:ext cx="3244850" cy="1828800"/>
          </a:xfrm>
          <a:prstGeom prst="rect">
            <a:avLst/>
          </a:prstGeom>
        </p:spPr>
      </p:pic>
      <p:pic>
        <p:nvPicPr>
          <p:cNvPr id="4" name="Picture 3">
            <a:extLst>
              <a:ext uri="{FF2B5EF4-FFF2-40B4-BE49-F238E27FC236}">
                <a16:creationId xmlns:a16="http://schemas.microsoft.com/office/drawing/2014/main" id="{420C5926-A2F7-109F-8A98-D6E86ECBBBBB}"/>
              </a:ext>
            </a:extLst>
          </p:cNvPr>
          <p:cNvPicPr>
            <a:picLocks noChangeAspect="1"/>
          </p:cNvPicPr>
          <p:nvPr/>
        </p:nvPicPr>
        <p:blipFill>
          <a:blip r:embed="rId3"/>
          <a:stretch>
            <a:fillRect/>
          </a:stretch>
        </p:blipFill>
        <p:spPr>
          <a:xfrm>
            <a:off x="10093145" y="76200"/>
            <a:ext cx="1565455" cy="1097280"/>
          </a:xfrm>
          <a:prstGeom prst="rect">
            <a:avLst/>
          </a:prstGeom>
        </p:spPr>
      </p:pic>
    </p:spTree>
    <p:extLst>
      <p:ext uri="{BB962C8B-B14F-4D97-AF65-F5344CB8AC3E}">
        <p14:creationId xmlns:p14="http://schemas.microsoft.com/office/powerpoint/2010/main" val="41491344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BBE68C5-ED1E-F7C1-0F4D-FE08F3DA165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27650" name="Rectangle 3"/>
          <p:cNvSpPr>
            <a:spLocks noGrp="1"/>
          </p:cNvSpPr>
          <p:nvPr>
            <p:ph type="body" idx="4294967295"/>
          </p:nvPr>
        </p:nvSpPr>
        <p:spPr>
          <a:xfrm>
            <a:off x="609600" y="0"/>
            <a:ext cx="10972800" cy="5181600"/>
          </a:xfrm>
        </p:spPr>
        <p:txBody>
          <a:bodyPr/>
          <a:lstStyle/>
          <a:p>
            <a:pPr marL="0" indent="0" algn="ctr" defTabSz="457200" eaLnBrk="0" hangingPunct="0">
              <a:lnSpc>
                <a:spcPct val="100000"/>
              </a:lnSpc>
              <a:spcBef>
                <a:spcPct val="0"/>
              </a:spcBef>
              <a:spcAft>
                <a:spcPts val="1200"/>
              </a:spcAft>
              <a:buNone/>
              <a:defRPr/>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Acts 8:3-4; 11:19</a:t>
            </a:r>
          </a:p>
          <a:p>
            <a:pPr marL="0" indent="0" algn="just">
              <a:lnSpc>
                <a:spcPct val="100000"/>
              </a:lnSpc>
              <a:spcBef>
                <a:spcPts val="0"/>
              </a:spcBef>
              <a:buNone/>
            </a:pPr>
            <a:r>
              <a:rPr lang="en-US" sz="3400" dirty="0">
                <a:effectLst>
                  <a:outerShdw blurRad="38100" dist="38100" dir="2700000" algn="tl">
                    <a:srgbClr val="000000">
                      <a:alpha val="43137"/>
                    </a:srgbClr>
                  </a:outerShdw>
                </a:effectLst>
              </a:rPr>
              <a:t>“</a:t>
            </a:r>
            <a:r>
              <a:rPr lang="en-US" sz="3400" baseline="30000" dirty="0">
                <a:effectLst/>
              </a:rPr>
              <a:t>3 </a:t>
            </a:r>
            <a:r>
              <a:rPr lang="en-US" sz="3400" dirty="0">
                <a:effectLst>
                  <a:outerShdw blurRad="38100" dist="38100" dir="2700000" algn="tl">
                    <a:srgbClr val="000000">
                      <a:alpha val="43137"/>
                    </a:srgbClr>
                  </a:outerShdw>
                </a:effectLst>
              </a:rPr>
              <a:t>But </a:t>
            </a:r>
            <a:r>
              <a:rPr lang="en-US" sz="3400" b="1" u="sng" dirty="0">
                <a:solidFill>
                  <a:srgbClr val="FFFFCC"/>
                </a:solidFill>
                <a:effectLst>
                  <a:outerShdw blurRad="38100" dist="38100" dir="2700000" algn="tl">
                    <a:srgbClr val="000000">
                      <a:alpha val="43137"/>
                    </a:srgbClr>
                  </a:outerShdw>
                </a:effectLst>
              </a:rPr>
              <a:t>Saul</a:t>
            </a:r>
            <a:r>
              <a:rPr lang="en-US" sz="3400" dirty="0">
                <a:effectLst>
                  <a:outerShdw blurRad="38100" dist="38100" dir="2700000" algn="tl">
                    <a:srgbClr val="000000">
                      <a:alpha val="43137"/>
                    </a:srgbClr>
                  </a:outerShdw>
                </a:effectLst>
              </a:rPr>
              <a:t> began ravaging the church, entering house after house, and dragging off men and women, he would put them in prison. </a:t>
            </a:r>
            <a:r>
              <a:rPr lang="en-US" sz="3400" baseline="30000" dirty="0">
                <a:effectLst/>
              </a:rPr>
              <a:t>4</a:t>
            </a:r>
            <a:r>
              <a:rPr lang="en-US" sz="3400" dirty="0">
                <a:effectLst>
                  <a:outerShdw blurRad="38100" dist="38100" dir="2700000" algn="tl">
                    <a:srgbClr val="000000">
                      <a:alpha val="43137"/>
                    </a:srgbClr>
                  </a:outerShdw>
                </a:effectLst>
              </a:rPr>
              <a:t> Therefore, those who had been </a:t>
            </a:r>
            <a:r>
              <a:rPr lang="en-US" sz="3400" b="1" u="sng" dirty="0">
                <a:solidFill>
                  <a:srgbClr val="FFFFCC"/>
                </a:solidFill>
                <a:effectLst>
                  <a:outerShdw blurRad="38100" dist="38100" dir="2700000" algn="tl">
                    <a:srgbClr val="000000">
                      <a:alpha val="43137"/>
                    </a:srgbClr>
                  </a:outerShdw>
                </a:effectLst>
              </a:rPr>
              <a:t>scattered</a:t>
            </a:r>
            <a:r>
              <a:rPr lang="en-US" sz="3400" dirty="0">
                <a:effectLst>
                  <a:outerShdw blurRad="38100" dist="38100" dir="2700000" algn="tl">
                    <a:srgbClr val="000000">
                      <a:alpha val="43137"/>
                    </a:srgbClr>
                  </a:outerShdw>
                </a:effectLst>
              </a:rPr>
              <a:t> went about preaching the word…</a:t>
            </a:r>
            <a:r>
              <a:rPr lang="en-US" sz="3400" baseline="30000" dirty="0">
                <a:effectLst/>
              </a:rPr>
              <a:t>19 </a:t>
            </a:r>
            <a:r>
              <a:rPr lang="en-US" sz="3400" dirty="0">
                <a:effectLst>
                  <a:outerShdw blurRad="38100" dist="38100" dir="2700000" algn="tl">
                    <a:srgbClr val="000000">
                      <a:alpha val="43137"/>
                    </a:srgbClr>
                  </a:outerShdw>
                </a:effectLst>
              </a:rPr>
              <a:t>So then those who were </a:t>
            </a:r>
            <a:r>
              <a:rPr lang="en-US" sz="3400" b="1" u="sng" dirty="0">
                <a:solidFill>
                  <a:srgbClr val="FFFFCC"/>
                </a:solidFill>
                <a:effectLst>
                  <a:outerShdw blurRad="38100" dist="38100" dir="2700000" algn="tl">
                    <a:srgbClr val="000000">
                      <a:alpha val="43137"/>
                    </a:srgbClr>
                  </a:outerShdw>
                </a:effectLst>
              </a:rPr>
              <a:t>scattered</a:t>
            </a:r>
            <a:r>
              <a:rPr lang="en-US" sz="3400" dirty="0">
                <a:effectLst>
                  <a:outerShdw blurRad="38100" dist="38100" dir="2700000" algn="tl">
                    <a:srgbClr val="000000">
                      <a:alpha val="43137"/>
                    </a:srgbClr>
                  </a:outerShdw>
                </a:effectLst>
              </a:rPr>
              <a:t> because of the persecution that occurred in connection with Stephen made their way to Phoenicia and Cyprus and Antioch, speaking the word to no one except to Jews alone.”</a:t>
            </a:r>
          </a:p>
        </p:txBody>
      </p:sp>
    </p:spTree>
    <p:extLst>
      <p:ext uri="{BB962C8B-B14F-4D97-AF65-F5344CB8AC3E}">
        <p14:creationId xmlns:p14="http://schemas.microsoft.com/office/powerpoint/2010/main" val="166758029"/>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55E07E-0FE0-84D3-318D-89B920412A60}"/>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2E9CD666-8B6D-841B-F883-6F0B86FCE02E}"/>
              </a:ext>
            </a:extLst>
          </p:cNvPr>
          <p:cNvSpPr>
            <a:spLocks noGrp="1" noChangeArrowheads="1"/>
          </p:cNvSpPr>
          <p:nvPr>
            <p:ph type="title"/>
          </p:nvPr>
        </p:nvSpPr>
        <p:spPr>
          <a:xfrm>
            <a:off x="3267075" y="228600"/>
            <a:ext cx="5657850" cy="914400"/>
          </a:xfrm>
        </p:spPr>
        <p:txBody>
          <a:bodyPr/>
          <a:lstStyle/>
          <a:p>
            <a:pPr marL="742950" indent="-742950" algn="ctr" eaLnBrk="1" hangingPunct="1">
              <a:lnSpc>
                <a:spcPct val="100000"/>
              </a:lnSpc>
              <a:buClr>
                <a:srgbClr val="00FF00"/>
              </a:buClr>
              <a:buFont typeface="+mj-lt"/>
              <a:buAutoNum type="arabi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9:13-14</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Ananias’ Objections</a:t>
            </a:r>
          </a:p>
        </p:txBody>
      </p:sp>
      <p:sp>
        <p:nvSpPr>
          <p:cNvPr id="161795" name="Rectangle 3">
            <a:extLst>
              <a:ext uri="{FF2B5EF4-FFF2-40B4-BE49-F238E27FC236}">
                <a16:creationId xmlns:a16="http://schemas.microsoft.com/office/drawing/2014/main" id="{86E8285B-575F-B80D-7266-ED590B97F6D3}"/>
              </a:ext>
            </a:extLst>
          </p:cNvPr>
          <p:cNvSpPr>
            <a:spLocks noGrp="1" noChangeArrowheads="1"/>
          </p:cNvSpPr>
          <p:nvPr>
            <p:ph type="body" idx="1"/>
          </p:nvPr>
        </p:nvSpPr>
        <p:spPr>
          <a:xfrm>
            <a:off x="1183038" y="2147130"/>
            <a:ext cx="7010400" cy="1434269"/>
          </a:xfrm>
        </p:spPr>
        <p:txBody>
          <a:bodyPr/>
          <a:lstStyle/>
          <a:p>
            <a:pPr marL="514350" lvl="3" indent="-514350">
              <a:lnSpc>
                <a:spcPct val="100000"/>
              </a:lnSpc>
              <a:spcBef>
                <a:spcPts val="0"/>
              </a:spcBef>
              <a:spcAft>
                <a:spcPts val="36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Saul’s work in Jerusalem (13)</a:t>
            </a:r>
          </a:p>
          <a:p>
            <a:pPr marL="514350" lvl="3" indent="-514350">
              <a:lnSpc>
                <a:spcPct val="100000"/>
              </a:lnSpc>
              <a:spcBef>
                <a:spcPts val="0"/>
              </a:spcBef>
              <a:spcAft>
                <a:spcPts val="36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Saul’s work in Damascus (14)</a:t>
            </a:r>
          </a:p>
        </p:txBody>
      </p:sp>
      <p:pic>
        <p:nvPicPr>
          <p:cNvPr id="2" name="Picture 1">
            <a:extLst>
              <a:ext uri="{FF2B5EF4-FFF2-40B4-BE49-F238E27FC236}">
                <a16:creationId xmlns:a16="http://schemas.microsoft.com/office/drawing/2014/main" id="{F21C4821-44D2-0BD2-D55E-55F3C7EDFD11}"/>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33539432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9:10-19a</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Healing</a:t>
            </a:r>
          </a:p>
        </p:txBody>
      </p:sp>
      <p:sp>
        <p:nvSpPr>
          <p:cNvPr id="161795" name="Rectangle 3"/>
          <p:cNvSpPr>
            <a:spLocks noGrp="1" noChangeArrowheads="1"/>
          </p:cNvSpPr>
          <p:nvPr>
            <p:ph type="body" idx="1"/>
          </p:nvPr>
        </p:nvSpPr>
        <p:spPr>
          <a:xfrm>
            <a:off x="838200" y="1676400"/>
            <a:ext cx="7086600" cy="31242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Call of Ananias (10)</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God’s instructions to Ananias (11-12)</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Ananias’ objection (13-14)</a:t>
            </a:r>
          </a:p>
          <a:p>
            <a:pPr marL="457200" lvl="3" indent="-457200">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God’s response (15-16)</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Ananias’ obedience (17)</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Saul’s healing (18-19a)</a:t>
            </a:r>
          </a:p>
        </p:txBody>
      </p:sp>
      <p:pic>
        <p:nvPicPr>
          <p:cNvPr id="2" name="Picture 1">
            <a:extLst>
              <a:ext uri="{FF2B5EF4-FFF2-40B4-BE49-F238E27FC236}">
                <a16:creationId xmlns:a16="http://schemas.microsoft.com/office/drawing/2014/main" id="{ACD253F0-8F4A-93E0-C8AB-4D044A1EE27C}"/>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34553911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55E07E-0FE0-84D3-318D-89B920412A60}"/>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2E9CD666-8B6D-841B-F883-6F0B86FCE02E}"/>
              </a:ext>
            </a:extLst>
          </p:cNvPr>
          <p:cNvSpPr>
            <a:spLocks noGrp="1" noChangeArrowheads="1"/>
          </p:cNvSpPr>
          <p:nvPr>
            <p:ph type="title"/>
          </p:nvPr>
        </p:nvSpPr>
        <p:spPr>
          <a:xfrm>
            <a:off x="3267075" y="228600"/>
            <a:ext cx="5657850" cy="914400"/>
          </a:xfrm>
        </p:spPr>
        <p:txBody>
          <a:bodyPr/>
          <a:lstStyle/>
          <a:p>
            <a:pPr marL="742950" indent="-742950" algn="ctr" eaLnBrk="1" hangingPunct="1">
              <a:lnSpc>
                <a:spcPct val="100000"/>
              </a:lnSpc>
              <a:buClr>
                <a:srgbClr val="00FF00"/>
              </a:buClr>
              <a:buFont typeface="+mj-lt"/>
              <a:buAutoNum type="arabicPeriod"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9:15-16</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God’s response</a:t>
            </a:r>
          </a:p>
        </p:txBody>
      </p:sp>
      <p:sp>
        <p:nvSpPr>
          <p:cNvPr id="161795" name="Rectangle 3">
            <a:extLst>
              <a:ext uri="{FF2B5EF4-FFF2-40B4-BE49-F238E27FC236}">
                <a16:creationId xmlns:a16="http://schemas.microsoft.com/office/drawing/2014/main" id="{86E8285B-575F-B80D-7266-ED590B97F6D3}"/>
              </a:ext>
            </a:extLst>
          </p:cNvPr>
          <p:cNvSpPr>
            <a:spLocks noGrp="1" noChangeArrowheads="1"/>
          </p:cNvSpPr>
          <p:nvPr>
            <p:ph type="body" idx="1"/>
          </p:nvPr>
        </p:nvSpPr>
        <p:spPr>
          <a:xfrm>
            <a:off x="1183038" y="2147130"/>
            <a:ext cx="7010400" cy="1434269"/>
          </a:xfrm>
        </p:spPr>
        <p:txBody>
          <a:bodyPr/>
          <a:lstStyle/>
          <a:p>
            <a:pPr marL="514350" lvl="3" indent="-514350" eaLnBrk="1" hangingPunct="1">
              <a:lnSpc>
                <a:spcPct val="100000"/>
              </a:lnSpc>
              <a:spcBef>
                <a:spcPts val="0"/>
              </a:spcBef>
              <a:spcAft>
                <a:spcPts val="36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Saul’s three-fold calling (15)</a:t>
            </a:r>
          </a:p>
          <a:p>
            <a:pPr marL="514350" lvl="3" indent="-514350" eaLnBrk="1" hangingPunct="1">
              <a:lnSpc>
                <a:spcPct val="100000"/>
              </a:lnSpc>
              <a:spcBef>
                <a:spcPts val="0"/>
              </a:spcBef>
              <a:spcAft>
                <a:spcPts val="36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Prediction of Saul’s sufferings (16)</a:t>
            </a:r>
          </a:p>
        </p:txBody>
      </p:sp>
      <p:pic>
        <p:nvPicPr>
          <p:cNvPr id="2" name="Picture 1">
            <a:extLst>
              <a:ext uri="{FF2B5EF4-FFF2-40B4-BE49-F238E27FC236}">
                <a16:creationId xmlns:a16="http://schemas.microsoft.com/office/drawing/2014/main" id="{F21C4821-44D2-0BD2-D55E-55F3C7EDFD11}"/>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29506729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55E07E-0FE0-84D3-318D-89B920412A60}"/>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2E9CD666-8B6D-841B-F883-6F0B86FCE02E}"/>
              </a:ext>
            </a:extLst>
          </p:cNvPr>
          <p:cNvSpPr>
            <a:spLocks noGrp="1" noChangeArrowheads="1"/>
          </p:cNvSpPr>
          <p:nvPr>
            <p:ph type="title"/>
          </p:nvPr>
        </p:nvSpPr>
        <p:spPr>
          <a:xfrm>
            <a:off x="3267075" y="228600"/>
            <a:ext cx="5657850" cy="914400"/>
          </a:xfrm>
        </p:spPr>
        <p:txBody>
          <a:bodyPr/>
          <a:lstStyle/>
          <a:p>
            <a:pPr marL="742950" indent="-742950" algn="ctr" eaLnBrk="1" hangingPunct="1">
              <a:lnSpc>
                <a:spcPct val="100000"/>
              </a:lnSpc>
              <a:buClr>
                <a:srgbClr val="00FF00"/>
              </a:buClr>
              <a:buFont typeface="+mj-lt"/>
              <a:buAutoNum type="arabicPeriod"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9:15-16</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God’s response</a:t>
            </a:r>
          </a:p>
        </p:txBody>
      </p:sp>
      <p:sp>
        <p:nvSpPr>
          <p:cNvPr id="161795" name="Rectangle 3">
            <a:extLst>
              <a:ext uri="{FF2B5EF4-FFF2-40B4-BE49-F238E27FC236}">
                <a16:creationId xmlns:a16="http://schemas.microsoft.com/office/drawing/2014/main" id="{86E8285B-575F-B80D-7266-ED590B97F6D3}"/>
              </a:ext>
            </a:extLst>
          </p:cNvPr>
          <p:cNvSpPr>
            <a:spLocks noGrp="1" noChangeArrowheads="1"/>
          </p:cNvSpPr>
          <p:nvPr>
            <p:ph type="body" idx="1"/>
          </p:nvPr>
        </p:nvSpPr>
        <p:spPr>
          <a:xfrm>
            <a:off x="1183038" y="2147130"/>
            <a:ext cx="7010400" cy="1434269"/>
          </a:xfrm>
        </p:spPr>
        <p:txBody>
          <a:bodyPr/>
          <a:lstStyle/>
          <a:p>
            <a:pPr marL="514350" lvl="3" indent="-514350" eaLnBrk="1" hangingPunct="1">
              <a:lnSpc>
                <a:spcPct val="100000"/>
              </a:lnSpc>
              <a:spcBef>
                <a:spcPts val="0"/>
              </a:spcBef>
              <a:spcAft>
                <a:spcPts val="36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Saul’s three-fold calling (15)</a:t>
            </a:r>
          </a:p>
          <a:p>
            <a:pPr marL="514350" lvl="3" indent="-514350" eaLnBrk="1" hangingPunct="1">
              <a:lnSpc>
                <a:spcPct val="100000"/>
              </a:lnSpc>
              <a:spcBef>
                <a:spcPts val="0"/>
              </a:spcBef>
              <a:spcAft>
                <a:spcPts val="36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Prediction of Saul’s sufferings (16)</a:t>
            </a:r>
          </a:p>
        </p:txBody>
      </p:sp>
      <p:pic>
        <p:nvPicPr>
          <p:cNvPr id="2" name="Picture 1">
            <a:extLst>
              <a:ext uri="{FF2B5EF4-FFF2-40B4-BE49-F238E27FC236}">
                <a16:creationId xmlns:a16="http://schemas.microsoft.com/office/drawing/2014/main" id="{F21C4821-44D2-0BD2-D55E-55F3C7EDFD11}"/>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2752092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2F099EC-BFBD-4C3B-9A9C-D104E576053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39" y="0"/>
            <a:ext cx="12161521" cy="6858000"/>
          </a:xfrm>
          <a:prstGeom prst="rect">
            <a:avLst/>
          </a:prstGeom>
        </p:spPr>
      </p:pic>
      <p:sp>
        <p:nvSpPr>
          <p:cNvPr id="5" name="Rectangle 1">
            <a:extLst>
              <a:ext uri="{FF2B5EF4-FFF2-40B4-BE49-F238E27FC236}">
                <a16:creationId xmlns:a16="http://schemas.microsoft.com/office/drawing/2014/main" id="{3EDEE309-1C46-4CE3-8E5D-AF96322526B4}"/>
              </a:ext>
            </a:extLst>
          </p:cNvPr>
          <p:cNvSpPr>
            <a:spLocks noChangeArrowheads="1"/>
          </p:cNvSpPr>
          <p:nvPr/>
        </p:nvSpPr>
        <p:spPr bwMode="auto">
          <a:xfrm>
            <a:off x="609600" y="0"/>
            <a:ext cx="10972800" cy="3631763"/>
          </a:xfrm>
          <a:prstGeom prst="rect">
            <a:avLst/>
          </a:prstGeom>
          <a:noFill/>
          <a:ln w="28575">
            <a:noFill/>
            <a:miter lim="800000"/>
            <a:headEnd/>
            <a:tailEnd/>
          </a:ln>
        </p:spPr>
        <p:txBody>
          <a:bodyPr wrap="square">
            <a:spAutoFit/>
          </a:bodyPr>
          <a:lstStyle/>
          <a:p>
            <a:pPr algn="ctr">
              <a:spcBef>
                <a:spcPts val="0"/>
              </a:spcBef>
              <a:spcAft>
                <a:spcPts val="1200"/>
              </a:spcAft>
              <a:buClr>
                <a:schemeClr val="tx2"/>
              </a:buClr>
              <a:buSzPct val="75000"/>
              <a:defRPr/>
            </a:pPr>
            <a:r>
              <a:rPr lang="en-US" altLang="en-US" sz="4000" dirty="0">
                <a:solidFill>
                  <a:srgbClr val="00FFFF"/>
                </a:solidFill>
                <a:effectLst>
                  <a:outerShdw blurRad="38100" dist="38100" dir="2700000" algn="tl">
                    <a:srgbClr val="000000"/>
                  </a:outerShdw>
                </a:effectLst>
                <a:latin typeface="Calibri" panose="020F0502020204030204" pitchFamily="34" charset="0"/>
                <a:cs typeface="Calibri" panose="020F0502020204030204" pitchFamily="34" charset="0"/>
              </a:rPr>
              <a:t>Galatians 2:7-8</a:t>
            </a:r>
          </a:p>
          <a:p>
            <a:pPr algn="just">
              <a:spcBef>
                <a:spcPts val="0"/>
              </a:spcBef>
              <a:spcAft>
                <a:spcPts val="0"/>
              </a:spcAft>
            </a:pP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7 </a:t>
            </a: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But on the contrary, seeing that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I</a:t>
            </a: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had been entrusted with the gospel to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uncircumcised</a:t>
            </a: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just as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Peter</a:t>
            </a: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had been to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circumcised</a:t>
            </a: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t>
            </a:r>
            <a:r>
              <a:rPr lang="en-US" sz="3600" baseline="30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8</a:t>
            </a: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(for He who effectually worked for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Peter</a:t>
            </a: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in his apostleship to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circumcised</a:t>
            </a: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effectually worked for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me</a:t>
            </a: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also to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Gentiles</a:t>
            </a: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26015674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55E07E-0FE0-84D3-318D-89B920412A60}"/>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2E9CD666-8B6D-841B-F883-6F0B86FCE02E}"/>
              </a:ext>
            </a:extLst>
          </p:cNvPr>
          <p:cNvSpPr>
            <a:spLocks noGrp="1" noChangeArrowheads="1"/>
          </p:cNvSpPr>
          <p:nvPr>
            <p:ph type="title"/>
          </p:nvPr>
        </p:nvSpPr>
        <p:spPr>
          <a:xfrm>
            <a:off x="3267075" y="228600"/>
            <a:ext cx="5657850" cy="914400"/>
          </a:xfrm>
        </p:spPr>
        <p:txBody>
          <a:bodyPr/>
          <a:lstStyle/>
          <a:p>
            <a:pPr marL="742950" indent="-742950" algn="ctr" eaLnBrk="1" hangingPunct="1">
              <a:lnSpc>
                <a:spcPct val="100000"/>
              </a:lnSpc>
              <a:buClr>
                <a:srgbClr val="00FF00"/>
              </a:buClr>
              <a:buFont typeface="+mj-lt"/>
              <a:buAutoNum type="arabicPeriod"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9:15-16</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God’s response</a:t>
            </a:r>
          </a:p>
        </p:txBody>
      </p:sp>
      <p:sp>
        <p:nvSpPr>
          <p:cNvPr id="161795" name="Rectangle 3">
            <a:extLst>
              <a:ext uri="{FF2B5EF4-FFF2-40B4-BE49-F238E27FC236}">
                <a16:creationId xmlns:a16="http://schemas.microsoft.com/office/drawing/2014/main" id="{86E8285B-575F-B80D-7266-ED590B97F6D3}"/>
              </a:ext>
            </a:extLst>
          </p:cNvPr>
          <p:cNvSpPr>
            <a:spLocks noGrp="1" noChangeArrowheads="1"/>
          </p:cNvSpPr>
          <p:nvPr>
            <p:ph type="body" idx="1"/>
          </p:nvPr>
        </p:nvSpPr>
        <p:spPr>
          <a:xfrm>
            <a:off x="1183038" y="2147130"/>
            <a:ext cx="7010400" cy="1434269"/>
          </a:xfrm>
        </p:spPr>
        <p:txBody>
          <a:bodyPr/>
          <a:lstStyle/>
          <a:p>
            <a:pPr marL="514350" lvl="3" indent="-514350" eaLnBrk="1" hangingPunct="1">
              <a:lnSpc>
                <a:spcPct val="100000"/>
              </a:lnSpc>
              <a:spcBef>
                <a:spcPts val="0"/>
              </a:spcBef>
              <a:spcAft>
                <a:spcPts val="36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Saul’s three-fold calling (15)</a:t>
            </a:r>
          </a:p>
          <a:p>
            <a:pPr marL="514350" lvl="3" indent="-514350" eaLnBrk="1" hangingPunct="1">
              <a:lnSpc>
                <a:spcPct val="100000"/>
              </a:lnSpc>
              <a:spcBef>
                <a:spcPts val="0"/>
              </a:spcBef>
              <a:spcAft>
                <a:spcPts val="36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Prediction of Saul’s sufferings (16)</a:t>
            </a:r>
          </a:p>
        </p:txBody>
      </p:sp>
      <p:pic>
        <p:nvPicPr>
          <p:cNvPr id="2" name="Picture 1">
            <a:extLst>
              <a:ext uri="{FF2B5EF4-FFF2-40B4-BE49-F238E27FC236}">
                <a16:creationId xmlns:a16="http://schemas.microsoft.com/office/drawing/2014/main" id="{F21C4821-44D2-0BD2-D55E-55F3C7EDFD11}"/>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3809027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A596C6F-DFD1-4B4B-A4B8-F18E5994ADAC}"/>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p:spPr>
      </p:pic>
      <p:sp>
        <p:nvSpPr>
          <p:cNvPr id="134147" name="Rectangle 1"/>
          <p:cNvSpPr>
            <a:spLocks noChangeArrowheads="1"/>
          </p:cNvSpPr>
          <p:nvPr/>
        </p:nvSpPr>
        <p:spPr bwMode="auto">
          <a:xfrm>
            <a:off x="609600" y="1"/>
            <a:ext cx="10972800" cy="2954655"/>
          </a:xfrm>
          <a:prstGeom prst="rect">
            <a:avLst/>
          </a:prstGeom>
          <a:noFill/>
          <a:ln w="28575">
            <a:noFill/>
            <a:miter lim="800000"/>
            <a:headEnd/>
            <a:tailEnd/>
          </a:ln>
        </p:spPr>
        <p:txBody>
          <a:bodyPr wrap="square">
            <a:spAutoFit/>
          </a:bodyPr>
          <a:lstStyle/>
          <a:p>
            <a:pPr algn="ctr">
              <a:spcAft>
                <a:spcPts val="1200"/>
              </a:spcAft>
            </a:pPr>
            <a:r>
              <a:rPr lang="en-US" altLang="en-US" sz="4000" dirty="0">
                <a:solidFill>
                  <a:srgbClr val="00FFFF"/>
                </a:solidFill>
                <a:effectLst>
                  <a:outerShdw blurRad="38100" dist="38100" dir="2700000" algn="tl">
                    <a:srgbClr val="000000">
                      <a:alpha val="43137"/>
                    </a:srgbClr>
                  </a:outerShdw>
                </a:effectLst>
                <a:ea typeface="+mj-ea"/>
                <a:cs typeface="Calibri" panose="020F0502020204030204" pitchFamily="34" charset="0"/>
              </a:rPr>
              <a:t>John 13:19; 14:29</a:t>
            </a:r>
          </a:p>
          <a:p>
            <a:pPr algn="just"/>
            <a:r>
              <a:rPr lang="en-US" altLang="en-US" sz="34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alt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13:</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19</a:t>
            </a:r>
            <a:r>
              <a:rPr lang="en-US" sz="34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From now on I am telling you before </a:t>
            </a:r>
            <a:r>
              <a:rPr lang="en-US" sz="34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it</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comes to pass, so that when it does occur,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you may believe</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that I am </a:t>
            </a:r>
            <a:r>
              <a:rPr lang="en-US" sz="34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He</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4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14:29</a:t>
            </a:r>
            <a:r>
              <a:rPr lang="en-US" sz="34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Now I have told you before it happens, so that when it happens,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you may believe</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5" name="Picture 2">
            <a:extLst>
              <a:ext uri="{FF2B5EF4-FFF2-40B4-BE49-F238E27FC236}">
                <a16:creationId xmlns:a16="http://schemas.microsoft.com/office/drawing/2014/main" id="{78D34089-CE76-4413-ADB1-672F9420D8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2800" y="3048000"/>
            <a:ext cx="5486400" cy="18288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25391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E49A613A-85F1-4E0D-982D-96A3538A6C49}"/>
              </a:ext>
            </a:extLst>
          </p:cNvPr>
          <p:cNvGraphicFramePr>
            <a:graphicFrameLocks noGrp="1"/>
          </p:cNvGraphicFramePr>
          <p:nvPr>
            <p:ph idx="1"/>
          </p:nvPr>
        </p:nvGraphicFramePr>
        <p:xfrm>
          <a:off x="609600" y="304800"/>
          <a:ext cx="10972800" cy="6248400"/>
        </p:xfrm>
        <a:graphic>
          <a:graphicData uri="http://schemas.openxmlformats.org/drawingml/2006/table">
            <a:tbl>
              <a:tblPr firstRow="1" bandRow="1">
                <a:tableStyleId>{5C22544A-7EE6-4342-B048-85BDC9FD1C3A}</a:tableStyleId>
              </a:tblPr>
              <a:tblGrid>
                <a:gridCol w="4267200">
                  <a:extLst>
                    <a:ext uri="{9D8B030D-6E8A-4147-A177-3AD203B41FA5}">
                      <a16:colId xmlns:a16="http://schemas.microsoft.com/office/drawing/2014/main" val="690753193"/>
                    </a:ext>
                  </a:extLst>
                </a:gridCol>
                <a:gridCol w="3352800">
                  <a:extLst>
                    <a:ext uri="{9D8B030D-6E8A-4147-A177-3AD203B41FA5}">
                      <a16:colId xmlns:a16="http://schemas.microsoft.com/office/drawing/2014/main" val="286287145"/>
                    </a:ext>
                  </a:extLst>
                </a:gridCol>
                <a:gridCol w="3352800">
                  <a:extLst>
                    <a:ext uri="{9D8B030D-6E8A-4147-A177-3AD203B41FA5}">
                      <a16:colId xmlns:a16="http://schemas.microsoft.com/office/drawing/2014/main" val="1804750111"/>
                    </a:ext>
                  </a:extLst>
                </a:gridCol>
              </a:tblGrid>
              <a:tr h="914400">
                <a:tc gridSpan="3">
                  <a:txBody>
                    <a:bodyPr/>
                    <a:lstStyle/>
                    <a:p>
                      <a:pPr algn="ctr"/>
                      <a:r>
                        <a:rPr lang="en-US" sz="3600" b="0" kern="1200" noProof="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What Happened to Christ’s Disciples?</a:t>
                      </a:r>
                      <a:endParaRPr lang="en-US" sz="3600" b="0" kern="12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endParaRPr>
                    </a:p>
                  </a:txBody>
                  <a:tcPr anchor="ctr">
                    <a:solidFill>
                      <a:schemeClr val="bg2"/>
                    </a:solidFill>
                  </a:tcPr>
                </a:tc>
                <a:tc hMerge="1">
                  <a:txBody>
                    <a:bodyPr/>
                    <a:lstStyle/>
                    <a:p>
                      <a:endParaRPr lang="en-US" dirty="0">
                        <a:latin typeface="Calibri" panose="020F0502020204030204" pitchFamily="34" charset="0"/>
                        <a:cs typeface="Calibri" panose="020F0502020204030204" pitchFamily="34" charset="0"/>
                      </a:endParaRPr>
                    </a:p>
                  </a:txBody>
                  <a:tcPr>
                    <a:solidFill>
                      <a:schemeClr val="bg2"/>
                    </a:solidFill>
                  </a:tcPr>
                </a:tc>
                <a:tc hMerge="1">
                  <a:txBody>
                    <a:bodyPr/>
                    <a:lstStyle/>
                    <a:p>
                      <a:endParaRPr lang="en-US" dirty="0">
                        <a:latin typeface="Calibri" panose="020F0502020204030204" pitchFamily="34" charset="0"/>
                        <a:cs typeface="Calibri" panose="020F0502020204030204" pitchFamily="34" charset="0"/>
                      </a:endParaRPr>
                    </a:p>
                  </a:txBody>
                  <a:tcPr>
                    <a:solidFill>
                      <a:schemeClr val="bg2"/>
                    </a:solidFill>
                  </a:tcPr>
                </a:tc>
                <a:extLst>
                  <a:ext uri="{0D108BD9-81ED-4DB2-BD59-A6C34878D82A}">
                    <a16:rowId xmlns:a16="http://schemas.microsoft.com/office/drawing/2014/main" val="2169232981"/>
                  </a:ext>
                </a:extLst>
              </a:tr>
              <a:tr h="731520">
                <a:tc>
                  <a:txBody>
                    <a:bodyPr/>
                    <a:lstStyle/>
                    <a:p>
                      <a:pPr marL="0" algn="ctr" defTabSz="914400" rtl="0" eaLnBrk="1" latinLnBrk="0" hangingPunct="1"/>
                      <a:r>
                        <a:rPr lang="en-US" sz="2800" b="1" kern="1200" dirty="0">
                          <a:solidFill>
                            <a:srgbClr val="0000CC"/>
                          </a:solidFill>
                          <a:latin typeface="Calibri" panose="020F0502020204030204" pitchFamily="34" charset="0"/>
                          <a:ea typeface="+mn-ea"/>
                          <a:cs typeface="Calibri" panose="020F0502020204030204" pitchFamily="34" charset="0"/>
                        </a:rPr>
                        <a:t>Disciple</a:t>
                      </a:r>
                    </a:p>
                  </a:txBody>
                  <a:tcPr anchor="ctr"/>
                </a:tc>
                <a:tc>
                  <a:txBody>
                    <a:bodyPr/>
                    <a:lstStyle/>
                    <a:p>
                      <a:pPr marL="0" algn="ctr" defTabSz="914400" rtl="0" eaLnBrk="1" latinLnBrk="0" hangingPunct="1"/>
                      <a:r>
                        <a:rPr lang="en-US" sz="2800" b="1" kern="1200" dirty="0">
                          <a:solidFill>
                            <a:srgbClr val="0000CC"/>
                          </a:solidFill>
                          <a:latin typeface="Calibri" panose="020F0502020204030204" pitchFamily="34" charset="0"/>
                          <a:ea typeface="+mn-ea"/>
                          <a:cs typeface="Calibri" panose="020F0502020204030204" pitchFamily="34" charset="0"/>
                        </a:rPr>
                        <a:t>Place</a:t>
                      </a:r>
                    </a:p>
                  </a:txBody>
                  <a:tcPr anchor="ctr"/>
                </a:tc>
                <a:tc>
                  <a:txBody>
                    <a:bodyPr/>
                    <a:lstStyle/>
                    <a:p>
                      <a:pPr marL="0" algn="ctr" defTabSz="914400" rtl="0" eaLnBrk="1" latinLnBrk="0" hangingPunct="1"/>
                      <a:r>
                        <a:rPr lang="en-US" sz="2800" b="1" kern="1200" dirty="0">
                          <a:solidFill>
                            <a:srgbClr val="0000CC"/>
                          </a:solidFill>
                          <a:latin typeface="Calibri" panose="020F0502020204030204" pitchFamily="34" charset="0"/>
                          <a:ea typeface="+mn-ea"/>
                          <a:cs typeface="Calibri" panose="020F0502020204030204" pitchFamily="34" charset="0"/>
                        </a:rPr>
                        <a:t>Martyrdom</a:t>
                      </a:r>
                    </a:p>
                  </a:txBody>
                  <a:tcPr anchor="ctr"/>
                </a:tc>
                <a:extLst>
                  <a:ext uri="{0D108BD9-81ED-4DB2-BD59-A6C34878D82A}">
                    <a16:rowId xmlns:a16="http://schemas.microsoft.com/office/drawing/2014/main" val="1318531292"/>
                  </a:ext>
                </a:extLst>
              </a:tr>
              <a:tr h="731520">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James the Son of Alpheus</a:t>
                      </a:r>
                    </a:p>
                  </a:txBody>
                  <a:tcPr anchor="ctr"/>
                </a:tc>
                <a:tc>
                  <a:txBody>
                    <a:bodyPr/>
                    <a:lstStyle/>
                    <a:p>
                      <a:pPr algn="ctr"/>
                      <a:r>
                        <a:rPr lang="en-US" sz="2800" kern="1200" dirty="0">
                          <a:solidFill>
                            <a:schemeClr val="dk1"/>
                          </a:solidFill>
                          <a:latin typeface="Calibri" panose="020F0502020204030204" pitchFamily="34" charset="0"/>
                          <a:ea typeface="+mn-ea"/>
                          <a:cs typeface="Calibri" panose="020F0502020204030204" pitchFamily="34" charset="0"/>
                        </a:rPr>
                        <a:t>Jerusalem</a:t>
                      </a:r>
                    </a:p>
                  </a:txBody>
                  <a:tcPr anchor="ctr"/>
                </a:tc>
                <a:tc>
                  <a:txBody>
                    <a:bodyPr/>
                    <a:lstStyle/>
                    <a:p>
                      <a:pPr algn="ctr"/>
                      <a:r>
                        <a:rPr lang="en-US" sz="2800" dirty="0">
                          <a:latin typeface="Calibri" panose="020F0502020204030204" pitchFamily="34" charset="0"/>
                          <a:cs typeface="Calibri" panose="020F0502020204030204" pitchFamily="34" charset="0"/>
                        </a:rPr>
                        <a:t>Clubbed to death</a:t>
                      </a:r>
                    </a:p>
                  </a:txBody>
                  <a:tcPr anchor="ctr"/>
                </a:tc>
                <a:extLst>
                  <a:ext uri="{0D108BD9-81ED-4DB2-BD59-A6C34878D82A}">
                    <a16:rowId xmlns:a16="http://schemas.microsoft.com/office/drawing/2014/main" val="777567912"/>
                  </a:ext>
                </a:extLst>
              </a:tr>
              <a:tr h="731520">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Simon the Zealot</a:t>
                      </a:r>
                    </a:p>
                  </a:txBody>
                  <a:tcPr anchor="ctr"/>
                </a:tc>
                <a:tc>
                  <a:txBody>
                    <a:bodyPr/>
                    <a:lstStyle/>
                    <a:p>
                      <a:pPr algn="ctr"/>
                      <a:r>
                        <a:rPr lang="en-US" sz="2800" kern="1200" dirty="0">
                          <a:solidFill>
                            <a:schemeClr val="dk1"/>
                          </a:solidFill>
                          <a:latin typeface="Calibri" panose="020F0502020204030204" pitchFamily="34" charset="0"/>
                          <a:ea typeface="+mn-ea"/>
                          <a:cs typeface="Calibri" panose="020F0502020204030204" pitchFamily="34" charset="0"/>
                        </a:rPr>
                        <a:t>Jerusalem</a:t>
                      </a:r>
                    </a:p>
                  </a:txBody>
                  <a:tcPr anchor="ctr"/>
                </a:tc>
                <a:tc>
                  <a:txBody>
                    <a:bodyPr/>
                    <a:lstStyle/>
                    <a:p>
                      <a:pPr algn="ctr"/>
                      <a:r>
                        <a:rPr lang="en-US" sz="2800" dirty="0">
                          <a:latin typeface="Calibri" panose="020F0502020204030204" pitchFamily="34" charset="0"/>
                          <a:cs typeface="Calibri" panose="020F0502020204030204" pitchFamily="34" charset="0"/>
                        </a:rPr>
                        <a:t>Martyred</a:t>
                      </a:r>
                    </a:p>
                  </a:txBody>
                  <a:tcPr anchor="ctr"/>
                </a:tc>
                <a:extLst>
                  <a:ext uri="{0D108BD9-81ED-4DB2-BD59-A6C34878D82A}">
                    <a16:rowId xmlns:a16="http://schemas.microsoft.com/office/drawing/2014/main" val="2088523037"/>
                  </a:ext>
                </a:extLst>
              </a:tr>
              <a:tr h="731520">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James the Son of Zebedee</a:t>
                      </a:r>
                    </a:p>
                  </a:txBody>
                  <a:tcPr anchor="ctr"/>
                </a:tc>
                <a:tc>
                  <a:txBody>
                    <a:bodyPr/>
                    <a:lstStyle/>
                    <a:p>
                      <a:pPr algn="ctr"/>
                      <a:r>
                        <a:rPr lang="en-US" sz="2800" kern="1200" dirty="0">
                          <a:solidFill>
                            <a:schemeClr val="dk1"/>
                          </a:solidFill>
                          <a:latin typeface="Calibri" panose="020F0502020204030204" pitchFamily="34" charset="0"/>
                          <a:ea typeface="+mn-ea"/>
                          <a:cs typeface="Calibri" panose="020F0502020204030204" pitchFamily="34" charset="0"/>
                        </a:rPr>
                        <a:t>Judea (Acts 12:2)</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latin typeface="Calibri" panose="020F0502020204030204" pitchFamily="34" charset="0"/>
                          <a:cs typeface="Calibri" panose="020F0502020204030204" pitchFamily="34" charset="0"/>
                        </a:rPr>
                        <a:t>Executed</a:t>
                      </a:r>
                    </a:p>
                  </a:txBody>
                  <a:tcPr anchor="ctr"/>
                </a:tc>
                <a:extLst>
                  <a:ext uri="{0D108BD9-81ED-4DB2-BD59-A6C34878D82A}">
                    <a16:rowId xmlns:a16="http://schemas.microsoft.com/office/drawing/2014/main" val="3167288718"/>
                  </a:ext>
                </a:extLst>
              </a:tr>
              <a:tr h="731520">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Thaddeus</a:t>
                      </a:r>
                    </a:p>
                  </a:txBody>
                  <a:tcPr anchor="ctr"/>
                </a:tc>
                <a:tc>
                  <a:txBody>
                    <a:bodyPr/>
                    <a:lstStyle/>
                    <a:p>
                      <a:pPr algn="ctr"/>
                      <a:r>
                        <a:rPr lang="en-US" sz="2800" kern="1200" dirty="0">
                          <a:solidFill>
                            <a:schemeClr val="dk1"/>
                          </a:solidFill>
                          <a:latin typeface="Calibri" panose="020F0502020204030204" pitchFamily="34" charset="0"/>
                          <a:ea typeface="+mn-ea"/>
                          <a:cs typeface="Calibri" panose="020F0502020204030204" pitchFamily="34" charset="0"/>
                        </a:rPr>
                        <a:t>Mesopotamia</a:t>
                      </a:r>
                    </a:p>
                  </a:txBody>
                  <a:tcPr anchor="ctr"/>
                </a:tc>
                <a:tc>
                  <a:txBody>
                    <a:bodyPr/>
                    <a:lstStyle/>
                    <a:p>
                      <a:pPr algn="ctr"/>
                      <a:r>
                        <a:rPr lang="en-US" sz="2800" dirty="0">
                          <a:latin typeface="Calibri" panose="020F0502020204030204" pitchFamily="34" charset="0"/>
                          <a:cs typeface="Calibri" panose="020F0502020204030204" pitchFamily="34" charset="0"/>
                        </a:rPr>
                        <a:t>Beaten to death</a:t>
                      </a:r>
                    </a:p>
                  </a:txBody>
                  <a:tcPr anchor="ctr"/>
                </a:tc>
                <a:extLst>
                  <a:ext uri="{0D108BD9-81ED-4DB2-BD59-A6C34878D82A}">
                    <a16:rowId xmlns:a16="http://schemas.microsoft.com/office/drawing/2014/main" val="1287159523"/>
                  </a:ext>
                </a:extLst>
              </a:tr>
              <a:tr h="731520">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Peter</a:t>
                      </a:r>
                    </a:p>
                  </a:txBody>
                  <a:tcPr anchor="ctr"/>
                </a:tc>
                <a:tc>
                  <a:txBody>
                    <a:bodyPr/>
                    <a:lstStyle/>
                    <a:p>
                      <a:pPr algn="ctr"/>
                      <a:r>
                        <a:rPr lang="en-US" sz="2800" kern="1200" dirty="0">
                          <a:solidFill>
                            <a:schemeClr val="dk1"/>
                          </a:solidFill>
                          <a:latin typeface="Calibri" panose="020F0502020204030204" pitchFamily="34" charset="0"/>
                          <a:ea typeface="+mn-ea"/>
                          <a:cs typeface="Calibri" panose="020F0502020204030204" pitchFamily="34" charset="0"/>
                        </a:rPr>
                        <a:t>Babylon, Rome</a:t>
                      </a:r>
                    </a:p>
                  </a:txBody>
                  <a:tcPr anchor="ctr"/>
                </a:tc>
                <a:tc>
                  <a:txBody>
                    <a:bodyPr/>
                    <a:lstStyle/>
                    <a:p>
                      <a:pPr algn="ctr"/>
                      <a:r>
                        <a:rPr lang="en-US" sz="2800" dirty="0">
                          <a:latin typeface="Calibri" panose="020F0502020204030204" pitchFamily="34" charset="0"/>
                          <a:cs typeface="Calibri" panose="020F0502020204030204" pitchFamily="34" charset="0"/>
                        </a:rPr>
                        <a:t>Crucified upside down</a:t>
                      </a:r>
                    </a:p>
                  </a:txBody>
                  <a:tcPr anchor="ctr"/>
                </a:tc>
                <a:extLst>
                  <a:ext uri="{0D108BD9-81ED-4DB2-BD59-A6C34878D82A}">
                    <a16:rowId xmlns:a16="http://schemas.microsoft.com/office/drawing/2014/main" val="1793763941"/>
                  </a:ext>
                </a:extLst>
              </a:tr>
              <a:tr h="731520">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Matthew</a:t>
                      </a:r>
                    </a:p>
                  </a:txBody>
                  <a:tcPr anchor="ctr"/>
                </a:tc>
                <a:tc>
                  <a:txBody>
                    <a:bodyPr/>
                    <a:lstStyle/>
                    <a:p>
                      <a:pPr algn="ctr"/>
                      <a:r>
                        <a:rPr lang="en-US" sz="2800" kern="1200" dirty="0">
                          <a:solidFill>
                            <a:schemeClr val="dk1"/>
                          </a:solidFill>
                          <a:latin typeface="Calibri" panose="020F0502020204030204" pitchFamily="34" charset="0"/>
                          <a:ea typeface="+mn-ea"/>
                          <a:cs typeface="Calibri" panose="020F0502020204030204" pitchFamily="34" charset="0"/>
                        </a:rPr>
                        <a:t>Parthia (Tehran)</a:t>
                      </a:r>
                    </a:p>
                  </a:txBody>
                  <a:tcPr anchor="ctr"/>
                </a:tc>
                <a:tc>
                  <a:txBody>
                    <a:bodyPr/>
                    <a:lstStyle/>
                    <a:p>
                      <a:pPr algn="ctr"/>
                      <a:r>
                        <a:rPr lang="en-US" sz="2800" dirty="0">
                          <a:latin typeface="Calibri" panose="020F0502020204030204" pitchFamily="34" charset="0"/>
                          <a:cs typeface="Calibri" panose="020F0502020204030204" pitchFamily="34" charset="0"/>
                        </a:rPr>
                        <a:t>Beheaded</a:t>
                      </a:r>
                    </a:p>
                  </a:txBody>
                  <a:tcPr anchor="ctr"/>
                </a:tc>
                <a:extLst>
                  <a:ext uri="{0D108BD9-81ED-4DB2-BD59-A6C34878D82A}">
                    <a16:rowId xmlns:a16="http://schemas.microsoft.com/office/drawing/2014/main" val="183737382"/>
                  </a:ext>
                </a:extLst>
              </a:tr>
            </a:tbl>
          </a:graphicData>
        </a:graphic>
      </p:graphicFrame>
    </p:spTree>
    <p:extLst>
      <p:ext uri="{BB962C8B-B14F-4D97-AF65-F5344CB8AC3E}">
        <p14:creationId xmlns:p14="http://schemas.microsoft.com/office/powerpoint/2010/main" val="40175518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E49A613A-85F1-4E0D-982D-96A3538A6C49}"/>
              </a:ext>
            </a:extLst>
          </p:cNvPr>
          <p:cNvGraphicFramePr>
            <a:graphicFrameLocks noGrp="1"/>
          </p:cNvGraphicFramePr>
          <p:nvPr>
            <p:ph idx="1"/>
          </p:nvPr>
        </p:nvGraphicFramePr>
        <p:xfrm>
          <a:off x="609600" y="457200"/>
          <a:ext cx="10972800" cy="5516880"/>
        </p:xfrm>
        <a:graphic>
          <a:graphicData uri="http://schemas.openxmlformats.org/drawingml/2006/table">
            <a:tbl>
              <a:tblPr firstRow="1" bandRow="1">
                <a:tableStyleId>{5C22544A-7EE6-4342-B048-85BDC9FD1C3A}</a:tableStyleId>
              </a:tblPr>
              <a:tblGrid>
                <a:gridCol w="3657600">
                  <a:extLst>
                    <a:ext uri="{9D8B030D-6E8A-4147-A177-3AD203B41FA5}">
                      <a16:colId xmlns:a16="http://schemas.microsoft.com/office/drawing/2014/main" val="690753193"/>
                    </a:ext>
                  </a:extLst>
                </a:gridCol>
                <a:gridCol w="3657600">
                  <a:extLst>
                    <a:ext uri="{9D8B030D-6E8A-4147-A177-3AD203B41FA5}">
                      <a16:colId xmlns:a16="http://schemas.microsoft.com/office/drawing/2014/main" val="286287145"/>
                    </a:ext>
                  </a:extLst>
                </a:gridCol>
                <a:gridCol w="3657600">
                  <a:extLst>
                    <a:ext uri="{9D8B030D-6E8A-4147-A177-3AD203B41FA5}">
                      <a16:colId xmlns:a16="http://schemas.microsoft.com/office/drawing/2014/main" val="1804750111"/>
                    </a:ext>
                  </a:extLst>
                </a:gridCol>
              </a:tblGrid>
              <a:tr h="914400">
                <a:tc gridSpan="3">
                  <a:txBody>
                    <a:bodyPr/>
                    <a:lstStyle/>
                    <a:p>
                      <a:pPr algn="ctr"/>
                      <a:r>
                        <a:rPr lang="en-US" sz="3600" b="0" kern="1200" noProof="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What Happened to Christ’s Disciples?</a:t>
                      </a:r>
                      <a:endParaRPr lang="en-US" sz="3600" b="0" kern="12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endParaRPr>
                    </a:p>
                  </a:txBody>
                  <a:tcPr anchor="ctr">
                    <a:solidFill>
                      <a:schemeClr val="bg2"/>
                    </a:solidFill>
                  </a:tcPr>
                </a:tc>
                <a:tc hMerge="1">
                  <a:txBody>
                    <a:bodyPr/>
                    <a:lstStyle/>
                    <a:p>
                      <a:endParaRPr lang="en-US" dirty="0">
                        <a:latin typeface="Calibri" panose="020F0502020204030204" pitchFamily="34" charset="0"/>
                        <a:cs typeface="Calibri" panose="020F0502020204030204" pitchFamily="34" charset="0"/>
                      </a:endParaRPr>
                    </a:p>
                  </a:txBody>
                  <a:tcPr>
                    <a:solidFill>
                      <a:schemeClr val="bg2"/>
                    </a:solidFill>
                  </a:tcPr>
                </a:tc>
                <a:tc hMerge="1">
                  <a:txBody>
                    <a:bodyPr/>
                    <a:lstStyle/>
                    <a:p>
                      <a:endParaRPr lang="en-US" dirty="0">
                        <a:latin typeface="Calibri" panose="020F0502020204030204" pitchFamily="34" charset="0"/>
                        <a:cs typeface="Calibri" panose="020F0502020204030204" pitchFamily="34" charset="0"/>
                      </a:endParaRPr>
                    </a:p>
                  </a:txBody>
                  <a:tcPr>
                    <a:solidFill>
                      <a:schemeClr val="bg2"/>
                    </a:solidFill>
                  </a:tcPr>
                </a:tc>
                <a:extLst>
                  <a:ext uri="{0D108BD9-81ED-4DB2-BD59-A6C34878D82A}">
                    <a16:rowId xmlns:a16="http://schemas.microsoft.com/office/drawing/2014/main" val="2169232981"/>
                  </a:ext>
                </a:extLst>
              </a:tr>
              <a:tr h="731520">
                <a:tc>
                  <a:txBody>
                    <a:bodyPr/>
                    <a:lstStyle/>
                    <a:p>
                      <a:pPr marL="0" algn="ctr" defTabSz="914400" rtl="0" eaLnBrk="1" latinLnBrk="0" hangingPunct="1"/>
                      <a:r>
                        <a:rPr lang="en-US" sz="2800" b="1" kern="1200" dirty="0">
                          <a:solidFill>
                            <a:srgbClr val="0000CC"/>
                          </a:solidFill>
                          <a:latin typeface="Calibri" panose="020F0502020204030204" pitchFamily="34" charset="0"/>
                          <a:ea typeface="+mn-ea"/>
                          <a:cs typeface="Calibri" panose="020F0502020204030204" pitchFamily="34" charset="0"/>
                        </a:rPr>
                        <a:t>Disciple</a:t>
                      </a:r>
                    </a:p>
                  </a:txBody>
                  <a:tcPr anchor="ctr"/>
                </a:tc>
                <a:tc>
                  <a:txBody>
                    <a:bodyPr/>
                    <a:lstStyle/>
                    <a:p>
                      <a:pPr marL="0" algn="ctr" defTabSz="914400" rtl="0" eaLnBrk="1" latinLnBrk="0" hangingPunct="1"/>
                      <a:r>
                        <a:rPr lang="en-US" sz="2800" b="1" kern="1200" dirty="0">
                          <a:solidFill>
                            <a:srgbClr val="0000CC"/>
                          </a:solidFill>
                          <a:latin typeface="Calibri" panose="020F0502020204030204" pitchFamily="34" charset="0"/>
                          <a:ea typeface="+mn-ea"/>
                          <a:cs typeface="Calibri" panose="020F0502020204030204" pitchFamily="34" charset="0"/>
                        </a:rPr>
                        <a:t>Place</a:t>
                      </a:r>
                    </a:p>
                  </a:txBody>
                  <a:tcPr anchor="ctr"/>
                </a:tc>
                <a:tc>
                  <a:txBody>
                    <a:bodyPr/>
                    <a:lstStyle/>
                    <a:p>
                      <a:pPr marL="0" algn="ctr" defTabSz="914400" rtl="0" eaLnBrk="1" latinLnBrk="0" hangingPunct="1"/>
                      <a:r>
                        <a:rPr lang="en-US" sz="2800" b="1" kern="1200" dirty="0">
                          <a:solidFill>
                            <a:srgbClr val="0000CC"/>
                          </a:solidFill>
                          <a:latin typeface="Calibri" panose="020F0502020204030204" pitchFamily="34" charset="0"/>
                          <a:ea typeface="+mn-ea"/>
                          <a:cs typeface="Calibri" panose="020F0502020204030204" pitchFamily="34" charset="0"/>
                        </a:rPr>
                        <a:t>Martyrdom</a:t>
                      </a:r>
                    </a:p>
                  </a:txBody>
                  <a:tcPr anchor="ctr"/>
                </a:tc>
                <a:extLst>
                  <a:ext uri="{0D108BD9-81ED-4DB2-BD59-A6C34878D82A}">
                    <a16:rowId xmlns:a16="http://schemas.microsoft.com/office/drawing/2014/main" val="1318531292"/>
                  </a:ext>
                </a:extLst>
              </a:tr>
              <a:tr h="731520">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John</a:t>
                      </a:r>
                    </a:p>
                  </a:txBody>
                  <a:tcPr anchor="ctr"/>
                </a:tc>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Asia Minor, Patmos, Ephesus</a:t>
                      </a:r>
                    </a:p>
                  </a:txBody>
                  <a:tcPr anchor="ctr"/>
                </a:tc>
                <a:tc>
                  <a:txBody>
                    <a:bodyPr/>
                    <a:lstStyle/>
                    <a:p>
                      <a:pPr algn="ctr"/>
                      <a:r>
                        <a:rPr lang="en-US" sz="2800" dirty="0">
                          <a:latin typeface="Calibri" panose="020F0502020204030204" pitchFamily="34" charset="0"/>
                          <a:cs typeface="Calibri" panose="020F0502020204030204" pitchFamily="34" charset="0"/>
                        </a:rPr>
                        <a:t>Fried in boiling oil</a:t>
                      </a:r>
                    </a:p>
                  </a:txBody>
                  <a:tcPr anchor="ctr"/>
                </a:tc>
                <a:extLst>
                  <a:ext uri="{0D108BD9-81ED-4DB2-BD59-A6C34878D82A}">
                    <a16:rowId xmlns:a16="http://schemas.microsoft.com/office/drawing/2014/main" val="777567912"/>
                  </a:ext>
                </a:extLst>
              </a:tr>
              <a:tr h="731520">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Philip</a:t>
                      </a:r>
                    </a:p>
                  </a:txBody>
                  <a:tcPr anchor="ctr"/>
                </a:tc>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E. Turkey</a:t>
                      </a:r>
                    </a:p>
                  </a:txBody>
                  <a:tcPr anchor="ctr"/>
                </a:tc>
                <a:tc>
                  <a:txBody>
                    <a:bodyPr/>
                    <a:lstStyle/>
                    <a:p>
                      <a:pPr algn="ctr"/>
                      <a:r>
                        <a:rPr lang="en-US" sz="2800" dirty="0">
                          <a:latin typeface="Calibri" panose="020F0502020204030204" pitchFamily="34" charset="0"/>
                          <a:cs typeface="Calibri" panose="020F0502020204030204" pitchFamily="34" charset="0"/>
                        </a:rPr>
                        <a:t>Tortured &amp; crucified</a:t>
                      </a:r>
                    </a:p>
                  </a:txBody>
                  <a:tcPr anchor="ctr"/>
                </a:tc>
                <a:extLst>
                  <a:ext uri="{0D108BD9-81ED-4DB2-BD59-A6C34878D82A}">
                    <a16:rowId xmlns:a16="http://schemas.microsoft.com/office/drawing/2014/main" val="2088523037"/>
                  </a:ext>
                </a:extLst>
              </a:tr>
              <a:tr h="731520">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Thomas</a:t>
                      </a:r>
                    </a:p>
                  </a:txBody>
                  <a:tcPr anchor="ctr"/>
                </a:tc>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India</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latin typeface="Calibri" panose="020F0502020204030204" pitchFamily="34" charset="0"/>
                          <a:cs typeface="Calibri" panose="020F0502020204030204" pitchFamily="34" charset="0"/>
                        </a:rPr>
                        <a:t>Speared</a:t>
                      </a:r>
                    </a:p>
                  </a:txBody>
                  <a:tcPr anchor="ctr"/>
                </a:tc>
                <a:extLst>
                  <a:ext uri="{0D108BD9-81ED-4DB2-BD59-A6C34878D82A}">
                    <a16:rowId xmlns:a16="http://schemas.microsoft.com/office/drawing/2014/main" val="3167288718"/>
                  </a:ext>
                </a:extLst>
              </a:tr>
              <a:tr h="731520">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Bartholomew</a:t>
                      </a:r>
                    </a:p>
                  </a:txBody>
                  <a:tcPr anchor="ctr"/>
                </a:tc>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India</a:t>
                      </a:r>
                    </a:p>
                  </a:txBody>
                  <a:tcPr anchor="ctr"/>
                </a:tc>
                <a:tc>
                  <a:txBody>
                    <a:bodyPr/>
                    <a:lstStyle/>
                    <a:p>
                      <a:pPr algn="ctr"/>
                      <a:r>
                        <a:rPr lang="en-US" sz="2800" dirty="0">
                          <a:latin typeface="Calibri" panose="020F0502020204030204" pitchFamily="34" charset="0"/>
                          <a:cs typeface="Calibri" panose="020F0502020204030204" pitchFamily="34" charset="0"/>
                        </a:rPr>
                        <a:t>Flayed &amp; crucified</a:t>
                      </a:r>
                    </a:p>
                  </a:txBody>
                  <a:tcPr anchor="ctr"/>
                </a:tc>
                <a:extLst>
                  <a:ext uri="{0D108BD9-81ED-4DB2-BD59-A6C34878D82A}">
                    <a16:rowId xmlns:a16="http://schemas.microsoft.com/office/drawing/2014/main" val="1287159523"/>
                  </a:ext>
                </a:extLst>
              </a:tr>
              <a:tr h="731520">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Andrew</a:t>
                      </a:r>
                    </a:p>
                  </a:txBody>
                  <a:tcPr anchor="ctr"/>
                </a:tc>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Ukraine, Russia, Greece</a:t>
                      </a:r>
                    </a:p>
                  </a:txBody>
                  <a:tcPr anchor="ctr"/>
                </a:tc>
                <a:tc>
                  <a:txBody>
                    <a:bodyPr/>
                    <a:lstStyle/>
                    <a:p>
                      <a:pPr algn="ctr"/>
                      <a:r>
                        <a:rPr lang="en-US" sz="2800" dirty="0">
                          <a:latin typeface="Calibri" panose="020F0502020204030204" pitchFamily="34" charset="0"/>
                          <a:cs typeface="Calibri" panose="020F0502020204030204" pitchFamily="34" charset="0"/>
                        </a:rPr>
                        <a:t>Hanged</a:t>
                      </a:r>
                    </a:p>
                  </a:txBody>
                  <a:tcPr anchor="ctr"/>
                </a:tc>
                <a:extLst>
                  <a:ext uri="{0D108BD9-81ED-4DB2-BD59-A6C34878D82A}">
                    <a16:rowId xmlns:a16="http://schemas.microsoft.com/office/drawing/2014/main" val="1793763941"/>
                  </a:ext>
                </a:extLst>
              </a:tr>
            </a:tbl>
          </a:graphicData>
        </a:graphic>
      </p:graphicFrame>
    </p:spTree>
    <p:extLst>
      <p:ext uri="{BB962C8B-B14F-4D97-AF65-F5344CB8AC3E}">
        <p14:creationId xmlns:p14="http://schemas.microsoft.com/office/powerpoint/2010/main" val="8782323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152400"/>
            <a:ext cx="5657850" cy="914400"/>
          </a:xfrm>
        </p:spPr>
        <p:txBody>
          <a:bodyPr/>
          <a:lstStyle/>
          <a:p>
            <a:pPr algn="ctr"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Acts 9:1-43</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Saul’s Conversion</a:t>
            </a:r>
          </a:p>
        </p:txBody>
      </p:sp>
      <p:sp>
        <p:nvSpPr>
          <p:cNvPr id="161795" name="Rectangle 3"/>
          <p:cNvSpPr>
            <a:spLocks noGrp="1" noChangeArrowheads="1"/>
          </p:cNvSpPr>
          <p:nvPr>
            <p:ph type="body" idx="1"/>
          </p:nvPr>
        </p:nvSpPr>
        <p:spPr>
          <a:xfrm>
            <a:off x="609600" y="2147131"/>
            <a:ext cx="7467600" cy="2424870"/>
          </a:xfrm>
        </p:spPr>
        <p:txBody>
          <a:bodyPr/>
          <a:lstStyle/>
          <a:p>
            <a:pPr marL="574675" lvl="1" indent="-574675" eaLnBrk="1" hangingPunct="1">
              <a:lnSpc>
                <a:spcPct val="100000"/>
              </a:lnSpc>
              <a:spcBef>
                <a:spcPts val="0"/>
              </a:spcBef>
              <a:spcAft>
                <a:spcPts val="3600"/>
              </a:spcAft>
              <a:buClr>
                <a:srgbClr val="00FFFF"/>
              </a:buClr>
              <a:buSzPct val="100000"/>
              <a:buFont typeface="Wingdings" pitchFamily="2" charset="2"/>
              <a:buAutoNum type="romanUcPeriod"/>
              <a:defRPr/>
            </a:pPr>
            <a:r>
              <a:rPr lang="en-US" sz="3200" b="1" u="sng" dirty="0">
                <a:solidFill>
                  <a:srgbClr val="FFFFCC"/>
                </a:solidFill>
                <a:effectLst>
                  <a:outerShdw blurRad="38100" dist="38100" dir="2700000" algn="tl">
                    <a:srgbClr val="000000">
                      <a:alpha val="43137"/>
                    </a:srgbClr>
                  </a:outerShdw>
                </a:effectLst>
              </a:rPr>
              <a:t>Saul (9:1-31)</a:t>
            </a:r>
          </a:p>
          <a:p>
            <a:pPr marL="574675" lvl="1" indent="-574675">
              <a:lnSpc>
                <a:spcPct val="100000"/>
              </a:lnSpc>
              <a:spcBef>
                <a:spcPts val="0"/>
              </a:spcBef>
              <a:spcAft>
                <a:spcPts val="3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Peter (Acts 9:32-43)</a:t>
            </a:r>
          </a:p>
        </p:txBody>
      </p:sp>
      <p:pic>
        <p:nvPicPr>
          <p:cNvPr id="2" name="Picture 1">
            <a:extLst>
              <a:ext uri="{FF2B5EF4-FFF2-40B4-BE49-F238E27FC236}">
                <a16:creationId xmlns:a16="http://schemas.microsoft.com/office/drawing/2014/main" id="{F6363DEA-3239-9A3C-4B72-C04F685E9C3A}"/>
              </a:ext>
            </a:extLst>
          </p:cNvPr>
          <p:cNvPicPr>
            <a:picLocks noChangeAspect="1"/>
          </p:cNvPicPr>
          <p:nvPr/>
        </p:nvPicPr>
        <p:blipFill>
          <a:blip r:embed="rId3"/>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18872709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Every Prophecy of the Bible: Clear Explanations for ...">
            <a:extLst>
              <a:ext uri="{FF2B5EF4-FFF2-40B4-BE49-F238E27FC236}">
                <a16:creationId xmlns:a16="http://schemas.microsoft.com/office/drawing/2014/main" id="{737C9917-4D80-4259-9070-44DD4B5CC60C}"/>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986213" y="247575"/>
            <a:ext cx="4219575" cy="636285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547487123"/>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4"/>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extLst>
            <a:ext uri="{909E8E84-426E-40DD-AFC4-6F175D3DCCD1}">
              <a14:hiddenFill xmlns:a14="http://schemas.microsoft.com/office/drawing/2010/main">
                <a:solidFill>
                  <a:srgbClr val="FFFFFF"/>
                </a:solidFill>
              </a14:hiddenFill>
            </a:ext>
          </a:extLst>
        </p:spPr>
      </p:pic>
      <p:sp>
        <p:nvSpPr>
          <p:cNvPr id="134147" name="Rectangle 1"/>
          <p:cNvSpPr>
            <a:spLocks noChangeArrowheads="1"/>
          </p:cNvSpPr>
          <p:nvPr/>
        </p:nvSpPr>
        <p:spPr bwMode="auto">
          <a:xfrm>
            <a:off x="609599" y="0"/>
            <a:ext cx="10982325" cy="1969770"/>
          </a:xfrm>
          <a:prstGeom prst="rect">
            <a:avLst/>
          </a:prstGeom>
          <a:noFill/>
          <a:ln w="28575">
            <a:noFill/>
            <a:miter lim="800000"/>
            <a:headEnd/>
            <a:tailEnd/>
          </a:ln>
        </p:spPr>
        <p:txBody>
          <a:bodyPr wrap="square">
            <a:spAutoFit/>
          </a:bodyPr>
          <a:lstStyle/>
          <a:p>
            <a:pPr algn="ctr">
              <a:spcBef>
                <a:spcPts val="0"/>
              </a:spcBef>
              <a:spcAft>
                <a:spcPts val="1200"/>
              </a:spcAft>
              <a:buClr>
                <a:schemeClr val="tx2"/>
              </a:buClr>
              <a:buSzPct val="75000"/>
              <a:defRPr/>
            </a:pPr>
            <a:r>
              <a:rPr lang="en-US" altLang="en-US" sz="4000" dirty="0">
                <a:solidFill>
                  <a:srgbClr val="00FFFF"/>
                </a:solidFill>
                <a:effectLst>
                  <a:outerShdw blurRad="38100" dist="38100" dir="2700000" algn="tl">
                    <a:srgbClr val="000000">
                      <a:alpha val="43137"/>
                    </a:srgbClr>
                  </a:outerShdw>
                </a:effectLst>
                <a:cs typeface="Calibri" panose="020F0502020204030204" pitchFamily="34" charset="0"/>
              </a:rPr>
              <a:t>Acts 9:16</a:t>
            </a:r>
          </a:p>
          <a:p>
            <a:pPr algn="just" fontAlgn="auto">
              <a:spcBef>
                <a:spcPts val="0"/>
              </a:spcBef>
              <a:spcAft>
                <a:spcPts val="0"/>
              </a:spcAft>
              <a:defRPr/>
            </a:pPr>
            <a:r>
              <a:rPr lang="en-US" altLang="en-US" sz="3600" dirty="0">
                <a:effectLst>
                  <a:outerShdw blurRad="38100" dist="38100" dir="2700000" algn="tl">
                    <a:srgbClr val="000000">
                      <a:alpha val="43137"/>
                    </a:srgbClr>
                  </a:outerShdw>
                </a:effectLst>
                <a:cs typeface="Calibri" panose="020F0502020204030204" pitchFamily="34" charset="0"/>
              </a:rPr>
              <a:t>“</a:t>
            </a:r>
            <a:r>
              <a:rPr lang="en-US" sz="3600" dirty="0">
                <a:effectLst>
                  <a:outerShdw blurRad="38100" dist="38100" dir="2700000" algn="tl">
                    <a:srgbClr val="000000">
                      <a:alpha val="43137"/>
                    </a:srgbClr>
                  </a:outerShdw>
                </a:effectLst>
                <a:cs typeface="Calibri" panose="020F0502020204030204" pitchFamily="34" charset="0"/>
              </a:rPr>
              <a:t>for I will show him how much 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must</a:t>
            </a: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t>
            </a:r>
            <a:r>
              <a:rPr lang="en-US" sz="3600"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t>
            </a:r>
            <a:r>
              <a:rPr lang="en-US" sz="3600" i="1" dirty="0" err="1">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dei</a:t>
            </a:r>
            <a:r>
              <a:rPr lang="en-US" sz="3600"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cs typeface="Calibri" panose="020F0502020204030204" pitchFamily="34" charset="0"/>
              </a:rPr>
              <a:t>suffer for My name’s sake.</a:t>
            </a: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t>
            </a:r>
            <a:endParaRPr lang="en-US" alt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0A8CA436-6462-A141-13A7-D99963B2CB2F}"/>
              </a:ext>
            </a:extLst>
          </p:cNvPr>
          <p:cNvPicPr>
            <a:picLocks noChangeAspect="1"/>
          </p:cNvPicPr>
          <p:nvPr/>
        </p:nvPicPr>
        <p:blipFill>
          <a:blip r:embed="rId3"/>
          <a:stretch>
            <a:fillRect/>
          </a:stretch>
        </p:blipFill>
        <p:spPr>
          <a:xfrm>
            <a:off x="4401165" y="2240177"/>
            <a:ext cx="3389670" cy="2377646"/>
          </a:xfrm>
          <a:prstGeom prst="rect">
            <a:avLst/>
          </a:prstGeom>
        </p:spPr>
      </p:pic>
    </p:spTree>
    <p:extLst>
      <p:ext uri="{BB962C8B-B14F-4D97-AF65-F5344CB8AC3E}">
        <p14:creationId xmlns:p14="http://schemas.microsoft.com/office/powerpoint/2010/main" val="2572704511"/>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4"/>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extLst>
            <a:ext uri="{909E8E84-426E-40DD-AFC4-6F175D3DCCD1}">
              <a14:hiddenFill xmlns:a14="http://schemas.microsoft.com/office/drawing/2010/main">
                <a:solidFill>
                  <a:srgbClr val="FFFFFF"/>
                </a:solidFill>
              </a14:hiddenFill>
            </a:ext>
          </a:extLst>
        </p:spPr>
      </p:pic>
      <p:sp>
        <p:nvSpPr>
          <p:cNvPr id="134147" name="Rectangle 1"/>
          <p:cNvSpPr>
            <a:spLocks noChangeArrowheads="1"/>
          </p:cNvSpPr>
          <p:nvPr/>
        </p:nvSpPr>
        <p:spPr bwMode="auto">
          <a:xfrm>
            <a:off x="609599" y="0"/>
            <a:ext cx="10982325" cy="2523768"/>
          </a:xfrm>
          <a:prstGeom prst="rect">
            <a:avLst/>
          </a:prstGeom>
          <a:noFill/>
          <a:ln w="28575">
            <a:noFill/>
            <a:miter lim="800000"/>
            <a:headEnd/>
            <a:tailEnd/>
          </a:ln>
        </p:spPr>
        <p:txBody>
          <a:bodyPr wrap="square">
            <a:spAutoFit/>
          </a:bodyPr>
          <a:lstStyle/>
          <a:p>
            <a:pPr algn="ctr">
              <a:spcBef>
                <a:spcPts val="0"/>
              </a:spcBef>
              <a:spcAft>
                <a:spcPts val="1200"/>
              </a:spcAft>
              <a:buClr>
                <a:schemeClr val="tx2"/>
              </a:buClr>
              <a:buSzPct val="75000"/>
              <a:defRPr/>
            </a:pPr>
            <a:r>
              <a:rPr lang="en-US" altLang="en-US" sz="4000" dirty="0">
                <a:solidFill>
                  <a:srgbClr val="00FFFF"/>
                </a:solidFill>
                <a:effectLst>
                  <a:outerShdw blurRad="38100" dist="38100" dir="2700000" algn="tl">
                    <a:srgbClr val="000000">
                      <a:alpha val="43137"/>
                    </a:srgbClr>
                  </a:outerShdw>
                </a:effectLst>
                <a:cs typeface="Calibri" panose="020F0502020204030204" pitchFamily="34" charset="0"/>
              </a:rPr>
              <a:t>Acts 4:12</a:t>
            </a:r>
          </a:p>
          <a:p>
            <a:pPr algn="just" fontAlgn="auto">
              <a:spcBef>
                <a:spcPts val="0"/>
              </a:spcBef>
              <a:spcAft>
                <a:spcPts val="0"/>
              </a:spcAft>
              <a:defRPr/>
            </a:pPr>
            <a:r>
              <a:rPr lang="en-US" altLang="en-US" sz="3600" kern="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And there is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salvation in no one else</a:t>
            </a: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for there is no other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name</a:t>
            </a: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under heaven that has been given among men by which we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must</a:t>
            </a: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t>
            </a:r>
            <a:r>
              <a:rPr lang="en-US" sz="3600"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t>
            </a:r>
            <a:r>
              <a:rPr lang="en-US" sz="3600" i="1" dirty="0" err="1">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dei</a:t>
            </a:r>
            <a:r>
              <a:rPr lang="en-US" sz="3600"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be saved.”</a:t>
            </a:r>
            <a:endParaRPr lang="en-US" alt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A35BEB08-1BB9-F8FA-B5E8-859630FDEE0C}"/>
              </a:ext>
            </a:extLst>
          </p:cNvPr>
          <p:cNvPicPr>
            <a:picLocks noChangeAspect="1"/>
          </p:cNvPicPr>
          <p:nvPr/>
        </p:nvPicPr>
        <p:blipFill rotWithShape="1">
          <a:blip r:embed="rId3"/>
          <a:srcRect l="23913" r="27391" b="12353"/>
          <a:stretch/>
        </p:blipFill>
        <p:spPr>
          <a:xfrm>
            <a:off x="4446397" y="2667000"/>
            <a:ext cx="3299206" cy="219456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881166552"/>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44F40B62-61CB-0446-B5B3-BA9EB5AA67C6}"/>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extLst>
            <a:ext uri="{909E8E84-426E-40DD-AFC4-6F175D3DCCD1}">
              <a14:hiddenFill xmlns:a14="http://schemas.microsoft.com/office/drawing/2010/main">
                <a:solidFill>
                  <a:srgbClr val="FFFFFF"/>
                </a:solidFill>
              </a14:hiddenFill>
            </a:ext>
          </a:extLst>
        </p:spPr>
      </p:pic>
      <p:sp>
        <p:nvSpPr>
          <p:cNvPr id="134147" name="Rectangle 1"/>
          <p:cNvSpPr>
            <a:spLocks noChangeArrowheads="1"/>
          </p:cNvSpPr>
          <p:nvPr/>
        </p:nvSpPr>
        <p:spPr bwMode="auto">
          <a:xfrm>
            <a:off x="609601" y="0"/>
            <a:ext cx="10972800" cy="2523768"/>
          </a:xfrm>
          <a:prstGeom prst="rect">
            <a:avLst/>
          </a:prstGeom>
          <a:noFill/>
          <a:ln w="28575">
            <a:noFill/>
            <a:miter lim="800000"/>
            <a:headEnd/>
            <a:tailEnd/>
          </a:ln>
        </p:spPr>
        <p:txBody>
          <a:bodyPr wrap="square">
            <a:spAutoFit/>
          </a:bodyPr>
          <a:lstStyle/>
          <a:p>
            <a:pPr algn="ctr">
              <a:spcBef>
                <a:spcPts val="0"/>
              </a:spcBef>
              <a:spcAft>
                <a:spcPts val="1200"/>
              </a:spcAft>
              <a:buClr>
                <a:schemeClr val="tx2"/>
              </a:buClr>
              <a:buSzPct val="75000"/>
              <a:defRPr/>
            </a:pPr>
            <a:r>
              <a:rPr lang="en-US" altLang="en-US" sz="4000" dirty="0">
                <a:solidFill>
                  <a:srgbClr val="00FFFF"/>
                </a:solidFill>
                <a:effectLst>
                  <a:outerShdw blurRad="38100" dist="38100" dir="2700000" algn="tl">
                    <a:srgbClr val="000000">
                      <a:alpha val="43137"/>
                    </a:srgbClr>
                  </a:outerShdw>
                </a:effectLst>
                <a:cs typeface="Calibri" panose="020F0502020204030204" pitchFamily="34" charset="0"/>
              </a:rPr>
              <a:t>Luke 4:43</a:t>
            </a:r>
          </a:p>
          <a:p>
            <a:pPr algn="just" fontAlgn="auto">
              <a:spcBef>
                <a:spcPts val="0"/>
              </a:spcBef>
              <a:spcAft>
                <a:spcPts val="0"/>
              </a:spcAft>
              <a:defRPr/>
            </a:pPr>
            <a:r>
              <a:rPr lang="en-US" altLang="en-US" sz="3600" kern="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t>
            </a:r>
            <a:r>
              <a:rPr lang="en-US" sz="3600" dirty="0">
                <a:latin typeface="Calibri" panose="020F0502020204030204" pitchFamily="34" charset="0"/>
                <a:ea typeface="Calibri" panose="020F0502020204030204" pitchFamily="34" charset="0"/>
                <a:cs typeface="Calibri" panose="020F0502020204030204" pitchFamily="34" charset="0"/>
              </a:rPr>
              <a:t>But He said to them, “I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must</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i="1" dirty="0">
                <a:latin typeface="Calibri" panose="020F0502020204030204" pitchFamily="34" charset="0"/>
                <a:ea typeface="Calibri" panose="020F0502020204030204" pitchFamily="34" charset="0"/>
                <a:cs typeface="Calibri" panose="020F0502020204030204" pitchFamily="34" charset="0"/>
              </a:rPr>
              <a:t>[</a:t>
            </a:r>
            <a:r>
              <a:rPr lang="en-US" sz="3600" i="1" dirty="0" err="1">
                <a:latin typeface="Calibri" panose="020F0502020204030204" pitchFamily="34" charset="0"/>
                <a:ea typeface="Calibri" panose="020F0502020204030204" pitchFamily="34" charset="0"/>
                <a:cs typeface="Calibri" panose="020F0502020204030204" pitchFamily="34" charset="0"/>
              </a:rPr>
              <a:t>dei</a:t>
            </a:r>
            <a:r>
              <a:rPr lang="en-US" sz="3600" i="1" dirty="0">
                <a:latin typeface="Calibri" panose="020F0502020204030204" pitchFamily="34" charset="0"/>
                <a:ea typeface="Calibri" panose="020F0502020204030204" pitchFamily="34" charset="0"/>
                <a:cs typeface="Calibri" panose="020F0502020204030204" pitchFamily="34" charset="0"/>
              </a:rPr>
              <a:t>] </a:t>
            </a:r>
            <a:r>
              <a:rPr lang="en-US" sz="3600" dirty="0">
                <a:latin typeface="Calibri" panose="020F0502020204030204" pitchFamily="34" charset="0"/>
                <a:ea typeface="Calibri" panose="020F0502020204030204" pitchFamily="34" charset="0"/>
                <a:cs typeface="Calibri" panose="020F0502020204030204" pitchFamily="34" charset="0"/>
              </a:rPr>
              <a:t>preach the kingdom of God to the other cities also, for I was sent for this purpose.”</a:t>
            </a:r>
            <a:r>
              <a:rPr lang="en-US" alt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t>
            </a:r>
          </a:p>
        </p:txBody>
      </p:sp>
      <p:pic>
        <p:nvPicPr>
          <p:cNvPr id="6" name="Picture 5">
            <a:extLst>
              <a:ext uri="{FF2B5EF4-FFF2-40B4-BE49-F238E27FC236}">
                <a16:creationId xmlns:a16="http://schemas.microsoft.com/office/drawing/2014/main" id="{EFF518DE-BF49-0F79-C4EC-631B7786451B}"/>
              </a:ext>
            </a:extLst>
          </p:cNvPr>
          <p:cNvPicPr>
            <a:picLocks noChangeAspect="1"/>
          </p:cNvPicPr>
          <p:nvPr/>
        </p:nvPicPr>
        <p:blipFill>
          <a:blip r:embed="rId3"/>
          <a:stretch>
            <a:fillRect/>
          </a:stretch>
        </p:blipFill>
        <p:spPr>
          <a:xfrm>
            <a:off x="4485721" y="2514600"/>
            <a:ext cx="3220558" cy="22860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763216334"/>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2484EF7D-654E-B62D-34D9-D5BBEAFFC348}"/>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extLst>
            <a:ext uri="{909E8E84-426E-40DD-AFC4-6F175D3DCCD1}">
              <a14:hiddenFill xmlns:a14="http://schemas.microsoft.com/office/drawing/2010/main">
                <a:solidFill>
                  <a:srgbClr val="FFFFFF"/>
                </a:solidFill>
              </a14:hiddenFill>
            </a:ext>
          </a:extLst>
        </p:spPr>
      </p:pic>
      <p:sp>
        <p:nvSpPr>
          <p:cNvPr id="134147" name="Rectangle 1"/>
          <p:cNvSpPr>
            <a:spLocks noChangeArrowheads="1"/>
          </p:cNvSpPr>
          <p:nvPr/>
        </p:nvSpPr>
        <p:spPr bwMode="auto">
          <a:xfrm>
            <a:off x="609600" y="0"/>
            <a:ext cx="10972800" cy="3077766"/>
          </a:xfrm>
          <a:prstGeom prst="rect">
            <a:avLst/>
          </a:prstGeom>
          <a:noFill/>
          <a:ln w="28575">
            <a:noFill/>
            <a:miter lim="800000"/>
            <a:headEnd/>
            <a:tailEnd/>
          </a:ln>
        </p:spPr>
        <p:txBody>
          <a:bodyPr wrap="square">
            <a:spAutoFit/>
          </a:bodyPr>
          <a:lstStyle/>
          <a:p>
            <a:pPr algn="ctr">
              <a:spcBef>
                <a:spcPts val="0"/>
              </a:spcBef>
              <a:spcAft>
                <a:spcPts val="1200"/>
              </a:spcAft>
              <a:buClr>
                <a:schemeClr val="tx2"/>
              </a:buClr>
              <a:buSzPct val="75000"/>
              <a:defRPr/>
            </a:pPr>
            <a:r>
              <a:rPr lang="en-US" altLang="en-US" sz="4000" dirty="0">
                <a:solidFill>
                  <a:srgbClr val="00FFFF"/>
                </a:solidFill>
                <a:effectLst>
                  <a:outerShdw blurRad="38100" dist="38100" dir="2700000" algn="tl">
                    <a:srgbClr val="000000">
                      <a:alpha val="43137"/>
                    </a:srgbClr>
                  </a:outerShdw>
                </a:effectLst>
                <a:cs typeface="Calibri" panose="020F0502020204030204" pitchFamily="34" charset="0"/>
              </a:rPr>
              <a:t>Luke 24:44</a:t>
            </a:r>
          </a:p>
          <a:p>
            <a:pPr algn="just" fontAlgn="auto">
              <a:spcBef>
                <a:spcPts val="0"/>
              </a:spcBef>
              <a:spcAft>
                <a:spcPts val="0"/>
              </a:spcAft>
              <a:defRPr/>
            </a:pPr>
            <a:r>
              <a:rPr lang="en-US" altLang="en-US" sz="3600" kern="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t>
            </a:r>
            <a:r>
              <a:rPr lang="en-US" sz="3600" dirty="0">
                <a:latin typeface="Calibri" panose="020F0502020204030204" pitchFamily="34" charset="0"/>
                <a:ea typeface="Calibri" panose="020F0502020204030204" pitchFamily="34" charset="0"/>
                <a:cs typeface="Calibri" panose="020F0502020204030204" pitchFamily="34" charset="0"/>
              </a:rPr>
              <a:t>Now He said to them, “These are My words which I spoke to you while I was still with you, that all things which are written about Me in the Law of Moses and the Prophets and the Psalms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must</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i="1" dirty="0">
                <a:latin typeface="Calibri" panose="020F0502020204030204" pitchFamily="34" charset="0"/>
                <a:ea typeface="Calibri" panose="020F0502020204030204" pitchFamily="34" charset="0"/>
                <a:cs typeface="Calibri" panose="020F0502020204030204" pitchFamily="34" charset="0"/>
              </a:rPr>
              <a:t>[</a:t>
            </a:r>
            <a:r>
              <a:rPr lang="en-US" sz="3600" i="1" dirty="0" err="1">
                <a:latin typeface="Calibri" panose="020F0502020204030204" pitchFamily="34" charset="0"/>
                <a:ea typeface="Calibri" panose="020F0502020204030204" pitchFamily="34" charset="0"/>
                <a:cs typeface="Calibri" panose="020F0502020204030204" pitchFamily="34" charset="0"/>
              </a:rPr>
              <a:t>dei</a:t>
            </a:r>
            <a:r>
              <a:rPr lang="en-US" sz="3600" i="1" dirty="0">
                <a:latin typeface="Calibri" panose="020F0502020204030204" pitchFamily="34" charset="0"/>
                <a:ea typeface="Calibri" panose="020F0502020204030204" pitchFamily="34" charset="0"/>
                <a:cs typeface="Calibri" panose="020F0502020204030204" pitchFamily="34" charset="0"/>
              </a:rPr>
              <a:t>] </a:t>
            </a:r>
            <a:r>
              <a:rPr lang="en-US" sz="3600" dirty="0">
                <a:latin typeface="Calibri" panose="020F0502020204030204" pitchFamily="34" charset="0"/>
                <a:ea typeface="Calibri" panose="020F0502020204030204" pitchFamily="34" charset="0"/>
                <a:cs typeface="Calibri" panose="020F0502020204030204" pitchFamily="34" charset="0"/>
              </a:rPr>
              <a:t>be fulfilled.</a:t>
            </a: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t>
            </a:r>
            <a:endParaRPr lang="en-US" alt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9E1F0E27-945F-7978-6416-DC2F8C7B7D1F}"/>
              </a:ext>
            </a:extLst>
          </p:cNvPr>
          <p:cNvPicPr>
            <a:picLocks noChangeAspect="1"/>
          </p:cNvPicPr>
          <p:nvPr/>
        </p:nvPicPr>
        <p:blipFill rotWithShape="1">
          <a:blip r:embed="rId3"/>
          <a:srcRect l="18000" r="16400"/>
          <a:stretch/>
        </p:blipFill>
        <p:spPr>
          <a:xfrm>
            <a:off x="5135392" y="3154680"/>
            <a:ext cx="1921217" cy="164592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503370726"/>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9:10-19a</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Healing</a:t>
            </a:r>
          </a:p>
        </p:txBody>
      </p:sp>
      <p:sp>
        <p:nvSpPr>
          <p:cNvPr id="161795" name="Rectangle 3"/>
          <p:cNvSpPr>
            <a:spLocks noGrp="1" noChangeArrowheads="1"/>
          </p:cNvSpPr>
          <p:nvPr>
            <p:ph type="body" idx="1"/>
          </p:nvPr>
        </p:nvSpPr>
        <p:spPr>
          <a:xfrm>
            <a:off x="838200" y="1676400"/>
            <a:ext cx="7086600" cy="31242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Call of Ananias (10)</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God’s instructions to Ananias (11-12)</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Ananias’ objection (13-14)</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God’s response (15-16)</a:t>
            </a:r>
          </a:p>
          <a:p>
            <a:pPr marL="457200" lvl="3" indent="-457200">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Ananias’ obedience (17)</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Saul’s healing (18-19a)</a:t>
            </a:r>
          </a:p>
        </p:txBody>
      </p:sp>
      <p:pic>
        <p:nvPicPr>
          <p:cNvPr id="2" name="Picture 1">
            <a:extLst>
              <a:ext uri="{FF2B5EF4-FFF2-40B4-BE49-F238E27FC236}">
                <a16:creationId xmlns:a16="http://schemas.microsoft.com/office/drawing/2014/main" id="{ACD253F0-8F4A-93E0-C8AB-4D044A1EE27C}"/>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365371273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9:10-19a</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Healing</a:t>
            </a:r>
          </a:p>
        </p:txBody>
      </p:sp>
      <p:sp>
        <p:nvSpPr>
          <p:cNvPr id="161795" name="Rectangle 3"/>
          <p:cNvSpPr>
            <a:spLocks noGrp="1" noChangeArrowheads="1"/>
          </p:cNvSpPr>
          <p:nvPr>
            <p:ph type="body" idx="1"/>
          </p:nvPr>
        </p:nvSpPr>
        <p:spPr>
          <a:xfrm>
            <a:off x="838200" y="1676400"/>
            <a:ext cx="7086600" cy="31242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Call of Ananias (10)</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God’s instructions to Ananias (11-12)</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Ananias’ objection (13-14)</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God’s response (15-16)</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Ananias’ obedience (17)</a:t>
            </a:r>
          </a:p>
          <a:p>
            <a:pPr marL="457200" lvl="3" indent="-457200">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Saul’s healing (18-19a)</a:t>
            </a:r>
          </a:p>
        </p:txBody>
      </p:sp>
      <p:pic>
        <p:nvPicPr>
          <p:cNvPr id="2" name="Picture 1">
            <a:extLst>
              <a:ext uri="{FF2B5EF4-FFF2-40B4-BE49-F238E27FC236}">
                <a16:creationId xmlns:a16="http://schemas.microsoft.com/office/drawing/2014/main" id="{ACD253F0-8F4A-93E0-C8AB-4D044A1EE27C}"/>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108580794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55E07E-0FE0-84D3-318D-89B920412A60}"/>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2E9CD666-8B6D-841B-F883-6F0B86FCE02E}"/>
              </a:ext>
            </a:extLst>
          </p:cNvPr>
          <p:cNvSpPr>
            <a:spLocks noGrp="1" noChangeArrowheads="1"/>
          </p:cNvSpPr>
          <p:nvPr>
            <p:ph type="title"/>
          </p:nvPr>
        </p:nvSpPr>
        <p:spPr>
          <a:xfrm>
            <a:off x="3267075" y="228600"/>
            <a:ext cx="5657850" cy="914400"/>
          </a:xfrm>
        </p:spPr>
        <p:txBody>
          <a:bodyPr/>
          <a:lstStyle/>
          <a:p>
            <a:pPr marL="742950" indent="-742950" algn="ctr" eaLnBrk="1" hangingPunct="1">
              <a:lnSpc>
                <a:spcPct val="100000"/>
              </a:lnSpc>
              <a:buClr>
                <a:srgbClr val="00FF00"/>
              </a:buClr>
              <a:buFont typeface="+mj-lt"/>
              <a:buAutoNum type="arabicPeriod" startAt="6"/>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9:18-19a</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Saul’s Healing</a:t>
            </a:r>
          </a:p>
        </p:txBody>
      </p:sp>
      <p:sp>
        <p:nvSpPr>
          <p:cNvPr id="161795" name="Rectangle 3">
            <a:extLst>
              <a:ext uri="{FF2B5EF4-FFF2-40B4-BE49-F238E27FC236}">
                <a16:creationId xmlns:a16="http://schemas.microsoft.com/office/drawing/2014/main" id="{86E8285B-575F-B80D-7266-ED590B97F6D3}"/>
              </a:ext>
            </a:extLst>
          </p:cNvPr>
          <p:cNvSpPr>
            <a:spLocks noGrp="1" noChangeArrowheads="1"/>
          </p:cNvSpPr>
          <p:nvPr>
            <p:ph type="body" idx="1"/>
          </p:nvPr>
        </p:nvSpPr>
        <p:spPr>
          <a:xfrm>
            <a:off x="1183038" y="2147130"/>
            <a:ext cx="7010400" cy="2377440"/>
          </a:xfrm>
        </p:spPr>
        <p:txBody>
          <a:bodyPr/>
          <a:lstStyle/>
          <a:p>
            <a:pPr marL="514350" lvl="3" indent="-514350" eaLnBrk="1" hangingPunct="1">
              <a:lnSpc>
                <a:spcPct val="100000"/>
              </a:lnSpc>
              <a:spcBef>
                <a:spcPts val="0"/>
              </a:spcBef>
              <a:spcAft>
                <a:spcPts val="36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Healing (18a)</a:t>
            </a:r>
          </a:p>
          <a:p>
            <a:pPr marL="514350" lvl="3" indent="-514350" eaLnBrk="1" hangingPunct="1">
              <a:lnSpc>
                <a:spcPct val="100000"/>
              </a:lnSpc>
              <a:spcBef>
                <a:spcPts val="0"/>
              </a:spcBef>
              <a:spcAft>
                <a:spcPts val="36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Baptism (18b)</a:t>
            </a:r>
          </a:p>
          <a:p>
            <a:pPr marL="514350" lvl="3" indent="-514350" eaLnBrk="1" hangingPunct="1">
              <a:lnSpc>
                <a:spcPct val="100000"/>
              </a:lnSpc>
              <a:spcBef>
                <a:spcPts val="0"/>
              </a:spcBef>
              <a:spcAft>
                <a:spcPts val="36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Break-fast (19a)</a:t>
            </a:r>
          </a:p>
        </p:txBody>
      </p:sp>
      <p:pic>
        <p:nvPicPr>
          <p:cNvPr id="2" name="Picture 1">
            <a:extLst>
              <a:ext uri="{FF2B5EF4-FFF2-40B4-BE49-F238E27FC236}">
                <a16:creationId xmlns:a16="http://schemas.microsoft.com/office/drawing/2014/main" id="{F21C4821-44D2-0BD2-D55E-55F3C7EDFD11}"/>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80706956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55E07E-0FE0-84D3-318D-89B920412A60}"/>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2E9CD666-8B6D-841B-F883-6F0B86FCE02E}"/>
              </a:ext>
            </a:extLst>
          </p:cNvPr>
          <p:cNvSpPr>
            <a:spLocks noGrp="1" noChangeArrowheads="1"/>
          </p:cNvSpPr>
          <p:nvPr>
            <p:ph type="title"/>
          </p:nvPr>
        </p:nvSpPr>
        <p:spPr>
          <a:xfrm>
            <a:off x="3267075" y="228600"/>
            <a:ext cx="5657850" cy="914400"/>
          </a:xfrm>
        </p:spPr>
        <p:txBody>
          <a:bodyPr/>
          <a:lstStyle/>
          <a:p>
            <a:pPr marL="742950" indent="-742950" algn="ctr" eaLnBrk="1" hangingPunct="1">
              <a:lnSpc>
                <a:spcPct val="100000"/>
              </a:lnSpc>
              <a:buClr>
                <a:srgbClr val="00FF00"/>
              </a:buClr>
              <a:buFont typeface="+mj-lt"/>
              <a:buAutoNum type="arabicPeriod" startAt="6"/>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9:18-19a</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Saul’s Healing</a:t>
            </a:r>
          </a:p>
        </p:txBody>
      </p:sp>
      <p:sp>
        <p:nvSpPr>
          <p:cNvPr id="161795" name="Rectangle 3">
            <a:extLst>
              <a:ext uri="{FF2B5EF4-FFF2-40B4-BE49-F238E27FC236}">
                <a16:creationId xmlns:a16="http://schemas.microsoft.com/office/drawing/2014/main" id="{86E8285B-575F-B80D-7266-ED590B97F6D3}"/>
              </a:ext>
            </a:extLst>
          </p:cNvPr>
          <p:cNvSpPr>
            <a:spLocks noGrp="1" noChangeArrowheads="1"/>
          </p:cNvSpPr>
          <p:nvPr>
            <p:ph type="body" idx="1"/>
          </p:nvPr>
        </p:nvSpPr>
        <p:spPr>
          <a:xfrm>
            <a:off x="1183038" y="2147130"/>
            <a:ext cx="7010400" cy="2377440"/>
          </a:xfrm>
        </p:spPr>
        <p:txBody>
          <a:bodyPr/>
          <a:lstStyle/>
          <a:p>
            <a:pPr marL="514350" lvl="3" indent="-514350" eaLnBrk="1" hangingPunct="1">
              <a:lnSpc>
                <a:spcPct val="100000"/>
              </a:lnSpc>
              <a:spcBef>
                <a:spcPts val="0"/>
              </a:spcBef>
              <a:spcAft>
                <a:spcPts val="36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Healing (18a)</a:t>
            </a:r>
          </a:p>
          <a:p>
            <a:pPr marL="514350" lvl="3" indent="-514350" eaLnBrk="1" hangingPunct="1">
              <a:lnSpc>
                <a:spcPct val="100000"/>
              </a:lnSpc>
              <a:spcBef>
                <a:spcPts val="0"/>
              </a:spcBef>
              <a:spcAft>
                <a:spcPts val="36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Baptism (18b)</a:t>
            </a:r>
          </a:p>
          <a:p>
            <a:pPr marL="514350" lvl="3" indent="-514350" eaLnBrk="1" hangingPunct="1">
              <a:lnSpc>
                <a:spcPct val="100000"/>
              </a:lnSpc>
              <a:spcBef>
                <a:spcPts val="0"/>
              </a:spcBef>
              <a:spcAft>
                <a:spcPts val="36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Break-fast (19a)</a:t>
            </a:r>
          </a:p>
        </p:txBody>
      </p:sp>
      <p:pic>
        <p:nvPicPr>
          <p:cNvPr id="2" name="Picture 1">
            <a:extLst>
              <a:ext uri="{FF2B5EF4-FFF2-40B4-BE49-F238E27FC236}">
                <a16:creationId xmlns:a16="http://schemas.microsoft.com/office/drawing/2014/main" id="{F21C4821-44D2-0BD2-D55E-55F3C7EDFD11}"/>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268867781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3BD754E-6B8E-47CB-99C4-691332F4F52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489928" y="137160"/>
            <a:ext cx="9212145" cy="6583680"/>
          </a:xfrm>
          <a:prstGeom prst="rect">
            <a:avLst/>
          </a:prstGeom>
        </p:spPr>
      </p:pic>
    </p:spTree>
    <p:extLst>
      <p:ext uri="{BB962C8B-B14F-4D97-AF65-F5344CB8AC3E}">
        <p14:creationId xmlns:p14="http://schemas.microsoft.com/office/powerpoint/2010/main" val="10130424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609600" y="1371600"/>
            <a:ext cx="8458200" cy="4953000"/>
          </a:xfrm>
        </p:spPr>
        <p:txBody>
          <a:bodyPr/>
          <a:lstStyle/>
          <a:p>
            <a:pPr marL="457200" lvl="1" indent="-457200" eaLnBrk="1" hangingPunct="1">
              <a:lnSpc>
                <a:spcPct val="150000"/>
              </a:lnSpc>
              <a:spcBef>
                <a:spcPts val="0"/>
              </a:spcBef>
              <a:spcAft>
                <a:spcPts val="12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Revelation (1-9)</a:t>
            </a:r>
          </a:p>
          <a:p>
            <a:pPr marL="457200" lvl="1" indent="-457200">
              <a:lnSpc>
                <a:spcPct val="15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Healing (10-19a)</a:t>
            </a:r>
          </a:p>
          <a:p>
            <a:pPr marL="457200" lvl="1" indent="-457200">
              <a:lnSpc>
                <a:spcPct val="15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Preaching (19b-22)</a:t>
            </a:r>
          </a:p>
          <a:p>
            <a:pPr marL="457200" lvl="1" indent="-457200">
              <a:lnSpc>
                <a:spcPct val="15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Conspiracy against Saul (23-25)</a:t>
            </a:r>
          </a:p>
          <a:p>
            <a:pPr marL="457200" lvl="1" indent="-457200">
              <a:lnSpc>
                <a:spcPct val="15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Return to Jerusalem (26-30)</a:t>
            </a:r>
          </a:p>
          <a:p>
            <a:pPr marL="457200" lvl="1" indent="-457200">
              <a:lnSpc>
                <a:spcPct val="15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Saul’s progress (31)</a:t>
            </a:r>
          </a:p>
          <a:p>
            <a:pPr marL="0" lvl="1" indent="0">
              <a:lnSpc>
                <a:spcPct val="100000"/>
              </a:lnSpc>
              <a:spcBef>
                <a:spcPts val="0"/>
              </a:spcBef>
              <a:spcAft>
                <a:spcPts val="1200"/>
              </a:spcAft>
              <a:buClr>
                <a:srgbClr val="CC66FF"/>
              </a:buClr>
              <a:buSzPct val="100000"/>
              <a:buNone/>
              <a:defRPr/>
            </a:pPr>
            <a:endParaRPr lang="en-US" sz="3200" dirty="0">
              <a:effectLst>
                <a:outerShdw blurRad="38100" dist="38100" dir="2700000" algn="tl">
                  <a:srgbClr val="000000">
                    <a:alpha val="43137"/>
                  </a:srgbClr>
                </a:outerShdw>
              </a:effectLst>
              <a:latin typeface="Calibri" panose="020F0502020204030204" pitchFamily="34" charset="0"/>
            </a:endParaRPr>
          </a:p>
        </p:txBody>
      </p:sp>
      <p:sp>
        <p:nvSpPr>
          <p:cNvPr id="3" name="Rectangle 2">
            <a:extLst>
              <a:ext uri="{FF2B5EF4-FFF2-40B4-BE49-F238E27FC236}">
                <a16:creationId xmlns:a16="http://schemas.microsoft.com/office/drawing/2014/main" id="{762CC507-6E5B-BC55-F4FA-0BF8C83792AF}"/>
              </a:ext>
            </a:extLst>
          </p:cNvPr>
          <p:cNvSpPr txBox="1">
            <a:spLocks noChangeArrowheads="1"/>
          </p:cNvSpPr>
          <p:nvPr/>
        </p:nvSpPr>
        <p:spPr bwMode="auto">
          <a:xfrm>
            <a:off x="2622804" y="152400"/>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Saul</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Acts 9:1-31</a:t>
            </a:r>
          </a:p>
        </p:txBody>
      </p:sp>
      <p:pic>
        <p:nvPicPr>
          <p:cNvPr id="2" name="Picture 1">
            <a:extLst>
              <a:ext uri="{FF2B5EF4-FFF2-40B4-BE49-F238E27FC236}">
                <a16:creationId xmlns:a16="http://schemas.microsoft.com/office/drawing/2014/main" id="{7A72BD90-8F05-22F2-8151-2126C36D3F90}"/>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21649046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55E07E-0FE0-84D3-318D-89B920412A60}"/>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2E9CD666-8B6D-841B-F883-6F0B86FCE02E}"/>
              </a:ext>
            </a:extLst>
          </p:cNvPr>
          <p:cNvSpPr>
            <a:spLocks noGrp="1" noChangeArrowheads="1"/>
          </p:cNvSpPr>
          <p:nvPr>
            <p:ph type="title"/>
          </p:nvPr>
        </p:nvSpPr>
        <p:spPr>
          <a:xfrm>
            <a:off x="3267075" y="228600"/>
            <a:ext cx="5657850" cy="914400"/>
          </a:xfrm>
        </p:spPr>
        <p:txBody>
          <a:bodyPr/>
          <a:lstStyle/>
          <a:p>
            <a:pPr marL="742950" indent="-742950" algn="ctr" eaLnBrk="1" hangingPunct="1">
              <a:lnSpc>
                <a:spcPct val="100000"/>
              </a:lnSpc>
              <a:buClr>
                <a:srgbClr val="00FF00"/>
              </a:buClr>
              <a:buFont typeface="+mj-lt"/>
              <a:buAutoNum type="arabicPeriod" startAt="6"/>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9:18-19a</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Saul’s Healing</a:t>
            </a:r>
          </a:p>
        </p:txBody>
      </p:sp>
      <p:sp>
        <p:nvSpPr>
          <p:cNvPr id="161795" name="Rectangle 3">
            <a:extLst>
              <a:ext uri="{FF2B5EF4-FFF2-40B4-BE49-F238E27FC236}">
                <a16:creationId xmlns:a16="http://schemas.microsoft.com/office/drawing/2014/main" id="{86E8285B-575F-B80D-7266-ED590B97F6D3}"/>
              </a:ext>
            </a:extLst>
          </p:cNvPr>
          <p:cNvSpPr>
            <a:spLocks noGrp="1" noChangeArrowheads="1"/>
          </p:cNvSpPr>
          <p:nvPr>
            <p:ph type="body" idx="1"/>
          </p:nvPr>
        </p:nvSpPr>
        <p:spPr>
          <a:xfrm>
            <a:off x="1183038" y="2147130"/>
            <a:ext cx="7010400" cy="2377440"/>
          </a:xfrm>
        </p:spPr>
        <p:txBody>
          <a:bodyPr/>
          <a:lstStyle/>
          <a:p>
            <a:pPr marL="514350" lvl="3" indent="-514350" eaLnBrk="1" hangingPunct="1">
              <a:lnSpc>
                <a:spcPct val="100000"/>
              </a:lnSpc>
              <a:spcBef>
                <a:spcPts val="0"/>
              </a:spcBef>
              <a:spcAft>
                <a:spcPts val="36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Healing (18a)</a:t>
            </a:r>
          </a:p>
          <a:p>
            <a:pPr marL="514350" lvl="3" indent="-514350" eaLnBrk="1" hangingPunct="1">
              <a:lnSpc>
                <a:spcPct val="100000"/>
              </a:lnSpc>
              <a:spcBef>
                <a:spcPts val="0"/>
              </a:spcBef>
              <a:spcAft>
                <a:spcPts val="36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Baptism (18b)</a:t>
            </a:r>
          </a:p>
          <a:p>
            <a:pPr marL="514350" lvl="3" indent="-514350" eaLnBrk="1" hangingPunct="1">
              <a:lnSpc>
                <a:spcPct val="100000"/>
              </a:lnSpc>
              <a:spcBef>
                <a:spcPts val="0"/>
              </a:spcBef>
              <a:spcAft>
                <a:spcPts val="36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Break-fast (19a)</a:t>
            </a:r>
          </a:p>
        </p:txBody>
      </p:sp>
      <p:pic>
        <p:nvPicPr>
          <p:cNvPr id="2" name="Picture 1">
            <a:extLst>
              <a:ext uri="{FF2B5EF4-FFF2-40B4-BE49-F238E27FC236}">
                <a16:creationId xmlns:a16="http://schemas.microsoft.com/office/drawing/2014/main" id="{F21C4821-44D2-0BD2-D55E-55F3C7EDFD11}"/>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173841115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55E07E-0FE0-84D3-318D-89B920412A60}"/>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2E9CD666-8B6D-841B-F883-6F0B86FCE02E}"/>
              </a:ext>
            </a:extLst>
          </p:cNvPr>
          <p:cNvSpPr>
            <a:spLocks noGrp="1" noChangeArrowheads="1"/>
          </p:cNvSpPr>
          <p:nvPr>
            <p:ph type="title"/>
          </p:nvPr>
        </p:nvSpPr>
        <p:spPr>
          <a:xfrm>
            <a:off x="3267075" y="228600"/>
            <a:ext cx="5657850" cy="914400"/>
          </a:xfrm>
        </p:spPr>
        <p:txBody>
          <a:bodyPr/>
          <a:lstStyle/>
          <a:p>
            <a:pPr marL="742950" indent="-742950" algn="ctr" eaLnBrk="1" hangingPunct="1">
              <a:lnSpc>
                <a:spcPct val="100000"/>
              </a:lnSpc>
              <a:buClr>
                <a:srgbClr val="00FF00"/>
              </a:buClr>
              <a:buFont typeface="+mj-lt"/>
              <a:buAutoNum type="arabicPeriod" startAt="6"/>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9:18-19a</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Saul’s Healing</a:t>
            </a:r>
          </a:p>
        </p:txBody>
      </p:sp>
      <p:sp>
        <p:nvSpPr>
          <p:cNvPr id="161795" name="Rectangle 3">
            <a:extLst>
              <a:ext uri="{FF2B5EF4-FFF2-40B4-BE49-F238E27FC236}">
                <a16:creationId xmlns:a16="http://schemas.microsoft.com/office/drawing/2014/main" id="{86E8285B-575F-B80D-7266-ED590B97F6D3}"/>
              </a:ext>
            </a:extLst>
          </p:cNvPr>
          <p:cNvSpPr>
            <a:spLocks noGrp="1" noChangeArrowheads="1"/>
          </p:cNvSpPr>
          <p:nvPr>
            <p:ph type="body" idx="1"/>
          </p:nvPr>
        </p:nvSpPr>
        <p:spPr>
          <a:xfrm>
            <a:off x="1183038" y="2147130"/>
            <a:ext cx="7010400" cy="2377440"/>
          </a:xfrm>
        </p:spPr>
        <p:txBody>
          <a:bodyPr/>
          <a:lstStyle/>
          <a:p>
            <a:pPr marL="514350" lvl="3" indent="-514350" eaLnBrk="1" hangingPunct="1">
              <a:lnSpc>
                <a:spcPct val="100000"/>
              </a:lnSpc>
              <a:spcBef>
                <a:spcPts val="0"/>
              </a:spcBef>
              <a:spcAft>
                <a:spcPts val="36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Healing (18a)</a:t>
            </a:r>
          </a:p>
          <a:p>
            <a:pPr marL="514350" lvl="3" indent="-514350" eaLnBrk="1" hangingPunct="1">
              <a:lnSpc>
                <a:spcPct val="100000"/>
              </a:lnSpc>
              <a:spcBef>
                <a:spcPts val="0"/>
              </a:spcBef>
              <a:spcAft>
                <a:spcPts val="36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Baptism (18b)</a:t>
            </a:r>
          </a:p>
          <a:p>
            <a:pPr marL="514350" lvl="3" indent="-514350" eaLnBrk="1" hangingPunct="1">
              <a:lnSpc>
                <a:spcPct val="100000"/>
              </a:lnSpc>
              <a:spcBef>
                <a:spcPts val="0"/>
              </a:spcBef>
              <a:spcAft>
                <a:spcPts val="36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Break-fast (19a)</a:t>
            </a:r>
          </a:p>
        </p:txBody>
      </p:sp>
      <p:pic>
        <p:nvPicPr>
          <p:cNvPr id="2" name="Picture 1">
            <a:extLst>
              <a:ext uri="{FF2B5EF4-FFF2-40B4-BE49-F238E27FC236}">
                <a16:creationId xmlns:a16="http://schemas.microsoft.com/office/drawing/2014/main" id="{F21C4821-44D2-0BD2-D55E-55F3C7EDFD11}"/>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348368736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609600" y="1371600"/>
            <a:ext cx="8458200" cy="4953000"/>
          </a:xfrm>
        </p:spPr>
        <p:txBody>
          <a:bodyPr/>
          <a:lstStyle/>
          <a:p>
            <a:pPr marL="457200" lvl="1" indent="-457200" eaLnBrk="1" hangingPunct="1">
              <a:lnSpc>
                <a:spcPct val="15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Revelation (1-9)</a:t>
            </a:r>
          </a:p>
          <a:p>
            <a:pPr marL="457200" lvl="1" indent="-457200">
              <a:lnSpc>
                <a:spcPct val="15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Healing (10-19a)</a:t>
            </a:r>
          </a:p>
          <a:p>
            <a:pPr marL="457200" lvl="1" indent="-457200">
              <a:lnSpc>
                <a:spcPct val="150000"/>
              </a:lnSpc>
              <a:spcBef>
                <a:spcPts val="0"/>
              </a:spcBef>
              <a:spcAft>
                <a:spcPts val="12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Preaching (19b-22)</a:t>
            </a:r>
          </a:p>
          <a:p>
            <a:pPr marL="457200" lvl="1" indent="-457200">
              <a:lnSpc>
                <a:spcPct val="15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Conspiracy against Saul (23-25)</a:t>
            </a:r>
          </a:p>
          <a:p>
            <a:pPr marL="457200" lvl="1" indent="-457200">
              <a:lnSpc>
                <a:spcPct val="15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Return to Jerusalem (26-30)</a:t>
            </a:r>
          </a:p>
          <a:p>
            <a:pPr marL="457200" lvl="1" indent="-457200">
              <a:lnSpc>
                <a:spcPct val="15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Saul’s progress (31)</a:t>
            </a:r>
          </a:p>
          <a:p>
            <a:pPr marL="0" lvl="1" indent="0">
              <a:lnSpc>
                <a:spcPct val="100000"/>
              </a:lnSpc>
              <a:spcBef>
                <a:spcPts val="0"/>
              </a:spcBef>
              <a:spcAft>
                <a:spcPts val="1200"/>
              </a:spcAft>
              <a:buClr>
                <a:srgbClr val="CC66FF"/>
              </a:buClr>
              <a:buSzPct val="100000"/>
              <a:buNone/>
              <a:defRPr/>
            </a:pPr>
            <a:endParaRPr lang="en-US" sz="3200" dirty="0">
              <a:effectLst>
                <a:outerShdw blurRad="38100" dist="38100" dir="2700000" algn="tl">
                  <a:srgbClr val="000000">
                    <a:alpha val="43137"/>
                  </a:srgbClr>
                </a:outerShdw>
              </a:effectLst>
              <a:latin typeface="Calibri" panose="020F0502020204030204" pitchFamily="34" charset="0"/>
            </a:endParaRPr>
          </a:p>
        </p:txBody>
      </p:sp>
      <p:sp>
        <p:nvSpPr>
          <p:cNvPr id="3" name="Rectangle 2">
            <a:extLst>
              <a:ext uri="{FF2B5EF4-FFF2-40B4-BE49-F238E27FC236}">
                <a16:creationId xmlns:a16="http://schemas.microsoft.com/office/drawing/2014/main" id="{762CC507-6E5B-BC55-F4FA-0BF8C83792AF}"/>
              </a:ext>
            </a:extLst>
          </p:cNvPr>
          <p:cNvSpPr txBox="1">
            <a:spLocks noChangeArrowheads="1"/>
          </p:cNvSpPr>
          <p:nvPr/>
        </p:nvSpPr>
        <p:spPr bwMode="auto">
          <a:xfrm>
            <a:off x="2622804" y="152400"/>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Saul</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Acts 9:1-31</a:t>
            </a:r>
          </a:p>
        </p:txBody>
      </p:sp>
      <p:pic>
        <p:nvPicPr>
          <p:cNvPr id="2" name="Picture 1">
            <a:extLst>
              <a:ext uri="{FF2B5EF4-FFF2-40B4-BE49-F238E27FC236}">
                <a16:creationId xmlns:a16="http://schemas.microsoft.com/office/drawing/2014/main" id="{7A72BD90-8F05-22F2-8151-2126C36D3F90}"/>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90706716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CC66FF"/>
              </a:buClr>
              <a:buFont typeface="+mj-lt"/>
              <a:buAutoNum type="alphaU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9:19b-22</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Saul’s Preaching</a:t>
            </a:r>
          </a:p>
        </p:txBody>
      </p:sp>
      <p:sp>
        <p:nvSpPr>
          <p:cNvPr id="161795" name="Rectangle 3"/>
          <p:cNvSpPr>
            <a:spLocks noGrp="1" noChangeArrowheads="1"/>
          </p:cNvSpPr>
          <p:nvPr>
            <p:ph type="body" idx="1"/>
          </p:nvPr>
        </p:nvSpPr>
        <p:spPr>
          <a:xfrm>
            <a:off x="838200" y="1676400"/>
            <a:ext cx="7086600" cy="31242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Saul’s home with the disciples (19b)</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Saul’s preaching (20)</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Response of the Hebrews (21)</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Saul’s power (22)</a:t>
            </a:r>
          </a:p>
        </p:txBody>
      </p:sp>
      <p:pic>
        <p:nvPicPr>
          <p:cNvPr id="2" name="Picture 1">
            <a:extLst>
              <a:ext uri="{FF2B5EF4-FFF2-40B4-BE49-F238E27FC236}">
                <a16:creationId xmlns:a16="http://schemas.microsoft.com/office/drawing/2014/main" id="{ACD253F0-8F4A-93E0-C8AB-4D044A1EE27C}"/>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27573727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CC66FF"/>
              </a:buClr>
              <a:buFont typeface="+mj-lt"/>
              <a:buAutoNum type="alphaU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9:19b-22</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Saul’s Preaching</a:t>
            </a:r>
          </a:p>
        </p:txBody>
      </p:sp>
      <p:sp>
        <p:nvSpPr>
          <p:cNvPr id="161795" name="Rectangle 3"/>
          <p:cNvSpPr>
            <a:spLocks noGrp="1" noChangeArrowheads="1"/>
          </p:cNvSpPr>
          <p:nvPr>
            <p:ph type="body" idx="1"/>
          </p:nvPr>
        </p:nvSpPr>
        <p:spPr>
          <a:xfrm>
            <a:off x="838200" y="1676400"/>
            <a:ext cx="7086600" cy="31242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Saul’s home with the disciples (19b)</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Saul’s preaching (20)</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Response of the Hebrews (21)</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Saul’s power (22)</a:t>
            </a:r>
          </a:p>
        </p:txBody>
      </p:sp>
      <p:pic>
        <p:nvPicPr>
          <p:cNvPr id="2" name="Picture 1">
            <a:extLst>
              <a:ext uri="{FF2B5EF4-FFF2-40B4-BE49-F238E27FC236}">
                <a16:creationId xmlns:a16="http://schemas.microsoft.com/office/drawing/2014/main" id="{ACD253F0-8F4A-93E0-C8AB-4D044A1EE27C}"/>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351333872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CC66FF"/>
              </a:buClr>
              <a:buFont typeface="+mj-lt"/>
              <a:buAutoNum type="alphaU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9:19b-22</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Saul’s Preaching</a:t>
            </a:r>
          </a:p>
        </p:txBody>
      </p:sp>
      <p:sp>
        <p:nvSpPr>
          <p:cNvPr id="161795" name="Rectangle 3"/>
          <p:cNvSpPr>
            <a:spLocks noGrp="1" noChangeArrowheads="1"/>
          </p:cNvSpPr>
          <p:nvPr>
            <p:ph type="body" idx="1"/>
          </p:nvPr>
        </p:nvSpPr>
        <p:spPr>
          <a:xfrm>
            <a:off x="838200" y="1676400"/>
            <a:ext cx="7086600" cy="31242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Saul’s home with the disciples (19b)</a:t>
            </a:r>
          </a:p>
          <a:p>
            <a:pPr marL="457200" lvl="3" indent="-457200">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Saul’s preaching (20)</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Response of the Hebrews (21)</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Saul’s power (22)</a:t>
            </a:r>
          </a:p>
        </p:txBody>
      </p:sp>
      <p:pic>
        <p:nvPicPr>
          <p:cNvPr id="2" name="Picture 1">
            <a:extLst>
              <a:ext uri="{FF2B5EF4-FFF2-40B4-BE49-F238E27FC236}">
                <a16:creationId xmlns:a16="http://schemas.microsoft.com/office/drawing/2014/main" id="{ACD253F0-8F4A-93E0-C8AB-4D044A1EE27C}"/>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83100954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CC66FF"/>
              </a:buClr>
              <a:buFont typeface="+mj-lt"/>
              <a:buAutoNum type="alphaU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9:19b-22</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Saul’s Preaching</a:t>
            </a:r>
          </a:p>
        </p:txBody>
      </p:sp>
      <p:sp>
        <p:nvSpPr>
          <p:cNvPr id="161795" name="Rectangle 3"/>
          <p:cNvSpPr>
            <a:spLocks noGrp="1" noChangeArrowheads="1"/>
          </p:cNvSpPr>
          <p:nvPr>
            <p:ph type="body" idx="1"/>
          </p:nvPr>
        </p:nvSpPr>
        <p:spPr>
          <a:xfrm>
            <a:off x="838200" y="1676400"/>
            <a:ext cx="7086600" cy="31242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Saul’s home with the disciples (19b)</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Saul’s preaching (20)</a:t>
            </a:r>
          </a:p>
          <a:p>
            <a:pPr marL="457200" lvl="3" indent="-457200">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Response of the Hebrews (21)</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Saul’s power (22)</a:t>
            </a:r>
          </a:p>
        </p:txBody>
      </p:sp>
      <p:pic>
        <p:nvPicPr>
          <p:cNvPr id="2" name="Picture 1">
            <a:extLst>
              <a:ext uri="{FF2B5EF4-FFF2-40B4-BE49-F238E27FC236}">
                <a16:creationId xmlns:a16="http://schemas.microsoft.com/office/drawing/2014/main" id="{ACD253F0-8F4A-93E0-C8AB-4D044A1EE27C}"/>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382046155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CC66FF"/>
              </a:buClr>
              <a:buFont typeface="+mj-lt"/>
              <a:buAutoNum type="alphaU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9:19b-22</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Saul’s Preaching</a:t>
            </a:r>
          </a:p>
        </p:txBody>
      </p:sp>
      <p:sp>
        <p:nvSpPr>
          <p:cNvPr id="161795" name="Rectangle 3"/>
          <p:cNvSpPr>
            <a:spLocks noGrp="1" noChangeArrowheads="1"/>
          </p:cNvSpPr>
          <p:nvPr>
            <p:ph type="body" idx="1"/>
          </p:nvPr>
        </p:nvSpPr>
        <p:spPr>
          <a:xfrm>
            <a:off x="838200" y="1676400"/>
            <a:ext cx="7086600" cy="31242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Saul’s home with the disciples (19b)</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Saul’s preaching (20)</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Response of the Hebrews (21)</a:t>
            </a:r>
          </a:p>
          <a:p>
            <a:pPr marL="457200" lvl="3" indent="-457200">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Saul’s power (22)</a:t>
            </a:r>
          </a:p>
        </p:txBody>
      </p:sp>
      <p:pic>
        <p:nvPicPr>
          <p:cNvPr id="2" name="Picture 1">
            <a:extLst>
              <a:ext uri="{FF2B5EF4-FFF2-40B4-BE49-F238E27FC236}">
                <a16:creationId xmlns:a16="http://schemas.microsoft.com/office/drawing/2014/main" id="{ACD253F0-8F4A-93E0-C8AB-4D044A1EE27C}"/>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194366357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7" name="Picture 3">
            <a:extLst>
              <a:ext uri="{FF2B5EF4-FFF2-40B4-BE49-F238E27FC236}">
                <a16:creationId xmlns:a16="http://schemas.microsoft.com/office/drawing/2014/main" id="{18C6265D-EB20-461E-AAB3-6BF18CC4705E}"/>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656763" y="228600"/>
            <a:ext cx="8878475"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Oval 7">
            <a:extLst>
              <a:ext uri="{FF2B5EF4-FFF2-40B4-BE49-F238E27FC236}">
                <a16:creationId xmlns:a16="http://schemas.microsoft.com/office/drawing/2014/main" id="{ECFE538E-3818-BAE5-8D8C-10739C3823C7}"/>
              </a:ext>
            </a:extLst>
          </p:cNvPr>
          <p:cNvSpPr>
            <a:spLocks noChangeArrowheads="1"/>
          </p:cNvSpPr>
          <p:nvPr/>
        </p:nvSpPr>
        <p:spPr bwMode="auto">
          <a:xfrm>
            <a:off x="9753600" y="3886200"/>
            <a:ext cx="781637" cy="381000"/>
          </a:xfrm>
          <a:prstGeom prst="ellipse">
            <a:avLst/>
          </a:prstGeom>
          <a:noFill/>
          <a:ln w="381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dirty="0">
              <a:latin typeface="Corbel" panose="020B0503020204020204" pitchFamily="34" charset="0"/>
            </a:endParaRPr>
          </a:p>
        </p:txBody>
      </p:sp>
    </p:spTree>
    <p:extLst>
      <p:ext uri="{BB962C8B-B14F-4D97-AF65-F5344CB8AC3E}">
        <p14:creationId xmlns:p14="http://schemas.microsoft.com/office/powerpoint/2010/main" val="3247361594"/>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609600" y="1371600"/>
            <a:ext cx="8458200" cy="4953000"/>
          </a:xfrm>
        </p:spPr>
        <p:txBody>
          <a:bodyPr/>
          <a:lstStyle/>
          <a:p>
            <a:pPr marL="457200" lvl="1" indent="-457200" eaLnBrk="1" hangingPunct="1">
              <a:lnSpc>
                <a:spcPct val="15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Revelation (1-9)</a:t>
            </a:r>
          </a:p>
          <a:p>
            <a:pPr marL="457200" lvl="1" indent="-457200">
              <a:lnSpc>
                <a:spcPct val="15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Healing (10-19a)</a:t>
            </a:r>
          </a:p>
          <a:p>
            <a:pPr marL="457200" lvl="1" indent="-457200">
              <a:lnSpc>
                <a:spcPct val="15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Preaching (19b-22)</a:t>
            </a:r>
          </a:p>
          <a:p>
            <a:pPr marL="457200" lvl="1" indent="-457200">
              <a:lnSpc>
                <a:spcPct val="150000"/>
              </a:lnSpc>
              <a:spcBef>
                <a:spcPts val="0"/>
              </a:spcBef>
              <a:spcAft>
                <a:spcPts val="12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Conspiracy against Saul (23-25)</a:t>
            </a:r>
          </a:p>
          <a:p>
            <a:pPr marL="457200" lvl="1" indent="-457200">
              <a:lnSpc>
                <a:spcPct val="15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Return to Jerusalem (26-30)</a:t>
            </a:r>
          </a:p>
          <a:p>
            <a:pPr marL="457200" lvl="1" indent="-457200">
              <a:lnSpc>
                <a:spcPct val="15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Saul’s progress (31)</a:t>
            </a:r>
          </a:p>
          <a:p>
            <a:pPr marL="0" lvl="1" indent="0">
              <a:lnSpc>
                <a:spcPct val="100000"/>
              </a:lnSpc>
              <a:spcBef>
                <a:spcPts val="0"/>
              </a:spcBef>
              <a:spcAft>
                <a:spcPts val="1200"/>
              </a:spcAft>
              <a:buClr>
                <a:srgbClr val="CC66FF"/>
              </a:buClr>
              <a:buSzPct val="100000"/>
              <a:buNone/>
              <a:defRPr/>
            </a:pPr>
            <a:endParaRPr lang="en-US" sz="3200" dirty="0">
              <a:effectLst>
                <a:outerShdw blurRad="38100" dist="38100" dir="2700000" algn="tl">
                  <a:srgbClr val="000000">
                    <a:alpha val="43137"/>
                  </a:srgbClr>
                </a:outerShdw>
              </a:effectLst>
              <a:latin typeface="Calibri" panose="020F0502020204030204" pitchFamily="34" charset="0"/>
            </a:endParaRPr>
          </a:p>
        </p:txBody>
      </p:sp>
      <p:sp>
        <p:nvSpPr>
          <p:cNvPr id="3" name="Rectangle 2">
            <a:extLst>
              <a:ext uri="{FF2B5EF4-FFF2-40B4-BE49-F238E27FC236}">
                <a16:creationId xmlns:a16="http://schemas.microsoft.com/office/drawing/2014/main" id="{762CC507-6E5B-BC55-F4FA-0BF8C83792AF}"/>
              </a:ext>
            </a:extLst>
          </p:cNvPr>
          <p:cNvSpPr txBox="1">
            <a:spLocks noChangeArrowheads="1"/>
          </p:cNvSpPr>
          <p:nvPr/>
        </p:nvSpPr>
        <p:spPr bwMode="auto">
          <a:xfrm>
            <a:off x="2622804" y="152400"/>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Saul</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Acts 9:1-31</a:t>
            </a:r>
          </a:p>
        </p:txBody>
      </p:sp>
      <p:pic>
        <p:nvPicPr>
          <p:cNvPr id="2" name="Picture 1">
            <a:extLst>
              <a:ext uri="{FF2B5EF4-FFF2-40B4-BE49-F238E27FC236}">
                <a16:creationId xmlns:a16="http://schemas.microsoft.com/office/drawing/2014/main" id="{7A72BD90-8F05-22F2-8151-2126C36D3F90}"/>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38659841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CC66FF"/>
              </a:buClr>
              <a:buFont typeface="+mj-lt"/>
              <a:buAutoNum type="alphaU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9:1-9</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Revelation</a:t>
            </a:r>
          </a:p>
        </p:txBody>
      </p:sp>
      <p:sp>
        <p:nvSpPr>
          <p:cNvPr id="161795" name="Rectangle 3"/>
          <p:cNvSpPr>
            <a:spLocks noGrp="1" noChangeArrowheads="1"/>
          </p:cNvSpPr>
          <p:nvPr>
            <p:ph type="body" idx="1"/>
          </p:nvPr>
        </p:nvSpPr>
        <p:spPr>
          <a:xfrm>
            <a:off x="762000" y="2057400"/>
            <a:ext cx="7086600" cy="31242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Saul’s persecution (1-2)</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Saul’s revelation (3-7)</a:t>
            </a:r>
          </a:p>
          <a:p>
            <a:pPr marL="457200" lvl="3" indent="-457200">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Saul’s reaction (8-9)</a:t>
            </a:r>
          </a:p>
        </p:txBody>
      </p:sp>
      <p:pic>
        <p:nvPicPr>
          <p:cNvPr id="2" name="Picture 1">
            <a:extLst>
              <a:ext uri="{FF2B5EF4-FFF2-40B4-BE49-F238E27FC236}">
                <a16:creationId xmlns:a16="http://schemas.microsoft.com/office/drawing/2014/main" id="{ACD253F0-8F4A-93E0-C8AB-4D044A1EE27C}"/>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367988336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CC66FF"/>
              </a:buClr>
              <a:buFont typeface="+mj-lt"/>
              <a:buAutoNum type="alphaUcPeriod"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9:23-25</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Conspiracy Against Saul</a:t>
            </a:r>
          </a:p>
        </p:txBody>
      </p:sp>
      <p:sp>
        <p:nvSpPr>
          <p:cNvPr id="161795" name="Rectangle 3"/>
          <p:cNvSpPr>
            <a:spLocks noGrp="1" noChangeArrowheads="1"/>
          </p:cNvSpPr>
          <p:nvPr>
            <p:ph type="body" idx="1"/>
          </p:nvPr>
        </p:nvSpPr>
        <p:spPr>
          <a:xfrm>
            <a:off x="838200" y="1676400"/>
            <a:ext cx="7086600" cy="31242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Plot against Saul (23)</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Saul’s awareness (24a)</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Plot’s execution (24b)</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Saul’s escape (25)</a:t>
            </a:r>
          </a:p>
        </p:txBody>
      </p:sp>
      <p:pic>
        <p:nvPicPr>
          <p:cNvPr id="2" name="Picture 1">
            <a:extLst>
              <a:ext uri="{FF2B5EF4-FFF2-40B4-BE49-F238E27FC236}">
                <a16:creationId xmlns:a16="http://schemas.microsoft.com/office/drawing/2014/main" id="{ACD253F0-8F4A-93E0-C8AB-4D044A1EE27C}"/>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3978288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CC66FF"/>
              </a:buClr>
              <a:buFont typeface="+mj-lt"/>
              <a:buAutoNum type="alphaUcPeriod"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9:23-25</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Conspiracy Against Saul</a:t>
            </a:r>
          </a:p>
        </p:txBody>
      </p:sp>
      <p:sp>
        <p:nvSpPr>
          <p:cNvPr id="161795" name="Rectangle 3"/>
          <p:cNvSpPr>
            <a:spLocks noGrp="1" noChangeArrowheads="1"/>
          </p:cNvSpPr>
          <p:nvPr>
            <p:ph type="body" idx="1"/>
          </p:nvPr>
        </p:nvSpPr>
        <p:spPr>
          <a:xfrm>
            <a:off x="838200" y="1676400"/>
            <a:ext cx="7086600" cy="31242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Plot against Saul (23)</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Saul’s awareness (24a)</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Plot’s execution (24b)</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Saul’s escape (25)</a:t>
            </a:r>
          </a:p>
        </p:txBody>
      </p:sp>
      <p:pic>
        <p:nvPicPr>
          <p:cNvPr id="2" name="Picture 1">
            <a:extLst>
              <a:ext uri="{FF2B5EF4-FFF2-40B4-BE49-F238E27FC236}">
                <a16:creationId xmlns:a16="http://schemas.microsoft.com/office/drawing/2014/main" id="{ACD253F0-8F4A-93E0-C8AB-4D044A1EE27C}"/>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95831525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CC66FF"/>
              </a:buClr>
              <a:buFont typeface="+mj-lt"/>
              <a:buAutoNum type="alphaUcPeriod"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9:23-25</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Conspiracy Against Saul</a:t>
            </a:r>
          </a:p>
        </p:txBody>
      </p:sp>
      <p:sp>
        <p:nvSpPr>
          <p:cNvPr id="161795" name="Rectangle 3"/>
          <p:cNvSpPr>
            <a:spLocks noGrp="1" noChangeArrowheads="1"/>
          </p:cNvSpPr>
          <p:nvPr>
            <p:ph type="body" idx="1"/>
          </p:nvPr>
        </p:nvSpPr>
        <p:spPr>
          <a:xfrm>
            <a:off x="838200" y="1676400"/>
            <a:ext cx="7086600" cy="31242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Plot against Saul (23)</a:t>
            </a:r>
          </a:p>
          <a:p>
            <a:pPr marL="457200" lvl="3" indent="-457200">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Saul’s awareness (24a)</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Plot’s execution (24b)</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Saul’s escape (25)</a:t>
            </a:r>
          </a:p>
        </p:txBody>
      </p:sp>
      <p:pic>
        <p:nvPicPr>
          <p:cNvPr id="2" name="Picture 1">
            <a:extLst>
              <a:ext uri="{FF2B5EF4-FFF2-40B4-BE49-F238E27FC236}">
                <a16:creationId xmlns:a16="http://schemas.microsoft.com/office/drawing/2014/main" id="{ACD253F0-8F4A-93E0-C8AB-4D044A1EE27C}"/>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75944718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CC66FF"/>
              </a:buClr>
              <a:buFont typeface="+mj-lt"/>
              <a:buAutoNum type="alphaUcPeriod"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9:23-25</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Conspiracy Against Saul</a:t>
            </a:r>
          </a:p>
        </p:txBody>
      </p:sp>
      <p:sp>
        <p:nvSpPr>
          <p:cNvPr id="161795" name="Rectangle 3"/>
          <p:cNvSpPr>
            <a:spLocks noGrp="1" noChangeArrowheads="1"/>
          </p:cNvSpPr>
          <p:nvPr>
            <p:ph type="body" idx="1"/>
          </p:nvPr>
        </p:nvSpPr>
        <p:spPr>
          <a:xfrm>
            <a:off x="838200" y="1676400"/>
            <a:ext cx="7086600" cy="31242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Plot against Saul (23)</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Saul’s awareness (24a)</a:t>
            </a:r>
          </a:p>
          <a:p>
            <a:pPr marL="457200" lvl="3" indent="-457200">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Plot’s execution (24b)</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Saul’s escape (25)</a:t>
            </a:r>
          </a:p>
        </p:txBody>
      </p:sp>
      <p:pic>
        <p:nvPicPr>
          <p:cNvPr id="2" name="Picture 1">
            <a:extLst>
              <a:ext uri="{FF2B5EF4-FFF2-40B4-BE49-F238E27FC236}">
                <a16:creationId xmlns:a16="http://schemas.microsoft.com/office/drawing/2014/main" id="{ACD253F0-8F4A-93E0-C8AB-4D044A1EE27C}"/>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385847964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CC66FF"/>
              </a:buClr>
              <a:buFont typeface="+mj-lt"/>
              <a:buAutoNum type="alphaUcPeriod"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9:23-25</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Conspiracy Against Saul</a:t>
            </a:r>
          </a:p>
        </p:txBody>
      </p:sp>
      <p:sp>
        <p:nvSpPr>
          <p:cNvPr id="161795" name="Rectangle 3"/>
          <p:cNvSpPr>
            <a:spLocks noGrp="1" noChangeArrowheads="1"/>
          </p:cNvSpPr>
          <p:nvPr>
            <p:ph type="body" idx="1"/>
          </p:nvPr>
        </p:nvSpPr>
        <p:spPr>
          <a:xfrm>
            <a:off x="838200" y="1676400"/>
            <a:ext cx="7086600" cy="31242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Plot against Saul (23)</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Saul’s awareness (24a)</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Plot’s execution (24b)</a:t>
            </a:r>
          </a:p>
          <a:p>
            <a:pPr marL="457200" lvl="3" indent="-457200">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Saul’s escape (25)</a:t>
            </a:r>
          </a:p>
        </p:txBody>
      </p:sp>
      <p:pic>
        <p:nvPicPr>
          <p:cNvPr id="2" name="Picture 1">
            <a:extLst>
              <a:ext uri="{FF2B5EF4-FFF2-40B4-BE49-F238E27FC236}">
                <a16:creationId xmlns:a16="http://schemas.microsoft.com/office/drawing/2014/main" id="{ACD253F0-8F4A-93E0-C8AB-4D044A1EE27C}"/>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415640747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7" name="Picture 3">
            <a:extLst>
              <a:ext uri="{FF2B5EF4-FFF2-40B4-BE49-F238E27FC236}">
                <a16:creationId xmlns:a16="http://schemas.microsoft.com/office/drawing/2014/main" id="{18C6265D-EB20-461E-AAB3-6BF18CC4705E}"/>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656763" y="228600"/>
            <a:ext cx="8878475"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Oval 7">
            <a:extLst>
              <a:ext uri="{FF2B5EF4-FFF2-40B4-BE49-F238E27FC236}">
                <a16:creationId xmlns:a16="http://schemas.microsoft.com/office/drawing/2014/main" id="{ECFE538E-3818-BAE5-8D8C-10739C3823C7}"/>
              </a:ext>
            </a:extLst>
          </p:cNvPr>
          <p:cNvSpPr>
            <a:spLocks noChangeArrowheads="1"/>
          </p:cNvSpPr>
          <p:nvPr/>
        </p:nvSpPr>
        <p:spPr bwMode="auto">
          <a:xfrm>
            <a:off x="9753600" y="3886200"/>
            <a:ext cx="781637" cy="381000"/>
          </a:xfrm>
          <a:prstGeom prst="ellipse">
            <a:avLst/>
          </a:prstGeom>
          <a:noFill/>
          <a:ln w="381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dirty="0">
              <a:latin typeface="Corbel" panose="020B0503020204020204" pitchFamily="34" charset="0"/>
            </a:endParaRPr>
          </a:p>
        </p:txBody>
      </p:sp>
      <p:sp>
        <p:nvSpPr>
          <p:cNvPr id="4" name="Oval 7">
            <a:extLst>
              <a:ext uri="{FF2B5EF4-FFF2-40B4-BE49-F238E27FC236}">
                <a16:creationId xmlns:a16="http://schemas.microsoft.com/office/drawing/2014/main" id="{8E6E1F13-FA45-5D35-60A8-6785FCD5571F}"/>
              </a:ext>
            </a:extLst>
          </p:cNvPr>
          <p:cNvSpPr>
            <a:spLocks noChangeArrowheads="1"/>
          </p:cNvSpPr>
          <p:nvPr/>
        </p:nvSpPr>
        <p:spPr bwMode="auto">
          <a:xfrm>
            <a:off x="9144000" y="4648200"/>
            <a:ext cx="914400" cy="381000"/>
          </a:xfrm>
          <a:prstGeom prst="ellipse">
            <a:avLst/>
          </a:prstGeom>
          <a:noFill/>
          <a:ln w="381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dirty="0">
              <a:latin typeface="Corbel" panose="020B0503020204020204" pitchFamily="34" charset="0"/>
            </a:endParaRPr>
          </a:p>
        </p:txBody>
      </p:sp>
    </p:spTree>
    <p:extLst>
      <p:ext uri="{BB962C8B-B14F-4D97-AF65-F5344CB8AC3E}">
        <p14:creationId xmlns:p14="http://schemas.microsoft.com/office/powerpoint/2010/main" val="2867286330"/>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609600" y="1371600"/>
            <a:ext cx="8458200" cy="4953000"/>
          </a:xfrm>
        </p:spPr>
        <p:txBody>
          <a:bodyPr/>
          <a:lstStyle/>
          <a:p>
            <a:pPr marL="457200" lvl="1" indent="-457200" eaLnBrk="1" hangingPunct="1">
              <a:lnSpc>
                <a:spcPct val="15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Revelation (1-9)</a:t>
            </a:r>
          </a:p>
          <a:p>
            <a:pPr marL="457200" lvl="1" indent="-457200">
              <a:lnSpc>
                <a:spcPct val="15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Healing (10-19a)</a:t>
            </a:r>
          </a:p>
          <a:p>
            <a:pPr marL="457200" lvl="1" indent="-457200">
              <a:lnSpc>
                <a:spcPct val="15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Preaching (19b-22)</a:t>
            </a:r>
          </a:p>
          <a:p>
            <a:pPr marL="457200" lvl="1" indent="-457200">
              <a:lnSpc>
                <a:spcPct val="15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Conspiracy against Saul (23-25)</a:t>
            </a:r>
          </a:p>
          <a:p>
            <a:pPr marL="457200" lvl="1" indent="-457200">
              <a:lnSpc>
                <a:spcPct val="150000"/>
              </a:lnSpc>
              <a:spcBef>
                <a:spcPts val="0"/>
              </a:spcBef>
              <a:spcAft>
                <a:spcPts val="12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Return to Jerusalem (26-30)</a:t>
            </a:r>
          </a:p>
          <a:p>
            <a:pPr marL="457200" lvl="1" indent="-457200">
              <a:lnSpc>
                <a:spcPct val="15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Saul’s progress (31)</a:t>
            </a:r>
          </a:p>
          <a:p>
            <a:pPr marL="0" lvl="1" indent="0">
              <a:lnSpc>
                <a:spcPct val="100000"/>
              </a:lnSpc>
              <a:spcBef>
                <a:spcPts val="0"/>
              </a:spcBef>
              <a:spcAft>
                <a:spcPts val="1200"/>
              </a:spcAft>
              <a:buClr>
                <a:srgbClr val="CC66FF"/>
              </a:buClr>
              <a:buSzPct val="100000"/>
              <a:buNone/>
              <a:defRPr/>
            </a:pPr>
            <a:endParaRPr lang="en-US" sz="3200" dirty="0">
              <a:effectLst>
                <a:outerShdw blurRad="38100" dist="38100" dir="2700000" algn="tl">
                  <a:srgbClr val="000000">
                    <a:alpha val="43137"/>
                  </a:srgbClr>
                </a:outerShdw>
              </a:effectLst>
              <a:latin typeface="Calibri" panose="020F0502020204030204" pitchFamily="34" charset="0"/>
            </a:endParaRPr>
          </a:p>
        </p:txBody>
      </p:sp>
      <p:sp>
        <p:nvSpPr>
          <p:cNvPr id="3" name="Rectangle 2">
            <a:extLst>
              <a:ext uri="{FF2B5EF4-FFF2-40B4-BE49-F238E27FC236}">
                <a16:creationId xmlns:a16="http://schemas.microsoft.com/office/drawing/2014/main" id="{762CC507-6E5B-BC55-F4FA-0BF8C83792AF}"/>
              </a:ext>
            </a:extLst>
          </p:cNvPr>
          <p:cNvSpPr txBox="1">
            <a:spLocks noChangeArrowheads="1"/>
          </p:cNvSpPr>
          <p:nvPr/>
        </p:nvSpPr>
        <p:spPr bwMode="auto">
          <a:xfrm>
            <a:off x="2622804" y="152400"/>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Saul</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Acts 9:1-31</a:t>
            </a:r>
          </a:p>
        </p:txBody>
      </p:sp>
      <p:pic>
        <p:nvPicPr>
          <p:cNvPr id="2" name="Picture 1">
            <a:extLst>
              <a:ext uri="{FF2B5EF4-FFF2-40B4-BE49-F238E27FC236}">
                <a16:creationId xmlns:a16="http://schemas.microsoft.com/office/drawing/2014/main" id="{7A72BD90-8F05-22F2-8151-2126C36D3F90}"/>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338805074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CC66FF"/>
              </a:buClr>
              <a:buFont typeface="+mj-lt"/>
              <a:buAutoNum type="alphaUcPeriod" startAt="5"/>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9:26-30</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Saul’s Return to Jerusalem</a:t>
            </a:r>
          </a:p>
        </p:txBody>
      </p:sp>
      <p:sp>
        <p:nvSpPr>
          <p:cNvPr id="161795" name="Rectangle 3"/>
          <p:cNvSpPr>
            <a:spLocks noGrp="1" noChangeArrowheads="1"/>
          </p:cNvSpPr>
          <p:nvPr>
            <p:ph type="body" idx="1"/>
          </p:nvPr>
        </p:nvSpPr>
        <p:spPr>
          <a:xfrm>
            <a:off x="838200" y="1676400"/>
            <a:ext cx="7086600" cy="31242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Jerusalem believers’ response (26)</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Barnabas takes Saul to apostles (27)</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Saul’s Jerusalem ministry (28-29)</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Saul’s escape (30)</a:t>
            </a:r>
          </a:p>
        </p:txBody>
      </p:sp>
      <p:pic>
        <p:nvPicPr>
          <p:cNvPr id="2" name="Picture 1">
            <a:extLst>
              <a:ext uri="{FF2B5EF4-FFF2-40B4-BE49-F238E27FC236}">
                <a16:creationId xmlns:a16="http://schemas.microsoft.com/office/drawing/2014/main" id="{ACD253F0-8F4A-93E0-C8AB-4D044A1EE27C}"/>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47084828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CC66FF"/>
              </a:buClr>
              <a:buFont typeface="+mj-lt"/>
              <a:buAutoNum type="alphaUcPeriod" startAt="5"/>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9:26-30</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Saul’s Return to Jerusalem</a:t>
            </a:r>
          </a:p>
        </p:txBody>
      </p:sp>
      <p:sp>
        <p:nvSpPr>
          <p:cNvPr id="161795" name="Rectangle 3"/>
          <p:cNvSpPr>
            <a:spLocks noGrp="1" noChangeArrowheads="1"/>
          </p:cNvSpPr>
          <p:nvPr>
            <p:ph type="body" idx="1"/>
          </p:nvPr>
        </p:nvSpPr>
        <p:spPr>
          <a:xfrm>
            <a:off x="838200" y="1676400"/>
            <a:ext cx="7086600" cy="31242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Jerusalem believers’ response (26)</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Barnabas takes Saul to apostles (27)</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Saul’s Jerusalem ministry (28-29)</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Saul’s escape (30)</a:t>
            </a:r>
          </a:p>
        </p:txBody>
      </p:sp>
      <p:pic>
        <p:nvPicPr>
          <p:cNvPr id="2" name="Picture 1">
            <a:extLst>
              <a:ext uri="{FF2B5EF4-FFF2-40B4-BE49-F238E27FC236}">
                <a16:creationId xmlns:a16="http://schemas.microsoft.com/office/drawing/2014/main" id="{ACD253F0-8F4A-93E0-C8AB-4D044A1EE27C}"/>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337034334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CC66FF"/>
              </a:buClr>
              <a:buFont typeface="+mj-lt"/>
              <a:buAutoNum type="alphaUcPeriod" startAt="5"/>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9:26-30</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Saul’s Return to Jerusalem</a:t>
            </a:r>
          </a:p>
        </p:txBody>
      </p:sp>
      <p:sp>
        <p:nvSpPr>
          <p:cNvPr id="161795" name="Rectangle 3"/>
          <p:cNvSpPr>
            <a:spLocks noGrp="1" noChangeArrowheads="1"/>
          </p:cNvSpPr>
          <p:nvPr>
            <p:ph type="body" idx="1"/>
          </p:nvPr>
        </p:nvSpPr>
        <p:spPr>
          <a:xfrm>
            <a:off x="838200" y="1676400"/>
            <a:ext cx="7086600" cy="31242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Jerusalem believers’ response (26)</a:t>
            </a:r>
          </a:p>
          <a:p>
            <a:pPr marL="457200" lvl="3" indent="-457200">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Barnabas takes Saul to apostles (27)</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Saul’s Jerusalem ministry (28-29)</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Saul’s escape (30)</a:t>
            </a:r>
          </a:p>
        </p:txBody>
      </p:sp>
      <p:pic>
        <p:nvPicPr>
          <p:cNvPr id="2" name="Picture 1">
            <a:extLst>
              <a:ext uri="{FF2B5EF4-FFF2-40B4-BE49-F238E27FC236}">
                <a16:creationId xmlns:a16="http://schemas.microsoft.com/office/drawing/2014/main" id="{ACD253F0-8F4A-93E0-C8AB-4D044A1EE27C}"/>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15008990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55E07E-0FE0-84D3-318D-89B920412A60}"/>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2E9CD666-8B6D-841B-F883-6F0B86FCE02E}"/>
              </a:ext>
            </a:extLst>
          </p:cNvPr>
          <p:cNvSpPr>
            <a:spLocks noGrp="1" noChangeArrowheads="1"/>
          </p:cNvSpPr>
          <p:nvPr>
            <p:ph type="title"/>
          </p:nvPr>
        </p:nvSpPr>
        <p:spPr>
          <a:xfrm>
            <a:off x="3267075" y="228600"/>
            <a:ext cx="5657850" cy="914400"/>
          </a:xfrm>
        </p:spPr>
        <p:txBody>
          <a:bodyPr/>
          <a:lstStyle/>
          <a:p>
            <a:pPr marL="742950" indent="-742950" algn="ctr" eaLnBrk="1" hangingPunct="1">
              <a:lnSpc>
                <a:spcPct val="100000"/>
              </a:lnSpc>
              <a:buClr>
                <a:srgbClr val="00FF00"/>
              </a:buClr>
              <a:buFont typeface="+mj-lt"/>
              <a:buAutoNum type="arabi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9:8-9</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Saul’s Reaction</a:t>
            </a:r>
          </a:p>
        </p:txBody>
      </p:sp>
      <p:sp>
        <p:nvSpPr>
          <p:cNvPr id="161795" name="Rectangle 3">
            <a:extLst>
              <a:ext uri="{FF2B5EF4-FFF2-40B4-BE49-F238E27FC236}">
                <a16:creationId xmlns:a16="http://schemas.microsoft.com/office/drawing/2014/main" id="{86E8285B-575F-B80D-7266-ED590B97F6D3}"/>
              </a:ext>
            </a:extLst>
          </p:cNvPr>
          <p:cNvSpPr>
            <a:spLocks noGrp="1" noChangeArrowheads="1"/>
          </p:cNvSpPr>
          <p:nvPr>
            <p:ph type="body" idx="1"/>
          </p:nvPr>
        </p:nvSpPr>
        <p:spPr>
          <a:xfrm>
            <a:off x="1183038" y="2147130"/>
            <a:ext cx="7010400" cy="1434269"/>
          </a:xfrm>
        </p:spPr>
        <p:txBody>
          <a:bodyPr/>
          <a:lstStyle/>
          <a:p>
            <a:pPr marL="514350" lvl="3" indent="-514350" eaLnBrk="1" hangingPunct="1">
              <a:lnSpc>
                <a:spcPct val="100000"/>
              </a:lnSpc>
              <a:spcBef>
                <a:spcPts val="0"/>
              </a:spcBef>
              <a:spcAft>
                <a:spcPts val="36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Physical blindness (8)</a:t>
            </a:r>
          </a:p>
          <a:p>
            <a:pPr marL="514350" lvl="3" indent="-514350" eaLnBrk="1" hangingPunct="1">
              <a:lnSpc>
                <a:spcPct val="100000"/>
              </a:lnSpc>
              <a:spcBef>
                <a:spcPts val="0"/>
              </a:spcBef>
              <a:spcAft>
                <a:spcPts val="36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Length of blindness (9)</a:t>
            </a:r>
          </a:p>
        </p:txBody>
      </p:sp>
      <p:pic>
        <p:nvPicPr>
          <p:cNvPr id="2" name="Picture 1">
            <a:extLst>
              <a:ext uri="{FF2B5EF4-FFF2-40B4-BE49-F238E27FC236}">
                <a16:creationId xmlns:a16="http://schemas.microsoft.com/office/drawing/2014/main" id="{F21C4821-44D2-0BD2-D55E-55F3C7EDFD11}"/>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368943633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CC66FF"/>
              </a:buClr>
              <a:buFont typeface="+mj-lt"/>
              <a:buAutoNum type="alphaUcPeriod" startAt="5"/>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9:26-30</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Saul’s Return to Jerusalem</a:t>
            </a:r>
          </a:p>
        </p:txBody>
      </p:sp>
      <p:sp>
        <p:nvSpPr>
          <p:cNvPr id="161795" name="Rectangle 3"/>
          <p:cNvSpPr>
            <a:spLocks noGrp="1" noChangeArrowheads="1"/>
          </p:cNvSpPr>
          <p:nvPr>
            <p:ph type="body" idx="1"/>
          </p:nvPr>
        </p:nvSpPr>
        <p:spPr>
          <a:xfrm>
            <a:off x="838200" y="1676400"/>
            <a:ext cx="7086600" cy="31242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Jerusalem believers’ response (26)</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Barnabas takes Saul to apostles (27)</a:t>
            </a:r>
          </a:p>
          <a:p>
            <a:pPr marL="457200" lvl="3" indent="-457200">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Saul’s Jerusalem ministry (28-29)</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Saul’s escape (30)</a:t>
            </a:r>
          </a:p>
        </p:txBody>
      </p:sp>
      <p:pic>
        <p:nvPicPr>
          <p:cNvPr id="2" name="Picture 1">
            <a:extLst>
              <a:ext uri="{FF2B5EF4-FFF2-40B4-BE49-F238E27FC236}">
                <a16:creationId xmlns:a16="http://schemas.microsoft.com/office/drawing/2014/main" id="{ACD253F0-8F4A-93E0-C8AB-4D044A1EE27C}"/>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386231990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55E07E-0FE0-84D3-318D-89B920412A60}"/>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2E9CD666-8B6D-841B-F883-6F0B86FCE02E}"/>
              </a:ext>
            </a:extLst>
          </p:cNvPr>
          <p:cNvSpPr>
            <a:spLocks noGrp="1" noChangeArrowheads="1"/>
          </p:cNvSpPr>
          <p:nvPr>
            <p:ph type="title"/>
          </p:nvPr>
        </p:nvSpPr>
        <p:spPr>
          <a:xfrm>
            <a:off x="3267075" y="228600"/>
            <a:ext cx="5657850" cy="914400"/>
          </a:xfrm>
        </p:spPr>
        <p:txBody>
          <a:bodyPr/>
          <a:lstStyle/>
          <a:p>
            <a:pPr marL="742950" indent="-742950" algn="ctr" eaLnBrk="1" hangingPunct="1">
              <a:lnSpc>
                <a:spcPct val="100000"/>
              </a:lnSpc>
              <a:buClr>
                <a:srgbClr val="00FF00"/>
              </a:buClr>
              <a:buFont typeface="+mj-lt"/>
              <a:buAutoNum type="arabi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9:28-29</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Saul’s Jerusalem Ministry</a:t>
            </a:r>
          </a:p>
        </p:txBody>
      </p:sp>
      <p:sp>
        <p:nvSpPr>
          <p:cNvPr id="161795" name="Rectangle 3">
            <a:extLst>
              <a:ext uri="{FF2B5EF4-FFF2-40B4-BE49-F238E27FC236}">
                <a16:creationId xmlns:a16="http://schemas.microsoft.com/office/drawing/2014/main" id="{86E8285B-575F-B80D-7266-ED590B97F6D3}"/>
              </a:ext>
            </a:extLst>
          </p:cNvPr>
          <p:cNvSpPr>
            <a:spLocks noGrp="1" noChangeArrowheads="1"/>
          </p:cNvSpPr>
          <p:nvPr>
            <p:ph type="body" idx="1"/>
          </p:nvPr>
        </p:nvSpPr>
        <p:spPr>
          <a:xfrm>
            <a:off x="1183038" y="2147130"/>
            <a:ext cx="7010400" cy="2377440"/>
          </a:xfrm>
        </p:spPr>
        <p:txBody>
          <a:bodyPr/>
          <a:lstStyle/>
          <a:p>
            <a:pPr marL="514350" lvl="3" indent="-514350" eaLnBrk="1" hangingPunct="1">
              <a:lnSpc>
                <a:spcPct val="100000"/>
              </a:lnSpc>
              <a:spcBef>
                <a:spcPts val="0"/>
              </a:spcBef>
              <a:spcAft>
                <a:spcPts val="36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Among the apostles (28)</a:t>
            </a:r>
          </a:p>
          <a:p>
            <a:pPr marL="514350" lvl="3" indent="-514350" eaLnBrk="1" hangingPunct="1">
              <a:lnSpc>
                <a:spcPct val="100000"/>
              </a:lnSpc>
              <a:spcBef>
                <a:spcPts val="0"/>
              </a:spcBef>
              <a:spcAft>
                <a:spcPts val="36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Among the unsaved (29)</a:t>
            </a:r>
          </a:p>
        </p:txBody>
      </p:sp>
      <p:pic>
        <p:nvPicPr>
          <p:cNvPr id="2" name="Picture 1">
            <a:extLst>
              <a:ext uri="{FF2B5EF4-FFF2-40B4-BE49-F238E27FC236}">
                <a16:creationId xmlns:a16="http://schemas.microsoft.com/office/drawing/2014/main" id="{F21C4821-44D2-0BD2-D55E-55F3C7EDFD11}"/>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85915838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55E07E-0FE0-84D3-318D-89B920412A60}"/>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2E9CD666-8B6D-841B-F883-6F0B86FCE02E}"/>
              </a:ext>
            </a:extLst>
          </p:cNvPr>
          <p:cNvSpPr>
            <a:spLocks noGrp="1" noChangeArrowheads="1"/>
          </p:cNvSpPr>
          <p:nvPr>
            <p:ph type="title"/>
          </p:nvPr>
        </p:nvSpPr>
        <p:spPr>
          <a:xfrm>
            <a:off x="3267075" y="228600"/>
            <a:ext cx="5657850" cy="914400"/>
          </a:xfrm>
        </p:spPr>
        <p:txBody>
          <a:bodyPr/>
          <a:lstStyle/>
          <a:p>
            <a:pPr marL="742950" indent="-742950" algn="ctr" eaLnBrk="1" hangingPunct="1">
              <a:lnSpc>
                <a:spcPct val="100000"/>
              </a:lnSpc>
              <a:buClr>
                <a:srgbClr val="00FF00"/>
              </a:buClr>
              <a:buFont typeface="+mj-lt"/>
              <a:buAutoNum type="arabi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9:28-29</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Saul’s Jerusalem Ministry</a:t>
            </a:r>
          </a:p>
        </p:txBody>
      </p:sp>
      <p:sp>
        <p:nvSpPr>
          <p:cNvPr id="161795" name="Rectangle 3">
            <a:extLst>
              <a:ext uri="{FF2B5EF4-FFF2-40B4-BE49-F238E27FC236}">
                <a16:creationId xmlns:a16="http://schemas.microsoft.com/office/drawing/2014/main" id="{86E8285B-575F-B80D-7266-ED590B97F6D3}"/>
              </a:ext>
            </a:extLst>
          </p:cNvPr>
          <p:cNvSpPr>
            <a:spLocks noGrp="1" noChangeArrowheads="1"/>
          </p:cNvSpPr>
          <p:nvPr>
            <p:ph type="body" idx="1"/>
          </p:nvPr>
        </p:nvSpPr>
        <p:spPr>
          <a:xfrm>
            <a:off x="1183038" y="2147130"/>
            <a:ext cx="7010400" cy="2377440"/>
          </a:xfrm>
        </p:spPr>
        <p:txBody>
          <a:bodyPr/>
          <a:lstStyle/>
          <a:p>
            <a:pPr marL="514350" lvl="3" indent="-514350" eaLnBrk="1" hangingPunct="1">
              <a:lnSpc>
                <a:spcPct val="100000"/>
              </a:lnSpc>
              <a:spcBef>
                <a:spcPts val="0"/>
              </a:spcBef>
              <a:spcAft>
                <a:spcPts val="36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Among the apostles (28)</a:t>
            </a:r>
          </a:p>
          <a:p>
            <a:pPr marL="514350" lvl="3" indent="-514350" eaLnBrk="1" hangingPunct="1">
              <a:lnSpc>
                <a:spcPct val="100000"/>
              </a:lnSpc>
              <a:spcBef>
                <a:spcPts val="0"/>
              </a:spcBef>
              <a:spcAft>
                <a:spcPts val="36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Among the unsaved (29)</a:t>
            </a:r>
          </a:p>
        </p:txBody>
      </p:sp>
      <p:pic>
        <p:nvPicPr>
          <p:cNvPr id="2" name="Picture 1">
            <a:extLst>
              <a:ext uri="{FF2B5EF4-FFF2-40B4-BE49-F238E27FC236}">
                <a16:creationId xmlns:a16="http://schemas.microsoft.com/office/drawing/2014/main" id="{F21C4821-44D2-0BD2-D55E-55F3C7EDFD11}"/>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398938489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55E07E-0FE0-84D3-318D-89B920412A60}"/>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2E9CD666-8B6D-841B-F883-6F0B86FCE02E}"/>
              </a:ext>
            </a:extLst>
          </p:cNvPr>
          <p:cNvSpPr>
            <a:spLocks noGrp="1" noChangeArrowheads="1"/>
          </p:cNvSpPr>
          <p:nvPr>
            <p:ph type="title"/>
          </p:nvPr>
        </p:nvSpPr>
        <p:spPr>
          <a:xfrm>
            <a:off x="3267075" y="228600"/>
            <a:ext cx="5657850" cy="914400"/>
          </a:xfrm>
        </p:spPr>
        <p:txBody>
          <a:bodyPr/>
          <a:lstStyle/>
          <a:p>
            <a:pPr marL="742950" indent="-742950" algn="ctr" eaLnBrk="1" hangingPunct="1">
              <a:lnSpc>
                <a:spcPct val="100000"/>
              </a:lnSpc>
              <a:buClr>
                <a:srgbClr val="00FF00"/>
              </a:buClr>
              <a:buFont typeface="+mj-lt"/>
              <a:buAutoNum type="arabi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9:28-29</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Saul’s Jerusalem Ministry</a:t>
            </a:r>
          </a:p>
        </p:txBody>
      </p:sp>
      <p:sp>
        <p:nvSpPr>
          <p:cNvPr id="161795" name="Rectangle 3">
            <a:extLst>
              <a:ext uri="{FF2B5EF4-FFF2-40B4-BE49-F238E27FC236}">
                <a16:creationId xmlns:a16="http://schemas.microsoft.com/office/drawing/2014/main" id="{86E8285B-575F-B80D-7266-ED590B97F6D3}"/>
              </a:ext>
            </a:extLst>
          </p:cNvPr>
          <p:cNvSpPr>
            <a:spLocks noGrp="1" noChangeArrowheads="1"/>
          </p:cNvSpPr>
          <p:nvPr>
            <p:ph type="body" idx="1"/>
          </p:nvPr>
        </p:nvSpPr>
        <p:spPr>
          <a:xfrm>
            <a:off x="1183038" y="2147130"/>
            <a:ext cx="7010400" cy="2377440"/>
          </a:xfrm>
        </p:spPr>
        <p:txBody>
          <a:bodyPr/>
          <a:lstStyle/>
          <a:p>
            <a:pPr marL="514350" lvl="3" indent="-514350" eaLnBrk="1" hangingPunct="1">
              <a:lnSpc>
                <a:spcPct val="100000"/>
              </a:lnSpc>
              <a:spcBef>
                <a:spcPts val="0"/>
              </a:spcBef>
              <a:spcAft>
                <a:spcPts val="36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Among the apostles (28)</a:t>
            </a:r>
          </a:p>
          <a:p>
            <a:pPr marL="514350" lvl="3" indent="-514350">
              <a:lnSpc>
                <a:spcPct val="100000"/>
              </a:lnSpc>
              <a:spcBef>
                <a:spcPts val="0"/>
              </a:spcBef>
              <a:spcAft>
                <a:spcPts val="36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Among the unsaved (29)</a:t>
            </a:r>
          </a:p>
        </p:txBody>
      </p:sp>
      <p:pic>
        <p:nvPicPr>
          <p:cNvPr id="2" name="Picture 1">
            <a:extLst>
              <a:ext uri="{FF2B5EF4-FFF2-40B4-BE49-F238E27FC236}">
                <a16:creationId xmlns:a16="http://schemas.microsoft.com/office/drawing/2014/main" id="{F21C4821-44D2-0BD2-D55E-55F3C7EDFD11}"/>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319066555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CC66FF"/>
              </a:buClr>
              <a:buFont typeface="+mj-lt"/>
              <a:buAutoNum type="alphaUcPeriod" startAt="5"/>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9:26-30</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Saul’s Return to Jerusalem</a:t>
            </a:r>
          </a:p>
        </p:txBody>
      </p:sp>
      <p:sp>
        <p:nvSpPr>
          <p:cNvPr id="161795" name="Rectangle 3"/>
          <p:cNvSpPr>
            <a:spLocks noGrp="1" noChangeArrowheads="1"/>
          </p:cNvSpPr>
          <p:nvPr>
            <p:ph type="body" idx="1"/>
          </p:nvPr>
        </p:nvSpPr>
        <p:spPr>
          <a:xfrm>
            <a:off x="838200" y="1676400"/>
            <a:ext cx="7086600" cy="31242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Jerusalem believers’ response (26)</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Barnabas takes Saul to apostles (27)</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Saul’s Jerusalem ministry (28-29)</a:t>
            </a:r>
          </a:p>
          <a:p>
            <a:pPr marL="457200" lvl="3" indent="-457200">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Saul’s escape (30)</a:t>
            </a:r>
          </a:p>
        </p:txBody>
      </p:sp>
      <p:pic>
        <p:nvPicPr>
          <p:cNvPr id="2" name="Picture 1">
            <a:extLst>
              <a:ext uri="{FF2B5EF4-FFF2-40B4-BE49-F238E27FC236}">
                <a16:creationId xmlns:a16="http://schemas.microsoft.com/office/drawing/2014/main" id="{ACD253F0-8F4A-93E0-C8AB-4D044A1EE27C}"/>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365737333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1026">
            <a:extLst>
              <a:ext uri="{FF2B5EF4-FFF2-40B4-BE49-F238E27FC236}">
                <a16:creationId xmlns:a16="http://schemas.microsoft.com/office/drawing/2014/main" id="{8653DF7B-D9DF-EB99-8C59-9CF2260CB3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28226" y="228600"/>
            <a:ext cx="6735549"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
            <a:extLst>
              <a:ext uri="{FF2B5EF4-FFF2-40B4-BE49-F238E27FC236}">
                <a16:creationId xmlns:a16="http://schemas.microsoft.com/office/drawing/2014/main" id="{4348B5E8-247A-30A4-4C11-A569CB3ABBC5}"/>
              </a:ext>
            </a:extLst>
          </p:cNvPr>
          <p:cNvPicPr>
            <a:picLocks noChangeAspect="1"/>
          </p:cNvPicPr>
          <p:nvPr/>
        </p:nvPicPr>
        <p:blipFill>
          <a:blip r:embed="rId3"/>
          <a:stretch>
            <a:fillRect/>
          </a:stretch>
        </p:blipFill>
        <p:spPr>
          <a:xfrm>
            <a:off x="7315200" y="4724400"/>
            <a:ext cx="1179698" cy="381000"/>
          </a:xfrm>
          <a:prstGeom prst="rect">
            <a:avLst/>
          </a:prstGeom>
        </p:spPr>
      </p:pic>
      <p:pic>
        <p:nvPicPr>
          <p:cNvPr id="2" name="Picture 1">
            <a:extLst>
              <a:ext uri="{FF2B5EF4-FFF2-40B4-BE49-F238E27FC236}">
                <a16:creationId xmlns:a16="http://schemas.microsoft.com/office/drawing/2014/main" id="{AD4C9D3C-69DF-8F1A-9EC4-CD267BFCE232}"/>
              </a:ext>
            </a:extLst>
          </p:cNvPr>
          <p:cNvPicPr>
            <a:picLocks noChangeAspect="1"/>
          </p:cNvPicPr>
          <p:nvPr/>
        </p:nvPicPr>
        <p:blipFill>
          <a:blip r:embed="rId3"/>
          <a:stretch>
            <a:fillRect/>
          </a:stretch>
        </p:blipFill>
        <p:spPr>
          <a:xfrm>
            <a:off x="5391851" y="381000"/>
            <a:ext cx="1085149" cy="609600"/>
          </a:xfrm>
          <a:prstGeom prst="rect">
            <a:avLst/>
          </a:prstGeom>
        </p:spPr>
      </p:pic>
    </p:spTree>
    <p:extLst>
      <p:ext uri="{BB962C8B-B14F-4D97-AF65-F5344CB8AC3E}">
        <p14:creationId xmlns:p14="http://schemas.microsoft.com/office/powerpoint/2010/main" val="16521213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7" name="Picture 3">
            <a:extLst>
              <a:ext uri="{FF2B5EF4-FFF2-40B4-BE49-F238E27FC236}">
                <a16:creationId xmlns:a16="http://schemas.microsoft.com/office/drawing/2014/main" id="{18C6265D-EB20-461E-AAB3-6BF18CC4705E}"/>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656763" y="228600"/>
            <a:ext cx="8878475"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Oval 7">
            <a:extLst>
              <a:ext uri="{FF2B5EF4-FFF2-40B4-BE49-F238E27FC236}">
                <a16:creationId xmlns:a16="http://schemas.microsoft.com/office/drawing/2014/main" id="{ECFE538E-3818-BAE5-8D8C-10739C3823C7}"/>
              </a:ext>
            </a:extLst>
          </p:cNvPr>
          <p:cNvSpPr>
            <a:spLocks noChangeArrowheads="1"/>
          </p:cNvSpPr>
          <p:nvPr/>
        </p:nvSpPr>
        <p:spPr bwMode="auto">
          <a:xfrm>
            <a:off x="9144000" y="2857500"/>
            <a:ext cx="781637" cy="381000"/>
          </a:xfrm>
          <a:prstGeom prst="ellipse">
            <a:avLst/>
          </a:prstGeom>
          <a:noFill/>
          <a:ln w="381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dirty="0">
              <a:latin typeface="Corbel" panose="020B0503020204020204" pitchFamily="34" charset="0"/>
            </a:endParaRPr>
          </a:p>
        </p:txBody>
      </p:sp>
      <p:sp>
        <p:nvSpPr>
          <p:cNvPr id="4" name="Oval 7">
            <a:extLst>
              <a:ext uri="{FF2B5EF4-FFF2-40B4-BE49-F238E27FC236}">
                <a16:creationId xmlns:a16="http://schemas.microsoft.com/office/drawing/2014/main" id="{8E6E1F13-FA45-5D35-60A8-6785FCD5571F}"/>
              </a:ext>
            </a:extLst>
          </p:cNvPr>
          <p:cNvSpPr>
            <a:spLocks noChangeArrowheads="1"/>
          </p:cNvSpPr>
          <p:nvPr/>
        </p:nvSpPr>
        <p:spPr bwMode="auto">
          <a:xfrm>
            <a:off x="8867878" y="4572969"/>
            <a:ext cx="1066800" cy="228600"/>
          </a:xfrm>
          <a:prstGeom prst="ellipse">
            <a:avLst/>
          </a:prstGeom>
          <a:noFill/>
          <a:ln w="381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dirty="0">
              <a:latin typeface="Corbel" panose="020B0503020204020204" pitchFamily="34" charset="0"/>
            </a:endParaRPr>
          </a:p>
        </p:txBody>
      </p:sp>
    </p:spTree>
    <p:extLst>
      <p:ext uri="{BB962C8B-B14F-4D97-AF65-F5344CB8AC3E}">
        <p14:creationId xmlns:p14="http://schemas.microsoft.com/office/powerpoint/2010/main" val="1582803002"/>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609600" y="1371600"/>
            <a:ext cx="8458200" cy="4953000"/>
          </a:xfrm>
        </p:spPr>
        <p:txBody>
          <a:bodyPr/>
          <a:lstStyle/>
          <a:p>
            <a:pPr marL="457200" lvl="1" indent="-457200" eaLnBrk="1" hangingPunct="1">
              <a:lnSpc>
                <a:spcPct val="15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Revelation (1-9)</a:t>
            </a:r>
          </a:p>
          <a:p>
            <a:pPr marL="457200" lvl="1" indent="-457200">
              <a:lnSpc>
                <a:spcPct val="15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Healing (10-19a)</a:t>
            </a:r>
          </a:p>
          <a:p>
            <a:pPr marL="457200" lvl="1" indent="-457200">
              <a:lnSpc>
                <a:spcPct val="15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Preaching (19b-22)</a:t>
            </a:r>
          </a:p>
          <a:p>
            <a:pPr marL="457200" lvl="1" indent="-457200">
              <a:lnSpc>
                <a:spcPct val="15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Conspiracy against Saul (23-25)</a:t>
            </a:r>
          </a:p>
          <a:p>
            <a:pPr marL="457200" lvl="1" indent="-457200">
              <a:lnSpc>
                <a:spcPct val="15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Return to Jerusalem (26-30)</a:t>
            </a:r>
          </a:p>
          <a:p>
            <a:pPr marL="457200" lvl="1" indent="-457200">
              <a:lnSpc>
                <a:spcPct val="150000"/>
              </a:lnSpc>
              <a:spcBef>
                <a:spcPts val="0"/>
              </a:spcBef>
              <a:spcAft>
                <a:spcPts val="12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Saul’s progress (31)</a:t>
            </a:r>
          </a:p>
          <a:p>
            <a:pPr marL="0" lvl="1" indent="0">
              <a:lnSpc>
                <a:spcPct val="100000"/>
              </a:lnSpc>
              <a:spcBef>
                <a:spcPts val="0"/>
              </a:spcBef>
              <a:spcAft>
                <a:spcPts val="1200"/>
              </a:spcAft>
              <a:buClr>
                <a:srgbClr val="CC66FF"/>
              </a:buClr>
              <a:buSzPct val="100000"/>
              <a:buNone/>
              <a:defRPr/>
            </a:pPr>
            <a:endParaRPr lang="en-US" sz="3200" dirty="0">
              <a:effectLst>
                <a:outerShdw blurRad="38100" dist="38100" dir="2700000" algn="tl">
                  <a:srgbClr val="000000">
                    <a:alpha val="43137"/>
                  </a:srgbClr>
                </a:outerShdw>
              </a:effectLst>
              <a:latin typeface="Calibri" panose="020F0502020204030204" pitchFamily="34" charset="0"/>
            </a:endParaRPr>
          </a:p>
        </p:txBody>
      </p:sp>
      <p:sp>
        <p:nvSpPr>
          <p:cNvPr id="3" name="Rectangle 2">
            <a:extLst>
              <a:ext uri="{FF2B5EF4-FFF2-40B4-BE49-F238E27FC236}">
                <a16:creationId xmlns:a16="http://schemas.microsoft.com/office/drawing/2014/main" id="{762CC507-6E5B-BC55-F4FA-0BF8C83792AF}"/>
              </a:ext>
            </a:extLst>
          </p:cNvPr>
          <p:cNvSpPr txBox="1">
            <a:spLocks noChangeArrowheads="1"/>
          </p:cNvSpPr>
          <p:nvPr/>
        </p:nvSpPr>
        <p:spPr bwMode="auto">
          <a:xfrm>
            <a:off x="2622804" y="152400"/>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Saul</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Acts 9:1-31</a:t>
            </a:r>
          </a:p>
        </p:txBody>
      </p:sp>
      <p:pic>
        <p:nvPicPr>
          <p:cNvPr id="2" name="Picture 1">
            <a:extLst>
              <a:ext uri="{FF2B5EF4-FFF2-40B4-BE49-F238E27FC236}">
                <a16:creationId xmlns:a16="http://schemas.microsoft.com/office/drawing/2014/main" id="{7A72BD90-8F05-22F2-8151-2126C36D3F90}"/>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176371637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CC66FF"/>
              </a:buClr>
              <a:buFont typeface="+mj-lt"/>
              <a:buAutoNum type="alphaUcPeriod" startAt="6"/>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9:31</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Saul’s Progress</a:t>
            </a:r>
          </a:p>
        </p:txBody>
      </p:sp>
      <p:sp>
        <p:nvSpPr>
          <p:cNvPr id="161795" name="Rectangle 3"/>
          <p:cNvSpPr>
            <a:spLocks noGrp="1" noChangeArrowheads="1"/>
          </p:cNvSpPr>
          <p:nvPr>
            <p:ph type="body" idx="1"/>
          </p:nvPr>
        </p:nvSpPr>
        <p:spPr>
          <a:xfrm>
            <a:off x="838200" y="1676400"/>
            <a:ext cx="7086600" cy="31242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Geography (31a)</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Edification (31b)</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Walk (31c)</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Comfort (31d)</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Numerical growth (31e)</a:t>
            </a:r>
          </a:p>
        </p:txBody>
      </p:sp>
      <p:pic>
        <p:nvPicPr>
          <p:cNvPr id="2" name="Picture 1">
            <a:extLst>
              <a:ext uri="{FF2B5EF4-FFF2-40B4-BE49-F238E27FC236}">
                <a16:creationId xmlns:a16="http://schemas.microsoft.com/office/drawing/2014/main" id="{ACD253F0-8F4A-93E0-C8AB-4D044A1EE27C}"/>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351728938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CC66FF"/>
              </a:buClr>
              <a:buFont typeface="+mj-lt"/>
              <a:buAutoNum type="alphaUcPeriod" startAt="6"/>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9:31</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Saul’s Progress</a:t>
            </a:r>
          </a:p>
        </p:txBody>
      </p:sp>
      <p:sp>
        <p:nvSpPr>
          <p:cNvPr id="161795" name="Rectangle 3"/>
          <p:cNvSpPr>
            <a:spLocks noGrp="1" noChangeArrowheads="1"/>
          </p:cNvSpPr>
          <p:nvPr>
            <p:ph type="body" idx="1"/>
          </p:nvPr>
        </p:nvSpPr>
        <p:spPr>
          <a:xfrm>
            <a:off x="838200" y="1676400"/>
            <a:ext cx="7086600" cy="31242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Geography (31a)</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Edification (31b)</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Walk (31c)</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Comfort (31d)</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Numerical growth (31e)</a:t>
            </a:r>
          </a:p>
        </p:txBody>
      </p:sp>
      <p:pic>
        <p:nvPicPr>
          <p:cNvPr id="2" name="Picture 1">
            <a:extLst>
              <a:ext uri="{FF2B5EF4-FFF2-40B4-BE49-F238E27FC236}">
                <a16:creationId xmlns:a16="http://schemas.microsoft.com/office/drawing/2014/main" id="{ACD253F0-8F4A-93E0-C8AB-4D044A1EE27C}"/>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29216705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55E07E-0FE0-84D3-318D-89B920412A60}"/>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2E9CD666-8B6D-841B-F883-6F0B86FCE02E}"/>
              </a:ext>
            </a:extLst>
          </p:cNvPr>
          <p:cNvSpPr>
            <a:spLocks noGrp="1" noChangeArrowheads="1"/>
          </p:cNvSpPr>
          <p:nvPr>
            <p:ph type="title"/>
          </p:nvPr>
        </p:nvSpPr>
        <p:spPr>
          <a:xfrm>
            <a:off x="3267075" y="228600"/>
            <a:ext cx="5657850" cy="914400"/>
          </a:xfrm>
        </p:spPr>
        <p:txBody>
          <a:bodyPr/>
          <a:lstStyle/>
          <a:p>
            <a:pPr marL="742950" indent="-742950" algn="ctr" eaLnBrk="1" hangingPunct="1">
              <a:lnSpc>
                <a:spcPct val="100000"/>
              </a:lnSpc>
              <a:buClr>
                <a:srgbClr val="00FF00"/>
              </a:buClr>
              <a:buFont typeface="+mj-lt"/>
              <a:buAutoNum type="arabi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9:8-9</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Saul’s Reaction</a:t>
            </a:r>
          </a:p>
        </p:txBody>
      </p:sp>
      <p:sp>
        <p:nvSpPr>
          <p:cNvPr id="161795" name="Rectangle 3">
            <a:extLst>
              <a:ext uri="{FF2B5EF4-FFF2-40B4-BE49-F238E27FC236}">
                <a16:creationId xmlns:a16="http://schemas.microsoft.com/office/drawing/2014/main" id="{86E8285B-575F-B80D-7266-ED590B97F6D3}"/>
              </a:ext>
            </a:extLst>
          </p:cNvPr>
          <p:cNvSpPr>
            <a:spLocks noGrp="1" noChangeArrowheads="1"/>
          </p:cNvSpPr>
          <p:nvPr>
            <p:ph type="body" idx="1"/>
          </p:nvPr>
        </p:nvSpPr>
        <p:spPr>
          <a:xfrm>
            <a:off x="1183038" y="2147130"/>
            <a:ext cx="7010400" cy="1434269"/>
          </a:xfrm>
        </p:spPr>
        <p:txBody>
          <a:bodyPr/>
          <a:lstStyle/>
          <a:p>
            <a:pPr marL="514350" lvl="3" indent="-514350" eaLnBrk="1" hangingPunct="1">
              <a:lnSpc>
                <a:spcPct val="100000"/>
              </a:lnSpc>
              <a:spcBef>
                <a:spcPts val="0"/>
              </a:spcBef>
              <a:spcAft>
                <a:spcPts val="36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Physical blindness (8)</a:t>
            </a:r>
          </a:p>
          <a:p>
            <a:pPr marL="514350" lvl="3" indent="-514350" eaLnBrk="1" hangingPunct="1">
              <a:lnSpc>
                <a:spcPct val="100000"/>
              </a:lnSpc>
              <a:spcBef>
                <a:spcPts val="0"/>
              </a:spcBef>
              <a:spcAft>
                <a:spcPts val="36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Length of blindness (9)</a:t>
            </a:r>
          </a:p>
        </p:txBody>
      </p:sp>
      <p:pic>
        <p:nvPicPr>
          <p:cNvPr id="2" name="Picture 1">
            <a:extLst>
              <a:ext uri="{FF2B5EF4-FFF2-40B4-BE49-F238E27FC236}">
                <a16:creationId xmlns:a16="http://schemas.microsoft.com/office/drawing/2014/main" id="{F21C4821-44D2-0BD2-D55E-55F3C7EDFD11}"/>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107364172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970F0BF-8E4A-4AE2-BCF8-7D7C7DC59AF2}"/>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p:spPr>
      </p:pic>
      <p:sp>
        <p:nvSpPr>
          <p:cNvPr id="134147" name="Rectangle 1"/>
          <p:cNvSpPr>
            <a:spLocks noChangeArrowheads="1"/>
          </p:cNvSpPr>
          <p:nvPr/>
        </p:nvSpPr>
        <p:spPr bwMode="auto">
          <a:xfrm>
            <a:off x="609600" y="0"/>
            <a:ext cx="10972800" cy="3077766"/>
          </a:xfrm>
          <a:prstGeom prst="rect">
            <a:avLst/>
          </a:prstGeom>
          <a:noFill/>
          <a:ln w="28575">
            <a:noFill/>
            <a:miter lim="800000"/>
            <a:headEnd/>
            <a:tailEnd/>
          </a:ln>
        </p:spPr>
        <p:txBody>
          <a:bodyPr wrap="square">
            <a:spAutoFit/>
          </a:bodyPr>
          <a:lstStyle/>
          <a:p>
            <a:pPr algn="ctr">
              <a:spcAft>
                <a:spcPts val="1200"/>
              </a:spcAft>
              <a:defRPr/>
            </a:pPr>
            <a:r>
              <a:rPr lang="en-US" altLang="en-US" sz="4000" dirty="0">
                <a:solidFill>
                  <a:srgbClr val="00FFFF"/>
                </a:solidFill>
                <a:effectLst>
                  <a:outerShdw blurRad="38100" dist="38100" dir="2700000" algn="tl">
                    <a:srgbClr val="000000"/>
                  </a:outerShdw>
                </a:effectLst>
                <a:ea typeface="+mj-ea"/>
                <a:cs typeface="Calibri" panose="020F0502020204030204" pitchFamily="34" charset="0"/>
              </a:rPr>
              <a:t>Acts 1:8</a:t>
            </a:r>
          </a:p>
          <a:p>
            <a:pPr algn="just">
              <a:spcBef>
                <a:spcPts val="0"/>
              </a:spcBef>
              <a:spcAft>
                <a:spcPts val="0"/>
              </a:spcAft>
            </a:pPr>
            <a:r>
              <a:rPr lang="en-US" sz="3600" dirty="0">
                <a:effectLst>
                  <a:outerShdw blurRad="38100" dist="38100" dir="2700000" algn="tl">
                    <a:srgbClr val="000000">
                      <a:alpha val="43137"/>
                    </a:srgbClr>
                  </a:outerShdw>
                </a:effectLst>
                <a:cs typeface="Calibri" panose="020F0502020204030204" pitchFamily="34" charset="0"/>
              </a:rPr>
              <a:t>“but you will receive power when the Holy Spirit has come upon you; and you shall be My witnesses both in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Jerusalem</a:t>
            </a:r>
            <a:r>
              <a:rPr lang="en-US" sz="3600" dirty="0">
                <a:effectLst>
                  <a:outerShdw blurRad="38100" dist="38100" dir="2700000" algn="tl">
                    <a:srgbClr val="000000">
                      <a:alpha val="43137"/>
                    </a:srgbClr>
                  </a:outerShdw>
                </a:effectLst>
                <a:cs typeface="Calibri" panose="020F0502020204030204" pitchFamily="34" charset="0"/>
              </a:rPr>
              <a:t>, and in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all Judea and Samaria</a:t>
            </a:r>
            <a:r>
              <a:rPr lang="en-US" sz="3600" dirty="0">
                <a:effectLst>
                  <a:outerShdw blurRad="38100" dist="38100" dir="2700000" algn="tl">
                    <a:srgbClr val="000000">
                      <a:alpha val="43137"/>
                    </a:srgbClr>
                  </a:outerShdw>
                </a:effectLst>
                <a:cs typeface="Calibri" panose="020F0502020204030204" pitchFamily="34" charset="0"/>
              </a:rPr>
              <a:t>, and even to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the remotest part of the earth</a:t>
            </a:r>
            <a:r>
              <a:rPr lang="en-US" sz="3600" dirty="0">
                <a:effectLst>
                  <a:outerShdw blurRad="38100" dist="38100" dir="2700000" algn="tl">
                    <a:srgbClr val="000000">
                      <a:alpha val="43137"/>
                    </a:srgbClr>
                  </a:outerShdw>
                </a:effectLst>
                <a:cs typeface="Calibri" panose="020F0502020204030204" pitchFamily="34" charset="0"/>
              </a:rPr>
              <a:t>.”</a:t>
            </a:r>
          </a:p>
        </p:txBody>
      </p:sp>
      <p:pic>
        <p:nvPicPr>
          <p:cNvPr id="6" name="Picture 5">
            <a:extLst>
              <a:ext uri="{FF2B5EF4-FFF2-40B4-BE49-F238E27FC236}">
                <a16:creationId xmlns:a16="http://schemas.microsoft.com/office/drawing/2014/main" id="{5D5993D9-EDDA-4CE1-A960-FCC92CE6DB5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094773" y="3017520"/>
            <a:ext cx="2002455" cy="2011680"/>
          </a:xfrm>
          <a:prstGeom prst="ellipse">
            <a:avLst/>
          </a:prstGeom>
        </p:spPr>
      </p:pic>
    </p:spTree>
    <p:extLst>
      <p:ext uri="{BB962C8B-B14F-4D97-AF65-F5344CB8AC3E}">
        <p14:creationId xmlns:p14="http://schemas.microsoft.com/office/powerpoint/2010/main" val="3364622836"/>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CC66FF"/>
              </a:buClr>
              <a:buFont typeface="+mj-lt"/>
              <a:buAutoNum type="alphaUcPeriod" startAt="6"/>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9:31</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Saul’s Progress</a:t>
            </a:r>
          </a:p>
        </p:txBody>
      </p:sp>
      <p:sp>
        <p:nvSpPr>
          <p:cNvPr id="161795" name="Rectangle 3"/>
          <p:cNvSpPr>
            <a:spLocks noGrp="1" noChangeArrowheads="1"/>
          </p:cNvSpPr>
          <p:nvPr>
            <p:ph type="body" idx="1"/>
          </p:nvPr>
        </p:nvSpPr>
        <p:spPr>
          <a:xfrm>
            <a:off x="838200" y="1676400"/>
            <a:ext cx="7086600" cy="31242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Geography (31a)</a:t>
            </a:r>
          </a:p>
          <a:p>
            <a:pPr marL="457200" lvl="3" indent="-457200">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Edification (31b)</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Walk (31c)</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Comfort (31d)</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Numerical growth (31e)</a:t>
            </a:r>
          </a:p>
        </p:txBody>
      </p:sp>
      <p:pic>
        <p:nvPicPr>
          <p:cNvPr id="2" name="Picture 1">
            <a:extLst>
              <a:ext uri="{FF2B5EF4-FFF2-40B4-BE49-F238E27FC236}">
                <a16:creationId xmlns:a16="http://schemas.microsoft.com/office/drawing/2014/main" id="{ACD253F0-8F4A-93E0-C8AB-4D044A1EE27C}"/>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73176350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CC66FF"/>
              </a:buClr>
              <a:buFont typeface="+mj-lt"/>
              <a:buAutoNum type="alphaUcPeriod" startAt="6"/>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9:31</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Saul’s Progress</a:t>
            </a:r>
          </a:p>
        </p:txBody>
      </p:sp>
      <p:sp>
        <p:nvSpPr>
          <p:cNvPr id="161795" name="Rectangle 3"/>
          <p:cNvSpPr>
            <a:spLocks noGrp="1" noChangeArrowheads="1"/>
          </p:cNvSpPr>
          <p:nvPr>
            <p:ph type="body" idx="1"/>
          </p:nvPr>
        </p:nvSpPr>
        <p:spPr>
          <a:xfrm>
            <a:off x="838200" y="1676400"/>
            <a:ext cx="7086600" cy="31242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Geography (31a)</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Edification (31b)</a:t>
            </a:r>
          </a:p>
          <a:p>
            <a:pPr marL="457200" lvl="3" indent="-457200">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Walk (31c)</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Comfort (31d)</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Numerical growth (31e)</a:t>
            </a:r>
          </a:p>
        </p:txBody>
      </p:sp>
      <p:pic>
        <p:nvPicPr>
          <p:cNvPr id="2" name="Picture 1">
            <a:extLst>
              <a:ext uri="{FF2B5EF4-FFF2-40B4-BE49-F238E27FC236}">
                <a16:creationId xmlns:a16="http://schemas.microsoft.com/office/drawing/2014/main" id="{ACD253F0-8F4A-93E0-C8AB-4D044A1EE27C}"/>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372686334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
          <p:cNvSpPr txBox="1">
            <a:spLocks noChangeArrowheads="1"/>
          </p:cNvSpPr>
          <p:nvPr/>
        </p:nvSpPr>
        <p:spPr bwMode="auto">
          <a:xfrm>
            <a:off x="7315200" y="6248400"/>
            <a:ext cx="3886200" cy="369332"/>
          </a:xfrm>
          <a:prstGeom prst="rect">
            <a:avLst/>
          </a:prstGeom>
          <a:noFill/>
          <a:ln w="9525">
            <a:noFill/>
            <a:miter lim="800000"/>
            <a:headEnd/>
            <a:tailEnd/>
          </a:ln>
        </p:spPr>
        <p:txBody>
          <a:bodyPr wrap="square">
            <a:spAutoFit/>
          </a:bodyPr>
          <a:lstStyle/>
          <a:p>
            <a:pPr algn="ctr"/>
            <a:r>
              <a:rPr lang="en-US" sz="1800" dirty="0">
                <a:latin typeface="Calibri" pitchFamily="34" charset="0"/>
              </a:rPr>
              <a:t>David Barton, </a:t>
            </a:r>
            <a:r>
              <a:rPr lang="en-US" sz="1800" i="1" dirty="0">
                <a:latin typeface="Calibri" pitchFamily="34" charset="0"/>
              </a:rPr>
              <a:t>Original Intent</a:t>
            </a:r>
            <a:r>
              <a:rPr lang="en-US" sz="1800" dirty="0">
                <a:latin typeface="Calibri" pitchFamily="34" charset="0"/>
              </a:rPr>
              <a:t>, p. 245</a:t>
            </a:r>
          </a:p>
        </p:txBody>
      </p:sp>
      <p:pic>
        <p:nvPicPr>
          <p:cNvPr id="5" name="Content Placeholder 4" descr="SAT-scores-631x1024.jpg"/>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914400" y="152399"/>
            <a:ext cx="5486400" cy="6608309"/>
          </a:xfr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15200" y="152399"/>
            <a:ext cx="3886200" cy="5985228"/>
          </a:xfrm>
          <a:prstGeom prst="rect">
            <a:avLst/>
          </a:prstGeom>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CC66FF"/>
              </a:buClr>
              <a:buFont typeface="+mj-lt"/>
              <a:buAutoNum type="alphaUcPeriod" startAt="6"/>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9:31</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Saul’s Progress</a:t>
            </a:r>
          </a:p>
        </p:txBody>
      </p:sp>
      <p:sp>
        <p:nvSpPr>
          <p:cNvPr id="161795" name="Rectangle 3"/>
          <p:cNvSpPr>
            <a:spLocks noGrp="1" noChangeArrowheads="1"/>
          </p:cNvSpPr>
          <p:nvPr>
            <p:ph type="body" idx="1"/>
          </p:nvPr>
        </p:nvSpPr>
        <p:spPr>
          <a:xfrm>
            <a:off x="838200" y="1676400"/>
            <a:ext cx="7086600" cy="31242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Geography (31a)</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Edification (31b)</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Walk (31c)</a:t>
            </a:r>
          </a:p>
          <a:p>
            <a:pPr marL="457200" lvl="3" indent="-457200">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Comfort (31d)</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Numerical growth (31e)</a:t>
            </a:r>
          </a:p>
        </p:txBody>
      </p:sp>
      <p:pic>
        <p:nvPicPr>
          <p:cNvPr id="2" name="Picture 1">
            <a:extLst>
              <a:ext uri="{FF2B5EF4-FFF2-40B4-BE49-F238E27FC236}">
                <a16:creationId xmlns:a16="http://schemas.microsoft.com/office/drawing/2014/main" id="{ACD253F0-8F4A-93E0-C8AB-4D044A1EE27C}"/>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61940359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CC66FF"/>
              </a:buClr>
              <a:buFont typeface="+mj-lt"/>
              <a:buAutoNum type="alphaUcPeriod" startAt="6"/>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9:31</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Saul’s Progress</a:t>
            </a:r>
          </a:p>
        </p:txBody>
      </p:sp>
      <p:sp>
        <p:nvSpPr>
          <p:cNvPr id="161795" name="Rectangle 3"/>
          <p:cNvSpPr>
            <a:spLocks noGrp="1" noChangeArrowheads="1"/>
          </p:cNvSpPr>
          <p:nvPr>
            <p:ph type="body" idx="1"/>
          </p:nvPr>
        </p:nvSpPr>
        <p:spPr>
          <a:xfrm>
            <a:off x="838200" y="1676400"/>
            <a:ext cx="7086600" cy="31242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Geography (31a)</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Edification (31b)</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Walk (31c)</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Comfort (31d)</a:t>
            </a:r>
          </a:p>
          <a:p>
            <a:pPr marL="457200" lvl="3" indent="-457200">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Numerical growth (31e)</a:t>
            </a:r>
          </a:p>
        </p:txBody>
      </p:sp>
      <p:pic>
        <p:nvPicPr>
          <p:cNvPr id="2" name="Picture 1">
            <a:extLst>
              <a:ext uri="{FF2B5EF4-FFF2-40B4-BE49-F238E27FC236}">
                <a16:creationId xmlns:a16="http://schemas.microsoft.com/office/drawing/2014/main" id="{ACD253F0-8F4A-93E0-C8AB-4D044A1EE27C}"/>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77026617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09B5EDC6-3683-A1A0-8B78-87B27DE88BF4}"/>
              </a:ext>
            </a:extLst>
          </p:cNvPr>
          <p:cNvSpPr>
            <a:spLocks noGrp="1" noChangeArrowheads="1"/>
          </p:cNvSpPr>
          <p:nvPr>
            <p:ph type="title"/>
          </p:nvPr>
        </p:nvSpPr>
        <p:spPr>
          <a:xfrm>
            <a:off x="838200" y="228601"/>
            <a:ext cx="10515600" cy="914400"/>
          </a:xfrm>
        </p:spPr>
        <p:txBody>
          <a:bodyPr/>
          <a:lstStyle/>
          <a:p>
            <a:pPr algn="ctr">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Message</a:t>
            </a:r>
          </a:p>
        </p:txBody>
      </p:sp>
      <p:sp>
        <p:nvSpPr>
          <p:cNvPr id="20483" name="Rectangle 3">
            <a:extLst>
              <a:ext uri="{FF2B5EF4-FFF2-40B4-BE49-F238E27FC236}">
                <a16:creationId xmlns:a16="http://schemas.microsoft.com/office/drawing/2014/main" id="{ED7D2624-E011-6FB4-38A6-F6F6A213652E}"/>
              </a:ext>
            </a:extLst>
          </p:cNvPr>
          <p:cNvSpPr>
            <a:spLocks noGrp="1" noChangeArrowheads="1"/>
          </p:cNvSpPr>
          <p:nvPr>
            <p:ph idx="1"/>
          </p:nvPr>
        </p:nvSpPr>
        <p:spPr>
          <a:xfrm>
            <a:off x="597408" y="1825625"/>
            <a:ext cx="10756392" cy="4351338"/>
          </a:xfrm>
        </p:spPr>
        <p:txBody>
          <a:bodyPr/>
          <a:lstStyle/>
          <a:p>
            <a:pPr marL="457200" lvl="1" indent="-457200"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Birth and growth of the church numerically, geographically, ethnically.</a:t>
            </a:r>
          </a:p>
          <a:p>
            <a:pPr marL="457200" lvl="1" indent="-457200"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Components</a:t>
            </a:r>
          </a:p>
          <a:p>
            <a:pPr marL="914400" lvl="1" indent="-457200">
              <a:lnSpc>
                <a:spcPct val="100000"/>
              </a:lnSpc>
              <a:spcBef>
                <a:spcPts val="0"/>
              </a:spcBef>
              <a:spcAft>
                <a:spcPts val="2400"/>
              </a:spcAft>
              <a:buClr>
                <a:srgbClr val="FF00FF"/>
              </a:buClr>
            </a:pPr>
            <a:r>
              <a:rPr lang="en-US" altLang="en-US" sz="3200" dirty="0"/>
              <a:t>Numerically (progress reports)</a:t>
            </a:r>
          </a:p>
          <a:p>
            <a:pPr marL="914400" lvl="1" indent="-457200">
              <a:lnSpc>
                <a:spcPct val="100000"/>
              </a:lnSpc>
              <a:spcBef>
                <a:spcPts val="0"/>
              </a:spcBef>
              <a:spcAft>
                <a:spcPts val="2400"/>
              </a:spcAft>
              <a:buClr>
                <a:srgbClr val="FF00FF"/>
              </a:buClr>
            </a:pPr>
            <a:r>
              <a:rPr lang="en-US" altLang="en-US" sz="3200" dirty="0"/>
              <a:t>Geographically (From Jerusalem to Rome)</a:t>
            </a:r>
          </a:p>
          <a:p>
            <a:pPr marL="914400" lvl="1" indent="-457200">
              <a:lnSpc>
                <a:spcPct val="100000"/>
              </a:lnSpc>
              <a:spcBef>
                <a:spcPts val="0"/>
              </a:spcBef>
              <a:spcAft>
                <a:spcPts val="2400"/>
              </a:spcAft>
              <a:buClr>
                <a:srgbClr val="FF00FF"/>
              </a:buClr>
            </a:pPr>
            <a:r>
              <a:rPr lang="en-US" altLang="en-US" sz="3200" dirty="0"/>
              <a:t>Ethnically (From Judaism to Gentile domination)</a:t>
            </a:r>
          </a:p>
        </p:txBody>
      </p:sp>
      <p:pic>
        <p:nvPicPr>
          <p:cNvPr id="3" name="Picture 2">
            <a:extLst>
              <a:ext uri="{FF2B5EF4-FFF2-40B4-BE49-F238E27FC236}">
                <a16:creationId xmlns:a16="http://schemas.microsoft.com/office/drawing/2014/main" id="{4377A79A-7613-14C2-BA31-83415FB7CC04}"/>
              </a:ext>
            </a:extLst>
          </p:cNvPr>
          <p:cNvPicPr>
            <a:picLocks noChangeAspect="1"/>
          </p:cNvPicPr>
          <p:nvPr/>
        </p:nvPicPr>
        <p:blipFill>
          <a:blip r:embed="rId2"/>
          <a:stretch>
            <a:fillRect/>
          </a:stretch>
        </p:blipFill>
        <p:spPr>
          <a:xfrm>
            <a:off x="8349742" y="2514600"/>
            <a:ext cx="3244850" cy="1828800"/>
          </a:xfrm>
          <a:prstGeom prst="rect">
            <a:avLst/>
          </a:prstGeom>
        </p:spPr>
      </p:pic>
      <p:pic>
        <p:nvPicPr>
          <p:cNvPr id="4" name="Picture 3">
            <a:extLst>
              <a:ext uri="{FF2B5EF4-FFF2-40B4-BE49-F238E27FC236}">
                <a16:creationId xmlns:a16="http://schemas.microsoft.com/office/drawing/2014/main" id="{420C5926-A2F7-109F-8A98-D6E86ECBBBBB}"/>
              </a:ext>
            </a:extLst>
          </p:cNvPr>
          <p:cNvPicPr>
            <a:picLocks noChangeAspect="1"/>
          </p:cNvPicPr>
          <p:nvPr/>
        </p:nvPicPr>
        <p:blipFill>
          <a:blip r:embed="rId3"/>
          <a:stretch>
            <a:fillRect/>
          </a:stretch>
        </p:blipFill>
        <p:spPr>
          <a:xfrm>
            <a:off x="10093145" y="76200"/>
            <a:ext cx="1565455" cy="1097280"/>
          </a:xfrm>
          <a:prstGeom prst="rect">
            <a:avLst/>
          </a:prstGeom>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C9E1FD68-333A-64CE-5057-3CC926F38E6C}"/>
              </a:ext>
            </a:extLst>
          </p:cNvPr>
          <p:cNvSpPr>
            <a:spLocks noGrp="1" noChangeArrowheads="1"/>
          </p:cNvSpPr>
          <p:nvPr>
            <p:ph type="title"/>
          </p:nvPr>
        </p:nvSpPr>
        <p:spPr>
          <a:xfrm>
            <a:off x="838200" y="228601"/>
            <a:ext cx="10515600" cy="914400"/>
          </a:xfrm>
        </p:spPr>
        <p:txBody>
          <a:bodyPr/>
          <a:lstStyle/>
          <a:p>
            <a:pPr algn="ctr">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Progress Reports</a:t>
            </a:r>
          </a:p>
        </p:txBody>
      </p:sp>
      <p:sp>
        <p:nvSpPr>
          <p:cNvPr id="21507" name="Rectangle 3">
            <a:extLst>
              <a:ext uri="{FF2B5EF4-FFF2-40B4-BE49-F238E27FC236}">
                <a16:creationId xmlns:a16="http://schemas.microsoft.com/office/drawing/2014/main" id="{93E0859C-126C-265C-FBD7-60E30E7CB595}"/>
              </a:ext>
            </a:extLst>
          </p:cNvPr>
          <p:cNvSpPr>
            <a:spLocks noGrp="1" noChangeArrowheads="1"/>
          </p:cNvSpPr>
          <p:nvPr>
            <p:ph idx="1"/>
          </p:nvPr>
        </p:nvSpPr>
        <p:spPr>
          <a:xfrm>
            <a:off x="609600" y="2055813"/>
            <a:ext cx="7543800" cy="2746375"/>
          </a:xfrm>
        </p:spPr>
        <p:txBody>
          <a:bodyPr/>
          <a:lstStyle/>
          <a:p>
            <a:pPr marL="457200" lvl="1" indent="-457200"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Clearest: Acts 2:47; 6:7; 9:31; 12:24; 16:5; 19:20; 28:30-31</a:t>
            </a:r>
          </a:p>
          <a:p>
            <a:pPr marL="457200" lvl="1" indent="-457200"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Less clear: Acts 1:15; 2:41; 4:4, 31; 5:14, 42; 8:25, 40; 11:21; 13:49; 17:6</a:t>
            </a:r>
          </a:p>
        </p:txBody>
      </p:sp>
      <p:pic>
        <p:nvPicPr>
          <p:cNvPr id="3" name="Picture 2">
            <a:extLst>
              <a:ext uri="{FF2B5EF4-FFF2-40B4-BE49-F238E27FC236}">
                <a16:creationId xmlns:a16="http://schemas.microsoft.com/office/drawing/2014/main" id="{E9A60C23-0A66-8FC9-9FE2-2C60AD4AD8B2}"/>
              </a:ext>
            </a:extLst>
          </p:cNvPr>
          <p:cNvPicPr>
            <a:picLocks noChangeAspect="1"/>
          </p:cNvPicPr>
          <p:nvPr/>
        </p:nvPicPr>
        <p:blipFill>
          <a:blip r:embed="rId2"/>
          <a:stretch>
            <a:fillRect/>
          </a:stretch>
        </p:blipFill>
        <p:spPr>
          <a:xfrm>
            <a:off x="8349742" y="2514600"/>
            <a:ext cx="3244850" cy="1828800"/>
          </a:xfrm>
          <a:prstGeom prst="rect">
            <a:avLst/>
          </a:prstGeom>
        </p:spPr>
      </p:pic>
      <p:pic>
        <p:nvPicPr>
          <p:cNvPr id="4" name="Picture 3">
            <a:extLst>
              <a:ext uri="{FF2B5EF4-FFF2-40B4-BE49-F238E27FC236}">
                <a16:creationId xmlns:a16="http://schemas.microsoft.com/office/drawing/2014/main" id="{4EDBDC89-FBF7-B66E-4924-593365D78E73}"/>
              </a:ext>
            </a:extLst>
          </p:cNvPr>
          <p:cNvPicPr>
            <a:picLocks noChangeAspect="1"/>
          </p:cNvPicPr>
          <p:nvPr/>
        </p:nvPicPr>
        <p:blipFill>
          <a:blip r:embed="rId3"/>
          <a:stretch>
            <a:fillRect/>
          </a:stretch>
        </p:blipFill>
        <p:spPr>
          <a:xfrm>
            <a:off x="10093145" y="76200"/>
            <a:ext cx="1565455" cy="1097280"/>
          </a:xfrm>
          <a:prstGeom prst="rect">
            <a:avLst/>
          </a:prstGeom>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152400"/>
            <a:ext cx="5657850" cy="914400"/>
          </a:xfrm>
        </p:spPr>
        <p:txBody>
          <a:bodyPr/>
          <a:lstStyle/>
          <a:p>
            <a:pPr algn="ctr"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Acts 9:1-43</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Saul’s Conversion</a:t>
            </a:r>
          </a:p>
        </p:txBody>
      </p:sp>
      <p:sp>
        <p:nvSpPr>
          <p:cNvPr id="161795" name="Rectangle 3"/>
          <p:cNvSpPr>
            <a:spLocks noGrp="1" noChangeArrowheads="1"/>
          </p:cNvSpPr>
          <p:nvPr>
            <p:ph type="body" idx="1"/>
          </p:nvPr>
        </p:nvSpPr>
        <p:spPr>
          <a:xfrm>
            <a:off x="609600" y="2147131"/>
            <a:ext cx="7467600" cy="2424870"/>
          </a:xfrm>
        </p:spPr>
        <p:txBody>
          <a:bodyPr/>
          <a:lstStyle/>
          <a:p>
            <a:pPr marL="574675" lvl="1" indent="-574675" eaLnBrk="1" hangingPunct="1">
              <a:lnSpc>
                <a:spcPct val="100000"/>
              </a:lnSpc>
              <a:spcBef>
                <a:spcPts val="0"/>
              </a:spcBef>
              <a:spcAft>
                <a:spcPts val="3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Saul (9:1-31)</a:t>
            </a:r>
          </a:p>
          <a:p>
            <a:pPr marL="574675" lvl="1" indent="-574675">
              <a:lnSpc>
                <a:spcPct val="100000"/>
              </a:lnSpc>
              <a:spcBef>
                <a:spcPts val="0"/>
              </a:spcBef>
              <a:spcAft>
                <a:spcPts val="3600"/>
              </a:spcAft>
              <a:buClr>
                <a:srgbClr val="00FFFF"/>
              </a:buClr>
              <a:buSzPct val="100000"/>
              <a:buFont typeface="Wingdings" pitchFamily="2" charset="2"/>
              <a:buAutoNum type="romanUcPeriod"/>
              <a:defRPr/>
            </a:pPr>
            <a:r>
              <a:rPr lang="en-US" sz="3200" b="1" u="sng" dirty="0">
                <a:solidFill>
                  <a:srgbClr val="FFFFCC"/>
                </a:solidFill>
                <a:effectLst>
                  <a:outerShdw blurRad="38100" dist="38100" dir="2700000" algn="tl">
                    <a:srgbClr val="000000">
                      <a:alpha val="43137"/>
                    </a:srgbClr>
                  </a:outerShdw>
                </a:effectLst>
              </a:rPr>
              <a:t>Peter (Acts 9:32-43)</a:t>
            </a:r>
          </a:p>
        </p:txBody>
      </p:sp>
      <p:pic>
        <p:nvPicPr>
          <p:cNvPr id="2" name="Picture 1">
            <a:extLst>
              <a:ext uri="{FF2B5EF4-FFF2-40B4-BE49-F238E27FC236}">
                <a16:creationId xmlns:a16="http://schemas.microsoft.com/office/drawing/2014/main" id="{F6363DEA-3239-9A3C-4B72-C04F685E9C3A}"/>
              </a:ext>
            </a:extLst>
          </p:cNvPr>
          <p:cNvPicPr>
            <a:picLocks noChangeAspect="1"/>
          </p:cNvPicPr>
          <p:nvPr/>
        </p:nvPicPr>
        <p:blipFill>
          <a:blip r:embed="rId3"/>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401694918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609600" y="2147130"/>
            <a:ext cx="8458200" cy="2377441"/>
          </a:xfrm>
        </p:spPr>
        <p:txBody>
          <a:bodyPr/>
          <a:lstStyle/>
          <a:p>
            <a:pPr marL="457200" lvl="1" indent="-457200" eaLnBrk="1" hangingPunct="1">
              <a:lnSpc>
                <a:spcPct val="100000"/>
              </a:lnSpc>
              <a:spcBef>
                <a:spcPts val="0"/>
              </a:spcBef>
              <a:spcAft>
                <a:spcPts val="36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Lydda (32-35)</a:t>
            </a:r>
          </a:p>
          <a:p>
            <a:pPr marL="457200" lvl="1" indent="-457200">
              <a:lnSpc>
                <a:spcPct val="100000"/>
              </a:lnSpc>
              <a:spcBef>
                <a:spcPts val="0"/>
              </a:spcBef>
              <a:spcAft>
                <a:spcPts val="3600"/>
              </a:spcAft>
              <a:buClr>
                <a:srgbClr val="CC66FF"/>
              </a:buClr>
              <a:buSzPct val="100000"/>
              <a:buFont typeface="+mj-lt"/>
              <a:buAutoNum type="alphaUcPeriod" startAt="2"/>
              <a:defRPr/>
            </a:pPr>
            <a:r>
              <a:rPr lang="en-US" sz="3200" dirty="0">
                <a:effectLst>
                  <a:outerShdw blurRad="38100" dist="38100" dir="2700000" algn="tl">
                    <a:srgbClr val="000000">
                      <a:alpha val="43137"/>
                    </a:srgbClr>
                  </a:outerShdw>
                </a:effectLst>
                <a:latin typeface="Calibri" panose="020F0502020204030204" pitchFamily="34" charset="0"/>
              </a:rPr>
              <a:t>Joppa (36-43)</a:t>
            </a:r>
          </a:p>
        </p:txBody>
      </p:sp>
      <p:sp>
        <p:nvSpPr>
          <p:cNvPr id="3" name="Rectangle 2">
            <a:extLst>
              <a:ext uri="{FF2B5EF4-FFF2-40B4-BE49-F238E27FC236}">
                <a16:creationId xmlns:a16="http://schemas.microsoft.com/office/drawing/2014/main" id="{762CC507-6E5B-BC55-F4FA-0BF8C83792AF}"/>
              </a:ext>
            </a:extLst>
          </p:cNvPr>
          <p:cNvSpPr txBox="1">
            <a:spLocks noChangeArrowheads="1"/>
          </p:cNvSpPr>
          <p:nvPr/>
        </p:nvSpPr>
        <p:spPr bwMode="auto">
          <a:xfrm>
            <a:off x="2622804" y="152400"/>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 Peter</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Acts 9:32-43</a:t>
            </a:r>
          </a:p>
        </p:txBody>
      </p:sp>
      <p:pic>
        <p:nvPicPr>
          <p:cNvPr id="2" name="Picture 1">
            <a:extLst>
              <a:ext uri="{FF2B5EF4-FFF2-40B4-BE49-F238E27FC236}">
                <a16:creationId xmlns:a16="http://schemas.microsoft.com/office/drawing/2014/main" id="{7A72BD90-8F05-22F2-8151-2126C36D3F90}"/>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25129664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55E07E-0FE0-84D3-318D-89B920412A60}"/>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2E9CD666-8B6D-841B-F883-6F0B86FCE02E}"/>
              </a:ext>
            </a:extLst>
          </p:cNvPr>
          <p:cNvSpPr>
            <a:spLocks noGrp="1" noChangeArrowheads="1"/>
          </p:cNvSpPr>
          <p:nvPr>
            <p:ph type="title"/>
          </p:nvPr>
        </p:nvSpPr>
        <p:spPr>
          <a:xfrm>
            <a:off x="3267075" y="228600"/>
            <a:ext cx="5657850" cy="914400"/>
          </a:xfrm>
        </p:spPr>
        <p:txBody>
          <a:bodyPr/>
          <a:lstStyle/>
          <a:p>
            <a:pPr marL="742950" indent="-742950" algn="ctr" eaLnBrk="1" hangingPunct="1">
              <a:lnSpc>
                <a:spcPct val="100000"/>
              </a:lnSpc>
              <a:buClr>
                <a:srgbClr val="00FF00"/>
              </a:buClr>
              <a:buFont typeface="+mj-lt"/>
              <a:buAutoNum type="arabi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9:8-9</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Saul’s Reaction</a:t>
            </a:r>
          </a:p>
        </p:txBody>
      </p:sp>
      <p:sp>
        <p:nvSpPr>
          <p:cNvPr id="161795" name="Rectangle 3">
            <a:extLst>
              <a:ext uri="{FF2B5EF4-FFF2-40B4-BE49-F238E27FC236}">
                <a16:creationId xmlns:a16="http://schemas.microsoft.com/office/drawing/2014/main" id="{86E8285B-575F-B80D-7266-ED590B97F6D3}"/>
              </a:ext>
            </a:extLst>
          </p:cNvPr>
          <p:cNvSpPr>
            <a:spLocks noGrp="1" noChangeArrowheads="1"/>
          </p:cNvSpPr>
          <p:nvPr>
            <p:ph type="body" idx="1"/>
          </p:nvPr>
        </p:nvSpPr>
        <p:spPr>
          <a:xfrm>
            <a:off x="1183038" y="2147130"/>
            <a:ext cx="7010400" cy="1434269"/>
          </a:xfrm>
        </p:spPr>
        <p:txBody>
          <a:bodyPr/>
          <a:lstStyle/>
          <a:p>
            <a:pPr marL="514350" lvl="3" indent="-514350" eaLnBrk="1" hangingPunct="1">
              <a:lnSpc>
                <a:spcPct val="100000"/>
              </a:lnSpc>
              <a:spcBef>
                <a:spcPts val="0"/>
              </a:spcBef>
              <a:spcAft>
                <a:spcPts val="36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Physical blindness (8)</a:t>
            </a:r>
          </a:p>
          <a:p>
            <a:pPr marL="514350" lvl="3" indent="-514350" eaLnBrk="1" hangingPunct="1">
              <a:lnSpc>
                <a:spcPct val="100000"/>
              </a:lnSpc>
              <a:spcBef>
                <a:spcPts val="0"/>
              </a:spcBef>
              <a:spcAft>
                <a:spcPts val="36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Length of blindness (9)</a:t>
            </a:r>
          </a:p>
        </p:txBody>
      </p:sp>
      <p:pic>
        <p:nvPicPr>
          <p:cNvPr id="2" name="Picture 1">
            <a:extLst>
              <a:ext uri="{FF2B5EF4-FFF2-40B4-BE49-F238E27FC236}">
                <a16:creationId xmlns:a16="http://schemas.microsoft.com/office/drawing/2014/main" id="{F21C4821-44D2-0BD2-D55E-55F3C7EDFD11}"/>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133224103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609600" y="2147130"/>
            <a:ext cx="8458200" cy="2377441"/>
          </a:xfrm>
        </p:spPr>
        <p:txBody>
          <a:bodyPr/>
          <a:lstStyle/>
          <a:p>
            <a:pPr marL="457200" lvl="1" indent="-457200" eaLnBrk="1" hangingPunct="1">
              <a:lnSpc>
                <a:spcPct val="100000"/>
              </a:lnSpc>
              <a:spcBef>
                <a:spcPts val="0"/>
              </a:spcBef>
              <a:spcAft>
                <a:spcPts val="36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Lydda (32-35)</a:t>
            </a:r>
          </a:p>
          <a:p>
            <a:pPr marL="457200" lvl="1" indent="-457200">
              <a:lnSpc>
                <a:spcPct val="100000"/>
              </a:lnSpc>
              <a:spcBef>
                <a:spcPts val="0"/>
              </a:spcBef>
              <a:spcAft>
                <a:spcPts val="3600"/>
              </a:spcAft>
              <a:buClr>
                <a:srgbClr val="CC66FF"/>
              </a:buClr>
              <a:buSzPct val="100000"/>
              <a:buFont typeface="+mj-lt"/>
              <a:buAutoNum type="alphaUcPeriod" startAt="2"/>
              <a:defRPr/>
            </a:pPr>
            <a:r>
              <a:rPr lang="en-US" sz="3200" dirty="0">
                <a:effectLst>
                  <a:outerShdw blurRad="38100" dist="38100" dir="2700000" algn="tl">
                    <a:srgbClr val="000000">
                      <a:alpha val="43137"/>
                    </a:srgbClr>
                  </a:outerShdw>
                </a:effectLst>
                <a:latin typeface="Calibri" panose="020F0502020204030204" pitchFamily="34" charset="0"/>
              </a:rPr>
              <a:t>Joppa (36-43)</a:t>
            </a:r>
          </a:p>
        </p:txBody>
      </p:sp>
      <p:sp>
        <p:nvSpPr>
          <p:cNvPr id="3" name="Rectangle 2">
            <a:extLst>
              <a:ext uri="{FF2B5EF4-FFF2-40B4-BE49-F238E27FC236}">
                <a16:creationId xmlns:a16="http://schemas.microsoft.com/office/drawing/2014/main" id="{762CC507-6E5B-BC55-F4FA-0BF8C83792AF}"/>
              </a:ext>
            </a:extLst>
          </p:cNvPr>
          <p:cNvSpPr txBox="1">
            <a:spLocks noChangeArrowheads="1"/>
          </p:cNvSpPr>
          <p:nvPr/>
        </p:nvSpPr>
        <p:spPr bwMode="auto">
          <a:xfrm>
            <a:off x="2622804" y="152400"/>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 Peter</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Acts 9:32-43</a:t>
            </a:r>
          </a:p>
        </p:txBody>
      </p:sp>
      <p:pic>
        <p:nvPicPr>
          <p:cNvPr id="2" name="Picture 1">
            <a:extLst>
              <a:ext uri="{FF2B5EF4-FFF2-40B4-BE49-F238E27FC236}">
                <a16:creationId xmlns:a16="http://schemas.microsoft.com/office/drawing/2014/main" id="{7A72BD90-8F05-22F2-8151-2126C36D3F90}"/>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127981606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CC66FF"/>
              </a:buClr>
              <a:buFont typeface="+mj-lt"/>
              <a:buAutoNum type="alphaU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9:32-35</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Lydda</a:t>
            </a:r>
          </a:p>
        </p:txBody>
      </p:sp>
      <p:sp>
        <p:nvSpPr>
          <p:cNvPr id="161795" name="Rectangle 3"/>
          <p:cNvSpPr>
            <a:spLocks noGrp="1" noChangeArrowheads="1"/>
          </p:cNvSpPr>
          <p:nvPr>
            <p:ph type="body" idx="1"/>
          </p:nvPr>
        </p:nvSpPr>
        <p:spPr>
          <a:xfrm>
            <a:off x="838200" y="2147130"/>
            <a:ext cx="7086600" cy="2653469"/>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Place (32)</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Aeneas’ healing (33-34)</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Word spreads (35)</a:t>
            </a:r>
          </a:p>
        </p:txBody>
      </p:sp>
      <p:pic>
        <p:nvPicPr>
          <p:cNvPr id="2" name="Picture 1">
            <a:extLst>
              <a:ext uri="{FF2B5EF4-FFF2-40B4-BE49-F238E27FC236}">
                <a16:creationId xmlns:a16="http://schemas.microsoft.com/office/drawing/2014/main" id="{ACD253F0-8F4A-93E0-C8AB-4D044A1EE27C}"/>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126322530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CC66FF"/>
              </a:buClr>
              <a:buFont typeface="+mj-lt"/>
              <a:buAutoNum type="alphaU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9:32-35</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Lydda</a:t>
            </a:r>
          </a:p>
        </p:txBody>
      </p:sp>
      <p:sp>
        <p:nvSpPr>
          <p:cNvPr id="161795" name="Rectangle 3"/>
          <p:cNvSpPr>
            <a:spLocks noGrp="1" noChangeArrowheads="1"/>
          </p:cNvSpPr>
          <p:nvPr>
            <p:ph type="body" idx="1"/>
          </p:nvPr>
        </p:nvSpPr>
        <p:spPr>
          <a:xfrm>
            <a:off x="838200" y="2147130"/>
            <a:ext cx="7086600" cy="2653469"/>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Place (32)</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Aeneas’ healing (33-34)</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Word spreads (35)</a:t>
            </a:r>
          </a:p>
        </p:txBody>
      </p:sp>
      <p:pic>
        <p:nvPicPr>
          <p:cNvPr id="2" name="Picture 1">
            <a:extLst>
              <a:ext uri="{FF2B5EF4-FFF2-40B4-BE49-F238E27FC236}">
                <a16:creationId xmlns:a16="http://schemas.microsoft.com/office/drawing/2014/main" id="{ACD253F0-8F4A-93E0-C8AB-4D044A1EE27C}"/>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166092602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1026">
            <a:extLst>
              <a:ext uri="{FF2B5EF4-FFF2-40B4-BE49-F238E27FC236}">
                <a16:creationId xmlns:a16="http://schemas.microsoft.com/office/drawing/2014/main" id="{8653DF7B-D9DF-EB99-8C59-9CF2260CB3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28226" y="228600"/>
            <a:ext cx="6735549"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
            <a:extLst>
              <a:ext uri="{FF2B5EF4-FFF2-40B4-BE49-F238E27FC236}">
                <a16:creationId xmlns:a16="http://schemas.microsoft.com/office/drawing/2014/main" id="{4348B5E8-247A-30A4-4C11-A569CB3ABBC5}"/>
              </a:ext>
            </a:extLst>
          </p:cNvPr>
          <p:cNvPicPr>
            <a:picLocks noChangeAspect="1"/>
          </p:cNvPicPr>
          <p:nvPr/>
        </p:nvPicPr>
        <p:blipFill>
          <a:blip r:embed="rId3"/>
          <a:stretch>
            <a:fillRect/>
          </a:stretch>
        </p:blipFill>
        <p:spPr>
          <a:xfrm>
            <a:off x="5867399" y="3657599"/>
            <a:ext cx="762001" cy="457201"/>
          </a:xfrm>
          <a:prstGeom prst="rect">
            <a:avLst/>
          </a:prstGeom>
        </p:spPr>
      </p:pic>
    </p:spTree>
    <p:extLst>
      <p:ext uri="{BB962C8B-B14F-4D97-AF65-F5344CB8AC3E}">
        <p14:creationId xmlns:p14="http://schemas.microsoft.com/office/powerpoint/2010/main" val="400007957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970F0BF-8E4A-4AE2-BCF8-7D7C7DC59AF2}"/>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p:spPr>
      </p:pic>
      <p:sp>
        <p:nvSpPr>
          <p:cNvPr id="134147" name="Rectangle 1"/>
          <p:cNvSpPr>
            <a:spLocks noChangeArrowheads="1"/>
          </p:cNvSpPr>
          <p:nvPr/>
        </p:nvSpPr>
        <p:spPr bwMode="auto">
          <a:xfrm>
            <a:off x="609600" y="0"/>
            <a:ext cx="10972800" cy="3077766"/>
          </a:xfrm>
          <a:prstGeom prst="rect">
            <a:avLst/>
          </a:prstGeom>
          <a:noFill/>
          <a:ln w="28575">
            <a:noFill/>
            <a:miter lim="800000"/>
            <a:headEnd/>
            <a:tailEnd/>
          </a:ln>
        </p:spPr>
        <p:txBody>
          <a:bodyPr wrap="square">
            <a:spAutoFit/>
          </a:bodyPr>
          <a:lstStyle/>
          <a:p>
            <a:pPr algn="ctr">
              <a:spcAft>
                <a:spcPts val="1200"/>
              </a:spcAft>
              <a:defRPr/>
            </a:pPr>
            <a:r>
              <a:rPr lang="en-US" altLang="en-US" sz="4000" dirty="0">
                <a:solidFill>
                  <a:srgbClr val="00FFFF"/>
                </a:solidFill>
                <a:effectLst>
                  <a:outerShdw blurRad="38100" dist="38100" dir="2700000" algn="tl">
                    <a:srgbClr val="000000"/>
                  </a:outerShdw>
                </a:effectLst>
                <a:ea typeface="+mj-ea"/>
                <a:cs typeface="Calibri" panose="020F0502020204030204" pitchFamily="34" charset="0"/>
              </a:rPr>
              <a:t>Acts 1:8</a:t>
            </a:r>
          </a:p>
          <a:p>
            <a:pPr algn="just">
              <a:spcBef>
                <a:spcPts val="0"/>
              </a:spcBef>
              <a:spcAft>
                <a:spcPts val="0"/>
              </a:spcAft>
            </a:pPr>
            <a:r>
              <a:rPr lang="en-US" sz="3600" dirty="0">
                <a:effectLst>
                  <a:outerShdw blurRad="38100" dist="38100" dir="2700000" algn="tl">
                    <a:srgbClr val="000000">
                      <a:alpha val="43137"/>
                    </a:srgbClr>
                  </a:outerShdw>
                </a:effectLst>
                <a:cs typeface="Calibri" panose="020F0502020204030204" pitchFamily="34" charset="0"/>
              </a:rPr>
              <a:t>“but you will receive power when the Holy Spirit has come upon you; and you shall be My witnesses both in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Jerusalem</a:t>
            </a:r>
            <a:r>
              <a:rPr lang="en-US" sz="3600" dirty="0">
                <a:effectLst>
                  <a:outerShdw blurRad="38100" dist="38100" dir="2700000" algn="tl">
                    <a:srgbClr val="000000">
                      <a:alpha val="43137"/>
                    </a:srgbClr>
                  </a:outerShdw>
                </a:effectLst>
                <a:cs typeface="Calibri" panose="020F0502020204030204" pitchFamily="34" charset="0"/>
              </a:rPr>
              <a:t>, and in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all Judea and Samaria</a:t>
            </a:r>
            <a:r>
              <a:rPr lang="en-US" sz="3600" dirty="0">
                <a:effectLst>
                  <a:outerShdw blurRad="38100" dist="38100" dir="2700000" algn="tl">
                    <a:srgbClr val="000000">
                      <a:alpha val="43137"/>
                    </a:srgbClr>
                  </a:outerShdw>
                </a:effectLst>
                <a:cs typeface="Calibri" panose="020F0502020204030204" pitchFamily="34" charset="0"/>
              </a:rPr>
              <a:t>, and even to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the remotest part of the earth</a:t>
            </a:r>
            <a:r>
              <a:rPr lang="en-US" sz="3600" dirty="0">
                <a:effectLst>
                  <a:outerShdw blurRad="38100" dist="38100" dir="2700000" algn="tl">
                    <a:srgbClr val="000000">
                      <a:alpha val="43137"/>
                    </a:srgbClr>
                  </a:outerShdw>
                </a:effectLst>
                <a:cs typeface="Calibri" panose="020F0502020204030204" pitchFamily="34" charset="0"/>
              </a:rPr>
              <a:t>.”</a:t>
            </a:r>
          </a:p>
        </p:txBody>
      </p:sp>
      <p:pic>
        <p:nvPicPr>
          <p:cNvPr id="6" name="Picture 5">
            <a:extLst>
              <a:ext uri="{FF2B5EF4-FFF2-40B4-BE49-F238E27FC236}">
                <a16:creationId xmlns:a16="http://schemas.microsoft.com/office/drawing/2014/main" id="{5D5993D9-EDDA-4CE1-A960-FCC92CE6DB5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094773" y="3017520"/>
            <a:ext cx="2002455" cy="2011680"/>
          </a:xfrm>
          <a:prstGeom prst="ellipse">
            <a:avLst/>
          </a:prstGeom>
        </p:spPr>
      </p:pic>
    </p:spTree>
    <p:extLst>
      <p:ext uri="{BB962C8B-B14F-4D97-AF65-F5344CB8AC3E}">
        <p14:creationId xmlns:p14="http://schemas.microsoft.com/office/powerpoint/2010/main" val="1985501944"/>
      </p:ext>
    </p:extLst>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BBE68C5-ED1E-F7C1-0F4D-FE08F3DA165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27650" name="Rectangle 3"/>
          <p:cNvSpPr>
            <a:spLocks noGrp="1"/>
          </p:cNvSpPr>
          <p:nvPr>
            <p:ph type="body" idx="4294967295"/>
          </p:nvPr>
        </p:nvSpPr>
        <p:spPr>
          <a:xfrm>
            <a:off x="609600" y="0"/>
            <a:ext cx="10972800" cy="5181600"/>
          </a:xfrm>
        </p:spPr>
        <p:txBody>
          <a:bodyPr/>
          <a:lstStyle/>
          <a:p>
            <a:pPr marL="0" indent="0" algn="ctr" defTabSz="457200" eaLnBrk="0" hangingPunct="0">
              <a:lnSpc>
                <a:spcPct val="100000"/>
              </a:lnSpc>
              <a:spcBef>
                <a:spcPct val="0"/>
              </a:spcBef>
              <a:spcAft>
                <a:spcPts val="1200"/>
              </a:spcAft>
              <a:buNone/>
              <a:defRPr/>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Acts 8:3-4; 11:19</a:t>
            </a:r>
          </a:p>
          <a:p>
            <a:pPr marL="0" indent="0" algn="just">
              <a:lnSpc>
                <a:spcPct val="100000"/>
              </a:lnSpc>
              <a:spcBef>
                <a:spcPts val="0"/>
              </a:spcBef>
              <a:buNone/>
            </a:pPr>
            <a:r>
              <a:rPr lang="en-US" sz="3400" dirty="0">
                <a:effectLst>
                  <a:outerShdw blurRad="38100" dist="38100" dir="2700000" algn="tl">
                    <a:srgbClr val="000000">
                      <a:alpha val="43137"/>
                    </a:srgbClr>
                  </a:outerShdw>
                </a:effectLst>
              </a:rPr>
              <a:t>“</a:t>
            </a:r>
            <a:r>
              <a:rPr lang="en-US" sz="3400" baseline="30000" dirty="0">
                <a:effectLst/>
              </a:rPr>
              <a:t>3 </a:t>
            </a:r>
            <a:r>
              <a:rPr lang="en-US" sz="3400" dirty="0">
                <a:effectLst>
                  <a:outerShdw blurRad="38100" dist="38100" dir="2700000" algn="tl">
                    <a:srgbClr val="000000">
                      <a:alpha val="43137"/>
                    </a:srgbClr>
                  </a:outerShdw>
                </a:effectLst>
              </a:rPr>
              <a:t>But </a:t>
            </a:r>
            <a:r>
              <a:rPr lang="en-US" sz="3400" b="1" u="sng" dirty="0">
                <a:solidFill>
                  <a:srgbClr val="FFFFCC"/>
                </a:solidFill>
                <a:effectLst>
                  <a:outerShdw blurRad="38100" dist="38100" dir="2700000" algn="tl">
                    <a:srgbClr val="000000">
                      <a:alpha val="43137"/>
                    </a:srgbClr>
                  </a:outerShdw>
                </a:effectLst>
              </a:rPr>
              <a:t>Saul</a:t>
            </a:r>
            <a:r>
              <a:rPr lang="en-US" sz="3400" dirty="0">
                <a:effectLst>
                  <a:outerShdw blurRad="38100" dist="38100" dir="2700000" algn="tl">
                    <a:srgbClr val="000000">
                      <a:alpha val="43137"/>
                    </a:srgbClr>
                  </a:outerShdw>
                </a:effectLst>
              </a:rPr>
              <a:t> began ravaging the church, entering house after house, and dragging off men and women, he would put them in prison. </a:t>
            </a:r>
            <a:r>
              <a:rPr lang="en-US" sz="3400" baseline="30000" dirty="0">
                <a:effectLst/>
              </a:rPr>
              <a:t>4</a:t>
            </a:r>
            <a:r>
              <a:rPr lang="en-US" sz="3400" dirty="0">
                <a:effectLst>
                  <a:outerShdw blurRad="38100" dist="38100" dir="2700000" algn="tl">
                    <a:srgbClr val="000000">
                      <a:alpha val="43137"/>
                    </a:srgbClr>
                  </a:outerShdw>
                </a:effectLst>
              </a:rPr>
              <a:t> Therefore, those who had been </a:t>
            </a:r>
            <a:r>
              <a:rPr lang="en-US" sz="3400" b="1" u="sng" dirty="0">
                <a:solidFill>
                  <a:srgbClr val="FFFFCC"/>
                </a:solidFill>
                <a:effectLst>
                  <a:outerShdw blurRad="38100" dist="38100" dir="2700000" algn="tl">
                    <a:srgbClr val="000000">
                      <a:alpha val="43137"/>
                    </a:srgbClr>
                  </a:outerShdw>
                </a:effectLst>
              </a:rPr>
              <a:t>scattered</a:t>
            </a:r>
            <a:r>
              <a:rPr lang="en-US" sz="3400" dirty="0">
                <a:effectLst>
                  <a:outerShdw blurRad="38100" dist="38100" dir="2700000" algn="tl">
                    <a:srgbClr val="000000">
                      <a:alpha val="43137"/>
                    </a:srgbClr>
                  </a:outerShdw>
                </a:effectLst>
              </a:rPr>
              <a:t> went about preaching the word…</a:t>
            </a:r>
            <a:r>
              <a:rPr lang="en-US" sz="3400" baseline="30000" dirty="0">
                <a:effectLst/>
              </a:rPr>
              <a:t>19 </a:t>
            </a:r>
            <a:r>
              <a:rPr lang="en-US" sz="3400" dirty="0">
                <a:effectLst>
                  <a:outerShdw blurRad="38100" dist="38100" dir="2700000" algn="tl">
                    <a:srgbClr val="000000">
                      <a:alpha val="43137"/>
                    </a:srgbClr>
                  </a:outerShdw>
                </a:effectLst>
              </a:rPr>
              <a:t>So then those who were </a:t>
            </a:r>
            <a:r>
              <a:rPr lang="en-US" sz="3400" b="1" u="sng" dirty="0">
                <a:solidFill>
                  <a:srgbClr val="FFFFCC"/>
                </a:solidFill>
                <a:effectLst>
                  <a:outerShdw blurRad="38100" dist="38100" dir="2700000" algn="tl">
                    <a:srgbClr val="000000">
                      <a:alpha val="43137"/>
                    </a:srgbClr>
                  </a:outerShdw>
                </a:effectLst>
              </a:rPr>
              <a:t>scattered</a:t>
            </a:r>
            <a:r>
              <a:rPr lang="en-US" sz="3400" dirty="0">
                <a:effectLst>
                  <a:outerShdw blurRad="38100" dist="38100" dir="2700000" algn="tl">
                    <a:srgbClr val="000000">
                      <a:alpha val="43137"/>
                    </a:srgbClr>
                  </a:outerShdw>
                </a:effectLst>
              </a:rPr>
              <a:t> because of the persecution that occurred in connection with Stephen made their way to Phoenicia and Cyprus and Antioch, speaking the word to no one except to Jews alone.”</a:t>
            </a:r>
          </a:p>
        </p:txBody>
      </p:sp>
    </p:spTree>
    <p:extLst>
      <p:ext uri="{BB962C8B-B14F-4D97-AF65-F5344CB8AC3E}">
        <p14:creationId xmlns:p14="http://schemas.microsoft.com/office/powerpoint/2010/main" val="2490221536"/>
      </p:ext>
    </p:extLst>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CC66FF"/>
              </a:buClr>
              <a:buFont typeface="+mj-lt"/>
              <a:buAutoNum type="alphaU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9:32-35</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Lydda</a:t>
            </a:r>
          </a:p>
        </p:txBody>
      </p:sp>
      <p:sp>
        <p:nvSpPr>
          <p:cNvPr id="161795" name="Rectangle 3"/>
          <p:cNvSpPr>
            <a:spLocks noGrp="1" noChangeArrowheads="1"/>
          </p:cNvSpPr>
          <p:nvPr>
            <p:ph type="body" idx="1"/>
          </p:nvPr>
        </p:nvSpPr>
        <p:spPr>
          <a:xfrm>
            <a:off x="838200" y="2147130"/>
            <a:ext cx="7086600" cy="2653469"/>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Place (32)</a:t>
            </a:r>
          </a:p>
          <a:p>
            <a:pPr marL="457200" lvl="3" indent="-457200">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Aeneas’ healing (33-34)</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Word spreads (35)</a:t>
            </a:r>
          </a:p>
        </p:txBody>
      </p:sp>
      <p:pic>
        <p:nvPicPr>
          <p:cNvPr id="2" name="Picture 1">
            <a:extLst>
              <a:ext uri="{FF2B5EF4-FFF2-40B4-BE49-F238E27FC236}">
                <a16:creationId xmlns:a16="http://schemas.microsoft.com/office/drawing/2014/main" id="{ACD253F0-8F4A-93E0-C8AB-4D044A1EE27C}"/>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58999431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55E07E-0FE0-84D3-318D-89B920412A60}"/>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2E9CD666-8B6D-841B-F883-6F0B86FCE02E}"/>
              </a:ext>
            </a:extLst>
          </p:cNvPr>
          <p:cNvSpPr>
            <a:spLocks noGrp="1" noChangeArrowheads="1"/>
          </p:cNvSpPr>
          <p:nvPr>
            <p:ph type="title"/>
          </p:nvPr>
        </p:nvSpPr>
        <p:spPr>
          <a:xfrm>
            <a:off x="3267075" y="228600"/>
            <a:ext cx="5657850" cy="914400"/>
          </a:xfrm>
        </p:spPr>
        <p:txBody>
          <a:bodyPr/>
          <a:lstStyle/>
          <a:p>
            <a:pPr marL="742950" indent="-742950" algn="ctr" eaLnBrk="1" hangingPunct="1">
              <a:lnSpc>
                <a:spcPct val="100000"/>
              </a:lnSpc>
              <a:buClr>
                <a:srgbClr val="00FF00"/>
              </a:buClr>
              <a:buFont typeface="+mj-lt"/>
              <a:buAutoNum type="arabi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9:33-34</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Aeneas’ Healing</a:t>
            </a:r>
          </a:p>
        </p:txBody>
      </p:sp>
      <p:sp>
        <p:nvSpPr>
          <p:cNvPr id="161795" name="Rectangle 3">
            <a:extLst>
              <a:ext uri="{FF2B5EF4-FFF2-40B4-BE49-F238E27FC236}">
                <a16:creationId xmlns:a16="http://schemas.microsoft.com/office/drawing/2014/main" id="{86E8285B-575F-B80D-7266-ED590B97F6D3}"/>
              </a:ext>
            </a:extLst>
          </p:cNvPr>
          <p:cNvSpPr>
            <a:spLocks noGrp="1" noChangeArrowheads="1"/>
          </p:cNvSpPr>
          <p:nvPr>
            <p:ph type="body" idx="1"/>
          </p:nvPr>
        </p:nvSpPr>
        <p:spPr>
          <a:xfrm>
            <a:off x="1183038" y="2147130"/>
            <a:ext cx="7010400" cy="2377440"/>
          </a:xfrm>
        </p:spPr>
        <p:txBody>
          <a:bodyPr/>
          <a:lstStyle/>
          <a:p>
            <a:pPr marL="514350" lvl="3" indent="-514350" eaLnBrk="1" hangingPunct="1">
              <a:lnSpc>
                <a:spcPct val="100000"/>
              </a:lnSpc>
              <a:spcBef>
                <a:spcPts val="0"/>
              </a:spcBef>
              <a:spcAft>
                <a:spcPts val="36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Aeneas introduced (33)</a:t>
            </a:r>
          </a:p>
          <a:p>
            <a:pPr marL="514350" lvl="3" indent="-514350" eaLnBrk="1" hangingPunct="1">
              <a:lnSpc>
                <a:spcPct val="100000"/>
              </a:lnSpc>
              <a:spcBef>
                <a:spcPts val="0"/>
              </a:spcBef>
              <a:spcAft>
                <a:spcPts val="36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Healing (34)</a:t>
            </a:r>
          </a:p>
        </p:txBody>
      </p:sp>
      <p:pic>
        <p:nvPicPr>
          <p:cNvPr id="2" name="Picture 1">
            <a:extLst>
              <a:ext uri="{FF2B5EF4-FFF2-40B4-BE49-F238E27FC236}">
                <a16:creationId xmlns:a16="http://schemas.microsoft.com/office/drawing/2014/main" id="{F21C4821-44D2-0BD2-D55E-55F3C7EDFD11}"/>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419456335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55E07E-0FE0-84D3-318D-89B920412A60}"/>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2E9CD666-8B6D-841B-F883-6F0B86FCE02E}"/>
              </a:ext>
            </a:extLst>
          </p:cNvPr>
          <p:cNvSpPr>
            <a:spLocks noGrp="1" noChangeArrowheads="1"/>
          </p:cNvSpPr>
          <p:nvPr>
            <p:ph type="title"/>
          </p:nvPr>
        </p:nvSpPr>
        <p:spPr>
          <a:xfrm>
            <a:off x="3267075" y="228600"/>
            <a:ext cx="5657850" cy="914400"/>
          </a:xfrm>
        </p:spPr>
        <p:txBody>
          <a:bodyPr/>
          <a:lstStyle/>
          <a:p>
            <a:pPr marL="742950" indent="-742950" algn="ctr" eaLnBrk="1" hangingPunct="1">
              <a:lnSpc>
                <a:spcPct val="100000"/>
              </a:lnSpc>
              <a:buClr>
                <a:srgbClr val="00FF00"/>
              </a:buClr>
              <a:buFont typeface="+mj-lt"/>
              <a:buAutoNum type="arabi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9:33-34</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Aeneas’ Healing</a:t>
            </a:r>
          </a:p>
        </p:txBody>
      </p:sp>
      <p:sp>
        <p:nvSpPr>
          <p:cNvPr id="161795" name="Rectangle 3">
            <a:extLst>
              <a:ext uri="{FF2B5EF4-FFF2-40B4-BE49-F238E27FC236}">
                <a16:creationId xmlns:a16="http://schemas.microsoft.com/office/drawing/2014/main" id="{86E8285B-575F-B80D-7266-ED590B97F6D3}"/>
              </a:ext>
            </a:extLst>
          </p:cNvPr>
          <p:cNvSpPr>
            <a:spLocks noGrp="1" noChangeArrowheads="1"/>
          </p:cNvSpPr>
          <p:nvPr>
            <p:ph type="body" idx="1"/>
          </p:nvPr>
        </p:nvSpPr>
        <p:spPr>
          <a:xfrm>
            <a:off x="1183038" y="2147130"/>
            <a:ext cx="7010400" cy="2377440"/>
          </a:xfrm>
        </p:spPr>
        <p:txBody>
          <a:bodyPr/>
          <a:lstStyle/>
          <a:p>
            <a:pPr marL="514350" lvl="3" indent="-514350" eaLnBrk="1" hangingPunct="1">
              <a:lnSpc>
                <a:spcPct val="100000"/>
              </a:lnSpc>
              <a:spcBef>
                <a:spcPts val="0"/>
              </a:spcBef>
              <a:spcAft>
                <a:spcPts val="36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Aeneas introduced (33)</a:t>
            </a:r>
          </a:p>
          <a:p>
            <a:pPr marL="514350" lvl="3" indent="-514350" eaLnBrk="1" hangingPunct="1">
              <a:lnSpc>
                <a:spcPct val="100000"/>
              </a:lnSpc>
              <a:spcBef>
                <a:spcPts val="0"/>
              </a:spcBef>
              <a:spcAft>
                <a:spcPts val="36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Healing (34)</a:t>
            </a:r>
          </a:p>
        </p:txBody>
      </p:sp>
      <p:pic>
        <p:nvPicPr>
          <p:cNvPr id="2" name="Picture 1">
            <a:extLst>
              <a:ext uri="{FF2B5EF4-FFF2-40B4-BE49-F238E27FC236}">
                <a16:creationId xmlns:a16="http://schemas.microsoft.com/office/drawing/2014/main" id="{F21C4821-44D2-0BD2-D55E-55F3C7EDFD11}"/>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321936805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55E07E-0FE0-84D3-318D-89B920412A60}"/>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2E9CD666-8B6D-841B-F883-6F0B86FCE02E}"/>
              </a:ext>
            </a:extLst>
          </p:cNvPr>
          <p:cNvSpPr>
            <a:spLocks noGrp="1" noChangeArrowheads="1"/>
          </p:cNvSpPr>
          <p:nvPr>
            <p:ph type="title"/>
          </p:nvPr>
        </p:nvSpPr>
        <p:spPr>
          <a:xfrm>
            <a:off x="3267075" y="228600"/>
            <a:ext cx="5657850" cy="914400"/>
          </a:xfrm>
        </p:spPr>
        <p:txBody>
          <a:bodyPr/>
          <a:lstStyle/>
          <a:p>
            <a:pPr marL="742950" indent="-742950" algn="ctr" eaLnBrk="1" hangingPunct="1">
              <a:lnSpc>
                <a:spcPct val="100000"/>
              </a:lnSpc>
              <a:buClr>
                <a:srgbClr val="00FF00"/>
              </a:buClr>
              <a:buFont typeface="+mj-lt"/>
              <a:buAutoNum type="arabi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9:33-34</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Aeneas’ Healing</a:t>
            </a:r>
          </a:p>
        </p:txBody>
      </p:sp>
      <p:sp>
        <p:nvSpPr>
          <p:cNvPr id="161795" name="Rectangle 3">
            <a:extLst>
              <a:ext uri="{FF2B5EF4-FFF2-40B4-BE49-F238E27FC236}">
                <a16:creationId xmlns:a16="http://schemas.microsoft.com/office/drawing/2014/main" id="{86E8285B-575F-B80D-7266-ED590B97F6D3}"/>
              </a:ext>
            </a:extLst>
          </p:cNvPr>
          <p:cNvSpPr>
            <a:spLocks noGrp="1" noChangeArrowheads="1"/>
          </p:cNvSpPr>
          <p:nvPr>
            <p:ph type="body" idx="1"/>
          </p:nvPr>
        </p:nvSpPr>
        <p:spPr>
          <a:xfrm>
            <a:off x="1183038" y="2147130"/>
            <a:ext cx="7010400" cy="2377440"/>
          </a:xfrm>
        </p:spPr>
        <p:txBody>
          <a:bodyPr/>
          <a:lstStyle/>
          <a:p>
            <a:pPr marL="514350" lvl="3" indent="-514350" eaLnBrk="1" hangingPunct="1">
              <a:lnSpc>
                <a:spcPct val="100000"/>
              </a:lnSpc>
              <a:spcBef>
                <a:spcPts val="0"/>
              </a:spcBef>
              <a:spcAft>
                <a:spcPts val="36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Aeneas introduced (33)</a:t>
            </a:r>
          </a:p>
          <a:p>
            <a:pPr marL="514350" lvl="3" indent="-514350" eaLnBrk="1" hangingPunct="1">
              <a:lnSpc>
                <a:spcPct val="100000"/>
              </a:lnSpc>
              <a:spcBef>
                <a:spcPts val="0"/>
              </a:spcBef>
              <a:spcAft>
                <a:spcPts val="36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Healing (34)</a:t>
            </a:r>
          </a:p>
        </p:txBody>
      </p:sp>
      <p:pic>
        <p:nvPicPr>
          <p:cNvPr id="2" name="Picture 1">
            <a:extLst>
              <a:ext uri="{FF2B5EF4-FFF2-40B4-BE49-F238E27FC236}">
                <a16:creationId xmlns:a16="http://schemas.microsoft.com/office/drawing/2014/main" id="{F21C4821-44D2-0BD2-D55E-55F3C7EDFD11}"/>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29465987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C172685B-5F94-481D-B94C-19A7742E7221}"/>
              </a:ext>
            </a:extLst>
          </p:cNvPr>
          <p:cNvGraphicFramePr>
            <a:graphicFrameLocks noGrp="1"/>
          </p:cNvGraphicFramePr>
          <p:nvPr>
            <p:extLst>
              <p:ext uri="{D42A27DB-BD31-4B8C-83A1-F6EECF244321}">
                <p14:modId xmlns:p14="http://schemas.microsoft.com/office/powerpoint/2010/main" val="3244336448"/>
              </p:ext>
            </p:extLst>
          </p:nvPr>
        </p:nvGraphicFramePr>
        <p:xfrm>
          <a:off x="609600" y="228600"/>
          <a:ext cx="10972800" cy="3383280"/>
        </p:xfrm>
        <a:graphic>
          <a:graphicData uri="http://schemas.openxmlformats.org/drawingml/2006/table">
            <a:tbl>
              <a:tblPr firstRow="1" bandRow="1">
                <a:tableStyleId>{3C2FFA5D-87B4-456A-9821-1D502468CF0F}</a:tableStyleId>
              </a:tblPr>
              <a:tblGrid>
                <a:gridCol w="2286000">
                  <a:extLst>
                    <a:ext uri="{9D8B030D-6E8A-4147-A177-3AD203B41FA5}">
                      <a16:colId xmlns:a16="http://schemas.microsoft.com/office/drawing/2014/main" val="3937399128"/>
                    </a:ext>
                  </a:extLst>
                </a:gridCol>
                <a:gridCol w="3200400">
                  <a:extLst>
                    <a:ext uri="{9D8B030D-6E8A-4147-A177-3AD203B41FA5}">
                      <a16:colId xmlns:a16="http://schemas.microsoft.com/office/drawing/2014/main" val="3378488866"/>
                    </a:ext>
                  </a:extLst>
                </a:gridCol>
                <a:gridCol w="2286000">
                  <a:extLst>
                    <a:ext uri="{9D8B030D-6E8A-4147-A177-3AD203B41FA5}">
                      <a16:colId xmlns:a16="http://schemas.microsoft.com/office/drawing/2014/main" val="3580775410"/>
                    </a:ext>
                  </a:extLst>
                </a:gridCol>
                <a:gridCol w="3200400">
                  <a:extLst>
                    <a:ext uri="{9D8B030D-6E8A-4147-A177-3AD203B41FA5}">
                      <a16:colId xmlns:a16="http://schemas.microsoft.com/office/drawing/2014/main" val="2862036682"/>
                    </a:ext>
                  </a:extLst>
                </a:gridCol>
              </a:tblGrid>
              <a:tr h="914400">
                <a:tc gridSpan="4">
                  <a:txBody>
                    <a:bodyPr/>
                    <a:lstStyle/>
                    <a:p>
                      <a:pPr marL="0" indent="0" algn="ctr">
                        <a:buClr>
                          <a:schemeClr val="tx2"/>
                        </a:buClr>
                        <a:buFont typeface="Wingdings" panose="05000000000000000000" pitchFamily="2" charset="2"/>
                        <a:buNone/>
                      </a:pPr>
                      <a:r>
                        <a:rPr lang="en-US" sz="3600" b="0" dirty="0">
                          <a:solidFill>
                            <a:schemeClr val="tx1"/>
                          </a:solidFill>
                          <a:effectLst>
                            <a:outerShdw blurRad="38100" dist="38100" dir="2700000" algn="tl">
                              <a:srgbClr val="000000"/>
                            </a:outerShdw>
                          </a:effectLst>
                          <a:latin typeface="Calibri" panose="020F0502020204030204" pitchFamily="34" charset="0"/>
                          <a:ea typeface="+mn-ea"/>
                          <a:cs typeface="+mn-cs"/>
                        </a:rPr>
                        <a:t>Shaping and Populating (Gen 1:1)</a:t>
                      </a:r>
                    </a:p>
                  </a:txBody>
                  <a:tcPr anchor="ctr"/>
                </a:tc>
                <a:tc hMerge="1">
                  <a:txBody>
                    <a:bodyPr/>
                    <a:lstStyle/>
                    <a:p>
                      <a:pPr marL="0" indent="0" algn="ctr">
                        <a:buClr>
                          <a:schemeClr val="tx2"/>
                        </a:buClr>
                        <a:buFont typeface="Wingdings" panose="05000000000000000000" pitchFamily="2" charset="2"/>
                        <a:buNone/>
                      </a:pPr>
                      <a:endParaRPr lang="en-US" sz="2400" dirty="0">
                        <a:solidFill>
                          <a:schemeClr val="tx1"/>
                        </a:solidFill>
                        <a:effectLst>
                          <a:outerShdw blurRad="38100" dist="38100" dir="2700000" algn="tl">
                            <a:srgbClr val="000000"/>
                          </a:outerShdw>
                        </a:effectLst>
                        <a:latin typeface="Calibri" panose="020F0502020204030204" pitchFamily="34" charset="0"/>
                        <a:ea typeface="+mn-ea"/>
                        <a:cs typeface="+mn-cs"/>
                      </a:endParaRPr>
                    </a:p>
                  </a:txBody>
                  <a:tcPr anchor="ctr"/>
                </a:tc>
                <a:tc hMerge="1">
                  <a:txBody>
                    <a:bodyPr/>
                    <a:lstStyle/>
                    <a:p>
                      <a:pPr marL="0" indent="0" algn="l" defTabSz="914400" rtl="0" eaLnBrk="1" latinLnBrk="0" hangingPunct="1">
                        <a:buClr>
                          <a:schemeClr val="tx2"/>
                        </a:buClr>
                        <a:buFont typeface="Wingdings" panose="05000000000000000000" pitchFamily="2" charset="2"/>
                        <a:buNone/>
                      </a:pPr>
                      <a:endParaRPr lang="en-US" sz="2400" kern="1200" dirty="0">
                        <a:solidFill>
                          <a:schemeClr val="tx1"/>
                        </a:solidFill>
                        <a:effectLst>
                          <a:outerShdw blurRad="38100" dist="38100" dir="2700000" algn="tl">
                            <a:srgbClr val="000000"/>
                          </a:outerShdw>
                        </a:effectLst>
                        <a:latin typeface="Calibri" panose="020F0502020204030204" pitchFamily="34" charset="0"/>
                        <a:ea typeface="+mn-ea"/>
                        <a:cs typeface="+mn-cs"/>
                      </a:endParaRPr>
                    </a:p>
                  </a:txBody>
                  <a:tcPr anchor="ctr"/>
                </a:tc>
                <a:tc hMerge="1">
                  <a:txBody>
                    <a:bodyPr/>
                    <a:lstStyle/>
                    <a:p>
                      <a:pPr marL="0" indent="0" algn="ctr" defTabSz="914400" rtl="0" eaLnBrk="1" latinLnBrk="0" hangingPunct="1">
                        <a:buClr>
                          <a:schemeClr val="tx2"/>
                        </a:buClr>
                        <a:buFont typeface="Wingdings" panose="05000000000000000000" pitchFamily="2" charset="2"/>
                        <a:buNone/>
                      </a:pPr>
                      <a:endParaRPr lang="en-US" sz="2400" kern="1200" dirty="0">
                        <a:solidFill>
                          <a:schemeClr val="tx1"/>
                        </a:solidFill>
                        <a:effectLst>
                          <a:outerShdw blurRad="38100" dist="38100" dir="2700000" algn="tl">
                            <a:srgbClr val="000000"/>
                          </a:outerShdw>
                        </a:effectLst>
                        <a:latin typeface="Calibri" panose="020F0502020204030204" pitchFamily="34" charset="0"/>
                        <a:ea typeface="+mn-ea"/>
                        <a:cs typeface="+mn-cs"/>
                      </a:endParaRPr>
                    </a:p>
                  </a:txBody>
                  <a:tcPr anchor="ctr"/>
                </a:tc>
                <a:extLst>
                  <a:ext uri="{0D108BD9-81ED-4DB2-BD59-A6C34878D82A}">
                    <a16:rowId xmlns:a16="http://schemas.microsoft.com/office/drawing/2014/main" val="2979172901"/>
                  </a:ext>
                </a:extLst>
              </a:tr>
              <a:tr h="822960">
                <a:tc>
                  <a:txBody>
                    <a:bodyPr/>
                    <a:lstStyle/>
                    <a:p>
                      <a:pPr marL="0" indent="0">
                        <a:buClr>
                          <a:schemeClr val="tx2"/>
                        </a:buClr>
                        <a:buFont typeface="Wingdings" panose="05000000000000000000" pitchFamily="2" charset="2"/>
                        <a:buNone/>
                      </a:pPr>
                      <a:r>
                        <a:rPr lang="en-US" sz="2800" dirty="0">
                          <a:solidFill>
                            <a:srgbClr val="00FFFF"/>
                          </a:solidFill>
                          <a:effectLst>
                            <a:outerShdw blurRad="38100" dist="38100" dir="2700000" algn="tl">
                              <a:srgbClr val="000000"/>
                            </a:outerShdw>
                          </a:effectLst>
                        </a:rPr>
                        <a:t>Day 1:</a:t>
                      </a:r>
                      <a:endParaRPr lang="en-US" sz="2800" dirty="0">
                        <a:solidFill>
                          <a:srgbClr val="00FFFF"/>
                        </a:solidFill>
                        <a:effectLst>
                          <a:outerShdw blurRad="38100" dist="38100" dir="2700000" algn="tl">
                            <a:srgbClr val="000000"/>
                          </a:outerShdw>
                        </a:effectLst>
                        <a:latin typeface="Calibri" panose="020F0502020204030204" pitchFamily="34" charset="0"/>
                        <a:ea typeface="+mn-ea"/>
                        <a:cs typeface="+mn-cs"/>
                      </a:endParaRPr>
                    </a:p>
                  </a:txBody>
                  <a:tcPr anchor="ctr"/>
                </a:tc>
                <a:tc>
                  <a:txBody>
                    <a:bodyPr/>
                    <a:lstStyle/>
                    <a:p>
                      <a:pPr marL="0" indent="0" algn="ctr">
                        <a:buClr>
                          <a:schemeClr val="tx2"/>
                        </a:buClr>
                        <a:buFont typeface="Wingdings" panose="05000000000000000000" pitchFamily="2" charset="2"/>
                        <a:buNone/>
                      </a:pPr>
                      <a:r>
                        <a:rPr lang="en-US" sz="2800" kern="1200" dirty="0">
                          <a:solidFill>
                            <a:srgbClr val="FFFFCC"/>
                          </a:solidFill>
                          <a:effectLst>
                            <a:outerShdw blurRad="38100" dist="38100" dir="2700000" algn="tl">
                              <a:srgbClr val="000000"/>
                            </a:outerShdw>
                          </a:effectLst>
                          <a:latin typeface="+mn-lt"/>
                          <a:ea typeface="+mn-ea"/>
                          <a:cs typeface="+mn-cs"/>
                        </a:rPr>
                        <a:t>Light</a:t>
                      </a:r>
                      <a:r>
                        <a:rPr lang="en-US" sz="2800" dirty="0">
                          <a:solidFill>
                            <a:srgbClr val="FFFFCC"/>
                          </a:solidFill>
                          <a:effectLst>
                            <a:outerShdw blurRad="38100" dist="38100" dir="2700000" algn="tl">
                              <a:srgbClr val="000000"/>
                            </a:outerShdw>
                          </a:effectLst>
                        </a:rPr>
                        <a:t> </a:t>
                      </a:r>
                      <a:endParaRPr lang="en-US" sz="2800" dirty="0">
                        <a:solidFill>
                          <a:srgbClr val="FFFFCC"/>
                        </a:solidFill>
                        <a:effectLst>
                          <a:outerShdw blurRad="38100" dist="38100" dir="2700000" algn="tl">
                            <a:srgbClr val="000000"/>
                          </a:outerShdw>
                        </a:effectLst>
                        <a:latin typeface="Calibri" panose="020F0502020204030204" pitchFamily="34" charset="0"/>
                        <a:ea typeface="+mn-ea"/>
                        <a:cs typeface="+mn-cs"/>
                      </a:endParaRPr>
                    </a:p>
                  </a:txBody>
                  <a:tcPr anchor="ctr"/>
                </a:tc>
                <a:tc>
                  <a:txBody>
                    <a:bodyPr/>
                    <a:lstStyle/>
                    <a:p>
                      <a:pPr marL="0" indent="0" algn="l" defTabSz="914400" rtl="0" eaLnBrk="1" latinLnBrk="0" hangingPunct="1">
                        <a:buClr>
                          <a:schemeClr val="tx2"/>
                        </a:buClr>
                        <a:buFont typeface="Wingdings" panose="05000000000000000000" pitchFamily="2" charset="2"/>
                        <a:buNone/>
                      </a:pPr>
                      <a:r>
                        <a:rPr lang="en-US" sz="2800" kern="1200" dirty="0">
                          <a:solidFill>
                            <a:srgbClr val="00FFFF"/>
                          </a:solidFill>
                          <a:effectLst>
                            <a:outerShdw blurRad="38100" dist="38100" dir="2700000" algn="tl">
                              <a:srgbClr val="000000"/>
                            </a:outerShdw>
                          </a:effectLst>
                          <a:latin typeface="+mn-lt"/>
                          <a:ea typeface="+mn-ea"/>
                          <a:cs typeface="+mn-cs"/>
                        </a:rPr>
                        <a:t>Day 4:</a:t>
                      </a:r>
                    </a:p>
                  </a:txBody>
                  <a:tcPr anchor="ctr"/>
                </a:tc>
                <a:tc>
                  <a:txBody>
                    <a:bodyPr/>
                    <a:lstStyle/>
                    <a:p>
                      <a:pPr marL="0" indent="0" algn="ctr" defTabSz="914400" rtl="0" eaLnBrk="1" latinLnBrk="0" hangingPunct="1">
                        <a:buClr>
                          <a:schemeClr val="tx2"/>
                        </a:buClr>
                        <a:buFont typeface="Wingdings" panose="05000000000000000000" pitchFamily="2" charset="2"/>
                        <a:buNone/>
                      </a:pPr>
                      <a:r>
                        <a:rPr lang="en-US" sz="2800" kern="1200" dirty="0">
                          <a:solidFill>
                            <a:srgbClr val="FFFFCC"/>
                          </a:solidFill>
                          <a:effectLst>
                            <a:outerShdw blurRad="38100" dist="38100" dir="2700000" algn="tl">
                              <a:srgbClr val="000000"/>
                            </a:outerShdw>
                          </a:effectLst>
                          <a:latin typeface="+mn-lt"/>
                          <a:ea typeface="+mn-ea"/>
                          <a:cs typeface="+mn-cs"/>
                        </a:rPr>
                        <a:t>Luminaries</a:t>
                      </a:r>
                    </a:p>
                  </a:txBody>
                  <a:tcPr anchor="ctr"/>
                </a:tc>
                <a:extLst>
                  <a:ext uri="{0D108BD9-81ED-4DB2-BD59-A6C34878D82A}">
                    <a16:rowId xmlns:a16="http://schemas.microsoft.com/office/drawing/2014/main" val="351636776"/>
                  </a:ext>
                </a:extLst>
              </a:tr>
              <a:tr h="822960">
                <a:tc>
                  <a:txBody>
                    <a:bodyPr/>
                    <a:lstStyle/>
                    <a:p>
                      <a:pPr marL="0" indent="0" algn="l" defTabSz="914400" rtl="0" eaLnBrk="1" latinLnBrk="0" hangingPunct="1">
                        <a:buClr>
                          <a:schemeClr val="tx2"/>
                        </a:buClr>
                        <a:buFont typeface="Wingdings" panose="05000000000000000000" pitchFamily="2" charset="2"/>
                        <a:buNone/>
                      </a:pPr>
                      <a:r>
                        <a:rPr lang="en-US" sz="2800" kern="1200" dirty="0">
                          <a:solidFill>
                            <a:srgbClr val="00FFFF"/>
                          </a:solidFill>
                          <a:effectLst>
                            <a:outerShdw blurRad="38100" dist="38100" dir="2700000" algn="tl">
                              <a:srgbClr val="000000"/>
                            </a:outerShdw>
                          </a:effectLst>
                        </a:rPr>
                        <a:t>Day 2:</a:t>
                      </a:r>
                      <a:endParaRPr lang="en-US" sz="2800" kern="1200" dirty="0">
                        <a:solidFill>
                          <a:srgbClr val="00FFFF"/>
                        </a:solidFill>
                        <a:effectLst>
                          <a:outerShdw blurRad="38100" dist="38100" dir="2700000" algn="tl">
                            <a:srgbClr val="000000"/>
                          </a:outerShdw>
                        </a:effectLst>
                        <a:latin typeface="Calibri" panose="020F0502020204030204" pitchFamily="34" charset="0"/>
                        <a:ea typeface="+mn-ea"/>
                        <a:cs typeface="+mn-cs"/>
                      </a:endParaRPr>
                    </a:p>
                  </a:txBody>
                  <a:tcPr anchor="ctr"/>
                </a:tc>
                <a:tc>
                  <a:txBody>
                    <a:bodyPr/>
                    <a:lstStyle/>
                    <a:p>
                      <a:pPr marL="0" indent="0" algn="ctr" defTabSz="914400" rtl="0" eaLnBrk="1" latinLnBrk="0" hangingPunct="1">
                        <a:buClr>
                          <a:schemeClr val="tx2"/>
                        </a:buClr>
                        <a:buFont typeface="Wingdings" panose="05000000000000000000" pitchFamily="2" charset="2"/>
                        <a:buNone/>
                      </a:pPr>
                      <a:r>
                        <a:rPr lang="en-US" sz="2800" kern="1200" dirty="0">
                          <a:solidFill>
                            <a:srgbClr val="FFFFCC"/>
                          </a:solidFill>
                          <a:effectLst>
                            <a:outerShdw blurRad="38100" dist="38100" dir="2700000" algn="tl">
                              <a:srgbClr val="000000"/>
                            </a:outerShdw>
                          </a:effectLst>
                        </a:rPr>
                        <a:t>Water, sky </a:t>
                      </a:r>
                      <a:endParaRPr lang="en-US" sz="2800" kern="1200" dirty="0">
                        <a:solidFill>
                          <a:srgbClr val="FFFFCC"/>
                        </a:solidFill>
                        <a:effectLst>
                          <a:outerShdw blurRad="38100" dist="38100" dir="2700000" algn="tl">
                            <a:srgbClr val="000000"/>
                          </a:outerShdw>
                        </a:effectLst>
                        <a:latin typeface="Calibri" panose="020F0502020204030204" pitchFamily="34" charset="0"/>
                        <a:ea typeface="+mn-ea"/>
                        <a:cs typeface="+mn-cs"/>
                      </a:endParaRPr>
                    </a:p>
                  </a:txBody>
                  <a:tcPr anchor="ctr"/>
                </a:tc>
                <a:tc>
                  <a:txBody>
                    <a:bodyPr/>
                    <a:lstStyle/>
                    <a:p>
                      <a:pPr marL="0" indent="0" algn="l" defTabSz="914400" rtl="0" eaLnBrk="1" latinLnBrk="0" hangingPunct="1">
                        <a:buClr>
                          <a:schemeClr val="tx2"/>
                        </a:buClr>
                        <a:buFont typeface="Wingdings" panose="05000000000000000000" pitchFamily="2" charset="2"/>
                        <a:buNone/>
                      </a:pPr>
                      <a:r>
                        <a:rPr lang="en-US" sz="2800" kern="1200" dirty="0">
                          <a:solidFill>
                            <a:srgbClr val="00FFFF"/>
                          </a:solidFill>
                          <a:effectLst>
                            <a:outerShdw blurRad="38100" dist="38100" dir="2700000" algn="tl">
                              <a:srgbClr val="000000"/>
                            </a:outerShdw>
                          </a:effectLst>
                          <a:latin typeface="+mn-lt"/>
                          <a:ea typeface="+mn-ea"/>
                          <a:cs typeface="+mn-cs"/>
                        </a:rPr>
                        <a:t>Day 5:</a:t>
                      </a:r>
                    </a:p>
                  </a:txBody>
                  <a:tcPr anchor="ctr"/>
                </a:tc>
                <a:tc>
                  <a:txBody>
                    <a:bodyPr/>
                    <a:lstStyle/>
                    <a:p>
                      <a:pPr marL="0" indent="0" algn="ctr" defTabSz="914400" rtl="0" eaLnBrk="1" latinLnBrk="0" hangingPunct="1">
                        <a:buClr>
                          <a:schemeClr val="tx2"/>
                        </a:buClr>
                        <a:buFont typeface="Wingdings" panose="05000000000000000000" pitchFamily="2" charset="2"/>
                        <a:buNone/>
                      </a:pPr>
                      <a:r>
                        <a:rPr lang="en-US" sz="2800" kern="1200" dirty="0">
                          <a:solidFill>
                            <a:srgbClr val="FFFFCC"/>
                          </a:solidFill>
                          <a:effectLst>
                            <a:outerShdw blurRad="38100" dist="38100" dir="2700000" algn="tl">
                              <a:srgbClr val="000000"/>
                            </a:outerShdw>
                          </a:effectLst>
                          <a:latin typeface="+mn-lt"/>
                          <a:ea typeface="+mn-ea"/>
                          <a:cs typeface="+mn-cs"/>
                        </a:rPr>
                        <a:t>Sea animals, birds</a:t>
                      </a:r>
                    </a:p>
                  </a:txBody>
                  <a:tcPr anchor="ctr"/>
                </a:tc>
                <a:extLst>
                  <a:ext uri="{0D108BD9-81ED-4DB2-BD59-A6C34878D82A}">
                    <a16:rowId xmlns:a16="http://schemas.microsoft.com/office/drawing/2014/main" val="1206115199"/>
                  </a:ext>
                </a:extLst>
              </a:tr>
              <a:tr h="822960">
                <a:tc>
                  <a:txBody>
                    <a:bodyPr/>
                    <a:lstStyle/>
                    <a:p>
                      <a:pPr marL="0" indent="0" algn="l" defTabSz="914400" rtl="0" eaLnBrk="1" latinLnBrk="0" hangingPunct="1">
                        <a:buClr>
                          <a:schemeClr val="tx2"/>
                        </a:buClr>
                        <a:buFont typeface="Wingdings" panose="05000000000000000000" pitchFamily="2" charset="2"/>
                        <a:buNone/>
                      </a:pPr>
                      <a:r>
                        <a:rPr kumimoji="0" lang="en-US" sz="2800" b="0" u="none" strike="noStrike" kern="0" cap="none" spc="0" normalizeH="0" baseline="0" noProof="0" dirty="0">
                          <a:ln>
                            <a:noFill/>
                          </a:ln>
                          <a:solidFill>
                            <a:srgbClr val="00FFFF"/>
                          </a:solidFill>
                          <a:effectLst>
                            <a:outerShdw blurRad="38100" dist="38100" dir="2700000" algn="tl">
                              <a:srgbClr val="000000"/>
                            </a:outerShdw>
                          </a:effectLst>
                          <a:uLnTx/>
                          <a:uFillTx/>
                        </a:rPr>
                        <a:t>Day 3:</a:t>
                      </a:r>
                      <a:endParaRPr lang="en-US" sz="2800" kern="1200" dirty="0">
                        <a:solidFill>
                          <a:srgbClr val="00FFFF"/>
                        </a:solidFill>
                        <a:effectLst>
                          <a:outerShdw blurRad="38100" dist="38100" dir="2700000" algn="tl">
                            <a:srgbClr val="000000"/>
                          </a:outerShdw>
                        </a:effectLst>
                        <a:latin typeface="Calibri" panose="020F0502020204030204" pitchFamily="34" charset="0"/>
                        <a:ea typeface="+mn-ea"/>
                        <a:cs typeface="+mn-cs"/>
                      </a:endParaRPr>
                    </a:p>
                  </a:txBody>
                  <a:tcPr anchor="ctr"/>
                </a:tc>
                <a:tc>
                  <a:txBody>
                    <a:bodyPr/>
                    <a:lstStyle/>
                    <a:p>
                      <a:pPr marL="0" indent="0" algn="ctr" defTabSz="914400" rtl="0" eaLnBrk="1" latinLnBrk="0" hangingPunct="1">
                        <a:buClr>
                          <a:schemeClr val="tx2"/>
                        </a:buClr>
                        <a:buFont typeface="Wingdings" panose="05000000000000000000" pitchFamily="2" charset="2"/>
                        <a:buNone/>
                      </a:pPr>
                      <a:r>
                        <a:rPr kumimoji="0" lang="en-US" sz="2800" b="0" u="none" strike="noStrike" kern="0" cap="none" spc="0" normalizeH="0" baseline="0" noProof="0" dirty="0">
                          <a:ln>
                            <a:noFill/>
                          </a:ln>
                          <a:solidFill>
                            <a:srgbClr val="FFFFCC"/>
                          </a:solidFill>
                          <a:effectLst>
                            <a:outerShdw blurRad="38100" dist="38100" dir="2700000" algn="tl">
                              <a:srgbClr val="000000"/>
                            </a:outerShdw>
                          </a:effectLst>
                          <a:uLnTx/>
                          <a:uFillTx/>
                        </a:rPr>
                        <a:t>Land, vegetation </a:t>
                      </a:r>
                      <a:endParaRPr lang="en-US" sz="2800" kern="1200" dirty="0">
                        <a:solidFill>
                          <a:srgbClr val="FFFFCC"/>
                        </a:solidFill>
                        <a:effectLst>
                          <a:outerShdw blurRad="38100" dist="38100" dir="2700000" algn="tl">
                            <a:srgbClr val="000000"/>
                          </a:outerShdw>
                        </a:effectLst>
                        <a:latin typeface="Calibri" panose="020F0502020204030204" pitchFamily="34" charset="0"/>
                        <a:ea typeface="+mn-ea"/>
                        <a:cs typeface="+mn-cs"/>
                      </a:endParaRPr>
                    </a:p>
                  </a:txBody>
                  <a:tcPr anchor="ctr"/>
                </a:tc>
                <a:tc>
                  <a:txBody>
                    <a:bodyPr/>
                    <a:lstStyle/>
                    <a:p>
                      <a:pPr marL="0" indent="0" algn="l" defTabSz="914400" rtl="0" eaLnBrk="1" latinLnBrk="0" hangingPunct="1">
                        <a:buClr>
                          <a:schemeClr val="tx2"/>
                        </a:buClr>
                        <a:buFont typeface="Wingdings" panose="05000000000000000000" pitchFamily="2" charset="2"/>
                        <a:buNone/>
                      </a:pPr>
                      <a:r>
                        <a:rPr lang="en-US" sz="2800" kern="1200" dirty="0">
                          <a:solidFill>
                            <a:srgbClr val="00FFFF"/>
                          </a:solidFill>
                          <a:effectLst>
                            <a:outerShdw blurRad="38100" dist="38100" dir="2700000" algn="tl">
                              <a:srgbClr val="000000"/>
                            </a:outerShdw>
                          </a:effectLst>
                          <a:latin typeface="+mn-lt"/>
                          <a:ea typeface="+mn-ea"/>
                          <a:cs typeface="+mn-cs"/>
                        </a:rPr>
                        <a:t>Day 6:</a:t>
                      </a:r>
                    </a:p>
                  </a:txBody>
                  <a:tcPr anchor="ctr"/>
                </a:tc>
                <a:tc>
                  <a:txBody>
                    <a:bodyPr/>
                    <a:lstStyle/>
                    <a:p>
                      <a:pPr marL="0" indent="0" algn="ctr" defTabSz="914400" rtl="0" eaLnBrk="1" latinLnBrk="0" hangingPunct="1">
                        <a:buClr>
                          <a:schemeClr val="tx2"/>
                        </a:buClr>
                        <a:buFont typeface="Wingdings" panose="05000000000000000000" pitchFamily="2" charset="2"/>
                        <a:buNone/>
                      </a:pPr>
                      <a:r>
                        <a:rPr lang="en-US" sz="2800" kern="1200" dirty="0">
                          <a:solidFill>
                            <a:srgbClr val="FFFFCC"/>
                          </a:solidFill>
                          <a:effectLst>
                            <a:outerShdw blurRad="38100" dist="38100" dir="2700000" algn="tl">
                              <a:srgbClr val="000000"/>
                            </a:outerShdw>
                          </a:effectLst>
                          <a:latin typeface="+mn-lt"/>
                          <a:ea typeface="+mn-ea"/>
                          <a:cs typeface="+mn-cs"/>
                        </a:rPr>
                        <a:t>Land animals, man</a:t>
                      </a:r>
                    </a:p>
                  </a:txBody>
                  <a:tcPr anchor="ctr"/>
                </a:tc>
                <a:extLst>
                  <a:ext uri="{0D108BD9-81ED-4DB2-BD59-A6C34878D82A}">
                    <a16:rowId xmlns:a16="http://schemas.microsoft.com/office/drawing/2014/main" val="2074151327"/>
                  </a:ext>
                </a:extLst>
              </a:tr>
            </a:tbl>
          </a:graphicData>
        </a:graphic>
      </p:graphicFrame>
      <p:pic>
        <p:nvPicPr>
          <p:cNvPr id="3" name="Picture 2">
            <a:extLst>
              <a:ext uri="{FF2B5EF4-FFF2-40B4-BE49-F238E27FC236}">
                <a16:creationId xmlns:a16="http://schemas.microsoft.com/office/drawing/2014/main" id="{AEAE413A-CAB7-4AD0-A037-D426BED5E9D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079603" y="3962400"/>
            <a:ext cx="6032797" cy="2743200"/>
          </a:xfrm>
          <a:prstGeom prst="rect">
            <a:avLst/>
          </a:prstGeom>
          <a:solidFill>
            <a:srgbClr val="FFFFFF">
              <a:shade val="85000"/>
            </a:srgbClr>
          </a:solidFill>
          <a:ln w="28575" cap="sq">
            <a:solidFill>
              <a:srgbClr val="FF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CC66FF"/>
              </a:buClr>
              <a:buFont typeface="+mj-lt"/>
              <a:buAutoNum type="alphaU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9:32-35</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Lydda</a:t>
            </a:r>
          </a:p>
        </p:txBody>
      </p:sp>
      <p:sp>
        <p:nvSpPr>
          <p:cNvPr id="161795" name="Rectangle 3"/>
          <p:cNvSpPr>
            <a:spLocks noGrp="1" noChangeArrowheads="1"/>
          </p:cNvSpPr>
          <p:nvPr>
            <p:ph type="body" idx="1"/>
          </p:nvPr>
        </p:nvSpPr>
        <p:spPr>
          <a:xfrm>
            <a:off x="838200" y="1676400"/>
            <a:ext cx="7086600" cy="31242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Place (32)</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Aeneas’ healing (33-34)</a:t>
            </a:r>
          </a:p>
          <a:p>
            <a:pPr marL="457200" lvl="3" indent="-457200">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Word spreads (35)</a:t>
            </a:r>
          </a:p>
        </p:txBody>
      </p:sp>
      <p:pic>
        <p:nvPicPr>
          <p:cNvPr id="2" name="Picture 1">
            <a:extLst>
              <a:ext uri="{FF2B5EF4-FFF2-40B4-BE49-F238E27FC236}">
                <a16:creationId xmlns:a16="http://schemas.microsoft.com/office/drawing/2014/main" id="{ACD253F0-8F4A-93E0-C8AB-4D044A1EE27C}"/>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81979615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609600" y="2147130"/>
            <a:ext cx="8458200" cy="2377441"/>
          </a:xfrm>
        </p:spPr>
        <p:txBody>
          <a:bodyPr/>
          <a:lstStyle/>
          <a:p>
            <a:pPr marL="457200" lvl="1" indent="-457200" eaLnBrk="1" hangingPunct="1">
              <a:lnSpc>
                <a:spcPct val="100000"/>
              </a:lnSpc>
              <a:spcBef>
                <a:spcPts val="0"/>
              </a:spcBef>
              <a:spcAft>
                <a:spcPts val="36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Lydda (32-35)</a:t>
            </a:r>
          </a:p>
          <a:p>
            <a:pPr marL="457200" lvl="1" indent="-457200">
              <a:lnSpc>
                <a:spcPct val="100000"/>
              </a:lnSpc>
              <a:spcBef>
                <a:spcPts val="0"/>
              </a:spcBef>
              <a:spcAft>
                <a:spcPts val="3600"/>
              </a:spcAft>
              <a:buClr>
                <a:srgbClr val="CC66FF"/>
              </a:buClr>
              <a:buSzPct val="100000"/>
              <a:buFont typeface="+mj-lt"/>
              <a:buAutoNum type="alphaUcPeriod" startAt="2"/>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Joppa (36-43)</a:t>
            </a:r>
          </a:p>
        </p:txBody>
      </p:sp>
      <p:sp>
        <p:nvSpPr>
          <p:cNvPr id="3" name="Rectangle 2">
            <a:extLst>
              <a:ext uri="{FF2B5EF4-FFF2-40B4-BE49-F238E27FC236}">
                <a16:creationId xmlns:a16="http://schemas.microsoft.com/office/drawing/2014/main" id="{762CC507-6E5B-BC55-F4FA-0BF8C83792AF}"/>
              </a:ext>
            </a:extLst>
          </p:cNvPr>
          <p:cNvSpPr txBox="1">
            <a:spLocks noChangeArrowheads="1"/>
          </p:cNvSpPr>
          <p:nvPr/>
        </p:nvSpPr>
        <p:spPr bwMode="auto">
          <a:xfrm>
            <a:off x="2622804" y="152400"/>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 Peter</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Acts 9:32-43</a:t>
            </a:r>
          </a:p>
        </p:txBody>
      </p:sp>
      <p:pic>
        <p:nvPicPr>
          <p:cNvPr id="2" name="Picture 1">
            <a:extLst>
              <a:ext uri="{FF2B5EF4-FFF2-40B4-BE49-F238E27FC236}">
                <a16:creationId xmlns:a16="http://schemas.microsoft.com/office/drawing/2014/main" id="{7A72BD90-8F05-22F2-8151-2126C36D3F90}"/>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35904029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9:36-43</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Joppa</a:t>
            </a:r>
          </a:p>
        </p:txBody>
      </p:sp>
      <p:sp>
        <p:nvSpPr>
          <p:cNvPr id="161795" name="Rectangle 3"/>
          <p:cNvSpPr>
            <a:spLocks noGrp="1" noChangeArrowheads="1"/>
          </p:cNvSpPr>
          <p:nvPr>
            <p:ph type="body" idx="1"/>
          </p:nvPr>
        </p:nvSpPr>
        <p:spPr>
          <a:xfrm>
            <a:off x="838200" y="1295400"/>
            <a:ext cx="7086600" cy="31242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Place (36)</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Dorcas’ death (37)</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Peter fetched (38)</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Peter &amp; mourners’ responses (39)</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Miracle (40-41)</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Word spreads (42)</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Peter stays at Tanner’s home (43) </a:t>
            </a:r>
          </a:p>
        </p:txBody>
      </p:sp>
      <p:pic>
        <p:nvPicPr>
          <p:cNvPr id="2" name="Picture 1">
            <a:extLst>
              <a:ext uri="{FF2B5EF4-FFF2-40B4-BE49-F238E27FC236}">
                <a16:creationId xmlns:a16="http://schemas.microsoft.com/office/drawing/2014/main" id="{ACD253F0-8F4A-93E0-C8AB-4D044A1EE27C}"/>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212883411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9:36-43</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Joppa</a:t>
            </a:r>
          </a:p>
        </p:txBody>
      </p:sp>
      <p:sp>
        <p:nvSpPr>
          <p:cNvPr id="161795" name="Rectangle 3"/>
          <p:cNvSpPr>
            <a:spLocks noGrp="1" noChangeArrowheads="1"/>
          </p:cNvSpPr>
          <p:nvPr>
            <p:ph type="body" idx="1"/>
          </p:nvPr>
        </p:nvSpPr>
        <p:spPr>
          <a:xfrm>
            <a:off x="838200" y="1295400"/>
            <a:ext cx="7086600" cy="31242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Place (36)</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Dorcas’ death (37)</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Peter fetched (38)</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Peter &amp; mourners’ responses (39)</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Miracle (40-41)</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Word spreads (42)</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Peter stays at Tanner’s home (43) </a:t>
            </a:r>
          </a:p>
        </p:txBody>
      </p:sp>
      <p:pic>
        <p:nvPicPr>
          <p:cNvPr id="2" name="Picture 1">
            <a:extLst>
              <a:ext uri="{FF2B5EF4-FFF2-40B4-BE49-F238E27FC236}">
                <a16:creationId xmlns:a16="http://schemas.microsoft.com/office/drawing/2014/main" id="{ACD253F0-8F4A-93E0-C8AB-4D044A1EE27C}"/>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49708373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1026">
            <a:extLst>
              <a:ext uri="{FF2B5EF4-FFF2-40B4-BE49-F238E27FC236}">
                <a16:creationId xmlns:a16="http://schemas.microsoft.com/office/drawing/2014/main" id="{8653DF7B-D9DF-EB99-8C59-9CF2260CB3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28226" y="228600"/>
            <a:ext cx="6735549"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Picture 1">
            <a:extLst>
              <a:ext uri="{FF2B5EF4-FFF2-40B4-BE49-F238E27FC236}">
                <a16:creationId xmlns:a16="http://schemas.microsoft.com/office/drawing/2014/main" id="{AD4C9D3C-69DF-8F1A-9EC4-CD267BFCE232}"/>
              </a:ext>
            </a:extLst>
          </p:cNvPr>
          <p:cNvPicPr>
            <a:picLocks noChangeAspect="1"/>
          </p:cNvPicPr>
          <p:nvPr/>
        </p:nvPicPr>
        <p:blipFill>
          <a:blip r:embed="rId3"/>
          <a:stretch>
            <a:fillRect/>
          </a:stretch>
        </p:blipFill>
        <p:spPr>
          <a:xfrm>
            <a:off x="4876800" y="3048000"/>
            <a:ext cx="762000" cy="381000"/>
          </a:xfrm>
          <a:prstGeom prst="rect">
            <a:avLst/>
          </a:prstGeom>
        </p:spPr>
      </p:pic>
    </p:spTree>
    <p:extLst>
      <p:ext uri="{BB962C8B-B14F-4D97-AF65-F5344CB8AC3E}">
        <p14:creationId xmlns:p14="http://schemas.microsoft.com/office/powerpoint/2010/main" val="323574565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9:36-43</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Joppa</a:t>
            </a:r>
          </a:p>
        </p:txBody>
      </p:sp>
      <p:sp>
        <p:nvSpPr>
          <p:cNvPr id="161795" name="Rectangle 3"/>
          <p:cNvSpPr>
            <a:spLocks noGrp="1" noChangeArrowheads="1"/>
          </p:cNvSpPr>
          <p:nvPr>
            <p:ph type="body" idx="1"/>
          </p:nvPr>
        </p:nvSpPr>
        <p:spPr>
          <a:xfrm>
            <a:off x="838200" y="1295400"/>
            <a:ext cx="7086600" cy="31242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Place (36)</a:t>
            </a:r>
          </a:p>
          <a:p>
            <a:pPr marL="457200" lvl="3" indent="-457200">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Dorcas’ death (37)</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Peter fetched (38)</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Peter &amp; mourners’ responses (39)</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Miracle (40-41)</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Word spreads (42)</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Peter stays at Tanner’s home (43) </a:t>
            </a:r>
          </a:p>
        </p:txBody>
      </p:sp>
      <p:pic>
        <p:nvPicPr>
          <p:cNvPr id="2" name="Picture 1">
            <a:extLst>
              <a:ext uri="{FF2B5EF4-FFF2-40B4-BE49-F238E27FC236}">
                <a16:creationId xmlns:a16="http://schemas.microsoft.com/office/drawing/2014/main" id="{ACD253F0-8F4A-93E0-C8AB-4D044A1EE27C}"/>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361679247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9:36-43</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Joppa</a:t>
            </a:r>
          </a:p>
        </p:txBody>
      </p:sp>
      <p:sp>
        <p:nvSpPr>
          <p:cNvPr id="161795" name="Rectangle 3"/>
          <p:cNvSpPr>
            <a:spLocks noGrp="1" noChangeArrowheads="1"/>
          </p:cNvSpPr>
          <p:nvPr>
            <p:ph type="body" idx="1"/>
          </p:nvPr>
        </p:nvSpPr>
        <p:spPr>
          <a:xfrm>
            <a:off x="838200" y="1295400"/>
            <a:ext cx="7086600" cy="31242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Place (36)</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Dorcas’ death (37)</a:t>
            </a:r>
          </a:p>
          <a:p>
            <a:pPr marL="457200" lvl="3" indent="-457200">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Peter fetched (38)</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Peter &amp; mourners’ responses (39)</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Miracle (40-41)</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Word spreads (42)</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Peter stays at Tanner’s home (43) </a:t>
            </a:r>
          </a:p>
        </p:txBody>
      </p:sp>
      <p:pic>
        <p:nvPicPr>
          <p:cNvPr id="2" name="Picture 1">
            <a:extLst>
              <a:ext uri="{FF2B5EF4-FFF2-40B4-BE49-F238E27FC236}">
                <a16:creationId xmlns:a16="http://schemas.microsoft.com/office/drawing/2014/main" id="{ACD253F0-8F4A-93E0-C8AB-4D044A1EE27C}"/>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142446765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1026">
            <a:extLst>
              <a:ext uri="{FF2B5EF4-FFF2-40B4-BE49-F238E27FC236}">
                <a16:creationId xmlns:a16="http://schemas.microsoft.com/office/drawing/2014/main" id="{8653DF7B-D9DF-EB99-8C59-9CF2260CB3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28226" y="228600"/>
            <a:ext cx="6735549"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
            <a:extLst>
              <a:ext uri="{FF2B5EF4-FFF2-40B4-BE49-F238E27FC236}">
                <a16:creationId xmlns:a16="http://schemas.microsoft.com/office/drawing/2014/main" id="{4348B5E8-247A-30A4-4C11-A569CB3ABBC5}"/>
              </a:ext>
            </a:extLst>
          </p:cNvPr>
          <p:cNvPicPr>
            <a:picLocks noChangeAspect="1"/>
          </p:cNvPicPr>
          <p:nvPr/>
        </p:nvPicPr>
        <p:blipFill>
          <a:blip r:embed="rId3"/>
          <a:stretch>
            <a:fillRect/>
          </a:stretch>
        </p:blipFill>
        <p:spPr>
          <a:xfrm>
            <a:off x="5867399" y="3657599"/>
            <a:ext cx="762001" cy="457201"/>
          </a:xfrm>
          <a:prstGeom prst="rect">
            <a:avLst/>
          </a:prstGeom>
        </p:spPr>
      </p:pic>
      <p:pic>
        <p:nvPicPr>
          <p:cNvPr id="2" name="Picture 1">
            <a:extLst>
              <a:ext uri="{FF2B5EF4-FFF2-40B4-BE49-F238E27FC236}">
                <a16:creationId xmlns:a16="http://schemas.microsoft.com/office/drawing/2014/main" id="{AD4C9D3C-69DF-8F1A-9EC4-CD267BFCE232}"/>
              </a:ext>
            </a:extLst>
          </p:cNvPr>
          <p:cNvPicPr>
            <a:picLocks noChangeAspect="1"/>
          </p:cNvPicPr>
          <p:nvPr/>
        </p:nvPicPr>
        <p:blipFill>
          <a:blip r:embed="rId3"/>
          <a:stretch>
            <a:fillRect/>
          </a:stretch>
        </p:blipFill>
        <p:spPr>
          <a:xfrm>
            <a:off x="4876800" y="3048000"/>
            <a:ext cx="762000" cy="381000"/>
          </a:xfrm>
          <a:prstGeom prst="rect">
            <a:avLst/>
          </a:prstGeom>
        </p:spPr>
      </p:pic>
    </p:spTree>
    <p:extLst>
      <p:ext uri="{BB962C8B-B14F-4D97-AF65-F5344CB8AC3E}">
        <p14:creationId xmlns:p14="http://schemas.microsoft.com/office/powerpoint/2010/main" val="321706694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9:36-43</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Joppa</a:t>
            </a:r>
          </a:p>
        </p:txBody>
      </p:sp>
      <p:sp>
        <p:nvSpPr>
          <p:cNvPr id="161795" name="Rectangle 3"/>
          <p:cNvSpPr>
            <a:spLocks noGrp="1" noChangeArrowheads="1"/>
          </p:cNvSpPr>
          <p:nvPr>
            <p:ph type="body" idx="1"/>
          </p:nvPr>
        </p:nvSpPr>
        <p:spPr>
          <a:xfrm>
            <a:off x="838200" y="1295400"/>
            <a:ext cx="7086600" cy="31242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Place (36)</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Dorcas’ death (37)</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Peter fetched (38)</a:t>
            </a:r>
          </a:p>
          <a:p>
            <a:pPr marL="457200" lvl="3" indent="-457200">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Peter &amp; mourners’ responses (39)</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Miracle (40-41)</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Word spreads (42)</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Peter stays at Tanner’s home (43) </a:t>
            </a:r>
          </a:p>
        </p:txBody>
      </p:sp>
      <p:pic>
        <p:nvPicPr>
          <p:cNvPr id="2" name="Picture 1">
            <a:extLst>
              <a:ext uri="{FF2B5EF4-FFF2-40B4-BE49-F238E27FC236}">
                <a16:creationId xmlns:a16="http://schemas.microsoft.com/office/drawing/2014/main" id="{ACD253F0-8F4A-93E0-C8AB-4D044A1EE27C}"/>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387705884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9:36-43</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Joppa</a:t>
            </a:r>
          </a:p>
        </p:txBody>
      </p:sp>
      <p:sp>
        <p:nvSpPr>
          <p:cNvPr id="161795" name="Rectangle 3"/>
          <p:cNvSpPr>
            <a:spLocks noGrp="1" noChangeArrowheads="1"/>
          </p:cNvSpPr>
          <p:nvPr>
            <p:ph type="body" idx="1"/>
          </p:nvPr>
        </p:nvSpPr>
        <p:spPr>
          <a:xfrm>
            <a:off x="838200" y="1295400"/>
            <a:ext cx="7086600" cy="31242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Place (36)</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Dorcas’ death (37)</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Peter fetched (38)</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Peter &amp; mourners’ responses (39)</a:t>
            </a:r>
          </a:p>
          <a:p>
            <a:pPr marL="457200" lvl="3" indent="-457200">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Miracle (40-41)</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Word spreads (42)</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Peter stays at Tanner’s home (43) </a:t>
            </a:r>
          </a:p>
        </p:txBody>
      </p:sp>
      <p:pic>
        <p:nvPicPr>
          <p:cNvPr id="2" name="Picture 1">
            <a:extLst>
              <a:ext uri="{FF2B5EF4-FFF2-40B4-BE49-F238E27FC236}">
                <a16:creationId xmlns:a16="http://schemas.microsoft.com/office/drawing/2014/main" id="{ACD253F0-8F4A-93E0-C8AB-4D044A1EE27C}"/>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272641180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EVIOUS_ACTIVE_SLIDE" val="11275"/>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2.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8499</TotalTime>
  <Words>3122</Words>
  <Application>Microsoft Office PowerPoint</Application>
  <PresentationFormat>Widescreen</PresentationFormat>
  <Paragraphs>507</Paragraphs>
  <Slides>108</Slides>
  <Notes>6</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108</vt:i4>
      </vt:variant>
    </vt:vector>
  </HeadingPairs>
  <TitlesOfParts>
    <vt:vector size="116" baseType="lpstr">
      <vt:lpstr>Arial</vt:lpstr>
      <vt:lpstr>Calibri</vt:lpstr>
      <vt:lpstr>Calibri Light</vt:lpstr>
      <vt:lpstr>Corbel</vt:lpstr>
      <vt:lpstr>Times New Roman</vt:lpstr>
      <vt:lpstr>Wingdings</vt:lpstr>
      <vt:lpstr>Office Theme</vt:lpstr>
      <vt:lpstr>Azure</vt:lpstr>
      <vt:lpstr>PowerPoint Presentation</vt:lpstr>
      <vt:lpstr>Message</vt:lpstr>
      <vt:lpstr>Acts 9:1-43 Saul’s Conversion</vt:lpstr>
      <vt:lpstr>PowerPoint Presentation</vt:lpstr>
      <vt:lpstr>Acts 9:1-9 Revelation</vt:lpstr>
      <vt:lpstr>Acts 9:8-9 Saul’s Reaction</vt:lpstr>
      <vt:lpstr>Acts 9:8-9 Saul’s Reaction</vt:lpstr>
      <vt:lpstr>Acts 9:8-9 Saul’s Reaction</vt:lpstr>
      <vt:lpstr>PowerPoint Presentation</vt:lpstr>
      <vt:lpstr>PowerPoint Presentation</vt:lpstr>
      <vt:lpstr>Acts 9:10-19a Healing</vt:lpstr>
      <vt:lpstr>Acts 9:10-19a Healing</vt:lpstr>
      <vt:lpstr>Acts 9:10-19a Healing</vt:lpstr>
      <vt:lpstr>Acts 9:11-12 God Instructs Ananias</vt:lpstr>
      <vt:lpstr>Acts 9:11-12 God Instructs Ananias</vt:lpstr>
      <vt:lpstr>Acts 9:11-12 God Instructs Ananias</vt:lpstr>
      <vt:lpstr>Acts 9:10-19a Healing</vt:lpstr>
      <vt:lpstr>Acts 9:13-14 Ananias’ Objections</vt:lpstr>
      <vt:lpstr>Acts 9:13-14 Ananias’ Objections</vt:lpstr>
      <vt:lpstr>PowerPoint Presentation</vt:lpstr>
      <vt:lpstr>Acts 9:13-14 Ananias’ Objections</vt:lpstr>
      <vt:lpstr>Acts 9:10-19a Healing</vt:lpstr>
      <vt:lpstr>Acts 9:15-16 God’s response</vt:lpstr>
      <vt:lpstr>Acts 9:15-16 God’s response</vt:lpstr>
      <vt:lpstr>PowerPoint Presentation</vt:lpstr>
      <vt:lpstr>Acts 9:15-16 God’s response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Acts 9:10-19a Healing</vt:lpstr>
      <vt:lpstr>Acts 9:10-19a Healing</vt:lpstr>
      <vt:lpstr>Acts 9:18-19a Saul’s Healing</vt:lpstr>
      <vt:lpstr>Acts 9:18-19a Saul’s Healing</vt:lpstr>
      <vt:lpstr>PowerPoint Presentation</vt:lpstr>
      <vt:lpstr>Acts 9:18-19a Saul’s Healing</vt:lpstr>
      <vt:lpstr>Acts 9:18-19a Saul’s Healing</vt:lpstr>
      <vt:lpstr>PowerPoint Presentation</vt:lpstr>
      <vt:lpstr>Acts 9:19b-22 Saul’s Preaching</vt:lpstr>
      <vt:lpstr>Acts 9:19b-22 Saul’s Preaching</vt:lpstr>
      <vt:lpstr>Acts 9:19b-22 Saul’s Preaching</vt:lpstr>
      <vt:lpstr>Acts 9:19b-22 Saul’s Preaching</vt:lpstr>
      <vt:lpstr>Acts 9:19b-22 Saul’s Preaching</vt:lpstr>
      <vt:lpstr>PowerPoint Presentation</vt:lpstr>
      <vt:lpstr>PowerPoint Presentation</vt:lpstr>
      <vt:lpstr>Acts 9:23-25 Conspiracy Against Saul</vt:lpstr>
      <vt:lpstr>Acts 9:23-25 Conspiracy Against Saul</vt:lpstr>
      <vt:lpstr>Acts 9:23-25 Conspiracy Against Saul</vt:lpstr>
      <vt:lpstr>Acts 9:23-25 Conspiracy Against Saul</vt:lpstr>
      <vt:lpstr>Acts 9:23-25 Conspiracy Against Saul</vt:lpstr>
      <vt:lpstr>PowerPoint Presentation</vt:lpstr>
      <vt:lpstr>PowerPoint Presentation</vt:lpstr>
      <vt:lpstr>Acts 9:26-30 Saul’s Return to Jerusalem</vt:lpstr>
      <vt:lpstr>Acts 9:26-30 Saul’s Return to Jerusalem</vt:lpstr>
      <vt:lpstr>Acts 9:26-30 Saul’s Return to Jerusalem</vt:lpstr>
      <vt:lpstr>Acts 9:26-30 Saul’s Return to Jerusalem</vt:lpstr>
      <vt:lpstr>Acts 9:28-29 Saul’s Jerusalem Ministry</vt:lpstr>
      <vt:lpstr>Acts 9:28-29 Saul’s Jerusalem Ministry</vt:lpstr>
      <vt:lpstr>Acts 9:28-29 Saul’s Jerusalem Ministry</vt:lpstr>
      <vt:lpstr>Acts 9:26-30 Saul’s Return to Jerusalem</vt:lpstr>
      <vt:lpstr>PowerPoint Presentation</vt:lpstr>
      <vt:lpstr>PowerPoint Presentation</vt:lpstr>
      <vt:lpstr>PowerPoint Presentation</vt:lpstr>
      <vt:lpstr>Acts 9:31 Saul’s Progress</vt:lpstr>
      <vt:lpstr>Acts 9:31 Saul’s Progress</vt:lpstr>
      <vt:lpstr>PowerPoint Presentation</vt:lpstr>
      <vt:lpstr>Acts 9:31 Saul’s Progress</vt:lpstr>
      <vt:lpstr>Acts 9:31 Saul’s Progress</vt:lpstr>
      <vt:lpstr>PowerPoint Presentation</vt:lpstr>
      <vt:lpstr>Acts 9:31 Saul’s Progress</vt:lpstr>
      <vt:lpstr>Acts 9:31 Saul’s Progress</vt:lpstr>
      <vt:lpstr>Message</vt:lpstr>
      <vt:lpstr>Progress Reports</vt:lpstr>
      <vt:lpstr>Acts 9:1-43 Saul’s Conversion</vt:lpstr>
      <vt:lpstr>PowerPoint Presentation</vt:lpstr>
      <vt:lpstr>PowerPoint Presentation</vt:lpstr>
      <vt:lpstr>Acts 9:32-35 Lydda</vt:lpstr>
      <vt:lpstr>Acts 9:32-35 Lydda</vt:lpstr>
      <vt:lpstr>PowerPoint Presentation</vt:lpstr>
      <vt:lpstr>PowerPoint Presentation</vt:lpstr>
      <vt:lpstr>PowerPoint Presentation</vt:lpstr>
      <vt:lpstr>Acts 9:32-35 Lydda</vt:lpstr>
      <vt:lpstr>Acts 9:33-34 Aeneas’ Healing</vt:lpstr>
      <vt:lpstr>Acts 9:33-34 Aeneas’ Healing</vt:lpstr>
      <vt:lpstr>Acts 9:33-34 Aeneas’ Healing</vt:lpstr>
      <vt:lpstr>Acts 9:32-35 Lydda</vt:lpstr>
      <vt:lpstr>PowerPoint Presentation</vt:lpstr>
      <vt:lpstr>Acts 9:36-43 Joppa</vt:lpstr>
      <vt:lpstr>Acts 9:36-43 Joppa</vt:lpstr>
      <vt:lpstr>PowerPoint Presentation</vt:lpstr>
      <vt:lpstr>Acts 9:36-43 Joppa</vt:lpstr>
      <vt:lpstr>Acts 9:36-43 Joppa</vt:lpstr>
      <vt:lpstr>PowerPoint Presentation</vt:lpstr>
      <vt:lpstr>Acts 9:36-43 Joppa</vt:lpstr>
      <vt:lpstr>Acts 9:36-43 Joppa</vt:lpstr>
      <vt:lpstr>Acts 9:40-41 Miracle</vt:lpstr>
      <vt:lpstr>Acts 9:40-41 Miracle</vt:lpstr>
      <vt:lpstr>Acts 9:40-41 Miracle</vt:lpstr>
      <vt:lpstr>PowerPoint Presentation</vt:lpstr>
      <vt:lpstr>Acts 9:36-43 Joppa</vt:lpstr>
      <vt:lpstr>PowerPoint Presentation</vt:lpstr>
      <vt:lpstr>Acts 9:36-43 Joppa</vt:lpstr>
      <vt:lpstr>Conclusion</vt:lpstr>
      <vt:lpstr>Acts 9:1-43 Saul’s Conversion</vt:lpstr>
    </vt:vector>
  </TitlesOfParts>
  <Company>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052 Acts 9v9-43</dc:title>
  <dc:subject>ACTS</dc:subject>
  <dc:creator>A. Woods</dc:creator>
  <cp:lastModifiedBy>anne woods</cp:lastModifiedBy>
  <cp:revision>1019</cp:revision>
  <cp:lastPrinted>2024-04-17T12:14:56Z</cp:lastPrinted>
  <dcterms:created xsi:type="dcterms:W3CDTF">2009-01-10T23:45:31Z</dcterms:created>
  <dcterms:modified xsi:type="dcterms:W3CDTF">2024-09-18T20:17:25Z</dcterms:modified>
</cp:coreProperties>
</file>