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handoutMasterIdLst>
    <p:handoutMasterId r:id="rId81"/>
  </p:handoutMasterIdLst>
  <p:sldIdLst>
    <p:sldId id="435" r:id="rId3"/>
    <p:sldId id="6798" r:id="rId4"/>
    <p:sldId id="6799" r:id="rId5"/>
    <p:sldId id="6793" r:id="rId6"/>
    <p:sldId id="6493" r:id="rId7"/>
    <p:sldId id="258" r:id="rId8"/>
    <p:sldId id="6800" r:id="rId9"/>
    <p:sldId id="6801" r:id="rId10"/>
    <p:sldId id="6802" r:id="rId11"/>
    <p:sldId id="6803" r:id="rId12"/>
    <p:sldId id="259" r:id="rId13"/>
    <p:sldId id="260" r:id="rId14"/>
    <p:sldId id="6804" r:id="rId15"/>
    <p:sldId id="6805" r:id="rId16"/>
    <p:sldId id="6806" r:id="rId17"/>
    <p:sldId id="6807" r:id="rId18"/>
    <p:sldId id="261" r:id="rId19"/>
    <p:sldId id="6808" r:id="rId20"/>
    <p:sldId id="6809" r:id="rId21"/>
    <p:sldId id="442" r:id="rId22"/>
    <p:sldId id="6810" r:id="rId23"/>
    <p:sldId id="6811" r:id="rId24"/>
    <p:sldId id="6812" r:id="rId25"/>
    <p:sldId id="6501" r:id="rId26"/>
    <p:sldId id="6813" r:id="rId27"/>
    <p:sldId id="6814" r:id="rId28"/>
    <p:sldId id="6815" r:id="rId29"/>
    <p:sldId id="6769" r:id="rId30"/>
    <p:sldId id="6771" r:id="rId31"/>
    <p:sldId id="3095" r:id="rId32"/>
    <p:sldId id="6817" r:id="rId33"/>
    <p:sldId id="6818" r:id="rId34"/>
    <p:sldId id="6819" r:id="rId35"/>
    <p:sldId id="2799" r:id="rId36"/>
    <p:sldId id="6820" r:id="rId37"/>
    <p:sldId id="443" r:id="rId38"/>
    <p:sldId id="6774" r:id="rId39"/>
    <p:sldId id="5555" r:id="rId40"/>
    <p:sldId id="6821" r:id="rId41"/>
    <p:sldId id="446" r:id="rId42"/>
    <p:sldId id="6828" r:id="rId43"/>
    <p:sldId id="6829" r:id="rId44"/>
    <p:sldId id="6830" r:id="rId45"/>
    <p:sldId id="6831" r:id="rId46"/>
    <p:sldId id="6784" r:id="rId47"/>
    <p:sldId id="6836" r:id="rId48"/>
    <p:sldId id="6833" r:id="rId49"/>
    <p:sldId id="6783" r:id="rId50"/>
    <p:sldId id="6834" r:id="rId51"/>
    <p:sldId id="6835" r:id="rId52"/>
    <p:sldId id="6605" r:id="rId53"/>
    <p:sldId id="6822" r:id="rId54"/>
    <p:sldId id="449" r:id="rId55"/>
    <p:sldId id="6837" r:id="rId56"/>
    <p:sldId id="6838" r:id="rId57"/>
    <p:sldId id="6839" r:id="rId58"/>
    <p:sldId id="6840" r:id="rId59"/>
    <p:sldId id="6841" r:id="rId60"/>
    <p:sldId id="4796" r:id="rId61"/>
    <p:sldId id="2380" r:id="rId62"/>
    <p:sldId id="6842" r:id="rId63"/>
    <p:sldId id="6823" r:id="rId64"/>
    <p:sldId id="456" r:id="rId65"/>
    <p:sldId id="6824" r:id="rId66"/>
    <p:sldId id="457" r:id="rId67"/>
    <p:sldId id="6826" r:id="rId68"/>
    <p:sldId id="458" r:id="rId69"/>
    <p:sldId id="317" r:id="rId70"/>
    <p:sldId id="6825" r:id="rId71"/>
    <p:sldId id="270" r:id="rId72"/>
    <p:sldId id="6827" r:id="rId73"/>
    <p:sldId id="2064" r:id="rId74"/>
    <p:sldId id="6843" r:id="rId75"/>
    <p:sldId id="271" r:id="rId76"/>
    <p:sldId id="6844" r:id="rId77"/>
    <p:sldId id="272" r:id="rId78"/>
    <p:sldId id="6791" r:id="rId79"/>
    <p:sldId id="6792" r:id="rId8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49250"/>
    <a:srgbClr val="D38341"/>
    <a:srgbClr val="B6975E"/>
    <a:srgbClr val="B7927B"/>
    <a:srgbClr val="D09744"/>
    <a:srgbClr val="FAE1D2"/>
    <a:srgbClr val="FFCC00"/>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6353" autoAdjust="0"/>
  </p:normalViewPr>
  <p:slideViewPr>
    <p:cSldViewPr>
      <p:cViewPr varScale="1">
        <p:scale>
          <a:sx n="121" d="100"/>
          <a:sy n="121" d="100"/>
        </p:scale>
        <p:origin x="91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4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Mora" userId="24c506dca79c9d25" providerId="LiveId" clId="{68E30A9E-D00C-4F47-88EF-996F0A0845DC}"/>
    <pc:docChg chg="undo redo custSel addSld delSld modSld">
      <pc:chgData name="Claudia Mora" userId="24c506dca79c9d25" providerId="LiveId" clId="{68E30A9E-D00C-4F47-88EF-996F0A0845DC}" dt="2024-09-17T20:24:49.040" v="434" actId="20577"/>
      <pc:docMkLst>
        <pc:docMk/>
      </pc:docMkLst>
      <pc:sldChg chg="addSp delSp modSp mod">
        <pc:chgData name="Claudia Mora" userId="24c506dca79c9d25" providerId="LiveId" clId="{68E30A9E-D00C-4F47-88EF-996F0A0845DC}" dt="2024-09-17T03:53:28.019" v="161" actId="14100"/>
        <pc:sldMkLst>
          <pc:docMk/>
          <pc:sldMk cId="0" sldId="258"/>
        </pc:sldMkLst>
        <pc:picChg chg="add mod">
          <ac:chgData name="Claudia Mora" userId="24c506dca79c9d25" providerId="LiveId" clId="{68E30A9E-D00C-4F47-88EF-996F0A0845DC}" dt="2024-09-17T03:53:28.019" v="161" actId="14100"/>
          <ac:picMkLst>
            <pc:docMk/>
            <pc:sldMk cId="0" sldId="258"/>
            <ac:picMk id="2" creationId="{2FF3AEFD-BC31-2C48-4FD4-355A4DD5983B}"/>
          </ac:picMkLst>
        </pc:picChg>
        <pc:picChg chg="del">
          <ac:chgData name="Claudia Mora" userId="24c506dca79c9d25" providerId="LiveId" clId="{68E30A9E-D00C-4F47-88EF-996F0A0845DC}" dt="2024-09-17T03:53:01.709" v="154" actId="478"/>
          <ac:picMkLst>
            <pc:docMk/>
            <pc:sldMk cId="0" sldId="258"/>
            <ac:picMk id="30724" creationId="{CBED41CA-276C-46D0-978F-8C6FEC1C67F3}"/>
          </ac:picMkLst>
        </pc:picChg>
      </pc:sldChg>
      <pc:sldChg chg="addSp delSp modSp mod">
        <pc:chgData name="Claudia Mora" userId="24c506dca79c9d25" providerId="LiveId" clId="{68E30A9E-D00C-4F47-88EF-996F0A0845DC}" dt="2024-09-17T20:05:25.171" v="347" actId="20577"/>
        <pc:sldMkLst>
          <pc:docMk/>
          <pc:sldMk cId="0" sldId="260"/>
        </pc:sldMkLst>
        <pc:spChg chg="mod">
          <ac:chgData name="Claudia Mora" userId="24c506dca79c9d25" providerId="LiveId" clId="{68E30A9E-D00C-4F47-88EF-996F0A0845DC}" dt="2024-09-17T20:05:25.171" v="347" actId="20577"/>
          <ac:spMkLst>
            <pc:docMk/>
            <pc:sldMk cId="0" sldId="260"/>
            <ac:spMk id="20482" creationId="{41868ADC-9480-47B8-AABE-E6D01A912067}"/>
          </ac:spMkLst>
        </pc:spChg>
        <pc:picChg chg="add mod">
          <ac:chgData name="Claudia Mora" userId="24c506dca79c9d25" providerId="LiveId" clId="{68E30A9E-D00C-4F47-88EF-996F0A0845DC}" dt="2024-09-17T03:54:39.017" v="185" actId="1076"/>
          <ac:picMkLst>
            <pc:docMk/>
            <pc:sldMk cId="0" sldId="260"/>
            <ac:picMk id="2" creationId="{252CD3B2-E28B-4847-4EC1-3B24726A73C1}"/>
          </ac:picMkLst>
        </pc:picChg>
        <pc:picChg chg="del">
          <ac:chgData name="Claudia Mora" userId="24c506dca79c9d25" providerId="LiveId" clId="{68E30A9E-D00C-4F47-88EF-996F0A0845DC}" dt="2024-09-17T03:54:34.165" v="183" actId="478"/>
          <ac:picMkLst>
            <pc:docMk/>
            <pc:sldMk cId="0" sldId="260"/>
            <ac:picMk id="32772" creationId="{E67130FF-5E01-496B-BEFB-67E775E61501}"/>
          </ac:picMkLst>
        </pc:picChg>
      </pc:sldChg>
      <pc:sldChg chg="addSp delSp modSp mod">
        <pc:chgData name="Claudia Mora" userId="24c506dca79c9d25" providerId="LiveId" clId="{68E30A9E-D00C-4F47-88EF-996F0A0845DC}" dt="2024-09-17T03:55:07.320" v="194" actId="1076"/>
        <pc:sldMkLst>
          <pc:docMk/>
          <pc:sldMk cId="0" sldId="261"/>
        </pc:sldMkLst>
        <pc:picChg chg="add mod">
          <ac:chgData name="Claudia Mora" userId="24c506dca79c9d25" providerId="LiveId" clId="{68E30A9E-D00C-4F47-88EF-996F0A0845DC}" dt="2024-09-17T03:55:07.320" v="194" actId="1076"/>
          <ac:picMkLst>
            <pc:docMk/>
            <pc:sldMk cId="0" sldId="261"/>
            <ac:picMk id="2" creationId="{70EBB1E4-7613-B0CB-AB84-85197476342C}"/>
          </ac:picMkLst>
        </pc:picChg>
        <pc:picChg chg="del">
          <ac:chgData name="Claudia Mora" userId="24c506dca79c9d25" providerId="LiveId" clId="{68E30A9E-D00C-4F47-88EF-996F0A0845DC}" dt="2024-09-17T03:55:01.194" v="192" actId="478"/>
          <ac:picMkLst>
            <pc:docMk/>
            <pc:sldMk cId="0" sldId="261"/>
            <ac:picMk id="34820" creationId="{3B10E264-4829-4700-A28D-B499A2533C8F}"/>
          </ac:picMkLst>
        </pc:picChg>
      </pc:sldChg>
      <pc:sldChg chg="addSp delSp modSp mod">
        <pc:chgData name="Claudia Mora" userId="24c506dca79c9d25" providerId="LiveId" clId="{68E30A9E-D00C-4F47-88EF-996F0A0845DC}" dt="2024-09-17T19:54:25.676" v="335" actId="1076"/>
        <pc:sldMkLst>
          <pc:docMk/>
          <pc:sldMk cId="0" sldId="271"/>
        </pc:sldMkLst>
        <pc:picChg chg="add mod">
          <ac:chgData name="Claudia Mora" userId="24c506dca79c9d25" providerId="LiveId" clId="{68E30A9E-D00C-4F47-88EF-996F0A0845DC}" dt="2024-09-17T19:54:25.676" v="335" actId="1076"/>
          <ac:picMkLst>
            <pc:docMk/>
            <pc:sldMk cId="0" sldId="271"/>
            <ac:picMk id="2" creationId="{EA528BD7-456B-8050-7EDA-CF3D62487ABD}"/>
          </ac:picMkLst>
        </pc:picChg>
        <pc:picChg chg="del">
          <ac:chgData name="Claudia Mora" userId="24c506dca79c9d25" providerId="LiveId" clId="{68E30A9E-D00C-4F47-88EF-996F0A0845DC}" dt="2024-09-17T19:54:21.033" v="333" actId="478"/>
          <ac:picMkLst>
            <pc:docMk/>
            <pc:sldMk cId="0" sldId="271"/>
            <ac:picMk id="56324" creationId="{491AF8F6-11E0-4714-9617-CFA5998EA906}"/>
          </ac:picMkLst>
        </pc:picChg>
      </pc:sldChg>
      <pc:sldChg chg="addSp delSp modSp mod">
        <pc:chgData name="Claudia Mora" userId="24c506dca79c9d25" providerId="LiveId" clId="{68E30A9E-D00C-4F47-88EF-996F0A0845DC}" dt="2024-09-17T19:54:40.236" v="342" actId="1076"/>
        <pc:sldMkLst>
          <pc:docMk/>
          <pc:sldMk cId="0" sldId="272"/>
        </pc:sldMkLst>
        <pc:picChg chg="add mod">
          <ac:chgData name="Claudia Mora" userId="24c506dca79c9d25" providerId="LiveId" clId="{68E30A9E-D00C-4F47-88EF-996F0A0845DC}" dt="2024-09-17T19:54:40.236" v="342" actId="1076"/>
          <ac:picMkLst>
            <pc:docMk/>
            <pc:sldMk cId="0" sldId="272"/>
            <ac:picMk id="2" creationId="{64B1BCB2-7BF2-BB38-3923-8E4F9D80A3EE}"/>
          </ac:picMkLst>
        </pc:picChg>
        <pc:picChg chg="del">
          <ac:chgData name="Claudia Mora" userId="24c506dca79c9d25" providerId="LiveId" clId="{68E30A9E-D00C-4F47-88EF-996F0A0845DC}" dt="2024-09-17T19:54:33.438" v="339" actId="478"/>
          <ac:picMkLst>
            <pc:docMk/>
            <pc:sldMk cId="0" sldId="272"/>
            <ac:picMk id="57348" creationId="{E4D3F228-7CB7-458D-81AE-92057B3CD3DF}"/>
          </ac:picMkLst>
        </pc:picChg>
      </pc:sldChg>
      <pc:sldChg chg="addSp delSp modSp mod">
        <pc:chgData name="Claudia Mora" userId="24c506dca79c9d25" providerId="LiveId" clId="{68E30A9E-D00C-4F47-88EF-996F0A0845DC}" dt="2024-09-17T19:53:53.680" v="320" actId="1076"/>
        <pc:sldMkLst>
          <pc:docMk/>
          <pc:sldMk cId="0" sldId="317"/>
        </pc:sldMkLst>
        <pc:picChg chg="add mod">
          <ac:chgData name="Claudia Mora" userId="24c506dca79c9d25" providerId="LiveId" clId="{68E30A9E-D00C-4F47-88EF-996F0A0845DC}" dt="2024-09-17T19:53:53.680" v="320" actId="1076"/>
          <ac:picMkLst>
            <pc:docMk/>
            <pc:sldMk cId="0" sldId="317"/>
            <ac:picMk id="2" creationId="{4EA45254-8ABC-B13E-D5DC-FEBC01EF23A4}"/>
          </ac:picMkLst>
        </pc:picChg>
        <pc:picChg chg="del">
          <ac:chgData name="Claudia Mora" userId="24c506dca79c9d25" providerId="LiveId" clId="{68E30A9E-D00C-4F47-88EF-996F0A0845DC}" dt="2024-09-17T19:53:49.937" v="318" actId="478"/>
          <ac:picMkLst>
            <pc:docMk/>
            <pc:sldMk cId="0" sldId="317"/>
            <ac:picMk id="52228" creationId="{BE9A205D-46B0-478F-A1C7-BE76754B9855}"/>
          </ac:picMkLst>
        </pc:picChg>
      </pc:sldChg>
      <pc:sldChg chg="addSp delSp modSp mod modClrScheme chgLayout">
        <pc:chgData name="Claudia Mora" userId="24c506dca79c9d25" providerId="LiveId" clId="{68E30A9E-D00C-4F47-88EF-996F0A0845DC}" dt="2024-09-17T03:47:07.101" v="89" actId="114"/>
        <pc:sldMkLst>
          <pc:docMk/>
          <pc:sldMk cId="0" sldId="435"/>
        </pc:sldMkLst>
        <pc:spChg chg="del mod">
          <ac:chgData name="Claudia Mora" userId="24c506dca79c9d25" providerId="LiveId" clId="{68E30A9E-D00C-4F47-88EF-996F0A0845DC}" dt="2024-09-17T03:25:07.455" v="6"/>
          <ac:spMkLst>
            <pc:docMk/>
            <pc:sldMk cId="0" sldId="435"/>
            <ac:spMk id="2" creationId="{A3F787F0-1642-C1C5-B286-2043DCFB5204}"/>
          </ac:spMkLst>
        </pc:spChg>
        <pc:spChg chg="add">
          <ac:chgData name="Claudia Mora" userId="24c506dca79c9d25" providerId="LiveId" clId="{68E30A9E-D00C-4F47-88EF-996F0A0845DC}" dt="2024-09-17T03:25:06.450" v="4"/>
          <ac:spMkLst>
            <pc:docMk/>
            <pc:sldMk cId="0" sldId="435"/>
            <ac:spMk id="4" creationId="{EE5A553F-ABCC-D5B0-EDCD-21F760DCD16F}"/>
          </ac:spMkLst>
        </pc:spChg>
        <pc:spChg chg="add mod">
          <ac:chgData name="Claudia Mora" userId="24c506dca79c9d25" providerId="LiveId" clId="{68E30A9E-D00C-4F47-88EF-996F0A0845DC}" dt="2024-09-17T03:25:09.415" v="7"/>
          <ac:spMkLst>
            <pc:docMk/>
            <pc:sldMk cId="0" sldId="435"/>
            <ac:spMk id="5" creationId="{FFC0E713-A5B0-19F9-19D6-BCE317E5A25C}"/>
          </ac:spMkLst>
        </pc:spChg>
        <pc:spChg chg="add mod">
          <ac:chgData name="Claudia Mora" userId="24c506dca79c9d25" providerId="LiveId" clId="{68E30A9E-D00C-4F47-88EF-996F0A0845DC}" dt="2024-09-17T03:25:18.453" v="8"/>
          <ac:spMkLst>
            <pc:docMk/>
            <pc:sldMk cId="0" sldId="435"/>
            <ac:spMk id="6" creationId="{8A643015-057D-2FE2-3262-0EFE1521FF88}"/>
          </ac:spMkLst>
        </pc:spChg>
        <pc:spChg chg="add mod">
          <ac:chgData name="Claudia Mora" userId="24c506dca79c9d25" providerId="LiveId" clId="{68E30A9E-D00C-4F47-88EF-996F0A0845DC}" dt="2024-09-17T03:25:42.867" v="9"/>
          <ac:spMkLst>
            <pc:docMk/>
            <pc:sldMk cId="0" sldId="435"/>
            <ac:spMk id="7" creationId="{DB895107-6D6B-23FB-480F-F91763E36A27}"/>
          </ac:spMkLst>
        </pc:spChg>
        <pc:spChg chg="mod">
          <ac:chgData name="Claudia Mora" userId="24c506dca79c9d25" providerId="LiveId" clId="{68E30A9E-D00C-4F47-88EF-996F0A0845DC}" dt="2024-09-17T03:38:46.588" v="52" actId="20577"/>
          <ac:spMkLst>
            <pc:docMk/>
            <pc:sldMk cId="0" sldId="435"/>
            <ac:spMk id="9" creationId="{D33EF4DF-B1DF-4E89-9C96-487AB4EC9671}"/>
          </ac:spMkLst>
        </pc:spChg>
        <pc:spChg chg="add mod">
          <ac:chgData name="Claudia Mora" userId="24c506dca79c9d25" providerId="LiveId" clId="{68E30A9E-D00C-4F47-88EF-996F0A0845DC}" dt="2024-09-17T03:32:59.437" v="20"/>
          <ac:spMkLst>
            <pc:docMk/>
            <pc:sldMk cId="0" sldId="435"/>
            <ac:spMk id="13" creationId="{4FB708B9-ED24-361F-6350-550E4974EED1}"/>
          </ac:spMkLst>
        </pc:spChg>
        <pc:spChg chg="add mod">
          <ac:chgData name="Claudia Mora" userId="24c506dca79c9d25" providerId="LiveId" clId="{68E30A9E-D00C-4F47-88EF-996F0A0845DC}" dt="2024-09-17T03:34:07.430" v="26"/>
          <ac:spMkLst>
            <pc:docMk/>
            <pc:sldMk cId="0" sldId="435"/>
            <ac:spMk id="14" creationId="{DE5A8648-363F-6281-B2C2-CA867B8C12C7}"/>
          </ac:spMkLst>
        </pc:spChg>
        <pc:spChg chg="add mod">
          <ac:chgData name="Claudia Mora" userId="24c506dca79c9d25" providerId="LiveId" clId="{68E30A9E-D00C-4F47-88EF-996F0A0845DC}" dt="2024-09-17T03:37:36.255" v="43"/>
          <ac:spMkLst>
            <pc:docMk/>
            <pc:sldMk cId="0" sldId="435"/>
            <ac:spMk id="15" creationId="{2FB79C81-6E68-CF65-9985-ECD0D0B4CBAB}"/>
          </ac:spMkLst>
        </pc:spChg>
        <pc:spChg chg="add del mod ord">
          <ac:chgData name="Claudia Mora" userId="24c506dca79c9d25" providerId="LiveId" clId="{68E30A9E-D00C-4F47-88EF-996F0A0845DC}" dt="2024-09-17T03:38:40.243" v="49" actId="700"/>
          <ac:spMkLst>
            <pc:docMk/>
            <pc:sldMk cId="0" sldId="435"/>
            <ac:spMk id="18" creationId="{3768E190-9ECD-D808-D22A-474AC4EDE337}"/>
          </ac:spMkLst>
        </pc:spChg>
        <pc:spChg chg="add del mod ord">
          <ac:chgData name="Claudia Mora" userId="24c506dca79c9d25" providerId="LiveId" clId="{68E30A9E-D00C-4F47-88EF-996F0A0845DC}" dt="2024-09-17T03:38:40.243" v="49" actId="700"/>
          <ac:spMkLst>
            <pc:docMk/>
            <pc:sldMk cId="0" sldId="435"/>
            <ac:spMk id="19" creationId="{3183CBA1-77F7-FD7C-4F41-F0B40EF0A1E2}"/>
          </ac:spMkLst>
        </pc:spChg>
        <pc:spChg chg="add del mod ord">
          <ac:chgData name="Claudia Mora" userId="24c506dca79c9d25" providerId="LiveId" clId="{68E30A9E-D00C-4F47-88EF-996F0A0845DC}" dt="2024-09-17T03:38:40.243" v="49" actId="700"/>
          <ac:spMkLst>
            <pc:docMk/>
            <pc:sldMk cId="0" sldId="435"/>
            <ac:spMk id="20" creationId="{ACE63421-6514-E949-B873-AA6A0699FF54}"/>
          </ac:spMkLst>
        </pc:spChg>
        <pc:spChg chg="add mod">
          <ac:chgData name="Claudia Mora" userId="24c506dca79c9d25" providerId="LiveId" clId="{68E30A9E-D00C-4F47-88EF-996F0A0845DC}" dt="2024-09-17T03:38:39.866" v="48"/>
          <ac:spMkLst>
            <pc:docMk/>
            <pc:sldMk cId="0" sldId="435"/>
            <ac:spMk id="21" creationId="{F52FD117-46F1-6A35-44EA-38728D93A27C}"/>
          </ac:spMkLst>
        </pc:spChg>
        <pc:spChg chg="add mod">
          <ac:chgData name="Claudia Mora" userId="24c506dca79c9d25" providerId="LiveId" clId="{68E30A9E-D00C-4F47-88EF-996F0A0845DC}" dt="2024-09-17T03:39:22.380" v="54"/>
          <ac:spMkLst>
            <pc:docMk/>
            <pc:sldMk cId="0" sldId="435"/>
            <ac:spMk id="22" creationId="{09619D56-3252-F5D0-61D0-E4AF618DF8E8}"/>
          </ac:spMkLst>
        </pc:spChg>
        <pc:spChg chg="add mod">
          <ac:chgData name="Claudia Mora" userId="24c506dca79c9d25" providerId="LiveId" clId="{68E30A9E-D00C-4F47-88EF-996F0A0845DC}" dt="2024-09-17T03:47:07.101" v="89" actId="114"/>
          <ac:spMkLst>
            <pc:docMk/>
            <pc:sldMk cId="0" sldId="435"/>
            <ac:spMk id="27" creationId="{1C6A61CE-E8FA-98F1-BE93-91A9C5C0D3F1}"/>
          </ac:spMkLst>
        </pc:spChg>
        <pc:picChg chg="add del">
          <ac:chgData name="Claudia Mora" userId="24c506dca79c9d25" providerId="LiveId" clId="{68E30A9E-D00C-4F47-88EF-996F0A0845DC}" dt="2024-09-17T03:24:47.254" v="2" actId="478"/>
          <ac:picMkLst>
            <pc:docMk/>
            <pc:sldMk cId="0" sldId="435"/>
            <ac:picMk id="3" creationId="{EB22CAE5-1456-C971-A601-7F0FACED7666}"/>
          </ac:picMkLst>
        </pc:picChg>
        <pc:picChg chg="add del mod">
          <ac:chgData name="Claudia Mora" userId="24c506dca79c9d25" providerId="LiveId" clId="{68E30A9E-D00C-4F47-88EF-996F0A0845DC}" dt="2024-09-17T03:29:40.542" v="14" actId="478"/>
          <ac:picMkLst>
            <pc:docMk/>
            <pc:sldMk cId="0" sldId="435"/>
            <ac:picMk id="10" creationId="{6C38D595-3668-CD99-FE09-8E417FF3C22B}"/>
          </ac:picMkLst>
        </pc:picChg>
        <pc:picChg chg="add del mod">
          <ac:chgData name="Claudia Mora" userId="24c506dca79c9d25" providerId="LiveId" clId="{68E30A9E-D00C-4F47-88EF-996F0A0845DC}" dt="2024-09-17T03:33:05.588" v="22" actId="478"/>
          <ac:picMkLst>
            <pc:docMk/>
            <pc:sldMk cId="0" sldId="435"/>
            <ac:picMk id="12" creationId="{F8486DF2-7AFA-BF06-AA4E-69C0E3F24674}"/>
          </ac:picMkLst>
        </pc:picChg>
        <pc:picChg chg="add del mod">
          <ac:chgData name="Claudia Mora" userId="24c506dca79c9d25" providerId="LiveId" clId="{68E30A9E-D00C-4F47-88EF-996F0A0845DC}" dt="2024-09-17T03:38:41.041" v="50" actId="478"/>
          <ac:picMkLst>
            <pc:docMk/>
            <pc:sldMk cId="0" sldId="435"/>
            <ac:picMk id="17" creationId="{C0A7680C-22A0-A139-677C-738B05988020}"/>
          </ac:picMkLst>
        </pc:picChg>
        <pc:picChg chg="add del mod modCrop">
          <ac:chgData name="Claudia Mora" userId="24c506dca79c9d25" providerId="LiveId" clId="{68E30A9E-D00C-4F47-88EF-996F0A0845DC}" dt="2024-09-17T03:44:09.071" v="64" actId="478"/>
          <ac:picMkLst>
            <pc:docMk/>
            <pc:sldMk cId="0" sldId="435"/>
            <ac:picMk id="24" creationId="{F5B9FD01-EB42-1FFB-F0F7-6C40C65C0D59}"/>
          </ac:picMkLst>
        </pc:picChg>
        <pc:picChg chg="add mod modCrop">
          <ac:chgData name="Claudia Mora" userId="24c506dca79c9d25" providerId="LiveId" clId="{68E30A9E-D00C-4F47-88EF-996F0A0845DC}" dt="2024-09-17T03:46:32.781" v="80" actId="1076"/>
          <ac:picMkLst>
            <pc:docMk/>
            <pc:sldMk cId="0" sldId="435"/>
            <ac:picMk id="26" creationId="{19E43641-7183-B9F3-3E5A-E9F3AC85B414}"/>
          </ac:picMkLst>
        </pc:picChg>
        <pc:picChg chg="del">
          <ac:chgData name="Claudia Mora" userId="24c506dca79c9d25" providerId="LiveId" clId="{68E30A9E-D00C-4F47-88EF-996F0A0845DC}" dt="2024-09-17T03:24:37.518" v="0" actId="21"/>
          <ac:picMkLst>
            <pc:docMk/>
            <pc:sldMk cId="0" sldId="435"/>
            <ac:picMk id="27653" creationId="{0D7F5588-DAC7-4F53-B4AF-ADF9983B7F59}"/>
          </ac:picMkLst>
        </pc:picChg>
      </pc:sldChg>
      <pc:sldChg chg="addSp delSp modSp mod">
        <pc:chgData name="Claudia Mora" userId="24c506dca79c9d25" providerId="LiveId" clId="{68E30A9E-D00C-4F47-88EF-996F0A0845DC}" dt="2024-09-17T03:55:28.319" v="201" actId="14100"/>
        <pc:sldMkLst>
          <pc:docMk/>
          <pc:sldMk cId="0" sldId="442"/>
        </pc:sldMkLst>
        <pc:picChg chg="add mod">
          <ac:chgData name="Claudia Mora" userId="24c506dca79c9d25" providerId="LiveId" clId="{68E30A9E-D00C-4F47-88EF-996F0A0845DC}" dt="2024-09-17T03:55:28.319" v="201" actId="14100"/>
          <ac:picMkLst>
            <pc:docMk/>
            <pc:sldMk cId="0" sldId="442"/>
            <ac:picMk id="2" creationId="{DEAE3E06-FE74-0EA4-47BB-42517D85B235}"/>
          </ac:picMkLst>
        </pc:picChg>
        <pc:picChg chg="del">
          <ac:chgData name="Claudia Mora" userId="24c506dca79c9d25" providerId="LiveId" clId="{68E30A9E-D00C-4F47-88EF-996F0A0845DC}" dt="2024-09-17T03:55:20.787" v="198" actId="478"/>
          <ac:picMkLst>
            <pc:docMk/>
            <pc:sldMk cId="0" sldId="442"/>
            <ac:picMk id="36868" creationId="{5AF90EE1-F243-42E0-B498-4695ACC46C6B}"/>
          </ac:picMkLst>
        </pc:picChg>
      </pc:sldChg>
      <pc:sldChg chg="addSp delSp modSp mod">
        <pc:chgData name="Claudia Mora" userId="24c506dca79c9d25" providerId="LiveId" clId="{68E30A9E-D00C-4F47-88EF-996F0A0845DC}" dt="2024-09-17T19:49:14.209" v="234" actId="1076"/>
        <pc:sldMkLst>
          <pc:docMk/>
          <pc:sldMk cId="0" sldId="443"/>
        </pc:sldMkLst>
        <pc:picChg chg="add mod">
          <ac:chgData name="Claudia Mora" userId="24c506dca79c9d25" providerId="LiveId" clId="{68E30A9E-D00C-4F47-88EF-996F0A0845DC}" dt="2024-09-17T19:49:14.209" v="234" actId="1076"/>
          <ac:picMkLst>
            <pc:docMk/>
            <pc:sldMk cId="0" sldId="443"/>
            <ac:picMk id="2" creationId="{44CD3B66-306B-451A-6181-617E302C6272}"/>
          </ac:picMkLst>
        </pc:picChg>
        <pc:picChg chg="del">
          <ac:chgData name="Claudia Mora" userId="24c506dca79c9d25" providerId="LiveId" clId="{68E30A9E-D00C-4F47-88EF-996F0A0845DC}" dt="2024-09-17T19:49:08.211" v="232" actId="478"/>
          <ac:picMkLst>
            <pc:docMk/>
            <pc:sldMk cId="0" sldId="443"/>
            <ac:picMk id="40964" creationId="{81F6C7C2-D483-4E29-ABD5-81161D46705E}"/>
          </ac:picMkLst>
        </pc:picChg>
      </pc:sldChg>
      <pc:sldChg chg="addSp delSp modSp mod">
        <pc:chgData name="Claudia Mora" userId="24c506dca79c9d25" providerId="LiveId" clId="{68E30A9E-D00C-4F47-88EF-996F0A0845DC}" dt="2024-09-17T19:49:35.985" v="243" actId="20577"/>
        <pc:sldMkLst>
          <pc:docMk/>
          <pc:sldMk cId="0" sldId="446"/>
        </pc:sldMkLst>
        <pc:spChg chg="mod">
          <ac:chgData name="Claudia Mora" userId="24c506dca79c9d25" providerId="LiveId" clId="{68E30A9E-D00C-4F47-88EF-996F0A0845DC}" dt="2024-09-17T19:49:35.985" v="243" actId="20577"/>
          <ac:spMkLst>
            <pc:docMk/>
            <pc:sldMk cId="0" sldId="446"/>
            <ac:spMk id="20482" creationId="{592F55D8-9CA3-4032-B2AD-26AFF97866E1}"/>
          </ac:spMkLst>
        </pc:spChg>
        <pc:picChg chg="add mod">
          <ac:chgData name="Claudia Mora" userId="24c506dca79c9d25" providerId="LiveId" clId="{68E30A9E-D00C-4F47-88EF-996F0A0845DC}" dt="2024-09-17T19:49:30.745" v="240" actId="1076"/>
          <ac:picMkLst>
            <pc:docMk/>
            <pc:sldMk cId="0" sldId="446"/>
            <ac:picMk id="2" creationId="{30F59D12-1194-D8BD-0EEB-9C2271B4E2B0}"/>
          </ac:picMkLst>
        </pc:picChg>
        <pc:picChg chg="del">
          <ac:chgData name="Claudia Mora" userId="24c506dca79c9d25" providerId="LiveId" clId="{68E30A9E-D00C-4F47-88EF-996F0A0845DC}" dt="2024-09-17T19:49:25.838" v="238" actId="478"/>
          <ac:picMkLst>
            <pc:docMk/>
            <pc:sldMk cId="0" sldId="446"/>
            <ac:picMk id="43012" creationId="{7551EEF5-A005-4729-BB60-84A4C16DB625}"/>
          </ac:picMkLst>
        </pc:picChg>
      </pc:sldChg>
      <pc:sldChg chg="addSp delSp modSp mod">
        <pc:chgData name="Claudia Mora" userId="24c506dca79c9d25" providerId="LiveId" clId="{68E30A9E-D00C-4F47-88EF-996F0A0845DC}" dt="2024-09-17T19:51:00.033" v="279" actId="14100"/>
        <pc:sldMkLst>
          <pc:docMk/>
          <pc:sldMk cId="0" sldId="449"/>
        </pc:sldMkLst>
        <pc:picChg chg="add mod">
          <ac:chgData name="Claudia Mora" userId="24c506dca79c9d25" providerId="LiveId" clId="{68E30A9E-D00C-4F47-88EF-996F0A0845DC}" dt="2024-09-17T19:51:00.033" v="279" actId="14100"/>
          <ac:picMkLst>
            <pc:docMk/>
            <pc:sldMk cId="0" sldId="449"/>
            <ac:picMk id="2" creationId="{93362F73-CB6A-B5D3-66DC-571B34FF0611}"/>
          </ac:picMkLst>
        </pc:picChg>
        <pc:picChg chg="del mod">
          <ac:chgData name="Claudia Mora" userId="24c506dca79c9d25" providerId="LiveId" clId="{68E30A9E-D00C-4F47-88EF-996F0A0845DC}" dt="2024-09-17T19:50:53.769" v="276" actId="478"/>
          <ac:picMkLst>
            <pc:docMk/>
            <pc:sldMk cId="0" sldId="449"/>
            <ac:picMk id="45060" creationId="{51AA7D7F-7EF8-4E5F-A62B-96846F8BE506}"/>
          </ac:picMkLst>
        </pc:picChg>
      </pc:sldChg>
      <pc:sldChg chg="addSp delSp modSp mod">
        <pc:chgData name="Claudia Mora" userId="24c506dca79c9d25" providerId="LiveId" clId="{68E30A9E-D00C-4F47-88EF-996F0A0845DC}" dt="2024-09-17T19:53:13.793" v="305" actId="1076"/>
        <pc:sldMkLst>
          <pc:docMk/>
          <pc:sldMk cId="0" sldId="456"/>
        </pc:sldMkLst>
        <pc:picChg chg="add mod">
          <ac:chgData name="Claudia Mora" userId="24c506dca79c9d25" providerId="LiveId" clId="{68E30A9E-D00C-4F47-88EF-996F0A0845DC}" dt="2024-09-17T19:53:13.793" v="305" actId="1076"/>
          <ac:picMkLst>
            <pc:docMk/>
            <pc:sldMk cId="0" sldId="456"/>
            <ac:picMk id="2" creationId="{324A58BC-F907-EC9B-33D0-2E7CBB8ACC15}"/>
          </ac:picMkLst>
        </pc:picChg>
        <pc:picChg chg="del">
          <ac:chgData name="Claudia Mora" userId="24c506dca79c9d25" providerId="LiveId" clId="{68E30A9E-D00C-4F47-88EF-996F0A0845DC}" dt="2024-09-17T19:53:07.571" v="303" actId="478"/>
          <ac:picMkLst>
            <pc:docMk/>
            <pc:sldMk cId="0" sldId="456"/>
            <ac:picMk id="47108" creationId="{58E5B600-D5BF-4E26-BD35-BF11AF9F0A65}"/>
          </ac:picMkLst>
        </pc:picChg>
      </pc:sldChg>
      <pc:sldChg chg="addSp delSp modSp mod">
        <pc:chgData name="Claudia Mora" userId="24c506dca79c9d25" providerId="LiveId" clId="{68E30A9E-D00C-4F47-88EF-996F0A0845DC}" dt="2024-09-17T19:53:31.838" v="311" actId="1076"/>
        <pc:sldMkLst>
          <pc:docMk/>
          <pc:sldMk cId="0" sldId="457"/>
        </pc:sldMkLst>
        <pc:picChg chg="add mod">
          <ac:chgData name="Claudia Mora" userId="24c506dca79c9d25" providerId="LiveId" clId="{68E30A9E-D00C-4F47-88EF-996F0A0845DC}" dt="2024-09-17T19:53:31.838" v="311" actId="1076"/>
          <ac:picMkLst>
            <pc:docMk/>
            <pc:sldMk cId="0" sldId="457"/>
            <ac:picMk id="2" creationId="{521B7EF3-F64F-FCB2-5BD3-42BA1DCAB36A}"/>
          </ac:picMkLst>
        </pc:picChg>
        <pc:picChg chg="del">
          <ac:chgData name="Claudia Mora" userId="24c506dca79c9d25" providerId="LiveId" clId="{68E30A9E-D00C-4F47-88EF-996F0A0845DC}" dt="2024-09-17T19:53:25.312" v="309" actId="478"/>
          <ac:picMkLst>
            <pc:docMk/>
            <pc:sldMk cId="0" sldId="457"/>
            <ac:picMk id="49156" creationId="{BEF2EDA9-10E1-4955-BF29-DC15082F1B19}"/>
          </ac:picMkLst>
        </pc:picChg>
      </pc:sldChg>
      <pc:sldChg chg="addSp delSp modSp mod">
        <pc:chgData name="Claudia Mora" userId="24c506dca79c9d25" providerId="LiveId" clId="{68E30A9E-D00C-4F47-88EF-996F0A0845DC}" dt="2024-09-17T19:53:47.907" v="317" actId="1076"/>
        <pc:sldMkLst>
          <pc:docMk/>
          <pc:sldMk cId="0" sldId="458"/>
        </pc:sldMkLst>
        <pc:picChg chg="add mod">
          <ac:chgData name="Claudia Mora" userId="24c506dca79c9d25" providerId="LiveId" clId="{68E30A9E-D00C-4F47-88EF-996F0A0845DC}" dt="2024-09-17T19:53:47.907" v="317" actId="1076"/>
          <ac:picMkLst>
            <pc:docMk/>
            <pc:sldMk cId="0" sldId="458"/>
            <ac:picMk id="2" creationId="{A1E52F5A-664F-349C-13B4-551EF6FC525A}"/>
          </ac:picMkLst>
        </pc:picChg>
        <pc:picChg chg="del">
          <ac:chgData name="Claudia Mora" userId="24c506dca79c9d25" providerId="LiveId" clId="{68E30A9E-D00C-4F47-88EF-996F0A0845DC}" dt="2024-09-17T19:53:43.846" v="315" actId="478"/>
          <ac:picMkLst>
            <pc:docMk/>
            <pc:sldMk cId="0" sldId="458"/>
            <ac:picMk id="51204" creationId="{C24C93DD-AD2A-4861-8B49-2C6F1EA34212}"/>
          </ac:picMkLst>
        </pc:picChg>
      </pc:sldChg>
      <pc:sldChg chg="addSp delSp modSp mod">
        <pc:chgData name="Claudia Mora" userId="24c506dca79c9d25" providerId="LiveId" clId="{68E30A9E-D00C-4F47-88EF-996F0A0845DC}" dt="2024-09-17T19:54:12.468" v="329" actId="1076"/>
        <pc:sldMkLst>
          <pc:docMk/>
          <pc:sldMk cId="952851162" sldId="2064"/>
        </pc:sldMkLst>
        <pc:picChg chg="add mod">
          <ac:chgData name="Claudia Mora" userId="24c506dca79c9d25" providerId="LiveId" clId="{68E30A9E-D00C-4F47-88EF-996F0A0845DC}" dt="2024-09-17T19:54:12.468" v="329" actId="1076"/>
          <ac:picMkLst>
            <pc:docMk/>
            <pc:sldMk cId="952851162" sldId="2064"/>
            <ac:picMk id="2" creationId="{43A15592-D317-00CB-91A9-EAE69BC2B37D}"/>
          </ac:picMkLst>
        </pc:picChg>
        <pc:picChg chg="del">
          <ac:chgData name="Claudia Mora" userId="24c506dca79c9d25" providerId="LiveId" clId="{68E30A9E-D00C-4F47-88EF-996F0A0845DC}" dt="2024-09-17T19:54:08.992" v="327" actId="478"/>
          <ac:picMkLst>
            <pc:docMk/>
            <pc:sldMk cId="952851162" sldId="2064"/>
            <ac:picMk id="3" creationId="{EA595C26-B8BC-41E4-93B1-CB3A6BD880C8}"/>
          </ac:picMkLst>
        </pc:picChg>
      </pc:sldChg>
      <pc:sldChg chg="addSp delSp modSp mod">
        <pc:chgData name="Claudia Mora" userId="24c506dca79c9d25" providerId="LiveId" clId="{68E30A9E-D00C-4F47-88EF-996F0A0845DC}" dt="2024-09-17T19:50:36.803" v="268" actId="1076"/>
        <pc:sldMkLst>
          <pc:docMk/>
          <pc:sldMk cId="1735418462" sldId="6783"/>
        </pc:sldMkLst>
        <pc:picChg chg="del">
          <ac:chgData name="Claudia Mora" userId="24c506dca79c9d25" providerId="LiveId" clId="{68E30A9E-D00C-4F47-88EF-996F0A0845DC}" dt="2024-09-17T19:50:30.085" v="265" actId="478"/>
          <ac:picMkLst>
            <pc:docMk/>
            <pc:sldMk cId="1735418462" sldId="6783"/>
            <ac:picMk id="2" creationId="{D1B97D78-C3F5-46F9-A2E7-F4BC644E1A2D}"/>
          </ac:picMkLst>
        </pc:picChg>
        <pc:picChg chg="add mod">
          <ac:chgData name="Claudia Mora" userId="24c506dca79c9d25" providerId="LiveId" clId="{68E30A9E-D00C-4F47-88EF-996F0A0845DC}" dt="2024-09-17T19:50:36.803" v="268" actId="1076"/>
          <ac:picMkLst>
            <pc:docMk/>
            <pc:sldMk cId="1735418462" sldId="6783"/>
            <ac:picMk id="4" creationId="{9E5C6016-FB74-7D2D-4F12-FDC94383D092}"/>
          </ac:picMkLst>
        </pc:picChg>
      </pc:sldChg>
      <pc:sldChg chg="addSp delSp modSp mod">
        <pc:chgData name="Claudia Mora" userId="24c506dca79c9d25" providerId="LiveId" clId="{68E30A9E-D00C-4F47-88EF-996F0A0845DC}" dt="2024-09-17T03:52:40.372" v="153" actId="732"/>
        <pc:sldMkLst>
          <pc:docMk/>
          <pc:sldMk cId="3923332389" sldId="6793"/>
        </pc:sldMkLst>
        <pc:picChg chg="del">
          <ac:chgData name="Claudia Mora" userId="24c506dca79c9d25" providerId="LiveId" clId="{68E30A9E-D00C-4F47-88EF-996F0A0845DC}" dt="2024-09-17T03:51:51.603" v="143" actId="478"/>
          <ac:picMkLst>
            <pc:docMk/>
            <pc:sldMk cId="3923332389" sldId="6793"/>
            <ac:picMk id="2" creationId="{D1B97D78-C3F5-46F9-A2E7-F4BC644E1A2D}"/>
          </ac:picMkLst>
        </pc:picChg>
        <pc:picChg chg="add mod modCrop">
          <ac:chgData name="Claudia Mora" userId="24c506dca79c9d25" providerId="LiveId" clId="{68E30A9E-D00C-4F47-88EF-996F0A0845DC}" dt="2024-09-17T03:52:40.372" v="153" actId="732"/>
          <ac:picMkLst>
            <pc:docMk/>
            <pc:sldMk cId="3923332389" sldId="6793"/>
            <ac:picMk id="5" creationId="{A22E8A5B-74A6-331F-7560-8D24AFD34521}"/>
          </ac:picMkLst>
        </pc:picChg>
      </pc:sldChg>
      <pc:sldChg chg="addSp delSp modSp mod">
        <pc:chgData name="Claudia Mora" userId="24c506dca79c9d25" providerId="LiveId" clId="{68E30A9E-D00C-4F47-88EF-996F0A0845DC}" dt="2024-09-17T03:50:55.975" v="137" actId="114"/>
        <pc:sldMkLst>
          <pc:docMk/>
          <pc:sldMk cId="1808211856" sldId="6798"/>
        </pc:sldMkLst>
        <pc:spChg chg="add mod">
          <ac:chgData name="Claudia Mora" userId="24c506dca79c9d25" providerId="LiveId" clId="{68E30A9E-D00C-4F47-88EF-996F0A0845DC}" dt="2024-09-17T03:49:50.107" v="125" actId="1076"/>
          <ac:spMkLst>
            <pc:docMk/>
            <pc:sldMk cId="1808211856" sldId="6798"/>
            <ac:spMk id="4" creationId="{C1C94D95-23D0-D02F-875D-5944A16FAAB1}"/>
          </ac:spMkLst>
        </pc:spChg>
        <pc:spChg chg="add mod">
          <ac:chgData name="Claudia Mora" userId="24c506dca79c9d25" providerId="LiveId" clId="{68E30A9E-D00C-4F47-88EF-996F0A0845DC}" dt="2024-09-17T03:50:55.975" v="137" actId="114"/>
          <ac:spMkLst>
            <pc:docMk/>
            <pc:sldMk cId="1808211856" sldId="6798"/>
            <ac:spMk id="5" creationId="{2A29E5B5-004A-894F-6096-636ABC7F4681}"/>
          </ac:spMkLst>
        </pc:spChg>
        <pc:picChg chg="add del">
          <ac:chgData name="Claudia Mora" userId="24c506dca79c9d25" providerId="LiveId" clId="{68E30A9E-D00C-4F47-88EF-996F0A0845DC}" dt="2024-09-17T03:47:38.627" v="92" actId="478"/>
          <ac:picMkLst>
            <pc:docMk/>
            <pc:sldMk cId="1808211856" sldId="6798"/>
            <ac:picMk id="2" creationId="{F791A900-9597-9FFF-035C-BF0B46A2F653}"/>
          </ac:picMkLst>
        </pc:picChg>
        <pc:picChg chg="add mod">
          <ac:chgData name="Claudia Mora" userId="24c506dca79c9d25" providerId="LiveId" clId="{68E30A9E-D00C-4F47-88EF-996F0A0845DC}" dt="2024-09-17T03:47:57.158" v="96" actId="1076"/>
          <ac:picMkLst>
            <pc:docMk/>
            <pc:sldMk cId="1808211856" sldId="6798"/>
            <ac:picMk id="3" creationId="{57939347-CE96-3345-A948-7455F05EEA8F}"/>
          </ac:picMkLst>
        </pc:picChg>
        <pc:picChg chg="del">
          <ac:chgData name="Claudia Mora" userId="24c506dca79c9d25" providerId="LiveId" clId="{68E30A9E-D00C-4F47-88EF-996F0A0845DC}" dt="2024-09-17T03:47:33.938" v="90" actId="21"/>
          <ac:picMkLst>
            <pc:docMk/>
            <pc:sldMk cId="1808211856" sldId="6798"/>
            <ac:picMk id="28676" creationId="{80896512-6DF6-41AB-BE5D-721D59EED172}"/>
          </ac:picMkLst>
        </pc:picChg>
      </pc:sldChg>
      <pc:sldChg chg="addSp delSp modSp mod">
        <pc:chgData name="Claudia Mora" userId="24c506dca79c9d25" providerId="LiveId" clId="{68E30A9E-D00C-4F47-88EF-996F0A0845DC}" dt="2024-09-17T03:51:48.091" v="142" actId="1076"/>
        <pc:sldMkLst>
          <pc:docMk/>
          <pc:sldMk cId="1702406938" sldId="6799"/>
        </pc:sldMkLst>
        <pc:picChg chg="add mod">
          <ac:chgData name="Claudia Mora" userId="24c506dca79c9d25" providerId="LiveId" clId="{68E30A9E-D00C-4F47-88EF-996F0A0845DC}" dt="2024-09-17T03:51:48.091" v="142" actId="1076"/>
          <ac:picMkLst>
            <pc:docMk/>
            <pc:sldMk cId="1702406938" sldId="6799"/>
            <ac:picMk id="3" creationId="{9F03D7F0-73A5-FCFD-616C-4C0B4843CDC9}"/>
          </ac:picMkLst>
        </pc:picChg>
        <pc:picChg chg="del">
          <ac:chgData name="Claudia Mora" userId="24c506dca79c9d25" providerId="LiveId" clId="{68E30A9E-D00C-4F47-88EF-996F0A0845DC}" dt="2024-09-17T03:51:37.931" v="138" actId="478"/>
          <ac:picMkLst>
            <pc:docMk/>
            <pc:sldMk cId="1702406938" sldId="6799"/>
            <ac:picMk id="28676" creationId="{80896512-6DF6-41AB-BE5D-721D59EED172}"/>
          </ac:picMkLst>
        </pc:picChg>
      </pc:sldChg>
      <pc:sldChg chg="addSp delSp modSp mod">
        <pc:chgData name="Claudia Mora" userId="24c506dca79c9d25" providerId="LiveId" clId="{68E30A9E-D00C-4F47-88EF-996F0A0845DC}" dt="2024-09-17T03:53:20.452" v="160" actId="14100"/>
        <pc:sldMkLst>
          <pc:docMk/>
          <pc:sldMk cId="672859216" sldId="6800"/>
        </pc:sldMkLst>
        <pc:picChg chg="add mod">
          <ac:chgData name="Claudia Mora" userId="24c506dca79c9d25" providerId="LiveId" clId="{68E30A9E-D00C-4F47-88EF-996F0A0845DC}" dt="2024-09-17T03:53:20.452" v="160" actId="14100"/>
          <ac:picMkLst>
            <pc:docMk/>
            <pc:sldMk cId="672859216" sldId="6800"/>
            <ac:picMk id="2" creationId="{3AE71A6F-FA0F-5CF3-5F46-2245F26DFEC8}"/>
          </ac:picMkLst>
        </pc:picChg>
        <pc:picChg chg="del">
          <ac:chgData name="Claudia Mora" userId="24c506dca79c9d25" providerId="LiveId" clId="{68E30A9E-D00C-4F47-88EF-996F0A0845DC}" dt="2024-09-17T03:53:11.641" v="157" actId="478"/>
          <ac:picMkLst>
            <pc:docMk/>
            <pc:sldMk cId="672859216" sldId="6800"/>
            <ac:picMk id="30724" creationId="{CBED41CA-276C-46D0-978F-8C6FEC1C67F3}"/>
          </ac:picMkLst>
        </pc:picChg>
      </pc:sldChg>
      <pc:sldChg chg="addSp delSp modSp mod">
        <pc:chgData name="Claudia Mora" userId="24c506dca79c9d25" providerId="LiveId" clId="{68E30A9E-D00C-4F47-88EF-996F0A0845DC}" dt="2024-09-17T03:53:42.917" v="166" actId="14100"/>
        <pc:sldMkLst>
          <pc:docMk/>
          <pc:sldMk cId="3143846647" sldId="6801"/>
        </pc:sldMkLst>
        <pc:picChg chg="add mod">
          <ac:chgData name="Claudia Mora" userId="24c506dca79c9d25" providerId="LiveId" clId="{68E30A9E-D00C-4F47-88EF-996F0A0845DC}" dt="2024-09-17T03:53:42.917" v="166" actId="14100"/>
          <ac:picMkLst>
            <pc:docMk/>
            <pc:sldMk cId="3143846647" sldId="6801"/>
            <ac:picMk id="2" creationId="{8F313AAC-81C9-9D0B-A6C6-7A32CD216BA5}"/>
          </ac:picMkLst>
        </pc:picChg>
        <pc:picChg chg="del">
          <ac:chgData name="Claudia Mora" userId="24c506dca79c9d25" providerId="LiveId" clId="{68E30A9E-D00C-4F47-88EF-996F0A0845DC}" dt="2024-09-17T03:53:32.425" v="162" actId="478"/>
          <ac:picMkLst>
            <pc:docMk/>
            <pc:sldMk cId="3143846647" sldId="6801"/>
            <ac:picMk id="30724" creationId="{CBED41CA-276C-46D0-978F-8C6FEC1C67F3}"/>
          </ac:picMkLst>
        </pc:picChg>
      </pc:sldChg>
      <pc:sldChg chg="addSp delSp modSp mod">
        <pc:chgData name="Claudia Mora" userId="24c506dca79c9d25" providerId="LiveId" clId="{68E30A9E-D00C-4F47-88EF-996F0A0845DC}" dt="2024-09-17T03:53:56.088" v="170" actId="14100"/>
        <pc:sldMkLst>
          <pc:docMk/>
          <pc:sldMk cId="1391810366" sldId="6802"/>
        </pc:sldMkLst>
        <pc:picChg chg="add mod">
          <ac:chgData name="Claudia Mora" userId="24c506dca79c9d25" providerId="LiveId" clId="{68E30A9E-D00C-4F47-88EF-996F0A0845DC}" dt="2024-09-17T03:53:56.088" v="170" actId="14100"/>
          <ac:picMkLst>
            <pc:docMk/>
            <pc:sldMk cId="1391810366" sldId="6802"/>
            <ac:picMk id="2" creationId="{942952CE-E506-C8AA-988A-55734DE39FFB}"/>
          </ac:picMkLst>
        </pc:picChg>
        <pc:picChg chg="del">
          <ac:chgData name="Claudia Mora" userId="24c506dca79c9d25" providerId="LiveId" clId="{68E30A9E-D00C-4F47-88EF-996F0A0845DC}" dt="2024-09-17T03:53:45.733" v="167" actId="478"/>
          <ac:picMkLst>
            <pc:docMk/>
            <pc:sldMk cId="1391810366" sldId="6802"/>
            <ac:picMk id="30724" creationId="{CBED41CA-276C-46D0-978F-8C6FEC1C67F3}"/>
          </ac:picMkLst>
        </pc:picChg>
      </pc:sldChg>
      <pc:sldChg chg="addSp delSp modSp mod">
        <pc:chgData name="Claudia Mora" userId="24c506dca79c9d25" providerId="LiveId" clId="{68E30A9E-D00C-4F47-88EF-996F0A0845DC}" dt="2024-09-17T03:54:08.789" v="174" actId="14100"/>
        <pc:sldMkLst>
          <pc:docMk/>
          <pc:sldMk cId="317940092" sldId="6803"/>
        </pc:sldMkLst>
        <pc:picChg chg="add mod">
          <ac:chgData name="Claudia Mora" userId="24c506dca79c9d25" providerId="LiveId" clId="{68E30A9E-D00C-4F47-88EF-996F0A0845DC}" dt="2024-09-17T03:54:08.789" v="174" actId="14100"/>
          <ac:picMkLst>
            <pc:docMk/>
            <pc:sldMk cId="317940092" sldId="6803"/>
            <ac:picMk id="2" creationId="{C24692D2-A38E-F078-E06C-C5DE919459E3}"/>
          </ac:picMkLst>
        </pc:picChg>
        <pc:picChg chg="del">
          <ac:chgData name="Claudia Mora" userId="24c506dca79c9d25" providerId="LiveId" clId="{68E30A9E-D00C-4F47-88EF-996F0A0845DC}" dt="2024-09-17T03:54:00.198" v="171" actId="478"/>
          <ac:picMkLst>
            <pc:docMk/>
            <pc:sldMk cId="317940092" sldId="6803"/>
            <ac:picMk id="30724" creationId="{CBED41CA-276C-46D0-978F-8C6FEC1C67F3}"/>
          </ac:picMkLst>
        </pc:picChg>
      </pc:sldChg>
      <pc:sldChg chg="addSp delSp modSp mod">
        <pc:chgData name="Claudia Mora" userId="24c506dca79c9d25" providerId="LiveId" clId="{68E30A9E-D00C-4F47-88EF-996F0A0845DC}" dt="2024-09-17T20:24:31.865" v="426" actId="20577"/>
        <pc:sldMkLst>
          <pc:docMk/>
          <pc:sldMk cId="120272843" sldId="6804"/>
        </pc:sldMkLst>
        <pc:spChg chg="mod">
          <ac:chgData name="Claudia Mora" userId="24c506dca79c9d25" providerId="LiveId" clId="{68E30A9E-D00C-4F47-88EF-996F0A0845DC}" dt="2024-09-17T20:24:31.865" v="426" actId="20577"/>
          <ac:spMkLst>
            <pc:docMk/>
            <pc:sldMk cId="120272843" sldId="6804"/>
            <ac:spMk id="20482" creationId="{41868ADC-9480-47B8-AABE-E6D01A912067}"/>
          </ac:spMkLst>
        </pc:spChg>
        <pc:picChg chg="add mod">
          <ac:chgData name="Claudia Mora" userId="24c506dca79c9d25" providerId="LiveId" clId="{68E30A9E-D00C-4F47-88EF-996F0A0845DC}" dt="2024-09-17T03:54:23.814" v="179" actId="1076"/>
          <ac:picMkLst>
            <pc:docMk/>
            <pc:sldMk cId="120272843" sldId="6804"/>
            <ac:picMk id="2" creationId="{1163E239-ED33-AE09-13C7-7403D33A2B8D}"/>
          </ac:picMkLst>
        </pc:picChg>
        <pc:picChg chg="del">
          <ac:chgData name="Claudia Mora" userId="24c506dca79c9d25" providerId="LiveId" clId="{68E30A9E-D00C-4F47-88EF-996F0A0845DC}" dt="2024-09-17T03:54:13.543" v="175" actId="478"/>
          <ac:picMkLst>
            <pc:docMk/>
            <pc:sldMk cId="120272843" sldId="6804"/>
            <ac:picMk id="32772" creationId="{E67130FF-5E01-496B-BEFB-67E775E61501}"/>
          </ac:picMkLst>
        </pc:picChg>
      </pc:sldChg>
      <pc:sldChg chg="addSp delSp modSp mod">
        <pc:chgData name="Claudia Mora" userId="24c506dca79c9d25" providerId="LiveId" clId="{68E30A9E-D00C-4F47-88EF-996F0A0845DC}" dt="2024-09-17T20:24:39.835" v="430" actId="20577"/>
        <pc:sldMkLst>
          <pc:docMk/>
          <pc:sldMk cId="2324274881" sldId="6805"/>
        </pc:sldMkLst>
        <pc:spChg chg="mod">
          <ac:chgData name="Claudia Mora" userId="24c506dca79c9d25" providerId="LiveId" clId="{68E30A9E-D00C-4F47-88EF-996F0A0845DC}" dt="2024-09-17T20:24:39.835" v="430" actId="20577"/>
          <ac:spMkLst>
            <pc:docMk/>
            <pc:sldMk cId="2324274881" sldId="6805"/>
            <ac:spMk id="20482" creationId="{41868ADC-9480-47B8-AABE-E6D01A912067}"/>
          </ac:spMkLst>
        </pc:spChg>
        <pc:picChg chg="add mod">
          <ac:chgData name="Claudia Mora" userId="24c506dca79c9d25" providerId="LiveId" clId="{68E30A9E-D00C-4F47-88EF-996F0A0845DC}" dt="2024-09-17T03:54:32.010" v="182" actId="1076"/>
          <ac:picMkLst>
            <pc:docMk/>
            <pc:sldMk cId="2324274881" sldId="6805"/>
            <ac:picMk id="2" creationId="{E4B4BA23-C9E9-83A7-7333-6A5676FE1DEC}"/>
          </ac:picMkLst>
        </pc:picChg>
        <pc:picChg chg="del">
          <ac:chgData name="Claudia Mora" userId="24c506dca79c9d25" providerId="LiveId" clId="{68E30A9E-D00C-4F47-88EF-996F0A0845DC}" dt="2024-09-17T03:54:26.599" v="180" actId="478"/>
          <ac:picMkLst>
            <pc:docMk/>
            <pc:sldMk cId="2324274881" sldId="6805"/>
            <ac:picMk id="32772" creationId="{E67130FF-5E01-496B-BEFB-67E775E61501}"/>
          </ac:picMkLst>
        </pc:picChg>
      </pc:sldChg>
      <pc:sldChg chg="addSp delSp modSp mod">
        <pc:chgData name="Claudia Mora" userId="24c506dca79c9d25" providerId="LiveId" clId="{68E30A9E-D00C-4F47-88EF-996F0A0845DC}" dt="2024-09-17T20:24:49.040" v="434" actId="20577"/>
        <pc:sldMkLst>
          <pc:docMk/>
          <pc:sldMk cId="2043314376" sldId="6806"/>
        </pc:sldMkLst>
        <pc:spChg chg="mod">
          <ac:chgData name="Claudia Mora" userId="24c506dca79c9d25" providerId="LiveId" clId="{68E30A9E-D00C-4F47-88EF-996F0A0845DC}" dt="2024-09-17T20:24:49.040" v="434" actId="20577"/>
          <ac:spMkLst>
            <pc:docMk/>
            <pc:sldMk cId="2043314376" sldId="6806"/>
            <ac:spMk id="20482" creationId="{41868ADC-9480-47B8-AABE-E6D01A912067}"/>
          </ac:spMkLst>
        </pc:spChg>
        <pc:picChg chg="add mod">
          <ac:chgData name="Claudia Mora" userId="24c506dca79c9d25" providerId="LiveId" clId="{68E30A9E-D00C-4F47-88EF-996F0A0845DC}" dt="2024-09-17T03:54:49.469" v="188" actId="1076"/>
          <ac:picMkLst>
            <pc:docMk/>
            <pc:sldMk cId="2043314376" sldId="6806"/>
            <ac:picMk id="2" creationId="{D9469A39-134B-5E4B-5B15-6ABE87E81369}"/>
          </ac:picMkLst>
        </pc:picChg>
        <pc:picChg chg="del">
          <ac:chgData name="Claudia Mora" userId="24c506dca79c9d25" providerId="LiveId" clId="{68E30A9E-D00C-4F47-88EF-996F0A0845DC}" dt="2024-09-17T03:54:43.415" v="186" actId="478"/>
          <ac:picMkLst>
            <pc:docMk/>
            <pc:sldMk cId="2043314376" sldId="6806"/>
            <ac:picMk id="32772" creationId="{E67130FF-5E01-496B-BEFB-67E775E61501}"/>
          </ac:picMkLst>
        </pc:picChg>
      </pc:sldChg>
      <pc:sldChg chg="addSp delSp modSp mod">
        <pc:chgData name="Claudia Mora" userId="24c506dca79c9d25" providerId="LiveId" clId="{68E30A9E-D00C-4F47-88EF-996F0A0845DC}" dt="2024-09-17T03:54:57.006" v="191" actId="1076"/>
        <pc:sldMkLst>
          <pc:docMk/>
          <pc:sldMk cId="1273034428" sldId="6807"/>
        </pc:sldMkLst>
        <pc:picChg chg="add mod">
          <ac:chgData name="Claudia Mora" userId="24c506dca79c9d25" providerId="LiveId" clId="{68E30A9E-D00C-4F47-88EF-996F0A0845DC}" dt="2024-09-17T03:54:57.006" v="191" actId="1076"/>
          <ac:picMkLst>
            <pc:docMk/>
            <pc:sldMk cId="1273034428" sldId="6807"/>
            <ac:picMk id="2" creationId="{0F6F03D4-C012-4BBB-10AF-6513FB6C977D}"/>
          </ac:picMkLst>
        </pc:picChg>
        <pc:picChg chg="del">
          <ac:chgData name="Claudia Mora" userId="24c506dca79c9d25" providerId="LiveId" clId="{68E30A9E-D00C-4F47-88EF-996F0A0845DC}" dt="2024-09-17T03:54:51.633" v="189" actId="478"/>
          <ac:picMkLst>
            <pc:docMk/>
            <pc:sldMk cId="1273034428" sldId="6807"/>
            <ac:picMk id="28676" creationId="{80896512-6DF6-41AB-BE5D-721D59EED172}"/>
          </ac:picMkLst>
        </pc:picChg>
      </pc:sldChg>
      <pc:sldChg chg="addSp delSp modSp mod">
        <pc:chgData name="Claudia Mora" userId="24c506dca79c9d25" providerId="LiveId" clId="{68E30A9E-D00C-4F47-88EF-996F0A0845DC}" dt="2024-09-17T03:55:16.540" v="197" actId="1076"/>
        <pc:sldMkLst>
          <pc:docMk/>
          <pc:sldMk cId="3528205258" sldId="6809"/>
        </pc:sldMkLst>
        <pc:picChg chg="add mod">
          <ac:chgData name="Claudia Mora" userId="24c506dca79c9d25" providerId="LiveId" clId="{68E30A9E-D00C-4F47-88EF-996F0A0845DC}" dt="2024-09-17T03:55:16.540" v="197" actId="1076"/>
          <ac:picMkLst>
            <pc:docMk/>
            <pc:sldMk cId="3528205258" sldId="6809"/>
            <ac:picMk id="2" creationId="{FBD770FD-8731-E91A-7D9E-F00937304D2C}"/>
          </ac:picMkLst>
        </pc:picChg>
        <pc:picChg chg="del">
          <ac:chgData name="Claudia Mora" userId="24c506dca79c9d25" providerId="LiveId" clId="{68E30A9E-D00C-4F47-88EF-996F0A0845DC}" dt="2024-09-17T03:55:09.901" v="195" actId="478"/>
          <ac:picMkLst>
            <pc:docMk/>
            <pc:sldMk cId="3528205258" sldId="6809"/>
            <ac:picMk id="28676" creationId="{80896512-6DF6-41AB-BE5D-721D59EED172}"/>
          </ac:picMkLst>
        </pc:picChg>
      </pc:sldChg>
      <pc:sldChg chg="addSp delSp modSp mod">
        <pc:chgData name="Claudia Mora" userId="24c506dca79c9d25" providerId="LiveId" clId="{68E30A9E-D00C-4F47-88EF-996F0A0845DC}" dt="2024-09-17T03:55:40.312" v="206" actId="1076"/>
        <pc:sldMkLst>
          <pc:docMk/>
          <pc:sldMk cId="3170279009" sldId="6810"/>
        </pc:sldMkLst>
        <pc:picChg chg="add mod">
          <ac:chgData name="Claudia Mora" userId="24c506dca79c9d25" providerId="LiveId" clId="{68E30A9E-D00C-4F47-88EF-996F0A0845DC}" dt="2024-09-17T03:55:40.312" v="206" actId="1076"/>
          <ac:picMkLst>
            <pc:docMk/>
            <pc:sldMk cId="3170279009" sldId="6810"/>
            <ac:picMk id="2" creationId="{8A70B421-93CE-26DF-45B8-4EDA050E53F5}"/>
          </ac:picMkLst>
        </pc:picChg>
        <pc:picChg chg="del">
          <ac:chgData name="Claudia Mora" userId="24c506dca79c9d25" providerId="LiveId" clId="{68E30A9E-D00C-4F47-88EF-996F0A0845DC}" dt="2024-09-17T03:55:30.632" v="202" actId="478"/>
          <ac:picMkLst>
            <pc:docMk/>
            <pc:sldMk cId="3170279009" sldId="6810"/>
            <ac:picMk id="36868" creationId="{5AF90EE1-F243-42E0-B498-4695ACC46C6B}"/>
          </ac:picMkLst>
        </pc:picChg>
      </pc:sldChg>
      <pc:sldChg chg="addSp delSp modSp mod">
        <pc:chgData name="Claudia Mora" userId="24c506dca79c9d25" providerId="LiveId" clId="{68E30A9E-D00C-4F47-88EF-996F0A0845DC}" dt="2024-09-17T03:56:01.774" v="209" actId="1076"/>
        <pc:sldMkLst>
          <pc:docMk/>
          <pc:sldMk cId="2603094374" sldId="6811"/>
        </pc:sldMkLst>
        <pc:picChg chg="del">
          <ac:chgData name="Claudia Mora" userId="24c506dca79c9d25" providerId="LiveId" clId="{68E30A9E-D00C-4F47-88EF-996F0A0845DC}" dt="2024-09-17T03:55:54.432" v="207" actId="478"/>
          <ac:picMkLst>
            <pc:docMk/>
            <pc:sldMk cId="2603094374" sldId="6811"/>
            <ac:picMk id="2" creationId="{D1B97D78-C3F5-46F9-A2E7-F4BC644E1A2D}"/>
          </ac:picMkLst>
        </pc:picChg>
        <pc:picChg chg="add mod">
          <ac:chgData name="Claudia Mora" userId="24c506dca79c9d25" providerId="LiveId" clId="{68E30A9E-D00C-4F47-88EF-996F0A0845DC}" dt="2024-09-17T03:56:01.774" v="209" actId="1076"/>
          <ac:picMkLst>
            <pc:docMk/>
            <pc:sldMk cId="2603094374" sldId="6811"/>
            <ac:picMk id="4" creationId="{F81FCA8E-D534-826F-AA72-CD52A4987055}"/>
          </ac:picMkLst>
        </pc:picChg>
      </pc:sldChg>
      <pc:sldChg chg="addSp delSp modSp mod">
        <pc:chgData name="Claudia Mora" userId="24c506dca79c9d25" providerId="LiveId" clId="{68E30A9E-D00C-4F47-88EF-996F0A0845DC}" dt="2024-09-17T03:56:17.220" v="214" actId="1076"/>
        <pc:sldMkLst>
          <pc:docMk/>
          <pc:sldMk cId="3348653889" sldId="6812"/>
        </pc:sldMkLst>
        <pc:picChg chg="add mod">
          <ac:chgData name="Claudia Mora" userId="24c506dca79c9d25" providerId="LiveId" clId="{68E30A9E-D00C-4F47-88EF-996F0A0845DC}" dt="2024-09-17T03:56:17.220" v="214" actId="1076"/>
          <ac:picMkLst>
            <pc:docMk/>
            <pc:sldMk cId="3348653889" sldId="6812"/>
            <ac:picMk id="2" creationId="{C88BB830-BEBA-9F47-9423-9F94C67B0D48}"/>
          </ac:picMkLst>
        </pc:picChg>
        <pc:picChg chg="del">
          <ac:chgData name="Claudia Mora" userId="24c506dca79c9d25" providerId="LiveId" clId="{68E30A9E-D00C-4F47-88EF-996F0A0845DC}" dt="2024-09-17T03:56:05.334" v="210" actId="478"/>
          <ac:picMkLst>
            <pc:docMk/>
            <pc:sldMk cId="3348653889" sldId="6812"/>
            <ac:picMk id="36868" creationId="{5AF90EE1-F243-42E0-B498-4695ACC46C6B}"/>
          </ac:picMkLst>
        </pc:picChg>
      </pc:sldChg>
      <pc:sldChg chg="addSp delSp modSp mod">
        <pc:chgData name="Claudia Mora" userId="24c506dca79c9d25" providerId="LiveId" clId="{68E30A9E-D00C-4F47-88EF-996F0A0845DC}" dt="2024-09-17T03:56:25.161" v="217" actId="1076"/>
        <pc:sldMkLst>
          <pc:docMk/>
          <pc:sldMk cId="2984839299" sldId="6813"/>
        </pc:sldMkLst>
        <pc:picChg chg="del">
          <ac:chgData name="Claudia Mora" userId="24c506dca79c9d25" providerId="LiveId" clId="{68E30A9E-D00C-4F47-88EF-996F0A0845DC}" dt="2024-09-17T03:56:20.916" v="215" actId="478"/>
          <ac:picMkLst>
            <pc:docMk/>
            <pc:sldMk cId="2984839299" sldId="6813"/>
            <ac:picMk id="2" creationId="{D1B97D78-C3F5-46F9-A2E7-F4BC644E1A2D}"/>
          </ac:picMkLst>
        </pc:picChg>
        <pc:picChg chg="add mod">
          <ac:chgData name="Claudia Mora" userId="24c506dca79c9d25" providerId="LiveId" clId="{68E30A9E-D00C-4F47-88EF-996F0A0845DC}" dt="2024-09-17T03:56:25.161" v="217" actId="1076"/>
          <ac:picMkLst>
            <pc:docMk/>
            <pc:sldMk cId="2984839299" sldId="6813"/>
            <ac:picMk id="4" creationId="{55062653-04DD-61D4-AF3F-8CE449817985}"/>
          </ac:picMkLst>
        </pc:picChg>
      </pc:sldChg>
      <pc:sldChg chg="addSp delSp modSp mod">
        <pc:chgData name="Claudia Mora" userId="24c506dca79c9d25" providerId="LiveId" clId="{68E30A9E-D00C-4F47-88EF-996F0A0845DC}" dt="2024-09-17T03:56:39.728" v="223" actId="1076"/>
        <pc:sldMkLst>
          <pc:docMk/>
          <pc:sldMk cId="1127256811" sldId="6814"/>
        </pc:sldMkLst>
        <pc:picChg chg="add mod">
          <ac:chgData name="Claudia Mora" userId="24c506dca79c9d25" providerId="LiveId" clId="{68E30A9E-D00C-4F47-88EF-996F0A0845DC}" dt="2024-09-17T03:56:39.728" v="223" actId="1076"/>
          <ac:picMkLst>
            <pc:docMk/>
            <pc:sldMk cId="1127256811" sldId="6814"/>
            <ac:picMk id="2" creationId="{A3FEE2B6-4E4E-F125-BDA5-9B64A40EF83E}"/>
          </ac:picMkLst>
        </pc:picChg>
        <pc:picChg chg="del">
          <ac:chgData name="Claudia Mora" userId="24c506dca79c9d25" providerId="LiveId" clId="{68E30A9E-D00C-4F47-88EF-996F0A0845DC}" dt="2024-09-17T03:56:28.936" v="218" actId="478"/>
          <ac:picMkLst>
            <pc:docMk/>
            <pc:sldMk cId="1127256811" sldId="6814"/>
            <ac:picMk id="36868" creationId="{5AF90EE1-F243-42E0-B498-4695ACC46C6B}"/>
          </ac:picMkLst>
        </pc:picChg>
      </pc:sldChg>
      <pc:sldChg chg="addSp delSp modSp mod">
        <pc:chgData name="Claudia Mora" userId="24c506dca79c9d25" providerId="LiveId" clId="{68E30A9E-D00C-4F47-88EF-996F0A0845DC}" dt="2024-09-17T19:48:44.594" v="228" actId="14100"/>
        <pc:sldMkLst>
          <pc:docMk/>
          <pc:sldMk cId="32460132" sldId="6819"/>
        </pc:sldMkLst>
        <pc:picChg chg="add mod">
          <ac:chgData name="Claudia Mora" userId="24c506dca79c9d25" providerId="LiveId" clId="{68E30A9E-D00C-4F47-88EF-996F0A0845DC}" dt="2024-09-17T19:48:44.594" v="228" actId="14100"/>
          <ac:picMkLst>
            <pc:docMk/>
            <pc:sldMk cId="32460132" sldId="6819"/>
            <ac:picMk id="2" creationId="{D2716CFC-3E3E-2639-79E5-3CBDE1B88C5A}"/>
          </ac:picMkLst>
        </pc:picChg>
        <pc:picChg chg="del">
          <ac:chgData name="Claudia Mora" userId="24c506dca79c9d25" providerId="LiveId" clId="{68E30A9E-D00C-4F47-88EF-996F0A0845DC}" dt="2024-09-17T19:48:34.228" v="224" actId="478"/>
          <ac:picMkLst>
            <pc:docMk/>
            <pc:sldMk cId="32460132" sldId="6819"/>
            <ac:picMk id="36868" creationId="{5AF90EE1-F243-42E0-B498-4695ACC46C6B}"/>
          </ac:picMkLst>
        </pc:picChg>
      </pc:sldChg>
      <pc:sldChg chg="addSp delSp modSp mod">
        <pc:chgData name="Claudia Mora" userId="24c506dca79c9d25" providerId="LiveId" clId="{68E30A9E-D00C-4F47-88EF-996F0A0845DC}" dt="2024-09-17T19:49:03.302" v="231" actId="1076"/>
        <pc:sldMkLst>
          <pc:docMk/>
          <pc:sldMk cId="3285747393" sldId="6820"/>
        </pc:sldMkLst>
        <pc:picChg chg="add mod">
          <ac:chgData name="Claudia Mora" userId="24c506dca79c9d25" providerId="LiveId" clId="{68E30A9E-D00C-4F47-88EF-996F0A0845DC}" dt="2024-09-17T19:49:03.302" v="231" actId="1076"/>
          <ac:picMkLst>
            <pc:docMk/>
            <pc:sldMk cId="3285747393" sldId="6820"/>
            <ac:picMk id="2" creationId="{8F4CAADA-6E4F-7FC5-8F91-222F8438193B}"/>
          </ac:picMkLst>
        </pc:picChg>
        <pc:picChg chg="del">
          <ac:chgData name="Claudia Mora" userId="24c506dca79c9d25" providerId="LiveId" clId="{68E30A9E-D00C-4F47-88EF-996F0A0845DC}" dt="2024-09-17T19:48:55.249" v="229" actId="478"/>
          <ac:picMkLst>
            <pc:docMk/>
            <pc:sldMk cId="3285747393" sldId="6820"/>
            <ac:picMk id="28676" creationId="{80896512-6DF6-41AB-BE5D-721D59EED172}"/>
          </ac:picMkLst>
        </pc:picChg>
      </pc:sldChg>
      <pc:sldChg chg="addSp delSp modSp mod">
        <pc:chgData name="Claudia Mora" userId="24c506dca79c9d25" providerId="LiveId" clId="{68E30A9E-D00C-4F47-88EF-996F0A0845DC}" dt="2024-09-17T19:49:23.291" v="237" actId="1076"/>
        <pc:sldMkLst>
          <pc:docMk/>
          <pc:sldMk cId="3951414715" sldId="6821"/>
        </pc:sldMkLst>
        <pc:picChg chg="add mod">
          <ac:chgData name="Claudia Mora" userId="24c506dca79c9d25" providerId="LiveId" clId="{68E30A9E-D00C-4F47-88EF-996F0A0845DC}" dt="2024-09-17T19:49:23.291" v="237" actId="1076"/>
          <ac:picMkLst>
            <pc:docMk/>
            <pc:sldMk cId="3951414715" sldId="6821"/>
            <ac:picMk id="2" creationId="{E25F5880-DF58-A4AE-AA9A-2FA1FE472A28}"/>
          </ac:picMkLst>
        </pc:picChg>
        <pc:picChg chg="del">
          <ac:chgData name="Claudia Mora" userId="24c506dca79c9d25" providerId="LiveId" clId="{68E30A9E-D00C-4F47-88EF-996F0A0845DC}" dt="2024-09-17T19:49:18.726" v="235" actId="478"/>
          <ac:picMkLst>
            <pc:docMk/>
            <pc:sldMk cId="3951414715" sldId="6821"/>
            <ac:picMk id="28676" creationId="{80896512-6DF6-41AB-BE5D-721D59EED172}"/>
          </ac:picMkLst>
        </pc:picChg>
      </pc:sldChg>
      <pc:sldChg chg="addSp delSp modSp mod">
        <pc:chgData name="Claudia Mora" userId="24c506dca79c9d25" providerId="LiveId" clId="{68E30A9E-D00C-4F47-88EF-996F0A0845DC}" dt="2024-09-17T19:50:51.066" v="274" actId="1076"/>
        <pc:sldMkLst>
          <pc:docMk/>
          <pc:sldMk cId="3228880080" sldId="6822"/>
        </pc:sldMkLst>
        <pc:picChg chg="add mod">
          <ac:chgData name="Claudia Mora" userId="24c506dca79c9d25" providerId="LiveId" clId="{68E30A9E-D00C-4F47-88EF-996F0A0845DC}" dt="2024-09-17T19:50:51.066" v="274" actId="1076"/>
          <ac:picMkLst>
            <pc:docMk/>
            <pc:sldMk cId="3228880080" sldId="6822"/>
            <ac:picMk id="2" creationId="{3075C6FB-D5E0-888A-E551-3B9C4C82C0A9}"/>
          </ac:picMkLst>
        </pc:picChg>
        <pc:picChg chg="del">
          <ac:chgData name="Claudia Mora" userId="24c506dca79c9d25" providerId="LiveId" clId="{68E30A9E-D00C-4F47-88EF-996F0A0845DC}" dt="2024-09-17T19:50:46.915" v="272" actId="478"/>
          <ac:picMkLst>
            <pc:docMk/>
            <pc:sldMk cId="3228880080" sldId="6822"/>
            <ac:picMk id="28676" creationId="{80896512-6DF6-41AB-BE5D-721D59EED172}"/>
          </ac:picMkLst>
        </pc:picChg>
      </pc:sldChg>
      <pc:sldChg chg="addSp delSp modSp mod">
        <pc:chgData name="Claudia Mora" userId="24c506dca79c9d25" providerId="LiveId" clId="{68E30A9E-D00C-4F47-88EF-996F0A0845DC}" dt="2024-09-17T19:53:03.969" v="302" actId="1076"/>
        <pc:sldMkLst>
          <pc:docMk/>
          <pc:sldMk cId="1439927717" sldId="6823"/>
        </pc:sldMkLst>
        <pc:picChg chg="add mod">
          <ac:chgData name="Claudia Mora" userId="24c506dca79c9d25" providerId="LiveId" clId="{68E30A9E-D00C-4F47-88EF-996F0A0845DC}" dt="2024-09-17T19:53:03.969" v="302" actId="1076"/>
          <ac:picMkLst>
            <pc:docMk/>
            <pc:sldMk cId="1439927717" sldId="6823"/>
            <ac:picMk id="2" creationId="{E9C66651-A94F-86E7-4EBD-8B175567BB3F}"/>
          </ac:picMkLst>
        </pc:picChg>
        <pc:picChg chg="del">
          <ac:chgData name="Claudia Mora" userId="24c506dca79c9d25" providerId="LiveId" clId="{68E30A9E-D00C-4F47-88EF-996F0A0845DC}" dt="2024-09-17T19:52:58.504" v="300" actId="478"/>
          <ac:picMkLst>
            <pc:docMk/>
            <pc:sldMk cId="1439927717" sldId="6823"/>
            <ac:picMk id="28676" creationId="{80896512-6DF6-41AB-BE5D-721D59EED172}"/>
          </ac:picMkLst>
        </pc:picChg>
      </pc:sldChg>
      <pc:sldChg chg="addSp delSp modSp mod">
        <pc:chgData name="Claudia Mora" userId="24c506dca79c9d25" providerId="LiveId" clId="{68E30A9E-D00C-4F47-88EF-996F0A0845DC}" dt="2024-09-17T19:53:22.077" v="308" actId="1076"/>
        <pc:sldMkLst>
          <pc:docMk/>
          <pc:sldMk cId="4042753834" sldId="6824"/>
        </pc:sldMkLst>
        <pc:picChg chg="add mod">
          <ac:chgData name="Claudia Mora" userId="24c506dca79c9d25" providerId="LiveId" clId="{68E30A9E-D00C-4F47-88EF-996F0A0845DC}" dt="2024-09-17T19:53:22.077" v="308" actId="1076"/>
          <ac:picMkLst>
            <pc:docMk/>
            <pc:sldMk cId="4042753834" sldId="6824"/>
            <ac:picMk id="2" creationId="{31ED420B-2524-2544-9471-4FE59A4D596F}"/>
          </ac:picMkLst>
        </pc:picChg>
        <pc:picChg chg="del">
          <ac:chgData name="Claudia Mora" userId="24c506dca79c9d25" providerId="LiveId" clId="{68E30A9E-D00C-4F47-88EF-996F0A0845DC}" dt="2024-09-17T19:53:16.405" v="306" actId="478"/>
          <ac:picMkLst>
            <pc:docMk/>
            <pc:sldMk cId="4042753834" sldId="6824"/>
            <ac:picMk id="28676" creationId="{80896512-6DF6-41AB-BE5D-721D59EED172}"/>
          </ac:picMkLst>
        </pc:picChg>
      </pc:sldChg>
      <pc:sldChg chg="addSp delSp modSp mod">
        <pc:chgData name="Claudia Mora" userId="24c506dca79c9d25" providerId="LiveId" clId="{68E30A9E-D00C-4F47-88EF-996F0A0845DC}" dt="2024-09-17T19:53:59.661" v="323" actId="1076"/>
        <pc:sldMkLst>
          <pc:docMk/>
          <pc:sldMk cId="4046675938" sldId="6825"/>
        </pc:sldMkLst>
        <pc:picChg chg="add mod">
          <ac:chgData name="Claudia Mora" userId="24c506dca79c9d25" providerId="LiveId" clId="{68E30A9E-D00C-4F47-88EF-996F0A0845DC}" dt="2024-09-17T19:53:59.661" v="323" actId="1076"/>
          <ac:picMkLst>
            <pc:docMk/>
            <pc:sldMk cId="4046675938" sldId="6825"/>
            <ac:picMk id="2" creationId="{87045A7B-C769-8BFD-8B1E-2EE2AE9718CF}"/>
          </ac:picMkLst>
        </pc:picChg>
        <pc:picChg chg="del">
          <ac:chgData name="Claudia Mora" userId="24c506dca79c9d25" providerId="LiveId" clId="{68E30A9E-D00C-4F47-88EF-996F0A0845DC}" dt="2024-09-17T19:53:55.427" v="321" actId="478"/>
          <ac:picMkLst>
            <pc:docMk/>
            <pc:sldMk cId="4046675938" sldId="6825"/>
            <ac:picMk id="28676" creationId="{80896512-6DF6-41AB-BE5D-721D59EED172}"/>
          </ac:picMkLst>
        </pc:picChg>
      </pc:sldChg>
      <pc:sldChg chg="addSp delSp modSp mod">
        <pc:chgData name="Claudia Mora" userId="24c506dca79c9d25" providerId="LiveId" clId="{68E30A9E-D00C-4F47-88EF-996F0A0845DC}" dt="2024-09-17T19:53:40.614" v="314" actId="1076"/>
        <pc:sldMkLst>
          <pc:docMk/>
          <pc:sldMk cId="1731675646" sldId="6826"/>
        </pc:sldMkLst>
        <pc:picChg chg="add mod">
          <ac:chgData name="Claudia Mora" userId="24c506dca79c9d25" providerId="LiveId" clId="{68E30A9E-D00C-4F47-88EF-996F0A0845DC}" dt="2024-09-17T19:53:40.614" v="314" actId="1076"/>
          <ac:picMkLst>
            <pc:docMk/>
            <pc:sldMk cId="1731675646" sldId="6826"/>
            <ac:picMk id="2" creationId="{0AC10700-3059-A83B-19E7-939BD42F9863}"/>
          </ac:picMkLst>
        </pc:picChg>
        <pc:picChg chg="del">
          <ac:chgData name="Claudia Mora" userId="24c506dca79c9d25" providerId="LiveId" clId="{68E30A9E-D00C-4F47-88EF-996F0A0845DC}" dt="2024-09-17T19:53:35.426" v="312" actId="478"/>
          <ac:picMkLst>
            <pc:docMk/>
            <pc:sldMk cId="1731675646" sldId="6826"/>
            <ac:picMk id="28676" creationId="{80896512-6DF6-41AB-BE5D-721D59EED172}"/>
          </ac:picMkLst>
        </pc:picChg>
      </pc:sldChg>
      <pc:sldChg chg="addSp delSp modSp mod">
        <pc:chgData name="Claudia Mora" userId="24c506dca79c9d25" providerId="LiveId" clId="{68E30A9E-D00C-4F47-88EF-996F0A0845DC}" dt="2024-09-17T19:54:06.489" v="326" actId="1076"/>
        <pc:sldMkLst>
          <pc:docMk/>
          <pc:sldMk cId="1469684424" sldId="6827"/>
        </pc:sldMkLst>
        <pc:picChg chg="add mod">
          <ac:chgData name="Claudia Mora" userId="24c506dca79c9d25" providerId="LiveId" clId="{68E30A9E-D00C-4F47-88EF-996F0A0845DC}" dt="2024-09-17T19:54:06.489" v="326" actId="1076"/>
          <ac:picMkLst>
            <pc:docMk/>
            <pc:sldMk cId="1469684424" sldId="6827"/>
            <ac:picMk id="2" creationId="{C9AAADF6-0053-C426-C5CF-806E664ED93B}"/>
          </ac:picMkLst>
        </pc:picChg>
        <pc:picChg chg="del">
          <ac:chgData name="Claudia Mora" userId="24c506dca79c9d25" providerId="LiveId" clId="{68E30A9E-D00C-4F47-88EF-996F0A0845DC}" dt="2024-09-17T19:54:02.555" v="324" actId="478"/>
          <ac:picMkLst>
            <pc:docMk/>
            <pc:sldMk cId="1469684424" sldId="6827"/>
            <ac:picMk id="28676" creationId="{80896512-6DF6-41AB-BE5D-721D59EED172}"/>
          </ac:picMkLst>
        </pc:picChg>
      </pc:sldChg>
      <pc:sldChg chg="addSp delSp modSp mod">
        <pc:chgData name="Claudia Mora" userId="24c506dca79c9d25" providerId="LiveId" clId="{68E30A9E-D00C-4F47-88EF-996F0A0845DC}" dt="2024-09-17T19:49:51.276" v="249" actId="1076"/>
        <pc:sldMkLst>
          <pc:docMk/>
          <pc:sldMk cId="2350366962" sldId="6828"/>
        </pc:sldMkLst>
        <pc:spChg chg="mod">
          <ac:chgData name="Claudia Mora" userId="24c506dca79c9d25" providerId="LiveId" clId="{68E30A9E-D00C-4F47-88EF-996F0A0845DC}" dt="2024-09-17T19:49:45.410" v="246" actId="20577"/>
          <ac:spMkLst>
            <pc:docMk/>
            <pc:sldMk cId="2350366962" sldId="6828"/>
            <ac:spMk id="20482" creationId="{592F55D8-9CA3-4032-B2AD-26AFF97866E1}"/>
          </ac:spMkLst>
        </pc:spChg>
        <pc:picChg chg="add mod">
          <ac:chgData name="Claudia Mora" userId="24c506dca79c9d25" providerId="LiveId" clId="{68E30A9E-D00C-4F47-88EF-996F0A0845DC}" dt="2024-09-17T19:49:51.276" v="249" actId="1076"/>
          <ac:picMkLst>
            <pc:docMk/>
            <pc:sldMk cId="2350366962" sldId="6828"/>
            <ac:picMk id="2" creationId="{AB5F551E-9511-4909-DB5D-7EC5348D8086}"/>
          </ac:picMkLst>
        </pc:picChg>
        <pc:picChg chg="del">
          <ac:chgData name="Claudia Mora" userId="24c506dca79c9d25" providerId="LiveId" clId="{68E30A9E-D00C-4F47-88EF-996F0A0845DC}" dt="2024-09-17T19:49:47.440" v="247" actId="478"/>
          <ac:picMkLst>
            <pc:docMk/>
            <pc:sldMk cId="2350366962" sldId="6828"/>
            <ac:picMk id="43012" creationId="{7551EEF5-A005-4729-BB60-84A4C16DB625}"/>
          </ac:picMkLst>
        </pc:picChg>
      </pc:sldChg>
      <pc:sldChg chg="addSp delSp modSp mod">
        <pc:chgData name="Claudia Mora" userId="24c506dca79c9d25" providerId="LiveId" clId="{68E30A9E-D00C-4F47-88EF-996F0A0845DC}" dt="2024-09-17T20:10:33.577" v="353" actId="20577"/>
        <pc:sldMkLst>
          <pc:docMk/>
          <pc:sldMk cId="2353429513" sldId="6829"/>
        </pc:sldMkLst>
        <pc:spChg chg="mod">
          <ac:chgData name="Claudia Mora" userId="24c506dca79c9d25" providerId="LiveId" clId="{68E30A9E-D00C-4F47-88EF-996F0A0845DC}" dt="2024-09-17T20:10:33.577" v="353" actId="20577"/>
          <ac:spMkLst>
            <pc:docMk/>
            <pc:sldMk cId="2353429513" sldId="6829"/>
            <ac:spMk id="20482" creationId="{592F55D8-9CA3-4032-B2AD-26AFF97866E1}"/>
          </ac:spMkLst>
        </pc:spChg>
        <pc:picChg chg="add mod">
          <ac:chgData name="Claudia Mora" userId="24c506dca79c9d25" providerId="LiveId" clId="{68E30A9E-D00C-4F47-88EF-996F0A0845DC}" dt="2024-09-17T19:49:59.736" v="252" actId="1076"/>
          <ac:picMkLst>
            <pc:docMk/>
            <pc:sldMk cId="2353429513" sldId="6829"/>
            <ac:picMk id="2" creationId="{EAC5BE1F-7292-363E-5720-C262E6A0BF17}"/>
          </ac:picMkLst>
        </pc:picChg>
        <pc:picChg chg="del">
          <ac:chgData name="Claudia Mora" userId="24c506dca79c9d25" providerId="LiveId" clId="{68E30A9E-D00C-4F47-88EF-996F0A0845DC}" dt="2024-09-17T19:49:55.692" v="250" actId="478"/>
          <ac:picMkLst>
            <pc:docMk/>
            <pc:sldMk cId="2353429513" sldId="6829"/>
            <ac:picMk id="43012" creationId="{7551EEF5-A005-4729-BB60-84A4C16DB625}"/>
          </ac:picMkLst>
        </pc:picChg>
      </pc:sldChg>
      <pc:sldChg chg="addSp delSp modSp mod">
        <pc:chgData name="Claudia Mora" userId="24c506dca79c9d25" providerId="LiveId" clId="{68E30A9E-D00C-4F47-88EF-996F0A0845DC}" dt="2024-09-17T20:10:44.732" v="356" actId="20577"/>
        <pc:sldMkLst>
          <pc:docMk/>
          <pc:sldMk cId="611514933" sldId="6830"/>
        </pc:sldMkLst>
        <pc:spChg chg="mod">
          <ac:chgData name="Claudia Mora" userId="24c506dca79c9d25" providerId="LiveId" clId="{68E30A9E-D00C-4F47-88EF-996F0A0845DC}" dt="2024-09-17T20:10:44.732" v="356" actId="20577"/>
          <ac:spMkLst>
            <pc:docMk/>
            <pc:sldMk cId="611514933" sldId="6830"/>
            <ac:spMk id="20482" creationId="{592F55D8-9CA3-4032-B2AD-26AFF97866E1}"/>
          </ac:spMkLst>
        </pc:spChg>
        <pc:picChg chg="add mod">
          <ac:chgData name="Claudia Mora" userId="24c506dca79c9d25" providerId="LiveId" clId="{68E30A9E-D00C-4F47-88EF-996F0A0845DC}" dt="2024-09-17T19:50:05.371" v="255" actId="1076"/>
          <ac:picMkLst>
            <pc:docMk/>
            <pc:sldMk cId="611514933" sldId="6830"/>
            <ac:picMk id="2" creationId="{DFCA5BB7-0DE7-5CA4-59CE-3187D70D02DC}"/>
          </ac:picMkLst>
        </pc:picChg>
        <pc:picChg chg="del">
          <ac:chgData name="Claudia Mora" userId="24c506dca79c9d25" providerId="LiveId" clId="{68E30A9E-D00C-4F47-88EF-996F0A0845DC}" dt="2024-09-17T19:50:01.655" v="253" actId="478"/>
          <ac:picMkLst>
            <pc:docMk/>
            <pc:sldMk cId="611514933" sldId="6830"/>
            <ac:picMk id="43012" creationId="{7551EEF5-A005-4729-BB60-84A4C16DB625}"/>
          </ac:picMkLst>
        </pc:picChg>
      </pc:sldChg>
      <pc:sldChg chg="addSp delSp modSp mod">
        <pc:chgData name="Claudia Mora" userId="24c506dca79c9d25" providerId="LiveId" clId="{68E30A9E-D00C-4F47-88EF-996F0A0845DC}" dt="2024-09-17T20:10:50.316" v="359" actId="20577"/>
        <pc:sldMkLst>
          <pc:docMk/>
          <pc:sldMk cId="826031593" sldId="6831"/>
        </pc:sldMkLst>
        <pc:spChg chg="mod">
          <ac:chgData name="Claudia Mora" userId="24c506dca79c9d25" providerId="LiveId" clId="{68E30A9E-D00C-4F47-88EF-996F0A0845DC}" dt="2024-09-17T20:10:50.316" v="359" actId="20577"/>
          <ac:spMkLst>
            <pc:docMk/>
            <pc:sldMk cId="826031593" sldId="6831"/>
            <ac:spMk id="20482" creationId="{592F55D8-9CA3-4032-B2AD-26AFF97866E1}"/>
          </ac:spMkLst>
        </pc:spChg>
        <pc:picChg chg="add mod">
          <ac:chgData name="Claudia Mora" userId="24c506dca79c9d25" providerId="LiveId" clId="{68E30A9E-D00C-4F47-88EF-996F0A0845DC}" dt="2024-09-17T19:50:11.667" v="258" actId="1076"/>
          <ac:picMkLst>
            <pc:docMk/>
            <pc:sldMk cId="826031593" sldId="6831"/>
            <ac:picMk id="2" creationId="{BD132200-8D60-4EB7-902F-B8C9BA158B37}"/>
          </ac:picMkLst>
        </pc:picChg>
        <pc:picChg chg="del">
          <ac:chgData name="Claudia Mora" userId="24c506dca79c9d25" providerId="LiveId" clId="{68E30A9E-D00C-4F47-88EF-996F0A0845DC}" dt="2024-09-17T19:50:07.402" v="256" actId="478"/>
          <ac:picMkLst>
            <pc:docMk/>
            <pc:sldMk cId="826031593" sldId="6831"/>
            <ac:picMk id="43012" creationId="{7551EEF5-A005-4729-BB60-84A4C16DB625}"/>
          </ac:picMkLst>
        </pc:picChg>
      </pc:sldChg>
      <pc:sldChg chg="addSp delSp modSp mod">
        <pc:chgData name="Claudia Mora" userId="24c506dca79c9d25" providerId="LiveId" clId="{68E30A9E-D00C-4F47-88EF-996F0A0845DC}" dt="2024-09-17T20:11:01.858" v="365" actId="20577"/>
        <pc:sldMkLst>
          <pc:docMk/>
          <pc:sldMk cId="2671654082" sldId="6833"/>
        </pc:sldMkLst>
        <pc:spChg chg="mod">
          <ac:chgData name="Claudia Mora" userId="24c506dca79c9d25" providerId="LiveId" clId="{68E30A9E-D00C-4F47-88EF-996F0A0845DC}" dt="2024-09-17T20:11:01.858" v="365" actId="20577"/>
          <ac:spMkLst>
            <pc:docMk/>
            <pc:sldMk cId="2671654082" sldId="6833"/>
            <ac:spMk id="20482" creationId="{592F55D8-9CA3-4032-B2AD-26AFF97866E1}"/>
          </ac:spMkLst>
        </pc:spChg>
        <pc:picChg chg="add mod">
          <ac:chgData name="Claudia Mora" userId="24c506dca79c9d25" providerId="LiveId" clId="{68E30A9E-D00C-4F47-88EF-996F0A0845DC}" dt="2024-09-17T19:50:26.970" v="264" actId="1076"/>
          <ac:picMkLst>
            <pc:docMk/>
            <pc:sldMk cId="2671654082" sldId="6833"/>
            <ac:picMk id="2" creationId="{5BCC8CA3-AC0F-7546-E31C-53336F684AFD}"/>
          </ac:picMkLst>
        </pc:picChg>
        <pc:picChg chg="del">
          <ac:chgData name="Claudia Mora" userId="24c506dca79c9d25" providerId="LiveId" clId="{68E30A9E-D00C-4F47-88EF-996F0A0845DC}" dt="2024-09-17T19:50:23.115" v="262" actId="478"/>
          <ac:picMkLst>
            <pc:docMk/>
            <pc:sldMk cId="2671654082" sldId="6833"/>
            <ac:picMk id="43012" creationId="{7551EEF5-A005-4729-BB60-84A4C16DB625}"/>
          </ac:picMkLst>
        </pc:picChg>
      </pc:sldChg>
      <pc:sldChg chg="addSp delSp modSp mod">
        <pc:chgData name="Claudia Mora" userId="24c506dca79c9d25" providerId="LiveId" clId="{68E30A9E-D00C-4F47-88EF-996F0A0845DC}" dt="2024-09-17T20:11:09.151" v="368" actId="20577"/>
        <pc:sldMkLst>
          <pc:docMk/>
          <pc:sldMk cId="3338842689" sldId="6834"/>
        </pc:sldMkLst>
        <pc:spChg chg="mod">
          <ac:chgData name="Claudia Mora" userId="24c506dca79c9d25" providerId="LiveId" clId="{68E30A9E-D00C-4F47-88EF-996F0A0845DC}" dt="2024-09-17T20:11:09.151" v="368" actId="20577"/>
          <ac:spMkLst>
            <pc:docMk/>
            <pc:sldMk cId="3338842689" sldId="6834"/>
            <ac:spMk id="20482" creationId="{592F55D8-9CA3-4032-B2AD-26AFF97866E1}"/>
          </ac:spMkLst>
        </pc:spChg>
        <pc:picChg chg="add mod">
          <ac:chgData name="Claudia Mora" userId="24c506dca79c9d25" providerId="LiveId" clId="{68E30A9E-D00C-4F47-88EF-996F0A0845DC}" dt="2024-09-17T19:50:43.679" v="271" actId="1076"/>
          <ac:picMkLst>
            <pc:docMk/>
            <pc:sldMk cId="3338842689" sldId="6834"/>
            <ac:picMk id="2" creationId="{80DB8A73-403B-A930-9AD5-0E50CBA2B4D4}"/>
          </ac:picMkLst>
        </pc:picChg>
        <pc:picChg chg="del">
          <ac:chgData name="Claudia Mora" userId="24c506dca79c9d25" providerId="LiveId" clId="{68E30A9E-D00C-4F47-88EF-996F0A0845DC}" dt="2024-09-17T19:50:39.410" v="269" actId="478"/>
          <ac:picMkLst>
            <pc:docMk/>
            <pc:sldMk cId="3338842689" sldId="6834"/>
            <ac:picMk id="43012" creationId="{7551EEF5-A005-4729-BB60-84A4C16DB625}"/>
          </ac:picMkLst>
        </pc:picChg>
      </pc:sldChg>
      <pc:sldChg chg="addSp delSp modSp mod">
        <pc:chgData name="Claudia Mora" userId="24c506dca79c9d25" providerId="LiveId" clId="{68E30A9E-D00C-4F47-88EF-996F0A0845DC}" dt="2024-09-17T20:10:56.700" v="362" actId="20577"/>
        <pc:sldMkLst>
          <pc:docMk/>
          <pc:sldMk cId="201523689" sldId="6836"/>
        </pc:sldMkLst>
        <pc:spChg chg="mod">
          <ac:chgData name="Claudia Mora" userId="24c506dca79c9d25" providerId="LiveId" clId="{68E30A9E-D00C-4F47-88EF-996F0A0845DC}" dt="2024-09-17T20:10:56.700" v="362" actId="20577"/>
          <ac:spMkLst>
            <pc:docMk/>
            <pc:sldMk cId="201523689" sldId="6836"/>
            <ac:spMk id="20482" creationId="{592F55D8-9CA3-4032-B2AD-26AFF97866E1}"/>
          </ac:spMkLst>
        </pc:spChg>
        <pc:picChg chg="add mod">
          <ac:chgData name="Claudia Mora" userId="24c506dca79c9d25" providerId="LiveId" clId="{68E30A9E-D00C-4F47-88EF-996F0A0845DC}" dt="2024-09-17T19:50:19.921" v="261" actId="1076"/>
          <ac:picMkLst>
            <pc:docMk/>
            <pc:sldMk cId="201523689" sldId="6836"/>
            <ac:picMk id="2" creationId="{0E148F1A-77F3-BF38-6A2E-B902AD3E265C}"/>
          </ac:picMkLst>
        </pc:picChg>
        <pc:picChg chg="del">
          <ac:chgData name="Claudia Mora" userId="24c506dca79c9d25" providerId="LiveId" clId="{68E30A9E-D00C-4F47-88EF-996F0A0845DC}" dt="2024-09-17T19:50:16.188" v="259" actId="478"/>
          <ac:picMkLst>
            <pc:docMk/>
            <pc:sldMk cId="201523689" sldId="6836"/>
            <ac:picMk id="43012" creationId="{7551EEF5-A005-4729-BB60-84A4C16DB625}"/>
          </ac:picMkLst>
        </pc:picChg>
      </pc:sldChg>
      <pc:sldChg chg="addSp delSp modSp mod">
        <pc:chgData name="Claudia Mora" userId="24c506dca79c9d25" providerId="LiveId" clId="{68E30A9E-D00C-4F47-88EF-996F0A0845DC}" dt="2024-09-17T19:51:07.254" v="283" actId="14100"/>
        <pc:sldMkLst>
          <pc:docMk/>
          <pc:sldMk cId="1952436348" sldId="6837"/>
        </pc:sldMkLst>
        <pc:picChg chg="add mod">
          <ac:chgData name="Claudia Mora" userId="24c506dca79c9d25" providerId="LiveId" clId="{68E30A9E-D00C-4F47-88EF-996F0A0845DC}" dt="2024-09-17T19:51:07.254" v="283" actId="14100"/>
          <ac:picMkLst>
            <pc:docMk/>
            <pc:sldMk cId="1952436348" sldId="6837"/>
            <ac:picMk id="2" creationId="{999BC652-F7A1-8A97-C3D0-C9D41623DAF8}"/>
          </ac:picMkLst>
        </pc:picChg>
        <pc:picChg chg="del">
          <ac:chgData name="Claudia Mora" userId="24c506dca79c9d25" providerId="LiveId" clId="{68E30A9E-D00C-4F47-88EF-996F0A0845DC}" dt="2024-09-17T19:51:01.934" v="280" actId="478"/>
          <ac:picMkLst>
            <pc:docMk/>
            <pc:sldMk cId="1952436348" sldId="6837"/>
            <ac:picMk id="45060" creationId="{51AA7D7F-7EF8-4E5F-A62B-96846F8BE506}"/>
          </ac:picMkLst>
        </pc:picChg>
      </pc:sldChg>
      <pc:sldChg chg="addSp delSp modSp mod">
        <pc:chgData name="Claudia Mora" userId="24c506dca79c9d25" providerId="LiveId" clId="{68E30A9E-D00C-4F47-88EF-996F0A0845DC}" dt="2024-09-17T19:51:14.588" v="286" actId="1076"/>
        <pc:sldMkLst>
          <pc:docMk/>
          <pc:sldMk cId="2158632954" sldId="6838"/>
        </pc:sldMkLst>
        <pc:picChg chg="del">
          <ac:chgData name="Claudia Mora" userId="24c506dca79c9d25" providerId="LiveId" clId="{68E30A9E-D00C-4F47-88EF-996F0A0845DC}" dt="2024-09-17T19:51:10.142" v="284" actId="478"/>
          <ac:picMkLst>
            <pc:docMk/>
            <pc:sldMk cId="2158632954" sldId="6838"/>
            <ac:picMk id="2" creationId="{D1B97D78-C3F5-46F9-A2E7-F4BC644E1A2D}"/>
          </ac:picMkLst>
        </pc:picChg>
        <pc:picChg chg="add mod">
          <ac:chgData name="Claudia Mora" userId="24c506dca79c9d25" providerId="LiveId" clId="{68E30A9E-D00C-4F47-88EF-996F0A0845DC}" dt="2024-09-17T19:51:14.588" v="286" actId="1076"/>
          <ac:picMkLst>
            <pc:docMk/>
            <pc:sldMk cId="2158632954" sldId="6838"/>
            <ac:picMk id="4" creationId="{779310D3-9771-86BC-4445-991F0DEA9DB8}"/>
          </ac:picMkLst>
        </pc:picChg>
      </pc:sldChg>
      <pc:sldChg chg="addSp delSp modSp mod">
        <pc:chgData name="Claudia Mora" userId="24c506dca79c9d25" providerId="LiveId" clId="{68E30A9E-D00C-4F47-88EF-996F0A0845DC}" dt="2024-09-17T19:51:25.237" v="291" actId="1076"/>
        <pc:sldMkLst>
          <pc:docMk/>
          <pc:sldMk cId="3392580407" sldId="6840"/>
        </pc:sldMkLst>
        <pc:picChg chg="add mod">
          <ac:chgData name="Claudia Mora" userId="24c506dca79c9d25" providerId="LiveId" clId="{68E30A9E-D00C-4F47-88EF-996F0A0845DC}" dt="2024-09-17T19:51:25.237" v="291" actId="1076"/>
          <ac:picMkLst>
            <pc:docMk/>
            <pc:sldMk cId="3392580407" sldId="6840"/>
            <ac:picMk id="2" creationId="{4E47564C-2A0B-8AF6-C5DD-94886137DCBD}"/>
          </ac:picMkLst>
        </pc:picChg>
        <pc:picChg chg="del">
          <ac:chgData name="Claudia Mora" userId="24c506dca79c9d25" providerId="LiveId" clId="{68E30A9E-D00C-4F47-88EF-996F0A0845DC}" dt="2024-09-17T19:51:17.696" v="287" actId="478"/>
          <ac:picMkLst>
            <pc:docMk/>
            <pc:sldMk cId="3392580407" sldId="6840"/>
            <ac:picMk id="45060" creationId="{51AA7D7F-7EF8-4E5F-A62B-96846F8BE506}"/>
          </ac:picMkLst>
        </pc:picChg>
      </pc:sldChg>
      <pc:sldChg chg="addSp delSp modSp mod">
        <pc:chgData name="Claudia Mora" userId="24c506dca79c9d25" providerId="LiveId" clId="{68E30A9E-D00C-4F47-88EF-996F0A0845DC}" dt="2024-09-17T19:51:33.434" v="295" actId="14100"/>
        <pc:sldMkLst>
          <pc:docMk/>
          <pc:sldMk cId="431597650" sldId="6841"/>
        </pc:sldMkLst>
        <pc:picChg chg="add mod">
          <ac:chgData name="Claudia Mora" userId="24c506dca79c9d25" providerId="LiveId" clId="{68E30A9E-D00C-4F47-88EF-996F0A0845DC}" dt="2024-09-17T19:51:33.434" v="295" actId="14100"/>
          <ac:picMkLst>
            <pc:docMk/>
            <pc:sldMk cId="431597650" sldId="6841"/>
            <ac:picMk id="2" creationId="{D8F7B095-6BBE-2D6A-956E-6A861545D194}"/>
          </ac:picMkLst>
        </pc:picChg>
        <pc:picChg chg="del">
          <ac:chgData name="Claudia Mora" userId="24c506dca79c9d25" providerId="LiveId" clId="{68E30A9E-D00C-4F47-88EF-996F0A0845DC}" dt="2024-09-17T19:51:26.907" v="292" actId="478"/>
          <ac:picMkLst>
            <pc:docMk/>
            <pc:sldMk cId="431597650" sldId="6841"/>
            <ac:picMk id="45060" creationId="{51AA7D7F-7EF8-4E5F-A62B-96846F8BE506}"/>
          </ac:picMkLst>
        </pc:picChg>
      </pc:sldChg>
      <pc:sldChg chg="addSp delSp modSp mod">
        <pc:chgData name="Claudia Mora" userId="24c506dca79c9d25" providerId="LiveId" clId="{68E30A9E-D00C-4F47-88EF-996F0A0845DC}" dt="2024-09-17T19:52:55.480" v="299" actId="14100"/>
        <pc:sldMkLst>
          <pc:docMk/>
          <pc:sldMk cId="626666450" sldId="6842"/>
        </pc:sldMkLst>
        <pc:picChg chg="add mod">
          <ac:chgData name="Claudia Mora" userId="24c506dca79c9d25" providerId="LiveId" clId="{68E30A9E-D00C-4F47-88EF-996F0A0845DC}" dt="2024-09-17T19:52:55.480" v="299" actId="14100"/>
          <ac:picMkLst>
            <pc:docMk/>
            <pc:sldMk cId="626666450" sldId="6842"/>
            <ac:picMk id="2" creationId="{783E2020-EA31-0EE4-8585-004E4973AFDF}"/>
          </ac:picMkLst>
        </pc:picChg>
        <pc:picChg chg="del">
          <ac:chgData name="Claudia Mora" userId="24c506dca79c9d25" providerId="LiveId" clId="{68E30A9E-D00C-4F47-88EF-996F0A0845DC}" dt="2024-09-17T19:52:48.258" v="296" actId="478"/>
          <ac:picMkLst>
            <pc:docMk/>
            <pc:sldMk cId="626666450" sldId="6842"/>
            <ac:picMk id="45060" creationId="{51AA7D7F-7EF8-4E5F-A62B-96846F8BE506}"/>
          </ac:picMkLst>
        </pc:picChg>
      </pc:sldChg>
      <pc:sldChg chg="addSp delSp modSp mod">
        <pc:chgData name="Claudia Mora" userId="24c506dca79c9d25" providerId="LiveId" clId="{68E30A9E-D00C-4F47-88EF-996F0A0845DC}" dt="2024-09-17T19:54:17.598" v="332" actId="1076"/>
        <pc:sldMkLst>
          <pc:docMk/>
          <pc:sldMk cId="2723725384" sldId="6843"/>
        </pc:sldMkLst>
        <pc:picChg chg="add mod">
          <ac:chgData name="Claudia Mora" userId="24c506dca79c9d25" providerId="LiveId" clId="{68E30A9E-D00C-4F47-88EF-996F0A0845DC}" dt="2024-09-17T19:54:17.598" v="332" actId="1076"/>
          <ac:picMkLst>
            <pc:docMk/>
            <pc:sldMk cId="2723725384" sldId="6843"/>
            <ac:picMk id="2" creationId="{DAFC4389-1661-71B4-6D40-1EB36FD2A2E4}"/>
          </ac:picMkLst>
        </pc:picChg>
        <pc:picChg chg="del">
          <ac:chgData name="Claudia Mora" userId="24c506dca79c9d25" providerId="LiveId" clId="{68E30A9E-D00C-4F47-88EF-996F0A0845DC}" dt="2024-09-17T19:54:14.163" v="330" actId="478"/>
          <ac:picMkLst>
            <pc:docMk/>
            <pc:sldMk cId="2723725384" sldId="6843"/>
            <ac:picMk id="3" creationId="{EA595C26-B8BC-41E4-93B1-CB3A6BD880C8}"/>
          </ac:picMkLst>
        </pc:picChg>
      </pc:sldChg>
      <pc:sldChg chg="addSp delSp modSp mod">
        <pc:chgData name="Claudia Mora" userId="24c506dca79c9d25" providerId="LiveId" clId="{68E30A9E-D00C-4F47-88EF-996F0A0845DC}" dt="2024-09-17T19:54:31.456" v="338" actId="1076"/>
        <pc:sldMkLst>
          <pc:docMk/>
          <pc:sldMk cId="3296754408" sldId="6844"/>
        </pc:sldMkLst>
        <pc:picChg chg="add mod">
          <ac:chgData name="Claudia Mora" userId="24c506dca79c9d25" providerId="LiveId" clId="{68E30A9E-D00C-4F47-88EF-996F0A0845DC}" dt="2024-09-17T19:54:31.456" v="338" actId="1076"/>
          <ac:picMkLst>
            <pc:docMk/>
            <pc:sldMk cId="3296754408" sldId="6844"/>
            <ac:picMk id="2" creationId="{D2BFD354-7836-0DA5-E040-080960C7D8AC}"/>
          </ac:picMkLst>
        </pc:picChg>
        <pc:picChg chg="del">
          <ac:chgData name="Claudia Mora" userId="24c506dca79c9d25" providerId="LiveId" clId="{68E30A9E-D00C-4F47-88EF-996F0A0845DC}" dt="2024-09-17T19:54:28.058" v="336" actId="478"/>
          <ac:picMkLst>
            <pc:docMk/>
            <pc:sldMk cId="3296754408" sldId="6844"/>
            <ac:picMk id="3" creationId="{EA595C26-B8BC-41E4-93B1-CB3A6BD880C8}"/>
          </ac:picMkLst>
        </pc:picChg>
      </pc:sldChg>
      <pc:sldChg chg="addSp new del">
        <pc:chgData name="Claudia Mora" userId="24c506dca79c9d25" providerId="LiveId" clId="{68E30A9E-D00C-4F47-88EF-996F0A0845DC}" dt="2024-09-17T03:34:20.677" v="29" actId="680"/>
        <pc:sldMkLst>
          <pc:docMk/>
          <pc:sldMk cId="4113637137" sldId="6845"/>
        </pc:sldMkLst>
        <pc:spChg chg="add">
          <ac:chgData name="Claudia Mora" userId="24c506dca79c9d25" providerId="LiveId" clId="{68E30A9E-D00C-4F47-88EF-996F0A0845DC}" dt="2024-09-17T03:34:16.161" v="28"/>
          <ac:spMkLst>
            <pc:docMk/>
            <pc:sldMk cId="4113637137" sldId="6845"/>
            <ac:spMk id="2" creationId="{0FBAB584-509B-EA1B-F85F-473CD8B47ED5}"/>
          </ac:spMkLst>
        </pc:spChg>
      </pc:sldChg>
      <pc:sldChg chg="modSp new del mod">
        <pc:chgData name="Claudia Mora" userId="24c506dca79c9d25" providerId="LiveId" clId="{68E30A9E-D00C-4F47-88EF-996F0A0845DC}" dt="2024-09-17T20:23:55.071" v="418" actId="47"/>
        <pc:sldMkLst>
          <pc:docMk/>
          <pc:sldMk cId="4216770249" sldId="6845"/>
        </pc:sldMkLst>
        <pc:spChg chg="mod">
          <ac:chgData name="Claudia Mora" userId="24c506dca79c9d25" providerId="LiveId" clId="{68E30A9E-D00C-4F47-88EF-996F0A0845DC}" dt="2024-09-17T20:23:53.106" v="417" actId="20577"/>
          <ac:spMkLst>
            <pc:docMk/>
            <pc:sldMk cId="4216770249" sldId="6845"/>
            <ac:spMk id="3" creationId="{DD54117C-504B-B718-8606-9A7924ACB16A}"/>
          </ac:spMkLst>
        </pc:spChg>
      </pc:sldChg>
    </pc:docChg>
  </pc:docChgLst>
  <pc:docChgLst>
    <pc:chgData name="Claudia Mora" userId="24c506dca79c9d25" providerId="LiveId" clId="{F40499E9-7425-4030-A2CB-83508D0AECD8}"/>
    <pc:docChg chg="undo redo custSel addSld delSld modSld sldOrd">
      <pc:chgData name="Claudia Mora" userId="24c506dca79c9d25" providerId="LiveId" clId="{F40499E9-7425-4030-A2CB-83508D0AECD8}" dt="2024-06-16T00:26:35.459" v="2899" actId="20577"/>
      <pc:docMkLst>
        <pc:docMk/>
      </pc:docMkLst>
      <pc:sldChg chg="modSp mod">
        <pc:chgData name="Claudia Mora" userId="24c506dca79c9d25" providerId="LiveId" clId="{F40499E9-7425-4030-A2CB-83508D0AECD8}" dt="2024-05-28T17:25:03.973" v="312" actId="20577"/>
        <pc:sldMkLst>
          <pc:docMk/>
          <pc:sldMk cId="0" sldId="258"/>
        </pc:sldMkLst>
        <pc:spChg chg="mod">
          <ac:chgData name="Claudia Mora" userId="24c506dca79c9d25" providerId="LiveId" clId="{F40499E9-7425-4030-A2CB-83508D0AECD8}" dt="2024-05-28T17:25:03.973" v="312" actId="20577"/>
          <ac:spMkLst>
            <pc:docMk/>
            <pc:sldMk cId="0" sldId="258"/>
            <ac:spMk id="4099" creationId="{E33BC82E-CBB4-414C-9433-F6C16940E45D}"/>
          </ac:spMkLst>
        </pc:spChg>
        <pc:spChg chg="mod">
          <ac:chgData name="Claudia Mora" userId="24c506dca79c9d25" providerId="LiveId" clId="{F40499E9-7425-4030-A2CB-83508D0AECD8}" dt="2024-05-28T17:21:24.370" v="246" actId="20577"/>
          <ac:spMkLst>
            <pc:docMk/>
            <pc:sldMk cId="0" sldId="258"/>
            <ac:spMk id="18434" creationId="{D5E1F672-7B7A-4239-99F8-EA3938CCF04D}"/>
          </ac:spMkLst>
        </pc:spChg>
      </pc:sldChg>
      <pc:sldChg chg="modSp mod">
        <pc:chgData name="Claudia Mora" userId="24c506dca79c9d25" providerId="LiveId" clId="{F40499E9-7425-4030-A2CB-83508D0AECD8}" dt="2024-05-28T17:33:41.775" v="381"/>
        <pc:sldMkLst>
          <pc:docMk/>
          <pc:sldMk cId="0" sldId="259"/>
        </pc:sldMkLst>
        <pc:graphicFrameChg chg="mod modGraphic">
          <ac:chgData name="Claudia Mora" userId="24c506dca79c9d25" providerId="LiveId" clId="{F40499E9-7425-4030-A2CB-83508D0AECD8}" dt="2024-05-28T17:33:41.775" v="381"/>
          <ac:graphicFrameMkLst>
            <pc:docMk/>
            <pc:sldMk cId="0" sldId="259"/>
            <ac:graphicFrameMk id="4" creationId="{611424E1-E1BE-4974-A959-7A98A43F1152}"/>
          </ac:graphicFrameMkLst>
        </pc:graphicFrameChg>
      </pc:sldChg>
      <pc:sldChg chg="modSp mod">
        <pc:chgData name="Claudia Mora" userId="24c506dca79c9d25" providerId="LiveId" clId="{F40499E9-7425-4030-A2CB-83508D0AECD8}" dt="2024-05-28T17:37:48.271" v="414" actId="113"/>
        <pc:sldMkLst>
          <pc:docMk/>
          <pc:sldMk cId="0" sldId="260"/>
        </pc:sldMkLst>
        <pc:spChg chg="mod">
          <ac:chgData name="Claudia Mora" userId="24c506dca79c9d25" providerId="LiveId" clId="{F40499E9-7425-4030-A2CB-83508D0AECD8}" dt="2024-05-28T17:37:48.271" v="414" actId="113"/>
          <ac:spMkLst>
            <pc:docMk/>
            <pc:sldMk cId="0" sldId="260"/>
            <ac:spMk id="7171" creationId="{77B44E9F-17A4-4DD1-AAE0-157EA54C1C2B}"/>
          </ac:spMkLst>
        </pc:spChg>
        <pc:spChg chg="mod">
          <ac:chgData name="Claudia Mora" userId="24c506dca79c9d25" providerId="LiveId" clId="{F40499E9-7425-4030-A2CB-83508D0AECD8}" dt="2024-05-28T17:34:34.900" v="386" actId="20577"/>
          <ac:spMkLst>
            <pc:docMk/>
            <pc:sldMk cId="0" sldId="260"/>
            <ac:spMk id="20482" creationId="{41868ADC-9480-47B8-AABE-E6D01A912067}"/>
          </ac:spMkLst>
        </pc:spChg>
      </pc:sldChg>
      <pc:sldChg chg="modSp mod">
        <pc:chgData name="Claudia Mora" userId="24c506dca79c9d25" providerId="LiveId" clId="{F40499E9-7425-4030-A2CB-83508D0AECD8}" dt="2024-05-28T17:48:32.685" v="643" actId="20577"/>
        <pc:sldMkLst>
          <pc:docMk/>
          <pc:sldMk cId="0" sldId="261"/>
        </pc:sldMkLst>
        <pc:spChg chg="mod">
          <ac:chgData name="Claudia Mora" userId="24c506dca79c9d25" providerId="LiveId" clId="{F40499E9-7425-4030-A2CB-83508D0AECD8}" dt="2024-05-28T17:48:32.685" v="643" actId="20577"/>
          <ac:spMkLst>
            <pc:docMk/>
            <pc:sldMk cId="0" sldId="261"/>
            <ac:spMk id="8195" creationId="{6BC9F33A-1021-4E63-9997-7E4A64E0096D}"/>
          </ac:spMkLst>
        </pc:spChg>
        <pc:spChg chg="mod">
          <ac:chgData name="Claudia Mora" userId="24c506dca79c9d25" providerId="LiveId" clId="{F40499E9-7425-4030-A2CB-83508D0AECD8}" dt="2024-05-28T17:45:45.428" v="636" actId="1076"/>
          <ac:spMkLst>
            <pc:docMk/>
            <pc:sldMk cId="0" sldId="261"/>
            <ac:spMk id="22530" creationId="{EBBE321F-FB05-4B6F-9C43-8403D27488B6}"/>
          </ac:spMkLst>
        </pc:spChg>
      </pc:sldChg>
      <pc:sldChg chg="modSp mod">
        <pc:chgData name="Claudia Mora" userId="24c506dca79c9d25" providerId="LiveId" clId="{F40499E9-7425-4030-A2CB-83508D0AECD8}" dt="2024-05-29T01:53:07.913" v="2031" actId="20577"/>
        <pc:sldMkLst>
          <pc:docMk/>
          <pc:sldMk cId="0" sldId="270"/>
        </pc:sldMkLst>
        <pc:graphicFrameChg chg="mod modGraphic">
          <ac:chgData name="Claudia Mora" userId="24c506dca79c9d25" providerId="LiveId" clId="{F40499E9-7425-4030-A2CB-83508D0AECD8}" dt="2024-05-29T01:53:07.913" v="2031" actId="20577"/>
          <ac:graphicFrameMkLst>
            <pc:docMk/>
            <pc:sldMk cId="0" sldId="270"/>
            <ac:graphicFrameMk id="9" creationId="{5DB269CC-B0A3-40A2-92B5-A72FDCFF84D0}"/>
          </ac:graphicFrameMkLst>
        </pc:graphicFrameChg>
      </pc:sldChg>
      <pc:sldChg chg="modSp mod">
        <pc:chgData name="Claudia Mora" userId="24c506dca79c9d25" providerId="LiveId" clId="{F40499E9-7425-4030-A2CB-83508D0AECD8}" dt="2024-05-29T02:01:18.095" v="2209" actId="20577"/>
        <pc:sldMkLst>
          <pc:docMk/>
          <pc:sldMk cId="0" sldId="271"/>
        </pc:sldMkLst>
        <pc:spChg chg="mod">
          <ac:chgData name="Claudia Mora" userId="24c506dca79c9d25" providerId="LiveId" clId="{F40499E9-7425-4030-A2CB-83508D0AECD8}" dt="2024-05-29T02:01:18.095" v="2209" actId="20577"/>
          <ac:spMkLst>
            <pc:docMk/>
            <pc:sldMk cId="0" sldId="271"/>
            <ac:spMk id="18435" creationId="{8B5077A0-127F-48A3-91C7-C177DA9B3EBF}"/>
          </ac:spMkLst>
        </pc:spChg>
        <pc:spChg chg="mod">
          <ac:chgData name="Claudia Mora" userId="24c506dca79c9d25" providerId="LiveId" clId="{F40499E9-7425-4030-A2CB-83508D0AECD8}" dt="2024-05-29T01:59:39.594" v="2111" actId="20577"/>
          <ac:spMkLst>
            <pc:docMk/>
            <pc:sldMk cId="0" sldId="271"/>
            <ac:spMk id="44034" creationId="{BED60F40-67FC-4492-A198-6BEF75BC1BA4}"/>
          </ac:spMkLst>
        </pc:spChg>
      </pc:sldChg>
      <pc:sldChg chg="modSp mod">
        <pc:chgData name="Claudia Mora" userId="24c506dca79c9d25" providerId="LiveId" clId="{F40499E9-7425-4030-A2CB-83508D0AECD8}" dt="2024-05-29T02:23:42.019" v="2297" actId="255"/>
        <pc:sldMkLst>
          <pc:docMk/>
          <pc:sldMk cId="0" sldId="272"/>
        </pc:sldMkLst>
        <pc:spChg chg="mod">
          <ac:chgData name="Claudia Mora" userId="24c506dca79c9d25" providerId="LiveId" clId="{F40499E9-7425-4030-A2CB-83508D0AECD8}" dt="2024-05-29T02:23:42.019" v="2297" actId="255"/>
          <ac:spMkLst>
            <pc:docMk/>
            <pc:sldMk cId="0" sldId="272"/>
            <ac:spMk id="19459" creationId="{FD7D82FB-2BE9-4F40-9137-4EFBCF60EE13}"/>
          </ac:spMkLst>
        </pc:spChg>
        <pc:spChg chg="mod">
          <ac:chgData name="Claudia Mora" userId="24c506dca79c9d25" providerId="LiveId" clId="{F40499E9-7425-4030-A2CB-83508D0AECD8}" dt="2024-05-29T02:18:42.212" v="2218" actId="20577"/>
          <ac:spMkLst>
            <pc:docMk/>
            <pc:sldMk cId="0" sldId="272"/>
            <ac:spMk id="45058" creationId="{B4583E7D-38C0-4D32-B16C-EB908C265A77}"/>
          </ac:spMkLst>
        </pc:spChg>
      </pc:sldChg>
      <pc:sldChg chg="modSp mod">
        <pc:chgData name="Claudia Mora" userId="24c506dca79c9d25" providerId="LiveId" clId="{F40499E9-7425-4030-A2CB-83508D0AECD8}" dt="2024-05-29T01:48:21.219" v="1897" actId="20577"/>
        <pc:sldMkLst>
          <pc:docMk/>
          <pc:sldMk cId="0" sldId="317"/>
        </pc:sldMkLst>
        <pc:spChg chg="mod">
          <ac:chgData name="Claudia Mora" userId="24c506dca79c9d25" providerId="LiveId" clId="{F40499E9-7425-4030-A2CB-83508D0AECD8}" dt="2024-05-29T01:48:21.219" v="1897" actId="20577"/>
          <ac:spMkLst>
            <pc:docMk/>
            <pc:sldMk cId="0" sldId="317"/>
            <ac:spMk id="3" creationId="{B1BCD232-0732-4B92-A0AF-5D6103FA8E49}"/>
          </ac:spMkLst>
        </pc:spChg>
        <pc:spChg chg="mod">
          <ac:chgData name="Claudia Mora" userId="24c506dca79c9d25" providerId="LiveId" clId="{F40499E9-7425-4030-A2CB-83508D0AECD8}" dt="2024-05-29T01:47:38.680" v="1845" actId="20577"/>
          <ac:spMkLst>
            <pc:docMk/>
            <pc:sldMk cId="0" sldId="317"/>
            <ac:spMk id="39938" creationId="{BB9C6674-ACCB-4C8D-8D99-AF7C16E9EF7E}"/>
          </ac:spMkLst>
        </pc:spChg>
      </pc:sldChg>
      <pc:sldChg chg="addSp delSp modSp mod">
        <pc:chgData name="Claudia Mora" userId="24c506dca79c9d25" providerId="LiveId" clId="{F40499E9-7425-4030-A2CB-83508D0AECD8}" dt="2024-05-29T03:13:46.804" v="2869" actId="1076"/>
        <pc:sldMkLst>
          <pc:docMk/>
          <pc:sldMk cId="0" sldId="435"/>
        </pc:sldMkLst>
        <pc:spChg chg="add mod">
          <ac:chgData name="Claudia Mora" userId="24c506dca79c9d25" providerId="LiveId" clId="{F40499E9-7425-4030-A2CB-83508D0AECD8}" dt="2024-05-29T03:13:46.804" v="2869" actId="1076"/>
          <ac:spMkLst>
            <pc:docMk/>
            <pc:sldMk cId="0" sldId="435"/>
            <ac:spMk id="2" creationId="{A3F787F0-1642-C1C5-B286-2043DCFB5204}"/>
          </ac:spMkLst>
        </pc:spChg>
        <pc:spChg chg="add mod">
          <ac:chgData name="Claudia Mora" userId="24c506dca79c9d25" providerId="LiveId" clId="{F40499E9-7425-4030-A2CB-83508D0AECD8}" dt="2024-05-29T03:04:45.470" v="2845" actId="1076"/>
          <ac:spMkLst>
            <pc:docMk/>
            <pc:sldMk cId="0" sldId="435"/>
            <ac:spMk id="3" creationId="{7235F2BD-04A5-8D7F-8F40-555A3480B41F}"/>
          </ac:spMkLst>
        </pc:spChg>
        <pc:spChg chg="add">
          <ac:chgData name="Claudia Mora" userId="24c506dca79c9d25" providerId="LiveId" clId="{F40499E9-7425-4030-A2CB-83508D0AECD8}" dt="2024-05-29T03:04:41.688" v="2844"/>
          <ac:spMkLst>
            <pc:docMk/>
            <pc:sldMk cId="0" sldId="435"/>
            <ac:spMk id="4" creationId="{78010882-D351-4E45-8218-22CC0847D9E8}"/>
          </ac:spMkLst>
        </pc:spChg>
        <pc:spChg chg="mod">
          <ac:chgData name="Claudia Mora" userId="24c506dca79c9d25" providerId="LiveId" clId="{F40499E9-7425-4030-A2CB-83508D0AECD8}" dt="2024-05-28T16:30:52.907" v="30"/>
          <ac:spMkLst>
            <pc:docMk/>
            <pc:sldMk cId="0" sldId="435"/>
            <ac:spMk id="8" creationId="{EC8AF648-23C4-413F-BF3B-346FF616EA0B}"/>
          </ac:spMkLst>
        </pc:spChg>
        <pc:spChg chg="mod">
          <ac:chgData name="Claudia Mora" userId="24c506dca79c9d25" providerId="LiveId" clId="{F40499E9-7425-4030-A2CB-83508D0AECD8}" dt="2024-05-28T16:29:56.377" v="25" actId="20577"/>
          <ac:spMkLst>
            <pc:docMk/>
            <pc:sldMk cId="0" sldId="435"/>
            <ac:spMk id="9" creationId="{D33EF4DF-B1DF-4E89-9C96-487AB4EC9671}"/>
          </ac:spMkLst>
        </pc:spChg>
        <pc:picChg chg="add del mod">
          <ac:chgData name="Claudia Mora" userId="24c506dca79c9d25" providerId="LiveId" clId="{F40499E9-7425-4030-A2CB-83508D0AECD8}" dt="2024-05-29T03:12:05.911" v="2857" actId="22"/>
          <ac:picMkLst>
            <pc:docMk/>
            <pc:sldMk cId="0" sldId="435"/>
            <ac:picMk id="6" creationId="{8FC19668-CE70-4BA8-3DAE-5679922D30FF}"/>
          </ac:picMkLst>
        </pc:picChg>
        <pc:picChg chg="mod">
          <ac:chgData name="Claudia Mora" userId="24c506dca79c9d25" providerId="LiveId" clId="{F40499E9-7425-4030-A2CB-83508D0AECD8}" dt="2024-05-29T03:04:45.470" v="2845" actId="1076"/>
          <ac:picMkLst>
            <pc:docMk/>
            <pc:sldMk cId="0" sldId="435"/>
            <ac:picMk id="27653" creationId="{0D7F5588-DAC7-4F53-B4AF-ADF9983B7F59}"/>
          </ac:picMkLst>
        </pc:picChg>
        <pc:inkChg chg="add del">
          <ac:chgData name="Claudia Mora" userId="24c506dca79c9d25" providerId="LiveId" clId="{F40499E9-7425-4030-A2CB-83508D0AECD8}" dt="2024-05-29T03:13:14.757" v="2866" actId="9405"/>
          <ac:inkMkLst>
            <pc:docMk/>
            <pc:sldMk cId="0" sldId="435"/>
            <ac:inkMk id="7" creationId="{5B3ABA6D-01FB-B23E-D230-4D17F3E6CD0F}"/>
          </ac:inkMkLst>
        </pc:inkChg>
        <pc:inkChg chg="add del">
          <ac:chgData name="Claudia Mora" userId="24c506dca79c9d25" providerId="LiveId" clId="{F40499E9-7425-4030-A2CB-83508D0AECD8}" dt="2024-05-29T03:13:13.944" v="2865" actId="9405"/>
          <ac:inkMkLst>
            <pc:docMk/>
            <pc:sldMk cId="0" sldId="435"/>
            <ac:inkMk id="10" creationId="{399F1D84-BCDB-5A17-50C0-195ACA845EAA}"/>
          </ac:inkMkLst>
        </pc:inkChg>
        <pc:inkChg chg="add del">
          <ac:chgData name="Claudia Mora" userId="24c506dca79c9d25" providerId="LiveId" clId="{F40499E9-7425-4030-A2CB-83508D0AECD8}" dt="2024-05-29T03:13:12.850" v="2864" actId="9405"/>
          <ac:inkMkLst>
            <pc:docMk/>
            <pc:sldMk cId="0" sldId="435"/>
            <ac:inkMk id="11" creationId="{541E9F7E-FD9D-4FBE-FFFF-C904D30A42A9}"/>
          </ac:inkMkLst>
        </pc:inkChg>
      </pc:sldChg>
      <pc:sldChg chg="modSp del mod">
        <pc:chgData name="Claudia Mora" userId="24c506dca79c9d25" providerId="LiveId" clId="{F40499E9-7425-4030-A2CB-83508D0AECD8}" dt="2024-05-28T16:58:32.456" v="173" actId="47"/>
        <pc:sldMkLst>
          <pc:docMk/>
          <pc:sldMk cId="0" sldId="436"/>
        </pc:sldMkLst>
        <pc:spChg chg="mod">
          <ac:chgData name="Claudia Mora" userId="24c506dca79c9d25" providerId="LiveId" clId="{F40499E9-7425-4030-A2CB-83508D0AECD8}" dt="2024-05-28T16:56:06.598" v="80" actId="20577"/>
          <ac:spMkLst>
            <pc:docMk/>
            <pc:sldMk cId="0" sldId="436"/>
            <ac:spMk id="3075" creationId="{3206C0AD-B6AC-4C4B-AB09-9771263E7215}"/>
          </ac:spMkLst>
        </pc:spChg>
      </pc:sldChg>
      <pc:sldChg chg="del">
        <pc:chgData name="Claudia Mora" userId="24c506dca79c9d25" providerId="LiveId" clId="{F40499E9-7425-4030-A2CB-83508D0AECD8}" dt="2024-05-28T17:06:16.975" v="187" actId="47"/>
        <pc:sldMkLst>
          <pc:docMk/>
          <pc:sldMk cId="0" sldId="438"/>
        </pc:sldMkLst>
      </pc:sldChg>
      <pc:sldChg chg="del">
        <pc:chgData name="Claudia Mora" userId="24c506dca79c9d25" providerId="LiveId" clId="{F40499E9-7425-4030-A2CB-83508D0AECD8}" dt="2024-05-28T17:39:12.047" v="430" actId="47"/>
        <pc:sldMkLst>
          <pc:docMk/>
          <pc:sldMk cId="0" sldId="439"/>
        </pc:sldMkLst>
      </pc:sldChg>
      <pc:sldChg chg="del">
        <pc:chgData name="Claudia Mora" userId="24c506dca79c9d25" providerId="LiveId" clId="{F40499E9-7425-4030-A2CB-83508D0AECD8}" dt="2024-05-28T17:53:26.004" v="664" actId="47"/>
        <pc:sldMkLst>
          <pc:docMk/>
          <pc:sldMk cId="0" sldId="440"/>
        </pc:sldMkLst>
      </pc:sldChg>
      <pc:sldChg chg="del">
        <pc:chgData name="Claudia Mora" userId="24c506dca79c9d25" providerId="LiveId" clId="{F40499E9-7425-4030-A2CB-83508D0AECD8}" dt="2024-05-28T18:19:06.776" v="939" actId="47"/>
        <pc:sldMkLst>
          <pc:docMk/>
          <pc:sldMk cId="0" sldId="441"/>
        </pc:sldMkLst>
      </pc:sldChg>
      <pc:sldChg chg="modSp mod">
        <pc:chgData name="Claudia Mora" userId="24c506dca79c9d25" providerId="LiveId" clId="{F40499E9-7425-4030-A2CB-83508D0AECD8}" dt="2024-05-28T17:55:25.049" v="737" actId="20577"/>
        <pc:sldMkLst>
          <pc:docMk/>
          <pc:sldMk cId="0" sldId="442"/>
        </pc:sldMkLst>
        <pc:spChg chg="mod">
          <ac:chgData name="Claudia Mora" userId="24c506dca79c9d25" providerId="LiveId" clId="{F40499E9-7425-4030-A2CB-83508D0AECD8}" dt="2024-05-28T17:55:25.049" v="737" actId="20577"/>
          <ac:spMkLst>
            <pc:docMk/>
            <pc:sldMk cId="0" sldId="442"/>
            <ac:spMk id="7171" creationId="{42CB4090-338F-4E77-80EB-E997025F807E}"/>
          </ac:spMkLst>
        </pc:spChg>
        <pc:spChg chg="mod">
          <ac:chgData name="Claudia Mora" userId="24c506dca79c9d25" providerId="LiveId" clId="{F40499E9-7425-4030-A2CB-83508D0AECD8}" dt="2024-05-28T17:53:41.051" v="668" actId="20577"/>
          <ac:spMkLst>
            <pc:docMk/>
            <pc:sldMk cId="0" sldId="442"/>
            <ac:spMk id="20482" creationId="{C94B6B20-9749-47E2-BA37-A7489816B807}"/>
          </ac:spMkLst>
        </pc:spChg>
      </pc:sldChg>
      <pc:sldChg chg="modSp mod">
        <pc:chgData name="Claudia Mora" userId="24c506dca79c9d25" providerId="LiveId" clId="{F40499E9-7425-4030-A2CB-83508D0AECD8}" dt="2024-05-28T18:20:46.802" v="1045" actId="20577"/>
        <pc:sldMkLst>
          <pc:docMk/>
          <pc:sldMk cId="0" sldId="443"/>
        </pc:sldMkLst>
        <pc:spChg chg="mod">
          <ac:chgData name="Claudia Mora" userId="24c506dca79c9d25" providerId="LiveId" clId="{F40499E9-7425-4030-A2CB-83508D0AECD8}" dt="2024-05-28T18:20:46.802" v="1045" actId="20577"/>
          <ac:spMkLst>
            <pc:docMk/>
            <pc:sldMk cId="0" sldId="443"/>
            <ac:spMk id="7171" creationId="{F18B2BD5-0625-4614-9D67-55C791198658}"/>
          </ac:spMkLst>
        </pc:spChg>
        <pc:spChg chg="mod">
          <ac:chgData name="Claudia Mora" userId="24c506dca79c9d25" providerId="LiveId" clId="{F40499E9-7425-4030-A2CB-83508D0AECD8}" dt="2024-05-28T18:19:23.402" v="979" actId="20577"/>
          <ac:spMkLst>
            <pc:docMk/>
            <pc:sldMk cId="0" sldId="443"/>
            <ac:spMk id="20482" creationId="{19226735-C611-445B-AAB9-400BDE64CEB8}"/>
          </ac:spMkLst>
        </pc:spChg>
      </pc:sldChg>
      <pc:sldChg chg="del">
        <pc:chgData name="Claudia Mora" userId="24c506dca79c9d25" providerId="LiveId" clId="{F40499E9-7425-4030-A2CB-83508D0AECD8}" dt="2024-05-28T18:23:51.461" v="1069" actId="47"/>
        <pc:sldMkLst>
          <pc:docMk/>
          <pc:sldMk cId="0" sldId="445"/>
        </pc:sldMkLst>
      </pc:sldChg>
      <pc:sldChg chg="modSp mod">
        <pc:chgData name="Claudia Mora" userId="24c506dca79c9d25" providerId="LiveId" clId="{F40499E9-7425-4030-A2CB-83508D0AECD8}" dt="2024-05-29T01:21:17.029" v="1283" actId="5793"/>
        <pc:sldMkLst>
          <pc:docMk/>
          <pc:sldMk cId="0" sldId="446"/>
        </pc:sldMkLst>
        <pc:spChg chg="mod">
          <ac:chgData name="Claudia Mora" userId="24c506dca79c9d25" providerId="LiveId" clId="{F40499E9-7425-4030-A2CB-83508D0AECD8}" dt="2024-05-29T01:21:17.029" v="1283" actId="5793"/>
          <ac:spMkLst>
            <pc:docMk/>
            <pc:sldMk cId="0" sldId="446"/>
            <ac:spMk id="7171" creationId="{1CF04DE5-0F11-499F-9089-872417E25B1B}"/>
          </ac:spMkLst>
        </pc:spChg>
        <pc:spChg chg="mod">
          <ac:chgData name="Claudia Mora" userId="24c506dca79c9d25" providerId="LiveId" clId="{F40499E9-7425-4030-A2CB-83508D0AECD8}" dt="2024-05-28T18:26:33.895" v="1086" actId="20577"/>
          <ac:spMkLst>
            <pc:docMk/>
            <pc:sldMk cId="0" sldId="446"/>
            <ac:spMk id="20482" creationId="{592F55D8-9CA3-4032-B2AD-26AFF97866E1}"/>
          </ac:spMkLst>
        </pc:spChg>
      </pc:sldChg>
      <pc:sldChg chg="del">
        <pc:chgData name="Claudia Mora" userId="24c506dca79c9d25" providerId="LiveId" clId="{F40499E9-7425-4030-A2CB-83508D0AECD8}" dt="2024-05-29T01:32:52.973" v="1488" actId="47"/>
        <pc:sldMkLst>
          <pc:docMk/>
          <pc:sldMk cId="0" sldId="447"/>
        </pc:sldMkLst>
      </pc:sldChg>
      <pc:sldChg chg="del">
        <pc:chgData name="Claudia Mora" userId="24c506dca79c9d25" providerId="LiveId" clId="{F40499E9-7425-4030-A2CB-83508D0AECD8}" dt="2024-05-29T01:41:29.797" v="1672" actId="47"/>
        <pc:sldMkLst>
          <pc:docMk/>
          <pc:sldMk cId="0" sldId="448"/>
        </pc:sldMkLst>
      </pc:sldChg>
      <pc:sldChg chg="modSp mod">
        <pc:chgData name="Claudia Mora" userId="24c506dca79c9d25" providerId="LiveId" clId="{F40499E9-7425-4030-A2CB-83508D0AECD8}" dt="2024-05-29T01:32:22.870" v="1487" actId="20577"/>
        <pc:sldMkLst>
          <pc:docMk/>
          <pc:sldMk cId="0" sldId="449"/>
        </pc:sldMkLst>
        <pc:spChg chg="mod">
          <ac:chgData name="Claudia Mora" userId="24c506dca79c9d25" providerId="LiveId" clId="{F40499E9-7425-4030-A2CB-83508D0AECD8}" dt="2024-05-29T01:32:10.445" v="1484" actId="20577"/>
          <ac:spMkLst>
            <pc:docMk/>
            <pc:sldMk cId="0" sldId="449"/>
            <ac:spMk id="7171" creationId="{28D9D57B-45AB-4BB4-A5D4-80E6F6D6FC79}"/>
          </ac:spMkLst>
        </pc:spChg>
        <pc:spChg chg="mod">
          <ac:chgData name="Claudia Mora" userId="24c506dca79c9d25" providerId="LiveId" clId="{F40499E9-7425-4030-A2CB-83508D0AECD8}" dt="2024-05-29T01:32:22.870" v="1487" actId="20577"/>
          <ac:spMkLst>
            <pc:docMk/>
            <pc:sldMk cId="0" sldId="449"/>
            <ac:spMk id="20482" creationId="{3E1DE8DC-8BC5-4165-BD99-6ED323C0ED24}"/>
          </ac:spMkLst>
        </pc:spChg>
      </pc:sldChg>
      <pc:sldChg chg="del">
        <pc:chgData name="Claudia Mora" userId="24c506dca79c9d25" providerId="LiveId" clId="{F40499E9-7425-4030-A2CB-83508D0AECD8}" dt="2024-05-29T01:42:41.243" v="1707" actId="47"/>
        <pc:sldMkLst>
          <pc:docMk/>
          <pc:sldMk cId="0" sldId="450"/>
        </pc:sldMkLst>
      </pc:sldChg>
      <pc:sldChg chg="del">
        <pc:chgData name="Claudia Mora" userId="24c506dca79c9d25" providerId="LiveId" clId="{F40499E9-7425-4030-A2CB-83508D0AECD8}" dt="2024-05-29T01:44:32.851" v="1713" actId="47"/>
        <pc:sldMkLst>
          <pc:docMk/>
          <pc:sldMk cId="0" sldId="451"/>
        </pc:sldMkLst>
      </pc:sldChg>
      <pc:sldChg chg="del">
        <pc:chgData name="Claudia Mora" userId="24c506dca79c9d25" providerId="LiveId" clId="{F40499E9-7425-4030-A2CB-83508D0AECD8}" dt="2024-05-29T01:48:40.138" v="1898" actId="47"/>
        <pc:sldMkLst>
          <pc:docMk/>
          <pc:sldMk cId="0" sldId="452"/>
        </pc:sldMkLst>
      </pc:sldChg>
      <pc:sldChg chg="del">
        <pc:chgData name="Claudia Mora" userId="24c506dca79c9d25" providerId="LiveId" clId="{F40499E9-7425-4030-A2CB-83508D0AECD8}" dt="2024-05-29T01:58:09.514" v="2032" actId="47"/>
        <pc:sldMkLst>
          <pc:docMk/>
          <pc:sldMk cId="0" sldId="453"/>
        </pc:sldMkLst>
      </pc:sldChg>
      <pc:sldChg chg="modSp mod">
        <pc:chgData name="Claudia Mora" userId="24c506dca79c9d25" providerId="LiveId" clId="{F40499E9-7425-4030-A2CB-83508D0AECD8}" dt="2024-05-29T01:44:10.059" v="1712" actId="20577"/>
        <pc:sldMkLst>
          <pc:docMk/>
          <pc:sldMk cId="0" sldId="456"/>
        </pc:sldMkLst>
        <pc:spChg chg="mod">
          <ac:chgData name="Claudia Mora" userId="24c506dca79c9d25" providerId="LiveId" clId="{F40499E9-7425-4030-A2CB-83508D0AECD8}" dt="2024-05-29T01:44:10.059" v="1712" actId="20577"/>
          <ac:spMkLst>
            <pc:docMk/>
            <pc:sldMk cId="0" sldId="456"/>
            <ac:spMk id="7171" creationId="{3EFE5965-1B10-4A19-8FBA-3D49B7BC697D}"/>
          </ac:spMkLst>
        </pc:spChg>
        <pc:spChg chg="mod">
          <ac:chgData name="Claudia Mora" userId="24c506dca79c9d25" providerId="LiveId" clId="{F40499E9-7425-4030-A2CB-83508D0AECD8}" dt="2024-05-29T01:41:40.867" v="1681" actId="20577"/>
          <ac:spMkLst>
            <pc:docMk/>
            <pc:sldMk cId="0" sldId="456"/>
            <ac:spMk id="20482" creationId="{1B82BABA-DD77-4837-8BFD-4E0B8C0C39AF}"/>
          </ac:spMkLst>
        </pc:spChg>
      </pc:sldChg>
      <pc:sldChg chg="modSp mod">
        <pc:chgData name="Claudia Mora" userId="24c506dca79c9d25" providerId="LiveId" clId="{F40499E9-7425-4030-A2CB-83508D0AECD8}" dt="2024-05-29T01:43:10.987" v="1710"/>
        <pc:sldMkLst>
          <pc:docMk/>
          <pc:sldMk cId="0" sldId="457"/>
        </pc:sldMkLst>
        <pc:spChg chg="mod">
          <ac:chgData name="Claudia Mora" userId="24c506dca79c9d25" providerId="LiveId" clId="{F40499E9-7425-4030-A2CB-83508D0AECD8}" dt="2024-05-29T01:43:10.987" v="1710"/>
          <ac:spMkLst>
            <pc:docMk/>
            <pc:sldMk cId="0" sldId="457"/>
            <ac:spMk id="7171" creationId="{299CADC7-AAF0-44F3-A95C-385C65A19A4F}"/>
          </ac:spMkLst>
        </pc:spChg>
        <pc:spChg chg="mod">
          <ac:chgData name="Claudia Mora" userId="24c506dca79c9d25" providerId="LiveId" clId="{F40499E9-7425-4030-A2CB-83508D0AECD8}" dt="2024-05-29T01:42:46.793" v="1709" actId="20577"/>
          <ac:spMkLst>
            <pc:docMk/>
            <pc:sldMk cId="0" sldId="457"/>
            <ac:spMk id="20482" creationId="{2F87722D-219B-4CBF-AAE6-87760158BEC1}"/>
          </ac:spMkLst>
        </pc:spChg>
      </pc:sldChg>
      <pc:sldChg chg="modSp mod">
        <pc:chgData name="Claudia Mora" userId="24c506dca79c9d25" providerId="LiveId" clId="{F40499E9-7425-4030-A2CB-83508D0AECD8}" dt="2024-05-29T01:47:02.195" v="1819" actId="20577"/>
        <pc:sldMkLst>
          <pc:docMk/>
          <pc:sldMk cId="0" sldId="458"/>
        </pc:sldMkLst>
        <pc:spChg chg="mod">
          <ac:chgData name="Claudia Mora" userId="24c506dca79c9d25" providerId="LiveId" clId="{F40499E9-7425-4030-A2CB-83508D0AECD8}" dt="2024-05-29T01:47:02.195" v="1819" actId="20577"/>
          <ac:spMkLst>
            <pc:docMk/>
            <pc:sldMk cId="0" sldId="458"/>
            <ac:spMk id="7171" creationId="{9117313B-209A-4AC0-AA7E-2B721DC43BC5}"/>
          </ac:spMkLst>
        </pc:spChg>
        <pc:spChg chg="mod">
          <ac:chgData name="Claudia Mora" userId="24c506dca79c9d25" providerId="LiveId" clId="{F40499E9-7425-4030-A2CB-83508D0AECD8}" dt="2024-05-29T01:44:41.302" v="1722" actId="20577"/>
          <ac:spMkLst>
            <pc:docMk/>
            <pc:sldMk cId="0" sldId="458"/>
            <ac:spMk id="20482" creationId="{0E776ED3-468F-4269-8360-C0B72BF2E311}"/>
          </ac:spMkLst>
        </pc:spChg>
      </pc:sldChg>
      <pc:sldChg chg="modSp mod">
        <pc:chgData name="Claudia Mora" userId="24c506dca79c9d25" providerId="LiveId" clId="{F40499E9-7425-4030-A2CB-83508D0AECD8}" dt="2024-05-29T01:59:00.837" v="2101" actId="20577"/>
        <pc:sldMkLst>
          <pc:docMk/>
          <pc:sldMk cId="952851162" sldId="2064"/>
        </pc:sldMkLst>
        <pc:spChg chg="mod">
          <ac:chgData name="Claudia Mora" userId="24c506dca79c9d25" providerId="LiveId" clId="{F40499E9-7425-4030-A2CB-83508D0AECD8}" dt="2024-05-29T01:58:31.209" v="2053" actId="20577"/>
          <ac:spMkLst>
            <pc:docMk/>
            <pc:sldMk cId="952851162" sldId="2064"/>
            <ac:spMk id="57345" creationId="{00000000-0000-0000-0000-000000000000}"/>
          </ac:spMkLst>
        </pc:spChg>
        <pc:spChg chg="mod">
          <ac:chgData name="Claudia Mora" userId="24c506dca79c9d25" providerId="LiveId" clId="{F40499E9-7425-4030-A2CB-83508D0AECD8}" dt="2024-05-29T01:59:00.837" v="2101" actId="20577"/>
          <ac:spMkLst>
            <pc:docMk/>
            <pc:sldMk cId="952851162" sldId="2064"/>
            <ac:spMk id="92163" creationId="{00000000-0000-0000-0000-000000000000}"/>
          </ac:spMkLst>
        </pc:spChg>
      </pc:sldChg>
      <pc:sldChg chg="modSp mod">
        <pc:chgData name="Claudia Mora" userId="24c506dca79c9d25" providerId="LiveId" clId="{F40499E9-7425-4030-A2CB-83508D0AECD8}" dt="2024-06-15T14:18:33.206" v="2880" actId="20577"/>
        <pc:sldMkLst>
          <pc:docMk/>
          <pc:sldMk cId="1999162849" sldId="2380"/>
        </pc:sldMkLst>
        <pc:spChg chg="mod">
          <ac:chgData name="Claudia Mora" userId="24c506dca79c9d25" providerId="LiveId" clId="{F40499E9-7425-4030-A2CB-83508D0AECD8}" dt="2024-06-15T14:18:33.206" v="2880" actId="20577"/>
          <ac:spMkLst>
            <pc:docMk/>
            <pc:sldMk cId="1999162849" sldId="2380"/>
            <ac:spMk id="32771" creationId="{00000000-0000-0000-0000-000000000000}"/>
          </ac:spMkLst>
        </pc:spChg>
        <pc:spChg chg="mod">
          <ac:chgData name="Claudia Mora" userId="24c506dca79c9d25" providerId="LiveId" clId="{F40499E9-7425-4030-A2CB-83508D0AECD8}" dt="2024-05-29T01:38:00.996" v="1536" actId="20577"/>
          <ac:spMkLst>
            <pc:docMk/>
            <pc:sldMk cId="1999162849" sldId="2380"/>
            <ac:spMk id="39938" creationId="{00000000-0000-0000-0000-000000000000}"/>
          </ac:spMkLst>
        </pc:spChg>
      </pc:sldChg>
      <pc:sldChg chg="addSp delSp modSp mod">
        <pc:chgData name="Claudia Mora" userId="24c506dca79c9d25" providerId="LiveId" clId="{F40499E9-7425-4030-A2CB-83508D0AECD8}" dt="2024-06-15T13:45:43.383" v="2875" actId="20577"/>
        <pc:sldMkLst>
          <pc:docMk/>
          <pc:sldMk cId="500925533" sldId="2799"/>
        </pc:sldMkLst>
        <pc:spChg chg="add del">
          <ac:chgData name="Claudia Mora" userId="24c506dca79c9d25" providerId="LiveId" clId="{F40499E9-7425-4030-A2CB-83508D0AECD8}" dt="2024-05-28T18:18:16.669" v="934" actId="22"/>
          <ac:spMkLst>
            <pc:docMk/>
            <pc:sldMk cId="500925533" sldId="2799"/>
            <ac:spMk id="4" creationId="{8238D1A4-CA81-CD65-E379-2938F9541CF0}"/>
          </ac:spMkLst>
        </pc:spChg>
        <pc:spChg chg="mod">
          <ac:chgData name="Claudia Mora" userId="24c506dca79c9d25" providerId="LiveId" clId="{F40499E9-7425-4030-A2CB-83508D0AECD8}" dt="2024-06-15T13:45:43.383" v="2875" actId="20577"/>
          <ac:spMkLst>
            <pc:docMk/>
            <pc:sldMk cId="500925533" sldId="2799"/>
            <ac:spMk id="134147" creationId="{00000000-0000-0000-0000-000000000000}"/>
          </ac:spMkLst>
        </pc:spChg>
      </pc:sldChg>
      <pc:sldChg chg="modSp mod">
        <pc:chgData name="Claudia Mora" userId="24c506dca79c9d25" providerId="LiveId" clId="{F40499E9-7425-4030-A2CB-83508D0AECD8}" dt="2024-05-28T18:14:14.133" v="886" actId="207"/>
        <pc:sldMkLst>
          <pc:docMk/>
          <pc:sldMk cId="2889758032" sldId="3095"/>
        </pc:sldMkLst>
        <pc:spChg chg="mod">
          <ac:chgData name="Claudia Mora" userId="24c506dca79c9d25" providerId="LiveId" clId="{F40499E9-7425-4030-A2CB-83508D0AECD8}" dt="2024-05-28T18:14:14.133" v="886" actId="207"/>
          <ac:spMkLst>
            <pc:docMk/>
            <pc:sldMk cId="2889758032" sldId="3095"/>
            <ac:spMk id="3" creationId="{00043FB3-B8EB-4091-93FC-4C2B7BEF9FB9}"/>
          </ac:spMkLst>
        </pc:spChg>
        <pc:spChg chg="mod">
          <ac:chgData name="Claudia Mora" userId="24c506dca79c9d25" providerId="LiveId" clId="{F40499E9-7425-4030-A2CB-83508D0AECD8}" dt="2024-05-28T18:13:31.095" v="883" actId="20577"/>
          <ac:spMkLst>
            <pc:docMk/>
            <pc:sldMk cId="2889758032" sldId="3095"/>
            <ac:spMk id="38914" creationId="{F32C0014-0CD1-4B2D-B361-5F1BEF25750A}"/>
          </ac:spMkLst>
        </pc:spChg>
      </pc:sldChg>
      <pc:sldChg chg="modSp mod">
        <pc:chgData name="Claudia Mora" userId="24c506dca79c9d25" providerId="LiveId" clId="{F40499E9-7425-4030-A2CB-83508D0AECD8}" dt="2024-06-15T14:09:49.097" v="2877" actId="20577"/>
        <pc:sldMkLst>
          <pc:docMk/>
          <pc:sldMk cId="973396412" sldId="4796"/>
        </pc:sldMkLst>
        <pc:spChg chg="mod">
          <ac:chgData name="Claudia Mora" userId="24c506dca79c9d25" providerId="LiveId" clId="{F40499E9-7425-4030-A2CB-83508D0AECD8}" dt="2024-06-15T14:09:49.097" v="2877" actId="20577"/>
          <ac:spMkLst>
            <pc:docMk/>
            <pc:sldMk cId="973396412" sldId="4796"/>
            <ac:spMk id="5" creationId="{00000000-0000-0000-0000-000000000000}"/>
          </ac:spMkLst>
        </pc:spChg>
      </pc:sldChg>
      <pc:sldChg chg="del">
        <pc:chgData name="Claudia Mora" userId="24c506dca79c9d25" providerId="LiveId" clId="{F40499E9-7425-4030-A2CB-83508D0AECD8}" dt="2024-05-29T01:20:44.456" v="1271" actId="47"/>
        <pc:sldMkLst>
          <pc:docMk/>
          <pc:sldMk cId="2853287437" sldId="5642"/>
        </pc:sldMkLst>
      </pc:sldChg>
      <pc:sldChg chg="modSp mod">
        <pc:chgData name="Claudia Mora" userId="24c506dca79c9d25" providerId="LiveId" clId="{F40499E9-7425-4030-A2CB-83508D0AECD8}" dt="2024-05-28T17:20:07.681" v="225" actId="207"/>
        <pc:sldMkLst>
          <pc:docMk/>
          <pc:sldMk cId="273163185" sldId="6493"/>
        </pc:sldMkLst>
        <pc:spChg chg="mod">
          <ac:chgData name="Claudia Mora" userId="24c506dca79c9d25" providerId="LiveId" clId="{F40499E9-7425-4030-A2CB-83508D0AECD8}" dt="2024-05-28T17:20:07.681" v="225" actId="207"/>
          <ac:spMkLst>
            <pc:docMk/>
            <pc:sldMk cId="273163185" sldId="6493"/>
            <ac:spMk id="38914" creationId="{00000000-0000-0000-0000-000000000000}"/>
          </ac:spMkLst>
        </pc:spChg>
      </pc:sldChg>
      <pc:sldChg chg="addSp modSp del mod">
        <pc:chgData name="Claudia Mora" userId="24c506dca79c9d25" providerId="LiveId" clId="{F40499E9-7425-4030-A2CB-83508D0AECD8}" dt="2024-05-28T18:09:35.692" v="860" actId="47"/>
        <pc:sldMkLst>
          <pc:docMk/>
          <pc:sldMk cId="1104196326" sldId="6500"/>
        </pc:sldMkLst>
        <pc:spChg chg="add mod">
          <ac:chgData name="Claudia Mora" userId="24c506dca79c9d25" providerId="LiveId" clId="{F40499E9-7425-4030-A2CB-83508D0AECD8}" dt="2024-05-28T18:08:43.025" v="857" actId="207"/>
          <ac:spMkLst>
            <pc:docMk/>
            <pc:sldMk cId="1104196326" sldId="6500"/>
            <ac:spMk id="3" creationId="{40CB02EF-2281-73DA-B917-A8734D2791F3}"/>
          </ac:spMkLst>
        </pc:spChg>
      </pc:sldChg>
      <pc:sldChg chg="modSp mod">
        <pc:chgData name="Claudia Mora" userId="24c506dca79c9d25" providerId="LiveId" clId="{F40499E9-7425-4030-A2CB-83508D0AECD8}" dt="2024-05-28T18:01:55.914" v="782" actId="20577"/>
        <pc:sldMkLst>
          <pc:docMk/>
          <pc:sldMk cId="166758029" sldId="6501"/>
        </pc:sldMkLst>
        <pc:spChg chg="mod">
          <ac:chgData name="Claudia Mora" userId="24c506dca79c9d25" providerId="LiveId" clId="{F40499E9-7425-4030-A2CB-83508D0AECD8}" dt="2024-05-28T18:01:55.914" v="782" actId="20577"/>
          <ac:spMkLst>
            <pc:docMk/>
            <pc:sldMk cId="166758029" sldId="6501"/>
            <ac:spMk id="27650" creationId="{00000000-0000-0000-0000-000000000000}"/>
          </ac:spMkLst>
        </pc:spChg>
      </pc:sldChg>
      <pc:sldChg chg="del">
        <pc:chgData name="Claudia Mora" userId="24c506dca79c9d25" providerId="LiveId" clId="{F40499E9-7425-4030-A2CB-83508D0AECD8}" dt="2024-05-28T17:25:35.394" v="317" actId="47"/>
        <pc:sldMkLst>
          <pc:docMk/>
          <pc:sldMk cId="24705796" sldId="6758"/>
        </pc:sldMkLst>
      </pc:sldChg>
      <pc:sldChg chg="del">
        <pc:chgData name="Claudia Mora" userId="24c506dca79c9d25" providerId="LiveId" clId="{F40499E9-7425-4030-A2CB-83508D0AECD8}" dt="2024-05-28T17:26:40.601" v="333" actId="47"/>
        <pc:sldMkLst>
          <pc:docMk/>
          <pc:sldMk cId="3172034269" sldId="6759"/>
        </pc:sldMkLst>
      </pc:sldChg>
      <pc:sldChg chg="del">
        <pc:chgData name="Claudia Mora" userId="24c506dca79c9d25" providerId="LiveId" clId="{F40499E9-7425-4030-A2CB-83508D0AECD8}" dt="2024-05-28T17:26:36.179" v="332" actId="47"/>
        <pc:sldMkLst>
          <pc:docMk/>
          <pc:sldMk cId="1161263629" sldId="6760"/>
        </pc:sldMkLst>
      </pc:sldChg>
      <pc:sldChg chg="del">
        <pc:chgData name="Claudia Mora" userId="24c506dca79c9d25" providerId="LiveId" clId="{F40499E9-7425-4030-A2CB-83508D0AECD8}" dt="2024-05-28T17:26:43.401" v="334" actId="47"/>
        <pc:sldMkLst>
          <pc:docMk/>
          <pc:sldMk cId="1074667585" sldId="6761"/>
        </pc:sldMkLst>
      </pc:sldChg>
      <pc:sldChg chg="del">
        <pc:chgData name="Claudia Mora" userId="24c506dca79c9d25" providerId="LiveId" clId="{F40499E9-7425-4030-A2CB-83508D0AECD8}" dt="2024-05-28T17:38:03.601" v="418" actId="47"/>
        <pc:sldMkLst>
          <pc:docMk/>
          <pc:sldMk cId="1309752570" sldId="6762"/>
        </pc:sldMkLst>
      </pc:sldChg>
      <pc:sldChg chg="del">
        <pc:chgData name="Claudia Mora" userId="24c506dca79c9d25" providerId="LiveId" clId="{F40499E9-7425-4030-A2CB-83508D0AECD8}" dt="2024-05-28T17:38:29.964" v="422" actId="47"/>
        <pc:sldMkLst>
          <pc:docMk/>
          <pc:sldMk cId="732094236" sldId="6763"/>
        </pc:sldMkLst>
      </pc:sldChg>
      <pc:sldChg chg="del">
        <pc:chgData name="Claudia Mora" userId="24c506dca79c9d25" providerId="LiveId" clId="{F40499E9-7425-4030-A2CB-83508D0AECD8}" dt="2024-05-28T17:38:45.114" v="426" actId="47"/>
        <pc:sldMkLst>
          <pc:docMk/>
          <pc:sldMk cId="2326500066" sldId="6764"/>
        </pc:sldMkLst>
      </pc:sldChg>
      <pc:sldChg chg="del">
        <pc:chgData name="Claudia Mora" userId="24c506dca79c9d25" providerId="LiveId" clId="{F40499E9-7425-4030-A2CB-83508D0AECD8}" dt="2024-05-28T17:55:57.195" v="743" actId="47"/>
        <pc:sldMkLst>
          <pc:docMk/>
          <pc:sldMk cId="2644004217" sldId="6765"/>
        </pc:sldMkLst>
      </pc:sldChg>
      <pc:sldChg chg="del">
        <pc:chgData name="Claudia Mora" userId="24c506dca79c9d25" providerId="LiveId" clId="{F40499E9-7425-4030-A2CB-83508D0AECD8}" dt="2024-05-28T17:57:31.919" v="754" actId="47"/>
        <pc:sldMkLst>
          <pc:docMk/>
          <pc:sldMk cId="3639597724" sldId="6766"/>
        </pc:sldMkLst>
      </pc:sldChg>
      <pc:sldChg chg="del">
        <pc:chgData name="Claudia Mora" userId="24c506dca79c9d25" providerId="LiveId" clId="{F40499E9-7425-4030-A2CB-83508D0AECD8}" dt="2024-05-28T18:05:43.482" v="791" actId="47"/>
        <pc:sldMkLst>
          <pc:docMk/>
          <pc:sldMk cId="2903353754" sldId="6767"/>
        </pc:sldMkLst>
      </pc:sldChg>
      <pc:sldChg chg="add del">
        <pc:chgData name="Claudia Mora" userId="24c506dca79c9d25" providerId="LiveId" clId="{F40499E9-7425-4030-A2CB-83508D0AECD8}" dt="2024-05-28T18:17:30.731" v="923" actId="47"/>
        <pc:sldMkLst>
          <pc:docMk/>
          <pc:sldMk cId="3331446702" sldId="6768"/>
        </pc:sldMkLst>
      </pc:sldChg>
      <pc:sldChg chg="modSp mod">
        <pc:chgData name="Claudia Mora" userId="24c506dca79c9d25" providerId="LiveId" clId="{F40499E9-7425-4030-A2CB-83508D0AECD8}" dt="2024-05-28T18:10:24.555" v="861"/>
        <pc:sldMkLst>
          <pc:docMk/>
          <pc:sldMk cId="3317824919" sldId="6769"/>
        </pc:sldMkLst>
        <pc:spChg chg="mod">
          <ac:chgData name="Claudia Mora" userId="24c506dca79c9d25" providerId="LiveId" clId="{F40499E9-7425-4030-A2CB-83508D0AECD8}" dt="2024-05-28T18:10:24.555" v="861"/>
          <ac:spMkLst>
            <pc:docMk/>
            <pc:sldMk cId="3317824919" sldId="6769"/>
            <ac:spMk id="25602" creationId="{0C28E850-73BB-4EF0-965E-DBF4A412D29F}"/>
          </ac:spMkLst>
        </pc:spChg>
      </pc:sldChg>
      <pc:sldChg chg="modSp del mod">
        <pc:chgData name="Claudia Mora" userId="24c506dca79c9d25" providerId="LiveId" clId="{F40499E9-7425-4030-A2CB-83508D0AECD8}" dt="2024-05-28T17:52:53.380" v="660" actId="47"/>
        <pc:sldMkLst>
          <pc:docMk/>
          <pc:sldMk cId="3856056899" sldId="6770"/>
        </pc:sldMkLst>
        <pc:spChg chg="mod">
          <ac:chgData name="Claudia Mora" userId="24c506dca79c9d25" providerId="LiveId" clId="{F40499E9-7425-4030-A2CB-83508D0AECD8}" dt="2024-05-28T17:49:12.417" v="650" actId="20577"/>
          <ac:spMkLst>
            <pc:docMk/>
            <pc:sldMk cId="3856056899" sldId="6770"/>
            <ac:spMk id="38914" creationId="{00000000-0000-0000-0000-000000000000}"/>
          </ac:spMkLst>
        </pc:spChg>
      </pc:sldChg>
      <pc:sldChg chg="modSp mod">
        <pc:chgData name="Claudia Mora" userId="24c506dca79c9d25" providerId="LiveId" clId="{F40499E9-7425-4030-A2CB-83508D0AECD8}" dt="2024-05-28T18:10:43.227" v="862"/>
        <pc:sldMkLst>
          <pc:docMk/>
          <pc:sldMk cId="1515259576" sldId="6771"/>
        </pc:sldMkLst>
        <pc:spChg chg="mod">
          <ac:chgData name="Claudia Mora" userId="24c506dca79c9d25" providerId="LiveId" clId="{F40499E9-7425-4030-A2CB-83508D0AECD8}" dt="2024-05-28T18:10:43.227" v="862"/>
          <ac:spMkLst>
            <pc:docMk/>
            <pc:sldMk cId="1515259576" sldId="6771"/>
            <ac:spMk id="25602" creationId="{0C28E850-73BB-4EF0-965E-DBF4A412D29F}"/>
          </ac:spMkLst>
        </pc:spChg>
      </pc:sldChg>
      <pc:sldChg chg="del">
        <pc:chgData name="Claudia Mora" userId="24c506dca79c9d25" providerId="LiveId" clId="{F40499E9-7425-4030-A2CB-83508D0AECD8}" dt="2024-05-28T18:14:33.763" v="887" actId="47"/>
        <pc:sldMkLst>
          <pc:docMk/>
          <pc:sldMk cId="308560243" sldId="6772"/>
        </pc:sldMkLst>
      </pc:sldChg>
      <pc:sldChg chg="del">
        <pc:chgData name="Claudia Mora" userId="24c506dca79c9d25" providerId="LiveId" clId="{F40499E9-7425-4030-A2CB-83508D0AECD8}" dt="2024-05-28T18:14:50.380" v="888" actId="47"/>
        <pc:sldMkLst>
          <pc:docMk/>
          <pc:sldMk cId="504622904" sldId="6773"/>
        </pc:sldMkLst>
      </pc:sldChg>
      <pc:sldChg chg="modSp mod">
        <pc:chgData name="Claudia Mora" userId="24c506dca79c9d25" providerId="LiveId" clId="{F40499E9-7425-4030-A2CB-83508D0AECD8}" dt="2024-05-28T18:21:24.953" v="1047"/>
        <pc:sldMkLst>
          <pc:docMk/>
          <pc:sldMk cId="4235409986" sldId="6774"/>
        </pc:sldMkLst>
        <pc:spChg chg="mod">
          <ac:chgData name="Claudia Mora" userId="24c506dca79c9d25" providerId="LiveId" clId="{F40499E9-7425-4030-A2CB-83508D0AECD8}" dt="2024-05-28T18:21:24.953" v="1047"/>
          <ac:spMkLst>
            <pc:docMk/>
            <pc:sldMk cId="4235409986" sldId="6774"/>
            <ac:spMk id="25602" creationId="{0C28E850-73BB-4EF0-965E-DBF4A412D29F}"/>
          </ac:spMkLst>
        </pc:spChg>
      </pc:sldChg>
      <pc:sldChg chg="del">
        <pc:chgData name="Claudia Mora" userId="24c506dca79c9d25" providerId="LiveId" clId="{F40499E9-7425-4030-A2CB-83508D0AECD8}" dt="2024-05-29T01:07:40.703" v="1210" actId="47"/>
        <pc:sldMkLst>
          <pc:docMk/>
          <pc:sldMk cId="2425184279" sldId="6775"/>
        </pc:sldMkLst>
      </pc:sldChg>
      <pc:sldChg chg="del">
        <pc:chgData name="Claudia Mora" userId="24c506dca79c9d25" providerId="LiveId" clId="{F40499E9-7425-4030-A2CB-83508D0AECD8}" dt="2024-05-29T01:08:45.326" v="1221" actId="47"/>
        <pc:sldMkLst>
          <pc:docMk/>
          <pc:sldMk cId="974342034" sldId="6776"/>
        </pc:sldMkLst>
      </pc:sldChg>
      <pc:sldChg chg="del">
        <pc:chgData name="Claudia Mora" userId="24c506dca79c9d25" providerId="LiveId" clId="{F40499E9-7425-4030-A2CB-83508D0AECD8}" dt="2024-05-29T01:09:02.477" v="1230" actId="47"/>
        <pc:sldMkLst>
          <pc:docMk/>
          <pc:sldMk cId="2334936764" sldId="6777"/>
        </pc:sldMkLst>
      </pc:sldChg>
      <pc:sldChg chg="del">
        <pc:chgData name="Claudia Mora" userId="24c506dca79c9d25" providerId="LiveId" clId="{F40499E9-7425-4030-A2CB-83508D0AECD8}" dt="2024-05-29T01:09:18.185" v="1239" actId="47"/>
        <pc:sldMkLst>
          <pc:docMk/>
          <pc:sldMk cId="2989544488" sldId="6778"/>
        </pc:sldMkLst>
      </pc:sldChg>
      <pc:sldChg chg="del">
        <pc:chgData name="Claudia Mora" userId="24c506dca79c9d25" providerId="LiveId" clId="{F40499E9-7425-4030-A2CB-83508D0AECD8}" dt="2024-05-29T01:22:53.080" v="1338" actId="47"/>
        <pc:sldMkLst>
          <pc:docMk/>
          <pc:sldMk cId="2949807715" sldId="6779"/>
        </pc:sldMkLst>
      </pc:sldChg>
      <pc:sldChg chg="del">
        <pc:chgData name="Claudia Mora" userId="24c506dca79c9d25" providerId="LiveId" clId="{F40499E9-7425-4030-A2CB-83508D0AECD8}" dt="2024-05-29T01:09:40.790" v="1249" actId="47"/>
        <pc:sldMkLst>
          <pc:docMk/>
          <pc:sldMk cId="1409817192" sldId="6780"/>
        </pc:sldMkLst>
      </pc:sldChg>
      <pc:sldChg chg="add del">
        <pc:chgData name="Claudia Mora" userId="24c506dca79c9d25" providerId="LiveId" clId="{F40499E9-7425-4030-A2CB-83508D0AECD8}" dt="2024-05-29T01:12:09.895" v="1269" actId="47"/>
        <pc:sldMkLst>
          <pc:docMk/>
          <pc:sldMk cId="817884847" sldId="6781"/>
        </pc:sldMkLst>
      </pc:sldChg>
      <pc:sldChg chg="del">
        <pc:chgData name="Claudia Mora" userId="24c506dca79c9d25" providerId="LiveId" clId="{F40499E9-7425-4030-A2CB-83508D0AECD8}" dt="2024-05-29T01:13:53.241" v="1270" actId="47"/>
        <pc:sldMkLst>
          <pc:docMk/>
          <pc:sldMk cId="1965468793" sldId="6782"/>
        </pc:sldMkLst>
      </pc:sldChg>
      <pc:sldChg chg="modSp mod">
        <pc:chgData name="Claudia Mora" userId="24c506dca79c9d25" providerId="LiveId" clId="{F40499E9-7425-4030-A2CB-83508D0AECD8}" dt="2024-05-29T01:11:54.372" v="1266" actId="20577"/>
        <pc:sldMkLst>
          <pc:docMk/>
          <pc:sldMk cId="1735418462" sldId="6783"/>
        </pc:sldMkLst>
        <pc:spChg chg="mod">
          <ac:chgData name="Claudia Mora" userId="24c506dca79c9d25" providerId="LiveId" clId="{F40499E9-7425-4030-A2CB-83508D0AECD8}" dt="2024-05-29T01:11:54.372" v="1266" actId="20577"/>
          <ac:spMkLst>
            <pc:docMk/>
            <pc:sldMk cId="1735418462" sldId="6783"/>
            <ac:spMk id="27650" creationId="{00000000-0000-0000-0000-000000000000}"/>
          </ac:spMkLst>
        </pc:spChg>
      </pc:sldChg>
      <pc:sldChg chg="del">
        <pc:chgData name="Claudia Mora" userId="24c506dca79c9d25" providerId="LiveId" clId="{F40499E9-7425-4030-A2CB-83508D0AECD8}" dt="2024-05-29T01:35:20.348" v="1510" actId="47"/>
        <pc:sldMkLst>
          <pc:docMk/>
          <pc:sldMk cId="770467987" sldId="6785"/>
        </pc:sldMkLst>
      </pc:sldChg>
      <pc:sldChg chg="del">
        <pc:chgData name="Claudia Mora" userId="24c506dca79c9d25" providerId="LiveId" clId="{F40499E9-7425-4030-A2CB-83508D0AECD8}" dt="2024-05-29T01:33:20.951" v="1493" actId="47"/>
        <pc:sldMkLst>
          <pc:docMk/>
          <pc:sldMk cId="3012107623" sldId="6786"/>
        </pc:sldMkLst>
      </pc:sldChg>
      <pc:sldChg chg="del">
        <pc:chgData name="Claudia Mora" userId="24c506dca79c9d25" providerId="LiveId" clId="{F40499E9-7425-4030-A2CB-83508D0AECD8}" dt="2024-05-29T01:35:56.719" v="1515" actId="47"/>
        <pc:sldMkLst>
          <pc:docMk/>
          <pc:sldMk cId="3243896397" sldId="6787"/>
        </pc:sldMkLst>
      </pc:sldChg>
      <pc:sldChg chg="del">
        <pc:chgData name="Claudia Mora" userId="24c506dca79c9d25" providerId="LiveId" clId="{F40499E9-7425-4030-A2CB-83508D0AECD8}" dt="2024-05-29T01:41:22.165" v="1671" actId="47"/>
        <pc:sldMkLst>
          <pc:docMk/>
          <pc:sldMk cId="4228682747" sldId="6788"/>
        </pc:sldMkLst>
      </pc:sldChg>
      <pc:sldChg chg="del">
        <pc:chgData name="Claudia Mora" userId="24c506dca79c9d25" providerId="LiveId" clId="{F40499E9-7425-4030-A2CB-83508D0AECD8}" dt="2024-05-29T01:59:30.463" v="2106" actId="47"/>
        <pc:sldMkLst>
          <pc:docMk/>
          <pc:sldMk cId="3913813662" sldId="6789"/>
        </pc:sldMkLst>
      </pc:sldChg>
      <pc:sldChg chg="del">
        <pc:chgData name="Claudia Mora" userId="24c506dca79c9d25" providerId="LiveId" clId="{F40499E9-7425-4030-A2CB-83508D0AECD8}" dt="2024-05-29T02:18:19.606" v="2213" actId="47"/>
        <pc:sldMkLst>
          <pc:docMk/>
          <pc:sldMk cId="1902715344" sldId="6790"/>
        </pc:sldMkLst>
      </pc:sldChg>
      <pc:sldChg chg="modSp mod">
        <pc:chgData name="Claudia Mora" userId="24c506dca79c9d25" providerId="LiveId" clId="{F40499E9-7425-4030-A2CB-83508D0AECD8}" dt="2024-06-16T00:26:35.459" v="2899" actId="20577"/>
        <pc:sldMkLst>
          <pc:docMk/>
          <pc:sldMk cId="189375729" sldId="6792"/>
        </pc:sldMkLst>
        <pc:spChg chg="mod">
          <ac:chgData name="Claudia Mora" userId="24c506dca79c9d25" providerId="LiveId" clId="{F40499E9-7425-4030-A2CB-83508D0AECD8}" dt="2024-06-16T00:26:35.459" v="2899" actId="20577"/>
          <ac:spMkLst>
            <pc:docMk/>
            <pc:sldMk cId="189375729" sldId="6792"/>
            <ac:spMk id="16387" creationId="{89431B3B-AA75-4626-99D7-E5E9317D5C12}"/>
          </ac:spMkLst>
        </pc:spChg>
        <pc:spChg chg="mod">
          <ac:chgData name="Claudia Mora" userId="24c506dca79c9d25" providerId="LiveId" clId="{F40499E9-7425-4030-A2CB-83508D0AECD8}" dt="2024-05-29T02:25:27.924" v="2355" actId="20577"/>
          <ac:spMkLst>
            <pc:docMk/>
            <pc:sldMk cId="189375729" sldId="6792"/>
            <ac:spMk id="20482" creationId="{E759250C-D9FB-4D53-B5ED-00E8735F38DD}"/>
          </ac:spMkLst>
        </pc:spChg>
      </pc:sldChg>
      <pc:sldChg chg="modSp mod">
        <pc:chgData name="Claudia Mora" userId="24c506dca79c9d25" providerId="LiveId" clId="{F40499E9-7425-4030-A2CB-83508D0AECD8}" dt="2024-05-28T17:16:01.502" v="203" actId="113"/>
        <pc:sldMkLst>
          <pc:docMk/>
          <pc:sldMk cId="3923332389" sldId="6793"/>
        </pc:sldMkLst>
        <pc:spChg chg="mod">
          <ac:chgData name="Claudia Mora" userId="24c506dca79c9d25" providerId="LiveId" clId="{F40499E9-7425-4030-A2CB-83508D0AECD8}" dt="2024-05-28T17:16:01.502" v="203" actId="113"/>
          <ac:spMkLst>
            <pc:docMk/>
            <pc:sldMk cId="3923332389" sldId="6793"/>
            <ac:spMk id="27650" creationId="{00000000-0000-0000-0000-000000000000}"/>
          </ac:spMkLst>
        </pc:spChg>
      </pc:sldChg>
      <pc:sldChg chg="del">
        <pc:chgData name="Claudia Mora" userId="24c506dca79c9d25" providerId="LiveId" clId="{F40499E9-7425-4030-A2CB-83508D0AECD8}" dt="2024-05-28T17:56:58.019" v="750" actId="47"/>
        <pc:sldMkLst>
          <pc:docMk/>
          <pc:sldMk cId="2226943436" sldId="6794"/>
        </pc:sldMkLst>
      </pc:sldChg>
      <pc:sldChg chg="del">
        <pc:chgData name="Claudia Mora" userId="24c506dca79c9d25" providerId="LiveId" clId="{F40499E9-7425-4030-A2CB-83508D0AECD8}" dt="2024-05-28T18:05:16.763" v="787" actId="47"/>
        <pc:sldMkLst>
          <pc:docMk/>
          <pc:sldMk cId="4003363107" sldId="6795"/>
        </pc:sldMkLst>
      </pc:sldChg>
      <pc:sldChg chg="del">
        <pc:chgData name="Claudia Mora" userId="24c506dca79c9d25" providerId="LiveId" clId="{F40499E9-7425-4030-A2CB-83508D0AECD8}" dt="2024-05-29T01:35:42.240" v="1511" actId="47"/>
        <pc:sldMkLst>
          <pc:docMk/>
          <pc:sldMk cId="1447480330" sldId="6796"/>
        </pc:sldMkLst>
      </pc:sldChg>
      <pc:sldChg chg="modSp del mod">
        <pc:chgData name="Claudia Mora" userId="24c506dca79c9d25" providerId="LiveId" clId="{F40499E9-7425-4030-A2CB-83508D0AECD8}" dt="2024-05-29T01:34:55.538" v="1509" actId="47"/>
        <pc:sldMkLst>
          <pc:docMk/>
          <pc:sldMk cId="3613644839" sldId="6797"/>
        </pc:sldMkLst>
        <pc:spChg chg="mod">
          <ac:chgData name="Claudia Mora" userId="24c506dca79c9d25" providerId="LiveId" clId="{F40499E9-7425-4030-A2CB-83508D0AECD8}" dt="2024-05-29T01:33:33.916" v="1501" actId="20577"/>
          <ac:spMkLst>
            <pc:docMk/>
            <pc:sldMk cId="3613644839" sldId="6797"/>
            <ac:spMk id="27650" creationId="{00000000-0000-0000-0000-000000000000}"/>
          </ac:spMkLst>
        </pc:spChg>
      </pc:sldChg>
      <pc:sldChg chg="modSp add mod">
        <pc:chgData name="Claudia Mora" userId="24c506dca79c9d25" providerId="LiveId" clId="{F40499E9-7425-4030-A2CB-83508D0AECD8}" dt="2024-05-28T17:05:32.805" v="182" actId="20577"/>
        <pc:sldMkLst>
          <pc:docMk/>
          <pc:sldMk cId="1808211856" sldId="6798"/>
        </pc:sldMkLst>
        <pc:spChg chg="mod">
          <ac:chgData name="Claudia Mora" userId="24c506dca79c9d25" providerId="LiveId" clId="{F40499E9-7425-4030-A2CB-83508D0AECD8}" dt="2024-05-28T17:05:32.805" v="182" actId="20577"/>
          <ac:spMkLst>
            <pc:docMk/>
            <pc:sldMk cId="1808211856" sldId="6798"/>
            <ac:spMk id="3075" creationId="{3206C0AD-B6AC-4C4B-AB09-9771263E7215}"/>
          </ac:spMkLst>
        </pc:spChg>
        <pc:spChg chg="mod">
          <ac:chgData name="Claudia Mora" userId="24c506dca79c9d25" providerId="LiveId" clId="{F40499E9-7425-4030-A2CB-83508D0AECD8}" dt="2024-05-28T17:04:11.450" v="181" actId="20577"/>
          <ac:spMkLst>
            <pc:docMk/>
            <pc:sldMk cId="1808211856" sldId="6798"/>
            <ac:spMk id="16386" creationId="{396DEBA6-43AE-4B01-97A3-2D3CBE872837}"/>
          </ac:spMkLst>
        </pc:spChg>
      </pc:sldChg>
      <pc:sldChg chg="modSp add mod">
        <pc:chgData name="Claudia Mora" userId="24c506dca79c9d25" providerId="LiveId" clId="{F40499E9-7425-4030-A2CB-83508D0AECD8}" dt="2024-05-28T17:06:03.240" v="186" actId="113"/>
        <pc:sldMkLst>
          <pc:docMk/>
          <pc:sldMk cId="1702406938" sldId="6799"/>
        </pc:sldMkLst>
        <pc:spChg chg="mod">
          <ac:chgData name="Claudia Mora" userId="24c506dca79c9d25" providerId="LiveId" clId="{F40499E9-7425-4030-A2CB-83508D0AECD8}" dt="2024-05-28T17:06:03.240" v="186" actId="113"/>
          <ac:spMkLst>
            <pc:docMk/>
            <pc:sldMk cId="1702406938" sldId="6799"/>
            <ac:spMk id="3075" creationId="{3206C0AD-B6AC-4C4B-AB09-9771263E7215}"/>
          </ac:spMkLst>
        </pc:spChg>
      </pc:sldChg>
      <pc:sldChg chg="modSp add mod">
        <pc:chgData name="Claudia Mora" userId="24c506dca79c9d25" providerId="LiveId" clId="{F40499E9-7425-4030-A2CB-83508D0AECD8}" dt="2024-05-28T17:25:24.214" v="316" actId="207"/>
        <pc:sldMkLst>
          <pc:docMk/>
          <pc:sldMk cId="672859216" sldId="6800"/>
        </pc:sldMkLst>
        <pc:spChg chg="mod">
          <ac:chgData name="Claudia Mora" userId="24c506dca79c9d25" providerId="LiveId" clId="{F40499E9-7425-4030-A2CB-83508D0AECD8}" dt="2024-05-28T17:25:24.214" v="316" actId="207"/>
          <ac:spMkLst>
            <pc:docMk/>
            <pc:sldMk cId="672859216" sldId="6800"/>
            <ac:spMk id="4099" creationId="{E33BC82E-CBB4-414C-9433-F6C16940E45D}"/>
          </ac:spMkLst>
        </pc:spChg>
      </pc:sldChg>
      <pc:sldChg chg="add del">
        <pc:chgData name="Claudia Mora" userId="24c506dca79c9d25" providerId="LiveId" clId="{F40499E9-7425-4030-A2CB-83508D0AECD8}" dt="2024-05-28T17:20:49.662" v="226" actId="47"/>
        <pc:sldMkLst>
          <pc:docMk/>
          <pc:sldMk cId="1842254278" sldId="6800"/>
        </pc:sldMkLst>
      </pc:sldChg>
      <pc:sldChg chg="add del">
        <pc:chgData name="Claudia Mora" userId="24c506dca79c9d25" providerId="LiveId" clId="{F40499E9-7425-4030-A2CB-83508D0AECD8}" dt="2024-05-28T17:16:10.702" v="204" actId="47"/>
        <pc:sldMkLst>
          <pc:docMk/>
          <pc:sldMk cId="4009225934" sldId="6800"/>
        </pc:sldMkLst>
      </pc:sldChg>
      <pc:sldChg chg="modSp add mod ord">
        <pc:chgData name="Claudia Mora" userId="24c506dca79c9d25" providerId="LiveId" clId="{F40499E9-7425-4030-A2CB-83508D0AECD8}" dt="2024-05-28T17:26:09.814" v="325" actId="207"/>
        <pc:sldMkLst>
          <pc:docMk/>
          <pc:sldMk cId="3143846647" sldId="6801"/>
        </pc:sldMkLst>
        <pc:spChg chg="mod">
          <ac:chgData name="Claudia Mora" userId="24c506dca79c9d25" providerId="LiveId" clId="{F40499E9-7425-4030-A2CB-83508D0AECD8}" dt="2024-05-28T17:26:09.814" v="325" actId="207"/>
          <ac:spMkLst>
            <pc:docMk/>
            <pc:sldMk cId="3143846647" sldId="6801"/>
            <ac:spMk id="4099" creationId="{E33BC82E-CBB4-414C-9433-F6C16940E45D}"/>
          </ac:spMkLst>
        </pc:spChg>
      </pc:sldChg>
      <pc:sldChg chg="modSp add mod">
        <pc:chgData name="Claudia Mora" userId="24c506dca79c9d25" providerId="LiveId" clId="{F40499E9-7425-4030-A2CB-83508D0AECD8}" dt="2024-05-28T17:26:23.052" v="328" actId="207"/>
        <pc:sldMkLst>
          <pc:docMk/>
          <pc:sldMk cId="1391810366" sldId="6802"/>
        </pc:sldMkLst>
        <pc:spChg chg="mod">
          <ac:chgData name="Claudia Mora" userId="24c506dca79c9d25" providerId="LiveId" clId="{F40499E9-7425-4030-A2CB-83508D0AECD8}" dt="2024-05-28T17:26:23.052" v="328" actId="207"/>
          <ac:spMkLst>
            <pc:docMk/>
            <pc:sldMk cId="1391810366" sldId="6802"/>
            <ac:spMk id="4099" creationId="{E33BC82E-CBB4-414C-9433-F6C16940E45D}"/>
          </ac:spMkLst>
        </pc:spChg>
      </pc:sldChg>
      <pc:sldChg chg="modSp add mod">
        <pc:chgData name="Claudia Mora" userId="24c506dca79c9d25" providerId="LiveId" clId="{F40499E9-7425-4030-A2CB-83508D0AECD8}" dt="2024-05-28T17:26:32.325" v="331" actId="207"/>
        <pc:sldMkLst>
          <pc:docMk/>
          <pc:sldMk cId="317940092" sldId="6803"/>
        </pc:sldMkLst>
        <pc:spChg chg="mod">
          <ac:chgData name="Claudia Mora" userId="24c506dca79c9d25" providerId="LiveId" clId="{F40499E9-7425-4030-A2CB-83508D0AECD8}" dt="2024-05-28T17:26:32.325" v="331" actId="207"/>
          <ac:spMkLst>
            <pc:docMk/>
            <pc:sldMk cId="317940092" sldId="6803"/>
            <ac:spMk id="4099" creationId="{E33BC82E-CBB4-414C-9433-F6C16940E45D}"/>
          </ac:spMkLst>
        </pc:spChg>
      </pc:sldChg>
      <pc:sldChg chg="modSp add mod">
        <pc:chgData name="Claudia Mora" userId="24c506dca79c9d25" providerId="LiveId" clId="{F40499E9-7425-4030-A2CB-83508D0AECD8}" dt="2024-05-28T17:37:56.667" v="417" actId="207"/>
        <pc:sldMkLst>
          <pc:docMk/>
          <pc:sldMk cId="120272843" sldId="6804"/>
        </pc:sldMkLst>
        <pc:spChg chg="mod">
          <ac:chgData name="Claudia Mora" userId="24c506dca79c9d25" providerId="LiveId" clId="{F40499E9-7425-4030-A2CB-83508D0AECD8}" dt="2024-05-28T17:37:56.667" v="417" actId="207"/>
          <ac:spMkLst>
            <pc:docMk/>
            <pc:sldMk cId="120272843" sldId="6804"/>
            <ac:spMk id="7171" creationId="{77B44E9F-17A4-4DD1-AAE0-157EA54C1C2B}"/>
          </ac:spMkLst>
        </pc:spChg>
      </pc:sldChg>
      <pc:sldChg chg="add del">
        <pc:chgData name="Claudia Mora" userId="24c506dca79c9d25" providerId="LiveId" clId="{F40499E9-7425-4030-A2CB-83508D0AECD8}" dt="2024-05-28T17:33:54.649" v="382" actId="47"/>
        <pc:sldMkLst>
          <pc:docMk/>
          <pc:sldMk cId="2745444908" sldId="6804"/>
        </pc:sldMkLst>
      </pc:sldChg>
      <pc:sldChg chg="modSp mod">
        <pc:chgData name="Claudia Mora" userId="24c506dca79c9d25" providerId="LiveId" clId="{F40499E9-7425-4030-A2CB-83508D0AECD8}" dt="2024-05-28T17:38:24.144" v="421" actId="207"/>
        <pc:sldMkLst>
          <pc:docMk/>
          <pc:sldMk cId="2324274881" sldId="6805"/>
        </pc:sldMkLst>
        <pc:spChg chg="mod">
          <ac:chgData name="Claudia Mora" userId="24c506dca79c9d25" providerId="LiveId" clId="{F40499E9-7425-4030-A2CB-83508D0AECD8}" dt="2024-05-28T17:38:24.144" v="421" actId="207"/>
          <ac:spMkLst>
            <pc:docMk/>
            <pc:sldMk cId="2324274881" sldId="6805"/>
            <ac:spMk id="7171" creationId="{77B44E9F-17A4-4DD1-AAE0-157EA54C1C2B}"/>
          </ac:spMkLst>
        </pc:spChg>
      </pc:sldChg>
      <pc:sldChg chg="modSp mod">
        <pc:chgData name="Claudia Mora" userId="24c506dca79c9d25" providerId="LiveId" clId="{F40499E9-7425-4030-A2CB-83508D0AECD8}" dt="2024-05-28T17:38:42.349" v="425" actId="207"/>
        <pc:sldMkLst>
          <pc:docMk/>
          <pc:sldMk cId="2043314376" sldId="6806"/>
        </pc:sldMkLst>
        <pc:spChg chg="mod">
          <ac:chgData name="Claudia Mora" userId="24c506dca79c9d25" providerId="LiveId" clId="{F40499E9-7425-4030-A2CB-83508D0AECD8}" dt="2024-05-28T17:38:42.349" v="425" actId="207"/>
          <ac:spMkLst>
            <pc:docMk/>
            <pc:sldMk cId="2043314376" sldId="6806"/>
            <ac:spMk id="7171" creationId="{77B44E9F-17A4-4DD1-AAE0-157EA54C1C2B}"/>
          </ac:spMkLst>
        </pc:spChg>
      </pc:sldChg>
      <pc:sldChg chg="modSp mod">
        <pc:chgData name="Claudia Mora" userId="24c506dca79c9d25" providerId="LiveId" clId="{F40499E9-7425-4030-A2CB-83508D0AECD8}" dt="2024-05-28T17:39:08.591" v="429" actId="207"/>
        <pc:sldMkLst>
          <pc:docMk/>
          <pc:sldMk cId="1273034428" sldId="6807"/>
        </pc:sldMkLst>
        <pc:spChg chg="mod">
          <ac:chgData name="Claudia Mora" userId="24c506dca79c9d25" providerId="LiveId" clId="{F40499E9-7425-4030-A2CB-83508D0AECD8}" dt="2024-05-28T17:39:08.591" v="429" actId="207"/>
          <ac:spMkLst>
            <pc:docMk/>
            <pc:sldMk cId="1273034428" sldId="6807"/>
            <ac:spMk id="3075" creationId="{3206C0AD-B6AC-4C4B-AB09-9771263E7215}"/>
          </ac:spMkLst>
        </pc:spChg>
      </pc:sldChg>
      <pc:sldChg chg="add del">
        <pc:chgData name="Claudia Mora" userId="24c506dca79c9d25" providerId="LiveId" clId="{F40499E9-7425-4030-A2CB-83508D0AECD8}" dt="2024-05-28T17:48:58.934" v="644" actId="47"/>
        <pc:sldMkLst>
          <pc:docMk/>
          <pc:sldMk cId="1487103197" sldId="6808"/>
        </pc:sldMkLst>
      </pc:sldChg>
      <pc:sldChg chg="modSp mod">
        <pc:chgData name="Claudia Mora" userId="24c506dca79c9d25" providerId="LiveId" clId="{F40499E9-7425-4030-A2CB-83508D0AECD8}" dt="2024-05-28T17:49:51.654" v="659" actId="207"/>
        <pc:sldMkLst>
          <pc:docMk/>
          <pc:sldMk cId="3883507437" sldId="6808"/>
        </pc:sldMkLst>
        <pc:spChg chg="mod">
          <ac:chgData name="Claudia Mora" userId="24c506dca79c9d25" providerId="LiveId" clId="{F40499E9-7425-4030-A2CB-83508D0AECD8}" dt="2024-05-28T17:49:51.654" v="659" actId="207"/>
          <ac:spMkLst>
            <pc:docMk/>
            <pc:sldMk cId="3883507437" sldId="6808"/>
            <ac:spMk id="38914" creationId="{00000000-0000-0000-0000-000000000000}"/>
          </ac:spMkLst>
        </pc:spChg>
      </pc:sldChg>
      <pc:sldChg chg="modSp mod">
        <pc:chgData name="Claudia Mora" userId="24c506dca79c9d25" providerId="LiveId" clId="{F40499E9-7425-4030-A2CB-83508D0AECD8}" dt="2024-05-28T17:53:21.442" v="663" actId="207"/>
        <pc:sldMkLst>
          <pc:docMk/>
          <pc:sldMk cId="3528205258" sldId="6809"/>
        </pc:sldMkLst>
        <pc:spChg chg="mod">
          <ac:chgData name="Claudia Mora" userId="24c506dca79c9d25" providerId="LiveId" clId="{F40499E9-7425-4030-A2CB-83508D0AECD8}" dt="2024-05-28T17:53:21.442" v="663" actId="207"/>
          <ac:spMkLst>
            <pc:docMk/>
            <pc:sldMk cId="3528205258" sldId="6809"/>
            <ac:spMk id="3075" creationId="{3206C0AD-B6AC-4C4B-AB09-9771263E7215}"/>
          </ac:spMkLst>
        </pc:spChg>
      </pc:sldChg>
      <pc:sldChg chg="add del">
        <pc:chgData name="Claudia Mora" userId="24c506dca79c9d25" providerId="LiveId" clId="{F40499E9-7425-4030-A2CB-83508D0AECD8}" dt="2024-05-28T17:55:39.085" v="738" actId="47"/>
        <pc:sldMkLst>
          <pc:docMk/>
          <pc:sldMk cId="2227228809" sldId="6810"/>
        </pc:sldMkLst>
      </pc:sldChg>
      <pc:sldChg chg="modSp add mod">
        <pc:chgData name="Claudia Mora" userId="24c506dca79c9d25" providerId="LiveId" clId="{F40499E9-7425-4030-A2CB-83508D0AECD8}" dt="2024-05-28T17:55:51.397" v="742" actId="207"/>
        <pc:sldMkLst>
          <pc:docMk/>
          <pc:sldMk cId="3170279009" sldId="6810"/>
        </pc:sldMkLst>
        <pc:spChg chg="mod">
          <ac:chgData name="Claudia Mora" userId="24c506dca79c9d25" providerId="LiveId" clId="{F40499E9-7425-4030-A2CB-83508D0AECD8}" dt="2024-05-28T17:55:51.397" v="742" actId="207"/>
          <ac:spMkLst>
            <pc:docMk/>
            <pc:sldMk cId="3170279009" sldId="6810"/>
            <ac:spMk id="7171" creationId="{42CB4090-338F-4E77-80EB-E997025F807E}"/>
          </ac:spMkLst>
        </pc:spChg>
      </pc:sldChg>
      <pc:sldChg chg="modSp mod">
        <pc:chgData name="Claudia Mora" userId="24c506dca79c9d25" providerId="LiveId" clId="{F40499E9-7425-4030-A2CB-83508D0AECD8}" dt="2024-05-28T17:56:49.788" v="749" actId="207"/>
        <pc:sldMkLst>
          <pc:docMk/>
          <pc:sldMk cId="2603094374" sldId="6811"/>
        </pc:sldMkLst>
        <pc:spChg chg="mod">
          <ac:chgData name="Claudia Mora" userId="24c506dca79c9d25" providerId="LiveId" clId="{F40499E9-7425-4030-A2CB-83508D0AECD8}" dt="2024-05-28T17:56:49.788" v="749" actId="207"/>
          <ac:spMkLst>
            <pc:docMk/>
            <pc:sldMk cId="2603094374" sldId="6811"/>
            <ac:spMk id="27650" creationId="{00000000-0000-0000-0000-000000000000}"/>
          </ac:spMkLst>
        </pc:spChg>
      </pc:sldChg>
      <pc:sldChg chg="modSp mod">
        <pc:chgData name="Claudia Mora" userId="24c506dca79c9d25" providerId="LiveId" clId="{F40499E9-7425-4030-A2CB-83508D0AECD8}" dt="2024-05-28T17:57:27.806" v="753" actId="115"/>
        <pc:sldMkLst>
          <pc:docMk/>
          <pc:sldMk cId="3348653889" sldId="6812"/>
        </pc:sldMkLst>
        <pc:spChg chg="mod">
          <ac:chgData name="Claudia Mora" userId="24c506dca79c9d25" providerId="LiveId" clId="{F40499E9-7425-4030-A2CB-83508D0AECD8}" dt="2024-05-28T17:57:27.806" v="753" actId="115"/>
          <ac:spMkLst>
            <pc:docMk/>
            <pc:sldMk cId="3348653889" sldId="6812"/>
            <ac:spMk id="7171" creationId="{42CB4090-338F-4E77-80EB-E997025F807E}"/>
          </ac:spMkLst>
        </pc:spChg>
      </pc:sldChg>
      <pc:sldChg chg="modSp mod">
        <pc:chgData name="Claudia Mora" userId="24c506dca79c9d25" providerId="LiveId" clId="{F40499E9-7425-4030-A2CB-83508D0AECD8}" dt="2024-05-28T18:05:09.727" v="786" actId="207"/>
        <pc:sldMkLst>
          <pc:docMk/>
          <pc:sldMk cId="2984839299" sldId="6813"/>
        </pc:sldMkLst>
        <pc:spChg chg="mod">
          <ac:chgData name="Claudia Mora" userId="24c506dca79c9d25" providerId="LiveId" clId="{F40499E9-7425-4030-A2CB-83508D0AECD8}" dt="2024-05-28T18:05:09.727" v="786" actId="207"/>
          <ac:spMkLst>
            <pc:docMk/>
            <pc:sldMk cId="2984839299" sldId="6813"/>
            <ac:spMk id="27650" creationId="{00000000-0000-0000-0000-000000000000}"/>
          </ac:spMkLst>
        </pc:spChg>
      </pc:sldChg>
      <pc:sldChg chg="add del">
        <pc:chgData name="Claudia Mora" userId="24c506dca79c9d25" providerId="LiveId" clId="{F40499E9-7425-4030-A2CB-83508D0AECD8}" dt="2024-05-28T18:04:48.253" v="783" actId="47"/>
        <pc:sldMkLst>
          <pc:docMk/>
          <pc:sldMk cId="2989363126" sldId="6813"/>
        </pc:sldMkLst>
      </pc:sldChg>
      <pc:sldChg chg="modSp mod">
        <pc:chgData name="Claudia Mora" userId="24c506dca79c9d25" providerId="LiveId" clId="{F40499E9-7425-4030-A2CB-83508D0AECD8}" dt="2024-05-28T18:05:39.311" v="790" actId="207"/>
        <pc:sldMkLst>
          <pc:docMk/>
          <pc:sldMk cId="1127256811" sldId="6814"/>
        </pc:sldMkLst>
        <pc:spChg chg="mod">
          <ac:chgData name="Claudia Mora" userId="24c506dca79c9d25" providerId="LiveId" clId="{F40499E9-7425-4030-A2CB-83508D0AECD8}" dt="2024-05-28T18:05:39.311" v="790" actId="207"/>
          <ac:spMkLst>
            <pc:docMk/>
            <pc:sldMk cId="1127256811" sldId="6814"/>
            <ac:spMk id="7171" creationId="{42CB4090-338F-4E77-80EB-E997025F807E}"/>
          </ac:spMkLst>
        </pc:spChg>
      </pc:sldChg>
      <pc:sldChg chg="addSp new mod">
        <pc:chgData name="Claudia Mora" userId="24c506dca79c9d25" providerId="LiveId" clId="{F40499E9-7425-4030-A2CB-83508D0AECD8}" dt="2024-05-28T18:09:31.037" v="859" actId="22"/>
        <pc:sldMkLst>
          <pc:docMk/>
          <pc:sldMk cId="2218730813" sldId="6815"/>
        </pc:sldMkLst>
        <pc:picChg chg="add">
          <ac:chgData name="Claudia Mora" userId="24c506dca79c9d25" providerId="LiveId" clId="{F40499E9-7425-4030-A2CB-83508D0AECD8}" dt="2024-05-28T18:09:31.037" v="859" actId="22"/>
          <ac:picMkLst>
            <pc:docMk/>
            <pc:sldMk cId="2218730813" sldId="6815"/>
            <ac:picMk id="5" creationId="{7E04964B-6AE2-F849-C952-635B7F10E8C7}"/>
          </ac:picMkLst>
        </pc:picChg>
      </pc:sldChg>
      <pc:sldChg chg="add del">
        <pc:chgData name="Claudia Mora" userId="24c506dca79c9d25" providerId="LiveId" clId="{F40499E9-7425-4030-A2CB-83508D0AECD8}" dt="2024-05-28T18:15:08.253" v="889" actId="47"/>
        <pc:sldMkLst>
          <pc:docMk/>
          <pc:sldMk cId="2633001800" sldId="6816"/>
        </pc:sldMkLst>
      </pc:sldChg>
      <pc:sldChg chg="modSp mod">
        <pc:chgData name="Claudia Mora" userId="24c506dca79c9d25" providerId="LiveId" clId="{F40499E9-7425-4030-A2CB-83508D0AECD8}" dt="2024-05-28T18:17:25.598" v="922" actId="207"/>
        <pc:sldMkLst>
          <pc:docMk/>
          <pc:sldMk cId="32460132" sldId="6819"/>
        </pc:sldMkLst>
        <pc:spChg chg="mod">
          <ac:chgData name="Claudia Mora" userId="24c506dca79c9d25" providerId="LiveId" clId="{F40499E9-7425-4030-A2CB-83508D0AECD8}" dt="2024-05-28T18:17:25.598" v="922" actId="207"/>
          <ac:spMkLst>
            <pc:docMk/>
            <pc:sldMk cId="32460132" sldId="6819"/>
            <ac:spMk id="7171" creationId="{42CB4090-338F-4E77-80EB-E997025F807E}"/>
          </ac:spMkLst>
        </pc:spChg>
      </pc:sldChg>
      <pc:sldChg chg="add del">
        <pc:chgData name="Claudia Mora" userId="24c506dca79c9d25" providerId="LiveId" clId="{F40499E9-7425-4030-A2CB-83508D0AECD8}" dt="2024-05-28T18:18:09.584" v="932" actId="47"/>
        <pc:sldMkLst>
          <pc:docMk/>
          <pc:sldMk cId="133384249" sldId="6820"/>
        </pc:sldMkLst>
      </pc:sldChg>
      <pc:sldChg chg="modSp mod">
        <pc:chgData name="Claudia Mora" userId="24c506dca79c9d25" providerId="LiveId" clId="{F40499E9-7425-4030-A2CB-83508D0AECD8}" dt="2024-05-28T18:18:57.601" v="937" actId="207"/>
        <pc:sldMkLst>
          <pc:docMk/>
          <pc:sldMk cId="3285747393" sldId="6820"/>
        </pc:sldMkLst>
        <pc:spChg chg="mod">
          <ac:chgData name="Claudia Mora" userId="24c506dca79c9d25" providerId="LiveId" clId="{F40499E9-7425-4030-A2CB-83508D0AECD8}" dt="2024-05-28T18:18:57.601" v="937" actId="207"/>
          <ac:spMkLst>
            <pc:docMk/>
            <pc:sldMk cId="3285747393" sldId="6820"/>
            <ac:spMk id="3075" creationId="{3206C0AD-B6AC-4C4B-AB09-9771263E7215}"/>
          </ac:spMkLst>
        </pc:spChg>
      </pc:sldChg>
      <pc:sldChg chg="add del">
        <pc:chgData name="Claudia Mora" userId="24c506dca79c9d25" providerId="LiveId" clId="{F40499E9-7425-4030-A2CB-83508D0AECD8}" dt="2024-05-28T18:17:17.124" v="919" actId="2890"/>
        <pc:sldMkLst>
          <pc:docMk/>
          <pc:sldMk cId="3782221202" sldId="6820"/>
        </pc:sldMkLst>
      </pc:sldChg>
      <pc:sldChg chg="modSp mod">
        <pc:chgData name="Claudia Mora" userId="24c506dca79c9d25" providerId="LiveId" clId="{F40499E9-7425-4030-A2CB-83508D0AECD8}" dt="2024-05-28T18:21:55.417" v="1050" actId="207"/>
        <pc:sldMkLst>
          <pc:docMk/>
          <pc:sldMk cId="3951414715" sldId="6821"/>
        </pc:sldMkLst>
        <pc:spChg chg="mod">
          <ac:chgData name="Claudia Mora" userId="24c506dca79c9d25" providerId="LiveId" clId="{F40499E9-7425-4030-A2CB-83508D0AECD8}" dt="2024-05-28T18:21:55.417" v="1050" actId="207"/>
          <ac:spMkLst>
            <pc:docMk/>
            <pc:sldMk cId="3951414715" sldId="6821"/>
            <ac:spMk id="3075" creationId="{3206C0AD-B6AC-4C4B-AB09-9771263E7215}"/>
          </ac:spMkLst>
        </pc:spChg>
      </pc:sldChg>
      <pc:sldChg chg="add del">
        <pc:chgData name="Claudia Mora" userId="24c506dca79c9d25" providerId="LiveId" clId="{F40499E9-7425-4030-A2CB-83508D0AECD8}" dt="2024-05-28T18:20:54.886" v="1046" actId="47"/>
        <pc:sldMkLst>
          <pc:docMk/>
          <pc:sldMk cId="4235269781" sldId="6821"/>
        </pc:sldMkLst>
      </pc:sldChg>
      <pc:sldChg chg="modSp mod">
        <pc:chgData name="Claudia Mora" userId="24c506dca79c9d25" providerId="LiveId" clId="{F40499E9-7425-4030-A2CB-83508D0AECD8}" dt="2024-05-28T18:22:11.663" v="1053" actId="207"/>
        <pc:sldMkLst>
          <pc:docMk/>
          <pc:sldMk cId="3228880080" sldId="6822"/>
        </pc:sldMkLst>
        <pc:spChg chg="mod">
          <ac:chgData name="Claudia Mora" userId="24c506dca79c9d25" providerId="LiveId" clId="{F40499E9-7425-4030-A2CB-83508D0AECD8}" dt="2024-05-28T18:22:11.663" v="1053" actId="207"/>
          <ac:spMkLst>
            <pc:docMk/>
            <pc:sldMk cId="3228880080" sldId="6822"/>
            <ac:spMk id="3075" creationId="{3206C0AD-B6AC-4C4B-AB09-9771263E7215}"/>
          </ac:spMkLst>
        </pc:spChg>
      </pc:sldChg>
      <pc:sldChg chg="modSp mod">
        <pc:chgData name="Claudia Mora" userId="24c506dca79c9d25" providerId="LiveId" clId="{F40499E9-7425-4030-A2CB-83508D0AECD8}" dt="2024-05-28T18:22:30.572" v="1056" actId="207"/>
        <pc:sldMkLst>
          <pc:docMk/>
          <pc:sldMk cId="1439927717" sldId="6823"/>
        </pc:sldMkLst>
        <pc:spChg chg="mod">
          <ac:chgData name="Claudia Mora" userId="24c506dca79c9d25" providerId="LiveId" clId="{F40499E9-7425-4030-A2CB-83508D0AECD8}" dt="2024-05-28T18:22:30.572" v="1056" actId="207"/>
          <ac:spMkLst>
            <pc:docMk/>
            <pc:sldMk cId="1439927717" sldId="6823"/>
            <ac:spMk id="3075" creationId="{3206C0AD-B6AC-4C4B-AB09-9771263E7215}"/>
          </ac:spMkLst>
        </pc:spChg>
      </pc:sldChg>
      <pc:sldChg chg="modSp mod">
        <pc:chgData name="Claudia Mora" userId="24c506dca79c9d25" providerId="LiveId" clId="{F40499E9-7425-4030-A2CB-83508D0AECD8}" dt="2024-05-28T18:22:43.831" v="1059" actId="207"/>
        <pc:sldMkLst>
          <pc:docMk/>
          <pc:sldMk cId="4042753834" sldId="6824"/>
        </pc:sldMkLst>
        <pc:spChg chg="mod">
          <ac:chgData name="Claudia Mora" userId="24c506dca79c9d25" providerId="LiveId" clId="{F40499E9-7425-4030-A2CB-83508D0AECD8}" dt="2024-05-28T18:22:43.831" v="1059" actId="207"/>
          <ac:spMkLst>
            <pc:docMk/>
            <pc:sldMk cId="4042753834" sldId="6824"/>
            <ac:spMk id="3075" creationId="{3206C0AD-B6AC-4C4B-AB09-9771263E7215}"/>
          </ac:spMkLst>
        </pc:spChg>
      </pc:sldChg>
      <pc:sldChg chg="modSp mod">
        <pc:chgData name="Claudia Mora" userId="24c506dca79c9d25" providerId="LiveId" clId="{F40499E9-7425-4030-A2CB-83508D0AECD8}" dt="2024-05-28T18:23:14.842" v="1065" actId="207"/>
        <pc:sldMkLst>
          <pc:docMk/>
          <pc:sldMk cId="4046675938" sldId="6825"/>
        </pc:sldMkLst>
        <pc:spChg chg="mod">
          <ac:chgData name="Claudia Mora" userId="24c506dca79c9d25" providerId="LiveId" clId="{F40499E9-7425-4030-A2CB-83508D0AECD8}" dt="2024-05-28T18:23:14.842" v="1065" actId="207"/>
          <ac:spMkLst>
            <pc:docMk/>
            <pc:sldMk cId="4046675938" sldId="6825"/>
            <ac:spMk id="3075" creationId="{3206C0AD-B6AC-4C4B-AB09-9771263E7215}"/>
          </ac:spMkLst>
        </pc:spChg>
      </pc:sldChg>
      <pc:sldChg chg="modSp mod">
        <pc:chgData name="Claudia Mora" userId="24c506dca79c9d25" providerId="LiveId" clId="{F40499E9-7425-4030-A2CB-83508D0AECD8}" dt="2024-05-28T18:23:06.956" v="1062" actId="207"/>
        <pc:sldMkLst>
          <pc:docMk/>
          <pc:sldMk cId="1731675646" sldId="6826"/>
        </pc:sldMkLst>
        <pc:spChg chg="mod">
          <ac:chgData name="Claudia Mora" userId="24c506dca79c9d25" providerId="LiveId" clId="{F40499E9-7425-4030-A2CB-83508D0AECD8}" dt="2024-05-28T18:23:06.956" v="1062" actId="207"/>
          <ac:spMkLst>
            <pc:docMk/>
            <pc:sldMk cId="1731675646" sldId="6826"/>
            <ac:spMk id="3075" creationId="{3206C0AD-B6AC-4C4B-AB09-9771263E7215}"/>
          </ac:spMkLst>
        </pc:spChg>
      </pc:sldChg>
      <pc:sldChg chg="modSp mod">
        <pc:chgData name="Claudia Mora" userId="24c506dca79c9d25" providerId="LiveId" clId="{F40499E9-7425-4030-A2CB-83508D0AECD8}" dt="2024-05-28T18:23:27.076" v="1068" actId="207"/>
        <pc:sldMkLst>
          <pc:docMk/>
          <pc:sldMk cId="1469684424" sldId="6827"/>
        </pc:sldMkLst>
        <pc:spChg chg="mod">
          <ac:chgData name="Claudia Mora" userId="24c506dca79c9d25" providerId="LiveId" clId="{F40499E9-7425-4030-A2CB-83508D0AECD8}" dt="2024-05-28T18:23:27.076" v="1068" actId="207"/>
          <ac:spMkLst>
            <pc:docMk/>
            <pc:sldMk cId="1469684424" sldId="6827"/>
            <ac:spMk id="3075" creationId="{3206C0AD-B6AC-4C4B-AB09-9771263E7215}"/>
          </ac:spMkLst>
        </pc:spChg>
      </pc:sldChg>
      <pc:sldChg chg="modSp add mod">
        <pc:chgData name="Claudia Mora" userId="24c506dca79c9d25" providerId="LiveId" clId="{F40499E9-7425-4030-A2CB-83508D0AECD8}" dt="2024-05-29T01:21:51.840" v="1301" actId="5793"/>
        <pc:sldMkLst>
          <pc:docMk/>
          <pc:sldMk cId="2350366962" sldId="6828"/>
        </pc:sldMkLst>
        <pc:spChg chg="mod">
          <ac:chgData name="Claudia Mora" userId="24c506dca79c9d25" providerId="LiveId" clId="{F40499E9-7425-4030-A2CB-83508D0AECD8}" dt="2024-05-29T01:21:51.840" v="1301" actId="5793"/>
          <ac:spMkLst>
            <pc:docMk/>
            <pc:sldMk cId="2350366962" sldId="6828"/>
            <ac:spMk id="7171" creationId="{1CF04DE5-0F11-499F-9089-872417E25B1B}"/>
          </ac:spMkLst>
        </pc:spChg>
      </pc:sldChg>
      <pc:sldChg chg="modSp mod">
        <pc:chgData name="Claudia Mora" userId="24c506dca79c9d25" providerId="LiveId" clId="{F40499E9-7425-4030-A2CB-83508D0AECD8}" dt="2024-05-29T01:22:09.193" v="1313" actId="5793"/>
        <pc:sldMkLst>
          <pc:docMk/>
          <pc:sldMk cId="2353429513" sldId="6829"/>
        </pc:sldMkLst>
        <pc:spChg chg="mod">
          <ac:chgData name="Claudia Mora" userId="24c506dca79c9d25" providerId="LiveId" clId="{F40499E9-7425-4030-A2CB-83508D0AECD8}" dt="2024-05-29T01:22:09.193" v="1313" actId="5793"/>
          <ac:spMkLst>
            <pc:docMk/>
            <pc:sldMk cId="2353429513" sldId="6829"/>
            <ac:spMk id="7171" creationId="{1CF04DE5-0F11-499F-9089-872417E25B1B}"/>
          </ac:spMkLst>
        </pc:spChg>
      </pc:sldChg>
      <pc:sldChg chg="modSp mod">
        <pc:chgData name="Claudia Mora" userId="24c506dca79c9d25" providerId="LiveId" clId="{F40499E9-7425-4030-A2CB-83508D0AECD8}" dt="2024-05-29T01:22:23.887" v="1325" actId="5793"/>
        <pc:sldMkLst>
          <pc:docMk/>
          <pc:sldMk cId="611514933" sldId="6830"/>
        </pc:sldMkLst>
        <pc:spChg chg="mod">
          <ac:chgData name="Claudia Mora" userId="24c506dca79c9d25" providerId="LiveId" clId="{F40499E9-7425-4030-A2CB-83508D0AECD8}" dt="2024-05-29T01:22:23.887" v="1325" actId="5793"/>
          <ac:spMkLst>
            <pc:docMk/>
            <pc:sldMk cId="611514933" sldId="6830"/>
            <ac:spMk id="7171" creationId="{1CF04DE5-0F11-499F-9089-872417E25B1B}"/>
          </ac:spMkLst>
        </pc:spChg>
      </pc:sldChg>
      <pc:sldChg chg="modSp mod">
        <pc:chgData name="Claudia Mora" userId="24c506dca79c9d25" providerId="LiveId" clId="{F40499E9-7425-4030-A2CB-83508D0AECD8}" dt="2024-05-29T01:22:36.686" v="1337" actId="5793"/>
        <pc:sldMkLst>
          <pc:docMk/>
          <pc:sldMk cId="826031593" sldId="6831"/>
        </pc:sldMkLst>
        <pc:spChg chg="mod">
          <ac:chgData name="Claudia Mora" userId="24c506dca79c9d25" providerId="LiveId" clId="{F40499E9-7425-4030-A2CB-83508D0AECD8}" dt="2024-05-29T01:22:36.686" v="1337" actId="5793"/>
          <ac:spMkLst>
            <pc:docMk/>
            <pc:sldMk cId="826031593" sldId="6831"/>
            <ac:spMk id="7171" creationId="{1CF04DE5-0F11-499F-9089-872417E25B1B}"/>
          </ac:spMkLst>
        </pc:spChg>
      </pc:sldChg>
      <pc:sldChg chg="modSp del mod">
        <pc:chgData name="Claudia Mora" userId="24c506dca79c9d25" providerId="LiveId" clId="{F40499E9-7425-4030-A2CB-83508D0AECD8}" dt="2024-05-29T01:09:23.204" v="1240" actId="47"/>
        <pc:sldMkLst>
          <pc:docMk/>
          <pc:sldMk cId="179231280" sldId="6832"/>
        </pc:sldMkLst>
        <pc:spChg chg="mod">
          <ac:chgData name="Claudia Mora" userId="24c506dca79c9d25" providerId="LiveId" clId="{F40499E9-7425-4030-A2CB-83508D0AECD8}" dt="2024-05-29T01:05:46.006" v="1193" actId="20577"/>
          <ac:spMkLst>
            <pc:docMk/>
            <pc:sldMk cId="179231280" sldId="6832"/>
            <ac:spMk id="7171" creationId="{1CF04DE5-0F11-499F-9089-872417E25B1B}"/>
          </ac:spMkLst>
        </pc:spChg>
      </pc:sldChg>
      <pc:sldChg chg="modSp mod">
        <pc:chgData name="Claudia Mora" userId="24c506dca79c9d25" providerId="LiveId" clId="{F40499E9-7425-4030-A2CB-83508D0AECD8}" dt="2024-05-29T01:23:48.167" v="1356" actId="5793"/>
        <pc:sldMkLst>
          <pc:docMk/>
          <pc:sldMk cId="2671654082" sldId="6833"/>
        </pc:sldMkLst>
        <pc:spChg chg="mod">
          <ac:chgData name="Claudia Mora" userId="24c506dca79c9d25" providerId="LiveId" clId="{F40499E9-7425-4030-A2CB-83508D0AECD8}" dt="2024-05-29T01:23:48.167" v="1356" actId="5793"/>
          <ac:spMkLst>
            <pc:docMk/>
            <pc:sldMk cId="2671654082" sldId="6833"/>
            <ac:spMk id="7171" creationId="{1CF04DE5-0F11-499F-9089-872417E25B1B}"/>
          </ac:spMkLst>
        </pc:spChg>
      </pc:sldChg>
      <pc:sldChg chg="modSp mod">
        <pc:chgData name="Claudia Mora" userId="24c506dca79c9d25" providerId="LiveId" clId="{F40499E9-7425-4030-A2CB-83508D0AECD8}" dt="2024-05-29T01:24:09.569" v="1368" actId="5793"/>
        <pc:sldMkLst>
          <pc:docMk/>
          <pc:sldMk cId="3338842689" sldId="6834"/>
        </pc:sldMkLst>
        <pc:spChg chg="mod">
          <ac:chgData name="Claudia Mora" userId="24c506dca79c9d25" providerId="LiveId" clId="{F40499E9-7425-4030-A2CB-83508D0AECD8}" dt="2024-05-29T01:24:09.569" v="1368" actId="5793"/>
          <ac:spMkLst>
            <pc:docMk/>
            <pc:sldMk cId="3338842689" sldId="6834"/>
            <ac:spMk id="7171" creationId="{1CF04DE5-0F11-499F-9089-872417E25B1B}"/>
          </ac:spMkLst>
        </pc:spChg>
      </pc:sldChg>
      <pc:sldChg chg="modSp mod">
        <pc:chgData name="Claudia Mora" userId="24c506dca79c9d25" providerId="LiveId" clId="{F40499E9-7425-4030-A2CB-83508D0AECD8}" dt="2024-05-29T01:23:30.302" v="1344" actId="207"/>
        <pc:sldMkLst>
          <pc:docMk/>
          <pc:sldMk cId="201523689" sldId="6836"/>
        </pc:sldMkLst>
        <pc:spChg chg="mod">
          <ac:chgData name="Claudia Mora" userId="24c506dca79c9d25" providerId="LiveId" clId="{F40499E9-7425-4030-A2CB-83508D0AECD8}" dt="2024-05-29T01:23:30.302" v="1344" actId="207"/>
          <ac:spMkLst>
            <pc:docMk/>
            <pc:sldMk cId="201523689" sldId="6836"/>
            <ac:spMk id="7171" creationId="{1CF04DE5-0F11-499F-9089-872417E25B1B}"/>
          </ac:spMkLst>
        </pc:spChg>
      </pc:sldChg>
      <pc:sldChg chg="modSp add mod">
        <pc:chgData name="Claudia Mora" userId="24c506dca79c9d25" providerId="LiveId" clId="{F40499E9-7425-4030-A2CB-83508D0AECD8}" dt="2024-05-29T01:33:17.727" v="1492" actId="207"/>
        <pc:sldMkLst>
          <pc:docMk/>
          <pc:sldMk cId="1952436348" sldId="6837"/>
        </pc:sldMkLst>
        <pc:spChg chg="mod">
          <ac:chgData name="Claudia Mora" userId="24c506dca79c9d25" providerId="LiveId" clId="{F40499E9-7425-4030-A2CB-83508D0AECD8}" dt="2024-05-29T01:33:17.727" v="1492" actId="207"/>
          <ac:spMkLst>
            <pc:docMk/>
            <pc:sldMk cId="1952436348" sldId="6837"/>
            <ac:spMk id="7171" creationId="{28D9D57B-45AB-4BB4-A5D4-80E6F6D6FC79}"/>
          </ac:spMkLst>
        </pc:spChg>
      </pc:sldChg>
      <pc:sldChg chg="modSp add mod">
        <pc:chgData name="Claudia Mora" userId="24c506dca79c9d25" providerId="LiveId" clId="{F40499E9-7425-4030-A2CB-83508D0AECD8}" dt="2024-05-29T01:34:34.326" v="1508" actId="207"/>
        <pc:sldMkLst>
          <pc:docMk/>
          <pc:sldMk cId="2158632954" sldId="6838"/>
        </pc:sldMkLst>
        <pc:spChg chg="mod">
          <ac:chgData name="Claudia Mora" userId="24c506dca79c9d25" providerId="LiveId" clId="{F40499E9-7425-4030-A2CB-83508D0AECD8}" dt="2024-05-29T01:34:34.326" v="1508" actId="207"/>
          <ac:spMkLst>
            <pc:docMk/>
            <pc:sldMk cId="2158632954" sldId="6838"/>
            <ac:spMk id="27650" creationId="{00000000-0000-0000-0000-000000000000}"/>
          </ac:spMkLst>
        </pc:spChg>
      </pc:sldChg>
      <pc:sldChg chg="modSp mod">
        <pc:chgData name="Claudia Mora" userId="24c506dca79c9d25" providerId="LiveId" clId="{F40499E9-7425-4030-A2CB-83508D0AECD8}" dt="2024-05-29T01:35:52.485" v="1514" actId="207"/>
        <pc:sldMkLst>
          <pc:docMk/>
          <pc:sldMk cId="431597650" sldId="6841"/>
        </pc:sldMkLst>
        <pc:spChg chg="mod">
          <ac:chgData name="Claudia Mora" userId="24c506dca79c9d25" providerId="LiveId" clId="{F40499E9-7425-4030-A2CB-83508D0AECD8}" dt="2024-05-29T01:35:52.485" v="1514" actId="207"/>
          <ac:spMkLst>
            <pc:docMk/>
            <pc:sldMk cId="431597650" sldId="6841"/>
            <ac:spMk id="7171" creationId="{28D9D57B-45AB-4BB4-A5D4-80E6F6D6FC79}"/>
          </ac:spMkLst>
        </pc:spChg>
      </pc:sldChg>
      <pc:sldChg chg="add del">
        <pc:chgData name="Claudia Mora" userId="24c506dca79c9d25" providerId="LiveId" clId="{F40499E9-7425-4030-A2CB-83508D0AECD8}" dt="2024-05-29T01:41:05.427" v="1670" actId="47"/>
        <pc:sldMkLst>
          <pc:docMk/>
          <pc:sldMk cId="3501398819" sldId="6842"/>
        </pc:sldMkLst>
      </pc:sldChg>
      <pc:sldChg chg="modSp add mod">
        <pc:chgData name="Claudia Mora" userId="24c506dca79c9d25" providerId="LiveId" clId="{F40499E9-7425-4030-A2CB-83508D0AECD8}" dt="2024-05-29T01:59:20.312" v="2105" actId="207"/>
        <pc:sldMkLst>
          <pc:docMk/>
          <pc:sldMk cId="2723725384" sldId="6843"/>
        </pc:sldMkLst>
        <pc:spChg chg="mod">
          <ac:chgData name="Claudia Mora" userId="24c506dca79c9d25" providerId="LiveId" clId="{F40499E9-7425-4030-A2CB-83508D0AECD8}" dt="2024-05-29T01:59:20.312" v="2105" actId="207"/>
          <ac:spMkLst>
            <pc:docMk/>
            <pc:sldMk cId="2723725384" sldId="6843"/>
            <ac:spMk id="92163" creationId="{00000000-0000-0000-0000-000000000000}"/>
          </ac:spMkLst>
        </pc:spChg>
      </pc:sldChg>
      <pc:sldChg chg="add del">
        <pc:chgData name="Claudia Mora" userId="24c506dca79c9d25" providerId="LiveId" clId="{F40499E9-7425-4030-A2CB-83508D0AECD8}" dt="2024-05-29T01:47:10.551" v="1820" actId="47"/>
        <pc:sldMkLst>
          <pc:docMk/>
          <pc:sldMk cId="4160269744" sldId="6843"/>
        </pc:sldMkLst>
      </pc:sldChg>
      <pc:sldChg chg="modSp mod">
        <pc:chgData name="Claudia Mora" userId="24c506dca79c9d25" providerId="LiveId" clId="{F40499E9-7425-4030-A2CB-83508D0AECD8}" dt="2024-05-29T02:18:14.465" v="2212" actId="207"/>
        <pc:sldMkLst>
          <pc:docMk/>
          <pc:sldMk cId="3296754408" sldId="6844"/>
        </pc:sldMkLst>
        <pc:spChg chg="mod">
          <ac:chgData name="Claudia Mora" userId="24c506dca79c9d25" providerId="LiveId" clId="{F40499E9-7425-4030-A2CB-83508D0AECD8}" dt="2024-05-29T02:18:14.465" v="2212" actId="207"/>
          <ac:spMkLst>
            <pc:docMk/>
            <pc:sldMk cId="3296754408" sldId="6844"/>
            <ac:spMk id="92163" creationId="{00000000-0000-0000-0000-000000000000}"/>
          </ac:spMkLst>
        </pc:spChg>
      </pc:sldChg>
      <pc:sldChg chg="add del">
        <pc:chgData name="Claudia Mora" userId="24c506dca79c9d25" providerId="LiveId" clId="{F40499E9-7425-4030-A2CB-83508D0AECD8}" dt="2024-06-15T22:28:07.717" v="2882" actId="2890"/>
        <pc:sldMkLst>
          <pc:docMk/>
          <pc:sldMk cId="1042621883" sldId="6845"/>
        </pc:sldMkLst>
      </pc:sldChg>
      <pc:sldChg chg="add del">
        <pc:chgData name="Claudia Mora" userId="24c506dca79c9d25" providerId="LiveId" clId="{F40499E9-7425-4030-A2CB-83508D0AECD8}" dt="2024-05-29T02:39:43.030" v="2833" actId="47"/>
        <pc:sldMkLst>
          <pc:docMk/>
          <pc:sldMk cId="3150634169" sldId="6845"/>
        </pc:sldMkLst>
      </pc:sldChg>
      <pc:sldChg chg="del">
        <pc:chgData name="Claudia Mora" userId="24c506dca79c9d25" providerId="LiveId" clId="{F40499E9-7425-4030-A2CB-83508D0AECD8}" dt="2024-06-15T14:06:13.058" v="2876"/>
        <pc:sldMkLst>
          <pc:docMk/>
          <pc:sldMk cId="3352694758" sldId="68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2064513" y="180762"/>
            <a:ext cx="3847253" cy="547446"/>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 – 001 - James Introduction</a:t>
            </a:r>
          </a:p>
          <a:p>
            <a:pPr>
              <a:defRPr/>
            </a:pPr>
            <a:r>
              <a:rPr lang="en-US" sz="1500" dirty="0"/>
              <a:t>09-02-2020</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6627927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9/16/2024</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Presidente– </a:t>
            </a:r>
            <a:r>
              <a:rPr lang="en-US" altLang="en-US" sz="2000" kern="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Seminario</a:t>
            </a: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2000" kern="0"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Teológico</a:t>
            </a: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Chafer</a:t>
            </a: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PRACTICANDO LA JUSTICIA</a:t>
            </a:r>
          </a:p>
        </p:txBody>
      </p:sp>
      <p:sp>
        <p:nvSpPr>
          <p:cNvPr id="4" name="Rectangle 1">
            <a:extLst>
              <a:ext uri="{FF2B5EF4-FFF2-40B4-BE49-F238E27FC236}">
                <a16:creationId xmlns:a16="http://schemas.microsoft.com/office/drawing/2014/main" id="{EE5A553F-ABCC-D5B0-EDCD-21F760DCD1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2">
            <a:extLst>
              <a:ext uri="{FF2B5EF4-FFF2-40B4-BE49-F238E27FC236}">
                <a16:creationId xmlns:a16="http://schemas.microsoft.com/office/drawing/2014/main" id="{FFC0E713-A5B0-19F9-19D6-BCE317E5A25C}"/>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6" name="Rectangle 3">
            <a:extLst>
              <a:ext uri="{FF2B5EF4-FFF2-40B4-BE49-F238E27FC236}">
                <a16:creationId xmlns:a16="http://schemas.microsoft.com/office/drawing/2014/main" id="{8A643015-057D-2FE2-3262-0EFE1521FF88}"/>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7" name="Rectangle 4">
            <a:extLst>
              <a:ext uri="{FF2B5EF4-FFF2-40B4-BE49-F238E27FC236}">
                <a16:creationId xmlns:a16="http://schemas.microsoft.com/office/drawing/2014/main" id="{DB895107-6D6B-23FB-480F-F91763E36A27}"/>
              </a:ext>
            </a:extLst>
          </p:cNvPr>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26" name="Picture 25">
            <a:extLst>
              <a:ext uri="{FF2B5EF4-FFF2-40B4-BE49-F238E27FC236}">
                <a16:creationId xmlns:a16="http://schemas.microsoft.com/office/drawing/2014/main" id="{19E43641-7183-B9F3-3E5A-E9F3AC85B414}"/>
              </a:ext>
            </a:extLst>
          </p:cNvPr>
          <p:cNvPicPr>
            <a:picLocks noChangeAspect="1"/>
          </p:cNvPicPr>
          <p:nvPr/>
        </p:nvPicPr>
        <p:blipFill>
          <a:blip r:embed="rId3"/>
          <a:srcRect t="1940"/>
          <a:stretch/>
        </p:blipFill>
        <p:spPr>
          <a:xfrm>
            <a:off x="1919780" y="1524000"/>
            <a:ext cx="5010626" cy="3300798"/>
          </a:xfrm>
          <a:prstGeom prst="rect">
            <a:avLst/>
          </a:prstGeom>
        </p:spPr>
      </p:pic>
      <p:sp>
        <p:nvSpPr>
          <p:cNvPr id="27" name="TextBox 26">
            <a:extLst>
              <a:ext uri="{FF2B5EF4-FFF2-40B4-BE49-F238E27FC236}">
                <a16:creationId xmlns:a16="http://schemas.microsoft.com/office/drawing/2014/main" id="{1C6A61CE-E8FA-98F1-BE93-91A9C5C0D3F1}"/>
              </a:ext>
            </a:extLst>
          </p:cNvPr>
          <p:cNvSpPr txBox="1"/>
          <p:nvPr/>
        </p:nvSpPr>
        <p:spPr>
          <a:xfrm>
            <a:off x="4229100" y="2969567"/>
            <a:ext cx="228600" cy="461665"/>
          </a:xfrm>
          <a:prstGeom prst="rect">
            <a:avLst/>
          </a:prstGeom>
          <a:noFill/>
        </p:spPr>
        <p:txBody>
          <a:bodyPr wrap="square" rtlCol="0">
            <a:spAutoFit/>
          </a:bodyPr>
          <a:lstStyle/>
          <a:p>
            <a:pPr algn="ctr"/>
            <a:r>
              <a:rPr lang="es-CO" b="1" i="1" dirty="0">
                <a:solidFill>
                  <a:schemeClr val="bg2"/>
                </a:solidFill>
                <a:latin typeface="Vladimir Script" panose="03050402040407070305" pitchFamily="66" charset="0"/>
              </a:rPr>
              <a:t>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5E1F672-7B7A-4239-99F8-EA3938CCF04D}"/>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Paternidad</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Literaria</a:t>
            </a:r>
            <a:endParaRPr lang="en-US" altLang="en-US" sz="3600" dirty="0">
              <a:effectLst>
                <a:outerShdw blurRad="38100" dist="38100" dir="2700000" algn="tl">
                  <a:srgbClr val="000000">
                    <a:alpha val="43137"/>
                  </a:srgbClr>
                </a:outerShdw>
              </a:effectLst>
            </a:endParaRPr>
          </a:p>
        </p:txBody>
      </p:sp>
      <p:sp>
        <p:nvSpPr>
          <p:cNvPr id="4099" name="Rectangle 3">
            <a:extLst>
              <a:ext uri="{FF2B5EF4-FFF2-40B4-BE49-F238E27FC236}">
                <a16:creationId xmlns:a16="http://schemas.microsoft.com/office/drawing/2014/main" id="{E33BC82E-CBB4-414C-9433-F6C16940E45D}"/>
              </a:ext>
            </a:extLst>
          </p:cNvPr>
          <p:cNvSpPr>
            <a:spLocks noGrp="1" noChangeArrowheads="1"/>
          </p:cNvSpPr>
          <p:nvPr>
            <p:ph type="body" idx="1"/>
          </p:nvPr>
        </p:nvSpPr>
        <p:spPr>
          <a:xfrm>
            <a:off x="838200" y="1371600"/>
            <a:ext cx="7467600" cy="35052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Padre de Judas (No </a:t>
            </a:r>
            <a:r>
              <a:rPr lang="en-US" dirty="0" err="1">
                <a:effectLst>
                  <a:outerShdw blurRad="38100" dist="38100" dir="2700000" algn="tl">
                    <a:srgbClr val="000000">
                      <a:alpha val="43137"/>
                    </a:srgbClr>
                  </a:outerShdw>
                </a:effectLst>
              </a:rPr>
              <a:t>el</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Iscariote</a:t>
            </a:r>
            <a:r>
              <a:rPr lang="en-US" dirty="0">
                <a:effectLst>
                  <a:outerShdw blurRad="38100" dist="38100" dir="2700000" algn="tl">
                    <a:srgbClr val="000000">
                      <a:alpha val="43137"/>
                    </a:srgbClr>
                  </a:outerShdw>
                </a:effectLst>
              </a:rPr>
              <a:t>)</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El </a:t>
            </a:r>
            <a:r>
              <a:rPr lang="en-US" dirty="0" err="1">
                <a:effectLst>
                  <a:outerShdw blurRad="38100" dist="38100" dir="2700000" algn="tl">
                    <a:srgbClr val="000000">
                      <a:alpha val="43137"/>
                    </a:srgbClr>
                  </a:outerShdw>
                </a:effectLst>
              </a:rPr>
              <a:t>hijo</a:t>
            </a:r>
            <a:r>
              <a:rPr lang="en-US" dirty="0">
                <a:effectLst>
                  <a:outerShdw blurRad="38100" dist="38100" dir="2700000" algn="tl">
                    <a:srgbClr val="000000">
                      <a:alpha val="43137"/>
                    </a:srgbClr>
                  </a:outerShdw>
                </a:effectLst>
              </a:rPr>
              <a:t> de </a:t>
            </a:r>
            <a:r>
              <a:rPr lang="en-US" dirty="0" err="1">
                <a:effectLst>
                  <a:outerShdw blurRad="38100" dist="38100" dir="2700000" algn="tl">
                    <a:srgbClr val="000000">
                      <a:alpha val="43137"/>
                    </a:srgbClr>
                  </a:outerShdw>
                </a:effectLst>
              </a:rPr>
              <a:t>Alfeo</a:t>
            </a:r>
            <a:endParaRPr lang="en-US" dirty="0">
              <a:effectLst>
                <a:outerShdw blurRad="38100" dist="38100" dir="2700000" algn="tl">
                  <a:srgbClr val="000000">
                    <a:alpha val="43137"/>
                  </a:srgbClr>
                </a:outerShdw>
              </a:effectLst>
            </a:endParaRPr>
          </a:p>
          <a:p>
            <a:pPr marL="457200" indent="-457200" eaLnBrk="1" hangingPunct="1">
              <a:spcBef>
                <a:spcPts val="0"/>
              </a:spcBef>
              <a:spcAft>
                <a:spcPts val="3600"/>
              </a:spcAft>
              <a:defRPr/>
            </a:pPr>
            <a:r>
              <a:rPr lang="es-ES" dirty="0">
                <a:effectLst>
                  <a:outerShdw blurRad="38100" dist="38100" dir="2700000" algn="tl">
                    <a:srgbClr val="000000">
                      <a:alpha val="43137"/>
                    </a:srgbClr>
                  </a:outerShdw>
                </a:effectLst>
              </a:rPr>
              <a:t>Hijo de Zebedeo y hermano de Juan</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El </a:t>
            </a:r>
            <a:r>
              <a:rPr lang="en-US" b="1" u="sng" dirty="0" err="1">
                <a:solidFill>
                  <a:srgbClr val="FFFFCC"/>
                </a:solidFill>
                <a:effectLst>
                  <a:outerShdw blurRad="38100" dist="38100" dir="2700000" algn="tl">
                    <a:srgbClr val="000000">
                      <a:alpha val="43137"/>
                    </a:srgbClr>
                  </a:outerShdw>
                </a:effectLst>
              </a:rPr>
              <a:t>hermanastro</a:t>
            </a:r>
            <a:r>
              <a:rPr lang="en-US" b="1" u="sng" dirty="0">
                <a:solidFill>
                  <a:srgbClr val="FFFFCC"/>
                </a:solidFill>
                <a:effectLst>
                  <a:outerShdw blurRad="38100" dist="38100" dir="2700000" algn="tl">
                    <a:srgbClr val="000000">
                      <a:alpha val="43137"/>
                    </a:srgbClr>
                  </a:outerShdw>
                </a:effectLst>
              </a:rPr>
              <a:t> de Cristo</a:t>
            </a:r>
          </a:p>
        </p:txBody>
      </p:sp>
      <p:pic>
        <p:nvPicPr>
          <p:cNvPr id="2" name="Picture 1">
            <a:extLst>
              <a:ext uri="{FF2B5EF4-FFF2-40B4-BE49-F238E27FC236}">
                <a16:creationId xmlns:a16="http://schemas.microsoft.com/office/drawing/2014/main" id="{C24692D2-A38E-F078-E06C-C5DE919459E3}"/>
              </a:ext>
            </a:extLst>
          </p:cNvPr>
          <p:cNvPicPr>
            <a:picLocks noChangeAspect="1"/>
          </p:cNvPicPr>
          <p:nvPr/>
        </p:nvPicPr>
        <p:blipFill>
          <a:blip r:embed="rId2"/>
          <a:stretch>
            <a:fillRect/>
          </a:stretch>
        </p:blipFill>
        <p:spPr>
          <a:xfrm>
            <a:off x="3124201" y="4991143"/>
            <a:ext cx="2743200" cy="1784732"/>
          </a:xfrm>
          <a:prstGeom prst="rect">
            <a:avLst/>
          </a:prstGeom>
        </p:spPr>
      </p:pic>
    </p:spTree>
    <p:extLst>
      <p:ext uri="{BB962C8B-B14F-4D97-AF65-F5344CB8AC3E}">
        <p14:creationId xmlns:p14="http://schemas.microsoft.com/office/powerpoint/2010/main" val="317940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11424E1-E1BE-4974-A959-7A98A43F1152}"/>
              </a:ext>
            </a:extLst>
          </p:cNvPr>
          <p:cNvGraphicFramePr>
            <a:graphicFrameLocks noGrp="1"/>
          </p:cNvGraphicFramePr>
          <p:nvPr>
            <p:ph type="tbl" idx="1"/>
            <p:extLst>
              <p:ext uri="{D42A27DB-BD31-4B8C-83A1-F6EECF244321}">
                <p14:modId xmlns:p14="http://schemas.microsoft.com/office/powerpoint/2010/main" val="648528421"/>
              </p:ext>
            </p:extLst>
          </p:nvPr>
        </p:nvGraphicFramePr>
        <p:xfrm>
          <a:off x="328613" y="777875"/>
          <a:ext cx="8486776" cy="5515758"/>
        </p:xfrm>
        <a:graphic>
          <a:graphicData uri="http://schemas.openxmlformats.org/drawingml/2006/table">
            <a:tbl>
              <a:tblPr firstRow="1" bandRow="1">
                <a:tableStyleId>{073A0DAA-6AF3-43AB-8588-CEC1D06C72B9}</a:tableStyleId>
              </a:tblPr>
              <a:tblGrid>
                <a:gridCol w="4266740">
                  <a:extLst>
                    <a:ext uri="{9D8B030D-6E8A-4147-A177-3AD203B41FA5}">
                      <a16:colId xmlns:a16="http://schemas.microsoft.com/office/drawing/2014/main" val="20000"/>
                    </a:ext>
                  </a:extLst>
                </a:gridCol>
                <a:gridCol w="2110018">
                  <a:extLst>
                    <a:ext uri="{9D8B030D-6E8A-4147-A177-3AD203B41FA5}">
                      <a16:colId xmlns:a16="http://schemas.microsoft.com/office/drawing/2014/main" val="20001"/>
                    </a:ext>
                  </a:extLst>
                </a:gridCol>
                <a:gridCol w="2110018">
                  <a:extLst>
                    <a:ext uri="{9D8B030D-6E8A-4147-A177-3AD203B41FA5}">
                      <a16:colId xmlns:a16="http://schemas.microsoft.com/office/drawing/2014/main" val="20002"/>
                    </a:ext>
                  </a:extLst>
                </a:gridCol>
              </a:tblGrid>
              <a:tr h="914181">
                <a:tc gridSpan="3">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SIMILARIDADES CON HECHOS 15</a:t>
                      </a:r>
                      <a:endParaRPr lang="en-US" sz="3600" dirty="0">
                        <a:effectLst>
                          <a:outerShdw blurRad="38100" dist="38100" dir="2700000" algn="tl">
                            <a:srgbClr val="000000">
                              <a:alpha val="43137"/>
                            </a:srgbClr>
                          </a:outerShdw>
                        </a:effectLst>
                      </a:endParaRPr>
                    </a:p>
                  </a:txBody>
                  <a:tcPr marL="91457" marR="91457" marT="45709" marB="4570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31345">
                <a:tc>
                  <a:txBody>
                    <a:bodyPr/>
                    <a:lstStyle/>
                    <a:p>
                      <a:endParaRPr lang="en-US" sz="1800" dirty="0">
                        <a:solidFill>
                          <a:schemeClr val="bg2"/>
                        </a:solidFill>
                        <a:effectLst/>
                      </a:endParaRPr>
                    </a:p>
                  </a:txBody>
                  <a:tcPr marL="91457" marR="91457" marT="45709" marB="45709" anchor="ct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Santiago</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rgbClr val="0000CC"/>
                          </a:solidFill>
                          <a:effectLst/>
                          <a:latin typeface="Calibri" panose="020F0502020204030204" pitchFamily="34" charset="0"/>
                        </a:rPr>
                        <a:t>Hechos</a:t>
                      </a:r>
                      <a:r>
                        <a:rPr kumimoji="0" lang="en-US" sz="2800" b="1" i="0" u="none" strike="noStrike" cap="none" normalizeH="0" baseline="0" dirty="0">
                          <a:ln>
                            <a:noFill/>
                          </a:ln>
                          <a:solidFill>
                            <a:srgbClr val="0000CC"/>
                          </a:solidFill>
                          <a:effectLst/>
                          <a:latin typeface="Calibri" panose="020F0502020204030204" pitchFamily="34" charset="0"/>
                        </a:rPr>
                        <a:t> 15</a:t>
                      </a:r>
                    </a:p>
                  </a:txBody>
                  <a:tcPr marL="91457" marR="91457" marT="45706" marB="45706" anchor="ctr" horzOverflow="overflow"/>
                </a:tc>
                <a:extLst>
                  <a:ext uri="{0D108BD9-81ED-4DB2-BD59-A6C34878D82A}">
                    <a16:rowId xmlns:a16="http://schemas.microsoft.com/office/drawing/2014/main" val="10001"/>
                  </a:ext>
                </a:extLst>
              </a:tr>
              <a:tr h="73134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Saludos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1:1</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15:23</a:t>
                      </a:r>
                    </a:p>
                  </a:txBody>
                  <a:tcPr marL="91457" marR="91457" marT="45706" marB="45706" anchor="ctr" horzOverflow="overflow"/>
                </a:tc>
                <a:extLst>
                  <a:ext uri="{0D108BD9-81ED-4DB2-BD59-A6C34878D82A}">
                    <a16:rowId xmlns:a16="http://schemas.microsoft.com/office/drawing/2014/main" val="10002"/>
                  </a:ext>
                </a:extLst>
              </a:tr>
              <a:tr h="73134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Visitar</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1:27</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15:14</a:t>
                      </a:r>
                    </a:p>
                  </a:txBody>
                  <a:tcPr marL="91457" marR="91457" marT="45706" marB="45706" anchor="ctr" horzOverflow="overflow"/>
                </a:tc>
                <a:extLst>
                  <a:ext uri="{0D108BD9-81ED-4DB2-BD59-A6C34878D82A}">
                    <a16:rowId xmlns:a16="http://schemas.microsoft.com/office/drawing/2014/main" val="10003"/>
                  </a:ext>
                </a:extLst>
              </a:tr>
              <a:tr h="73134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Oíd</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2:5</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15:13</a:t>
                      </a:r>
                    </a:p>
                  </a:txBody>
                  <a:tcPr marL="91457" marR="91457" marT="45706" marB="45706" anchor="ctr" horzOverflow="overflow"/>
                </a:tc>
                <a:extLst>
                  <a:ext uri="{0D108BD9-81ED-4DB2-BD59-A6C34878D82A}">
                    <a16:rowId xmlns:a16="http://schemas.microsoft.com/office/drawing/2014/main" val="10004"/>
                  </a:ext>
                </a:extLst>
              </a:tr>
              <a:tr h="73134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Volver</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5:19-20</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15:19</a:t>
                      </a:r>
                    </a:p>
                  </a:txBody>
                  <a:tcPr marL="91457" marR="91457" marT="45706" marB="45706" anchor="ctr" horzOverflow="overflow"/>
                </a:tc>
                <a:extLst>
                  <a:ext uri="{0D108BD9-81ED-4DB2-BD59-A6C34878D82A}">
                    <a16:rowId xmlns:a16="http://schemas.microsoft.com/office/drawing/2014/main" val="10005"/>
                  </a:ext>
                </a:extLst>
              </a:tr>
              <a:tr h="73134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800" b="1" i="0" u="none" strike="noStrike" cap="none" normalizeH="0" baseline="0" dirty="0">
                          <a:ln>
                            <a:noFill/>
                          </a:ln>
                          <a:solidFill>
                            <a:schemeClr val="bg2"/>
                          </a:solidFill>
                          <a:effectLst/>
                          <a:latin typeface="Calibri" panose="020F0502020204030204" pitchFamily="34" charset="0"/>
                        </a:rPr>
                        <a:t>Ser llamado por el nombre de Dios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2:7</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15:17</a:t>
                      </a:r>
                    </a:p>
                  </a:txBody>
                  <a:tcPr marL="91457" marR="91457" marT="45706" marB="45706" anchor="ctr" horzOverflow="overflow"/>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1868ADC-9480-47B8-AABE-E6D01A912067}"/>
              </a:ext>
            </a:extLst>
          </p:cNvPr>
          <p:cNvSpPr>
            <a:spLocks noGrp="1" noChangeArrowheads="1"/>
          </p:cNvSpPr>
          <p:nvPr>
            <p:ph type="title"/>
          </p:nvPr>
        </p:nvSpPr>
        <p:spPr>
          <a:xfrm>
            <a:off x="1143000" y="228600"/>
            <a:ext cx="7010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Argumentos como </a:t>
            </a:r>
            <a:r>
              <a:rPr lang="en-US" altLang="en-US" sz="3600" dirty="0" err="1">
                <a:effectLst>
                  <a:outerShdw blurRad="38100" dist="38100" dir="2700000" algn="tl">
                    <a:srgbClr val="000000">
                      <a:alpha val="43137"/>
                    </a:srgbClr>
                  </a:outerShdw>
                </a:effectLst>
              </a:rPr>
              <a:t>autor</a:t>
            </a:r>
            <a:r>
              <a:rPr lang="en-US" altLang="en-US" sz="3600" dirty="0">
                <a:effectLst>
                  <a:outerShdw blurRad="38100" dist="38100" dir="2700000" algn="tl">
                    <a:srgbClr val="000000">
                      <a:alpha val="43137"/>
                    </a:srgbClr>
                  </a:outerShdw>
                </a:effectLst>
              </a:rPr>
              <a:t> contra Santiago, </a:t>
            </a:r>
            <a:r>
              <a:rPr lang="en-US" altLang="en-US" sz="3600" dirty="0" err="1">
                <a:effectLst>
                  <a:outerShdw blurRad="38100" dist="38100" dir="2700000" algn="tl">
                    <a:srgbClr val="000000">
                      <a:alpha val="43137"/>
                    </a:srgbClr>
                  </a:outerShdw>
                </a:effectLst>
              </a:rPr>
              <a:t>el</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hermano</a:t>
            </a:r>
            <a:r>
              <a:rPr lang="en-US" altLang="en-US" sz="3600" dirty="0">
                <a:effectLst>
                  <a:outerShdw blurRad="38100" dist="38100" dir="2700000" algn="tl">
                    <a:srgbClr val="000000">
                      <a:alpha val="43137"/>
                    </a:srgbClr>
                  </a:outerShdw>
                </a:effectLst>
              </a:rPr>
              <a:t> de Cristo</a:t>
            </a:r>
          </a:p>
        </p:txBody>
      </p:sp>
      <p:sp>
        <p:nvSpPr>
          <p:cNvPr id="7171" name="Rectangle 3">
            <a:extLst>
              <a:ext uri="{FF2B5EF4-FFF2-40B4-BE49-F238E27FC236}">
                <a16:creationId xmlns:a16="http://schemas.microsoft.com/office/drawing/2014/main" id="{77B44E9F-17A4-4DD1-AAE0-157EA54C1C2B}"/>
              </a:ext>
            </a:extLst>
          </p:cNvPr>
          <p:cNvSpPr>
            <a:spLocks noGrp="1" noChangeArrowheads="1"/>
          </p:cNvSpPr>
          <p:nvPr>
            <p:ph type="body" idx="1"/>
          </p:nvPr>
        </p:nvSpPr>
        <p:spPr>
          <a:xfrm>
            <a:off x="114300" y="1600200"/>
            <a:ext cx="8915400" cy="25908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No se </a:t>
            </a:r>
            <a:r>
              <a:rPr lang="en-US" dirty="0" err="1">
                <a:effectLst>
                  <a:outerShdw blurRad="38100" dist="38100" dir="2700000" algn="tl">
                    <a:srgbClr val="000000">
                      <a:alpha val="43137"/>
                    </a:srgbClr>
                  </a:outerShdw>
                </a:effectLst>
              </a:rPr>
              <a:t>identifica</a:t>
            </a:r>
            <a:r>
              <a:rPr lang="en-US" dirty="0">
                <a:effectLst>
                  <a:outerShdw blurRad="38100" dist="38100" dir="2700000" algn="tl">
                    <a:srgbClr val="000000">
                      <a:alpha val="43137"/>
                    </a:srgbClr>
                  </a:outerShdw>
                </a:effectLst>
              </a:rPr>
              <a:t> como </a:t>
            </a:r>
            <a:r>
              <a:rPr lang="en-US" dirty="0" err="1">
                <a:effectLst>
                  <a:outerShdw blurRad="38100" dist="38100" dir="2700000" algn="tl">
                    <a:srgbClr val="000000">
                      <a:alpha val="43137"/>
                    </a:srgbClr>
                  </a:outerShdw>
                </a:effectLst>
              </a:rPr>
              <a:t>hermano</a:t>
            </a:r>
            <a:r>
              <a:rPr lang="en-US" dirty="0">
                <a:effectLst>
                  <a:outerShdw blurRad="38100" dist="38100" dir="2700000" algn="tl">
                    <a:srgbClr val="000000">
                      <a:alpha val="43137"/>
                    </a:srgbClr>
                  </a:outerShdw>
                </a:effectLst>
              </a:rPr>
              <a:t> de Cristo</a:t>
            </a:r>
          </a:p>
          <a:p>
            <a:pPr marL="457200" indent="-457200" eaLnBrk="1" hangingPunct="1">
              <a:spcBef>
                <a:spcPts val="0"/>
              </a:spcBef>
              <a:spcAft>
                <a:spcPts val="3000"/>
              </a:spcAft>
              <a:defRPr/>
            </a:pPr>
            <a:r>
              <a:rPr lang="es-ES" dirty="0">
                <a:effectLst>
                  <a:outerShdw blurRad="38100" dist="38100" dir="2700000" algn="tl">
                    <a:srgbClr val="000000">
                      <a:alpha val="43137"/>
                    </a:srgbClr>
                  </a:outerShdw>
                </a:effectLst>
              </a:rPr>
              <a:t>El manejo del griego es demasiado bueno</a:t>
            </a:r>
          </a:p>
          <a:p>
            <a:pPr marL="457200" indent="-457200" eaLnBrk="1" hangingPunct="1">
              <a:spcBef>
                <a:spcPts val="0"/>
              </a:spcBef>
              <a:spcAft>
                <a:spcPts val="3000"/>
              </a:spcAft>
              <a:defRPr/>
            </a:pPr>
            <a:r>
              <a:rPr lang="es-ES" dirty="0">
                <a:effectLst>
                  <a:outerShdw blurRad="38100" dist="38100" dir="2700000" algn="tl">
                    <a:srgbClr val="000000">
                      <a:alpha val="43137"/>
                    </a:srgbClr>
                  </a:outerShdw>
                </a:effectLst>
              </a:rPr>
              <a:t>Falta de aceptación unánime en la iglesia primitiva</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252CD3B2-E28B-4847-4EC1-3B24726A73C1}"/>
              </a:ext>
            </a:extLst>
          </p:cNvPr>
          <p:cNvPicPr>
            <a:picLocks noChangeAspect="1"/>
          </p:cNvPicPr>
          <p:nvPr/>
        </p:nvPicPr>
        <p:blipFill>
          <a:blip r:embed="rId2"/>
          <a:stretch>
            <a:fillRect/>
          </a:stretch>
        </p:blipFill>
        <p:spPr>
          <a:xfrm>
            <a:off x="3130164" y="4800600"/>
            <a:ext cx="3036071" cy="19752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1868ADC-9480-47B8-AABE-E6D01A912067}"/>
              </a:ext>
            </a:extLst>
          </p:cNvPr>
          <p:cNvSpPr>
            <a:spLocks noGrp="1" noChangeArrowheads="1"/>
          </p:cNvSpPr>
          <p:nvPr>
            <p:ph type="title"/>
          </p:nvPr>
        </p:nvSpPr>
        <p:spPr>
          <a:xfrm>
            <a:off x="1143000" y="228600"/>
            <a:ext cx="7010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Argumentos como Autor contra Santiago, </a:t>
            </a:r>
            <a:r>
              <a:rPr lang="en-US" altLang="en-US" sz="3600" dirty="0" err="1">
                <a:effectLst>
                  <a:outerShdw blurRad="38100" dist="38100" dir="2700000" algn="tl">
                    <a:srgbClr val="000000">
                      <a:alpha val="43137"/>
                    </a:srgbClr>
                  </a:outerShdw>
                </a:effectLst>
              </a:rPr>
              <a:t>el</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Hermano</a:t>
            </a:r>
            <a:r>
              <a:rPr lang="en-US" altLang="en-US" sz="3600" dirty="0">
                <a:effectLst>
                  <a:outerShdw blurRad="38100" dist="38100" dir="2700000" algn="tl">
                    <a:srgbClr val="000000">
                      <a:alpha val="43137"/>
                    </a:srgbClr>
                  </a:outerShdw>
                </a:effectLst>
              </a:rPr>
              <a:t> de Cristo</a:t>
            </a:r>
          </a:p>
        </p:txBody>
      </p:sp>
      <p:sp>
        <p:nvSpPr>
          <p:cNvPr id="7171" name="Rectangle 3">
            <a:extLst>
              <a:ext uri="{FF2B5EF4-FFF2-40B4-BE49-F238E27FC236}">
                <a16:creationId xmlns:a16="http://schemas.microsoft.com/office/drawing/2014/main" id="{77B44E9F-17A4-4DD1-AAE0-157EA54C1C2B}"/>
              </a:ext>
            </a:extLst>
          </p:cNvPr>
          <p:cNvSpPr>
            <a:spLocks noGrp="1" noChangeArrowheads="1"/>
          </p:cNvSpPr>
          <p:nvPr>
            <p:ph type="body" idx="1"/>
          </p:nvPr>
        </p:nvSpPr>
        <p:spPr>
          <a:xfrm>
            <a:off x="114300" y="1600200"/>
            <a:ext cx="8915400" cy="2590800"/>
          </a:xfrm>
        </p:spPr>
        <p:txBody>
          <a:bodyPr/>
          <a:lstStyle/>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No se </a:t>
            </a:r>
            <a:r>
              <a:rPr lang="en-US" b="1" u="sng" dirty="0" err="1">
                <a:solidFill>
                  <a:srgbClr val="FFFFCC"/>
                </a:solidFill>
                <a:effectLst>
                  <a:outerShdw blurRad="38100" dist="38100" dir="2700000" algn="tl">
                    <a:srgbClr val="000000">
                      <a:alpha val="43137"/>
                    </a:srgbClr>
                  </a:outerShdw>
                </a:effectLst>
              </a:rPr>
              <a:t>identifica</a:t>
            </a:r>
            <a:r>
              <a:rPr lang="en-US" b="1" u="sng" dirty="0">
                <a:solidFill>
                  <a:srgbClr val="FFFFCC"/>
                </a:solidFill>
                <a:effectLst>
                  <a:outerShdw blurRad="38100" dist="38100" dir="2700000" algn="tl">
                    <a:srgbClr val="000000">
                      <a:alpha val="43137"/>
                    </a:srgbClr>
                  </a:outerShdw>
                </a:effectLst>
              </a:rPr>
              <a:t> como </a:t>
            </a:r>
            <a:r>
              <a:rPr lang="en-US" b="1" u="sng" dirty="0" err="1">
                <a:solidFill>
                  <a:srgbClr val="FFFFCC"/>
                </a:solidFill>
                <a:effectLst>
                  <a:outerShdw blurRad="38100" dist="38100" dir="2700000" algn="tl">
                    <a:srgbClr val="000000">
                      <a:alpha val="43137"/>
                    </a:srgbClr>
                  </a:outerShdw>
                </a:effectLst>
              </a:rPr>
              <a:t>hermano</a:t>
            </a:r>
            <a:r>
              <a:rPr lang="en-US" b="1" u="sng" dirty="0">
                <a:solidFill>
                  <a:srgbClr val="FFFFCC"/>
                </a:solidFill>
                <a:effectLst>
                  <a:outerShdw blurRad="38100" dist="38100" dir="2700000" algn="tl">
                    <a:srgbClr val="000000">
                      <a:alpha val="43137"/>
                    </a:srgbClr>
                  </a:outerShdw>
                </a:effectLst>
              </a:rPr>
              <a:t> de Cristo</a:t>
            </a:r>
          </a:p>
          <a:p>
            <a:pPr marL="457200" indent="-457200" eaLnBrk="1" hangingPunct="1">
              <a:spcBef>
                <a:spcPts val="0"/>
              </a:spcBef>
              <a:spcAft>
                <a:spcPts val="3000"/>
              </a:spcAft>
              <a:defRPr/>
            </a:pPr>
            <a:r>
              <a:rPr lang="es-ES" dirty="0">
                <a:effectLst>
                  <a:outerShdw blurRad="38100" dist="38100" dir="2700000" algn="tl">
                    <a:srgbClr val="000000">
                      <a:alpha val="43137"/>
                    </a:srgbClr>
                  </a:outerShdw>
                </a:effectLst>
              </a:rPr>
              <a:t>El manejo del griego es demasiado bueno</a:t>
            </a:r>
          </a:p>
          <a:p>
            <a:pPr marL="457200" indent="-457200" eaLnBrk="1" hangingPunct="1">
              <a:spcBef>
                <a:spcPts val="0"/>
              </a:spcBef>
              <a:spcAft>
                <a:spcPts val="3000"/>
              </a:spcAft>
              <a:defRPr/>
            </a:pPr>
            <a:r>
              <a:rPr lang="es-ES" dirty="0">
                <a:effectLst>
                  <a:outerShdw blurRad="38100" dist="38100" dir="2700000" algn="tl">
                    <a:srgbClr val="000000">
                      <a:alpha val="43137"/>
                    </a:srgbClr>
                  </a:outerShdw>
                </a:effectLst>
              </a:rPr>
              <a:t>Falta de aceptación unánime en la iglesia primitiva</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1163E239-ED33-AE09-13C7-7403D33A2B8D}"/>
              </a:ext>
            </a:extLst>
          </p:cNvPr>
          <p:cNvPicPr>
            <a:picLocks noChangeAspect="1"/>
          </p:cNvPicPr>
          <p:nvPr/>
        </p:nvPicPr>
        <p:blipFill>
          <a:blip r:embed="rId2"/>
          <a:stretch>
            <a:fillRect/>
          </a:stretch>
        </p:blipFill>
        <p:spPr>
          <a:xfrm>
            <a:off x="3089082" y="4800600"/>
            <a:ext cx="2965836" cy="1929580"/>
          </a:xfrm>
          <a:prstGeom prst="rect">
            <a:avLst/>
          </a:prstGeom>
        </p:spPr>
      </p:pic>
    </p:spTree>
    <p:extLst>
      <p:ext uri="{BB962C8B-B14F-4D97-AF65-F5344CB8AC3E}">
        <p14:creationId xmlns:p14="http://schemas.microsoft.com/office/powerpoint/2010/main" val="12027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1868ADC-9480-47B8-AABE-E6D01A912067}"/>
              </a:ext>
            </a:extLst>
          </p:cNvPr>
          <p:cNvSpPr>
            <a:spLocks noGrp="1" noChangeArrowheads="1"/>
          </p:cNvSpPr>
          <p:nvPr>
            <p:ph type="title"/>
          </p:nvPr>
        </p:nvSpPr>
        <p:spPr>
          <a:xfrm>
            <a:off x="1143000" y="228600"/>
            <a:ext cx="7010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Argumentos como Autor contra Santiago, </a:t>
            </a:r>
            <a:r>
              <a:rPr lang="en-US" altLang="en-US" sz="3600" dirty="0" err="1">
                <a:effectLst>
                  <a:outerShdw blurRad="38100" dist="38100" dir="2700000" algn="tl">
                    <a:srgbClr val="000000">
                      <a:alpha val="43137"/>
                    </a:srgbClr>
                  </a:outerShdw>
                </a:effectLst>
              </a:rPr>
              <a:t>el</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Hermano</a:t>
            </a:r>
            <a:r>
              <a:rPr lang="en-US" altLang="en-US" sz="3600" dirty="0">
                <a:effectLst>
                  <a:outerShdw blurRad="38100" dist="38100" dir="2700000" algn="tl">
                    <a:srgbClr val="000000">
                      <a:alpha val="43137"/>
                    </a:srgbClr>
                  </a:outerShdw>
                </a:effectLst>
              </a:rPr>
              <a:t> de Cristo</a:t>
            </a:r>
          </a:p>
        </p:txBody>
      </p:sp>
      <p:sp>
        <p:nvSpPr>
          <p:cNvPr id="7171" name="Rectangle 3">
            <a:extLst>
              <a:ext uri="{FF2B5EF4-FFF2-40B4-BE49-F238E27FC236}">
                <a16:creationId xmlns:a16="http://schemas.microsoft.com/office/drawing/2014/main" id="{77B44E9F-17A4-4DD1-AAE0-157EA54C1C2B}"/>
              </a:ext>
            </a:extLst>
          </p:cNvPr>
          <p:cNvSpPr>
            <a:spLocks noGrp="1" noChangeArrowheads="1"/>
          </p:cNvSpPr>
          <p:nvPr>
            <p:ph type="body" idx="1"/>
          </p:nvPr>
        </p:nvSpPr>
        <p:spPr>
          <a:xfrm>
            <a:off x="114300" y="1600200"/>
            <a:ext cx="8915400" cy="25908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No se </a:t>
            </a:r>
            <a:r>
              <a:rPr lang="en-US" dirty="0" err="1">
                <a:effectLst>
                  <a:outerShdw blurRad="38100" dist="38100" dir="2700000" algn="tl">
                    <a:srgbClr val="000000">
                      <a:alpha val="43137"/>
                    </a:srgbClr>
                  </a:outerShdw>
                </a:effectLst>
              </a:rPr>
              <a:t>identifica</a:t>
            </a:r>
            <a:r>
              <a:rPr lang="en-US" dirty="0">
                <a:effectLst>
                  <a:outerShdw blurRad="38100" dist="38100" dir="2700000" algn="tl">
                    <a:srgbClr val="000000">
                      <a:alpha val="43137"/>
                    </a:srgbClr>
                  </a:outerShdw>
                </a:effectLst>
              </a:rPr>
              <a:t> como </a:t>
            </a:r>
            <a:r>
              <a:rPr lang="en-US" dirty="0" err="1">
                <a:effectLst>
                  <a:outerShdw blurRad="38100" dist="38100" dir="2700000" algn="tl">
                    <a:srgbClr val="000000">
                      <a:alpha val="43137"/>
                    </a:srgbClr>
                  </a:outerShdw>
                </a:effectLst>
              </a:rPr>
              <a:t>hermano</a:t>
            </a:r>
            <a:r>
              <a:rPr lang="en-US" dirty="0">
                <a:effectLst>
                  <a:outerShdw blurRad="38100" dist="38100" dir="2700000" algn="tl">
                    <a:srgbClr val="000000">
                      <a:alpha val="43137"/>
                    </a:srgbClr>
                  </a:outerShdw>
                </a:effectLst>
              </a:rPr>
              <a:t> de Cristo</a:t>
            </a:r>
          </a:p>
          <a:p>
            <a:pPr marL="457200" indent="-457200" eaLnBrk="1" hangingPunct="1">
              <a:spcBef>
                <a:spcPts val="0"/>
              </a:spcBef>
              <a:spcAft>
                <a:spcPts val="3000"/>
              </a:spcAft>
              <a:defRPr/>
            </a:pPr>
            <a:r>
              <a:rPr lang="es-ES" b="1" u="sng" dirty="0">
                <a:solidFill>
                  <a:srgbClr val="FFFFCC"/>
                </a:solidFill>
                <a:effectLst>
                  <a:outerShdw blurRad="38100" dist="38100" dir="2700000" algn="tl">
                    <a:srgbClr val="000000">
                      <a:alpha val="43137"/>
                    </a:srgbClr>
                  </a:outerShdw>
                </a:effectLst>
              </a:rPr>
              <a:t>El manejo del griego es demasiado bueno</a:t>
            </a:r>
          </a:p>
          <a:p>
            <a:pPr marL="457200" indent="-457200" eaLnBrk="1" hangingPunct="1">
              <a:spcBef>
                <a:spcPts val="0"/>
              </a:spcBef>
              <a:spcAft>
                <a:spcPts val="3000"/>
              </a:spcAft>
              <a:defRPr/>
            </a:pPr>
            <a:r>
              <a:rPr lang="es-ES" dirty="0">
                <a:effectLst>
                  <a:outerShdw blurRad="38100" dist="38100" dir="2700000" algn="tl">
                    <a:srgbClr val="000000">
                      <a:alpha val="43137"/>
                    </a:srgbClr>
                  </a:outerShdw>
                </a:effectLst>
              </a:rPr>
              <a:t>Falta de aceptación unánime en la iglesia primitiva</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E4B4BA23-C9E9-83A7-7333-6A5676FE1DEC}"/>
              </a:ext>
            </a:extLst>
          </p:cNvPr>
          <p:cNvPicPr>
            <a:picLocks noChangeAspect="1"/>
          </p:cNvPicPr>
          <p:nvPr/>
        </p:nvPicPr>
        <p:blipFill>
          <a:blip r:embed="rId2"/>
          <a:stretch>
            <a:fillRect/>
          </a:stretch>
        </p:blipFill>
        <p:spPr>
          <a:xfrm>
            <a:off x="2971800" y="4724400"/>
            <a:ext cx="3036071" cy="1975275"/>
          </a:xfrm>
          <a:prstGeom prst="rect">
            <a:avLst/>
          </a:prstGeom>
        </p:spPr>
      </p:pic>
    </p:spTree>
    <p:extLst>
      <p:ext uri="{BB962C8B-B14F-4D97-AF65-F5344CB8AC3E}">
        <p14:creationId xmlns:p14="http://schemas.microsoft.com/office/powerpoint/2010/main" val="2324274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1868ADC-9480-47B8-AABE-E6D01A912067}"/>
              </a:ext>
            </a:extLst>
          </p:cNvPr>
          <p:cNvSpPr>
            <a:spLocks noGrp="1" noChangeArrowheads="1"/>
          </p:cNvSpPr>
          <p:nvPr>
            <p:ph type="title"/>
          </p:nvPr>
        </p:nvSpPr>
        <p:spPr>
          <a:xfrm>
            <a:off x="1143000" y="228600"/>
            <a:ext cx="7010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Argumentos como Autor contra Santiago, </a:t>
            </a:r>
            <a:r>
              <a:rPr lang="en-US" altLang="en-US" sz="3600" dirty="0" err="1">
                <a:effectLst>
                  <a:outerShdw blurRad="38100" dist="38100" dir="2700000" algn="tl">
                    <a:srgbClr val="000000">
                      <a:alpha val="43137"/>
                    </a:srgbClr>
                  </a:outerShdw>
                </a:effectLst>
              </a:rPr>
              <a:t>el</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Hermano</a:t>
            </a:r>
            <a:r>
              <a:rPr lang="en-US" altLang="en-US" sz="3600" dirty="0">
                <a:effectLst>
                  <a:outerShdw blurRad="38100" dist="38100" dir="2700000" algn="tl">
                    <a:srgbClr val="000000">
                      <a:alpha val="43137"/>
                    </a:srgbClr>
                  </a:outerShdw>
                </a:effectLst>
              </a:rPr>
              <a:t> de Cristo</a:t>
            </a:r>
          </a:p>
        </p:txBody>
      </p:sp>
      <p:sp>
        <p:nvSpPr>
          <p:cNvPr id="7171" name="Rectangle 3">
            <a:extLst>
              <a:ext uri="{FF2B5EF4-FFF2-40B4-BE49-F238E27FC236}">
                <a16:creationId xmlns:a16="http://schemas.microsoft.com/office/drawing/2014/main" id="{77B44E9F-17A4-4DD1-AAE0-157EA54C1C2B}"/>
              </a:ext>
            </a:extLst>
          </p:cNvPr>
          <p:cNvSpPr>
            <a:spLocks noGrp="1" noChangeArrowheads="1"/>
          </p:cNvSpPr>
          <p:nvPr>
            <p:ph type="body" idx="1"/>
          </p:nvPr>
        </p:nvSpPr>
        <p:spPr>
          <a:xfrm>
            <a:off x="114300" y="1600200"/>
            <a:ext cx="8915400" cy="25908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No se </a:t>
            </a:r>
            <a:r>
              <a:rPr lang="en-US" dirty="0" err="1">
                <a:effectLst>
                  <a:outerShdw blurRad="38100" dist="38100" dir="2700000" algn="tl">
                    <a:srgbClr val="000000">
                      <a:alpha val="43137"/>
                    </a:srgbClr>
                  </a:outerShdw>
                </a:effectLst>
              </a:rPr>
              <a:t>identifica</a:t>
            </a:r>
            <a:r>
              <a:rPr lang="en-US" dirty="0">
                <a:effectLst>
                  <a:outerShdw blurRad="38100" dist="38100" dir="2700000" algn="tl">
                    <a:srgbClr val="000000">
                      <a:alpha val="43137"/>
                    </a:srgbClr>
                  </a:outerShdw>
                </a:effectLst>
              </a:rPr>
              <a:t> como </a:t>
            </a:r>
            <a:r>
              <a:rPr lang="en-US" dirty="0" err="1">
                <a:effectLst>
                  <a:outerShdw blurRad="38100" dist="38100" dir="2700000" algn="tl">
                    <a:srgbClr val="000000">
                      <a:alpha val="43137"/>
                    </a:srgbClr>
                  </a:outerShdw>
                </a:effectLst>
              </a:rPr>
              <a:t>hermano</a:t>
            </a:r>
            <a:r>
              <a:rPr lang="en-US" dirty="0">
                <a:effectLst>
                  <a:outerShdw blurRad="38100" dist="38100" dir="2700000" algn="tl">
                    <a:srgbClr val="000000">
                      <a:alpha val="43137"/>
                    </a:srgbClr>
                  </a:outerShdw>
                </a:effectLst>
              </a:rPr>
              <a:t> de Cristo</a:t>
            </a:r>
          </a:p>
          <a:p>
            <a:pPr marL="457200" indent="-457200" eaLnBrk="1" hangingPunct="1">
              <a:spcBef>
                <a:spcPts val="0"/>
              </a:spcBef>
              <a:spcAft>
                <a:spcPts val="3000"/>
              </a:spcAft>
              <a:defRPr/>
            </a:pPr>
            <a:r>
              <a:rPr lang="es-ES" dirty="0">
                <a:effectLst>
                  <a:outerShdw blurRad="38100" dist="38100" dir="2700000" algn="tl">
                    <a:srgbClr val="000000">
                      <a:alpha val="43137"/>
                    </a:srgbClr>
                  </a:outerShdw>
                </a:effectLst>
              </a:rPr>
              <a:t>El manejo del griego es demasiado bueno</a:t>
            </a:r>
          </a:p>
          <a:p>
            <a:pPr marL="457200" indent="-457200" eaLnBrk="1" hangingPunct="1">
              <a:spcBef>
                <a:spcPts val="0"/>
              </a:spcBef>
              <a:spcAft>
                <a:spcPts val="3000"/>
              </a:spcAft>
              <a:defRPr/>
            </a:pPr>
            <a:r>
              <a:rPr lang="es-ES" b="1" u="sng" dirty="0">
                <a:solidFill>
                  <a:srgbClr val="FFFFCC"/>
                </a:solidFill>
                <a:effectLst>
                  <a:outerShdw blurRad="38100" dist="38100" dir="2700000" algn="tl">
                    <a:srgbClr val="000000">
                      <a:alpha val="43137"/>
                    </a:srgbClr>
                  </a:outerShdw>
                </a:effectLst>
              </a:rPr>
              <a:t>Falta de aceptación unánime en la iglesia primitiva</a:t>
            </a:r>
            <a:endParaRPr lang="en-US" b="1" u="sng" dirty="0">
              <a:solidFill>
                <a:srgbClr val="FFFFCC"/>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D9469A39-134B-5E4B-5B15-6ABE87E81369}"/>
              </a:ext>
            </a:extLst>
          </p:cNvPr>
          <p:cNvPicPr>
            <a:picLocks noChangeAspect="1"/>
          </p:cNvPicPr>
          <p:nvPr/>
        </p:nvPicPr>
        <p:blipFill>
          <a:blip r:embed="rId2"/>
          <a:stretch>
            <a:fillRect/>
          </a:stretch>
        </p:blipFill>
        <p:spPr>
          <a:xfrm>
            <a:off x="3053964" y="4800600"/>
            <a:ext cx="3036071" cy="1975275"/>
          </a:xfrm>
          <a:prstGeom prst="rect">
            <a:avLst/>
          </a:prstGeom>
        </p:spPr>
      </p:pic>
    </p:spTree>
    <p:extLst>
      <p:ext uri="{BB962C8B-B14F-4D97-AF65-F5344CB8AC3E}">
        <p14:creationId xmlns:p14="http://schemas.microsoft.com/office/powerpoint/2010/main" val="204331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b="1" u="sng" dirty="0" err="1">
                <a:solidFill>
                  <a:srgbClr val="FFFFCC"/>
                </a:solidFill>
                <a:effectLst>
                  <a:outerShdw blurRad="38100" dist="38100" dir="2700000" algn="tl">
                    <a:srgbClr val="000000">
                      <a:alpha val="43137"/>
                    </a:srgbClr>
                  </a:outerShdw>
                </a:effectLst>
              </a:rPr>
              <a:t>Biografía</a:t>
            </a:r>
            <a:endParaRPr lang="en-US" sz="28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0F6F03D4-C012-4BBB-10AF-6513FB6C977D}"/>
              </a:ext>
            </a:extLst>
          </p:cNvPr>
          <p:cNvPicPr>
            <a:picLocks noChangeAspect="1"/>
          </p:cNvPicPr>
          <p:nvPr/>
        </p:nvPicPr>
        <p:blipFill>
          <a:blip r:embed="rId2"/>
          <a:stretch>
            <a:fillRect/>
          </a:stretch>
        </p:blipFill>
        <p:spPr>
          <a:xfrm>
            <a:off x="5422129" y="2819400"/>
            <a:ext cx="3036071" cy="1975275"/>
          </a:xfrm>
          <a:prstGeom prst="rect">
            <a:avLst/>
          </a:prstGeom>
        </p:spPr>
      </p:pic>
    </p:spTree>
    <p:extLst>
      <p:ext uri="{BB962C8B-B14F-4D97-AF65-F5344CB8AC3E}">
        <p14:creationId xmlns:p14="http://schemas.microsoft.com/office/powerpoint/2010/main" val="1273034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BBE321F-FB05-4B6F-9C43-8403D27488B6}"/>
              </a:ext>
            </a:extLst>
          </p:cNvPr>
          <p:cNvSpPr>
            <a:spLocks noGrp="1" noChangeArrowheads="1"/>
          </p:cNvSpPr>
          <p:nvPr>
            <p:ph type="title"/>
          </p:nvPr>
        </p:nvSpPr>
        <p:spPr>
          <a:xfrm>
            <a:off x="685800" y="76200"/>
            <a:ext cx="7772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Biografía</a:t>
            </a:r>
            <a:r>
              <a:rPr lang="en-US" altLang="en-US" sz="3600" dirty="0">
                <a:effectLst>
                  <a:outerShdw blurRad="38100" dist="38100" dir="2700000" algn="tl">
                    <a:srgbClr val="000000">
                      <a:alpha val="43137"/>
                    </a:srgbClr>
                  </a:outerShdw>
                </a:effectLst>
              </a:rPr>
              <a:t> de Santiago</a:t>
            </a:r>
          </a:p>
        </p:txBody>
      </p:sp>
      <p:sp>
        <p:nvSpPr>
          <p:cNvPr id="8195" name="Rectangle 3">
            <a:extLst>
              <a:ext uri="{FF2B5EF4-FFF2-40B4-BE49-F238E27FC236}">
                <a16:creationId xmlns:a16="http://schemas.microsoft.com/office/drawing/2014/main" id="{6BC9F33A-1021-4E63-9997-7E4A64E0096D}"/>
              </a:ext>
            </a:extLst>
          </p:cNvPr>
          <p:cNvSpPr>
            <a:spLocks noGrp="1" noChangeArrowheads="1"/>
          </p:cNvSpPr>
          <p:nvPr>
            <p:ph type="body" idx="1"/>
          </p:nvPr>
        </p:nvSpPr>
        <p:spPr>
          <a:xfrm>
            <a:off x="914400" y="990600"/>
            <a:ext cx="8077200" cy="5562600"/>
          </a:xfrm>
        </p:spPr>
        <p:txBody>
          <a:bodyPr/>
          <a:lstStyle/>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Medio </a:t>
            </a:r>
            <a:r>
              <a:rPr lang="en-US" sz="2800" dirty="0" err="1">
                <a:effectLst>
                  <a:outerShdw blurRad="38100" dist="38100" dir="2700000" algn="tl">
                    <a:srgbClr val="000000">
                      <a:alpha val="43137"/>
                    </a:srgbClr>
                  </a:outerShdw>
                </a:effectLst>
              </a:rPr>
              <a:t>hermano</a:t>
            </a:r>
            <a:r>
              <a:rPr lang="en-US" sz="2800" dirty="0">
                <a:effectLst>
                  <a:outerShdw blurRad="38100" dist="38100" dir="2700000" algn="tl">
                    <a:srgbClr val="000000">
                      <a:alpha val="43137"/>
                    </a:srgbClr>
                  </a:outerShdw>
                </a:effectLst>
              </a:rPr>
              <a:t> de Cristo</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No </a:t>
            </a:r>
            <a:r>
              <a:rPr lang="en-US" sz="2800" dirty="0" err="1">
                <a:effectLst>
                  <a:outerShdw blurRad="38100" dist="38100" dir="2700000" algn="tl">
                    <a:srgbClr val="000000">
                      <a:alpha val="43137"/>
                    </a:srgbClr>
                  </a:outerShdw>
                </a:effectLst>
              </a:rPr>
              <a:t>creyó</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inicialmente</a:t>
            </a:r>
            <a:r>
              <a:rPr lang="en-US" sz="2800" dirty="0">
                <a:effectLst>
                  <a:outerShdw blurRad="38100" dist="38100" dir="2700000" algn="tl">
                    <a:srgbClr val="000000">
                      <a:alpha val="43137"/>
                    </a:srgbClr>
                  </a:outerShdw>
                </a:effectLst>
              </a:rPr>
              <a:t> (Juan 7:5)</a:t>
            </a:r>
          </a:p>
          <a:p>
            <a:pPr marL="457200" indent="-457200" eaLnBrk="1" hangingPunct="1">
              <a:spcBef>
                <a:spcPts val="0"/>
              </a:spcBef>
              <a:spcAft>
                <a:spcPts val="1200"/>
              </a:spcAft>
              <a:defRPr/>
            </a:pPr>
            <a:r>
              <a:rPr lang="es-ES" sz="2800" dirty="0">
                <a:effectLst>
                  <a:outerShdw blurRad="38100" dist="38100" dir="2700000" algn="tl">
                    <a:srgbClr val="000000">
                      <a:alpha val="43137"/>
                    </a:srgbClr>
                  </a:outerShdw>
                </a:effectLst>
              </a:rPr>
              <a:t>Uno de los primeros en recibir la noticia de la resurrección de Cristo </a:t>
            </a:r>
            <a:r>
              <a:rPr lang="en-US" sz="2800" dirty="0">
                <a:effectLst>
                  <a:outerShdw blurRad="38100" dist="38100" dir="2700000" algn="tl">
                    <a:srgbClr val="000000">
                      <a:alpha val="43137"/>
                    </a:srgbClr>
                  </a:outerShdw>
                </a:effectLst>
              </a:rPr>
              <a:t>(Juan 20:17)</a:t>
            </a:r>
          </a:p>
          <a:p>
            <a:pPr marL="457200" indent="-457200" eaLnBrk="1" hangingPunct="1">
              <a:spcBef>
                <a:spcPts val="0"/>
              </a:spcBef>
              <a:spcAft>
                <a:spcPts val="1200"/>
              </a:spcAft>
              <a:defRPr/>
            </a:pPr>
            <a:r>
              <a:rPr lang="en-US" sz="2800" dirty="0" err="1">
                <a:effectLst>
                  <a:outerShdw blurRad="38100" dist="38100" dir="2700000" algn="tl">
                    <a:srgbClr val="000000">
                      <a:alpha val="43137"/>
                    </a:srgbClr>
                  </a:outerShdw>
                </a:effectLst>
              </a:rPr>
              <a:t>Ministerio</a:t>
            </a:r>
            <a:r>
              <a:rPr lang="en-US" sz="2800" dirty="0">
                <a:effectLst>
                  <a:outerShdw blurRad="38100" dist="38100" dir="2700000" algn="tl">
                    <a:srgbClr val="000000">
                      <a:alpha val="43137"/>
                    </a:srgbClr>
                  </a:outerShdw>
                </a:effectLst>
              </a:rPr>
              <a:t> posterior a la </a:t>
            </a:r>
            <a:r>
              <a:rPr lang="en-US" sz="2800" dirty="0" err="1">
                <a:effectLst>
                  <a:outerShdw blurRad="38100" dist="38100" dir="2700000" algn="tl">
                    <a:srgbClr val="000000">
                      <a:alpha val="43137"/>
                    </a:srgbClr>
                  </a:outerShdw>
                </a:effectLst>
              </a:rPr>
              <a:t>resurrección</a:t>
            </a:r>
            <a:r>
              <a:rPr lang="en-US" sz="28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a:t>
            </a:r>
            <a:r>
              <a:rPr lang="en-US" sz="2400" dirty="0" err="1">
                <a:effectLst>
                  <a:outerShdw blurRad="38100" dist="38100" dir="2700000" algn="tl">
                    <a:srgbClr val="000000">
                      <a:alpha val="43137"/>
                    </a:srgbClr>
                  </a:outerShdw>
                </a:effectLst>
              </a:rPr>
              <a:t>Hechos</a:t>
            </a:r>
            <a:r>
              <a:rPr lang="en-US" sz="2400" dirty="0">
                <a:effectLst>
                  <a:outerShdw blurRad="38100" dist="38100" dir="2700000" algn="tl">
                    <a:srgbClr val="000000">
                      <a:alpha val="43137"/>
                    </a:srgbClr>
                  </a:outerShdw>
                </a:effectLst>
              </a:rPr>
              <a:t> 1:14</a:t>
            </a:r>
            <a:r>
              <a:rPr lang="en-US" sz="2000" dirty="0">
                <a:effectLst>
                  <a:outerShdw blurRad="38100" dist="38100" dir="2700000" algn="tl">
                    <a:srgbClr val="000000">
                      <a:alpha val="43137"/>
                    </a:srgbClr>
                  </a:outerShdw>
                </a:effectLst>
              </a:rPr>
              <a:t>)</a:t>
            </a:r>
          </a:p>
          <a:p>
            <a:pPr marL="457200" indent="-457200" eaLnBrk="1" hangingPunct="1">
              <a:spcBef>
                <a:spcPts val="0"/>
              </a:spcBef>
              <a:spcAft>
                <a:spcPts val="1200"/>
              </a:spcAft>
              <a:defRPr/>
            </a:pPr>
            <a:r>
              <a:rPr lang="en-US" sz="2800" dirty="0" err="1">
                <a:effectLst>
                  <a:outerShdw blurRad="38100" dist="38100" dir="2700000" algn="tl">
                    <a:srgbClr val="000000">
                      <a:alpha val="43137"/>
                    </a:srgbClr>
                  </a:outerShdw>
                </a:effectLst>
              </a:rPr>
              <a:t>Lider</a:t>
            </a:r>
            <a:r>
              <a:rPr lang="en-US" sz="2800" dirty="0">
                <a:effectLst>
                  <a:outerShdw blurRad="38100" dist="38100" dir="2700000" algn="tl">
                    <a:srgbClr val="000000">
                      <a:alpha val="43137"/>
                    </a:srgbClr>
                  </a:outerShdw>
                </a:effectLst>
              </a:rPr>
              <a:t> de la </a:t>
            </a:r>
            <a:r>
              <a:rPr lang="en-US" sz="2800" dirty="0" err="1">
                <a:effectLst>
                  <a:outerShdw blurRad="38100" dist="38100" dir="2700000" algn="tl">
                    <a:srgbClr val="000000">
                      <a:alpha val="43137"/>
                    </a:srgbClr>
                  </a:outerShdw>
                </a:effectLst>
              </a:rPr>
              <a:t>Iglesia</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en</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Jerusalén</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Hechos</a:t>
            </a:r>
            <a:r>
              <a:rPr lang="en-US" sz="2800" dirty="0">
                <a:effectLst>
                  <a:outerShdw blurRad="38100" dist="38100" dir="2700000" algn="tl">
                    <a:srgbClr val="000000">
                      <a:alpha val="43137"/>
                    </a:srgbClr>
                  </a:outerShdw>
                </a:effectLst>
              </a:rPr>
              <a:t> 15)</a:t>
            </a: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Casado (1 Cor 9:5)</a:t>
            </a:r>
          </a:p>
          <a:p>
            <a:pPr marL="457200" indent="-457200" eaLnBrk="1" hangingPunct="1">
              <a:spcBef>
                <a:spcPts val="0"/>
              </a:spcBef>
              <a:spcAft>
                <a:spcPts val="1200"/>
              </a:spcAft>
              <a:defRPr/>
            </a:pPr>
            <a:r>
              <a:rPr lang="en-US" sz="2800" dirty="0" err="1">
                <a:effectLst>
                  <a:outerShdw blurRad="38100" dist="38100" dir="2700000" algn="tl">
                    <a:srgbClr val="000000">
                      <a:alpha val="43137"/>
                    </a:srgbClr>
                  </a:outerShdw>
                </a:effectLst>
              </a:rPr>
              <a:t>Rodillas</a:t>
            </a:r>
            <a:r>
              <a:rPr lang="en-US" sz="2800" dirty="0">
                <a:effectLst>
                  <a:outerShdw blurRad="38100" dist="38100" dir="2700000" algn="tl">
                    <a:srgbClr val="000000">
                      <a:alpha val="43137"/>
                    </a:srgbClr>
                  </a:outerShdw>
                </a:effectLst>
              </a:rPr>
              <a:t> de </a:t>
            </a:r>
            <a:r>
              <a:rPr lang="en-US" sz="2800" dirty="0" err="1">
                <a:effectLst>
                  <a:outerShdw blurRad="38100" dist="38100" dir="2700000" algn="tl">
                    <a:srgbClr val="000000">
                      <a:alpha val="43137"/>
                    </a:srgbClr>
                  </a:outerShdw>
                </a:effectLst>
              </a:rPr>
              <a:t>Camello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2800" dirty="0">
                <a:effectLst>
                  <a:outerShdw blurRad="38100" dist="38100" dir="2700000" algn="tl">
                    <a:srgbClr val="000000">
                      <a:alpha val="43137"/>
                    </a:srgbClr>
                  </a:outerShdw>
                </a:effectLst>
              </a:rPr>
              <a:t>Santiago El Justo</a:t>
            </a:r>
          </a:p>
          <a:p>
            <a:pPr marL="457200" indent="-457200" eaLnBrk="1" hangingPunct="1">
              <a:spcBef>
                <a:spcPts val="0"/>
              </a:spcBef>
              <a:spcAft>
                <a:spcPts val="1200"/>
              </a:spcAft>
              <a:defRPr/>
            </a:pPr>
            <a:r>
              <a:rPr lang="en-US" sz="2800" dirty="0" err="1">
                <a:effectLst>
                  <a:outerShdw blurRad="38100" dist="38100" dir="2700000" algn="tl">
                    <a:srgbClr val="000000">
                      <a:alpha val="43137"/>
                    </a:srgbClr>
                  </a:outerShdw>
                </a:effectLst>
              </a:rPr>
              <a:t>Martirio</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0EBB1E4-7613-B0CB-AB84-85197476342C}"/>
              </a:ext>
            </a:extLst>
          </p:cNvPr>
          <p:cNvPicPr>
            <a:picLocks noChangeAspect="1"/>
          </p:cNvPicPr>
          <p:nvPr/>
        </p:nvPicPr>
        <p:blipFill>
          <a:blip r:embed="rId2"/>
          <a:stretch>
            <a:fillRect/>
          </a:stretch>
        </p:blipFill>
        <p:spPr>
          <a:xfrm>
            <a:off x="5926626" y="4724400"/>
            <a:ext cx="3036071" cy="19752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Hechos</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1:13-14</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cuando entraron, subieron al aposento alto donde se alojaban Pedro, Juan, Jacobo y Andrés, Felipe y Tomás, Bartolomé y Mateo, Jacobo hijo de Alfeo y Simón el Zelote, y Judas hijo de Jacobo. 14 Todos estos perseveraban unánimes en oración junto con las mujeres y con María la madre de Jesús y con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hermanos de él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83507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b="1" u="sng" dirty="0">
                <a:solidFill>
                  <a:srgbClr val="FFFFCC"/>
                </a:solidFill>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FBD770FD-8731-E91A-7D9E-F00937304D2C}"/>
              </a:ext>
            </a:extLst>
          </p:cNvPr>
          <p:cNvPicPr>
            <a:picLocks noChangeAspect="1"/>
          </p:cNvPicPr>
          <p:nvPr/>
        </p:nvPicPr>
        <p:blipFill>
          <a:blip r:embed="rId2"/>
          <a:stretch>
            <a:fillRect/>
          </a:stretch>
        </p:blipFill>
        <p:spPr>
          <a:xfrm>
            <a:off x="5943600" y="4727362"/>
            <a:ext cx="3036071" cy="1975275"/>
          </a:xfrm>
          <a:prstGeom prst="rect">
            <a:avLst/>
          </a:prstGeom>
        </p:spPr>
      </p:pic>
    </p:spTree>
    <p:extLst>
      <p:ext uri="{BB962C8B-B14F-4D97-AF65-F5344CB8AC3E}">
        <p14:creationId xmlns:p14="http://schemas.microsoft.com/office/powerpoint/2010/main" val="352820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57939347-CE96-3345-A948-7455F05EEA8F}"/>
              </a:ext>
            </a:extLst>
          </p:cNvPr>
          <p:cNvPicPr>
            <a:picLocks noChangeAspect="1"/>
          </p:cNvPicPr>
          <p:nvPr/>
        </p:nvPicPr>
        <p:blipFill>
          <a:blip r:embed="rId2"/>
          <a:stretch>
            <a:fillRect/>
          </a:stretch>
        </p:blipFill>
        <p:spPr>
          <a:xfrm>
            <a:off x="5410200" y="2375844"/>
            <a:ext cx="3200346" cy="2106311"/>
          </a:xfrm>
          <a:prstGeom prst="rect">
            <a:avLst/>
          </a:prstGeom>
        </p:spPr>
      </p:pic>
      <p:sp>
        <p:nvSpPr>
          <p:cNvPr id="4" name="TextBox 3">
            <a:extLst>
              <a:ext uri="{FF2B5EF4-FFF2-40B4-BE49-F238E27FC236}">
                <a16:creationId xmlns:a16="http://schemas.microsoft.com/office/drawing/2014/main" id="{C1C94D95-23D0-D02F-875D-5944A16FAAB1}"/>
              </a:ext>
            </a:extLst>
          </p:cNvPr>
          <p:cNvSpPr txBox="1"/>
          <p:nvPr/>
        </p:nvSpPr>
        <p:spPr>
          <a:xfrm>
            <a:off x="6114935" y="3904593"/>
            <a:ext cx="1790875" cy="461665"/>
          </a:xfrm>
          <a:prstGeom prst="rect">
            <a:avLst/>
          </a:prstGeom>
          <a:noFill/>
        </p:spPr>
        <p:txBody>
          <a:bodyPr wrap="none" rtlCol="0">
            <a:spAutoFit/>
          </a:bodyPr>
          <a:lstStyle/>
          <a:p>
            <a:r>
              <a:rPr lang="es-CO" dirty="0">
                <a:solidFill>
                  <a:schemeClr val="bg2"/>
                </a:solidFill>
                <a:latin typeface="Lucida Handwriting" panose="03010101010101010101" pitchFamily="66" charset="0"/>
              </a:rPr>
              <a:t>Santiago</a:t>
            </a:r>
          </a:p>
        </p:txBody>
      </p:sp>
      <p:sp>
        <p:nvSpPr>
          <p:cNvPr id="5" name="TextBox 4">
            <a:extLst>
              <a:ext uri="{FF2B5EF4-FFF2-40B4-BE49-F238E27FC236}">
                <a16:creationId xmlns:a16="http://schemas.microsoft.com/office/drawing/2014/main" id="{2A29E5B5-004A-894F-6096-636ABC7F4681}"/>
              </a:ext>
            </a:extLst>
          </p:cNvPr>
          <p:cNvSpPr txBox="1"/>
          <p:nvPr/>
        </p:nvSpPr>
        <p:spPr>
          <a:xfrm>
            <a:off x="6831476" y="3276600"/>
            <a:ext cx="357791" cy="461665"/>
          </a:xfrm>
          <a:prstGeom prst="rect">
            <a:avLst/>
          </a:prstGeom>
          <a:noFill/>
        </p:spPr>
        <p:txBody>
          <a:bodyPr wrap="none" rtlCol="0">
            <a:spAutoFit/>
          </a:bodyPr>
          <a:lstStyle/>
          <a:p>
            <a:pPr algn="ctr"/>
            <a:r>
              <a:rPr lang="es-CO" b="1" dirty="0">
                <a:solidFill>
                  <a:schemeClr val="bg2"/>
                </a:solidFill>
                <a:latin typeface="Lucida Handwriting" panose="03010101010101010101" pitchFamily="66" charset="0"/>
              </a:rPr>
              <a:t>S</a:t>
            </a:r>
          </a:p>
        </p:txBody>
      </p:sp>
    </p:spTree>
    <p:extLst>
      <p:ext uri="{BB962C8B-B14F-4D97-AF65-F5344CB8AC3E}">
        <p14:creationId xmlns:p14="http://schemas.microsoft.com/office/powerpoint/2010/main" val="1808211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Audiencia</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Judíos</a:t>
            </a:r>
            <a:r>
              <a:rPr lang="en-US" dirty="0">
                <a:effectLst>
                  <a:outerShdw blurRad="38100" dist="38100" dir="2700000" algn="tl">
                    <a:srgbClr val="000000">
                      <a:alpha val="43137"/>
                    </a:srgbClr>
                  </a:outerShdw>
                </a:effectLst>
              </a:rPr>
              <a:t> (1:1)</a:t>
            </a:r>
          </a:p>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Persecución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Hechos</a:t>
            </a:r>
            <a:r>
              <a:rPr lang="en-US" dirty="0">
                <a:effectLst>
                  <a:outerShdw blurRad="38100" dist="38100" dir="2700000" algn="tl">
                    <a:srgbClr val="000000">
                      <a:alpha val="43137"/>
                    </a:srgbClr>
                  </a:outerShdw>
                </a:effectLst>
              </a:rPr>
              <a:t>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En </a:t>
            </a:r>
            <a:r>
              <a:rPr lang="en-US" dirty="0" err="1">
                <a:effectLst>
                  <a:outerShdw blurRad="38100" dist="38100" dir="2700000" algn="tl">
                    <a:srgbClr val="000000">
                      <a:alpha val="43137"/>
                    </a:srgbClr>
                  </a:outerShdw>
                </a:effectLst>
              </a:rPr>
              <a:t>Babilonia</a:t>
            </a:r>
            <a:r>
              <a:rPr lang="en-US" dirty="0">
                <a:effectLst>
                  <a:outerShdw blurRad="38100" dist="38100" dir="2700000" algn="tl">
                    <a:srgbClr val="000000">
                      <a:alpha val="43137"/>
                    </a:srgbClr>
                  </a:outerShdw>
                </a:effectLst>
              </a:rPr>
              <a:t>-Mesopotamia o </a:t>
            </a:r>
            <a:r>
              <a:rPr lang="en-US" dirty="0" err="1">
                <a:effectLst>
                  <a:outerShdw blurRad="38100" dist="38100" dir="2700000" algn="tl">
                    <a:srgbClr val="000000">
                      <a:alpha val="43137"/>
                    </a:srgbClr>
                  </a:outerShdw>
                </a:effectLst>
              </a:rPr>
              <a:t>Turquía</a:t>
            </a:r>
            <a:r>
              <a:rPr lang="en-US" dirty="0">
                <a:effectLst>
                  <a:outerShdw blurRad="38100" dist="38100" dir="2700000" algn="tl">
                    <a:srgbClr val="000000">
                      <a:alpha val="43137"/>
                    </a:srgbClr>
                  </a:outerShdw>
                </a:effectLst>
              </a:rPr>
              <a:t> Norte-Central?</a:t>
            </a:r>
          </a:p>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Creyentes</a:t>
            </a:r>
            <a:r>
              <a:rPr lang="en-US" dirty="0">
                <a:effectLst>
                  <a:outerShdw blurRad="38100" dist="38100" dir="2700000" algn="tl">
                    <a:srgbClr val="000000">
                      <a:alpha val="43137"/>
                    </a:srgbClr>
                  </a:outerShdw>
                </a:effectLst>
              </a:rPr>
              <a:t> (Santiago 1:2-4)</a:t>
            </a:r>
          </a:p>
        </p:txBody>
      </p:sp>
      <p:pic>
        <p:nvPicPr>
          <p:cNvPr id="2" name="Picture 1">
            <a:extLst>
              <a:ext uri="{FF2B5EF4-FFF2-40B4-BE49-F238E27FC236}">
                <a16:creationId xmlns:a16="http://schemas.microsoft.com/office/drawing/2014/main" id="{DEAE3E06-FE74-0EA4-47BB-42517D85B235}"/>
              </a:ext>
            </a:extLst>
          </p:cNvPr>
          <p:cNvPicPr>
            <a:picLocks noChangeAspect="1"/>
          </p:cNvPicPr>
          <p:nvPr/>
        </p:nvPicPr>
        <p:blipFill>
          <a:blip r:embed="rId2"/>
          <a:stretch>
            <a:fillRect/>
          </a:stretch>
        </p:blipFill>
        <p:spPr>
          <a:xfrm>
            <a:off x="3124201" y="4994105"/>
            <a:ext cx="2743200" cy="178473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Audiencia</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b="1" u="sng" dirty="0" err="1">
                <a:solidFill>
                  <a:srgbClr val="FFFFCC"/>
                </a:solidFill>
                <a:effectLst>
                  <a:outerShdw blurRad="38100" dist="38100" dir="2700000" algn="tl">
                    <a:srgbClr val="000000">
                      <a:alpha val="43137"/>
                    </a:srgbClr>
                  </a:outerShdw>
                </a:effectLst>
              </a:rPr>
              <a:t>Judíos</a:t>
            </a:r>
            <a:r>
              <a:rPr lang="en-US" b="1" u="sng" dirty="0">
                <a:solidFill>
                  <a:srgbClr val="FFFFCC"/>
                </a:solidFill>
                <a:effectLst>
                  <a:outerShdw blurRad="38100" dist="38100" dir="2700000" algn="tl">
                    <a:srgbClr val="000000">
                      <a:alpha val="43137"/>
                    </a:srgbClr>
                  </a:outerShdw>
                </a:effectLst>
              </a:rPr>
              <a:t> (1:1)</a:t>
            </a:r>
          </a:p>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Persecución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Hechos</a:t>
            </a:r>
            <a:r>
              <a:rPr lang="en-US" dirty="0">
                <a:effectLst>
                  <a:outerShdw blurRad="38100" dist="38100" dir="2700000" algn="tl">
                    <a:srgbClr val="000000">
                      <a:alpha val="43137"/>
                    </a:srgbClr>
                  </a:outerShdw>
                </a:effectLst>
              </a:rPr>
              <a:t>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En </a:t>
            </a:r>
            <a:r>
              <a:rPr lang="en-US" dirty="0" err="1">
                <a:effectLst>
                  <a:outerShdw blurRad="38100" dist="38100" dir="2700000" algn="tl">
                    <a:srgbClr val="000000">
                      <a:alpha val="43137"/>
                    </a:srgbClr>
                  </a:outerShdw>
                </a:effectLst>
              </a:rPr>
              <a:t>Babilonia</a:t>
            </a:r>
            <a:r>
              <a:rPr lang="en-US" dirty="0">
                <a:effectLst>
                  <a:outerShdw blurRad="38100" dist="38100" dir="2700000" algn="tl">
                    <a:srgbClr val="000000">
                      <a:alpha val="43137"/>
                    </a:srgbClr>
                  </a:outerShdw>
                </a:effectLst>
              </a:rPr>
              <a:t>-Mesopotamia o </a:t>
            </a:r>
            <a:r>
              <a:rPr lang="en-US" dirty="0" err="1">
                <a:effectLst>
                  <a:outerShdw blurRad="38100" dist="38100" dir="2700000" algn="tl">
                    <a:srgbClr val="000000">
                      <a:alpha val="43137"/>
                    </a:srgbClr>
                  </a:outerShdw>
                </a:effectLst>
              </a:rPr>
              <a:t>Turquía</a:t>
            </a:r>
            <a:r>
              <a:rPr lang="en-US" dirty="0">
                <a:effectLst>
                  <a:outerShdw blurRad="38100" dist="38100" dir="2700000" algn="tl">
                    <a:srgbClr val="000000">
                      <a:alpha val="43137"/>
                    </a:srgbClr>
                  </a:outerShdw>
                </a:effectLst>
              </a:rPr>
              <a:t> Norte-Central?</a:t>
            </a:r>
          </a:p>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Creyentes</a:t>
            </a:r>
            <a:r>
              <a:rPr lang="en-US" dirty="0">
                <a:effectLst>
                  <a:outerShdw blurRad="38100" dist="38100" dir="2700000" algn="tl">
                    <a:srgbClr val="000000">
                      <a:alpha val="43137"/>
                    </a:srgbClr>
                  </a:outerShdw>
                </a:effectLst>
              </a:rPr>
              <a:t> (Santiago 1:2-4)</a:t>
            </a:r>
          </a:p>
        </p:txBody>
      </p:sp>
      <p:pic>
        <p:nvPicPr>
          <p:cNvPr id="2" name="Picture 1">
            <a:extLst>
              <a:ext uri="{FF2B5EF4-FFF2-40B4-BE49-F238E27FC236}">
                <a16:creationId xmlns:a16="http://schemas.microsoft.com/office/drawing/2014/main" id="{8A70B421-93CE-26DF-45B8-4EDA050E53F5}"/>
              </a:ext>
            </a:extLst>
          </p:cNvPr>
          <p:cNvPicPr>
            <a:picLocks noChangeAspect="1"/>
          </p:cNvPicPr>
          <p:nvPr/>
        </p:nvPicPr>
        <p:blipFill>
          <a:blip r:embed="rId2"/>
          <a:stretch>
            <a:fillRect/>
          </a:stretch>
        </p:blipFill>
        <p:spPr>
          <a:xfrm>
            <a:off x="3429000" y="5105400"/>
            <a:ext cx="2590800" cy="1685581"/>
          </a:xfrm>
          <a:prstGeom prst="rect">
            <a:avLst/>
          </a:prstGeom>
        </p:spPr>
      </p:pic>
    </p:spTree>
    <p:extLst>
      <p:ext uri="{BB962C8B-B14F-4D97-AF65-F5344CB8AC3E}">
        <p14:creationId xmlns:p14="http://schemas.microsoft.com/office/powerpoint/2010/main" val="3170279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Santiago 1:1</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1 </a:t>
            </a:r>
            <a:r>
              <a:rPr lang="es-ES" sz="3600" dirty="0">
                <a:effectLst>
                  <a:outerShdw blurRad="38100" dist="38100" dir="2700000" algn="tl">
                    <a:srgbClr val="000000">
                      <a:alpha val="43137"/>
                    </a:srgbClr>
                  </a:outerShdw>
                </a:effectLst>
              </a:rPr>
              <a:t>Santiago,</a:t>
            </a:r>
            <a:r>
              <a:rPr lang="es-ES" sz="3600" b="1" dirty="0">
                <a:solidFill>
                  <a:srgbClr val="FFFFCC"/>
                </a:solidFill>
                <a:effectLst>
                  <a:outerShdw blurRad="38100" dist="38100" dir="2700000" algn="tl">
                    <a:srgbClr val="000000">
                      <a:alpha val="43137"/>
                    </a:srgbClr>
                  </a:outerShdw>
                </a:effectLst>
              </a:rPr>
              <a:t> </a:t>
            </a:r>
            <a:r>
              <a:rPr lang="es-ES" sz="3600" dirty="0">
                <a:effectLst>
                  <a:outerShdw blurRad="38100" dist="38100" dir="2700000" algn="tl">
                    <a:srgbClr val="000000">
                      <a:alpha val="43137"/>
                    </a:srgbClr>
                  </a:outerShdw>
                </a:effectLst>
              </a:rPr>
              <a:t>siervo de Dios y del Señor Jesucristo, a las </a:t>
            </a:r>
            <a:r>
              <a:rPr lang="es-ES" sz="3600" b="1" u="sng" dirty="0">
                <a:solidFill>
                  <a:srgbClr val="FFFFCC"/>
                </a:solidFill>
                <a:effectLst>
                  <a:outerShdw blurRad="38100" dist="38100" dir="2700000" algn="tl">
                    <a:srgbClr val="000000">
                      <a:alpha val="43137"/>
                    </a:srgbClr>
                  </a:outerShdw>
                </a:effectLst>
              </a:rPr>
              <a:t>doce tribus</a:t>
            </a:r>
            <a:r>
              <a:rPr lang="es-ES" sz="3600" dirty="0">
                <a:effectLst>
                  <a:outerShdw blurRad="38100" dist="38100" dir="2700000" algn="tl">
                    <a:srgbClr val="000000">
                      <a:alpha val="43137"/>
                    </a:srgbClr>
                  </a:outerShdw>
                </a:effectLst>
              </a:rPr>
              <a:t> de la dispersión: Saludos</a:t>
            </a:r>
            <a:r>
              <a:rPr lang="en-US" sz="3600" dirty="0">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F81FCA8E-D534-826F-AA72-CD52A4987055}"/>
              </a:ext>
            </a:extLst>
          </p:cNvPr>
          <p:cNvPicPr>
            <a:picLocks noChangeAspect="1"/>
          </p:cNvPicPr>
          <p:nvPr/>
        </p:nvPicPr>
        <p:blipFill>
          <a:blip r:embed="rId3"/>
          <a:stretch>
            <a:fillRect/>
          </a:stretch>
        </p:blipFill>
        <p:spPr>
          <a:xfrm>
            <a:off x="3053964" y="2819400"/>
            <a:ext cx="3036071" cy="1975275"/>
          </a:xfrm>
          <a:prstGeom prst="rect">
            <a:avLst/>
          </a:prstGeom>
        </p:spPr>
      </p:pic>
    </p:spTree>
    <p:extLst>
      <p:ext uri="{BB962C8B-B14F-4D97-AF65-F5344CB8AC3E}">
        <p14:creationId xmlns:p14="http://schemas.microsoft.com/office/powerpoint/2010/main" val="260309437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Audiencia</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Judíos</a:t>
            </a:r>
            <a:r>
              <a:rPr lang="en-US" dirty="0">
                <a:effectLst>
                  <a:outerShdw blurRad="38100" dist="38100" dir="2700000" algn="tl">
                    <a:srgbClr val="000000">
                      <a:alpha val="43137"/>
                    </a:srgbClr>
                  </a:outerShdw>
                </a:effectLst>
              </a:rPr>
              <a:t> (1:1)</a:t>
            </a:r>
          </a:p>
          <a:p>
            <a:pPr marL="457200" indent="-457200" eaLnBrk="1" hangingPunct="1">
              <a:spcBef>
                <a:spcPts val="0"/>
              </a:spcBef>
              <a:spcAft>
                <a:spcPts val="3000"/>
              </a:spcAft>
              <a:defRPr/>
            </a:pPr>
            <a:r>
              <a:rPr lang="en-US" b="1" u="sng" dirty="0" err="1">
                <a:solidFill>
                  <a:srgbClr val="FFFFCC"/>
                </a:solidFill>
                <a:effectLst>
                  <a:outerShdw blurRad="38100" dist="38100" dir="2700000" algn="tl">
                    <a:srgbClr val="000000">
                      <a:alpha val="43137"/>
                    </a:srgbClr>
                  </a:outerShdw>
                </a:effectLst>
              </a:rPr>
              <a:t>Persecución</a:t>
            </a:r>
            <a:r>
              <a:rPr lang="en-US" b="1" u="sng" dirty="0">
                <a:solidFill>
                  <a:srgbClr val="FFFFCC"/>
                </a:solidFill>
                <a:effectLst>
                  <a:outerShdw blurRad="38100" dist="38100" dir="2700000" algn="tl">
                    <a:srgbClr val="000000">
                      <a:alpha val="43137"/>
                    </a:srgbClr>
                  </a:outerShdw>
                </a:effectLst>
              </a:rPr>
              <a:t> (</a:t>
            </a:r>
            <a:r>
              <a:rPr lang="en-US" b="1" u="sng" dirty="0" err="1">
                <a:solidFill>
                  <a:srgbClr val="FFFFCC"/>
                </a:solidFill>
                <a:effectLst>
                  <a:outerShdw blurRad="38100" dist="38100" dir="2700000" algn="tl">
                    <a:srgbClr val="000000">
                      <a:alpha val="43137"/>
                    </a:srgbClr>
                  </a:outerShdw>
                </a:effectLst>
              </a:rPr>
              <a:t>Hechos</a:t>
            </a:r>
            <a:r>
              <a:rPr lang="en-US" b="1" u="sng" dirty="0">
                <a:solidFill>
                  <a:srgbClr val="FFFFCC"/>
                </a:solidFill>
                <a:effectLst>
                  <a:outerShdw blurRad="38100" dist="38100" dir="2700000" algn="tl">
                    <a:srgbClr val="000000">
                      <a:alpha val="43137"/>
                    </a:srgbClr>
                  </a:outerShdw>
                </a:effectLst>
              </a:rPr>
              <a:t>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En </a:t>
            </a:r>
            <a:r>
              <a:rPr lang="en-US" dirty="0" err="1">
                <a:effectLst>
                  <a:outerShdw blurRad="38100" dist="38100" dir="2700000" algn="tl">
                    <a:srgbClr val="000000">
                      <a:alpha val="43137"/>
                    </a:srgbClr>
                  </a:outerShdw>
                </a:effectLst>
              </a:rPr>
              <a:t>Babilonia</a:t>
            </a:r>
            <a:r>
              <a:rPr lang="en-US" dirty="0">
                <a:effectLst>
                  <a:outerShdw blurRad="38100" dist="38100" dir="2700000" algn="tl">
                    <a:srgbClr val="000000">
                      <a:alpha val="43137"/>
                    </a:srgbClr>
                  </a:outerShdw>
                </a:effectLst>
              </a:rPr>
              <a:t>-Mesopotamia o </a:t>
            </a:r>
            <a:r>
              <a:rPr lang="en-US" dirty="0" err="1">
                <a:effectLst>
                  <a:outerShdw blurRad="38100" dist="38100" dir="2700000" algn="tl">
                    <a:srgbClr val="000000">
                      <a:alpha val="43137"/>
                    </a:srgbClr>
                  </a:outerShdw>
                </a:effectLst>
              </a:rPr>
              <a:t>Turquía</a:t>
            </a:r>
            <a:r>
              <a:rPr lang="en-US" dirty="0">
                <a:effectLst>
                  <a:outerShdw blurRad="38100" dist="38100" dir="2700000" algn="tl">
                    <a:srgbClr val="000000">
                      <a:alpha val="43137"/>
                    </a:srgbClr>
                  </a:outerShdw>
                </a:effectLst>
              </a:rPr>
              <a:t> Norte-Central?</a:t>
            </a:r>
          </a:p>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Creyentes</a:t>
            </a:r>
            <a:r>
              <a:rPr lang="en-US" dirty="0">
                <a:effectLst>
                  <a:outerShdw blurRad="38100" dist="38100" dir="2700000" algn="tl">
                    <a:srgbClr val="000000">
                      <a:alpha val="43137"/>
                    </a:srgbClr>
                  </a:outerShdw>
                </a:effectLst>
              </a:rPr>
              <a:t> (Santiago 1:2-4)</a:t>
            </a:r>
          </a:p>
        </p:txBody>
      </p:sp>
      <p:pic>
        <p:nvPicPr>
          <p:cNvPr id="2" name="Picture 1">
            <a:extLst>
              <a:ext uri="{FF2B5EF4-FFF2-40B4-BE49-F238E27FC236}">
                <a16:creationId xmlns:a16="http://schemas.microsoft.com/office/drawing/2014/main" id="{C88BB830-BEBA-9F47-9423-9F94C67B0D48}"/>
              </a:ext>
            </a:extLst>
          </p:cNvPr>
          <p:cNvPicPr>
            <a:picLocks noChangeAspect="1"/>
          </p:cNvPicPr>
          <p:nvPr/>
        </p:nvPicPr>
        <p:blipFill>
          <a:blip r:embed="rId2"/>
          <a:stretch>
            <a:fillRect/>
          </a:stretch>
        </p:blipFill>
        <p:spPr>
          <a:xfrm>
            <a:off x="3276600" y="4953000"/>
            <a:ext cx="2737236" cy="1780852"/>
          </a:xfrm>
          <a:prstGeom prst="rect">
            <a:avLst/>
          </a:prstGeom>
        </p:spPr>
      </p:pic>
    </p:spTree>
    <p:extLst>
      <p:ext uri="{BB962C8B-B14F-4D97-AF65-F5344CB8AC3E}">
        <p14:creationId xmlns:p14="http://schemas.microsoft.com/office/powerpoint/2010/main" val="3348653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err="1">
                <a:solidFill>
                  <a:schemeClr val="tx2"/>
                </a:solidFill>
                <a:effectLst>
                  <a:outerShdw blurRad="38100" dist="38100" dir="2700000" algn="tl">
                    <a:srgbClr val="000000">
                      <a:alpha val="43137"/>
                    </a:srgbClr>
                  </a:outerShdw>
                </a:effectLst>
                <a:ea typeface="+mj-ea"/>
                <a:cs typeface="+mj-cs"/>
              </a:rPr>
              <a:t>Hechos</a:t>
            </a:r>
            <a:r>
              <a:rPr lang="en-US" sz="4000" kern="1200" dirty="0">
                <a:solidFill>
                  <a:schemeClr val="tx2"/>
                </a:solidFill>
                <a:effectLst>
                  <a:outerShdw blurRad="38100" dist="38100" dir="2700000" algn="tl">
                    <a:srgbClr val="000000">
                      <a:alpha val="43137"/>
                    </a:srgbClr>
                  </a:outerShdw>
                </a:effectLst>
                <a:ea typeface="+mj-ea"/>
                <a:cs typeface="+mj-cs"/>
              </a:rPr>
              <a:t> 8:3-4; 11:19</a:t>
            </a:r>
          </a:p>
          <a:p>
            <a:pPr marL="0" indent="0" algn="just">
              <a:spcBef>
                <a:spcPts val="0"/>
              </a:spcBef>
              <a:buNone/>
            </a:pPr>
            <a:r>
              <a:rPr lang="en-US" dirty="0">
                <a:effectLst>
                  <a:outerShdw blurRad="38100" dist="38100" dir="2700000" algn="tl">
                    <a:srgbClr val="000000">
                      <a:alpha val="43137"/>
                    </a:srgbClr>
                  </a:outerShdw>
                </a:effectLst>
              </a:rPr>
              <a:t>“</a:t>
            </a:r>
            <a:r>
              <a:rPr lang="en-US" baseline="30000" dirty="0">
                <a:effectLst/>
              </a:rPr>
              <a:t>3 </a:t>
            </a:r>
            <a:r>
              <a:rPr lang="es-ES" dirty="0">
                <a:effectLst>
                  <a:outerShdw blurRad="38100" dist="38100" dir="2700000" algn="tl">
                    <a:srgbClr val="000000">
                      <a:alpha val="43137"/>
                    </a:srgbClr>
                  </a:outerShdw>
                </a:effectLst>
              </a:rPr>
              <a:t>Entonces </a:t>
            </a:r>
            <a:r>
              <a:rPr lang="es-ES" b="1" u="sng" dirty="0">
                <a:solidFill>
                  <a:srgbClr val="FFFFCC"/>
                </a:solidFill>
                <a:effectLst>
                  <a:outerShdw blurRad="38100" dist="38100" dir="2700000" algn="tl">
                    <a:srgbClr val="000000">
                      <a:alpha val="43137"/>
                    </a:srgbClr>
                  </a:outerShdw>
                </a:effectLst>
              </a:rPr>
              <a:t>Saulo</a:t>
            </a:r>
            <a:r>
              <a:rPr lang="es-ES" dirty="0">
                <a:effectLst>
                  <a:outerShdw blurRad="38100" dist="38100" dir="2700000" algn="tl">
                    <a:srgbClr val="000000">
                      <a:alpha val="43137"/>
                    </a:srgbClr>
                  </a:outerShdw>
                </a:effectLst>
              </a:rPr>
              <a:t> asolaba a la iglesia. Entrando de casa en casa, arrastraba tanto a hombres como a mujeres y los entregaba en la cárcel. 4 Entonces, los que fueron </a:t>
            </a:r>
            <a:r>
              <a:rPr lang="es-ES" b="1" u="sng" dirty="0">
                <a:solidFill>
                  <a:srgbClr val="FFFFCC"/>
                </a:solidFill>
                <a:effectLst>
                  <a:outerShdw blurRad="38100" dist="38100" dir="2700000" algn="tl">
                    <a:srgbClr val="000000">
                      <a:alpha val="43137"/>
                    </a:srgbClr>
                  </a:outerShdw>
                </a:effectLst>
              </a:rPr>
              <a:t>esparcidos</a:t>
            </a:r>
            <a:r>
              <a:rPr lang="es-ES" dirty="0">
                <a:effectLst>
                  <a:outerShdw blurRad="38100" dist="38100" dir="2700000" algn="tl">
                    <a:srgbClr val="000000">
                      <a:alpha val="43137"/>
                    </a:srgbClr>
                  </a:outerShdw>
                </a:effectLst>
              </a:rPr>
              <a:t> anduvieron anunciando la palabra</a:t>
            </a:r>
            <a:r>
              <a:rPr lang="en-US" dirty="0">
                <a:effectLst>
                  <a:outerShdw blurRad="38100" dist="38100" dir="2700000" algn="tl">
                    <a:srgbClr val="000000">
                      <a:alpha val="43137"/>
                    </a:srgbClr>
                  </a:outerShdw>
                </a:effectLst>
              </a:rPr>
              <a:t>…</a:t>
            </a:r>
            <a:r>
              <a:rPr lang="en-US" baseline="30000" dirty="0">
                <a:effectLst/>
              </a:rPr>
              <a:t>19 </a:t>
            </a:r>
            <a:r>
              <a:rPr lang="es-ES" dirty="0">
                <a:effectLst>
                  <a:outerShdw blurRad="38100" dist="38100" dir="2700000" algn="tl">
                    <a:srgbClr val="000000">
                      <a:alpha val="43137"/>
                    </a:srgbClr>
                  </a:outerShdw>
                </a:effectLst>
              </a:rPr>
              <a:t>Entre tanto, los que habían sido </a:t>
            </a:r>
            <a:r>
              <a:rPr lang="es-ES" b="1" u="sng" dirty="0">
                <a:solidFill>
                  <a:srgbClr val="FFFFCC"/>
                </a:solidFill>
                <a:effectLst>
                  <a:outerShdw blurRad="38100" dist="38100" dir="2700000" algn="tl">
                    <a:srgbClr val="000000">
                      <a:alpha val="43137"/>
                    </a:srgbClr>
                  </a:outerShdw>
                </a:effectLst>
              </a:rPr>
              <a:t>esparcidos</a:t>
            </a:r>
            <a:r>
              <a:rPr lang="es-ES" dirty="0">
                <a:effectLst>
                  <a:outerShdw blurRad="38100" dist="38100" dir="2700000" algn="tl">
                    <a:srgbClr val="000000">
                      <a:alpha val="43137"/>
                    </a:srgbClr>
                  </a:outerShdw>
                </a:effectLst>
              </a:rPr>
              <a:t> a causa de la tribulación que sobrevino en tiempos de Esteban fueron hasta Fenicia, Chipre y Antioquía, sin comunicar la palabra a nadie, excepto solo a los judíos</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6675802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Santiago 1:1</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1 </a:t>
            </a:r>
            <a:r>
              <a:rPr lang="es-ES" sz="3600" b="1" u="sng" dirty="0">
                <a:solidFill>
                  <a:srgbClr val="FFFFCC"/>
                </a:solidFill>
                <a:effectLst>
                  <a:outerShdw blurRad="38100" dist="38100" dir="2700000" algn="tl">
                    <a:srgbClr val="000000">
                      <a:alpha val="43137"/>
                    </a:srgbClr>
                  </a:outerShdw>
                </a:effectLst>
              </a:rPr>
              <a:t>Santiago,</a:t>
            </a:r>
            <a:r>
              <a:rPr lang="es-ES" sz="3600" b="1" dirty="0">
                <a:solidFill>
                  <a:srgbClr val="FFFFCC"/>
                </a:solidFill>
                <a:effectLst>
                  <a:outerShdw blurRad="38100" dist="38100" dir="2700000" algn="tl">
                    <a:srgbClr val="000000">
                      <a:alpha val="43137"/>
                    </a:srgbClr>
                  </a:outerShdw>
                </a:effectLst>
              </a:rPr>
              <a:t> </a:t>
            </a:r>
            <a:r>
              <a:rPr lang="es-ES" sz="3600" dirty="0">
                <a:effectLst>
                  <a:outerShdw blurRad="38100" dist="38100" dir="2700000" algn="tl">
                    <a:srgbClr val="000000">
                      <a:alpha val="43137"/>
                    </a:srgbClr>
                  </a:outerShdw>
                </a:effectLst>
              </a:rPr>
              <a:t>siervo de Dios y del Señor Jesucristo, a las doce tribus de la </a:t>
            </a:r>
            <a:r>
              <a:rPr lang="es-ES" sz="3600" b="1" u="sng" dirty="0">
                <a:solidFill>
                  <a:srgbClr val="FFFFCC"/>
                </a:solidFill>
                <a:effectLst>
                  <a:outerShdw blurRad="38100" dist="38100" dir="2700000" algn="tl">
                    <a:srgbClr val="000000">
                      <a:alpha val="43137"/>
                    </a:srgbClr>
                  </a:outerShdw>
                </a:effectLst>
              </a:rPr>
              <a:t>dispersión</a:t>
            </a:r>
            <a:r>
              <a:rPr lang="es-ES" sz="3600" dirty="0">
                <a:effectLst>
                  <a:outerShdw blurRad="38100" dist="38100" dir="2700000" algn="tl">
                    <a:srgbClr val="000000">
                      <a:alpha val="43137"/>
                    </a:srgbClr>
                  </a:outerShdw>
                </a:effectLst>
              </a:rPr>
              <a:t>: Saludos</a:t>
            </a:r>
            <a:r>
              <a:rPr lang="en-US" sz="3600" dirty="0">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55062653-04DD-61D4-AF3F-8CE449817985}"/>
              </a:ext>
            </a:extLst>
          </p:cNvPr>
          <p:cNvPicPr>
            <a:picLocks noChangeAspect="1"/>
          </p:cNvPicPr>
          <p:nvPr/>
        </p:nvPicPr>
        <p:blipFill>
          <a:blip r:embed="rId3"/>
          <a:stretch>
            <a:fillRect/>
          </a:stretch>
        </p:blipFill>
        <p:spPr>
          <a:xfrm>
            <a:off x="3053964" y="2743200"/>
            <a:ext cx="3036071" cy="1975275"/>
          </a:xfrm>
          <a:prstGeom prst="rect">
            <a:avLst/>
          </a:prstGeom>
        </p:spPr>
      </p:pic>
    </p:spTree>
    <p:extLst>
      <p:ext uri="{BB962C8B-B14F-4D97-AF65-F5344CB8AC3E}">
        <p14:creationId xmlns:p14="http://schemas.microsoft.com/office/powerpoint/2010/main" val="29848392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Audiencia</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Judíos</a:t>
            </a:r>
            <a:r>
              <a:rPr lang="en-US" dirty="0">
                <a:effectLst>
                  <a:outerShdw blurRad="38100" dist="38100" dir="2700000" algn="tl">
                    <a:srgbClr val="000000">
                      <a:alpha val="43137"/>
                    </a:srgbClr>
                  </a:outerShdw>
                </a:effectLst>
              </a:rPr>
              <a:t> (1:1)</a:t>
            </a:r>
          </a:p>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Persecución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Hechos</a:t>
            </a:r>
            <a:r>
              <a:rPr lang="en-US" dirty="0">
                <a:effectLst>
                  <a:outerShdw blurRad="38100" dist="38100" dir="2700000" algn="tl">
                    <a:srgbClr val="000000">
                      <a:alpha val="43137"/>
                    </a:srgbClr>
                  </a:outerShdw>
                </a:effectLst>
              </a:rPr>
              <a:t> 8:1-4; 11:19)</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En </a:t>
            </a:r>
            <a:r>
              <a:rPr lang="en-US" b="1" u="sng" dirty="0" err="1">
                <a:solidFill>
                  <a:srgbClr val="FFFFCC"/>
                </a:solidFill>
                <a:effectLst>
                  <a:outerShdw blurRad="38100" dist="38100" dir="2700000" algn="tl">
                    <a:srgbClr val="000000">
                      <a:alpha val="43137"/>
                    </a:srgbClr>
                  </a:outerShdw>
                </a:effectLst>
              </a:rPr>
              <a:t>Babilonia</a:t>
            </a:r>
            <a:r>
              <a:rPr lang="en-US" b="1" u="sng" dirty="0">
                <a:solidFill>
                  <a:srgbClr val="FFFFCC"/>
                </a:solidFill>
                <a:effectLst>
                  <a:outerShdw blurRad="38100" dist="38100" dir="2700000" algn="tl">
                    <a:srgbClr val="000000">
                      <a:alpha val="43137"/>
                    </a:srgbClr>
                  </a:outerShdw>
                </a:effectLst>
              </a:rPr>
              <a:t>-Mesopotamia o </a:t>
            </a:r>
            <a:r>
              <a:rPr lang="en-US" b="1" u="sng" dirty="0" err="1">
                <a:solidFill>
                  <a:srgbClr val="FFFFCC"/>
                </a:solidFill>
                <a:effectLst>
                  <a:outerShdw blurRad="38100" dist="38100" dir="2700000" algn="tl">
                    <a:srgbClr val="000000">
                      <a:alpha val="43137"/>
                    </a:srgbClr>
                  </a:outerShdw>
                </a:effectLst>
              </a:rPr>
              <a:t>Turquía</a:t>
            </a:r>
            <a:r>
              <a:rPr lang="en-US" b="1" u="sng" dirty="0">
                <a:solidFill>
                  <a:srgbClr val="FFFFCC"/>
                </a:solidFill>
                <a:effectLst>
                  <a:outerShdw blurRad="38100" dist="38100" dir="2700000" algn="tl">
                    <a:srgbClr val="000000">
                      <a:alpha val="43137"/>
                    </a:srgbClr>
                  </a:outerShdw>
                </a:effectLst>
              </a:rPr>
              <a:t> Norte-Central?</a:t>
            </a:r>
          </a:p>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Creyentes</a:t>
            </a:r>
            <a:r>
              <a:rPr lang="en-US" dirty="0">
                <a:effectLst>
                  <a:outerShdw blurRad="38100" dist="38100" dir="2700000" algn="tl">
                    <a:srgbClr val="000000">
                      <a:alpha val="43137"/>
                    </a:srgbClr>
                  </a:outerShdw>
                </a:effectLst>
              </a:rPr>
              <a:t> (Santiago 1:2-4)</a:t>
            </a:r>
          </a:p>
        </p:txBody>
      </p:sp>
      <p:pic>
        <p:nvPicPr>
          <p:cNvPr id="2" name="Picture 1">
            <a:extLst>
              <a:ext uri="{FF2B5EF4-FFF2-40B4-BE49-F238E27FC236}">
                <a16:creationId xmlns:a16="http://schemas.microsoft.com/office/drawing/2014/main" id="{A3FEE2B6-4E4E-F125-BDA5-9B64A40EF83E}"/>
              </a:ext>
            </a:extLst>
          </p:cNvPr>
          <p:cNvPicPr>
            <a:picLocks noChangeAspect="1"/>
          </p:cNvPicPr>
          <p:nvPr/>
        </p:nvPicPr>
        <p:blipFill>
          <a:blip r:embed="rId2"/>
          <a:stretch>
            <a:fillRect/>
          </a:stretch>
        </p:blipFill>
        <p:spPr>
          <a:xfrm>
            <a:off x="3276600" y="5029200"/>
            <a:ext cx="2590800" cy="1685581"/>
          </a:xfrm>
          <a:prstGeom prst="rect">
            <a:avLst/>
          </a:prstGeom>
        </p:spPr>
      </p:pic>
    </p:spTree>
    <p:extLst>
      <p:ext uri="{BB962C8B-B14F-4D97-AF65-F5344CB8AC3E}">
        <p14:creationId xmlns:p14="http://schemas.microsoft.com/office/powerpoint/2010/main" val="1127256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D6A5-9138-0C47-AA3F-12A024BC0C53}"/>
              </a:ext>
            </a:extLst>
          </p:cNvPr>
          <p:cNvSpPr>
            <a:spLocks noGrp="1"/>
          </p:cNvSpPr>
          <p:nvPr>
            <p:ph type="title"/>
          </p:nvPr>
        </p:nvSpPr>
        <p:spPr/>
        <p:txBody>
          <a:bodyPr/>
          <a:lstStyle/>
          <a:p>
            <a:endParaRPr lang="es-CO"/>
          </a:p>
        </p:txBody>
      </p:sp>
      <p:sp>
        <p:nvSpPr>
          <p:cNvPr id="3" name="Content Placeholder 2">
            <a:extLst>
              <a:ext uri="{FF2B5EF4-FFF2-40B4-BE49-F238E27FC236}">
                <a16:creationId xmlns:a16="http://schemas.microsoft.com/office/drawing/2014/main" id="{E10F6D1F-B9D9-181B-5398-3338CD714FBB}"/>
              </a:ext>
            </a:extLst>
          </p:cNvPr>
          <p:cNvSpPr>
            <a:spLocks noGrp="1"/>
          </p:cNvSpPr>
          <p:nvPr>
            <p:ph idx="1"/>
          </p:nvPr>
        </p:nvSpPr>
        <p:spPr/>
        <p:txBody>
          <a:bodyPr/>
          <a:lstStyle/>
          <a:p>
            <a:endParaRPr lang="es-CO"/>
          </a:p>
        </p:txBody>
      </p:sp>
      <p:pic>
        <p:nvPicPr>
          <p:cNvPr id="5" name="Picture 4">
            <a:extLst>
              <a:ext uri="{FF2B5EF4-FFF2-40B4-BE49-F238E27FC236}">
                <a16:creationId xmlns:a16="http://schemas.microsoft.com/office/drawing/2014/main" id="{7E04964B-6AE2-F849-C952-635B7F10E8C7}"/>
              </a:ext>
            </a:extLst>
          </p:cNvPr>
          <p:cNvPicPr>
            <a:picLocks noChangeAspect="1"/>
          </p:cNvPicPr>
          <p:nvPr/>
        </p:nvPicPr>
        <p:blipFill>
          <a:blip r:embed="rId2"/>
          <a:stretch>
            <a:fillRect/>
          </a:stretch>
        </p:blipFill>
        <p:spPr>
          <a:xfrm>
            <a:off x="0" y="137711"/>
            <a:ext cx="9144000" cy="6582578"/>
          </a:xfrm>
          <a:prstGeom prst="rect">
            <a:avLst/>
          </a:prstGeom>
        </p:spPr>
      </p:pic>
    </p:spTree>
    <p:extLst>
      <p:ext uri="{BB962C8B-B14F-4D97-AF65-F5344CB8AC3E}">
        <p14:creationId xmlns:p14="http://schemas.microsoft.com/office/powerpoint/2010/main" val="2218730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C28E850-73BB-4EF0-965E-DBF4A412D29F}"/>
              </a:ext>
            </a:extLst>
          </p:cNvPr>
          <p:cNvSpPr>
            <a:spLocks noGrp="1"/>
          </p:cNvSpPr>
          <p:nvPr>
            <p:ph type="title" idx="4294967295"/>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Mapa del </a:t>
            </a:r>
            <a:r>
              <a:rPr lang="en-US" altLang="en-US" sz="3600" dirty="0" err="1">
                <a:effectLst>
                  <a:outerShdw blurRad="38100" dist="38100" dir="2700000" algn="tl">
                    <a:srgbClr val="000000">
                      <a:alpha val="43137"/>
                    </a:srgbClr>
                  </a:outerShdw>
                </a:effectLst>
              </a:rPr>
              <a:t>Antiguo</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Cercano</a:t>
            </a:r>
            <a:r>
              <a:rPr lang="en-US" altLang="en-US" sz="3600" dirty="0">
                <a:effectLst>
                  <a:outerShdw blurRad="38100" dist="38100" dir="2700000" algn="tl">
                    <a:srgbClr val="000000">
                      <a:alpha val="43137"/>
                    </a:srgbClr>
                  </a:outerShdw>
                </a:effectLst>
              </a:rPr>
              <a:t> Oriente</a:t>
            </a:r>
          </a:p>
        </p:txBody>
      </p:sp>
      <p:pic>
        <p:nvPicPr>
          <p:cNvPr id="25603" name="Content Placeholder 5" descr="babylon map.gif">
            <a:extLst>
              <a:ext uri="{FF2B5EF4-FFF2-40B4-BE49-F238E27FC236}">
                <a16:creationId xmlns:a16="http://schemas.microsoft.com/office/drawing/2014/main" id="{060901CC-F444-4064-A91B-9532AD24E920}"/>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rcRect t="1295" b="39117"/>
          <a:stretch>
            <a:fillRect/>
          </a:stretch>
        </p:blipFill>
        <p:spPr>
          <a:xfrm>
            <a:off x="227868" y="1484698"/>
            <a:ext cx="8688264" cy="50292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7A367AF9-CE6C-406A-AF86-1249B3257C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2209801"/>
            <a:ext cx="2438400" cy="2133600"/>
          </a:xfrm>
          <a:prstGeom prst="rect">
            <a:avLst/>
          </a:prstGeom>
        </p:spPr>
      </p:pic>
    </p:spTree>
    <p:extLst>
      <p:ext uri="{BB962C8B-B14F-4D97-AF65-F5344CB8AC3E}">
        <p14:creationId xmlns:p14="http://schemas.microsoft.com/office/powerpoint/2010/main" val="3317824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C28E850-73BB-4EF0-965E-DBF4A412D29F}"/>
              </a:ext>
            </a:extLst>
          </p:cNvPr>
          <p:cNvSpPr>
            <a:spLocks noGrp="1"/>
          </p:cNvSpPr>
          <p:nvPr>
            <p:ph type="title" idx="4294967295"/>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Mapa del </a:t>
            </a:r>
            <a:r>
              <a:rPr lang="en-US" altLang="en-US" sz="3600" dirty="0" err="1">
                <a:effectLst>
                  <a:outerShdw blurRad="38100" dist="38100" dir="2700000" algn="tl">
                    <a:srgbClr val="000000">
                      <a:alpha val="43137"/>
                    </a:srgbClr>
                  </a:outerShdw>
                </a:effectLst>
              </a:rPr>
              <a:t>Antiguo</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Cercano</a:t>
            </a:r>
            <a:r>
              <a:rPr lang="en-US" altLang="en-US" sz="3600" dirty="0">
                <a:effectLst>
                  <a:outerShdw blurRad="38100" dist="38100" dir="2700000" algn="tl">
                    <a:srgbClr val="000000">
                      <a:alpha val="43137"/>
                    </a:srgbClr>
                  </a:outerShdw>
                </a:effectLst>
              </a:rPr>
              <a:t> Oriente</a:t>
            </a:r>
          </a:p>
        </p:txBody>
      </p:sp>
      <p:pic>
        <p:nvPicPr>
          <p:cNvPr id="25603" name="Content Placeholder 5" descr="babylon map.gif">
            <a:extLst>
              <a:ext uri="{FF2B5EF4-FFF2-40B4-BE49-F238E27FC236}">
                <a16:creationId xmlns:a16="http://schemas.microsoft.com/office/drawing/2014/main" id="{060901CC-F444-4064-A91B-9532AD24E920}"/>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rcRect t="1295" b="39117"/>
          <a:stretch>
            <a:fillRect/>
          </a:stretch>
        </p:blipFill>
        <p:spPr>
          <a:xfrm>
            <a:off x="227868" y="1484698"/>
            <a:ext cx="8688264" cy="50292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7A367AF9-CE6C-406A-AF86-1249B3257C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3810000"/>
            <a:ext cx="2438400" cy="2133600"/>
          </a:xfrm>
          <a:prstGeom prst="rect">
            <a:avLst/>
          </a:prstGeom>
        </p:spPr>
      </p:pic>
    </p:spTree>
    <p:extLst>
      <p:ext uri="{BB962C8B-B14F-4D97-AF65-F5344CB8AC3E}">
        <p14:creationId xmlns:p14="http://schemas.microsoft.com/office/powerpoint/2010/main" val="151525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b="1" u="sng" dirty="0" err="1">
                <a:solidFill>
                  <a:srgbClr val="FFFFCC"/>
                </a:solidFill>
                <a:effectLst>
                  <a:outerShdw blurRad="38100" dist="38100" dir="2700000" algn="tl">
                    <a:srgbClr val="000000">
                      <a:alpha val="43137"/>
                    </a:srgbClr>
                  </a:outerShdw>
                </a:effectLst>
              </a:rPr>
              <a:t>Paternidad</a:t>
            </a:r>
            <a:r>
              <a:rPr lang="en-US" sz="2800" b="1" u="sng" dirty="0">
                <a:solidFill>
                  <a:srgbClr val="FFFFCC"/>
                </a:solidFill>
                <a:effectLst>
                  <a:outerShdw blurRad="38100" dist="38100" dir="2700000" algn="tl">
                    <a:srgbClr val="000000">
                      <a:alpha val="43137"/>
                    </a:srgbClr>
                  </a:outerShdw>
                </a:effectLst>
              </a:rPr>
              <a:t> </a:t>
            </a:r>
            <a:r>
              <a:rPr lang="en-US" sz="2800" b="1" u="sng" dirty="0" err="1">
                <a:solidFill>
                  <a:srgbClr val="FFFFCC"/>
                </a:solidFill>
                <a:effectLst>
                  <a:outerShdw blurRad="38100" dist="38100" dir="2700000" algn="tl">
                    <a:srgbClr val="000000">
                      <a:alpha val="43137"/>
                    </a:srgbClr>
                  </a:outerShdw>
                </a:effectLst>
              </a:rPr>
              <a:t>Literaria</a:t>
            </a:r>
            <a:endParaRPr lang="en-US" sz="28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9F03D7F0-73A5-FCFD-616C-4C0B4843CDC9}"/>
              </a:ext>
            </a:extLst>
          </p:cNvPr>
          <p:cNvPicPr>
            <a:picLocks noChangeAspect="1"/>
          </p:cNvPicPr>
          <p:nvPr/>
        </p:nvPicPr>
        <p:blipFill>
          <a:blip r:embed="rId2"/>
          <a:stretch>
            <a:fillRect/>
          </a:stretch>
        </p:blipFill>
        <p:spPr>
          <a:xfrm>
            <a:off x="5715000" y="2590800"/>
            <a:ext cx="3048000" cy="2059870"/>
          </a:xfrm>
          <a:prstGeom prst="rect">
            <a:avLst/>
          </a:prstGeom>
        </p:spPr>
      </p:pic>
    </p:spTree>
    <p:extLst>
      <p:ext uri="{BB962C8B-B14F-4D97-AF65-F5344CB8AC3E}">
        <p14:creationId xmlns:p14="http://schemas.microsoft.com/office/powerpoint/2010/main" val="1702406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32C0014-0CD1-4B2D-B361-5F1BEF25750A}"/>
              </a:ext>
            </a:extLst>
          </p:cNvPr>
          <p:cNvSpPr>
            <a:spLocks noGrp="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Josephus</a:t>
            </a:r>
            <a:br>
              <a:rPr lang="en-US" altLang="en-US" sz="3600" dirty="0">
                <a:effectLst>
                  <a:outerShdw blurRad="38100" dist="38100" dir="2700000" algn="tl">
                    <a:srgbClr val="000000">
                      <a:alpha val="43137"/>
                    </a:srgbClr>
                  </a:outerShdw>
                </a:effectLst>
              </a:rPr>
            </a:br>
            <a:r>
              <a:rPr lang="en-US" altLang="en-US" sz="2000" i="1" dirty="0" err="1">
                <a:solidFill>
                  <a:schemeClr val="tx1"/>
                </a:solidFill>
                <a:effectLst>
                  <a:outerShdw blurRad="38100" dist="38100" dir="2700000" algn="tl">
                    <a:srgbClr val="000000">
                      <a:alpha val="43137"/>
                    </a:srgbClr>
                  </a:outerShdw>
                </a:effectLst>
                <a:ea typeface="+mn-ea"/>
                <a:cs typeface="+mn-cs"/>
              </a:rPr>
              <a:t>Antiguedades</a:t>
            </a:r>
            <a:r>
              <a:rPr lang="en-US" altLang="en-US" sz="2000" i="1" dirty="0">
                <a:solidFill>
                  <a:schemeClr val="tx1"/>
                </a:solidFill>
                <a:effectLst>
                  <a:outerShdw blurRad="38100" dist="38100" dir="2700000" algn="tl">
                    <a:srgbClr val="000000">
                      <a:alpha val="43137"/>
                    </a:srgbClr>
                  </a:outerShdw>
                </a:effectLst>
                <a:ea typeface="+mn-ea"/>
                <a:cs typeface="+mn-cs"/>
              </a:rPr>
              <a:t> </a:t>
            </a:r>
            <a:r>
              <a:rPr lang="en-US" altLang="en-US" sz="2000" i="1" dirty="0" err="1">
                <a:solidFill>
                  <a:schemeClr val="tx1"/>
                </a:solidFill>
                <a:effectLst>
                  <a:outerShdw blurRad="38100" dist="38100" dir="2700000" algn="tl">
                    <a:srgbClr val="000000">
                      <a:alpha val="43137"/>
                    </a:srgbClr>
                  </a:outerShdw>
                </a:effectLst>
                <a:ea typeface="+mn-ea"/>
                <a:cs typeface="+mn-cs"/>
              </a:rPr>
              <a:t>Judias</a:t>
            </a:r>
            <a:r>
              <a:rPr lang="en-US" altLang="en-US" sz="2000" dirty="0">
                <a:solidFill>
                  <a:schemeClr val="tx1"/>
                </a:solidFill>
                <a:effectLst>
                  <a:outerShdw blurRad="38100" dist="38100" dir="2700000" algn="tl">
                    <a:srgbClr val="000000">
                      <a:alpha val="43137"/>
                    </a:srgbClr>
                  </a:outerShdw>
                </a:effectLst>
                <a:ea typeface="+mn-ea"/>
                <a:cs typeface="+mn-cs"/>
              </a:rPr>
              <a:t>, 15.2.2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3" name="Content Placeholder 2">
            <a:extLst>
              <a:ext uri="{FF2B5EF4-FFF2-40B4-BE49-F238E27FC236}">
                <a16:creationId xmlns:a16="http://schemas.microsoft.com/office/drawing/2014/main" id="{00043FB3-B8EB-4091-93FC-4C2B7BEF9FB9}"/>
              </a:ext>
            </a:extLst>
          </p:cNvPr>
          <p:cNvSpPr>
            <a:spLocks noGrp="1"/>
          </p:cNvSpPr>
          <p:nvPr>
            <p:ph idx="1"/>
          </p:nvPr>
        </p:nvSpPr>
        <p:spPr>
          <a:xfrm>
            <a:off x="0" y="1295400"/>
            <a:ext cx="9144000" cy="5029200"/>
          </a:xfrm>
        </p:spPr>
        <p:txBody>
          <a:bodyPr/>
          <a:lstStyle/>
          <a:p>
            <a:pPr marL="0" indent="0" algn="just" eaLnBrk="1" hangingPunct="1">
              <a:buNone/>
              <a:defRPr/>
            </a:pPr>
            <a:r>
              <a:rPr lang="en-US" dirty="0">
                <a:effectLst>
                  <a:outerShdw blurRad="38100" dist="38100" dir="2700000" algn="tl">
                    <a:srgbClr val="000000">
                      <a:alpha val="43137"/>
                    </a:srgbClr>
                  </a:outerShdw>
                </a:effectLst>
              </a:rPr>
              <a:t>“</a:t>
            </a:r>
            <a:r>
              <a:rPr lang="es-ES" dirty="0">
                <a:effectLst>
                  <a:outerShdw blurRad="38100" dist="38100" dir="2700000" algn="tl">
                    <a:srgbClr val="000000">
                      <a:alpha val="43137"/>
                    </a:srgbClr>
                  </a:outerShdw>
                </a:effectLst>
              </a:rPr>
              <a:t>Pero cuando Hircano fue llevado a </a:t>
            </a:r>
            <a:r>
              <a:rPr lang="es-ES" dirty="0" err="1">
                <a:effectLst>
                  <a:outerShdw blurRad="38100" dist="38100" dir="2700000" algn="tl">
                    <a:srgbClr val="000000">
                      <a:alpha val="43137"/>
                    </a:srgbClr>
                  </a:outerShdw>
                </a:effectLst>
              </a:rPr>
              <a:t>Partia</a:t>
            </a:r>
            <a:r>
              <a:rPr lang="es-ES" dirty="0">
                <a:effectLst>
                  <a:outerShdw blurRad="38100" dist="38100" dir="2700000" algn="tl">
                    <a:srgbClr val="000000">
                      <a:alpha val="43137"/>
                    </a:srgbClr>
                  </a:outerShdw>
                </a:effectLst>
              </a:rPr>
              <a:t>, el rey Fraates lo trató con mucha gentileza, como si ya supiera lo ilustre que era su familia; por lo cual lo liberó de sus ataduras y </a:t>
            </a:r>
            <a:r>
              <a:rPr lang="es-ES" b="1" u="sng" dirty="0">
                <a:solidFill>
                  <a:srgbClr val="FFFFCC"/>
                </a:solidFill>
                <a:effectLst>
                  <a:outerShdw blurRad="38100" dist="38100" dir="2700000" algn="tl">
                    <a:srgbClr val="000000">
                      <a:alpha val="43137"/>
                    </a:srgbClr>
                  </a:outerShdw>
                </a:effectLst>
              </a:rPr>
              <a:t>le dio una habitación en Babilonia, donde había judíos en gran número. Estos judíos honraban a Hircano como su sumo sacerdote y rey, al igual que toda la nación judía que habitaba hasta el Éufrates</a:t>
            </a:r>
            <a:r>
              <a:rPr lang="es-ES" dirty="0">
                <a:effectLst>
                  <a:outerShdw blurRad="38100" dist="38100" dir="2700000" algn="tl">
                    <a:srgbClr val="000000">
                      <a:alpha val="43137"/>
                    </a:srgbClr>
                  </a:outerShdw>
                </a:effectLst>
              </a:rPr>
              <a:t>; cuyo respeto fue muy de su agrado</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889758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D6A5-9138-0C47-AA3F-12A024BC0C53}"/>
              </a:ext>
            </a:extLst>
          </p:cNvPr>
          <p:cNvSpPr>
            <a:spLocks noGrp="1"/>
          </p:cNvSpPr>
          <p:nvPr>
            <p:ph type="title"/>
          </p:nvPr>
        </p:nvSpPr>
        <p:spPr/>
        <p:txBody>
          <a:bodyPr/>
          <a:lstStyle/>
          <a:p>
            <a:endParaRPr lang="es-CO"/>
          </a:p>
        </p:txBody>
      </p:sp>
      <p:sp>
        <p:nvSpPr>
          <p:cNvPr id="3" name="Content Placeholder 2">
            <a:extLst>
              <a:ext uri="{FF2B5EF4-FFF2-40B4-BE49-F238E27FC236}">
                <a16:creationId xmlns:a16="http://schemas.microsoft.com/office/drawing/2014/main" id="{E10F6D1F-B9D9-181B-5398-3338CD714FBB}"/>
              </a:ext>
            </a:extLst>
          </p:cNvPr>
          <p:cNvSpPr>
            <a:spLocks noGrp="1"/>
          </p:cNvSpPr>
          <p:nvPr>
            <p:ph idx="1"/>
          </p:nvPr>
        </p:nvSpPr>
        <p:spPr/>
        <p:txBody>
          <a:bodyPr/>
          <a:lstStyle/>
          <a:p>
            <a:endParaRPr lang="es-CO"/>
          </a:p>
        </p:txBody>
      </p:sp>
      <p:pic>
        <p:nvPicPr>
          <p:cNvPr id="5" name="Picture 4">
            <a:extLst>
              <a:ext uri="{FF2B5EF4-FFF2-40B4-BE49-F238E27FC236}">
                <a16:creationId xmlns:a16="http://schemas.microsoft.com/office/drawing/2014/main" id="{7E04964B-6AE2-F849-C952-635B7F10E8C7}"/>
              </a:ext>
            </a:extLst>
          </p:cNvPr>
          <p:cNvPicPr>
            <a:picLocks noChangeAspect="1"/>
          </p:cNvPicPr>
          <p:nvPr/>
        </p:nvPicPr>
        <p:blipFill>
          <a:blip r:embed="rId2"/>
          <a:stretch>
            <a:fillRect/>
          </a:stretch>
        </p:blipFill>
        <p:spPr>
          <a:xfrm>
            <a:off x="0" y="137711"/>
            <a:ext cx="9144000" cy="6582578"/>
          </a:xfrm>
          <a:prstGeom prst="rect">
            <a:avLst/>
          </a:prstGeom>
        </p:spPr>
      </p:pic>
    </p:spTree>
    <p:extLst>
      <p:ext uri="{BB962C8B-B14F-4D97-AF65-F5344CB8AC3E}">
        <p14:creationId xmlns:p14="http://schemas.microsoft.com/office/powerpoint/2010/main" val="2364582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C28E850-73BB-4EF0-965E-DBF4A412D29F}"/>
              </a:ext>
            </a:extLst>
          </p:cNvPr>
          <p:cNvSpPr>
            <a:spLocks noGrp="1"/>
          </p:cNvSpPr>
          <p:nvPr>
            <p:ph type="title" idx="4294967295"/>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Mapa del </a:t>
            </a:r>
            <a:r>
              <a:rPr lang="en-US" altLang="en-US" sz="3600" dirty="0" err="1">
                <a:effectLst>
                  <a:outerShdw blurRad="38100" dist="38100" dir="2700000" algn="tl">
                    <a:srgbClr val="000000">
                      <a:alpha val="43137"/>
                    </a:srgbClr>
                  </a:outerShdw>
                </a:effectLst>
              </a:rPr>
              <a:t>Antiguo</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Cercano</a:t>
            </a:r>
            <a:r>
              <a:rPr lang="en-US" altLang="en-US" sz="3600" dirty="0">
                <a:effectLst>
                  <a:outerShdw blurRad="38100" dist="38100" dir="2700000" algn="tl">
                    <a:srgbClr val="000000">
                      <a:alpha val="43137"/>
                    </a:srgbClr>
                  </a:outerShdw>
                </a:effectLst>
              </a:rPr>
              <a:t> Oriente</a:t>
            </a:r>
          </a:p>
        </p:txBody>
      </p:sp>
      <p:pic>
        <p:nvPicPr>
          <p:cNvPr id="25603" name="Content Placeholder 5" descr="babylon map.gif">
            <a:extLst>
              <a:ext uri="{FF2B5EF4-FFF2-40B4-BE49-F238E27FC236}">
                <a16:creationId xmlns:a16="http://schemas.microsoft.com/office/drawing/2014/main" id="{060901CC-F444-4064-A91B-9532AD24E920}"/>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rcRect t="1295" b="39117"/>
          <a:stretch>
            <a:fillRect/>
          </a:stretch>
        </p:blipFill>
        <p:spPr>
          <a:xfrm>
            <a:off x="227868" y="1484698"/>
            <a:ext cx="8688264" cy="50292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7A367AF9-CE6C-406A-AF86-1249B3257C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3810000"/>
            <a:ext cx="2438400" cy="2133600"/>
          </a:xfrm>
          <a:prstGeom prst="rect">
            <a:avLst/>
          </a:prstGeom>
        </p:spPr>
      </p:pic>
    </p:spTree>
    <p:extLst>
      <p:ext uri="{BB962C8B-B14F-4D97-AF65-F5344CB8AC3E}">
        <p14:creationId xmlns:p14="http://schemas.microsoft.com/office/powerpoint/2010/main" val="1381057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Audiencia</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Judíos</a:t>
            </a:r>
            <a:r>
              <a:rPr lang="en-US" dirty="0">
                <a:effectLst>
                  <a:outerShdw blurRad="38100" dist="38100" dir="2700000" algn="tl">
                    <a:srgbClr val="000000">
                      <a:alpha val="43137"/>
                    </a:srgbClr>
                  </a:outerShdw>
                </a:effectLst>
              </a:rPr>
              <a:t> (1:1)</a:t>
            </a:r>
          </a:p>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Persecución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Hechos</a:t>
            </a:r>
            <a:r>
              <a:rPr lang="en-US" dirty="0">
                <a:effectLst>
                  <a:outerShdw blurRad="38100" dist="38100" dir="2700000" algn="tl">
                    <a:srgbClr val="000000">
                      <a:alpha val="43137"/>
                    </a:srgbClr>
                  </a:outerShdw>
                </a:effectLst>
              </a:rPr>
              <a:t>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En </a:t>
            </a:r>
            <a:r>
              <a:rPr lang="en-US" dirty="0" err="1">
                <a:effectLst>
                  <a:outerShdw blurRad="38100" dist="38100" dir="2700000" algn="tl">
                    <a:srgbClr val="000000">
                      <a:alpha val="43137"/>
                    </a:srgbClr>
                  </a:outerShdw>
                </a:effectLst>
              </a:rPr>
              <a:t>Babilonia</a:t>
            </a:r>
            <a:r>
              <a:rPr lang="en-US" dirty="0">
                <a:effectLst>
                  <a:outerShdw blurRad="38100" dist="38100" dir="2700000" algn="tl">
                    <a:srgbClr val="000000">
                      <a:alpha val="43137"/>
                    </a:srgbClr>
                  </a:outerShdw>
                </a:effectLst>
              </a:rPr>
              <a:t>-Mesopotamia o </a:t>
            </a:r>
            <a:r>
              <a:rPr lang="en-US" dirty="0" err="1">
                <a:effectLst>
                  <a:outerShdw blurRad="38100" dist="38100" dir="2700000" algn="tl">
                    <a:srgbClr val="000000">
                      <a:alpha val="43137"/>
                    </a:srgbClr>
                  </a:outerShdw>
                </a:effectLst>
              </a:rPr>
              <a:t>Turquía</a:t>
            </a:r>
            <a:r>
              <a:rPr lang="en-US" dirty="0">
                <a:effectLst>
                  <a:outerShdw blurRad="38100" dist="38100" dir="2700000" algn="tl">
                    <a:srgbClr val="000000">
                      <a:alpha val="43137"/>
                    </a:srgbClr>
                  </a:outerShdw>
                </a:effectLst>
              </a:rPr>
              <a:t> Norte-Central?</a:t>
            </a:r>
          </a:p>
          <a:p>
            <a:pPr marL="457200" indent="-457200" eaLnBrk="1" hangingPunct="1">
              <a:spcBef>
                <a:spcPts val="0"/>
              </a:spcBef>
              <a:spcAft>
                <a:spcPts val="3000"/>
              </a:spcAft>
              <a:defRPr/>
            </a:pPr>
            <a:r>
              <a:rPr lang="en-US" b="1" u="sng" dirty="0" err="1">
                <a:solidFill>
                  <a:srgbClr val="FFFFCC"/>
                </a:solidFill>
                <a:effectLst>
                  <a:outerShdw blurRad="38100" dist="38100" dir="2700000" algn="tl">
                    <a:srgbClr val="000000">
                      <a:alpha val="43137"/>
                    </a:srgbClr>
                  </a:outerShdw>
                </a:effectLst>
              </a:rPr>
              <a:t>Creyentes</a:t>
            </a:r>
            <a:r>
              <a:rPr lang="en-US" b="1" u="sng" dirty="0">
                <a:solidFill>
                  <a:srgbClr val="FFFFCC"/>
                </a:solidFill>
                <a:effectLst>
                  <a:outerShdw blurRad="38100" dist="38100" dir="2700000" algn="tl">
                    <a:srgbClr val="000000">
                      <a:alpha val="43137"/>
                    </a:srgbClr>
                  </a:outerShdw>
                </a:effectLst>
              </a:rPr>
              <a:t> (Santiago 1:2-4)</a:t>
            </a:r>
          </a:p>
        </p:txBody>
      </p:sp>
      <p:pic>
        <p:nvPicPr>
          <p:cNvPr id="2" name="Picture 1">
            <a:extLst>
              <a:ext uri="{FF2B5EF4-FFF2-40B4-BE49-F238E27FC236}">
                <a16:creationId xmlns:a16="http://schemas.microsoft.com/office/drawing/2014/main" id="{D2716CFC-3E3E-2639-79E5-3CBDE1B88C5A}"/>
              </a:ext>
            </a:extLst>
          </p:cNvPr>
          <p:cNvPicPr>
            <a:picLocks noChangeAspect="1"/>
          </p:cNvPicPr>
          <p:nvPr/>
        </p:nvPicPr>
        <p:blipFill>
          <a:blip r:embed="rId2"/>
          <a:stretch>
            <a:fillRect/>
          </a:stretch>
        </p:blipFill>
        <p:spPr>
          <a:xfrm>
            <a:off x="3124200" y="4953000"/>
            <a:ext cx="2806379" cy="1825837"/>
          </a:xfrm>
          <a:prstGeom prst="rect">
            <a:avLst/>
          </a:prstGeom>
        </p:spPr>
      </p:pic>
    </p:spTree>
    <p:extLst>
      <p:ext uri="{BB962C8B-B14F-4D97-AF65-F5344CB8AC3E}">
        <p14:creationId xmlns:p14="http://schemas.microsoft.com/office/powerpoint/2010/main" val="32460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B2F3AC-16F1-4FC3-82A9-CA78EA8137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Hechos</a:t>
            </a: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16:30-31</a:t>
            </a:r>
          </a:p>
          <a:p>
            <a:pPr algn="just"/>
            <a:r>
              <a:rPr lang="en-US" altLang="en-US" sz="3600" kern="0" dirty="0">
                <a:latin typeface="Calibri" panose="020F0502020204030204" pitchFamily="34" charset="0"/>
              </a:rPr>
              <a:t>“</a:t>
            </a:r>
            <a:r>
              <a:rPr lang="es-ES" sz="3600" dirty="0">
                <a:latin typeface="Calibri" panose="020F0502020204030204" pitchFamily="34" charset="0"/>
              </a:rPr>
              <a:t>Sacándolos afuera, les dijo:</a:t>
            </a:r>
          </a:p>
          <a:p>
            <a:pPr algn="just"/>
            <a:r>
              <a:rPr lang="es-ES" sz="3600" dirty="0">
                <a:latin typeface="Calibri" panose="020F0502020204030204" pitchFamily="34" charset="0"/>
              </a:rPr>
              <a:t>—Señores, ¿qué debo hacer para ser salvo?</a:t>
            </a:r>
          </a:p>
          <a:p>
            <a:pPr algn="just"/>
            <a:r>
              <a:rPr lang="es-ES" sz="3600" dirty="0">
                <a:latin typeface="Calibri" panose="020F0502020204030204" pitchFamily="34" charset="0"/>
              </a:rPr>
              <a:t>31 Ellos dijeron:</a:t>
            </a:r>
          </a:p>
          <a:p>
            <a:pPr algn="just"/>
            <a:r>
              <a:rPr lang="es-ES" sz="3600" dirty="0">
                <a:latin typeface="Calibri" panose="020F0502020204030204" pitchFamily="34" charset="0"/>
              </a:rPr>
              <a:t>—</a:t>
            </a:r>
            <a:r>
              <a:rPr lang="es-ES" sz="3600" b="1" u="sng" dirty="0">
                <a:solidFill>
                  <a:srgbClr val="FFFFCC"/>
                </a:solidFill>
                <a:latin typeface="Calibri" panose="020F0502020204030204" pitchFamily="34" charset="0"/>
              </a:rPr>
              <a:t>Cree en el Señor Jesús y serás salvo</a:t>
            </a:r>
            <a:r>
              <a:rPr lang="es-ES" sz="3600" dirty="0">
                <a:latin typeface="Calibri" panose="020F0502020204030204" pitchFamily="34" charset="0"/>
              </a:rPr>
              <a:t>, tú y tu casa.</a:t>
            </a:r>
            <a:r>
              <a:rPr lang="en-US" sz="3600" dirty="0">
                <a:latin typeface="Calibri" panose="020F0502020204030204" pitchFamily="34" charset="0"/>
              </a:rPr>
              <a:t>.’”</a:t>
            </a:r>
          </a:p>
        </p:txBody>
      </p:sp>
    </p:spTree>
    <p:extLst>
      <p:ext uri="{BB962C8B-B14F-4D97-AF65-F5344CB8AC3E}">
        <p14:creationId xmlns:p14="http://schemas.microsoft.com/office/powerpoint/2010/main" val="50092553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b="1" u="sng" dirty="0">
                <a:solidFill>
                  <a:srgbClr val="FFFFCC"/>
                </a:solidFill>
                <a:effectLst>
                  <a:outerShdw blurRad="38100" dist="38100" dir="2700000" algn="tl">
                    <a:srgbClr val="000000">
                      <a:alpha val="43137"/>
                    </a:srgbClr>
                  </a:outerShdw>
                </a:effectLst>
              </a:rPr>
              <a:t>Lugar de </a:t>
            </a:r>
            <a:r>
              <a:rPr lang="en-US" sz="2800" b="1" u="sng" dirty="0" err="1">
                <a:solidFill>
                  <a:srgbClr val="FFFFCC"/>
                </a:solidFill>
                <a:effectLst>
                  <a:outerShdw blurRad="38100" dist="38100" dir="2700000" algn="tl">
                    <a:srgbClr val="000000">
                      <a:alpha val="43137"/>
                    </a:srgbClr>
                  </a:outerShdw>
                </a:effectLst>
              </a:rPr>
              <a:t>Escritura</a:t>
            </a:r>
            <a:endParaRPr lang="en-US" sz="28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8F4CAADA-6E4F-7FC5-8F91-222F8438193B}"/>
              </a:ext>
            </a:extLst>
          </p:cNvPr>
          <p:cNvPicPr>
            <a:picLocks noChangeAspect="1"/>
          </p:cNvPicPr>
          <p:nvPr/>
        </p:nvPicPr>
        <p:blipFill>
          <a:blip r:embed="rId2"/>
          <a:stretch>
            <a:fillRect/>
          </a:stretch>
        </p:blipFill>
        <p:spPr>
          <a:xfrm>
            <a:off x="5422129" y="2590800"/>
            <a:ext cx="3036071" cy="1975275"/>
          </a:xfrm>
          <a:prstGeom prst="rect">
            <a:avLst/>
          </a:prstGeom>
        </p:spPr>
      </p:pic>
    </p:spTree>
    <p:extLst>
      <p:ext uri="{BB962C8B-B14F-4D97-AF65-F5344CB8AC3E}">
        <p14:creationId xmlns:p14="http://schemas.microsoft.com/office/powerpoint/2010/main" val="3285747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9226735-C611-445B-AAB9-400BDE64CEB8}"/>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Lugar de </a:t>
            </a:r>
            <a:r>
              <a:rPr lang="en-US" altLang="en-US" sz="3600" dirty="0" err="1">
                <a:effectLst>
                  <a:outerShdw blurRad="38100" dist="38100" dir="2700000" algn="tl">
                    <a:srgbClr val="000000">
                      <a:alpha val="43137"/>
                    </a:srgbClr>
                  </a:outerShdw>
                </a:effectLst>
              </a:rPr>
              <a:t>Escritura</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F18B2BD5-0625-4614-9D67-55C791198658}"/>
              </a:ext>
            </a:extLst>
          </p:cNvPr>
          <p:cNvSpPr>
            <a:spLocks noGrp="1" noChangeArrowheads="1"/>
          </p:cNvSpPr>
          <p:nvPr>
            <p:ph type="body" idx="1"/>
          </p:nvPr>
        </p:nvSpPr>
        <p:spPr>
          <a:xfrm>
            <a:off x="1485900" y="1600200"/>
            <a:ext cx="6172200" cy="2514600"/>
          </a:xfrm>
        </p:spPr>
        <p:txBody>
          <a:bodyPr/>
          <a:lstStyle/>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Jerusalén</a:t>
            </a:r>
            <a:endParaRPr lang="en-US" dirty="0">
              <a:effectLst>
                <a:outerShdw blurRad="38100" dist="38100" dir="2700000" algn="tl">
                  <a:srgbClr val="000000">
                    <a:alpha val="43137"/>
                  </a:srgbClr>
                </a:outerShdw>
              </a:effectLst>
            </a:endParaRP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Pastor de la </a:t>
            </a:r>
            <a:r>
              <a:rPr lang="en-US" dirty="0" err="1">
                <a:effectLst>
                  <a:outerShdw blurRad="38100" dist="38100" dir="2700000" algn="tl">
                    <a:srgbClr val="000000">
                      <a:alpha val="43137"/>
                    </a:srgbClr>
                  </a:outerShdw>
                </a:effectLst>
              </a:rPr>
              <a:t>Iglesia</a:t>
            </a:r>
            <a:r>
              <a:rPr lang="en-US" dirty="0">
                <a:effectLst>
                  <a:outerShdw blurRad="38100" dist="38100" dir="2700000" algn="tl">
                    <a:srgbClr val="000000">
                      <a:alpha val="43137"/>
                    </a:srgbClr>
                  </a:outerShdw>
                </a:effectLst>
              </a:rPr>
              <a:t> de </a:t>
            </a:r>
            <a:r>
              <a:rPr lang="en-US" dirty="0" err="1">
                <a:effectLst>
                  <a:outerShdw blurRad="38100" dist="38100" dir="2700000" algn="tl">
                    <a:srgbClr val="000000">
                      <a:alpha val="43137"/>
                    </a:srgbClr>
                  </a:outerShdw>
                </a:effectLst>
              </a:rPr>
              <a:t>Jerusalén</a:t>
            </a:r>
            <a:r>
              <a:rPr lang="en-US" dirty="0">
                <a:effectLst>
                  <a:outerShdw blurRad="38100" dist="38100" dir="2700000" algn="tl">
                    <a:srgbClr val="000000">
                      <a:alpha val="43137"/>
                    </a:srgbClr>
                  </a:outerShdw>
                </a:effectLst>
              </a:rPr>
              <a:t> </a:t>
            </a:r>
          </a:p>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Vivió</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toda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su</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vida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Jerusalén</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44CD3B66-306B-451A-6181-617E302C6272}"/>
              </a:ext>
            </a:extLst>
          </p:cNvPr>
          <p:cNvPicPr>
            <a:picLocks noChangeAspect="1"/>
          </p:cNvPicPr>
          <p:nvPr/>
        </p:nvPicPr>
        <p:blipFill>
          <a:blip r:embed="rId2"/>
          <a:stretch>
            <a:fillRect/>
          </a:stretch>
        </p:blipFill>
        <p:spPr>
          <a:xfrm>
            <a:off x="3124200" y="4419600"/>
            <a:ext cx="3036071" cy="197527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C28E850-73BB-4EF0-965E-DBF4A412D29F}"/>
              </a:ext>
            </a:extLst>
          </p:cNvPr>
          <p:cNvSpPr>
            <a:spLocks noGrp="1"/>
          </p:cNvSpPr>
          <p:nvPr>
            <p:ph type="title" idx="4294967295"/>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Mapa del </a:t>
            </a:r>
            <a:r>
              <a:rPr lang="en-US" altLang="en-US" sz="3600" dirty="0" err="1">
                <a:effectLst>
                  <a:outerShdw blurRad="38100" dist="38100" dir="2700000" algn="tl">
                    <a:srgbClr val="000000">
                      <a:alpha val="43137"/>
                    </a:srgbClr>
                  </a:outerShdw>
                </a:effectLst>
              </a:rPr>
              <a:t>Antiguo</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Cercano</a:t>
            </a:r>
            <a:r>
              <a:rPr lang="en-US" altLang="en-US" sz="3600" dirty="0">
                <a:effectLst>
                  <a:outerShdw blurRad="38100" dist="38100" dir="2700000" algn="tl">
                    <a:srgbClr val="000000">
                      <a:alpha val="43137"/>
                    </a:srgbClr>
                  </a:outerShdw>
                </a:effectLst>
              </a:rPr>
              <a:t> Oriente</a:t>
            </a:r>
          </a:p>
        </p:txBody>
      </p:sp>
      <p:pic>
        <p:nvPicPr>
          <p:cNvPr id="25603" name="Content Placeholder 5" descr="babylon map.gif">
            <a:extLst>
              <a:ext uri="{FF2B5EF4-FFF2-40B4-BE49-F238E27FC236}">
                <a16:creationId xmlns:a16="http://schemas.microsoft.com/office/drawing/2014/main" id="{060901CC-F444-4064-A91B-9532AD24E920}"/>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rcRect t="1295" b="39117"/>
          <a:stretch>
            <a:fillRect/>
          </a:stretch>
        </p:blipFill>
        <p:spPr>
          <a:xfrm>
            <a:off x="227868" y="1484698"/>
            <a:ext cx="8688264" cy="50292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0E173829-24FB-40B0-B4CB-9537988749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4114800"/>
            <a:ext cx="1295400" cy="1828800"/>
          </a:xfrm>
          <a:prstGeom prst="rect">
            <a:avLst/>
          </a:prstGeom>
        </p:spPr>
      </p:pic>
      <p:pic>
        <p:nvPicPr>
          <p:cNvPr id="6" name="Picture 5">
            <a:extLst>
              <a:ext uri="{FF2B5EF4-FFF2-40B4-BE49-F238E27FC236}">
                <a16:creationId xmlns:a16="http://schemas.microsoft.com/office/drawing/2014/main" id="{10EFAA00-386A-4981-A501-AB4DF11D22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8399" y="5638799"/>
            <a:ext cx="1676401" cy="875099"/>
          </a:xfrm>
          <a:prstGeom prst="rect">
            <a:avLst/>
          </a:prstGeom>
        </p:spPr>
      </p:pic>
    </p:spTree>
    <p:extLst>
      <p:ext uri="{BB962C8B-B14F-4D97-AF65-F5344CB8AC3E}">
        <p14:creationId xmlns:p14="http://schemas.microsoft.com/office/powerpoint/2010/main" val="4235409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50" y="45720"/>
            <a:ext cx="8926101" cy="6766560"/>
          </a:xfrm>
          <a:prstGeom prst="rect">
            <a:avLst/>
          </a:prstGeom>
        </p:spPr>
      </p:pic>
    </p:spTree>
    <p:extLst>
      <p:ext uri="{BB962C8B-B14F-4D97-AF65-F5344CB8AC3E}">
        <p14:creationId xmlns:p14="http://schemas.microsoft.com/office/powerpoint/2010/main" val="3942167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b="1" u="sng" dirty="0" err="1">
                <a:solidFill>
                  <a:srgbClr val="FFFFCC"/>
                </a:solidFill>
                <a:effectLst>
                  <a:outerShdw blurRad="38100" dist="38100" dir="2700000" algn="tl">
                    <a:srgbClr val="000000">
                      <a:alpha val="43137"/>
                    </a:srgbClr>
                  </a:outerShdw>
                </a:effectLst>
              </a:rPr>
              <a:t>Fecha</a:t>
            </a:r>
            <a:endParaRPr lang="en-US" sz="28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E25F5880-DF58-A4AE-AA9A-2FA1FE472A28}"/>
              </a:ext>
            </a:extLst>
          </p:cNvPr>
          <p:cNvPicPr>
            <a:picLocks noChangeAspect="1"/>
          </p:cNvPicPr>
          <p:nvPr/>
        </p:nvPicPr>
        <p:blipFill>
          <a:blip r:embed="rId2"/>
          <a:stretch>
            <a:fillRect/>
          </a:stretch>
        </p:blipFill>
        <p:spPr>
          <a:xfrm>
            <a:off x="5029200" y="2743200"/>
            <a:ext cx="3036071" cy="1975275"/>
          </a:xfrm>
          <a:prstGeom prst="rect">
            <a:avLst/>
          </a:prstGeom>
        </p:spPr>
      </p:pic>
    </p:spTree>
    <p:extLst>
      <p:ext uri="{BB962C8B-B14F-4D97-AF65-F5344CB8AC3E}">
        <p14:creationId xmlns:p14="http://schemas.microsoft.com/office/powerpoint/2010/main" val="395141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Santiago 1:1</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1 </a:t>
            </a:r>
            <a:r>
              <a:rPr lang="es-ES" sz="3600" b="1" u="sng" dirty="0">
                <a:solidFill>
                  <a:srgbClr val="FFFFCC"/>
                </a:solidFill>
                <a:effectLst>
                  <a:outerShdw blurRad="38100" dist="38100" dir="2700000" algn="tl">
                    <a:srgbClr val="000000">
                      <a:alpha val="43137"/>
                    </a:srgbClr>
                  </a:outerShdw>
                </a:effectLst>
              </a:rPr>
              <a:t>Santiago,</a:t>
            </a:r>
            <a:r>
              <a:rPr lang="es-ES" sz="3600" b="1" dirty="0">
                <a:solidFill>
                  <a:srgbClr val="FFFFCC"/>
                </a:solidFill>
                <a:effectLst>
                  <a:outerShdw blurRad="38100" dist="38100" dir="2700000" algn="tl">
                    <a:srgbClr val="000000">
                      <a:alpha val="43137"/>
                    </a:srgbClr>
                  </a:outerShdw>
                </a:effectLst>
              </a:rPr>
              <a:t> </a:t>
            </a:r>
            <a:r>
              <a:rPr lang="es-ES" sz="3600" dirty="0">
                <a:effectLst>
                  <a:outerShdw blurRad="38100" dist="38100" dir="2700000" algn="tl">
                    <a:srgbClr val="000000">
                      <a:alpha val="43137"/>
                    </a:srgbClr>
                  </a:outerShdw>
                </a:effectLst>
              </a:rPr>
              <a:t>siervo de Dios y del Señor Jesucristo, a las doce tribus de la dispersión: Saludos</a:t>
            </a:r>
            <a:r>
              <a:rPr lang="en-US" sz="3600" dirty="0">
                <a:effectLst>
                  <a:outerShdw blurRad="38100" dist="38100" dir="2700000" algn="tl">
                    <a:srgbClr val="000000">
                      <a:alpha val="43137"/>
                    </a:srgbClr>
                  </a:outerShdw>
                </a:effectLst>
              </a:rPr>
              <a:t>.”</a:t>
            </a:r>
          </a:p>
        </p:txBody>
      </p:sp>
      <p:pic>
        <p:nvPicPr>
          <p:cNvPr id="5" name="Picture 4">
            <a:extLst>
              <a:ext uri="{FF2B5EF4-FFF2-40B4-BE49-F238E27FC236}">
                <a16:creationId xmlns:a16="http://schemas.microsoft.com/office/drawing/2014/main" id="{A22E8A5B-74A6-331F-7560-8D24AFD34521}"/>
              </a:ext>
            </a:extLst>
          </p:cNvPr>
          <p:cNvPicPr>
            <a:picLocks noChangeAspect="1"/>
          </p:cNvPicPr>
          <p:nvPr/>
        </p:nvPicPr>
        <p:blipFill>
          <a:blip r:embed="rId3"/>
          <a:srcRect t="3712"/>
          <a:stretch/>
        </p:blipFill>
        <p:spPr>
          <a:xfrm>
            <a:off x="2971800" y="2895600"/>
            <a:ext cx="3037565" cy="1976618"/>
          </a:xfrm>
          <a:prstGeom prst="rect">
            <a:avLst/>
          </a:prstGeom>
        </p:spPr>
      </p:pic>
    </p:spTree>
    <p:extLst>
      <p:ext uri="{BB962C8B-B14F-4D97-AF65-F5344CB8AC3E}">
        <p14:creationId xmlns:p14="http://schemas.microsoft.com/office/powerpoint/2010/main" val="392333238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Fecha</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d.C</a:t>
            </a:r>
            <a:r>
              <a:rPr lang="en-US" altLang="en-US" sz="3600" dirty="0">
                <a:effectLst>
                  <a:outerShdw blurRad="38100" dist="38100" dir="2700000" algn="tl">
                    <a:srgbClr val="000000">
                      <a:alpha val="43137"/>
                    </a:srgbClr>
                  </a:outerShdw>
                </a:effectLst>
              </a:rPr>
              <a:t>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199" y="1143000"/>
            <a:ext cx="7781925" cy="5410200"/>
          </a:xfrm>
        </p:spPr>
        <p:txBody>
          <a:bodyPr/>
          <a:lstStyle/>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70</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62-63</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48-49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Sermón</a:t>
            </a:r>
            <a:r>
              <a:rPr lang="en-US" sz="3000" dirty="0">
                <a:effectLst>
                  <a:outerShdw blurRad="38100" dist="38100" dir="2700000" algn="tl">
                    <a:srgbClr val="000000">
                      <a:alpha val="43137"/>
                    </a:srgbClr>
                  </a:outerShdw>
                </a:effectLst>
              </a:rPr>
              <a:t> del Monte</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Adoración</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congregacional</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primitiva</a:t>
            </a:r>
            <a:r>
              <a:rPr lang="en-US" sz="3000" dirty="0">
                <a:effectLst>
                  <a:outerShdw blurRad="38100" dist="38100" dir="2700000" algn="tl">
                    <a:srgbClr val="000000">
                      <a:alpha val="43137"/>
                    </a:srgbClr>
                  </a:outerShdw>
                </a:effectLst>
              </a:rPr>
              <a:t>            (Sant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Sant 1:1 = </a:t>
            </a:r>
            <a:r>
              <a:rPr lang="en-US" sz="3000" dirty="0" err="1">
                <a:effectLst>
                  <a:outerShdw blurRad="38100" dist="38100" dir="2700000" algn="tl">
                    <a:srgbClr val="000000">
                      <a:alpha val="43137"/>
                    </a:srgbClr>
                  </a:outerShdw>
                </a:effectLst>
              </a:rPr>
              <a:t>Hechos</a:t>
            </a:r>
            <a:r>
              <a:rPr lang="en-US" sz="3000" dirty="0">
                <a:effectLst>
                  <a:outerShdw blurRad="38100" dist="38100" dir="2700000" algn="tl">
                    <a:srgbClr val="000000">
                      <a:alpha val="43137"/>
                    </a:srgbClr>
                  </a:outerShdw>
                </a:effectLst>
              </a:rPr>
              <a:t> 8:1-4; 11:19</a:t>
            </a:r>
          </a:p>
        </p:txBody>
      </p:sp>
      <p:pic>
        <p:nvPicPr>
          <p:cNvPr id="2" name="Picture 1">
            <a:extLst>
              <a:ext uri="{FF2B5EF4-FFF2-40B4-BE49-F238E27FC236}">
                <a16:creationId xmlns:a16="http://schemas.microsoft.com/office/drawing/2014/main" id="{30F59D12-1194-D8BD-0EEB-9C2271B4E2B0}"/>
              </a:ext>
            </a:extLst>
          </p:cNvPr>
          <p:cNvPicPr>
            <a:picLocks noChangeAspect="1"/>
          </p:cNvPicPr>
          <p:nvPr/>
        </p:nvPicPr>
        <p:blipFill>
          <a:blip r:embed="rId2"/>
          <a:stretch>
            <a:fillRect/>
          </a:stretch>
        </p:blipFill>
        <p:spPr>
          <a:xfrm>
            <a:off x="5224074" y="1875453"/>
            <a:ext cx="3036071" cy="197527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Fecha</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d.C</a:t>
            </a:r>
            <a:r>
              <a:rPr lang="en-US" altLang="en-US" sz="3600" dirty="0">
                <a:effectLst>
                  <a:outerShdw blurRad="38100" dist="38100" dir="2700000" algn="tl">
                    <a:srgbClr val="000000">
                      <a:alpha val="43137"/>
                    </a:srgbClr>
                  </a:outerShdw>
                </a:effectLst>
              </a:rPr>
              <a:t>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199" y="1143000"/>
            <a:ext cx="7781925" cy="5410200"/>
          </a:xfrm>
        </p:spPr>
        <p:txBody>
          <a:bodyPr/>
          <a:lstStyle/>
          <a:p>
            <a:pPr marL="457200" indent="-457200" eaLnBrk="1" hangingPunct="1">
              <a:spcBef>
                <a:spcPts val="0"/>
              </a:spcBef>
              <a:spcAft>
                <a:spcPts val="1800"/>
              </a:spcAft>
              <a:defRPr/>
            </a:pPr>
            <a:r>
              <a:rPr lang="en-US" sz="3000" b="1" u="sng" dirty="0" err="1">
                <a:solidFill>
                  <a:srgbClr val="FFFFCC"/>
                </a:solidFill>
                <a:effectLst>
                  <a:outerShdw blurRad="38100" dist="38100" dir="2700000" algn="tl">
                    <a:srgbClr val="000000">
                      <a:alpha val="43137"/>
                    </a:srgbClr>
                  </a:outerShdw>
                </a:effectLst>
              </a:rPr>
              <a:t>d.C</a:t>
            </a:r>
            <a:r>
              <a:rPr lang="en-US" sz="3000" b="1" u="sng" dirty="0">
                <a:solidFill>
                  <a:srgbClr val="FFFFCC"/>
                </a:solidFill>
                <a:effectLst>
                  <a:outerShdw blurRad="38100" dist="38100" dir="2700000" algn="tl">
                    <a:srgbClr val="000000">
                      <a:alpha val="43137"/>
                    </a:srgbClr>
                  </a:outerShdw>
                </a:effectLst>
              </a:rPr>
              <a:t> 70</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62-63</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48-49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Sermón</a:t>
            </a:r>
            <a:r>
              <a:rPr lang="en-US" sz="3000" dirty="0">
                <a:effectLst>
                  <a:outerShdw blurRad="38100" dist="38100" dir="2700000" algn="tl">
                    <a:srgbClr val="000000">
                      <a:alpha val="43137"/>
                    </a:srgbClr>
                  </a:outerShdw>
                </a:effectLst>
              </a:rPr>
              <a:t> del Monte</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Adoración</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congregacional</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primitiva</a:t>
            </a:r>
            <a:r>
              <a:rPr lang="en-US" sz="3000" dirty="0">
                <a:effectLst>
                  <a:outerShdw blurRad="38100" dist="38100" dir="2700000" algn="tl">
                    <a:srgbClr val="000000">
                      <a:alpha val="43137"/>
                    </a:srgbClr>
                  </a:outerShdw>
                </a:effectLst>
              </a:rPr>
              <a:t>            (Sant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Sant 1:1 = </a:t>
            </a:r>
            <a:r>
              <a:rPr lang="en-US" sz="3000" dirty="0" err="1">
                <a:effectLst>
                  <a:outerShdw blurRad="38100" dist="38100" dir="2700000" algn="tl">
                    <a:srgbClr val="000000">
                      <a:alpha val="43137"/>
                    </a:srgbClr>
                  </a:outerShdw>
                </a:effectLst>
              </a:rPr>
              <a:t>Hechos</a:t>
            </a:r>
            <a:r>
              <a:rPr lang="en-US" sz="3000" dirty="0">
                <a:effectLst>
                  <a:outerShdw blurRad="38100" dist="38100" dir="2700000" algn="tl">
                    <a:srgbClr val="000000">
                      <a:alpha val="43137"/>
                    </a:srgbClr>
                  </a:outerShdw>
                </a:effectLst>
              </a:rPr>
              <a:t> 8:1-4; 11:19</a:t>
            </a:r>
          </a:p>
        </p:txBody>
      </p:sp>
      <p:pic>
        <p:nvPicPr>
          <p:cNvPr id="2" name="Picture 1">
            <a:extLst>
              <a:ext uri="{FF2B5EF4-FFF2-40B4-BE49-F238E27FC236}">
                <a16:creationId xmlns:a16="http://schemas.microsoft.com/office/drawing/2014/main" id="{AB5F551E-9511-4909-DB5D-7EC5348D8086}"/>
              </a:ext>
            </a:extLst>
          </p:cNvPr>
          <p:cNvPicPr>
            <a:picLocks noChangeAspect="1"/>
          </p:cNvPicPr>
          <p:nvPr/>
        </p:nvPicPr>
        <p:blipFill>
          <a:blip r:embed="rId2"/>
          <a:stretch>
            <a:fillRect/>
          </a:stretch>
        </p:blipFill>
        <p:spPr>
          <a:xfrm>
            <a:off x="5334000" y="2046890"/>
            <a:ext cx="3036071" cy="1975275"/>
          </a:xfrm>
          <a:prstGeom prst="rect">
            <a:avLst/>
          </a:prstGeom>
        </p:spPr>
      </p:pic>
    </p:spTree>
    <p:extLst>
      <p:ext uri="{BB962C8B-B14F-4D97-AF65-F5344CB8AC3E}">
        <p14:creationId xmlns:p14="http://schemas.microsoft.com/office/powerpoint/2010/main" val="2350366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Fecha</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d.C</a:t>
            </a:r>
            <a:r>
              <a:rPr lang="en-US" altLang="en-US" sz="3600" dirty="0">
                <a:effectLst>
                  <a:outerShdw blurRad="38100" dist="38100" dir="2700000" algn="tl">
                    <a:srgbClr val="000000">
                      <a:alpha val="43137"/>
                    </a:srgbClr>
                  </a:outerShdw>
                </a:effectLst>
              </a:rPr>
              <a:t>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199" y="1143000"/>
            <a:ext cx="7781925" cy="5410200"/>
          </a:xfrm>
        </p:spPr>
        <p:txBody>
          <a:bodyPr/>
          <a:lstStyle/>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70</a:t>
            </a:r>
          </a:p>
          <a:p>
            <a:pPr marL="457200" indent="-457200" eaLnBrk="1" hangingPunct="1">
              <a:spcBef>
                <a:spcPts val="0"/>
              </a:spcBef>
              <a:spcAft>
                <a:spcPts val="1800"/>
              </a:spcAft>
              <a:defRPr/>
            </a:pPr>
            <a:r>
              <a:rPr lang="en-US" sz="3000" b="1" u="sng" dirty="0" err="1">
                <a:solidFill>
                  <a:srgbClr val="FFFFCC"/>
                </a:solidFill>
                <a:effectLst>
                  <a:outerShdw blurRad="38100" dist="38100" dir="2700000" algn="tl">
                    <a:srgbClr val="000000">
                      <a:alpha val="43137"/>
                    </a:srgbClr>
                  </a:outerShdw>
                </a:effectLst>
              </a:rPr>
              <a:t>d.C</a:t>
            </a:r>
            <a:r>
              <a:rPr lang="en-US" sz="3000" b="1" u="sng" dirty="0">
                <a:solidFill>
                  <a:srgbClr val="FFFFCC"/>
                </a:solidFill>
                <a:effectLst>
                  <a:outerShdw blurRad="38100" dist="38100" dir="2700000" algn="tl">
                    <a:srgbClr val="000000">
                      <a:alpha val="43137"/>
                    </a:srgbClr>
                  </a:outerShdw>
                </a:effectLst>
              </a:rPr>
              <a:t> 62-63</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48-49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Sermón</a:t>
            </a:r>
            <a:r>
              <a:rPr lang="en-US" sz="3000" dirty="0">
                <a:effectLst>
                  <a:outerShdw blurRad="38100" dist="38100" dir="2700000" algn="tl">
                    <a:srgbClr val="000000">
                      <a:alpha val="43137"/>
                    </a:srgbClr>
                  </a:outerShdw>
                </a:effectLst>
              </a:rPr>
              <a:t> del Monte</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Adoración</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congregacional</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primitiva</a:t>
            </a:r>
            <a:r>
              <a:rPr lang="en-US" sz="3000" dirty="0">
                <a:effectLst>
                  <a:outerShdw blurRad="38100" dist="38100" dir="2700000" algn="tl">
                    <a:srgbClr val="000000">
                      <a:alpha val="43137"/>
                    </a:srgbClr>
                  </a:outerShdw>
                </a:effectLst>
              </a:rPr>
              <a:t>            (Sant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Sant 1:1 = </a:t>
            </a:r>
            <a:r>
              <a:rPr lang="en-US" sz="3000" dirty="0" err="1">
                <a:effectLst>
                  <a:outerShdw blurRad="38100" dist="38100" dir="2700000" algn="tl">
                    <a:srgbClr val="000000">
                      <a:alpha val="43137"/>
                    </a:srgbClr>
                  </a:outerShdw>
                </a:effectLst>
              </a:rPr>
              <a:t>Hechos</a:t>
            </a:r>
            <a:r>
              <a:rPr lang="en-US" sz="3000" dirty="0">
                <a:effectLst>
                  <a:outerShdw blurRad="38100" dist="38100" dir="2700000" algn="tl">
                    <a:srgbClr val="000000">
                      <a:alpha val="43137"/>
                    </a:srgbClr>
                  </a:outerShdw>
                </a:effectLst>
              </a:rPr>
              <a:t> 8:1-4; 11:19</a:t>
            </a:r>
          </a:p>
        </p:txBody>
      </p:sp>
      <p:pic>
        <p:nvPicPr>
          <p:cNvPr id="2" name="Picture 1">
            <a:extLst>
              <a:ext uri="{FF2B5EF4-FFF2-40B4-BE49-F238E27FC236}">
                <a16:creationId xmlns:a16="http://schemas.microsoft.com/office/drawing/2014/main" id="{EAC5BE1F-7292-363E-5720-C262E6A0BF17}"/>
              </a:ext>
            </a:extLst>
          </p:cNvPr>
          <p:cNvPicPr>
            <a:picLocks noChangeAspect="1"/>
          </p:cNvPicPr>
          <p:nvPr/>
        </p:nvPicPr>
        <p:blipFill>
          <a:blip r:embed="rId2"/>
          <a:stretch>
            <a:fillRect/>
          </a:stretch>
        </p:blipFill>
        <p:spPr>
          <a:xfrm>
            <a:off x="5486400" y="2060028"/>
            <a:ext cx="3036071" cy="1975275"/>
          </a:xfrm>
          <a:prstGeom prst="rect">
            <a:avLst/>
          </a:prstGeom>
        </p:spPr>
      </p:pic>
    </p:spTree>
    <p:extLst>
      <p:ext uri="{BB962C8B-B14F-4D97-AF65-F5344CB8AC3E}">
        <p14:creationId xmlns:p14="http://schemas.microsoft.com/office/powerpoint/2010/main" val="2353429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Fecha</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d.C</a:t>
            </a:r>
            <a:r>
              <a:rPr lang="en-US" altLang="en-US" sz="3600" dirty="0">
                <a:effectLst>
                  <a:outerShdw blurRad="38100" dist="38100" dir="2700000" algn="tl">
                    <a:srgbClr val="000000">
                      <a:alpha val="43137"/>
                    </a:srgbClr>
                  </a:outerShdw>
                </a:effectLst>
              </a:rPr>
              <a:t>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199" y="1143000"/>
            <a:ext cx="7781925" cy="5410200"/>
          </a:xfrm>
        </p:spPr>
        <p:txBody>
          <a:bodyPr/>
          <a:lstStyle/>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70</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62-63</a:t>
            </a:r>
          </a:p>
          <a:p>
            <a:pPr marL="457200" indent="-457200" eaLnBrk="1" hangingPunct="1">
              <a:spcBef>
                <a:spcPts val="0"/>
              </a:spcBef>
              <a:spcAft>
                <a:spcPts val="1800"/>
              </a:spcAft>
              <a:defRPr/>
            </a:pPr>
            <a:r>
              <a:rPr lang="en-US" sz="3000" b="1" u="sng" dirty="0" err="1">
                <a:solidFill>
                  <a:srgbClr val="FFFFCC"/>
                </a:solidFill>
                <a:effectLst>
                  <a:outerShdw blurRad="38100" dist="38100" dir="2700000" algn="tl">
                    <a:srgbClr val="000000">
                      <a:alpha val="43137"/>
                    </a:srgbClr>
                  </a:outerShdw>
                </a:effectLst>
              </a:rPr>
              <a:t>d.C</a:t>
            </a:r>
            <a:r>
              <a:rPr lang="en-US" sz="3000" b="1" u="sng" dirty="0">
                <a:solidFill>
                  <a:srgbClr val="FFFFCC"/>
                </a:solidFill>
                <a:effectLst>
                  <a:outerShdw blurRad="38100" dist="38100" dir="2700000" algn="tl">
                    <a:srgbClr val="000000">
                      <a:alpha val="43137"/>
                    </a:srgbClr>
                  </a:outerShdw>
                </a:effectLst>
              </a:rPr>
              <a:t> 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48-49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Sermón</a:t>
            </a:r>
            <a:r>
              <a:rPr lang="en-US" sz="3000" dirty="0">
                <a:effectLst>
                  <a:outerShdw blurRad="38100" dist="38100" dir="2700000" algn="tl">
                    <a:srgbClr val="000000">
                      <a:alpha val="43137"/>
                    </a:srgbClr>
                  </a:outerShdw>
                </a:effectLst>
              </a:rPr>
              <a:t> del Monte</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Adoración</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congregacional</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primitiva</a:t>
            </a:r>
            <a:r>
              <a:rPr lang="en-US" sz="3000" dirty="0">
                <a:effectLst>
                  <a:outerShdw blurRad="38100" dist="38100" dir="2700000" algn="tl">
                    <a:srgbClr val="000000">
                      <a:alpha val="43137"/>
                    </a:srgbClr>
                  </a:outerShdw>
                </a:effectLst>
              </a:rPr>
              <a:t>            (Sant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Sant 1:1 = </a:t>
            </a:r>
            <a:r>
              <a:rPr lang="en-US" sz="3000" dirty="0" err="1">
                <a:effectLst>
                  <a:outerShdw blurRad="38100" dist="38100" dir="2700000" algn="tl">
                    <a:srgbClr val="000000">
                      <a:alpha val="43137"/>
                    </a:srgbClr>
                  </a:outerShdw>
                </a:effectLst>
              </a:rPr>
              <a:t>Hechos</a:t>
            </a:r>
            <a:r>
              <a:rPr lang="en-US" sz="3000" dirty="0">
                <a:effectLst>
                  <a:outerShdw blurRad="38100" dist="38100" dir="2700000" algn="tl">
                    <a:srgbClr val="000000">
                      <a:alpha val="43137"/>
                    </a:srgbClr>
                  </a:outerShdw>
                </a:effectLst>
              </a:rPr>
              <a:t> 8:1-4; 11:19</a:t>
            </a:r>
          </a:p>
        </p:txBody>
      </p:sp>
      <p:pic>
        <p:nvPicPr>
          <p:cNvPr id="2" name="Picture 1">
            <a:extLst>
              <a:ext uri="{FF2B5EF4-FFF2-40B4-BE49-F238E27FC236}">
                <a16:creationId xmlns:a16="http://schemas.microsoft.com/office/drawing/2014/main" id="{DFCA5BB7-0DE7-5CA4-59CE-3187D70D02DC}"/>
              </a:ext>
            </a:extLst>
          </p:cNvPr>
          <p:cNvPicPr>
            <a:picLocks noChangeAspect="1"/>
          </p:cNvPicPr>
          <p:nvPr/>
        </p:nvPicPr>
        <p:blipFill>
          <a:blip r:embed="rId2"/>
          <a:stretch>
            <a:fillRect/>
          </a:stretch>
        </p:blipFill>
        <p:spPr>
          <a:xfrm>
            <a:off x="5486400" y="2057400"/>
            <a:ext cx="3036071" cy="1975275"/>
          </a:xfrm>
          <a:prstGeom prst="rect">
            <a:avLst/>
          </a:prstGeom>
        </p:spPr>
      </p:pic>
    </p:spTree>
    <p:extLst>
      <p:ext uri="{BB962C8B-B14F-4D97-AF65-F5344CB8AC3E}">
        <p14:creationId xmlns:p14="http://schemas.microsoft.com/office/powerpoint/2010/main" val="611514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Fecha</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d.C</a:t>
            </a:r>
            <a:r>
              <a:rPr lang="en-US" altLang="en-US" sz="3600" dirty="0">
                <a:effectLst>
                  <a:outerShdw blurRad="38100" dist="38100" dir="2700000" algn="tl">
                    <a:srgbClr val="000000">
                      <a:alpha val="43137"/>
                    </a:srgbClr>
                  </a:outerShdw>
                </a:effectLst>
              </a:rPr>
              <a:t>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199" y="1143000"/>
            <a:ext cx="7781925" cy="5410200"/>
          </a:xfrm>
        </p:spPr>
        <p:txBody>
          <a:bodyPr/>
          <a:lstStyle/>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70</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62-63</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49</a:t>
            </a:r>
          </a:p>
          <a:p>
            <a:pPr marL="457200" indent="-457200" eaLnBrk="1" hangingPunct="1">
              <a:spcBef>
                <a:spcPts val="0"/>
              </a:spcBef>
              <a:spcAft>
                <a:spcPts val="1800"/>
              </a:spcAft>
              <a:defRPr/>
            </a:pPr>
            <a:r>
              <a:rPr lang="en-US" sz="3000" b="1" u="sng" dirty="0" err="1">
                <a:solidFill>
                  <a:srgbClr val="FFFFCC"/>
                </a:solidFill>
                <a:effectLst>
                  <a:outerShdw blurRad="38100" dist="38100" dir="2700000" algn="tl">
                    <a:srgbClr val="000000">
                      <a:alpha val="43137"/>
                    </a:srgbClr>
                  </a:outerShdw>
                </a:effectLst>
              </a:rPr>
              <a:t>d.C</a:t>
            </a:r>
            <a:r>
              <a:rPr lang="en-US" sz="3000" b="1" u="sng" dirty="0">
                <a:solidFill>
                  <a:srgbClr val="FFFFCC"/>
                </a:solidFill>
                <a:effectLst>
                  <a:outerShdw blurRad="38100" dist="38100" dir="2700000" algn="tl">
                    <a:srgbClr val="000000">
                      <a:alpha val="43137"/>
                    </a:srgbClr>
                  </a:outerShdw>
                </a:effectLst>
              </a:rPr>
              <a:t> 48-49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Sermón</a:t>
            </a:r>
            <a:r>
              <a:rPr lang="en-US" sz="3000" dirty="0">
                <a:effectLst>
                  <a:outerShdw blurRad="38100" dist="38100" dir="2700000" algn="tl">
                    <a:srgbClr val="000000">
                      <a:alpha val="43137"/>
                    </a:srgbClr>
                  </a:outerShdw>
                </a:effectLst>
              </a:rPr>
              <a:t> del Monte</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Adoración</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congregacional</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primitiva</a:t>
            </a:r>
            <a:r>
              <a:rPr lang="en-US" sz="3000" dirty="0">
                <a:effectLst>
                  <a:outerShdw blurRad="38100" dist="38100" dir="2700000" algn="tl">
                    <a:srgbClr val="000000">
                      <a:alpha val="43137"/>
                    </a:srgbClr>
                  </a:outerShdw>
                </a:effectLst>
              </a:rPr>
              <a:t>            (Sant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Sant 1:1 = </a:t>
            </a:r>
            <a:r>
              <a:rPr lang="en-US" sz="3000" dirty="0" err="1">
                <a:effectLst>
                  <a:outerShdw blurRad="38100" dist="38100" dir="2700000" algn="tl">
                    <a:srgbClr val="000000">
                      <a:alpha val="43137"/>
                    </a:srgbClr>
                  </a:outerShdw>
                </a:effectLst>
              </a:rPr>
              <a:t>Hechos</a:t>
            </a:r>
            <a:r>
              <a:rPr lang="en-US" sz="3000" dirty="0">
                <a:effectLst>
                  <a:outerShdw blurRad="38100" dist="38100" dir="2700000" algn="tl">
                    <a:srgbClr val="000000">
                      <a:alpha val="43137"/>
                    </a:srgbClr>
                  </a:outerShdw>
                </a:effectLst>
              </a:rPr>
              <a:t> 8:1-4; 11:19</a:t>
            </a:r>
          </a:p>
        </p:txBody>
      </p:sp>
      <p:pic>
        <p:nvPicPr>
          <p:cNvPr id="2" name="Picture 1">
            <a:extLst>
              <a:ext uri="{FF2B5EF4-FFF2-40B4-BE49-F238E27FC236}">
                <a16:creationId xmlns:a16="http://schemas.microsoft.com/office/drawing/2014/main" id="{BD132200-8D60-4EB7-902F-B8C9BA158B37}"/>
              </a:ext>
            </a:extLst>
          </p:cNvPr>
          <p:cNvPicPr>
            <a:picLocks noChangeAspect="1"/>
          </p:cNvPicPr>
          <p:nvPr/>
        </p:nvPicPr>
        <p:blipFill>
          <a:blip r:embed="rId2"/>
          <a:stretch>
            <a:fillRect/>
          </a:stretch>
        </p:blipFill>
        <p:spPr>
          <a:xfrm>
            <a:off x="5650730" y="2209800"/>
            <a:ext cx="3036071" cy="1975275"/>
          </a:xfrm>
          <a:prstGeom prst="rect">
            <a:avLst/>
          </a:prstGeom>
        </p:spPr>
      </p:pic>
    </p:spTree>
    <p:extLst>
      <p:ext uri="{BB962C8B-B14F-4D97-AF65-F5344CB8AC3E}">
        <p14:creationId xmlns:p14="http://schemas.microsoft.com/office/powerpoint/2010/main" val="826031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5DCFBAB9-2512-4F07-83ED-A06A734B240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315714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Fecha</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d.C</a:t>
            </a:r>
            <a:r>
              <a:rPr lang="en-US" altLang="en-US" sz="3600" dirty="0">
                <a:effectLst>
                  <a:outerShdw blurRad="38100" dist="38100" dir="2700000" algn="tl">
                    <a:srgbClr val="000000">
                      <a:alpha val="43137"/>
                    </a:srgbClr>
                  </a:outerShdw>
                </a:effectLst>
              </a:rPr>
              <a:t>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199" y="1143000"/>
            <a:ext cx="7781925" cy="5410200"/>
          </a:xfrm>
        </p:spPr>
        <p:txBody>
          <a:bodyPr/>
          <a:lstStyle/>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70</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62-63</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48-49</a:t>
            </a:r>
          </a:p>
          <a:p>
            <a:pPr marL="457200" indent="-457200" eaLnBrk="1" hangingPunct="1">
              <a:spcBef>
                <a:spcPts val="0"/>
              </a:spcBef>
              <a:spcAft>
                <a:spcPts val="1800"/>
              </a:spcAft>
              <a:defRPr/>
            </a:pPr>
            <a:r>
              <a:rPr lang="en-US" sz="3000" b="1" u="sng" dirty="0" err="1">
                <a:solidFill>
                  <a:srgbClr val="FFFFCC"/>
                </a:solidFill>
                <a:effectLst>
                  <a:outerShdw blurRad="38100" dist="38100" dir="2700000" algn="tl">
                    <a:srgbClr val="000000">
                      <a:alpha val="43137"/>
                    </a:srgbClr>
                  </a:outerShdw>
                </a:effectLst>
              </a:rPr>
              <a:t>Sermón</a:t>
            </a:r>
            <a:r>
              <a:rPr lang="en-US" sz="3000" b="1" u="sng" dirty="0">
                <a:solidFill>
                  <a:srgbClr val="FFFFCC"/>
                </a:solidFill>
                <a:effectLst>
                  <a:outerShdw blurRad="38100" dist="38100" dir="2700000" algn="tl">
                    <a:srgbClr val="000000">
                      <a:alpha val="43137"/>
                    </a:srgbClr>
                  </a:outerShdw>
                </a:effectLst>
              </a:rPr>
              <a:t> del Monte</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Adoración</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congregacional</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primitiva</a:t>
            </a:r>
            <a:r>
              <a:rPr lang="en-US" sz="3000" dirty="0">
                <a:effectLst>
                  <a:outerShdw blurRad="38100" dist="38100" dir="2700000" algn="tl">
                    <a:srgbClr val="000000">
                      <a:alpha val="43137"/>
                    </a:srgbClr>
                  </a:outerShdw>
                </a:effectLst>
              </a:rPr>
              <a:t>            (Sant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Sant 1:1 = </a:t>
            </a:r>
            <a:r>
              <a:rPr lang="en-US" sz="3000" dirty="0" err="1">
                <a:effectLst>
                  <a:outerShdw blurRad="38100" dist="38100" dir="2700000" algn="tl">
                    <a:srgbClr val="000000">
                      <a:alpha val="43137"/>
                    </a:srgbClr>
                  </a:outerShdw>
                </a:effectLst>
              </a:rPr>
              <a:t>Hechos</a:t>
            </a:r>
            <a:r>
              <a:rPr lang="en-US" sz="3000" dirty="0">
                <a:effectLst>
                  <a:outerShdw blurRad="38100" dist="38100" dir="2700000" algn="tl">
                    <a:srgbClr val="000000">
                      <a:alpha val="43137"/>
                    </a:srgbClr>
                  </a:outerShdw>
                </a:effectLst>
              </a:rPr>
              <a:t> 8:1-4; 11:19</a:t>
            </a:r>
          </a:p>
        </p:txBody>
      </p:sp>
      <p:pic>
        <p:nvPicPr>
          <p:cNvPr id="2" name="Picture 1">
            <a:extLst>
              <a:ext uri="{FF2B5EF4-FFF2-40B4-BE49-F238E27FC236}">
                <a16:creationId xmlns:a16="http://schemas.microsoft.com/office/drawing/2014/main" id="{0E148F1A-77F3-BF38-6A2E-B902AD3E265C}"/>
              </a:ext>
            </a:extLst>
          </p:cNvPr>
          <p:cNvPicPr>
            <a:picLocks noChangeAspect="1"/>
          </p:cNvPicPr>
          <p:nvPr/>
        </p:nvPicPr>
        <p:blipFill>
          <a:blip r:embed="rId2"/>
          <a:stretch>
            <a:fillRect/>
          </a:stretch>
        </p:blipFill>
        <p:spPr>
          <a:xfrm>
            <a:off x="5410200" y="2286000"/>
            <a:ext cx="3036071" cy="1975275"/>
          </a:xfrm>
          <a:prstGeom prst="rect">
            <a:avLst/>
          </a:prstGeom>
        </p:spPr>
      </p:pic>
    </p:spTree>
    <p:extLst>
      <p:ext uri="{BB962C8B-B14F-4D97-AF65-F5344CB8AC3E}">
        <p14:creationId xmlns:p14="http://schemas.microsoft.com/office/powerpoint/2010/main" val="20152368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Fecha</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d.C</a:t>
            </a:r>
            <a:r>
              <a:rPr lang="en-US" altLang="en-US" sz="3600" dirty="0">
                <a:effectLst>
                  <a:outerShdw blurRad="38100" dist="38100" dir="2700000" algn="tl">
                    <a:srgbClr val="000000">
                      <a:alpha val="43137"/>
                    </a:srgbClr>
                  </a:outerShdw>
                </a:effectLst>
              </a:rPr>
              <a:t>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199" y="1143000"/>
            <a:ext cx="7781925" cy="5410200"/>
          </a:xfrm>
        </p:spPr>
        <p:txBody>
          <a:bodyPr/>
          <a:lstStyle/>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70</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62-63</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48-49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Sermón</a:t>
            </a:r>
            <a:r>
              <a:rPr lang="en-US" sz="3000" dirty="0">
                <a:effectLst>
                  <a:outerShdw blurRad="38100" dist="38100" dir="2700000" algn="tl">
                    <a:srgbClr val="000000">
                      <a:alpha val="43137"/>
                    </a:srgbClr>
                  </a:outerShdw>
                </a:effectLst>
              </a:rPr>
              <a:t> del Monte</a:t>
            </a:r>
          </a:p>
          <a:p>
            <a:pPr marL="457200" indent="-457200" eaLnBrk="1" hangingPunct="1">
              <a:spcBef>
                <a:spcPts val="0"/>
              </a:spcBef>
              <a:spcAft>
                <a:spcPts val="1800"/>
              </a:spcAft>
              <a:defRPr/>
            </a:pPr>
            <a:r>
              <a:rPr lang="en-US" sz="3000" b="1" u="sng" dirty="0" err="1">
                <a:solidFill>
                  <a:srgbClr val="FFFFCC"/>
                </a:solidFill>
                <a:effectLst>
                  <a:outerShdw blurRad="38100" dist="38100" dir="2700000" algn="tl">
                    <a:srgbClr val="000000">
                      <a:alpha val="43137"/>
                    </a:srgbClr>
                  </a:outerShdw>
                </a:effectLst>
              </a:rPr>
              <a:t>Adoración</a:t>
            </a:r>
            <a:r>
              <a:rPr lang="en-US" sz="3000" b="1" u="sng" dirty="0">
                <a:solidFill>
                  <a:srgbClr val="FFFFCC"/>
                </a:solidFill>
                <a:effectLst>
                  <a:outerShdw blurRad="38100" dist="38100" dir="2700000" algn="tl">
                    <a:srgbClr val="000000">
                      <a:alpha val="43137"/>
                    </a:srgbClr>
                  </a:outerShdw>
                </a:effectLst>
              </a:rPr>
              <a:t> </a:t>
            </a:r>
            <a:r>
              <a:rPr lang="en-US" sz="3000" b="1" u="sng" dirty="0" err="1">
                <a:solidFill>
                  <a:srgbClr val="FFFFCC"/>
                </a:solidFill>
                <a:effectLst>
                  <a:outerShdw blurRad="38100" dist="38100" dir="2700000" algn="tl">
                    <a:srgbClr val="000000">
                      <a:alpha val="43137"/>
                    </a:srgbClr>
                  </a:outerShdw>
                </a:effectLst>
              </a:rPr>
              <a:t>congregacional</a:t>
            </a:r>
            <a:r>
              <a:rPr lang="en-US" sz="3000" b="1" u="sng" dirty="0">
                <a:solidFill>
                  <a:srgbClr val="FFFFCC"/>
                </a:solidFill>
                <a:effectLst>
                  <a:outerShdw blurRad="38100" dist="38100" dir="2700000" algn="tl">
                    <a:srgbClr val="000000">
                      <a:alpha val="43137"/>
                    </a:srgbClr>
                  </a:outerShdw>
                </a:effectLst>
              </a:rPr>
              <a:t> </a:t>
            </a:r>
            <a:r>
              <a:rPr lang="en-US" sz="3000" b="1" u="sng" dirty="0" err="1">
                <a:solidFill>
                  <a:srgbClr val="FFFFCC"/>
                </a:solidFill>
                <a:effectLst>
                  <a:outerShdw blurRad="38100" dist="38100" dir="2700000" algn="tl">
                    <a:srgbClr val="000000">
                      <a:alpha val="43137"/>
                    </a:srgbClr>
                  </a:outerShdw>
                </a:effectLst>
              </a:rPr>
              <a:t>primitiva</a:t>
            </a:r>
            <a:r>
              <a:rPr lang="en-US" sz="3000" b="1" u="sng" dirty="0">
                <a:solidFill>
                  <a:srgbClr val="FFFFCC"/>
                </a:solidFill>
                <a:effectLst>
                  <a:outerShdw blurRad="38100" dist="38100" dir="2700000" algn="tl">
                    <a:srgbClr val="000000">
                      <a:alpha val="43137"/>
                    </a:srgbClr>
                  </a:outerShdw>
                </a:effectLst>
              </a:rPr>
              <a:t>            (Sant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Sant 1:1 = </a:t>
            </a:r>
            <a:r>
              <a:rPr lang="en-US" sz="3000" dirty="0" err="1">
                <a:effectLst>
                  <a:outerShdw blurRad="38100" dist="38100" dir="2700000" algn="tl">
                    <a:srgbClr val="000000">
                      <a:alpha val="43137"/>
                    </a:srgbClr>
                  </a:outerShdw>
                </a:effectLst>
              </a:rPr>
              <a:t>Hechos</a:t>
            </a:r>
            <a:r>
              <a:rPr lang="en-US" sz="3000" dirty="0">
                <a:effectLst>
                  <a:outerShdw blurRad="38100" dist="38100" dir="2700000" algn="tl">
                    <a:srgbClr val="000000">
                      <a:alpha val="43137"/>
                    </a:srgbClr>
                  </a:outerShdw>
                </a:effectLst>
              </a:rPr>
              <a:t> 8:1-4; 11:19</a:t>
            </a:r>
          </a:p>
        </p:txBody>
      </p:sp>
      <p:pic>
        <p:nvPicPr>
          <p:cNvPr id="2" name="Picture 1">
            <a:extLst>
              <a:ext uri="{FF2B5EF4-FFF2-40B4-BE49-F238E27FC236}">
                <a16:creationId xmlns:a16="http://schemas.microsoft.com/office/drawing/2014/main" id="{5BCC8CA3-AC0F-7546-E31C-53336F684AFD}"/>
              </a:ext>
            </a:extLst>
          </p:cNvPr>
          <p:cNvPicPr>
            <a:picLocks noChangeAspect="1"/>
          </p:cNvPicPr>
          <p:nvPr/>
        </p:nvPicPr>
        <p:blipFill>
          <a:blip r:embed="rId2"/>
          <a:stretch>
            <a:fillRect/>
          </a:stretch>
        </p:blipFill>
        <p:spPr>
          <a:xfrm>
            <a:off x="5410200" y="2286000"/>
            <a:ext cx="3036071" cy="1975275"/>
          </a:xfrm>
          <a:prstGeom prst="rect">
            <a:avLst/>
          </a:prstGeom>
        </p:spPr>
      </p:pic>
    </p:spTree>
    <p:extLst>
      <p:ext uri="{BB962C8B-B14F-4D97-AF65-F5344CB8AC3E}">
        <p14:creationId xmlns:p14="http://schemas.microsoft.com/office/powerpoint/2010/main" val="2671654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Santiago 2:2</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2 </a:t>
            </a:r>
            <a:r>
              <a:rPr lang="es-ES" sz="3600" dirty="0">
                <a:effectLst>
                  <a:outerShdw blurRad="38100" dist="38100" dir="2700000" algn="tl">
                    <a:srgbClr val="000000">
                      <a:alpha val="43137"/>
                    </a:srgbClr>
                  </a:outerShdw>
                </a:effectLst>
              </a:rPr>
              <a:t>Porque si en su </a:t>
            </a:r>
            <a:r>
              <a:rPr lang="es-ES" sz="3600" b="1" u="sng" dirty="0">
                <a:solidFill>
                  <a:srgbClr val="FFFFCC"/>
                </a:solidFill>
                <a:effectLst>
                  <a:outerShdw blurRad="38100" dist="38100" dir="2700000" algn="tl">
                    <a:srgbClr val="000000">
                      <a:alpha val="43137"/>
                    </a:srgbClr>
                  </a:outerShdw>
                </a:effectLst>
              </a:rPr>
              <a:t>congregación [</a:t>
            </a:r>
            <a:r>
              <a:rPr lang="es-ES" sz="3600" b="1" u="sng" dirty="0" err="1">
                <a:solidFill>
                  <a:srgbClr val="FFFFCC"/>
                </a:solidFill>
                <a:effectLst>
                  <a:outerShdw blurRad="38100" dist="38100" dir="2700000" algn="tl">
                    <a:srgbClr val="000000">
                      <a:alpha val="43137"/>
                    </a:srgbClr>
                  </a:outerShdw>
                </a:effectLst>
              </a:rPr>
              <a:t>synagōgē</a:t>
            </a:r>
            <a:r>
              <a:rPr lang="es-ES" sz="3600" b="1" u="sng" dirty="0">
                <a:solidFill>
                  <a:srgbClr val="FFFFCC"/>
                </a:solidFill>
                <a:effectLst>
                  <a:outerShdw blurRad="38100" dist="38100" dir="2700000" algn="tl">
                    <a:srgbClr val="000000">
                      <a:alpha val="43137"/>
                    </a:srgbClr>
                  </a:outerShdw>
                </a:effectLst>
              </a:rPr>
              <a:t>]  </a:t>
            </a:r>
            <a:r>
              <a:rPr lang="es-ES" sz="3600" dirty="0">
                <a:effectLst>
                  <a:outerShdw blurRad="38100" dist="38100" dir="2700000" algn="tl">
                    <a:srgbClr val="000000">
                      <a:alpha val="43137"/>
                    </a:srgbClr>
                  </a:outerShdw>
                </a:effectLst>
              </a:rPr>
              <a:t>entra un hombre con anillo de oro y ropa lujosa, y también entra un pobre con vestido sucio,</a:t>
            </a:r>
            <a:r>
              <a:rPr lang="en-US" sz="3600" dirty="0">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9E5C6016-FB74-7D2D-4F12-FDC94383D092}"/>
              </a:ext>
            </a:extLst>
          </p:cNvPr>
          <p:cNvPicPr>
            <a:picLocks noChangeAspect="1"/>
          </p:cNvPicPr>
          <p:nvPr/>
        </p:nvPicPr>
        <p:blipFill>
          <a:blip r:embed="rId3"/>
          <a:stretch>
            <a:fillRect/>
          </a:stretch>
        </p:blipFill>
        <p:spPr>
          <a:xfrm>
            <a:off x="3124200" y="3124200"/>
            <a:ext cx="2584836" cy="1681700"/>
          </a:xfrm>
          <a:prstGeom prst="rect">
            <a:avLst/>
          </a:prstGeom>
        </p:spPr>
      </p:pic>
    </p:spTree>
    <p:extLst>
      <p:ext uri="{BB962C8B-B14F-4D97-AF65-F5344CB8AC3E}">
        <p14:creationId xmlns:p14="http://schemas.microsoft.com/office/powerpoint/2010/main" val="173541846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Fecha</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d.C</a:t>
            </a:r>
            <a:r>
              <a:rPr lang="en-US" altLang="en-US" sz="3600" dirty="0">
                <a:effectLst>
                  <a:outerShdw blurRad="38100" dist="38100" dir="2700000" algn="tl">
                    <a:srgbClr val="000000">
                      <a:alpha val="43137"/>
                    </a:srgbClr>
                  </a:outerShdw>
                </a:effectLst>
              </a:rPr>
              <a:t> 44-47)</a:t>
            </a: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199" y="1143000"/>
            <a:ext cx="7781925" cy="5410200"/>
          </a:xfrm>
        </p:spPr>
        <p:txBody>
          <a:bodyPr/>
          <a:lstStyle/>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70</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62-63</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d.C</a:t>
            </a:r>
            <a:r>
              <a:rPr lang="en-US" sz="3000" dirty="0">
                <a:effectLst>
                  <a:outerShdw blurRad="38100" dist="38100" dir="2700000" algn="tl">
                    <a:srgbClr val="000000">
                      <a:alpha val="43137"/>
                    </a:srgbClr>
                  </a:outerShdw>
                </a:effectLst>
              </a:rPr>
              <a:t> 48-49</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Sermón</a:t>
            </a:r>
            <a:r>
              <a:rPr lang="en-US" sz="3000" dirty="0">
                <a:effectLst>
                  <a:outerShdw blurRad="38100" dist="38100" dir="2700000" algn="tl">
                    <a:srgbClr val="000000">
                      <a:alpha val="43137"/>
                    </a:srgbClr>
                  </a:outerShdw>
                </a:effectLst>
              </a:rPr>
              <a:t> del Monte</a:t>
            </a:r>
          </a:p>
          <a:p>
            <a:pPr marL="457200" indent="-457200" eaLnBrk="1" hangingPunct="1">
              <a:spcBef>
                <a:spcPts val="0"/>
              </a:spcBef>
              <a:spcAft>
                <a:spcPts val="1800"/>
              </a:spcAft>
              <a:defRPr/>
            </a:pPr>
            <a:r>
              <a:rPr lang="en-US" sz="3000" dirty="0" err="1">
                <a:effectLst>
                  <a:outerShdw blurRad="38100" dist="38100" dir="2700000" algn="tl">
                    <a:srgbClr val="000000">
                      <a:alpha val="43137"/>
                    </a:srgbClr>
                  </a:outerShdw>
                </a:effectLst>
              </a:rPr>
              <a:t>Adoración</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congregacional</a:t>
            </a:r>
            <a:r>
              <a:rPr lang="en-US" sz="3000" dirty="0">
                <a:effectLst>
                  <a:outerShdw blurRad="38100" dist="38100" dir="2700000" algn="tl">
                    <a:srgbClr val="000000">
                      <a:alpha val="43137"/>
                    </a:srgbClr>
                  </a:outerShdw>
                </a:effectLst>
              </a:rPr>
              <a:t> </a:t>
            </a:r>
            <a:r>
              <a:rPr lang="en-US" sz="3000" dirty="0" err="1">
                <a:effectLst>
                  <a:outerShdw blurRad="38100" dist="38100" dir="2700000" algn="tl">
                    <a:srgbClr val="000000">
                      <a:alpha val="43137"/>
                    </a:srgbClr>
                  </a:outerShdw>
                </a:effectLst>
              </a:rPr>
              <a:t>primitiva</a:t>
            </a:r>
            <a:r>
              <a:rPr lang="en-US" sz="3000" dirty="0">
                <a:effectLst>
                  <a:outerShdw blurRad="38100" dist="38100" dir="2700000" algn="tl">
                    <a:srgbClr val="000000">
                      <a:alpha val="43137"/>
                    </a:srgbClr>
                  </a:outerShdw>
                </a:effectLst>
              </a:rPr>
              <a:t>            (Sant 2:2; 3:1; 5:14)</a:t>
            </a:r>
          </a:p>
          <a:p>
            <a:pPr marL="457200" indent="-457200" eaLnBrk="1" hangingPunct="1">
              <a:spcBef>
                <a:spcPts val="0"/>
              </a:spcBef>
              <a:spcAft>
                <a:spcPts val="1800"/>
              </a:spcAft>
              <a:defRPr/>
            </a:pPr>
            <a:r>
              <a:rPr lang="en-US" sz="3000" b="1" u="sng" dirty="0">
                <a:solidFill>
                  <a:srgbClr val="FFFFCC"/>
                </a:solidFill>
                <a:effectLst>
                  <a:outerShdw blurRad="38100" dist="38100" dir="2700000" algn="tl">
                    <a:srgbClr val="000000">
                      <a:alpha val="43137"/>
                    </a:srgbClr>
                  </a:outerShdw>
                </a:effectLst>
              </a:rPr>
              <a:t>Sant 1:1 = </a:t>
            </a:r>
            <a:r>
              <a:rPr lang="en-US" sz="3000" b="1" u="sng" dirty="0" err="1">
                <a:solidFill>
                  <a:srgbClr val="FFFFCC"/>
                </a:solidFill>
                <a:effectLst>
                  <a:outerShdw blurRad="38100" dist="38100" dir="2700000" algn="tl">
                    <a:srgbClr val="000000">
                      <a:alpha val="43137"/>
                    </a:srgbClr>
                  </a:outerShdw>
                </a:effectLst>
              </a:rPr>
              <a:t>Hechos</a:t>
            </a:r>
            <a:r>
              <a:rPr lang="en-US" sz="3000" b="1" u="sng" dirty="0">
                <a:solidFill>
                  <a:srgbClr val="FFFFCC"/>
                </a:solidFill>
                <a:effectLst>
                  <a:outerShdw blurRad="38100" dist="38100" dir="2700000" algn="tl">
                    <a:srgbClr val="000000">
                      <a:alpha val="43137"/>
                    </a:srgbClr>
                  </a:outerShdw>
                </a:effectLst>
              </a:rPr>
              <a:t> 8:1-4; 11:19</a:t>
            </a:r>
          </a:p>
        </p:txBody>
      </p:sp>
      <p:pic>
        <p:nvPicPr>
          <p:cNvPr id="2" name="Picture 1">
            <a:extLst>
              <a:ext uri="{FF2B5EF4-FFF2-40B4-BE49-F238E27FC236}">
                <a16:creationId xmlns:a16="http://schemas.microsoft.com/office/drawing/2014/main" id="{80DB8A73-403B-A930-9AD5-0E50CBA2B4D4}"/>
              </a:ext>
            </a:extLst>
          </p:cNvPr>
          <p:cNvPicPr>
            <a:picLocks noChangeAspect="1"/>
          </p:cNvPicPr>
          <p:nvPr/>
        </p:nvPicPr>
        <p:blipFill>
          <a:blip r:embed="rId2"/>
          <a:stretch>
            <a:fillRect/>
          </a:stretch>
        </p:blipFill>
        <p:spPr>
          <a:xfrm>
            <a:off x="5029200" y="2209800"/>
            <a:ext cx="3036071" cy="1975275"/>
          </a:xfrm>
          <a:prstGeom prst="rect">
            <a:avLst/>
          </a:prstGeom>
        </p:spPr>
      </p:pic>
    </p:spTree>
    <p:extLst>
      <p:ext uri="{BB962C8B-B14F-4D97-AF65-F5344CB8AC3E}">
        <p14:creationId xmlns:p14="http://schemas.microsoft.com/office/powerpoint/2010/main" val="3338842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Hechos</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1:13-14</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cuando entraron, subieron al aposento alto donde se alojaban Pedro, Juan,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Jacobo</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Andrés, Felipe y Tomás, Bartolomé y Mateo,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Jacobo</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hijo de Alfeo y Simón el Zelote, y Judas hijo de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Jacobo</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14 Todos estos perseveraban unánimes en oración junto con las mujeres y con María la madre de Jesús y con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hermanos de él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3163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err="1">
                <a:solidFill>
                  <a:schemeClr val="tx2"/>
                </a:solidFill>
                <a:effectLst>
                  <a:outerShdw blurRad="38100" dist="38100" dir="2700000" algn="tl">
                    <a:srgbClr val="000000">
                      <a:alpha val="43137"/>
                    </a:srgbClr>
                  </a:outerShdw>
                </a:effectLst>
                <a:ea typeface="+mj-ea"/>
                <a:cs typeface="+mj-cs"/>
              </a:rPr>
              <a:t>Hechos</a:t>
            </a:r>
            <a:r>
              <a:rPr lang="en-US" sz="4000" kern="1200" dirty="0">
                <a:solidFill>
                  <a:schemeClr val="tx2"/>
                </a:solidFill>
                <a:effectLst>
                  <a:outerShdw blurRad="38100" dist="38100" dir="2700000" algn="tl">
                    <a:srgbClr val="000000">
                      <a:alpha val="43137"/>
                    </a:srgbClr>
                  </a:outerShdw>
                </a:effectLst>
                <a:ea typeface="+mj-ea"/>
                <a:cs typeface="+mj-cs"/>
              </a:rPr>
              <a:t> 8:3-4; 11:19</a:t>
            </a:r>
          </a:p>
          <a:p>
            <a:pPr marL="0" indent="0" algn="just">
              <a:spcBef>
                <a:spcPts val="0"/>
              </a:spcBef>
              <a:buNone/>
            </a:pPr>
            <a:r>
              <a:rPr lang="en-US" dirty="0">
                <a:effectLst>
                  <a:outerShdw blurRad="38100" dist="38100" dir="2700000" algn="tl">
                    <a:srgbClr val="000000">
                      <a:alpha val="43137"/>
                    </a:srgbClr>
                  </a:outerShdw>
                </a:effectLst>
              </a:rPr>
              <a:t>“</a:t>
            </a:r>
            <a:r>
              <a:rPr lang="en-US" baseline="30000" dirty="0">
                <a:effectLst/>
              </a:rPr>
              <a:t>3 </a:t>
            </a:r>
            <a:r>
              <a:rPr lang="es-ES" dirty="0">
                <a:effectLst>
                  <a:outerShdw blurRad="38100" dist="38100" dir="2700000" algn="tl">
                    <a:srgbClr val="000000">
                      <a:alpha val="43137"/>
                    </a:srgbClr>
                  </a:outerShdw>
                </a:effectLst>
              </a:rPr>
              <a:t>Entonces </a:t>
            </a:r>
            <a:r>
              <a:rPr lang="es-ES" b="1" u="sng" dirty="0">
                <a:solidFill>
                  <a:srgbClr val="FFFFCC"/>
                </a:solidFill>
                <a:effectLst>
                  <a:outerShdw blurRad="38100" dist="38100" dir="2700000" algn="tl">
                    <a:srgbClr val="000000">
                      <a:alpha val="43137"/>
                    </a:srgbClr>
                  </a:outerShdw>
                </a:effectLst>
              </a:rPr>
              <a:t>Saulo</a:t>
            </a:r>
            <a:r>
              <a:rPr lang="es-ES" dirty="0">
                <a:effectLst>
                  <a:outerShdw blurRad="38100" dist="38100" dir="2700000" algn="tl">
                    <a:srgbClr val="000000">
                      <a:alpha val="43137"/>
                    </a:srgbClr>
                  </a:outerShdw>
                </a:effectLst>
              </a:rPr>
              <a:t> asolaba a la iglesia. Entrando de casa en casa, arrastraba tanto a hombres como a mujeres y los entregaba en la cárcel. 4 Entonces, los que fueron </a:t>
            </a:r>
            <a:r>
              <a:rPr lang="es-ES" b="1" u="sng" dirty="0">
                <a:solidFill>
                  <a:srgbClr val="FFFFCC"/>
                </a:solidFill>
                <a:effectLst>
                  <a:outerShdw blurRad="38100" dist="38100" dir="2700000" algn="tl">
                    <a:srgbClr val="000000">
                      <a:alpha val="43137"/>
                    </a:srgbClr>
                  </a:outerShdw>
                </a:effectLst>
              </a:rPr>
              <a:t>esparcidos</a:t>
            </a:r>
            <a:r>
              <a:rPr lang="es-ES" dirty="0">
                <a:effectLst>
                  <a:outerShdw blurRad="38100" dist="38100" dir="2700000" algn="tl">
                    <a:srgbClr val="000000">
                      <a:alpha val="43137"/>
                    </a:srgbClr>
                  </a:outerShdw>
                </a:effectLst>
              </a:rPr>
              <a:t> anduvieron anunciando la palabra</a:t>
            </a:r>
            <a:r>
              <a:rPr lang="en-US" dirty="0">
                <a:effectLst>
                  <a:outerShdw blurRad="38100" dist="38100" dir="2700000" algn="tl">
                    <a:srgbClr val="000000">
                      <a:alpha val="43137"/>
                    </a:srgbClr>
                  </a:outerShdw>
                </a:effectLst>
              </a:rPr>
              <a:t>…</a:t>
            </a:r>
            <a:r>
              <a:rPr lang="en-US" baseline="30000" dirty="0">
                <a:effectLst/>
              </a:rPr>
              <a:t>19 </a:t>
            </a:r>
            <a:r>
              <a:rPr lang="es-ES" dirty="0">
                <a:effectLst>
                  <a:outerShdw blurRad="38100" dist="38100" dir="2700000" algn="tl">
                    <a:srgbClr val="000000">
                      <a:alpha val="43137"/>
                    </a:srgbClr>
                  </a:outerShdw>
                </a:effectLst>
              </a:rPr>
              <a:t>Entre tanto, los que habían sido </a:t>
            </a:r>
            <a:r>
              <a:rPr lang="es-ES" b="1" u="sng" dirty="0">
                <a:solidFill>
                  <a:srgbClr val="FFFFCC"/>
                </a:solidFill>
                <a:effectLst>
                  <a:outerShdw blurRad="38100" dist="38100" dir="2700000" algn="tl">
                    <a:srgbClr val="000000">
                      <a:alpha val="43137"/>
                    </a:srgbClr>
                  </a:outerShdw>
                </a:effectLst>
              </a:rPr>
              <a:t>esparcidos</a:t>
            </a:r>
            <a:r>
              <a:rPr lang="es-ES" dirty="0">
                <a:effectLst>
                  <a:outerShdw blurRad="38100" dist="38100" dir="2700000" algn="tl">
                    <a:srgbClr val="000000">
                      <a:alpha val="43137"/>
                    </a:srgbClr>
                  </a:outerShdw>
                </a:effectLst>
              </a:rPr>
              <a:t> a causa de la tribulación que sobrevino en tiempos de Esteban fueron hasta Fenicia, Chipre y Antioquía, sin comunicar la palabra a nadie, excepto solo a los judíos</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22865343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4000" dirty="0">
                <a:effectLst>
                  <a:outerShdw blurRad="38100" dist="38100" dir="2700000" algn="tl">
                    <a:srgbClr val="000000">
                      <a:alpha val="43137"/>
                    </a:srgbClr>
                  </a:outerShdw>
                </a:effectLst>
                <a:cs typeface="Calibri" panose="020F0502020204030204" pitchFamily="34" charset="0"/>
              </a:rPr>
              <a:t>Cartas de Pablo - Orden</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409700" y="1219200"/>
            <a:ext cx="6324600" cy="5029200"/>
          </a:xfrm>
        </p:spPr>
        <p:txBody>
          <a:bodyPr/>
          <a:lstStyle/>
          <a:p>
            <a:pPr marL="574675" indent="-574675">
              <a:spcBef>
                <a:spcPts val="0"/>
              </a:spcBef>
              <a:spcAft>
                <a:spcPts val="1200"/>
              </a:spcAft>
              <a:buSzPct val="100000"/>
              <a:buFont typeface="Wingdings" panose="05000000000000000000" pitchFamily="2" charset="2"/>
              <a:buAutoNum type="arabicPeriod"/>
              <a:defRPr/>
            </a:pPr>
            <a:r>
              <a:rPr lang="en-US" dirty="0" err="1">
                <a:effectLst>
                  <a:outerShdw blurRad="38100" dist="38100" dir="2700000" algn="tl">
                    <a:srgbClr val="000000">
                      <a:alpha val="43137"/>
                    </a:srgbClr>
                  </a:outerShdw>
                </a:effectLst>
                <a:cs typeface="Calibri" panose="020F0502020204030204" pitchFamily="34" charset="0"/>
              </a:rPr>
              <a:t>Galatas</a:t>
            </a:r>
            <a:r>
              <a:rPr lang="en-US" dirty="0">
                <a:effectLst>
                  <a:outerShdw blurRad="38100" dist="38100" dir="2700000" algn="tl">
                    <a:srgbClr val="000000">
                      <a:alpha val="43137"/>
                    </a:srgbClr>
                  </a:outerShdw>
                </a:effectLst>
                <a:cs typeface="Calibri" panose="020F0502020204030204" pitchFamily="34" charset="0"/>
              </a:rPr>
              <a:t> (d.C. 49)</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a:t>
            </a:r>
            <a:r>
              <a:rPr lang="en-US" dirty="0" err="1">
                <a:effectLst>
                  <a:outerShdw blurRad="38100" dist="38100" dir="2700000" algn="tl">
                    <a:srgbClr val="000000">
                      <a:alpha val="43137"/>
                    </a:srgbClr>
                  </a:outerShdw>
                </a:effectLst>
                <a:cs typeface="Calibri" panose="020F0502020204030204" pitchFamily="34" charset="0"/>
              </a:rPr>
              <a:t>Tesalonicenses</a:t>
            </a:r>
            <a:r>
              <a:rPr lang="en-US" dirty="0">
                <a:effectLst>
                  <a:outerShdw blurRad="38100" dist="38100" dir="2700000" algn="tl">
                    <a:srgbClr val="000000">
                      <a:alpha val="43137"/>
                    </a:srgbClr>
                  </a:outerShdw>
                </a:effectLst>
                <a:cs typeface="Calibri" panose="020F0502020204030204" pitchFamily="34" charset="0"/>
              </a:rPr>
              <a:t> (d.C. 51)</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a:t>
            </a:r>
            <a:r>
              <a:rPr lang="en-US" dirty="0" err="1">
                <a:effectLst>
                  <a:outerShdw blurRad="38100" dist="38100" dir="2700000" algn="tl">
                    <a:srgbClr val="000000">
                      <a:alpha val="43137"/>
                    </a:srgbClr>
                  </a:outerShdw>
                </a:effectLst>
                <a:cs typeface="Calibri" panose="020F0502020204030204" pitchFamily="34" charset="0"/>
              </a:rPr>
              <a:t>Corintios</a:t>
            </a:r>
            <a:r>
              <a:rPr lang="en-US" dirty="0">
                <a:effectLst>
                  <a:outerShdw blurRad="38100" dist="38100" dir="2700000" algn="tl">
                    <a:srgbClr val="000000">
                      <a:alpha val="43137"/>
                    </a:srgbClr>
                  </a:outerShdw>
                </a:effectLst>
                <a:cs typeface="Calibri" panose="020F0502020204030204" pitchFamily="34" charset="0"/>
              </a:rPr>
              <a:t> (d.C. 56)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Romanos (d.C. 57)</a:t>
            </a:r>
          </a:p>
          <a:p>
            <a:pPr marL="574675" indent="-574675">
              <a:spcBef>
                <a:spcPts val="0"/>
              </a:spcBef>
              <a:spcAft>
                <a:spcPts val="1200"/>
              </a:spcAft>
              <a:buSzPct val="100000"/>
              <a:buFont typeface="Wingdings" panose="05000000000000000000" pitchFamily="2" charset="2"/>
              <a:buAutoNum type="arabicPeriod"/>
              <a:defRPr/>
            </a:pPr>
            <a:r>
              <a:rPr lang="en-US" dirty="0" err="1">
                <a:effectLst>
                  <a:outerShdw blurRad="38100" dist="38100" dir="2700000" algn="tl">
                    <a:srgbClr val="000000">
                      <a:alpha val="43137"/>
                    </a:srgbClr>
                  </a:outerShdw>
                </a:effectLst>
                <a:cs typeface="Calibri" panose="020F0502020204030204" pitchFamily="34" charset="0"/>
              </a:rPr>
              <a:t>Efesios</a:t>
            </a:r>
            <a:r>
              <a:rPr lang="en-US" dirty="0">
                <a:effectLst>
                  <a:outerShdw blurRad="38100" dist="38100" dir="2700000" algn="tl">
                    <a:srgbClr val="000000">
                      <a:alpha val="43137"/>
                    </a:srgbClr>
                  </a:outerShdw>
                </a:effectLst>
                <a:cs typeface="Calibri" panose="020F0502020204030204" pitchFamily="34" charset="0"/>
              </a:rPr>
              <a:t>, </a:t>
            </a:r>
            <a:r>
              <a:rPr lang="en-US" dirty="0" err="1">
                <a:effectLst>
                  <a:outerShdw blurRad="38100" dist="38100" dir="2700000" algn="tl">
                    <a:srgbClr val="000000">
                      <a:alpha val="43137"/>
                    </a:srgbClr>
                  </a:outerShdw>
                </a:effectLst>
                <a:cs typeface="Calibri" panose="020F0502020204030204" pitchFamily="34" charset="0"/>
              </a:rPr>
              <a:t>Colosenses</a:t>
            </a:r>
            <a:r>
              <a:rPr lang="en-US" dirty="0">
                <a:effectLst>
                  <a:outerShdw blurRad="38100" dist="38100" dir="2700000" algn="tl">
                    <a:srgbClr val="000000">
                      <a:alpha val="43137"/>
                    </a:srgbClr>
                  </a:outerShdw>
                </a:effectLst>
                <a:cs typeface="Calibri" panose="020F0502020204030204" pitchFamily="34" charset="0"/>
              </a:rPr>
              <a:t>, Filemon, </a:t>
            </a:r>
            <a:r>
              <a:rPr lang="en-US" dirty="0" err="1">
                <a:effectLst>
                  <a:outerShdw blurRad="38100" dist="38100" dir="2700000" algn="tl">
                    <a:srgbClr val="000000">
                      <a:alpha val="43137"/>
                    </a:srgbClr>
                  </a:outerShdw>
                </a:effectLst>
                <a:cs typeface="Calibri" panose="020F0502020204030204" pitchFamily="34" charset="0"/>
              </a:rPr>
              <a:t>Filipenses</a:t>
            </a:r>
            <a:r>
              <a:rPr lang="en-US" dirty="0">
                <a:effectLst>
                  <a:outerShdw blurRad="38100" dist="38100" dir="2700000" algn="tl">
                    <a:srgbClr val="000000">
                      <a:alpha val="43137"/>
                    </a:srgbClr>
                  </a:outerShdw>
                </a:effectLst>
                <a:cs typeface="Calibri" panose="020F0502020204030204" pitchFamily="34" charset="0"/>
              </a:rPr>
              <a:t> (d.C. 60‒62)</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a:t>
            </a:r>
            <a:r>
              <a:rPr lang="en-US" dirty="0" err="1">
                <a:effectLst>
                  <a:outerShdw blurRad="38100" dist="38100" dir="2700000" algn="tl">
                    <a:srgbClr val="000000">
                      <a:alpha val="43137"/>
                    </a:srgbClr>
                  </a:outerShdw>
                </a:effectLst>
                <a:cs typeface="Calibri" panose="020F0502020204030204" pitchFamily="34" charset="0"/>
              </a:rPr>
              <a:t>Timoteo</a:t>
            </a:r>
            <a:r>
              <a:rPr lang="en-US" dirty="0">
                <a:effectLst>
                  <a:outerShdw blurRad="38100" dist="38100" dir="2700000" algn="tl">
                    <a:srgbClr val="000000">
                      <a:alpha val="43137"/>
                    </a:srgbClr>
                  </a:outerShdw>
                </a:effectLst>
                <a:cs typeface="Calibri" panose="020F0502020204030204" pitchFamily="34" charset="0"/>
              </a:rPr>
              <a:t>, Tito (d.C. 62‒66)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a:t>
            </a:r>
            <a:r>
              <a:rPr lang="en-US" dirty="0" err="1">
                <a:effectLst>
                  <a:outerShdw blurRad="38100" dist="38100" dir="2700000" algn="tl">
                    <a:srgbClr val="000000">
                      <a:alpha val="43137"/>
                    </a:srgbClr>
                  </a:outerShdw>
                </a:effectLst>
                <a:cs typeface="Calibri" panose="020F0502020204030204" pitchFamily="34" charset="0"/>
              </a:rPr>
              <a:t>Timoteo</a:t>
            </a:r>
            <a:r>
              <a:rPr lang="en-US" dirty="0">
                <a:effectLst>
                  <a:outerShdw blurRad="38100" dist="38100" dir="2700000" algn="tl">
                    <a:srgbClr val="000000">
                      <a:alpha val="43137"/>
                    </a:srgbClr>
                  </a:outerShdw>
                </a:effectLst>
                <a:cs typeface="Calibri" panose="020F0502020204030204" pitchFamily="34" charset="0"/>
              </a:rPr>
              <a:t> (d.C. 67)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9308" y="4953000"/>
            <a:ext cx="141849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6784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b="1" u="sng" dirty="0" err="1">
                <a:solidFill>
                  <a:srgbClr val="FFFFCC"/>
                </a:solidFill>
                <a:effectLst>
                  <a:outerShdw blurRad="38100" dist="38100" dir="2700000" algn="tl">
                    <a:srgbClr val="000000">
                      <a:alpha val="43137"/>
                    </a:srgbClr>
                  </a:outerShdw>
                </a:effectLst>
              </a:rPr>
              <a:t>Ocasión</a:t>
            </a:r>
            <a:endParaRPr lang="en-US" sz="28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075C6FB-D5E0-888A-E551-3B9C4C82C0A9}"/>
              </a:ext>
            </a:extLst>
          </p:cNvPr>
          <p:cNvPicPr>
            <a:picLocks noChangeAspect="1"/>
          </p:cNvPicPr>
          <p:nvPr/>
        </p:nvPicPr>
        <p:blipFill>
          <a:blip r:embed="rId2"/>
          <a:stretch>
            <a:fillRect/>
          </a:stretch>
        </p:blipFill>
        <p:spPr>
          <a:xfrm>
            <a:off x="5193529" y="2819400"/>
            <a:ext cx="3036071" cy="1975275"/>
          </a:xfrm>
          <a:prstGeom prst="rect">
            <a:avLst/>
          </a:prstGeom>
        </p:spPr>
      </p:pic>
    </p:spTree>
    <p:extLst>
      <p:ext uri="{BB962C8B-B14F-4D97-AF65-F5344CB8AC3E}">
        <p14:creationId xmlns:p14="http://schemas.microsoft.com/office/powerpoint/2010/main" val="3228880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Ocasión</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Diaspora (Sant 1:1; Acts 8:1-4; 11:19)</a:t>
            </a:r>
          </a:p>
          <a:p>
            <a:pPr marL="457200" indent="-457200" eaLnBrk="1" hangingPunct="1">
              <a:spcBef>
                <a:spcPts val="0"/>
              </a:spcBef>
              <a:spcAft>
                <a:spcPts val="1200"/>
              </a:spcAft>
              <a:defRPr/>
            </a:pPr>
            <a:r>
              <a:rPr lang="en-US" sz="3000" dirty="0" err="1">
                <a:effectLst>
                  <a:outerShdw blurRad="38100" dist="38100" dir="2700000" algn="tl">
                    <a:srgbClr val="000000">
                      <a:alpha val="43137"/>
                    </a:srgbClr>
                  </a:outerShdw>
                </a:effectLst>
              </a:rPr>
              <a:t>Fuera</a:t>
            </a:r>
            <a:r>
              <a:rPr lang="en-US" sz="3000" dirty="0">
                <a:effectLst>
                  <a:outerShdw blurRad="38100" dist="38100" dir="2700000" algn="tl">
                    <a:srgbClr val="000000">
                      <a:alpha val="43137"/>
                    </a:srgbClr>
                  </a:outerShdw>
                </a:effectLst>
              </a:rPr>
              <a:t> de </a:t>
            </a:r>
            <a:r>
              <a:rPr lang="en-US" sz="3000" dirty="0" err="1">
                <a:effectLst>
                  <a:outerShdw blurRad="38100" dist="38100" dir="2700000" algn="tl">
                    <a:srgbClr val="000000">
                      <a:alpha val="43137"/>
                    </a:srgbClr>
                  </a:outerShdw>
                </a:effectLst>
              </a:rPr>
              <a:t>Jerusalén</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supervision de un </a:t>
            </a:r>
            <a:r>
              <a:rPr lang="en-US" sz="3000" dirty="0" err="1">
                <a:effectLst>
                  <a:outerShdw blurRad="38100" dist="38100" dir="2700000" algn="tl">
                    <a:srgbClr val="000000">
                      <a:alpha val="43137"/>
                    </a:srgbClr>
                  </a:outerShdw>
                </a:effectLst>
              </a:rPr>
              <a:t>apóstol</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ley</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Historia Nacional</a:t>
            </a:r>
          </a:p>
          <a:p>
            <a:pPr marL="457200" indent="-457200" eaLnBrk="1" hangingPunct="1">
              <a:spcBef>
                <a:spcPts val="0"/>
              </a:spcBef>
              <a:spcAft>
                <a:spcPts val="1200"/>
              </a:spcAft>
              <a:defRPr/>
            </a:pPr>
            <a:r>
              <a:rPr lang="es-ES" sz="3000" dirty="0">
                <a:effectLst>
                  <a:outerShdw blurRad="38100" dist="38100" dir="2700000" algn="tl">
                    <a:srgbClr val="000000">
                      <a:alpha val="43137"/>
                    </a:srgbClr>
                  </a:outerShdw>
                </a:effectLst>
              </a:rPr>
              <a:t>Preocupado con la práctica de la justicia</a:t>
            </a:r>
            <a:endParaRPr lang="en-US" sz="30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93362F73-CB6A-B5D3-66DC-571B34FF0611}"/>
              </a:ext>
            </a:extLst>
          </p:cNvPr>
          <p:cNvPicPr>
            <a:picLocks noChangeAspect="1"/>
          </p:cNvPicPr>
          <p:nvPr/>
        </p:nvPicPr>
        <p:blipFill>
          <a:blip r:embed="rId2"/>
          <a:stretch>
            <a:fillRect/>
          </a:stretch>
        </p:blipFill>
        <p:spPr>
          <a:xfrm>
            <a:off x="3053965" y="4921785"/>
            <a:ext cx="2737236" cy="178085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Ocasión</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Diaspora (Sant 1:1; Acts 8:1-4; 11:19)</a:t>
            </a:r>
          </a:p>
          <a:p>
            <a:pPr marL="457200" indent="-457200" eaLnBrk="1" hangingPunct="1">
              <a:spcBef>
                <a:spcPts val="0"/>
              </a:spcBef>
              <a:spcAft>
                <a:spcPts val="1200"/>
              </a:spcAft>
              <a:defRPr/>
            </a:pPr>
            <a:r>
              <a:rPr lang="en-US" sz="3000" dirty="0" err="1">
                <a:effectLst>
                  <a:outerShdw blurRad="38100" dist="38100" dir="2700000" algn="tl">
                    <a:srgbClr val="000000">
                      <a:alpha val="43137"/>
                    </a:srgbClr>
                  </a:outerShdw>
                </a:effectLst>
              </a:rPr>
              <a:t>Fuera</a:t>
            </a:r>
            <a:r>
              <a:rPr lang="en-US" sz="3000" dirty="0">
                <a:effectLst>
                  <a:outerShdw blurRad="38100" dist="38100" dir="2700000" algn="tl">
                    <a:srgbClr val="000000">
                      <a:alpha val="43137"/>
                    </a:srgbClr>
                  </a:outerShdw>
                </a:effectLst>
              </a:rPr>
              <a:t> de </a:t>
            </a:r>
            <a:r>
              <a:rPr lang="en-US" sz="3000" dirty="0" err="1">
                <a:effectLst>
                  <a:outerShdw blurRad="38100" dist="38100" dir="2700000" algn="tl">
                    <a:srgbClr val="000000">
                      <a:alpha val="43137"/>
                    </a:srgbClr>
                  </a:outerShdw>
                </a:effectLst>
              </a:rPr>
              <a:t>Jerusalén</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supervision de un </a:t>
            </a:r>
            <a:r>
              <a:rPr lang="en-US" sz="3000" dirty="0" err="1">
                <a:effectLst>
                  <a:outerShdw blurRad="38100" dist="38100" dir="2700000" algn="tl">
                    <a:srgbClr val="000000">
                      <a:alpha val="43137"/>
                    </a:srgbClr>
                  </a:outerShdw>
                </a:effectLst>
              </a:rPr>
              <a:t>apóstol</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ley</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Historia Nacional</a:t>
            </a:r>
          </a:p>
          <a:p>
            <a:pPr marL="457200" indent="-457200" eaLnBrk="1" hangingPunct="1">
              <a:spcBef>
                <a:spcPts val="0"/>
              </a:spcBef>
              <a:spcAft>
                <a:spcPts val="1200"/>
              </a:spcAft>
              <a:defRPr/>
            </a:pPr>
            <a:r>
              <a:rPr lang="es-ES" sz="3000" dirty="0">
                <a:effectLst>
                  <a:outerShdw blurRad="38100" dist="38100" dir="2700000" algn="tl">
                    <a:srgbClr val="000000">
                      <a:alpha val="43137"/>
                    </a:srgbClr>
                  </a:outerShdw>
                </a:effectLst>
              </a:rPr>
              <a:t>Preocupado con la práctica de la justicia</a:t>
            </a:r>
            <a:endParaRPr lang="en-US" sz="30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999BC652-F7A1-8A97-C3D0-C9D41623DAF8}"/>
              </a:ext>
            </a:extLst>
          </p:cNvPr>
          <p:cNvPicPr>
            <a:picLocks noChangeAspect="1"/>
          </p:cNvPicPr>
          <p:nvPr/>
        </p:nvPicPr>
        <p:blipFill>
          <a:blip r:embed="rId2"/>
          <a:stretch>
            <a:fillRect/>
          </a:stretch>
        </p:blipFill>
        <p:spPr>
          <a:xfrm>
            <a:off x="2971801" y="4917905"/>
            <a:ext cx="2743200" cy="1784732"/>
          </a:xfrm>
          <a:prstGeom prst="rect">
            <a:avLst/>
          </a:prstGeom>
        </p:spPr>
      </p:pic>
    </p:spTree>
    <p:extLst>
      <p:ext uri="{BB962C8B-B14F-4D97-AF65-F5344CB8AC3E}">
        <p14:creationId xmlns:p14="http://schemas.microsoft.com/office/powerpoint/2010/main" val="1952436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Santiago 1:1</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1 </a:t>
            </a:r>
            <a:r>
              <a:rPr lang="es-ES" sz="3600" dirty="0">
                <a:effectLst>
                  <a:outerShdw blurRad="38100" dist="38100" dir="2700000" algn="tl">
                    <a:srgbClr val="000000">
                      <a:alpha val="43137"/>
                    </a:srgbClr>
                  </a:outerShdw>
                </a:effectLst>
              </a:rPr>
              <a:t>Santiago, siervo de Dios y del Señor Jesucristo, a las doce tribus de la </a:t>
            </a:r>
            <a:r>
              <a:rPr lang="es-ES" sz="3600" b="1" u="sng" dirty="0">
                <a:solidFill>
                  <a:srgbClr val="FFFFCC"/>
                </a:solidFill>
                <a:effectLst>
                  <a:outerShdw blurRad="38100" dist="38100" dir="2700000" algn="tl">
                    <a:srgbClr val="000000">
                      <a:alpha val="43137"/>
                    </a:srgbClr>
                  </a:outerShdw>
                </a:effectLst>
              </a:rPr>
              <a:t>dispersión</a:t>
            </a:r>
            <a:r>
              <a:rPr lang="es-ES" sz="3600" dirty="0">
                <a:effectLst>
                  <a:outerShdw blurRad="38100" dist="38100" dir="2700000" algn="tl">
                    <a:srgbClr val="000000">
                      <a:alpha val="43137"/>
                    </a:srgbClr>
                  </a:outerShdw>
                </a:effectLst>
              </a:rPr>
              <a:t>: Saludos</a:t>
            </a:r>
            <a:r>
              <a:rPr lang="en-US" sz="3600" dirty="0">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779310D3-9771-86BC-4445-991F0DEA9DB8}"/>
              </a:ext>
            </a:extLst>
          </p:cNvPr>
          <p:cNvPicPr>
            <a:picLocks noChangeAspect="1"/>
          </p:cNvPicPr>
          <p:nvPr/>
        </p:nvPicPr>
        <p:blipFill>
          <a:blip r:embed="rId3"/>
          <a:stretch>
            <a:fillRect/>
          </a:stretch>
        </p:blipFill>
        <p:spPr>
          <a:xfrm>
            <a:off x="3124200" y="2819400"/>
            <a:ext cx="3036071" cy="1975275"/>
          </a:xfrm>
          <a:prstGeom prst="rect">
            <a:avLst/>
          </a:prstGeom>
        </p:spPr>
      </p:pic>
    </p:spTree>
    <p:extLst>
      <p:ext uri="{BB962C8B-B14F-4D97-AF65-F5344CB8AC3E}">
        <p14:creationId xmlns:p14="http://schemas.microsoft.com/office/powerpoint/2010/main" val="215863295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err="1">
                <a:solidFill>
                  <a:schemeClr val="tx2"/>
                </a:solidFill>
                <a:effectLst>
                  <a:outerShdw blurRad="38100" dist="38100" dir="2700000" algn="tl">
                    <a:srgbClr val="000000">
                      <a:alpha val="43137"/>
                    </a:srgbClr>
                  </a:outerShdw>
                </a:effectLst>
                <a:ea typeface="+mj-ea"/>
                <a:cs typeface="+mj-cs"/>
              </a:rPr>
              <a:t>Hechos</a:t>
            </a:r>
            <a:r>
              <a:rPr lang="en-US" sz="4000" kern="1200" dirty="0">
                <a:solidFill>
                  <a:schemeClr val="tx2"/>
                </a:solidFill>
                <a:effectLst>
                  <a:outerShdw blurRad="38100" dist="38100" dir="2700000" algn="tl">
                    <a:srgbClr val="000000">
                      <a:alpha val="43137"/>
                    </a:srgbClr>
                  </a:outerShdw>
                </a:effectLst>
                <a:ea typeface="+mj-ea"/>
                <a:cs typeface="+mj-cs"/>
              </a:rPr>
              <a:t> 8:3-4; 11:19</a:t>
            </a:r>
          </a:p>
          <a:p>
            <a:pPr marL="0" indent="0" algn="just">
              <a:spcBef>
                <a:spcPts val="0"/>
              </a:spcBef>
              <a:buNone/>
            </a:pPr>
            <a:r>
              <a:rPr lang="en-US" dirty="0">
                <a:effectLst>
                  <a:outerShdw blurRad="38100" dist="38100" dir="2700000" algn="tl">
                    <a:srgbClr val="000000">
                      <a:alpha val="43137"/>
                    </a:srgbClr>
                  </a:outerShdw>
                </a:effectLst>
              </a:rPr>
              <a:t>“</a:t>
            </a:r>
            <a:r>
              <a:rPr lang="en-US" baseline="30000" dirty="0">
                <a:effectLst/>
              </a:rPr>
              <a:t>3 </a:t>
            </a:r>
            <a:r>
              <a:rPr lang="es-ES" dirty="0">
                <a:effectLst>
                  <a:outerShdw blurRad="38100" dist="38100" dir="2700000" algn="tl">
                    <a:srgbClr val="000000">
                      <a:alpha val="43137"/>
                    </a:srgbClr>
                  </a:outerShdw>
                </a:effectLst>
              </a:rPr>
              <a:t>Entonces </a:t>
            </a:r>
            <a:r>
              <a:rPr lang="es-ES" b="1" u="sng" dirty="0">
                <a:solidFill>
                  <a:srgbClr val="FFFFCC"/>
                </a:solidFill>
                <a:effectLst>
                  <a:outerShdw blurRad="38100" dist="38100" dir="2700000" algn="tl">
                    <a:srgbClr val="000000">
                      <a:alpha val="43137"/>
                    </a:srgbClr>
                  </a:outerShdw>
                </a:effectLst>
              </a:rPr>
              <a:t>Saulo</a:t>
            </a:r>
            <a:r>
              <a:rPr lang="es-ES" dirty="0">
                <a:effectLst>
                  <a:outerShdw blurRad="38100" dist="38100" dir="2700000" algn="tl">
                    <a:srgbClr val="000000">
                      <a:alpha val="43137"/>
                    </a:srgbClr>
                  </a:outerShdw>
                </a:effectLst>
              </a:rPr>
              <a:t> asolaba a la iglesia. Entrando de casa en casa, arrastraba tanto a hombres como a mujeres y los entregaba en la cárcel. 4 Entonces, los que fueron </a:t>
            </a:r>
            <a:r>
              <a:rPr lang="es-ES" b="1" u="sng" dirty="0">
                <a:solidFill>
                  <a:srgbClr val="FFFFCC"/>
                </a:solidFill>
                <a:effectLst>
                  <a:outerShdw blurRad="38100" dist="38100" dir="2700000" algn="tl">
                    <a:srgbClr val="000000">
                      <a:alpha val="43137"/>
                    </a:srgbClr>
                  </a:outerShdw>
                </a:effectLst>
              </a:rPr>
              <a:t>esparcidos</a:t>
            </a:r>
            <a:r>
              <a:rPr lang="es-ES" dirty="0">
                <a:effectLst>
                  <a:outerShdw blurRad="38100" dist="38100" dir="2700000" algn="tl">
                    <a:srgbClr val="000000">
                      <a:alpha val="43137"/>
                    </a:srgbClr>
                  </a:outerShdw>
                </a:effectLst>
              </a:rPr>
              <a:t> anduvieron anunciando la palabra</a:t>
            </a:r>
            <a:r>
              <a:rPr lang="en-US" dirty="0">
                <a:effectLst>
                  <a:outerShdw blurRad="38100" dist="38100" dir="2700000" algn="tl">
                    <a:srgbClr val="000000">
                      <a:alpha val="43137"/>
                    </a:srgbClr>
                  </a:outerShdw>
                </a:effectLst>
              </a:rPr>
              <a:t>…</a:t>
            </a:r>
            <a:r>
              <a:rPr lang="en-US" baseline="30000" dirty="0">
                <a:effectLst/>
              </a:rPr>
              <a:t>19 </a:t>
            </a:r>
            <a:r>
              <a:rPr lang="es-ES" dirty="0">
                <a:effectLst>
                  <a:outerShdw blurRad="38100" dist="38100" dir="2700000" algn="tl">
                    <a:srgbClr val="000000">
                      <a:alpha val="43137"/>
                    </a:srgbClr>
                  </a:outerShdw>
                </a:effectLst>
              </a:rPr>
              <a:t>Entre tanto, los que habían sido </a:t>
            </a:r>
            <a:r>
              <a:rPr lang="es-ES" b="1" u="sng" dirty="0">
                <a:solidFill>
                  <a:srgbClr val="FFFFCC"/>
                </a:solidFill>
                <a:effectLst>
                  <a:outerShdw blurRad="38100" dist="38100" dir="2700000" algn="tl">
                    <a:srgbClr val="000000">
                      <a:alpha val="43137"/>
                    </a:srgbClr>
                  </a:outerShdw>
                </a:effectLst>
              </a:rPr>
              <a:t>esparcidos</a:t>
            </a:r>
            <a:r>
              <a:rPr lang="es-ES" dirty="0">
                <a:effectLst>
                  <a:outerShdw blurRad="38100" dist="38100" dir="2700000" algn="tl">
                    <a:srgbClr val="000000">
                      <a:alpha val="43137"/>
                    </a:srgbClr>
                  </a:outerShdw>
                </a:effectLst>
              </a:rPr>
              <a:t> a causa de la tribulación que sobrevino en tiempos de Esteban fueron hasta Fenicia, Chipre y Antioquía, sin comunicar la palabra a nadie, excepto solo a los judíos</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84378963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Ocasión</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Diaspora (Sant 1:1; Acts 8:1-4; 11:19)</a:t>
            </a:r>
          </a:p>
          <a:p>
            <a:pPr marL="457200" indent="-457200" eaLnBrk="1" hangingPunct="1">
              <a:spcBef>
                <a:spcPts val="0"/>
              </a:spcBef>
              <a:spcAft>
                <a:spcPts val="1200"/>
              </a:spcAft>
              <a:defRPr/>
            </a:pPr>
            <a:r>
              <a:rPr lang="en-US" sz="3000" dirty="0" err="1">
                <a:effectLst>
                  <a:outerShdw blurRad="38100" dist="38100" dir="2700000" algn="tl">
                    <a:srgbClr val="000000">
                      <a:alpha val="43137"/>
                    </a:srgbClr>
                  </a:outerShdw>
                </a:effectLst>
              </a:rPr>
              <a:t>Fuera</a:t>
            </a:r>
            <a:r>
              <a:rPr lang="en-US" sz="3000" dirty="0">
                <a:effectLst>
                  <a:outerShdw blurRad="38100" dist="38100" dir="2700000" algn="tl">
                    <a:srgbClr val="000000">
                      <a:alpha val="43137"/>
                    </a:srgbClr>
                  </a:outerShdw>
                </a:effectLst>
              </a:rPr>
              <a:t> de </a:t>
            </a:r>
            <a:r>
              <a:rPr lang="en-US" sz="3000" dirty="0" err="1">
                <a:effectLst>
                  <a:outerShdw blurRad="38100" dist="38100" dir="2700000" algn="tl">
                    <a:srgbClr val="000000">
                      <a:alpha val="43137"/>
                    </a:srgbClr>
                  </a:outerShdw>
                </a:effectLst>
              </a:rPr>
              <a:t>Jerusalén</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supervision de un </a:t>
            </a:r>
            <a:r>
              <a:rPr lang="en-US" sz="3000" dirty="0" err="1">
                <a:effectLst>
                  <a:outerShdw blurRad="38100" dist="38100" dir="2700000" algn="tl">
                    <a:srgbClr val="000000">
                      <a:alpha val="43137"/>
                    </a:srgbClr>
                  </a:outerShdw>
                </a:effectLst>
              </a:rPr>
              <a:t>apóstol</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ley</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Historia Nacional</a:t>
            </a:r>
          </a:p>
          <a:p>
            <a:pPr marL="457200" indent="-457200" eaLnBrk="1" hangingPunct="1">
              <a:spcBef>
                <a:spcPts val="0"/>
              </a:spcBef>
              <a:spcAft>
                <a:spcPts val="1200"/>
              </a:spcAft>
              <a:defRPr/>
            </a:pPr>
            <a:r>
              <a:rPr lang="es-ES" sz="3000" dirty="0">
                <a:effectLst>
                  <a:outerShdw blurRad="38100" dist="38100" dir="2700000" algn="tl">
                    <a:srgbClr val="000000">
                      <a:alpha val="43137"/>
                    </a:srgbClr>
                  </a:outerShdw>
                </a:effectLst>
              </a:rPr>
              <a:t>Preocupado con la práctica de la justicia</a:t>
            </a:r>
            <a:endParaRPr lang="en-US" sz="30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4E47564C-2A0B-8AF6-C5DD-94886137DCBD}"/>
              </a:ext>
            </a:extLst>
          </p:cNvPr>
          <p:cNvPicPr>
            <a:picLocks noChangeAspect="1"/>
          </p:cNvPicPr>
          <p:nvPr/>
        </p:nvPicPr>
        <p:blipFill>
          <a:blip r:embed="rId2"/>
          <a:stretch>
            <a:fillRect/>
          </a:stretch>
        </p:blipFill>
        <p:spPr>
          <a:xfrm>
            <a:off x="3238500" y="4888988"/>
            <a:ext cx="2667000" cy="1735157"/>
          </a:xfrm>
          <a:prstGeom prst="rect">
            <a:avLst/>
          </a:prstGeom>
        </p:spPr>
      </p:pic>
    </p:spTree>
    <p:extLst>
      <p:ext uri="{BB962C8B-B14F-4D97-AF65-F5344CB8AC3E}">
        <p14:creationId xmlns:p14="http://schemas.microsoft.com/office/powerpoint/2010/main" val="3392580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Ocasión</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Diaspora (Sant 1:1; Acts 8:1-4; 11:19)</a:t>
            </a:r>
          </a:p>
          <a:p>
            <a:pPr marL="457200" indent="-457200" eaLnBrk="1" hangingPunct="1">
              <a:spcBef>
                <a:spcPts val="0"/>
              </a:spcBef>
              <a:spcAft>
                <a:spcPts val="1200"/>
              </a:spcAft>
              <a:defRPr/>
            </a:pPr>
            <a:r>
              <a:rPr lang="en-US" sz="3000" dirty="0" err="1">
                <a:effectLst>
                  <a:outerShdw blurRad="38100" dist="38100" dir="2700000" algn="tl">
                    <a:srgbClr val="000000">
                      <a:alpha val="43137"/>
                    </a:srgbClr>
                  </a:outerShdw>
                </a:effectLst>
              </a:rPr>
              <a:t>Fuera</a:t>
            </a:r>
            <a:r>
              <a:rPr lang="en-US" sz="3000" dirty="0">
                <a:effectLst>
                  <a:outerShdw blurRad="38100" dist="38100" dir="2700000" algn="tl">
                    <a:srgbClr val="000000">
                      <a:alpha val="43137"/>
                    </a:srgbClr>
                  </a:outerShdw>
                </a:effectLst>
              </a:rPr>
              <a:t> de </a:t>
            </a:r>
            <a:r>
              <a:rPr lang="en-US" sz="3000" dirty="0" err="1">
                <a:effectLst>
                  <a:outerShdw blurRad="38100" dist="38100" dir="2700000" algn="tl">
                    <a:srgbClr val="000000">
                      <a:alpha val="43137"/>
                    </a:srgbClr>
                  </a:outerShdw>
                </a:effectLst>
              </a:rPr>
              <a:t>Jerusalén</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supervision de un </a:t>
            </a:r>
            <a:r>
              <a:rPr lang="en-US" sz="3000" dirty="0" err="1">
                <a:effectLst>
                  <a:outerShdw blurRad="38100" dist="38100" dir="2700000" algn="tl">
                    <a:srgbClr val="000000">
                      <a:alpha val="43137"/>
                    </a:srgbClr>
                  </a:outerShdw>
                </a:effectLst>
              </a:rPr>
              <a:t>apóstol</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ley</a:t>
            </a:r>
          </a:p>
          <a:p>
            <a:pPr marL="457200" indent="-457200" eaLnBrk="1" hangingPunct="1">
              <a:spcBef>
                <a:spcPts val="0"/>
              </a:spcBef>
              <a:spcAft>
                <a:spcPts val="1200"/>
              </a:spcAft>
              <a:defRPr/>
            </a:pPr>
            <a:r>
              <a:rPr lang="en-US" sz="3000" b="1" u="sng" dirty="0">
                <a:solidFill>
                  <a:srgbClr val="FFFFCC"/>
                </a:solidFill>
                <a:effectLst>
                  <a:outerShdw blurRad="38100" dist="38100" dir="2700000" algn="tl">
                    <a:srgbClr val="000000">
                      <a:alpha val="43137"/>
                    </a:srgbClr>
                  </a:outerShdw>
                </a:effectLst>
              </a:rPr>
              <a:t>Historia Nacional</a:t>
            </a:r>
          </a:p>
          <a:p>
            <a:pPr marL="457200" indent="-457200" eaLnBrk="1" hangingPunct="1">
              <a:spcBef>
                <a:spcPts val="0"/>
              </a:spcBef>
              <a:spcAft>
                <a:spcPts val="1200"/>
              </a:spcAft>
              <a:defRPr/>
            </a:pPr>
            <a:r>
              <a:rPr lang="es-ES" sz="3000" dirty="0">
                <a:effectLst>
                  <a:outerShdw blurRad="38100" dist="38100" dir="2700000" algn="tl">
                    <a:srgbClr val="000000">
                      <a:alpha val="43137"/>
                    </a:srgbClr>
                  </a:outerShdw>
                </a:effectLst>
              </a:rPr>
              <a:t>Preocupado con la práctica de la justicia</a:t>
            </a:r>
            <a:endParaRPr lang="en-US" sz="30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D8F7B095-6BBE-2D6A-956E-6A861545D194}"/>
              </a:ext>
            </a:extLst>
          </p:cNvPr>
          <p:cNvPicPr>
            <a:picLocks noChangeAspect="1"/>
          </p:cNvPicPr>
          <p:nvPr/>
        </p:nvPicPr>
        <p:blipFill>
          <a:blip r:embed="rId2"/>
          <a:stretch>
            <a:fillRect/>
          </a:stretch>
        </p:blipFill>
        <p:spPr>
          <a:xfrm>
            <a:off x="3053965" y="4947700"/>
            <a:ext cx="2584836" cy="1681700"/>
          </a:xfrm>
          <a:prstGeom prst="rect">
            <a:avLst/>
          </a:prstGeom>
        </p:spPr>
      </p:pic>
    </p:spTree>
    <p:extLst>
      <p:ext uri="{BB962C8B-B14F-4D97-AF65-F5344CB8AC3E}">
        <p14:creationId xmlns:p14="http://schemas.microsoft.com/office/powerpoint/2010/main" val="431597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DB59C7-EB65-4B2C-BE7D-8A20D6F7B9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1"/>
            <a:ext cx="91440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None/>
              <a:defRPr/>
            </a:pPr>
            <a:r>
              <a:rPr lang="en-US" sz="4000" kern="0" dirty="0" err="1">
                <a:solidFill>
                  <a:srgbClr val="00FFFF"/>
                </a:solidFill>
                <a:effectLst>
                  <a:outerShdw blurRad="38100" dist="38100" dir="2700000" algn="tl">
                    <a:srgbClr val="000000">
                      <a:alpha val="43137"/>
                    </a:srgbClr>
                  </a:outerShdw>
                </a:effectLst>
                <a:ea typeface="+mj-ea"/>
                <a:cs typeface="+mj-cs"/>
              </a:rPr>
              <a:t>Deuteronomio</a:t>
            </a:r>
            <a:r>
              <a:rPr lang="en-US" sz="4000" kern="0" dirty="0">
                <a:solidFill>
                  <a:srgbClr val="00FFFF"/>
                </a:solidFill>
                <a:effectLst>
                  <a:outerShdw blurRad="38100" dist="38100" dir="2700000" algn="tl">
                    <a:srgbClr val="000000">
                      <a:alpha val="43137"/>
                    </a:srgbClr>
                  </a:outerShdw>
                </a:effectLst>
                <a:ea typeface="+mj-ea"/>
                <a:cs typeface="+mj-cs"/>
              </a:rPr>
              <a:t> 28:49-50</a:t>
            </a:r>
          </a:p>
          <a:p>
            <a:pPr marL="0" indent="0" algn="just">
              <a:spcBef>
                <a:spcPts val="0"/>
              </a:spcBef>
              <a:buNone/>
              <a:defRPr/>
            </a:pPr>
            <a:r>
              <a:rPr lang="en-US" kern="0"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49 </a:t>
            </a:r>
            <a:r>
              <a:rPr lang="es-ES" dirty="0">
                <a:effectLst>
                  <a:outerShdw blurRad="38100" dist="38100" dir="2700000" algn="tl">
                    <a:srgbClr val="000000">
                      <a:alpha val="43137"/>
                    </a:srgbClr>
                  </a:outerShdw>
                </a:effectLst>
              </a:rPr>
              <a:t>El SEÑOR traerá, desde el extremo de la tierra, una nación lejana que se abalanzará sobre ti como el águila, una nación cuyo idioma no entiendas, gente de aspecto fiero, que no respetará al anciano ni tendrá compasión del niño</a:t>
            </a:r>
            <a:r>
              <a:rPr lang="en-US" kern="0" dirty="0">
                <a:effectLst>
                  <a:outerShdw blurRad="38100" dist="38100" dir="2700000" algn="tl">
                    <a:srgbClr val="000000">
                      <a:alpha val="43137"/>
                    </a:srgbClr>
                  </a:outerShdw>
                </a:effectLst>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429000"/>
            <a:ext cx="2047875" cy="1371600"/>
          </a:xfrm>
          <a:prstGeom prst="rect">
            <a:avLst/>
          </a:prstGeom>
          <a:noFill/>
          <a:ln w="9525">
            <a:noFill/>
            <a:miter lim="800000"/>
            <a:headEnd/>
            <a:tailEnd/>
          </a:ln>
        </p:spPr>
      </p:pic>
    </p:spTree>
    <p:extLst>
      <p:ext uri="{BB962C8B-B14F-4D97-AF65-F5344CB8AC3E}">
        <p14:creationId xmlns:p14="http://schemas.microsoft.com/office/powerpoint/2010/main" val="973396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5E1F672-7B7A-4239-99F8-EA3938CCF04D}"/>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Paternidad</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Literaria</a:t>
            </a:r>
            <a:endParaRPr lang="en-US" altLang="en-US" sz="3600" dirty="0">
              <a:effectLst>
                <a:outerShdw blurRad="38100" dist="38100" dir="2700000" algn="tl">
                  <a:srgbClr val="000000">
                    <a:alpha val="43137"/>
                  </a:srgbClr>
                </a:outerShdw>
              </a:effectLst>
            </a:endParaRPr>
          </a:p>
        </p:txBody>
      </p:sp>
      <p:sp>
        <p:nvSpPr>
          <p:cNvPr id="4099" name="Rectangle 3">
            <a:extLst>
              <a:ext uri="{FF2B5EF4-FFF2-40B4-BE49-F238E27FC236}">
                <a16:creationId xmlns:a16="http://schemas.microsoft.com/office/drawing/2014/main" id="{E33BC82E-CBB4-414C-9433-F6C16940E45D}"/>
              </a:ext>
            </a:extLst>
          </p:cNvPr>
          <p:cNvSpPr>
            <a:spLocks noGrp="1" noChangeArrowheads="1"/>
          </p:cNvSpPr>
          <p:nvPr>
            <p:ph type="body" idx="1"/>
          </p:nvPr>
        </p:nvSpPr>
        <p:spPr>
          <a:xfrm>
            <a:off x="838200" y="1371600"/>
            <a:ext cx="7467600" cy="35052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Padre de Judas (No </a:t>
            </a:r>
            <a:r>
              <a:rPr lang="en-US" dirty="0" err="1">
                <a:effectLst>
                  <a:outerShdw blurRad="38100" dist="38100" dir="2700000" algn="tl">
                    <a:srgbClr val="000000">
                      <a:alpha val="43137"/>
                    </a:srgbClr>
                  </a:outerShdw>
                </a:effectLst>
              </a:rPr>
              <a:t>el</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Iscariote</a:t>
            </a:r>
            <a:r>
              <a:rPr lang="en-US" dirty="0">
                <a:effectLst>
                  <a:outerShdw blurRad="38100" dist="38100" dir="2700000" algn="tl">
                    <a:srgbClr val="000000">
                      <a:alpha val="43137"/>
                    </a:srgbClr>
                  </a:outerShdw>
                </a:effectLst>
              </a:rPr>
              <a:t>)</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El </a:t>
            </a:r>
            <a:r>
              <a:rPr lang="en-US" dirty="0" err="1">
                <a:effectLst>
                  <a:outerShdw blurRad="38100" dist="38100" dir="2700000" algn="tl">
                    <a:srgbClr val="000000">
                      <a:alpha val="43137"/>
                    </a:srgbClr>
                  </a:outerShdw>
                </a:effectLst>
              </a:rPr>
              <a:t>hijo</a:t>
            </a:r>
            <a:r>
              <a:rPr lang="en-US" dirty="0">
                <a:effectLst>
                  <a:outerShdw blurRad="38100" dist="38100" dir="2700000" algn="tl">
                    <a:srgbClr val="000000">
                      <a:alpha val="43137"/>
                    </a:srgbClr>
                  </a:outerShdw>
                </a:effectLst>
              </a:rPr>
              <a:t> de </a:t>
            </a:r>
            <a:r>
              <a:rPr lang="en-US" dirty="0" err="1">
                <a:effectLst>
                  <a:outerShdw blurRad="38100" dist="38100" dir="2700000" algn="tl">
                    <a:srgbClr val="000000">
                      <a:alpha val="43137"/>
                    </a:srgbClr>
                  </a:outerShdw>
                </a:effectLst>
              </a:rPr>
              <a:t>Alfeo</a:t>
            </a:r>
            <a:endParaRPr lang="en-US" dirty="0">
              <a:effectLst>
                <a:outerShdw blurRad="38100" dist="38100" dir="2700000" algn="tl">
                  <a:srgbClr val="000000">
                    <a:alpha val="43137"/>
                  </a:srgbClr>
                </a:outerShdw>
              </a:effectLst>
            </a:endParaRPr>
          </a:p>
          <a:p>
            <a:pPr marL="457200" indent="-457200" eaLnBrk="1" hangingPunct="1">
              <a:spcBef>
                <a:spcPts val="0"/>
              </a:spcBef>
              <a:spcAft>
                <a:spcPts val="3600"/>
              </a:spcAft>
              <a:defRPr/>
            </a:pPr>
            <a:r>
              <a:rPr lang="es-ES" dirty="0">
                <a:effectLst>
                  <a:outerShdw blurRad="38100" dist="38100" dir="2700000" algn="tl">
                    <a:srgbClr val="000000">
                      <a:alpha val="43137"/>
                    </a:srgbClr>
                  </a:outerShdw>
                </a:effectLst>
              </a:rPr>
              <a:t>Hijo de Zebedeo y hermano de Juan</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El </a:t>
            </a:r>
            <a:r>
              <a:rPr lang="en-US" dirty="0" err="1">
                <a:effectLst>
                  <a:outerShdw blurRad="38100" dist="38100" dir="2700000" algn="tl">
                    <a:srgbClr val="000000">
                      <a:alpha val="43137"/>
                    </a:srgbClr>
                  </a:outerShdw>
                </a:effectLst>
              </a:rPr>
              <a:t>hermanastro</a:t>
            </a:r>
            <a:r>
              <a:rPr lang="en-US" dirty="0">
                <a:effectLst>
                  <a:outerShdw blurRad="38100" dist="38100" dir="2700000" algn="tl">
                    <a:srgbClr val="000000">
                      <a:alpha val="43137"/>
                    </a:srgbClr>
                  </a:outerShdw>
                </a:effectLst>
              </a:rPr>
              <a:t> de Cristo</a:t>
            </a:r>
          </a:p>
        </p:txBody>
      </p:sp>
      <p:pic>
        <p:nvPicPr>
          <p:cNvPr id="2" name="Picture 1">
            <a:extLst>
              <a:ext uri="{FF2B5EF4-FFF2-40B4-BE49-F238E27FC236}">
                <a16:creationId xmlns:a16="http://schemas.microsoft.com/office/drawing/2014/main" id="{2FF3AEFD-BC31-2C48-4FD4-355A4DD5983B}"/>
              </a:ext>
            </a:extLst>
          </p:cNvPr>
          <p:cNvPicPr>
            <a:picLocks noChangeAspect="1"/>
          </p:cNvPicPr>
          <p:nvPr/>
        </p:nvPicPr>
        <p:blipFill>
          <a:blip r:embed="rId2"/>
          <a:stretch>
            <a:fillRect/>
          </a:stretch>
        </p:blipFill>
        <p:spPr>
          <a:xfrm>
            <a:off x="3053965" y="4869247"/>
            <a:ext cx="2813436" cy="1830428"/>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JUICIOS DE ISRAEL</a:t>
            </a:r>
          </a:p>
        </p:txBody>
      </p:sp>
      <p:sp>
        <p:nvSpPr>
          <p:cNvPr id="32771" name="Rectangle 3"/>
          <p:cNvSpPr>
            <a:spLocks noGrp="1" noChangeArrowheads="1"/>
          </p:cNvSpPr>
          <p:nvPr>
            <p:ph type="body" idx="4294967295"/>
          </p:nvPr>
        </p:nvSpPr>
        <p:spPr>
          <a:xfrm>
            <a:off x="228600" y="1946275"/>
            <a:ext cx="5257800" cy="4114800"/>
          </a:xfrm>
        </p:spPr>
        <p:txBody>
          <a:bodyPr/>
          <a:lstStyle/>
          <a:p>
            <a:pPr marL="457200" indent="-457200">
              <a:spcBef>
                <a:spcPts val="0"/>
              </a:spcBef>
              <a:spcAft>
                <a:spcPts val="2400"/>
              </a:spcAft>
              <a:defRPr/>
            </a:pPr>
            <a:r>
              <a:rPr lang="en-US" dirty="0">
                <a:effectLst>
                  <a:outerShdw blurRad="38100" dist="38100" dir="2700000" algn="tl">
                    <a:srgbClr val="000000">
                      <a:alpha val="43137"/>
                    </a:srgbClr>
                  </a:outerShdw>
                </a:effectLst>
              </a:rPr>
              <a:t>División del </a:t>
            </a:r>
            <a:r>
              <a:rPr lang="en-US" dirty="0" err="1">
                <a:effectLst>
                  <a:outerShdw blurRad="38100" dist="38100" dir="2700000" algn="tl">
                    <a:srgbClr val="000000">
                      <a:alpha val="43137"/>
                    </a:srgbClr>
                  </a:outerShdw>
                </a:effectLst>
              </a:rPr>
              <a:t>Reino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931 </a:t>
            </a:r>
            <a:r>
              <a:rPr lang="en-US" dirty="0" err="1">
                <a:effectLst>
                  <a:outerShdw blurRad="38100" dist="38100" dir="2700000" algn="tl">
                    <a:srgbClr val="000000">
                      <a:alpha val="43137"/>
                    </a:srgbClr>
                  </a:outerShdw>
                </a:effectLst>
              </a:rPr>
              <a:t>a.C.</a:t>
            </a:r>
            <a:r>
              <a:rPr lang="en-US" dirty="0">
                <a:effectLst>
                  <a:outerShdw blurRad="38100" dist="38100" dir="2700000" algn="tl">
                    <a:srgbClr val="000000">
                      <a:alpha val="43137"/>
                    </a:srgbClr>
                  </a:outerShdw>
                </a:effectLst>
              </a:rPr>
              <a:t> (1 Kgs. 12)</a:t>
            </a:r>
          </a:p>
          <a:p>
            <a:pPr marL="457200" indent="-457200">
              <a:spcBef>
                <a:spcPts val="0"/>
              </a:spcBef>
              <a:spcAft>
                <a:spcPts val="2400"/>
              </a:spcAft>
              <a:defRPr/>
            </a:pPr>
            <a:r>
              <a:rPr lang="en-US" dirty="0" err="1">
                <a:effectLst>
                  <a:outerShdw blurRad="38100" dist="38100" dir="2700000" algn="tl">
                    <a:srgbClr val="000000">
                      <a:alpha val="43137"/>
                    </a:srgbClr>
                  </a:outerShdw>
                </a:effectLst>
              </a:rPr>
              <a:t>Juicio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Asirio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722 </a:t>
            </a:r>
            <a:r>
              <a:rPr lang="en-US" dirty="0" err="1">
                <a:effectLst>
                  <a:outerShdw blurRad="38100" dist="38100" dir="2700000" algn="tl">
                    <a:srgbClr val="000000">
                      <a:alpha val="43137"/>
                    </a:srgbClr>
                  </a:outerShdw>
                </a:effectLst>
              </a:rPr>
              <a:t>a.C.</a:t>
            </a:r>
            <a:r>
              <a:rPr lang="en-US" dirty="0">
                <a:effectLst>
                  <a:outerShdw blurRad="38100" dist="38100" dir="2700000" algn="tl">
                    <a:srgbClr val="000000">
                      <a:alpha val="43137"/>
                    </a:srgbClr>
                  </a:outerShdw>
                </a:effectLst>
              </a:rPr>
              <a:t> (2 Kgs. 17)</a:t>
            </a:r>
          </a:p>
          <a:p>
            <a:pPr marL="457200" indent="-457200">
              <a:spcBef>
                <a:spcPts val="0"/>
              </a:spcBef>
              <a:spcAft>
                <a:spcPts val="2400"/>
              </a:spcAft>
              <a:defRPr/>
            </a:pPr>
            <a:r>
              <a:rPr lang="en-US" dirty="0" err="1">
                <a:effectLst>
                  <a:outerShdw blurRad="38100" dist="38100" dir="2700000" algn="tl">
                    <a:srgbClr val="000000">
                      <a:alpha val="43137"/>
                    </a:srgbClr>
                  </a:outerShdw>
                </a:effectLst>
              </a:rPr>
              <a:t>Cautividad</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Babilonia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586 </a:t>
            </a:r>
            <a:r>
              <a:rPr lang="en-US" dirty="0" err="1">
                <a:effectLst>
                  <a:outerShdw blurRad="38100" dist="38100" dir="2700000" algn="tl">
                    <a:srgbClr val="000000">
                      <a:alpha val="43137"/>
                    </a:srgbClr>
                  </a:outerShdw>
                </a:effectLst>
              </a:rPr>
              <a:t>a.C.</a:t>
            </a:r>
            <a:r>
              <a:rPr lang="en-US" dirty="0">
                <a:effectLst>
                  <a:outerShdw blurRad="38100" dist="38100" dir="2700000" algn="tl">
                    <a:srgbClr val="000000">
                      <a:alpha val="43137"/>
                    </a:srgbClr>
                  </a:outerShdw>
                </a:effectLst>
              </a:rPr>
              <a:t> (2 Kgs. 25) </a:t>
            </a:r>
          </a:p>
        </p:txBody>
      </p:sp>
      <p:pic>
        <p:nvPicPr>
          <p:cNvPr id="5"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999162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1DE8DC-8BC5-4165-BD99-6ED323C0ED24}"/>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Ocasión</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28D9D57B-45AB-4BB4-A5D4-80E6F6D6FC79}"/>
              </a:ext>
            </a:extLst>
          </p:cNvPr>
          <p:cNvSpPr>
            <a:spLocks noGrp="1" noChangeArrowheads="1"/>
          </p:cNvSpPr>
          <p:nvPr>
            <p:ph type="body" idx="1"/>
          </p:nvPr>
        </p:nvSpPr>
        <p:spPr>
          <a:xfrm>
            <a:off x="838200" y="1143000"/>
            <a:ext cx="7467600" cy="3810000"/>
          </a:xfrm>
        </p:spPr>
        <p:txBody>
          <a:bodyPr/>
          <a:lstStyle/>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Diaspora (Sant 1:1; Acts 8:1-4; 11:19)</a:t>
            </a:r>
          </a:p>
          <a:p>
            <a:pPr marL="457200" indent="-457200" eaLnBrk="1" hangingPunct="1">
              <a:spcBef>
                <a:spcPts val="0"/>
              </a:spcBef>
              <a:spcAft>
                <a:spcPts val="1200"/>
              </a:spcAft>
              <a:defRPr/>
            </a:pPr>
            <a:r>
              <a:rPr lang="en-US" sz="3000" dirty="0" err="1">
                <a:effectLst>
                  <a:outerShdw blurRad="38100" dist="38100" dir="2700000" algn="tl">
                    <a:srgbClr val="000000">
                      <a:alpha val="43137"/>
                    </a:srgbClr>
                  </a:outerShdw>
                </a:effectLst>
              </a:rPr>
              <a:t>Fuera</a:t>
            </a:r>
            <a:r>
              <a:rPr lang="en-US" sz="3000" dirty="0">
                <a:effectLst>
                  <a:outerShdw blurRad="38100" dist="38100" dir="2700000" algn="tl">
                    <a:srgbClr val="000000">
                      <a:alpha val="43137"/>
                    </a:srgbClr>
                  </a:outerShdw>
                </a:effectLst>
              </a:rPr>
              <a:t> de </a:t>
            </a:r>
            <a:r>
              <a:rPr lang="en-US" sz="3000" dirty="0" err="1">
                <a:effectLst>
                  <a:outerShdw blurRad="38100" dist="38100" dir="2700000" algn="tl">
                    <a:srgbClr val="000000">
                      <a:alpha val="43137"/>
                    </a:srgbClr>
                  </a:outerShdw>
                </a:effectLst>
              </a:rPr>
              <a:t>Jerusalén</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supervision de un </a:t>
            </a:r>
            <a:r>
              <a:rPr lang="en-US" sz="3000" dirty="0" err="1">
                <a:effectLst>
                  <a:outerShdw blurRad="38100" dist="38100" dir="2700000" algn="tl">
                    <a:srgbClr val="000000">
                      <a:alpha val="43137"/>
                    </a:srgbClr>
                  </a:outerShdw>
                </a:effectLst>
              </a:rPr>
              <a:t>apóstol</a:t>
            </a:r>
            <a:endParaRPr lang="en-US" sz="3000" dirty="0">
              <a:effectLst>
                <a:outerShdw blurRad="38100" dist="38100" dir="2700000" algn="tl">
                  <a:srgbClr val="000000">
                    <a:alpha val="43137"/>
                  </a:srgbClr>
                </a:outerShdw>
              </a:effectLst>
            </a:endParaRP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Sin la ley</a:t>
            </a:r>
          </a:p>
          <a:p>
            <a:pPr marL="457200" indent="-457200" eaLnBrk="1" hangingPunct="1">
              <a:spcBef>
                <a:spcPts val="0"/>
              </a:spcBef>
              <a:spcAft>
                <a:spcPts val="1200"/>
              </a:spcAft>
              <a:defRPr/>
            </a:pPr>
            <a:r>
              <a:rPr lang="en-US" sz="3000" dirty="0">
                <a:effectLst>
                  <a:outerShdw blurRad="38100" dist="38100" dir="2700000" algn="tl">
                    <a:srgbClr val="000000">
                      <a:alpha val="43137"/>
                    </a:srgbClr>
                  </a:outerShdw>
                </a:effectLst>
              </a:rPr>
              <a:t>Historia Nacional</a:t>
            </a:r>
          </a:p>
          <a:p>
            <a:pPr marL="457200" indent="-457200" eaLnBrk="1" hangingPunct="1">
              <a:spcBef>
                <a:spcPts val="0"/>
              </a:spcBef>
              <a:spcAft>
                <a:spcPts val="1200"/>
              </a:spcAft>
              <a:defRPr/>
            </a:pPr>
            <a:r>
              <a:rPr lang="es-ES" sz="3000" dirty="0">
                <a:effectLst>
                  <a:outerShdw blurRad="38100" dist="38100" dir="2700000" algn="tl">
                    <a:srgbClr val="000000">
                      <a:alpha val="43137"/>
                    </a:srgbClr>
                  </a:outerShdw>
                </a:effectLst>
              </a:rPr>
              <a:t>Preocupado con la práctica de la justicia</a:t>
            </a:r>
            <a:endParaRPr lang="en-US" sz="30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83E2020-EA31-0EE4-8585-004E4973AFDF}"/>
              </a:ext>
            </a:extLst>
          </p:cNvPr>
          <p:cNvPicPr>
            <a:picLocks noChangeAspect="1"/>
          </p:cNvPicPr>
          <p:nvPr/>
        </p:nvPicPr>
        <p:blipFill>
          <a:blip r:embed="rId2"/>
          <a:stretch>
            <a:fillRect/>
          </a:stretch>
        </p:blipFill>
        <p:spPr>
          <a:xfrm>
            <a:off x="3053965" y="4872209"/>
            <a:ext cx="2813436" cy="1830428"/>
          </a:xfrm>
          <a:prstGeom prst="rect">
            <a:avLst/>
          </a:prstGeom>
        </p:spPr>
      </p:pic>
    </p:spTree>
    <p:extLst>
      <p:ext uri="{BB962C8B-B14F-4D97-AF65-F5344CB8AC3E}">
        <p14:creationId xmlns:p14="http://schemas.microsoft.com/office/powerpoint/2010/main" val="6266664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b="1" u="sng" dirty="0" err="1">
                <a:solidFill>
                  <a:srgbClr val="FFFFCC"/>
                </a:solidFill>
                <a:effectLst>
                  <a:outerShdw blurRad="38100" dist="38100" dir="2700000" algn="tl">
                    <a:srgbClr val="000000">
                      <a:alpha val="43137"/>
                    </a:srgbClr>
                  </a:outerShdw>
                </a:effectLst>
              </a:rPr>
              <a:t>Propósito</a:t>
            </a:r>
            <a:endParaRPr lang="en-US" sz="28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E9C66651-A94F-86E7-4EBD-8B175567BB3F}"/>
              </a:ext>
            </a:extLst>
          </p:cNvPr>
          <p:cNvPicPr>
            <a:picLocks noChangeAspect="1"/>
          </p:cNvPicPr>
          <p:nvPr/>
        </p:nvPicPr>
        <p:blipFill>
          <a:blip r:embed="rId2"/>
          <a:stretch>
            <a:fillRect/>
          </a:stretch>
        </p:blipFill>
        <p:spPr>
          <a:xfrm>
            <a:off x="5486400" y="2743200"/>
            <a:ext cx="3036071" cy="1975275"/>
          </a:xfrm>
          <a:prstGeom prst="rect">
            <a:avLst/>
          </a:prstGeom>
        </p:spPr>
      </p:pic>
    </p:spTree>
    <p:extLst>
      <p:ext uri="{BB962C8B-B14F-4D97-AF65-F5344CB8AC3E}">
        <p14:creationId xmlns:p14="http://schemas.microsoft.com/office/powerpoint/2010/main" val="14399277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B82BABA-DD77-4837-8BFD-4E0B8C0C39AF}"/>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Propósito</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3EFE5965-1B10-4A19-8FBA-3D49B7BC697D}"/>
              </a:ext>
            </a:extLst>
          </p:cNvPr>
          <p:cNvSpPr>
            <a:spLocks noGrp="1" noChangeArrowheads="1"/>
          </p:cNvSpPr>
          <p:nvPr>
            <p:ph type="body" idx="1"/>
          </p:nvPr>
        </p:nvSpPr>
        <p:spPr>
          <a:xfrm>
            <a:off x="838200" y="1600200"/>
            <a:ext cx="7467600" cy="1676400"/>
          </a:xfrm>
        </p:spPr>
        <p:txBody>
          <a:bodyPr/>
          <a:lstStyle/>
          <a:p>
            <a:pPr marL="457200" indent="-457200" algn="just" eaLnBrk="1" hangingPunct="1">
              <a:spcBef>
                <a:spcPts val="0"/>
              </a:spcBef>
              <a:spcAft>
                <a:spcPts val="3000"/>
              </a:spcAft>
              <a:defRPr/>
            </a:pPr>
            <a:r>
              <a:rPr lang="es-ES" dirty="0">
                <a:effectLst>
                  <a:outerShdw blurRad="38100" dist="38100" dir="2700000" algn="tl">
                    <a:srgbClr val="000000">
                      <a:alpha val="43137"/>
                    </a:srgbClr>
                  </a:outerShdw>
                </a:effectLst>
              </a:rPr>
              <a:t>Santiago escribió para mostrar a sus lectores judeocristianos que viven en la diáspora cómo lograr la práctica de la justicia.</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24A58BC-F907-EC9B-33D0-2E7CBB8ACC15}"/>
              </a:ext>
            </a:extLst>
          </p:cNvPr>
          <p:cNvPicPr>
            <a:picLocks noChangeAspect="1"/>
          </p:cNvPicPr>
          <p:nvPr/>
        </p:nvPicPr>
        <p:blipFill>
          <a:blip r:embed="rId2"/>
          <a:stretch>
            <a:fillRect/>
          </a:stretch>
        </p:blipFill>
        <p:spPr>
          <a:xfrm>
            <a:off x="3200400" y="4572000"/>
            <a:ext cx="3036071" cy="197527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b="1" u="sng" dirty="0" err="1">
                <a:solidFill>
                  <a:srgbClr val="FFFFCC"/>
                </a:solidFill>
                <a:effectLst>
                  <a:outerShdw blurRad="38100" dist="38100" dir="2700000" algn="tl">
                    <a:srgbClr val="000000">
                      <a:alpha val="43137"/>
                    </a:srgbClr>
                  </a:outerShdw>
                </a:effectLst>
              </a:rPr>
              <a:t>Mensage</a:t>
            </a:r>
            <a:endParaRPr lang="en-US" sz="28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31ED420B-2524-2544-9471-4FE59A4D596F}"/>
              </a:ext>
            </a:extLst>
          </p:cNvPr>
          <p:cNvPicPr>
            <a:picLocks noChangeAspect="1"/>
          </p:cNvPicPr>
          <p:nvPr/>
        </p:nvPicPr>
        <p:blipFill>
          <a:blip r:embed="rId2"/>
          <a:stretch>
            <a:fillRect/>
          </a:stretch>
        </p:blipFill>
        <p:spPr>
          <a:xfrm>
            <a:off x="5257800" y="2667000"/>
            <a:ext cx="3036071" cy="1975275"/>
          </a:xfrm>
          <a:prstGeom prst="rect">
            <a:avLst/>
          </a:prstGeom>
        </p:spPr>
      </p:pic>
    </p:spTree>
    <p:extLst>
      <p:ext uri="{BB962C8B-B14F-4D97-AF65-F5344CB8AC3E}">
        <p14:creationId xmlns:p14="http://schemas.microsoft.com/office/powerpoint/2010/main" val="40427538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F87722D-219B-4CBF-AAE6-87760158BEC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Mensage</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299CADC7-AAF0-44F3-A95C-385C65A19A4F}"/>
              </a:ext>
            </a:extLst>
          </p:cNvPr>
          <p:cNvSpPr>
            <a:spLocks noGrp="1" noChangeArrowheads="1"/>
          </p:cNvSpPr>
          <p:nvPr>
            <p:ph type="body" idx="1"/>
          </p:nvPr>
        </p:nvSpPr>
        <p:spPr>
          <a:xfrm>
            <a:off x="647700" y="1600200"/>
            <a:ext cx="7848600" cy="1295400"/>
          </a:xfrm>
        </p:spPr>
        <p:txBody>
          <a:bodyPr/>
          <a:lstStyle/>
          <a:p>
            <a:pPr marL="457200" indent="-457200" algn="just" eaLnBrk="1" hangingPunct="1">
              <a:spcBef>
                <a:spcPts val="0"/>
              </a:spcBef>
              <a:spcAft>
                <a:spcPts val="3000"/>
              </a:spcAft>
              <a:defRPr/>
            </a:pPr>
            <a:r>
              <a:rPr lang="es-ES" dirty="0">
                <a:effectLst>
                  <a:outerShdw blurRad="38100" dist="38100" dir="2700000" algn="tl">
                    <a:srgbClr val="000000">
                      <a:alpha val="43137"/>
                    </a:srgbClr>
                  </a:outerShdw>
                </a:effectLst>
              </a:rPr>
              <a:t>La justicia práctica se puede lograr cuando los creyentes viven por fe y caminan con sabiduría.</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521B7EF3-F64F-FCB2-5BD3-42BA1DCAB36A}"/>
              </a:ext>
            </a:extLst>
          </p:cNvPr>
          <p:cNvPicPr>
            <a:picLocks noChangeAspect="1"/>
          </p:cNvPicPr>
          <p:nvPr/>
        </p:nvPicPr>
        <p:blipFill>
          <a:blip r:embed="rId2"/>
          <a:stretch>
            <a:fillRect/>
          </a:stretch>
        </p:blipFill>
        <p:spPr>
          <a:xfrm>
            <a:off x="3200400" y="4572000"/>
            <a:ext cx="3036071" cy="197527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b="1" u="sng" dirty="0">
                <a:solidFill>
                  <a:srgbClr val="FFFFCC"/>
                </a:solidFill>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0AC10700-3059-A83B-19E7-939BD42F9863}"/>
              </a:ext>
            </a:extLst>
          </p:cNvPr>
          <p:cNvPicPr>
            <a:picLocks noChangeAspect="1"/>
          </p:cNvPicPr>
          <p:nvPr/>
        </p:nvPicPr>
        <p:blipFill>
          <a:blip r:embed="rId2"/>
          <a:stretch>
            <a:fillRect/>
          </a:stretch>
        </p:blipFill>
        <p:spPr>
          <a:xfrm>
            <a:off x="5257800" y="2667000"/>
            <a:ext cx="3036071" cy="1975275"/>
          </a:xfrm>
          <a:prstGeom prst="rect">
            <a:avLst/>
          </a:prstGeom>
        </p:spPr>
      </p:pic>
    </p:spTree>
    <p:extLst>
      <p:ext uri="{BB962C8B-B14F-4D97-AF65-F5344CB8AC3E}">
        <p14:creationId xmlns:p14="http://schemas.microsoft.com/office/powerpoint/2010/main" val="17316756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E776ED3-468F-4269-8360-C0B72BF2E311}"/>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Temas</a:t>
            </a:r>
          </a:p>
        </p:txBody>
      </p:sp>
      <p:sp>
        <p:nvSpPr>
          <p:cNvPr id="7171" name="Rectangle 3">
            <a:extLst>
              <a:ext uri="{FF2B5EF4-FFF2-40B4-BE49-F238E27FC236}">
                <a16:creationId xmlns:a16="http://schemas.microsoft.com/office/drawing/2014/main" id="{9117313B-209A-4AC0-AA7E-2B721DC43BC5}"/>
              </a:ext>
            </a:extLst>
          </p:cNvPr>
          <p:cNvSpPr>
            <a:spLocks noGrp="1" noChangeArrowheads="1"/>
          </p:cNvSpPr>
          <p:nvPr>
            <p:ph type="body" idx="1"/>
          </p:nvPr>
        </p:nvSpPr>
        <p:spPr>
          <a:xfrm>
            <a:off x="2286000" y="1600200"/>
            <a:ext cx="5448300" cy="2438400"/>
          </a:xfrm>
        </p:spPr>
        <p:txBody>
          <a:bodyPr/>
          <a:lstStyle/>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De </a:t>
            </a:r>
            <a:r>
              <a:rPr lang="en-US" dirty="0" err="1">
                <a:effectLst>
                  <a:outerShdw blurRad="38100" dist="38100" dir="2700000" algn="tl">
                    <a:srgbClr val="000000">
                      <a:alpha val="43137"/>
                    </a:srgbClr>
                  </a:outerShdw>
                </a:effectLst>
              </a:rPr>
              <a:t>oyente</a:t>
            </a:r>
            <a:r>
              <a:rPr lang="en-US" dirty="0">
                <a:effectLst>
                  <a:outerShdw blurRad="38100" dist="38100" dir="2700000" algn="tl">
                    <a:srgbClr val="000000">
                      <a:alpha val="43137"/>
                    </a:srgbClr>
                  </a:outerShdw>
                </a:effectLst>
              </a:rPr>
              <a:t> a </a:t>
            </a:r>
            <a:r>
              <a:rPr lang="en-US" dirty="0" err="1">
                <a:effectLst>
                  <a:outerShdw blurRad="38100" dist="38100" dir="2700000" algn="tl">
                    <a:srgbClr val="000000">
                      <a:alpha val="43137"/>
                    </a:srgbClr>
                  </a:outerShdw>
                </a:effectLst>
              </a:rPr>
              <a:t>hacedor</a:t>
            </a:r>
            <a:endParaRPr lang="en-US" dirty="0">
              <a:effectLst>
                <a:outerShdw blurRad="38100" dist="38100" dir="2700000" algn="tl">
                  <a:srgbClr val="000000">
                    <a:alpha val="43137"/>
                  </a:srgbClr>
                </a:outerShdw>
              </a:effectLst>
            </a:endParaRP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De </a:t>
            </a:r>
            <a:r>
              <a:rPr lang="en-US" dirty="0" err="1">
                <a:effectLst>
                  <a:outerShdw blurRad="38100" dist="38100" dir="2700000" algn="tl">
                    <a:srgbClr val="000000">
                      <a:alpha val="43137"/>
                    </a:srgbClr>
                  </a:outerShdw>
                </a:effectLst>
              </a:rPr>
              <a:t>creer</a:t>
            </a:r>
            <a:r>
              <a:rPr lang="en-US" dirty="0">
                <a:effectLst>
                  <a:outerShdw blurRad="38100" dist="38100" dir="2700000" algn="tl">
                    <a:srgbClr val="000000">
                      <a:alpha val="43137"/>
                    </a:srgbClr>
                  </a:outerShdw>
                </a:effectLst>
              </a:rPr>
              <a:t> al </a:t>
            </a:r>
            <a:r>
              <a:rPr lang="en-US" dirty="0" err="1">
                <a:effectLst>
                  <a:outerShdw blurRad="38100" dist="38100" dir="2700000" algn="tl">
                    <a:srgbClr val="000000">
                      <a:alpha val="43137"/>
                    </a:srgbClr>
                  </a:outerShdw>
                </a:effectLst>
              </a:rPr>
              <a:t>comportamiento</a:t>
            </a:r>
            <a:endParaRPr lang="en-US" dirty="0">
              <a:effectLst>
                <a:outerShdw blurRad="38100" dist="38100" dir="2700000" algn="tl">
                  <a:srgbClr val="000000">
                    <a:alpha val="43137"/>
                  </a:srgbClr>
                </a:outerShdw>
              </a:effectLst>
            </a:endParaRP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De </a:t>
            </a:r>
            <a:r>
              <a:rPr lang="en-US" dirty="0" err="1">
                <a:effectLst>
                  <a:outerShdw blurRad="38100" dist="38100" dir="2700000" algn="tl">
                    <a:srgbClr val="000000">
                      <a:alpha val="43137"/>
                    </a:srgbClr>
                  </a:outerShdw>
                </a:effectLst>
              </a:rPr>
              <a:t>doctrina</a:t>
            </a:r>
            <a:r>
              <a:rPr lang="en-US" dirty="0">
                <a:effectLst>
                  <a:outerShdw blurRad="38100" dist="38100" dir="2700000" algn="tl">
                    <a:srgbClr val="000000">
                      <a:alpha val="43137"/>
                    </a:srgbClr>
                  </a:outerShdw>
                </a:effectLst>
              </a:rPr>
              <a:t> a la </a:t>
            </a:r>
            <a:r>
              <a:rPr lang="en-US" dirty="0" err="1">
                <a:effectLst>
                  <a:outerShdw blurRad="38100" dist="38100" dir="2700000" algn="tl">
                    <a:srgbClr val="000000">
                      <a:alpha val="43137"/>
                    </a:srgbClr>
                  </a:outerShdw>
                </a:effectLst>
              </a:rPr>
              <a:t>acción</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A1E52F5A-664F-349C-13B4-551EF6FC525A}"/>
              </a:ext>
            </a:extLst>
          </p:cNvPr>
          <p:cNvPicPr>
            <a:picLocks noChangeAspect="1"/>
          </p:cNvPicPr>
          <p:nvPr/>
        </p:nvPicPr>
        <p:blipFill>
          <a:blip r:embed="rId2"/>
          <a:stretch>
            <a:fillRect/>
          </a:stretch>
        </p:blipFill>
        <p:spPr>
          <a:xfrm>
            <a:off x="3200400" y="4572000"/>
            <a:ext cx="3036071" cy="197527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B9C6674-ACCB-4C8D-8D99-AF7C16E9EF7E}"/>
              </a:ext>
            </a:extLst>
          </p:cNvPr>
          <p:cNvSpPr>
            <a:spLocks noGrp="1"/>
          </p:cNvSpPr>
          <p:nvPr>
            <p:ph type="title"/>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El </a:t>
            </a:r>
            <a:r>
              <a:rPr lang="en-US" altLang="en-US" sz="3600" dirty="0" err="1">
                <a:effectLst>
                  <a:outerShdw blurRad="38100" dist="38100" dir="2700000" algn="tl">
                    <a:srgbClr val="000000">
                      <a:alpha val="43137"/>
                    </a:srgbClr>
                  </a:outerShdw>
                </a:effectLst>
              </a:rPr>
              <a:t>Escritor</a:t>
            </a:r>
            <a:r>
              <a:rPr lang="en-US" altLang="en-US" sz="3600" dirty="0">
                <a:effectLst>
                  <a:outerShdw blurRad="38100" dist="38100" dir="2700000" algn="tl">
                    <a:srgbClr val="000000">
                      <a:alpha val="43137"/>
                    </a:srgbClr>
                  </a:outerShdw>
                </a:effectLst>
              </a:rPr>
              <a:t>/Apostol de…</a:t>
            </a:r>
          </a:p>
        </p:txBody>
      </p:sp>
      <p:sp>
        <p:nvSpPr>
          <p:cNvPr id="3" name="Content Placeholder 2">
            <a:extLst>
              <a:ext uri="{FF2B5EF4-FFF2-40B4-BE49-F238E27FC236}">
                <a16:creationId xmlns:a16="http://schemas.microsoft.com/office/drawing/2014/main" id="{B1BCD232-0732-4B92-A0AF-5D6103FA8E49}"/>
              </a:ext>
            </a:extLst>
          </p:cNvPr>
          <p:cNvSpPr>
            <a:spLocks noGrp="1"/>
          </p:cNvSpPr>
          <p:nvPr>
            <p:ph idx="1"/>
          </p:nvPr>
        </p:nvSpPr>
        <p:spPr>
          <a:xfrm>
            <a:off x="904875" y="1447800"/>
            <a:ext cx="5495925" cy="4114800"/>
          </a:xfrm>
        </p:spPr>
        <p:txBody>
          <a:bodyPr/>
          <a:lstStyle/>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Pablo – Fe</a:t>
            </a: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Pedro – Esperanza</a:t>
            </a: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Juan – Amor</a:t>
            </a: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Judas – </a:t>
            </a:r>
            <a:r>
              <a:rPr lang="en-US" dirty="0" err="1">
                <a:effectLst>
                  <a:outerShdw blurRad="38100" dist="38100" dir="2700000" algn="tl">
                    <a:srgbClr val="000000">
                      <a:alpha val="43137"/>
                    </a:srgbClr>
                  </a:outerShdw>
                </a:effectLst>
              </a:rPr>
              <a:t>Verdad</a:t>
            </a:r>
            <a:endParaRPr lang="en-US" dirty="0">
              <a:effectLst>
                <a:outerShdw blurRad="38100" dist="38100" dir="2700000" algn="tl">
                  <a:srgbClr val="000000">
                    <a:alpha val="43137"/>
                  </a:srgbClr>
                </a:outerShdw>
              </a:effectLst>
            </a:endParaRPr>
          </a:p>
          <a:p>
            <a:pPr marL="457200" indent="-457200" algn="just" eaLnBrk="1" hangingPunct="1">
              <a:spcBef>
                <a:spcPts val="0"/>
              </a:spcBef>
              <a:spcAft>
                <a:spcPts val="3000"/>
              </a:spcAft>
              <a:defRPr/>
            </a:pPr>
            <a:r>
              <a:rPr lang="en-US" dirty="0">
                <a:effectLst>
                  <a:outerShdw blurRad="38100" dist="38100" dir="2700000" algn="tl">
                    <a:srgbClr val="000000">
                      <a:alpha val="43137"/>
                    </a:srgbClr>
                  </a:outerShdw>
                </a:effectLst>
              </a:rPr>
              <a:t>Santiago – </a:t>
            </a:r>
            <a:r>
              <a:rPr lang="en-US" dirty="0" err="1">
                <a:effectLst>
                  <a:outerShdw blurRad="38100" dist="38100" dir="2700000" algn="tl">
                    <a:srgbClr val="000000">
                      <a:alpha val="43137"/>
                    </a:srgbClr>
                  </a:outerShdw>
                </a:effectLst>
              </a:rPr>
              <a:t>Conducta</a:t>
            </a:r>
            <a:endParaRPr lang="en-US"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4EA45254-8ABC-B13E-D5DC-FEBC01EF23A4}"/>
              </a:ext>
            </a:extLst>
          </p:cNvPr>
          <p:cNvPicPr>
            <a:picLocks noChangeAspect="1"/>
          </p:cNvPicPr>
          <p:nvPr/>
        </p:nvPicPr>
        <p:blipFill>
          <a:blip r:embed="rId2"/>
          <a:stretch>
            <a:fillRect/>
          </a:stretch>
        </p:blipFill>
        <p:spPr>
          <a:xfrm>
            <a:off x="5486400" y="2517562"/>
            <a:ext cx="3036071" cy="1975275"/>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b="1" u="sng" dirty="0" err="1">
                <a:solidFill>
                  <a:srgbClr val="FFFFCC"/>
                </a:solidFill>
                <a:effectLst>
                  <a:outerShdw blurRad="38100" dist="38100" dir="2700000" algn="tl">
                    <a:srgbClr val="000000">
                      <a:alpha val="43137"/>
                    </a:srgbClr>
                  </a:outerShdw>
                </a:effectLst>
              </a:rPr>
              <a:t>Características</a:t>
            </a:r>
            <a:r>
              <a:rPr lang="en-US" sz="2800" b="1" u="sng" dirty="0">
                <a:solidFill>
                  <a:srgbClr val="FFFFCC"/>
                </a:solidFill>
                <a:effectLst>
                  <a:outerShdw blurRad="38100" dist="38100" dir="2700000" algn="tl">
                    <a:srgbClr val="000000">
                      <a:alpha val="43137"/>
                    </a:srgbClr>
                  </a:outerShdw>
                </a:effectLst>
              </a:rPr>
              <a:t> </a:t>
            </a:r>
            <a:r>
              <a:rPr lang="en-US" sz="2800" b="1" u="sng" dirty="0" err="1">
                <a:solidFill>
                  <a:srgbClr val="FFFFCC"/>
                </a:solidFill>
                <a:effectLst>
                  <a:outerShdw blurRad="38100" dist="38100" dir="2700000" algn="tl">
                    <a:srgbClr val="000000">
                      <a:alpha val="43137"/>
                    </a:srgbClr>
                  </a:outerShdw>
                </a:effectLst>
              </a:rPr>
              <a:t>Únicas</a:t>
            </a:r>
            <a:endParaRPr lang="en-US" sz="2800"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Estructura</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87045A7B-C769-8BFD-8B1E-2EE2AE9718CF}"/>
              </a:ext>
            </a:extLst>
          </p:cNvPr>
          <p:cNvPicPr>
            <a:picLocks noChangeAspect="1"/>
          </p:cNvPicPr>
          <p:nvPr/>
        </p:nvPicPr>
        <p:blipFill>
          <a:blip r:embed="rId2"/>
          <a:stretch>
            <a:fillRect/>
          </a:stretch>
        </p:blipFill>
        <p:spPr>
          <a:xfrm>
            <a:off x="5339964" y="2819400"/>
            <a:ext cx="3036071" cy="1975275"/>
          </a:xfrm>
          <a:prstGeom prst="rect">
            <a:avLst/>
          </a:prstGeom>
        </p:spPr>
      </p:pic>
    </p:spTree>
    <p:extLst>
      <p:ext uri="{BB962C8B-B14F-4D97-AF65-F5344CB8AC3E}">
        <p14:creationId xmlns:p14="http://schemas.microsoft.com/office/powerpoint/2010/main" val="4046675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5E1F672-7B7A-4239-99F8-EA3938CCF04D}"/>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Paternidad</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Literaria</a:t>
            </a:r>
            <a:endParaRPr lang="en-US" altLang="en-US" sz="3600" dirty="0">
              <a:effectLst>
                <a:outerShdw blurRad="38100" dist="38100" dir="2700000" algn="tl">
                  <a:srgbClr val="000000">
                    <a:alpha val="43137"/>
                  </a:srgbClr>
                </a:outerShdw>
              </a:effectLst>
            </a:endParaRPr>
          </a:p>
        </p:txBody>
      </p:sp>
      <p:sp>
        <p:nvSpPr>
          <p:cNvPr id="4099" name="Rectangle 3">
            <a:extLst>
              <a:ext uri="{FF2B5EF4-FFF2-40B4-BE49-F238E27FC236}">
                <a16:creationId xmlns:a16="http://schemas.microsoft.com/office/drawing/2014/main" id="{E33BC82E-CBB4-414C-9433-F6C16940E45D}"/>
              </a:ext>
            </a:extLst>
          </p:cNvPr>
          <p:cNvSpPr>
            <a:spLocks noGrp="1" noChangeArrowheads="1"/>
          </p:cNvSpPr>
          <p:nvPr>
            <p:ph type="body" idx="1"/>
          </p:nvPr>
        </p:nvSpPr>
        <p:spPr>
          <a:xfrm>
            <a:off x="838200" y="1371600"/>
            <a:ext cx="7467600" cy="3505200"/>
          </a:xfrm>
        </p:spPr>
        <p:txBody>
          <a:bodyPr/>
          <a:lstStyle/>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Padre de Judas (No </a:t>
            </a:r>
            <a:r>
              <a:rPr lang="en-US" b="1" u="sng" dirty="0" err="1">
                <a:solidFill>
                  <a:srgbClr val="FFFFCC"/>
                </a:solidFill>
                <a:effectLst>
                  <a:outerShdw blurRad="38100" dist="38100" dir="2700000" algn="tl">
                    <a:srgbClr val="000000">
                      <a:alpha val="43137"/>
                    </a:srgbClr>
                  </a:outerShdw>
                </a:effectLst>
              </a:rPr>
              <a:t>el</a:t>
            </a:r>
            <a:r>
              <a:rPr lang="en-US" b="1" u="sng" dirty="0">
                <a:solidFill>
                  <a:srgbClr val="FFFFCC"/>
                </a:solidFill>
                <a:effectLst>
                  <a:outerShdw blurRad="38100" dist="38100" dir="2700000" algn="tl">
                    <a:srgbClr val="000000">
                      <a:alpha val="43137"/>
                    </a:srgbClr>
                  </a:outerShdw>
                </a:effectLst>
              </a:rPr>
              <a:t> </a:t>
            </a:r>
            <a:r>
              <a:rPr lang="en-US" b="1" u="sng" dirty="0" err="1">
                <a:solidFill>
                  <a:srgbClr val="FFFFCC"/>
                </a:solidFill>
                <a:effectLst>
                  <a:outerShdw blurRad="38100" dist="38100" dir="2700000" algn="tl">
                    <a:srgbClr val="000000">
                      <a:alpha val="43137"/>
                    </a:srgbClr>
                  </a:outerShdw>
                </a:effectLst>
              </a:rPr>
              <a:t>Iscariote</a:t>
            </a:r>
            <a:r>
              <a:rPr lang="en-US" b="1" u="sng" dirty="0">
                <a:solidFill>
                  <a:srgbClr val="FFFFCC"/>
                </a:solidFill>
                <a:effectLst>
                  <a:outerShdw blurRad="38100" dist="38100" dir="2700000" algn="tl">
                    <a:srgbClr val="000000">
                      <a:alpha val="43137"/>
                    </a:srgbClr>
                  </a:outerShdw>
                </a:effectLst>
              </a:rPr>
              <a:t>)</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El </a:t>
            </a:r>
            <a:r>
              <a:rPr lang="en-US" dirty="0" err="1">
                <a:effectLst>
                  <a:outerShdw blurRad="38100" dist="38100" dir="2700000" algn="tl">
                    <a:srgbClr val="000000">
                      <a:alpha val="43137"/>
                    </a:srgbClr>
                  </a:outerShdw>
                </a:effectLst>
              </a:rPr>
              <a:t>hijo</a:t>
            </a:r>
            <a:r>
              <a:rPr lang="en-US" dirty="0">
                <a:effectLst>
                  <a:outerShdw blurRad="38100" dist="38100" dir="2700000" algn="tl">
                    <a:srgbClr val="000000">
                      <a:alpha val="43137"/>
                    </a:srgbClr>
                  </a:outerShdw>
                </a:effectLst>
              </a:rPr>
              <a:t> de </a:t>
            </a:r>
            <a:r>
              <a:rPr lang="en-US" dirty="0" err="1">
                <a:effectLst>
                  <a:outerShdw blurRad="38100" dist="38100" dir="2700000" algn="tl">
                    <a:srgbClr val="000000">
                      <a:alpha val="43137"/>
                    </a:srgbClr>
                  </a:outerShdw>
                </a:effectLst>
              </a:rPr>
              <a:t>Alfeo</a:t>
            </a:r>
            <a:endParaRPr lang="en-US" dirty="0">
              <a:effectLst>
                <a:outerShdw blurRad="38100" dist="38100" dir="2700000" algn="tl">
                  <a:srgbClr val="000000">
                    <a:alpha val="43137"/>
                  </a:srgbClr>
                </a:outerShdw>
              </a:effectLst>
            </a:endParaRPr>
          </a:p>
          <a:p>
            <a:pPr marL="457200" indent="-457200" eaLnBrk="1" hangingPunct="1">
              <a:spcBef>
                <a:spcPts val="0"/>
              </a:spcBef>
              <a:spcAft>
                <a:spcPts val="3600"/>
              </a:spcAft>
              <a:defRPr/>
            </a:pPr>
            <a:r>
              <a:rPr lang="es-ES" dirty="0">
                <a:effectLst>
                  <a:outerShdw blurRad="38100" dist="38100" dir="2700000" algn="tl">
                    <a:srgbClr val="000000">
                      <a:alpha val="43137"/>
                    </a:srgbClr>
                  </a:outerShdw>
                </a:effectLst>
              </a:rPr>
              <a:t>Hijo de Zebedeo y hermano de Juan</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El </a:t>
            </a:r>
            <a:r>
              <a:rPr lang="en-US" dirty="0" err="1">
                <a:effectLst>
                  <a:outerShdw blurRad="38100" dist="38100" dir="2700000" algn="tl">
                    <a:srgbClr val="000000">
                      <a:alpha val="43137"/>
                    </a:srgbClr>
                  </a:outerShdw>
                </a:effectLst>
              </a:rPr>
              <a:t>hermanastro</a:t>
            </a:r>
            <a:r>
              <a:rPr lang="en-US" dirty="0">
                <a:effectLst>
                  <a:outerShdw blurRad="38100" dist="38100" dir="2700000" algn="tl">
                    <a:srgbClr val="000000">
                      <a:alpha val="43137"/>
                    </a:srgbClr>
                  </a:outerShdw>
                </a:effectLst>
              </a:rPr>
              <a:t> de Cristo</a:t>
            </a:r>
          </a:p>
        </p:txBody>
      </p:sp>
      <p:pic>
        <p:nvPicPr>
          <p:cNvPr id="2" name="Picture 1">
            <a:extLst>
              <a:ext uri="{FF2B5EF4-FFF2-40B4-BE49-F238E27FC236}">
                <a16:creationId xmlns:a16="http://schemas.microsoft.com/office/drawing/2014/main" id="{3AE71A6F-FA0F-5CF3-5F46-2245F26DFEC8}"/>
              </a:ext>
            </a:extLst>
          </p:cNvPr>
          <p:cNvPicPr>
            <a:picLocks noChangeAspect="1"/>
          </p:cNvPicPr>
          <p:nvPr/>
        </p:nvPicPr>
        <p:blipFill>
          <a:blip r:embed="rId2"/>
          <a:stretch>
            <a:fillRect/>
          </a:stretch>
        </p:blipFill>
        <p:spPr>
          <a:xfrm>
            <a:off x="3124201" y="4815791"/>
            <a:ext cx="2895600" cy="1883884"/>
          </a:xfrm>
          <a:prstGeom prst="rect">
            <a:avLst/>
          </a:prstGeom>
        </p:spPr>
      </p:pic>
    </p:spTree>
    <p:extLst>
      <p:ext uri="{BB962C8B-B14F-4D97-AF65-F5344CB8AC3E}">
        <p14:creationId xmlns:p14="http://schemas.microsoft.com/office/powerpoint/2010/main" val="6728592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4">
            <a:extLst>
              <a:ext uri="{FF2B5EF4-FFF2-40B4-BE49-F238E27FC236}">
                <a16:creationId xmlns:a16="http://schemas.microsoft.com/office/drawing/2014/main" id="{5DB269CC-B0A3-40A2-92B5-A72FDCFF84D0}"/>
              </a:ext>
            </a:extLst>
          </p:cNvPr>
          <p:cNvGraphicFramePr>
            <a:graphicFrameLocks/>
          </p:cNvGraphicFramePr>
          <p:nvPr>
            <p:extLst>
              <p:ext uri="{D42A27DB-BD31-4B8C-83A1-F6EECF244321}">
                <p14:modId xmlns:p14="http://schemas.microsoft.com/office/powerpoint/2010/main" val="1347200461"/>
              </p:ext>
            </p:extLst>
          </p:nvPr>
        </p:nvGraphicFramePr>
        <p:xfrm>
          <a:off x="114300" y="350838"/>
          <a:ext cx="8915400" cy="5516611"/>
        </p:xfrm>
        <a:graphic>
          <a:graphicData uri="http://schemas.openxmlformats.org/drawingml/2006/table">
            <a:tbl>
              <a:tblPr firstRow="1" bandRow="1">
                <a:tableStyleId>{073A0DAA-6AF3-43AB-8588-CEC1D06C72B9}</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914348">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CHARACTERISTICAS UNICAS</a:t>
                      </a:r>
                      <a:endParaRPr lang="en-US" sz="3600" dirty="0">
                        <a:effectLst>
                          <a:outerShdw blurRad="38100" dist="38100" dir="2700000" algn="tl">
                            <a:srgbClr val="000000">
                              <a:alpha val="43137"/>
                            </a:srgbClr>
                          </a:outerShdw>
                        </a:effectLst>
                      </a:endParaRPr>
                    </a:p>
                  </a:txBody>
                  <a:tcPr marT="45717" marB="45717" anchor="ctr"/>
                </a:tc>
                <a:tc hMerge="1">
                  <a:txBody>
                    <a:bodyPr/>
                    <a:lstStyle/>
                    <a:p>
                      <a:endParaRPr lang="en-US" dirty="0"/>
                    </a:p>
                  </a:txBody>
                  <a:tcPr/>
                </a:tc>
                <a:extLst>
                  <a:ext uri="{0D108BD9-81ED-4DB2-BD59-A6C34878D82A}">
                    <a16:rowId xmlns:a16="http://schemas.microsoft.com/office/drawing/2014/main" val="10000"/>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Sermon del Monte</a:t>
                      </a:r>
                    </a:p>
                  </a:txBody>
                  <a:tcPr marT="45717" marB="45717" anchor="ctr"/>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Conciso</a:t>
                      </a:r>
                      <a:endPar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10001"/>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AT</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Griego de </a:t>
                      </a: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alta</a:t>
                      </a: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 </a:t>
                      </a: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calidad</a:t>
                      </a:r>
                      <a:endPar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10002"/>
                  </a:ext>
                </a:extLst>
              </a:tr>
              <a:tr h="944821">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s-E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Ilustraciones de la naturaleza y la vida diaria</a:t>
                      </a:r>
                      <a:endPar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Proverbios</a:t>
                      </a: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 y Amos del NT</a:t>
                      </a:r>
                    </a:p>
                  </a:txBody>
                  <a:tcPr marT="45714" marB="45714" anchor="ctr" horzOverflow="overflow"/>
                </a:tc>
                <a:extLst>
                  <a:ext uri="{0D108BD9-81ED-4DB2-BD59-A6C34878D82A}">
                    <a16:rowId xmlns:a16="http://schemas.microsoft.com/office/drawing/2014/main" val="10003"/>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Cristología</a:t>
                      </a: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 no </a:t>
                      </a:r>
                      <a:r>
                        <a:rPr kumimoji="0" lang="en-US" sz="2800" b="0"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desarrollada</a:t>
                      </a:r>
                      <a:endPar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Imperativos</a:t>
                      </a:r>
                      <a:endPar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10004"/>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Práctico</a:t>
                      </a:r>
                      <a:endPar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El </a:t>
                      </a: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libro</a:t>
                      </a: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 </a:t>
                      </a: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más</a:t>
                      </a: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 </a:t>
                      </a: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antiguo</a:t>
                      </a: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 del NT</a:t>
                      </a:r>
                    </a:p>
                  </a:txBody>
                  <a:tcPr marT="45714" marB="45714" anchor="ctr" horzOverflow="overflow"/>
                </a:tc>
                <a:extLst>
                  <a:ext uri="{0D108BD9-81ED-4DB2-BD59-A6C34878D82A}">
                    <a16:rowId xmlns:a16="http://schemas.microsoft.com/office/drawing/2014/main" val="10005"/>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Muchos </a:t>
                      </a:r>
                      <a:r>
                        <a:rPr kumimoji="0" lang="en-US" sz="2800" b="0"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recursos</a:t>
                      </a: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 </a:t>
                      </a:r>
                      <a:r>
                        <a:rPr kumimoji="0" lang="en-US" sz="2800" b="0" i="0" u="none" strike="noStrike" kern="0" cap="none" spc="0" normalizeH="0" baseline="0" noProof="0" dirty="0" err="1">
                          <a:ln>
                            <a:noFill/>
                          </a:ln>
                          <a:solidFill>
                            <a:schemeClr val="bg2"/>
                          </a:solidFill>
                          <a:effectLst/>
                          <a:uLnTx/>
                          <a:uFillTx/>
                          <a:latin typeface="Calibri" panose="020F0502020204030204" pitchFamily="34" charset="0"/>
                          <a:ea typeface="+mn-ea"/>
                          <a:cs typeface="+mn-cs"/>
                        </a:rPr>
                        <a:t>literarios</a:t>
                      </a:r>
                      <a:endPar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Díficil</a:t>
                      </a: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 de </a:t>
                      </a:r>
                      <a:r>
                        <a:rPr kumimoji="0" lang="en-US" sz="2800" b="0" i="0" u="none" strike="noStrike" kern="0" cap="none" spc="0" normalizeH="0" baseline="0" dirty="0" err="1">
                          <a:ln>
                            <a:noFill/>
                          </a:ln>
                          <a:solidFill>
                            <a:schemeClr val="bg2"/>
                          </a:solidFill>
                          <a:effectLst/>
                          <a:uLnTx/>
                          <a:uFillTx/>
                          <a:latin typeface="Calibri" panose="020F0502020204030204" pitchFamily="34" charset="0"/>
                          <a:ea typeface="+mn-ea"/>
                          <a:cs typeface="+mn-cs"/>
                        </a:rPr>
                        <a:t>bosquejar</a:t>
                      </a:r>
                      <a:endPar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10006"/>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96DEBA6-43AE-4B01-97A3-2D3CBE87283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Panorama</a:t>
            </a:r>
          </a:p>
        </p:txBody>
      </p:sp>
      <p:sp>
        <p:nvSpPr>
          <p:cNvPr id="3075" name="Rectangle 3">
            <a:extLst>
              <a:ext uri="{FF2B5EF4-FFF2-40B4-BE49-F238E27FC236}">
                <a16:creationId xmlns:a16="http://schemas.microsoft.com/office/drawing/2014/main" id="{3206C0AD-B6AC-4C4B-AB09-9771263E7215}"/>
              </a:ext>
            </a:extLst>
          </p:cNvPr>
          <p:cNvSpPr>
            <a:spLocks noGrp="1" noChangeArrowheads="1"/>
          </p:cNvSpPr>
          <p:nvPr>
            <p:ph type="body" idx="1"/>
          </p:nvPr>
        </p:nvSpPr>
        <p:spPr>
          <a:xfrm>
            <a:off x="914400" y="1143000"/>
            <a:ext cx="5715000" cy="5486400"/>
          </a:xfrm>
        </p:spPr>
        <p:txBody>
          <a:bodyPr/>
          <a:lstStyle/>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Paternidad</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Literaria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Biografía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Audiencia</a:t>
            </a: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Lugar de </a:t>
            </a:r>
            <a:r>
              <a:rPr lang="en-US" sz="2800" dirty="0" err="1">
                <a:effectLst>
                  <a:outerShdw blurRad="38100" dist="38100" dir="2700000" algn="tl">
                    <a:srgbClr val="000000">
                      <a:alpha val="43137"/>
                    </a:srgbClr>
                  </a:outerShdw>
                </a:effectLst>
              </a:rPr>
              <a:t>Escritura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Fecha</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Ocasión</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Propósito</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Mensage</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dirty="0">
                <a:effectLst>
                  <a:outerShdw blurRad="38100" dist="38100" dir="2700000" algn="tl">
                    <a:srgbClr val="000000">
                      <a:alpha val="43137"/>
                    </a:srgbClr>
                  </a:outerShdw>
                </a:effectLst>
              </a:rPr>
              <a:t>Temas</a:t>
            </a:r>
          </a:p>
          <a:p>
            <a:pPr marL="457200" indent="-457200" eaLnBrk="1" hangingPunct="1">
              <a:spcBef>
                <a:spcPts val="0"/>
              </a:spcBef>
              <a:spcAft>
                <a:spcPts val="600"/>
              </a:spcAft>
              <a:defRPr/>
            </a:pPr>
            <a:r>
              <a:rPr lang="en-US" sz="2800" dirty="0" err="1">
                <a:effectLst>
                  <a:outerShdw blurRad="38100" dist="38100" dir="2700000" algn="tl">
                    <a:srgbClr val="000000">
                      <a:alpha val="43137"/>
                    </a:srgbClr>
                  </a:outerShdw>
                </a:effectLst>
              </a:rPr>
              <a:t>Características</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Únicas</a:t>
            </a:r>
            <a:endParaRPr lang="en-US" sz="2800" dirty="0">
              <a:effectLst>
                <a:outerShdw blurRad="38100" dist="38100" dir="2700000" algn="tl">
                  <a:srgbClr val="000000">
                    <a:alpha val="43137"/>
                  </a:srgbClr>
                </a:outerShdw>
              </a:effectLst>
            </a:endParaRPr>
          </a:p>
          <a:p>
            <a:pPr marL="457200" indent="-457200" eaLnBrk="1" hangingPunct="1">
              <a:spcBef>
                <a:spcPts val="0"/>
              </a:spcBef>
              <a:spcAft>
                <a:spcPts val="600"/>
              </a:spcAft>
              <a:defRPr/>
            </a:pPr>
            <a:r>
              <a:rPr lang="en-US" sz="2800" b="1" u="sng" dirty="0" err="1">
                <a:solidFill>
                  <a:srgbClr val="FFFFCC"/>
                </a:solidFill>
                <a:effectLst>
                  <a:outerShdw blurRad="38100" dist="38100" dir="2700000" algn="tl">
                    <a:srgbClr val="000000">
                      <a:alpha val="43137"/>
                    </a:srgbClr>
                  </a:outerShdw>
                </a:effectLst>
              </a:rPr>
              <a:t>Estructura</a:t>
            </a:r>
            <a:endParaRPr lang="en-US" sz="2800" b="1" u="sng" dirty="0">
              <a:solidFill>
                <a:srgbClr val="FFFFCC"/>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9AAADF6-0053-C426-C5CF-806E664ED93B}"/>
              </a:ext>
            </a:extLst>
          </p:cNvPr>
          <p:cNvPicPr>
            <a:picLocks noChangeAspect="1"/>
          </p:cNvPicPr>
          <p:nvPr/>
        </p:nvPicPr>
        <p:blipFill>
          <a:blip r:embed="rId2"/>
          <a:stretch>
            <a:fillRect/>
          </a:stretch>
        </p:blipFill>
        <p:spPr>
          <a:xfrm>
            <a:off x="5387970" y="2872286"/>
            <a:ext cx="3036071" cy="1975275"/>
          </a:xfrm>
          <a:prstGeom prst="rect">
            <a:avLst/>
          </a:prstGeom>
        </p:spPr>
      </p:pic>
    </p:spTree>
    <p:extLst>
      <p:ext uri="{BB962C8B-B14F-4D97-AF65-F5344CB8AC3E}">
        <p14:creationId xmlns:p14="http://schemas.microsoft.com/office/powerpoint/2010/main" val="14696844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err="1"/>
              <a:t>Sabiduría</a:t>
            </a:r>
            <a:r>
              <a:rPr lang="en-US" dirty="0"/>
              <a:t>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43A15592-D317-00CB-91A9-EAE69BC2B37D}"/>
              </a:ext>
            </a:extLst>
          </p:cNvPr>
          <p:cNvPicPr>
            <a:picLocks noChangeAspect="1"/>
          </p:cNvPicPr>
          <p:nvPr/>
        </p:nvPicPr>
        <p:blipFill>
          <a:blip r:embed="rId2"/>
          <a:stretch>
            <a:fillRect/>
          </a:stretch>
        </p:blipFill>
        <p:spPr>
          <a:xfrm>
            <a:off x="3053964" y="3886200"/>
            <a:ext cx="3036071" cy="1975275"/>
          </a:xfrm>
          <a:prstGeom prst="rect">
            <a:avLst/>
          </a:prstGeom>
        </p:spPr>
      </p:pic>
    </p:spTree>
    <p:extLst>
      <p:ext uri="{BB962C8B-B14F-4D97-AF65-F5344CB8AC3E}">
        <p14:creationId xmlns:p14="http://schemas.microsoft.com/office/powerpoint/2010/main" val="9528511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err="1"/>
              <a:t>Sabiduría</a:t>
            </a:r>
            <a:r>
              <a:rPr lang="en-US" dirty="0"/>
              <a:t>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DAFC4389-1661-71B4-6D40-1EB36FD2A2E4}"/>
              </a:ext>
            </a:extLst>
          </p:cNvPr>
          <p:cNvPicPr>
            <a:picLocks noChangeAspect="1"/>
          </p:cNvPicPr>
          <p:nvPr/>
        </p:nvPicPr>
        <p:blipFill>
          <a:blip r:embed="rId2"/>
          <a:stretch>
            <a:fillRect/>
          </a:stretch>
        </p:blipFill>
        <p:spPr>
          <a:xfrm>
            <a:off x="3124200" y="4191000"/>
            <a:ext cx="3036071" cy="1975275"/>
          </a:xfrm>
          <a:prstGeom prst="rect">
            <a:avLst/>
          </a:prstGeom>
        </p:spPr>
      </p:pic>
    </p:spTree>
    <p:extLst>
      <p:ext uri="{BB962C8B-B14F-4D97-AF65-F5344CB8AC3E}">
        <p14:creationId xmlns:p14="http://schemas.microsoft.com/office/powerpoint/2010/main" val="27237253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Estructura</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Pruebas</a:t>
            </a:r>
            <a:r>
              <a:rPr lang="en-US" dirty="0">
                <a:effectLst>
                  <a:outerShdw blurRad="38100" dist="38100" dir="2700000" algn="tl">
                    <a:srgbClr val="000000">
                      <a:alpha val="43137"/>
                    </a:srgbClr>
                  </a:outerShdw>
                </a:effectLst>
              </a:rPr>
              <a:t> (1:2-18)</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Obediencia</a:t>
            </a:r>
            <a:r>
              <a:rPr lang="en-US" dirty="0">
                <a:effectLst>
                  <a:outerShdw blurRad="38100" dist="38100" dir="2700000" algn="tl">
                    <a:srgbClr val="000000">
                      <a:alpha val="43137"/>
                    </a:srgbClr>
                  </a:outerShdw>
                </a:effectLst>
              </a:rPr>
              <a:t> a la palabra (1:19-27)</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Favoritismos</a:t>
            </a:r>
            <a:r>
              <a:rPr lang="en-US" dirty="0">
                <a:effectLst>
                  <a:outerShdw blurRad="38100" dist="38100" dir="2700000" algn="tl">
                    <a:srgbClr val="000000">
                      <a:alpha val="43137"/>
                    </a:srgbClr>
                  </a:outerShdw>
                </a:effectLst>
              </a:rPr>
              <a:t>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a:t>
            </a:r>
            <a:r>
              <a:rPr lang="en-US" dirty="0" err="1">
                <a:effectLst>
                  <a:outerShdw blurRad="38100" dist="38100" dir="2700000" algn="tl">
                    <a:srgbClr val="000000">
                      <a:alpha val="43137"/>
                    </a:srgbClr>
                  </a:outerShdw>
                </a:effectLst>
              </a:rPr>
              <a:t>manifestada</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obras</a:t>
            </a:r>
            <a:r>
              <a:rPr lang="en-US" dirty="0">
                <a:effectLst>
                  <a:outerShdw blurRad="38100" dist="38100" dir="2700000" algn="tl">
                    <a:srgbClr val="000000">
                      <a:alpha val="43137"/>
                    </a:srgbClr>
                  </a:outerShdw>
                </a:effectLst>
              </a:rPr>
              <a:t>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EA528BD7-456B-8050-7EDA-CF3D62487ABD}"/>
              </a:ext>
            </a:extLst>
          </p:cNvPr>
          <p:cNvPicPr>
            <a:picLocks noChangeAspect="1"/>
          </p:cNvPicPr>
          <p:nvPr/>
        </p:nvPicPr>
        <p:blipFill>
          <a:blip r:embed="rId2"/>
          <a:stretch>
            <a:fillRect/>
          </a:stretch>
        </p:blipFill>
        <p:spPr>
          <a:xfrm>
            <a:off x="5562600" y="4654125"/>
            <a:ext cx="3036071" cy="1975275"/>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err="1">
                <a:solidFill>
                  <a:srgbClr val="FFFFCC"/>
                </a:solidFill>
              </a:rPr>
              <a:t>Sabiduría</a:t>
            </a:r>
            <a:r>
              <a:rPr lang="en-US" b="1" u="sng" dirty="0">
                <a:solidFill>
                  <a:srgbClr val="FFFFCC"/>
                </a:solidFill>
              </a:rPr>
              <a:t> (Santiago 3:13</a:t>
            </a:r>
            <a:r>
              <a:rPr lang="en-US" b="1" u="sng" dirty="0">
                <a:solidFill>
                  <a:srgbClr val="FFFFCC"/>
                </a:solidFill>
                <a:cs typeface="Calibri" panose="020F0502020204030204" pitchFamily="34" charset="0"/>
              </a:rPr>
              <a:t>‒5:20)</a:t>
            </a:r>
            <a:endParaRPr lang="en-US" b="1" u="sng" dirty="0">
              <a:solidFill>
                <a:srgbClr val="FFFFCC"/>
              </a:solidFill>
            </a:endParaRPr>
          </a:p>
        </p:txBody>
      </p:sp>
      <p:pic>
        <p:nvPicPr>
          <p:cNvPr id="2" name="Picture 1">
            <a:extLst>
              <a:ext uri="{FF2B5EF4-FFF2-40B4-BE49-F238E27FC236}">
                <a16:creationId xmlns:a16="http://schemas.microsoft.com/office/drawing/2014/main" id="{D2BFD354-7836-0DA5-E040-080960C7D8AC}"/>
              </a:ext>
            </a:extLst>
          </p:cNvPr>
          <p:cNvPicPr>
            <a:picLocks noChangeAspect="1"/>
          </p:cNvPicPr>
          <p:nvPr/>
        </p:nvPicPr>
        <p:blipFill>
          <a:blip r:embed="rId2"/>
          <a:stretch>
            <a:fillRect/>
          </a:stretch>
        </p:blipFill>
        <p:spPr>
          <a:xfrm>
            <a:off x="3053964" y="4270162"/>
            <a:ext cx="3036071" cy="1975275"/>
          </a:xfrm>
          <a:prstGeom prst="rect">
            <a:avLst/>
          </a:prstGeom>
        </p:spPr>
      </p:pic>
    </p:spTree>
    <p:extLst>
      <p:ext uri="{BB962C8B-B14F-4D97-AF65-F5344CB8AC3E}">
        <p14:creationId xmlns:p14="http://schemas.microsoft.com/office/powerpoint/2010/main" val="32967544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4583E7D-38C0-4D32-B16C-EB908C265A77}"/>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Estructura</a:t>
            </a:r>
            <a:endParaRPr lang="en-US" altLang="en-US" sz="3600" dirty="0">
              <a:effectLst>
                <a:outerShdw blurRad="38100" dist="38100" dir="2700000" algn="tl">
                  <a:srgbClr val="000000">
                    <a:alpha val="43137"/>
                  </a:srgbClr>
                </a:outerShdw>
              </a:effectLst>
            </a:endParaRPr>
          </a:p>
        </p:txBody>
      </p:sp>
      <p:sp>
        <p:nvSpPr>
          <p:cNvPr id="19459" name="Rectangle 3">
            <a:extLst>
              <a:ext uri="{FF2B5EF4-FFF2-40B4-BE49-F238E27FC236}">
                <a16:creationId xmlns:a16="http://schemas.microsoft.com/office/drawing/2014/main" id="{FD7D82FB-2BE9-4F40-9137-4EFBCF60EE13}"/>
              </a:ext>
            </a:extLst>
          </p:cNvPr>
          <p:cNvSpPr>
            <a:spLocks noGrp="1" noChangeArrowheads="1"/>
          </p:cNvSpPr>
          <p:nvPr>
            <p:ph type="body" idx="1"/>
          </p:nvPr>
        </p:nvSpPr>
        <p:spPr>
          <a:xfrm>
            <a:off x="190500" y="1058008"/>
            <a:ext cx="8763000" cy="5562600"/>
          </a:xfrm>
        </p:spPr>
        <p:txBody>
          <a:bodyPr/>
          <a:lstStyle/>
          <a:p>
            <a:pPr marL="457200" indent="-457200" eaLnBrk="1" hangingPunct="1">
              <a:spcBef>
                <a:spcPts val="0"/>
              </a:spcBef>
              <a:spcAft>
                <a:spcPts val="1600"/>
              </a:spcAft>
              <a:defRPr/>
            </a:pPr>
            <a:r>
              <a:rPr lang="en-US" dirty="0" err="1">
                <a:effectLst>
                  <a:outerShdw blurRad="38100" dist="38100" dir="2700000" algn="tl">
                    <a:srgbClr val="000000">
                      <a:alpha val="43137"/>
                    </a:srgbClr>
                  </a:outerShdw>
                </a:effectLst>
              </a:rPr>
              <a:t>Sabiduría</a:t>
            </a:r>
            <a:r>
              <a:rPr lang="en-US" dirty="0">
                <a:effectLst>
                  <a:outerShdw blurRad="38100" dist="38100" dir="2700000" algn="tl">
                    <a:srgbClr val="000000">
                      <a:alpha val="43137"/>
                    </a:srgbClr>
                  </a:outerShdw>
                </a:effectLst>
              </a:rPr>
              <a:t> (3:13–5:20)</a:t>
            </a:r>
          </a:p>
          <a:p>
            <a:pPr marL="914400" lvl="1" indent="-457200" eaLnBrk="1" hangingPunct="1">
              <a:spcBef>
                <a:spcPts val="0"/>
              </a:spcBef>
              <a:spcAft>
                <a:spcPts val="1600"/>
              </a:spcAft>
              <a:defRPr/>
            </a:pPr>
            <a:r>
              <a:rPr lang="en-US" dirty="0" err="1">
                <a:effectLst>
                  <a:outerShdw blurRad="38100" dist="38100" dir="2700000" algn="tl">
                    <a:srgbClr val="000000">
                      <a:alpha val="43137"/>
                    </a:srgbClr>
                  </a:outerShdw>
                </a:effectLst>
              </a:rPr>
              <a:t>Definición</a:t>
            </a:r>
            <a:r>
              <a:rPr lang="en-US" dirty="0">
                <a:effectLst>
                  <a:outerShdw blurRad="38100" dist="38100" dir="2700000" algn="tl">
                    <a:srgbClr val="000000">
                      <a:alpha val="43137"/>
                    </a:srgbClr>
                  </a:outerShdw>
                </a:effectLst>
              </a:rPr>
              <a:t> de la </a:t>
            </a:r>
            <a:r>
              <a:rPr lang="en-US" dirty="0" err="1">
                <a:effectLst>
                  <a:outerShdw blurRad="38100" dist="38100" dir="2700000" algn="tl">
                    <a:srgbClr val="000000">
                      <a:alpha val="43137"/>
                    </a:srgbClr>
                  </a:outerShdw>
                </a:effectLst>
              </a:rPr>
              <a:t>Sabiduría</a:t>
            </a:r>
            <a:r>
              <a:rPr lang="en-US" dirty="0">
                <a:effectLst>
                  <a:outerShdw blurRad="38100" dist="38100" dir="2700000" algn="tl">
                    <a:srgbClr val="000000">
                      <a:alpha val="43137"/>
                    </a:srgbClr>
                  </a:outerShdw>
                </a:effectLst>
              </a:rPr>
              <a:t> (3:13-18)</a:t>
            </a:r>
          </a:p>
          <a:p>
            <a:pPr marL="914400" lvl="1" indent="-457200" eaLnBrk="1" hangingPunct="1">
              <a:spcBef>
                <a:spcPts val="0"/>
              </a:spcBef>
              <a:spcAft>
                <a:spcPts val="1600"/>
              </a:spcAft>
              <a:defRPr/>
            </a:pPr>
            <a:r>
              <a:rPr lang="en-US" dirty="0" err="1">
                <a:effectLst>
                  <a:outerShdw blurRad="38100" dist="38100" dir="2700000" algn="tl">
                    <a:srgbClr val="000000">
                      <a:alpha val="43137"/>
                    </a:srgbClr>
                  </a:outerShdw>
                </a:effectLst>
              </a:rPr>
              <a:t>Espiritualidad</a:t>
            </a:r>
            <a:r>
              <a:rPr lang="en-US" dirty="0">
                <a:effectLst>
                  <a:outerShdw blurRad="38100" dist="38100" dir="2700000" algn="tl">
                    <a:srgbClr val="000000">
                      <a:alpha val="43137"/>
                    </a:srgbClr>
                  </a:outerShdw>
                </a:effectLst>
              </a:rPr>
              <a:t>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err="1">
                <a:effectLst>
                  <a:outerShdw blurRad="38100" dist="38100" dir="2700000" algn="tl">
                    <a:srgbClr val="000000">
                      <a:alpha val="43137"/>
                    </a:srgbClr>
                  </a:outerShdw>
                </a:effectLst>
              </a:rPr>
              <a:t>Uso</a:t>
            </a:r>
            <a:r>
              <a:rPr lang="en-US" dirty="0">
                <a:effectLst>
                  <a:outerShdw blurRad="38100" dist="38100" dir="2700000" algn="tl">
                    <a:srgbClr val="000000">
                      <a:alpha val="43137"/>
                    </a:srgbClr>
                  </a:outerShdw>
                </a:effectLst>
              </a:rPr>
              <a:t> de la </a:t>
            </a:r>
            <a:r>
              <a:rPr lang="en-US" dirty="0" err="1">
                <a:effectLst>
                  <a:outerShdw blurRad="38100" dist="38100" dir="2700000" algn="tl">
                    <a:srgbClr val="000000">
                      <a:alpha val="43137"/>
                    </a:srgbClr>
                  </a:outerShdw>
                </a:effectLst>
              </a:rPr>
              <a:t>riqueza</a:t>
            </a:r>
            <a:r>
              <a:rPr lang="en-US" dirty="0">
                <a:effectLst>
                  <a:outerShdw blurRad="38100" dist="38100" dir="2700000" algn="tl">
                    <a:srgbClr val="000000">
                      <a:alpha val="43137"/>
                    </a:srgbClr>
                  </a:outerShdw>
                </a:effectLst>
              </a:rPr>
              <a:t> (5:1-6)</a:t>
            </a:r>
          </a:p>
          <a:p>
            <a:pPr marL="914400" lvl="1" indent="-457200" eaLnBrk="1" hangingPunct="1">
              <a:spcBef>
                <a:spcPts val="0"/>
              </a:spcBef>
              <a:spcAft>
                <a:spcPts val="1600"/>
              </a:spcAft>
              <a:defRPr/>
            </a:pPr>
            <a:r>
              <a:rPr lang="es-ES" dirty="0">
                <a:effectLst>
                  <a:outerShdw blurRad="38100" dist="38100" dir="2700000" algn="tl">
                    <a:srgbClr val="000000">
                      <a:alpha val="43137"/>
                    </a:srgbClr>
                  </a:outerShdw>
                </a:effectLst>
              </a:rPr>
              <a:t>Esperando el regreso del Señor</a:t>
            </a:r>
            <a:r>
              <a:rPr lang="en-US" dirty="0">
                <a:effectLst>
                  <a:outerShdw blurRad="38100" dist="38100" dir="2700000" algn="tl">
                    <a:srgbClr val="000000">
                      <a:alpha val="43137"/>
                    </a:srgbClr>
                  </a:outerShdw>
                </a:effectLst>
              </a:rPr>
              <a:t> (5:7-12)</a:t>
            </a:r>
          </a:p>
          <a:p>
            <a:pPr marL="914400" lvl="1" indent="-457200" eaLnBrk="1" hangingPunct="1">
              <a:spcBef>
                <a:spcPts val="0"/>
              </a:spcBef>
              <a:spcAft>
                <a:spcPts val="1600"/>
              </a:spcAft>
              <a:defRPr/>
            </a:pPr>
            <a:r>
              <a:rPr lang="en-US" dirty="0" err="1">
                <a:effectLst>
                  <a:outerShdw blurRad="38100" dist="38100" dir="2700000" algn="tl">
                    <a:srgbClr val="000000">
                      <a:alpha val="43137"/>
                    </a:srgbClr>
                  </a:outerShdw>
                </a:effectLst>
              </a:rPr>
              <a:t>Oración</a:t>
            </a:r>
            <a:r>
              <a:rPr lang="en-US" dirty="0">
                <a:effectLst>
                  <a:outerShdw blurRad="38100" dist="38100" dir="2700000" algn="tl">
                    <a:srgbClr val="000000">
                      <a:alpha val="43137"/>
                    </a:srgbClr>
                  </a:outerShdw>
                </a:effectLst>
              </a:rPr>
              <a:t> (5:13-18)</a:t>
            </a:r>
          </a:p>
          <a:p>
            <a:pPr marL="914400" lvl="1" indent="-457200" eaLnBrk="1" hangingPunct="1">
              <a:spcBef>
                <a:spcPts val="0"/>
              </a:spcBef>
              <a:spcAft>
                <a:spcPts val="1600"/>
              </a:spcAft>
              <a:defRPr/>
            </a:pPr>
            <a:r>
              <a:rPr lang="en-US" dirty="0" err="1">
                <a:effectLst>
                  <a:outerShdw blurRad="38100" dist="38100" dir="2700000" algn="tl">
                    <a:srgbClr val="000000">
                      <a:alpha val="43137"/>
                    </a:srgbClr>
                  </a:outerShdw>
                </a:effectLst>
              </a:rPr>
              <a:t>Restauración</a:t>
            </a:r>
            <a:r>
              <a:rPr lang="en-US" dirty="0">
                <a:effectLst>
                  <a:outerShdw blurRad="38100" dist="38100" dir="2700000" algn="tl">
                    <a:srgbClr val="000000">
                      <a:alpha val="43137"/>
                    </a:srgbClr>
                  </a:outerShdw>
                </a:effectLst>
              </a:rPr>
              <a:t> del </a:t>
            </a:r>
            <a:r>
              <a:rPr lang="en-US" dirty="0" err="1">
                <a:effectLst>
                  <a:outerShdw blurRad="38100" dist="38100" dir="2700000" algn="tl">
                    <a:srgbClr val="000000">
                      <a:alpha val="43137"/>
                    </a:srgbClr>
                  </a:outerShdw>
                </a:effectLst>
              </a:rPr>
              <a:t>hermano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descarriado</a:t>
            </a:r>
            <a:r>
              <a:rPr lang="en-US"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(5:19-20)</a:t>
            </a:r>
          </a:p>
        </p:txBody>
      </p:sp>
      <p:pic>
        <p:nvPicPr>
          <p:cNvPr id="2" name="Picture 1">
            <a:extLst>
              <a:ext uri="{FF2B5EF4-FFF2-40B4-BE49-F238E27FC236}">
                <a16:creationId xmlns:a16="http://schemas.microsoft.com/office/drawing/2014/main" id="{64B1BCB2-7BF2-BB38-3923-8E4F9D80A3EE}"/>
              </a:ext>
            </a:extLst>
          </p:cNvPr>
          <p:cNvPicPr>
            <a:picLocks noChangeAspect="1"/>
          </p:cNvPicPr>
          <p:nvPr/>
        </p:nvPicPr>
        <p:blipFill>
          <a:blip r:embed="rId2"/>
          <a:stretch>
            <a:fillRect/>
          </a:stretch>
        </p:blipFill>
        <p:spPr>
          <a:xfrm>
            <a:off x="6096000" y="2627418"/>
            <a:ext cx="2689257" cy="1749637"/>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t>CONCLUSION</a:t>
            </a:r>
          </a:p>
        </p:txBody>
      </p:sp>
    </p:spTree>
    <p:extLst>
      <p:ext uri="{BB962C8B-B14F-4D97-AF65-F5344CB8AC3E}">
        <p14:creationId xmlns:p14="http://schemas.microsoft.com/office/powerpoint/2010/main" val="25028961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err="1">
                <a:effectLst>
                  <a:outerShdw blurRad="38100" dist="38100" dir="2700000" algn="tl">
                    <a:srgbClr val="000000">
                      <a:alpha val="43137"/>
                    </a:srgbClr>
                  </a:outerShdw>
                </a:effectLst>
                <a:cs typeface="Calibri" panose="020F0502020204030204" pitchFamily="34" charset="0"/>
              </a:rPr>
              <a:t>Respondiendo</a:t>
            </a:r>
            <a:r>
              <a:rPr lang="en-US" sz="3200" kern="1200" dirty="0">
                <a:effectLst>
                  <a:outerShdw blurRad="38100" dist="38100" dir="2700000" algn="tl">
                    <a:srgbClr val="000000">
                      <a:alpha val="43137"/>
                    </a:srgbClr>
                  </a:outerShdw>
                </a:effectLst>
                <a:cs typeface="Calibri" panose="020F0502020204030204" pitchFamily="34" charset="0"/>
              </a:rPr>
              <a:t> Once </a:t>
            </a:r>
            <a:r>
              <a:rPr lang="en-US" sz="3200" kern="1200" dirty="0" err="1">
                <a:effectLst>
                  <a:outerShdw blurRad="38100" dist="38100" dir="2700000" algn="tl">
                    <a:srgbClr val="000000">
                      <a:alpha val="43137"/>
                    </a:srgbClr>
                  </a:outerShdw>
                </a:effectLst>
                <a:cs typeface="Calibri" panose="020F0502020204030204" pitchFamily="34" charset="0"/>
              </a:rPr>
              <a:t>Preguntas</a:t>
            </a:r>
            <a:endParaRPr lang="en-US" sz="32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782023"/>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lo </a:t>
            </a:r>
            <a:r>
              <a:rPr lang="en-US" sz="2400" dirty="0" err="1">
                <a:effectLst>
                  <a:outerShdw blurRad="38100" dist="38100" dir="2700000" algn="tl">
                    <a:srgbClr val="000000">
                      <a:alpha val="43137"/>
                    </a:srgbClr>
                  </a:outerShdw>
                </a:effectLst>
                <a:cs typeface="Calibri" panose="020F0502020204030204" pitchFamily="34" charset="0"/>
              </a:rPr>
              <a:t>escribió</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Santiago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a:t>
            </a:r>
            <a:r>
              <a:rPr lang="en-US" sz="2400" dirty="0" err="1">
                <a:effectLst>
                  <a:outerShdw blurRad="38100" dist="38100" dir="2700000" algn="tl">
                    <a:srgbClr val="000000">
                      <a:alpha val="43137"/>
                    </a:srgbClr>
                  </a:outerShdw>
                </a:effectLst>
                <a:cs typeface="Calibri" panose="020F0502020204030204" pitchFamily="34" charset="0"/>
              </a:rPr>
              <a:t>Qué</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sabemos</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acerca</a:t>
            </a:r>
            <a:r>
              <a:rPr lang="en-US" sz="2400" dirty="0">
                <a:effectLst>
                  <a:outerShdw blurRad="38100" dist="38100" dir="2700000" algn="tl">
                    <a:srgbClr val="000000">
                      <a:alpha val="43137"/>
                    </a:srgbClr>
                  </a:outerShdw>
                </a:effectLst>
                <a:cs typeface="Calibri" panose="020F0502020204030204" pitchFamily="34" charset="0"/>
              </a:rPr>
              <a:t> del </a:t>
            </a:r>
            <a:r>
              <a:rPr lang="en-US" sz="2400" dirty="0" err="1">
                <a:effectLst>
                  <a:outerShdw blurRad="38100" dist="38100" dir="2700000" algn="tl">
                    <a:srgbClr val="000000">
                      <a:alpha val="43137"/>
                    </a:srgbClr>
                  </a:outerShdw>
                </a:effectLst>
                <a:cs typeface="Calibri" panose="020F0502020204030204" pitchFamily="34" charset="0"/>
              </a:rPr>
              <a:t>autor</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Es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el</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½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Hermano</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de Cristo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a:t>
            </a:r>
            <a:r>
              <a:rPr lang="en-US" sz="2400" dirty="0" err="1">
                <a:effectLst>
                  <a:outerShdw blurRad="38100" dist="38100" dir="2700000" algn="tl">
                    <a:srgbClr val="000000">
                      <a:alpha val="43137"/>
                    </a:srgbClr>
                  </a:outerShdw>
                </a:effectLst>
                <a:cs typeface="Calibri" panose="020F0502020204030204" pitchFamily="34" charset="0"/>
              </a:rPr>
              <a:t>fué</a:t>
            </a:r>
            <a:r>
              <a:rPr lang="en-US" sz="2400" dirty="0">
                <a:effectLst>
                  <a:outerShdw blurRad="38100" dist="38100" dir="2700000" algn="tl">
                    <a:srgbClr val="000000">
                      <a:alpha val="43137"/>
                    </a:srgbClr>
                  </a:outerShdw>
                </a:effectLst>
                <a:cs typeface="Calibri" panose="020F0502020204030204" pitchFamily="34" charset="0"/>
              </a:rPr>
              <a:t> la audiencia? –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Judios</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creyentes</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en</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la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¿Desde </a:t>
            </a:r>
            <a:r>
              <a:rPr lang="en-US" sz="2400" dirty="0" err="1">
                <a:effectLst>
                  <a:outerShdw blurRad="38100" dist="38100" dir="2700000" algn="tl">
                    <a:srgbClr val="000000">
                      <a:alpha val="43137"/>
                    </a:srgbClr>
                  </a:outerShdw>
                </a:effectLst>
                <a:cs typeface="Calibri" panose="020F0502020204030204" pitchFamily="34" charset="0"/>
              </a:rPr>
              <a:t>dónde</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fué</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escrito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Jerusalén</a:t>
            </a:r>
            <a:endPar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¿Cuando </a:t>
            </a:r>
            <a:r>
              <a:rPr lang="en-US" sz="2400" dirty="0" err="1">
                <a:effectLst>
                  <a:outerShdw blurRad="38100" dist="38100" dir="2700000" algn="tl">
                    <a:srgbClr val="000000">
                      <a:alpha val="43137"/>
                    </a:srgbClr>
                  </a:outerShdw>
                </a:effectLst>
                <a:cs typeface="Calibri" panose="020F0502020204030204" pitchFamily="34" charset="0"/>
              </a:rPr>
              <a:t>fué</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escrito</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el</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d.C.</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44‒47</a:t>
            </a:r>
          </a:p>
          <a:p>
            <a:pPr marL="688975" indent="-688975" eaLnBrk="1" hangingPunct="1">
              <a:spcBef>
                <a:spcPts val="0"/>
              </a:spcBef>
              <a:spcAft>
                <a:spcPts val="1200"/>
              </a:spcAft>
              <a:buSzPct val="100000"/>
              <a:buFont typeface="+mj-lt"/>
              <a:buAutoNum type="arabicParenR"/>
              <a:defRPr/>
            </a:pPr>
            <a:r>
              <a:rPr lang="es-ES" sz="2400" dirty="0">
                <a:effectLst>
                  <a:outerShdw blurRad="38100" dist="38100" dir="2700000" algn="tl">
                    <a:srgbClr val="000000">
                      <a:alpha val="43137"/>
                    </a:srgbClr>
                  </a:outerShdw>
                </a:effectLst>
                <a:cs typeface="Calibri" panose="020F0502020204030204" pitchFamily="34" charset="0"/>
              </a:rPr>
              <a:t>¿Cuál fue la ocasión del 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La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Práctica</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a:t>
            </a:r>
            <a:r>
              <a:rPr lang="en-US" sz="2400" dirty="0" err="1">
                <a:effectLst>
                  <a:outerShdw blurRad="38100" dist="38100" dir="2700000" algn="tl">
                    <a:srgbClr val="000000">
                      <a:alpha val="43137"/>
                    </a:srgbClr>
                  </a:outerShdw>
                </a:effectLst>
                <a:cs typeface="Calibri" panose="020F0502020204030204" pitchFamily="34" charset="0"/>
              </a:rPr>
              <a:t>el</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propósito</a:t>
            </a:r>
            <a:r>
              <a:rPr lang="en-US" sz="2400" dirty="0">
                <a:effectLst>
                  <a:outerShdw blurRad="38100" dist="38100" dir="2700000" algn="tl">
                    <a:srgbClr val="000000">
                      <a:alpha val="43137"/>
                    </a:srgbClr>
                  </a:outerShdw>
                </a:effectLst>
                <a:cs typeface="Calibri" panose="020F0502020204030204" pitchFamily="34" charset="0"/>
              </a:rPr>
              <a:t> del </a:t>
            </a:r>
            <a:r>
              <a:rPr lang="en-US" sz="2400" dirty="0" err="1">
                <a:effectLst>
                  <a:outerShdw blurRad="38100" dist="38100" dir="2700000" algn="tl">
                    <a:srgbClr val="000000">
                      <a:alpha val="43137"/>
                    </a:srgbClr>
                  </a:outerShdw>
                </a:effectLst>
                <a:cs typeface="Calibri" panose="020F0502020204030204" pitchFamily="34" charset="0"/>
              </a:rPr>
              <a:t>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Alcanzar</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la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práctica</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de la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justicia</a:t>
            </a:r>
            <a:endPar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 </a:t>
            </a:r>
            <a:r>
              <a:rPr lang="en-US" sz="2400" dirty="0" err="1">
                <a:effectLst>
                  <a:outerShdw blurRad="38100" dist="38100" dir="2700000" algn="tl">
                    <a:srgbClr val="000000">
                      <a:alpha val="43137"/>
                    </a:srgbClr>
                  </a:outerShdw>
                </a:effectLst>
                <a:cs typeface="Calibri" panose="020F0502020204030204" pitchFamily="34" charset="0"/>
              </a:rPr>
              <a:t>qué</a:t>
            </a:r>
            <a:r>
              <a:rPr lang="en-US" sz="2400" dirty="0">
                <a:effectLst>
                  <a:outerShdw blurRad="38100" dist="38100" dir="2700000" algn="tl">
                    <a:srgbClr val="000000">
                      <a:alpha val="43137"/>
                    </a:srgbClr>
                  </a:outerShdw>
                </a:effectLst>
                <a:cs typeface="Calibri" panose="020F0502020204030204" pitchFamily="34" charset="0"/>
              </a:rPr>
              <a:t> se </a:t>
            </a:r>
            <a:r>
              <a:rPr lang="en-US" sz="2400" dirty="0" err="1">
                <a:effectLst>
                  <a:outerShdw blurRad="38100" dist="38100" dir="2700000" algn="tl">
                    <a:srgbClr val="000000">
                      <a:alpha val="43137"/>
                    </a:srgbClr>
                  </a:outerShdw>
                </a:effectLst>
                <a:cs typeface="Calibri" panose="020F0502020204030204" pitchFamily="34" charset="0"/>
              </a:rPr>
              <a:t>trata</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el</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Práctica</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de </a:t>
            </a:r>
            <a:r>
              <a:rPr lang="en-US" sz="2400" b="1" u="sng" kern="1200">
                <a:solidFill>
                  <a:srgbClr val="FFFFCC"/>
                </a:solidFill>
                <a:effectLst>
                  <a:outerShdw blurRad="38100" dist="38100" dir="2700000" algn="tl">
                    <a:srgbClr val="000000">
                      <a:alpha val="43137"/>
                    </a:srgbClr>
                  </a:outerShdw>
                </a:effectLst>
                <a:cs typeface="Calibri" panose="020F0502020204030204" pitchFamily="34" charset="0"/>
              </a:rPr>
              <a:t>la Justicia</a:t>
            </a:r>
            <a:endPar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a:t>
            </a:r>
            <a:r>
              <a:rPr lang="en-US" sz="2400" dirty="0" err="1">
                <a:effectLst>
                  <a:outerShdw blurRad="38100" dist="38100" dir="2700000" algn="tl">
                    <a:srgbClr val="000000">
                      <a:alpha val="43137"/>
                    </a:srgbClr>
                  </a:outerShdw>
                </a:effectLst>
                <a:cs typeface="Calibri" panose="020F0502020204030204" pitchFamily="34" charset="0"/>
              </a:rPr>
              <a:t>el</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tema</a:t>
            </a:r>
            <a:r>
              <a:rPr lang="en-US" sz="2400" dirty="0">
                <a:effectLst>
                  <a:outerShdw blurRad="38100" dist="38100" dir="2700000" algn="tl">
                    <a:srgbClr val="000000">
                      <a:alpha val="43137"/>
                    </a:srgbClr>
                  </a:outerShdw>
                </a:effectLst>
                <a:cs typeface="Calibri" panose="020F0502020204030204" pitchFamily="34" charset="0"/>
              </a:rPr>
              <a:t> del </a:t>
            </a:r>
            <a:r>
              <a:rPr lang="en-US" sz="2400" dirty="0" err="1">
                <a:effectLst>
                  <a:outerShdw blurRad="38100" dist="38100" dir="2700000" algn="tl">
                    <a:srgbClr val="000000">
                      <a:alpha val="43137"/>
                    </a:srgbClr>
                  </a:outerShdw>
                </a:effectLst>
                <a:cs typeface="Calibri" panose="020F0502020204030204" pitchFamily="34" charset="0"/>
              </a:rPr>
              <a:t>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Vida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Diaria</a:t>
            </a:r>
            <a:endPar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a:t>
            </a:r>
            <a:r>
              <a:rPr lang="en-US" sz="2400" dirty="0" err="1">
                <a:effectLst>
                  <a:outerShdw blurRad="38100" dist="38100" dir="2700000" algn="tl">
                    <a:srgbClr val="000000">
                      <a:alpha val="43137"/>
                    </a:srgbClr>
                  </a:outerShdw>
                </a:effectLst>
                <a:cs typeface="Calibri" panose="020F0502020204030204" pitchFamily="34" charset="0"/>
              </a:rPr>
              <a:t>Qué</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hace</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este</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libro</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diferente</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Sentido</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Práctico</a:t>
            </a:r>
            <a:endPar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a:t>
            </a:r>
            <a:r>
              <a:rPr lang="en-US" sz="2400" dirty="0" err="1">
                <a:effectLst>
                  <a:outerShdw blurRad="38100" dist="38100" dir="2700000" algn="tl">
                    <a:srgbClr val="000000">
                      <a:alpha val="43137"/>
                    </a:srgbClr>
                  </a:outerShdw>
                </a:effectLst>
                <a:cs typeface="Calibri" panose="020F0502020204030204" pitchFamily="34" charset="0"/>
              </a:rPr>
              <a:t>Cómo</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está</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organizado</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el</a:t>
            </a:r>
            <a:r>
              <a:rPr lang="en-US" sz="2400" dirty="0">
                <a:effectLst>
                  <a:outerShdw blurRad="38100" dist="38100" dir="2700000" algn="tl">
                    <a:srgbClr val="000000">
                      <a:alpha val="43137"/>
                    </a:srgbClr>
                  </a:outerShdw>
                </a:effectLst>
                <a:cs typeface="Calibri" panose="020F0502020204030204" pitchFamily="34" charset="0"/>
              </a:rPr>
              <a:t> </a:t>
            </a:r>
            <a:r>
              <a:rPr lang="en-US" sz="2400" dirty="0" err="1">
                <a:effectLst>
                  <a:outerShdw blurRad="38100" dist="38100" dir="2700000" algn="tl">
                    <a:srgbClr val="000000">
                      <a:alpha val="43137"/>
                    </a:srgbClr>
                  </a:outerShdw>
                </a:effectLst>
                <a:cs typeface="Calibri" panose="020F0502020204030204" pitchFamily="34" charset="0"/>
              </a:rPr>
              <a:t>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Fe y </a:t>
            </a:r>
            <a:r>
              <a:rPr lang="en-US" sz="2400" b="1" u="sng" kern="1200" dirty="0" err="1">
                <a:solidFill>
                  <a:srgbClr val="FFFFCC"/>
                </a:solidFill>
                <a:effectLst>
                  <a:outerShdw blurRad="38100" dist="38100" dir="2700000" algn="tl">
                    <a:srgbClr val="000000">
                      <a:alpha val="43137"/>
                    </a:srgbClr>
                  </a:outerShdw>
                </a:effectLst>
                <a:cs typeface="Calibri" panose="020F0502020204030204" pitchFamily="34" charset="0"/>
              </a:rPr>
              <a:t>Sabiduría</a:t>
            </a:r>
            <a:endPar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602" y="76200"/>
            <a:ext cx="1385593" cy="121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37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5E1F672-7B7A-4239-99F8-EA3938CCF04D}"/>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Paternidad</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Literaria</a:t>
            </a:r>
            <a:endParaRPr lang="en-US" altLang="en-US" sz="3600" dirty="0">
              <a:effectLst>
                <a:outerShdw blurRad="38100" dist="38100" dir="2700000" algn="tl">
                  <a:srgbClr val="000000">
                    <a:alpha val="43137"/>
                  </a:srgbClr>
                </a:outerShdw>
              </a:effectLst>
            </a:endParaRPr>
          </a:p>
        </p:txBody>
      </p:sp>
      <p:sp>
        <p:nvSpPr>
          <p:cNvPr id="4099" name="Rectangle 3">
            <a:extLst>
              <a:ext uri="{FF2B5EF4-FFF2-40B4-BE49-F238E27FC236}">
                <a16:creationId xmlns:a16="http://schemas.microsoft.com/office/drawing/2014/main" id="{E33BC82E-CBB4-414C-9433-F6C16940E45D}"/>
              </a:ext>
            </a:extLst>
          </p:cNvPr>
          <p:cNvSpPr>
            <a:spLocks noGrp="1" noChangeArrowheads="1"/>
          </p:cNvSpPr>
          <p:nvPr>
            <p:ph type="body" idx="1"/>
          </p:nvPr>
        </p:nvSpPr>
        <p:spPr>
          <a:xfrm>
            <a:off x="838200" y="1371600"/>
            <a:ext cx="7467600" cy="35052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Padre de Judas (No </a:t>
            </a:r>
            <a:r>
              <a:rPr lang="en-US" dirty="0" err="1">
                <a:effectLst>
                  <a:outerShdw blurRad="38100" dist="38100" dir="2700000" algn="tl">
                    <a:srgbClr val="000000">
                      <a:alpha val="43137"/>
                    </a:srgbClr>
                  </a:outerShdw>
                </a:effectLst>
              </a:rPr>
              <a:t>el</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Iscariote</a:t>
            </a:r>
            <a:r>
              <a:rPr lang="en-US" dirty="0">
                <a:effectLst>
                  <a:outerShdw blurRad="38100" dist="38100" dir="2700000" algn="tl">
                    <a:srgbClr val="000000">
                      <a:alpha val="43137"/>
                    </a:srgbClr>
                  </a:outerShdw>
                </a:effectLst>
              </a:rPr>
              <a:t>)</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El </a:t>
            </a:r>
            <a:r>
              <a:rPr lang="en-US" b="1" u="sng" dirty="0" err="1">
                <a:solidFill>
                  <a:srgbClr val="FFFFCC"/>
                </a:solidFill>
                <a:effectLst>
                  <a:outerShdw blurRad="38100" dist="38100" dir="2700000" algn="tl">
                    <a:srgbClr val="000000">
                      <a:alpha val="43137"/>
                    </a:srgbClr>
                  </a:outerShdw>
                </a:effectLst>
              </a:rPr>
              <a:t>hijo</a:t>
            </a:r>
            <a:r>
              <a:rPr lang="en-US" b="1" u="sng" dirty="0">
                <a:solidFill>
                  <a:srgbClr val="FFFFCC"/>
                </a:solidFill>
                <a:effectLst>
                  <a:outerShdw blurRad="38100" dist="38100" dir="2700000" algn="tl">
                    <a:srgbClr val="000000">
                      <a:alpha val="43137"/>
                    </a:srgbClr>
                  </a:outerShdw>
                </a:effectLst>
              </a:rPr>
              <a:t> de </a:t>
            </a:r>
            <a:r>
              <a:rPr lang="en-US" b="1" u="sng" dirty="0" err="1">
                <a:solidFill>
                  <a:srgbClr val="FFFFCC"/>
                </a:solidFill>
                <a:effectLst>
                  <a:outerShdw blurRad="38100" dist="38100" dir="2700000" algn="tl">
                    <a:srgbClr val="000000">
                      <a:alpha val="43137"/>
                    </a:srgbClr>
                  </a:outerShdw>
                </a:effectLst>
              </a:rPr>
              <a:t>Alfeo</a:t>
            </a:r>
            <a:endParaRPr lang="en-US" b="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3600"/>
              </a:spcAft>
              <a:defRPr/>
            </a:pPr>
            <a:r>
              <a:rPr lang="es-ES" dirty="0">
                <a:effectLst>
                  <a:outerShdw blurRad="38100" dist="38100" dir="2700000" algn="tl">
                    <a:srgbClr val="000000">
                      <a:alpha val="43137"/>
                    </a:srgbClr>
                  </a:outerShdw>
                </a:effectLst>
              </a:rPr>
              <a:t>Hijo de Zebedeo y hermano de Juan</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El </a:t>
            </a:r>
            <a:r>
              <a:rPr lang="en-US" dirty="0" err="1">
                <a:effectLst>
                  <a:outerShdw blurRad="38100" dist="38100" dir="2700000" algn="tl">
                    <a:srgbClr val="000000">
                      <a:alpha val="43137"/>
                    </a:srgbClr>
                  </a:outerShdw>
                </a:effectLst>
              </a:rPr>
              <a:t>hermanastro</a:t>
            </a:r>
            <a:r>
              <a:rPr lang="en-US" dirty="0">
                <a:effectLst>
                  <a:outerShdw blurRad="38100" dist="38100" dir="2700000" algn="tl">
                    <a:srgbClr val="000000">
                      <a:alpha val="43137"/>
                    </a:srgbClr>
                  </a:outerShdw>
                </a:effectLst>
              </a:rPr>
              <a:t> de Cristo</a:t>
            </a:r>
          </a:p>
        </p:txBody>
      </p:sp>
      <p:pic>
        <p:nvPicPr>
          <p:cNvPr id="2" name="Picture 1">
            <a:extLst>
              <a:ext uri="{FF2B5EF4-FFF2-40B4-BE49-F238E27FC236}">
                <a16:creationId xmlns:a16="http://schemas.microsoft.com/office/drawing/2014/main" id="{8F313AAC-81C9-9D0B-A6C6-7A32CD216BA5}"/>
              </a:ext>
            </a:extLst>
          </p:cNvPr>
          <p:cNvPicPr>
            <a:picLocks noChangeAspect="1"/>
          </p:cNvPicPr>
          <p:nvPr/>
        </p:nvPicPr>
        <p:blipFill>
          <a:blip r:embed="rId2"/>
          <a:stretch>
            <a:fillRect/>
          </a:stretch>
        </p:blipFill>
        <p:spPr>
          <a:xfrm>
            <a:off x="3053964" y="4846296"/>
            <a:ext cx="2965836" cy="1929580"/>
          </a:xfrm>
          <a:prstGeom prst="rect">
            <a:avLst/>
          </a:prstGeom>
        </p:spPr>
      </p:pic>
    </p:spTree>
    <p:extLst>
      <p:ext uri="{BB962C8B-B14F-4D97-AF65-F5344CB8AC3E}">
        <p14:creationId xmlns:p14="http://schemas.microsoft.com/office/powerpoint/2010/main" val="3143846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5E1F672-7B7A-4239-99F8-EA3938CCF04D}"/>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err="1">
                <a:effectLst>
                  <a:outerShdw blurRad="38100" dist="38100" dir="2700000" algn="tl">
                    <a:srgbClr val="000000">
                      <a:alpha val="43137"/>
                    </a:srgbClr>
                  </a:outerShdw>
                </a:effectLst>
              </a:rPr>
              <a:t>Paternidad</a:t>
            </a:r>
            <a:r>
              <a:rPr lang="en-US" altLang="en-US" sz="3600" dirty="0">
                <a:effectLst>
                  <a:outerShdw blurRad="38100" dist="38100" dir="2700000" algn="tl">
                    <a:srgbClr val="000000">
                      <a:alpha val="43137"/>
                    </a:srgbClr>
                  </a:outerShdw>
                </a:effectLst>
              </a:rPr>
              <a:t> </a:t>
            </a:r>
            <a:r>
              <a:rPr lang="en-US" altLang="en-US" sz="3600" dirty="0" err="1">
                <a:effectLst>
                  <a:outerShdw blurRad="38100" dist="38100" dir="2700000" algn="tl">
                    <a:srgbClr val="000000">
                      <a:alpha val="43137"/>
                    </a:srgbClr>
                  </a:outerShdw>
                </a:effectLst>
              </a:rPr>
              <a:t>Literaria</a:t>
            </a:r>
            <a:endParaRPr lang="en-US" altLang="en-US" sz="3600" dirty="0">
              <a:effectLst>
                <a:outerShdw blurRad="38100" dist="38100" dir="2700000" algn="tl">
                  <a:srgbClr val="000000">
                    <a:alpha val="43137"/>
                  </a:srgbClr>
                </a:outerShdw>
              </a:effectLst>
            </a:endParaRPr>
          </a:p>
        </p:txBody>
      </p:sp>
      <p:sp>
        <p:nvSpPr>
          <p:cNvPr id="4099" name="Rectangle 3">
            <a:extLst>
              <a:ext uri="{FF2B5EF4-FFF2-40B4-BE49-F238E27FC236}">
                <a16:creationId xmlns:a16="http://schemas.microsoft.com/office/drawing/2014/main" id="{E33BC82E-CBB4-414C-9433-F6C16940E45D}"/>
              </a:ext>
            </a:extLst>
          </p:cNvPr>
          <p:cNvSpPr>
            <a:spLocks noGrp="1" noChangeArrowheads="1"/>
          </p:cNvSpPr>
          <p:nvPr>
            <p:ph type="body" idx="1"/>
          </p:nvPr>
        </p:nvSpPr>
        <p:spPr>
          <a:xfrm>
            <a:off x="838200" y="1371600"/>
            <a:ext cx="7467600" cy="35052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Padre de Judas (No </a:t>
            </a:r>
            <a:r>
              <a:rPr lang="en-US" dirty="0" err="1">
                <a:effectLst>
                  <a:outerShdw blurRad="38100" dist="38100" dir="2700000" algn="tl">
                    <a:srgbClr val="000000">
                      <a:alpha val="43137"/>
                    </a:srgbClr>
                  </a:outerShdw>
                </a:effectLst>
              </a:rPr>
              <a:t>el</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Iscariote</a:t>
            </a:r>
            <a:r>
              <a:rPr lang="en-US" dirty="0">
                <a:effectLst>
                  <a:outerShdw blurRad="38100" dist="38100" dir="2700000" algn="tl">
                    <a:srgbClr val="000000">
                      <a:alpha val="43137"/>
                    </a:srgbClr>
                  </a:outerShdw>
                </a:effectLst>
              </a:rPr>
              <a:t>)</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El </a:t>
            </a:r>
            <a:r>
              <a:rPr lang="en-US" dirty="0" err="1">
                <a:effectLst>
                  <a:outerShdw blurRad="38100" dist="38100" dir="2700000" algn="tl">
                    <a:srgbClr val="000000">
                      <a:alpha val="43137"/>
                    </a:srgbClr>
                  </a:outerShdw>
                </a:effectLst>
              </a:rPr>
              <a:t>hijo</a:t>
            </a:r>
            <a:r>
              <a:rPr lang="en-US" dirty="0">
                <a:effectLst>
                  <a:outerShdw blurRad="38100" dist="38100" dir="2700000" algn="tl">
                    <a:srgbClr val="000000">
                      <a:alpha val="43137"/>
                    </a:srgbClr>
                  </a:outerShdw>
                </a:effectLst>
              </a:rPr>
              <a:t> de </a:t>
            </a:r>
            <a:r>
              <a:rPr lang="en-US" dirty="0" err="1">
                <a:effectLst>
                  <a:outerShdw blurRad="38100" dist="38100" dir="2700000" algn="tl">
                    <a:srgbClr val="000000">
                      <a:alpha val="43137"/>
                    </a:srgbClr>
                  </a:outerShdw>
                </a:effectLst>
              </a:rPr>
              <a:t>Alfeo</a:t>
            </a:r>
            <a:endParaRPr lang="en-US" dirty="0">
              <a:effectLst>
                <a:outerShdw blurRad="38100" dist="38100" dir="2700000" algn="tl">
                  <a:srgbClr val="000000">
                    <a:alpha val="43137"/>
                  </a:srgbClr>
                </a:outerShdw>
              </a:effectLst>
            </a:endParaRPr>
          </a:p>
          <a:p>
            <a:pPr marL="457200" indent="-457200" eaLnBrk="1" hangingPunct="1">
              <a:spcBef>
                <a:spcPts val="0"/>
              </a:spcBef>
              <a:spcAft>
                <a:spcPts val="3600"/>
              </a:spcAft>
              <a:defRPr/>
            </a:pPr>
            <a:r>
              <a:rPr lang="es-ES" b="1" u="sng" dirty="0">
                <a:solidFill>
                  <a:srgbClr val="FFFFCC"/>
                </a:solidFill>
                <a:effectLst>
                  <a:outerShdw blurRad="38100" dist="38100" dir="2700000" algn="tl">
                    <a:srgbClr val="000000">
                      <a:alpha val="43137"/>
                    </a:srgbClr>
                  </a:outerShdw>
                </a:effectLst>
              </a:rPr>
              <a:t>Hijo de Zebedeo y hermano de Juan</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El </a:t>
            </a:r>
            <a:r>
              <a:rPr lang="en-US" dirty="0" err="1">
                <a:effectLst>
                  <a:outerShdw blurRad="38100" dist="38100" dir="2700000" algn="tl">
                    <a:srgbClr val="000000">
                      <a:alpha val="43137"/>
                    </a:srgbClr>
                  </a:outerShdw>
                </a:effectLst>
              </a:rPr>
              <a:t>hermanastro</a:t>
            </a:r>
            <a:r>
              <a:rPr lang="en-US" dirty="0">
                <a:effectLst>
                  <a:outerShdw blurRad="38100" dist="38100" dir="2700000" algn="tl">
                    <a:srgbClr val="000000">
                      <a:alpha val="43137"/>
                    </a:srgbClr>
                  </a:outerShdw>
                </a:effectLst>
              </a:rPr>
              <a:t> de Cristo</a:t>
            </a:r>
          </a:p>
        </p:txBody>
      </p:sp>
      <p:pic>
        <p:nvPicPr>
          <p:cNvPr id="2" name="Picture 1">
            <a:extLst>
              <a:ext uri="{FF2B5EF4-FFF2-40B4-BE49-F238E27FC236}">
                <a16:creationId xmlns:a16="http://schemas.microsoft.com/office/drawing/2014/main" id="{942952CE-E506-C8AA-988A-55734DE39FFB}"/>
              </a:ext>
            </a:extLst>
          </p:cNvPr>
          <p:cNvPicPr>
            <a:picLocks noChangeAspect="1"/>
          </p:cNvPicPr>
          <p:nvPr/>
        </p:nvPicPr>
        <p:blipFill>
          <a:blip r:embed="rId2"/>
          <a:stretch>
            <a:fillRect/>
          </a:stretch>
        </p:blipFill>
        <p:spPr>
          <a:xfrm>
            <a:off x="3053965" y="4895871"/>
            <a:ext cx="2889636" cy="1880004"/>
          </a:xfrm>
          <a:prstGeom prst="rect">
            <a:avLst/>
          </a:prstGeom>
        </p:spPr>
      </p:pic>
    </p:spTree>
    <p:extLst>
      <p:ext uri="{BB962C8B-B14F-4D97-AF65-F5344CB8AC3E}">
        <p14:creationId xmlns:p14="http://schemas.microsoft.com/office/powerpoint/2010/main" val="139181036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11324</TotalTime>
  <Words>2414</Words>
  <Application>Microsoft Office PowerPoint</Application>
  <PresentationFormat>On-screen Show (4:3)</PresentationFormat>
  <Paragraphs>458</Paragraphs>
  <Slides>78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78</vt:i4>
      </vt:variant>
    </vt:vector>
  </HeadingPairs>
  <TitlesOfParts>
    <vt:vector size="85" baseType="lpstr">
      <vt:lpstr>Calibri</vt:lpstr>
      <vt:lpstr>Lucida Handwriting</vt:lpstr>
      <vt:lpstr>Times New Roman</vt:lpstr>
      <vt:lpstr>Vladimir Script</vt:lpstr>
      <vt:lpstr>Wingdings</vt:lpstr>
      <vt:lpstr>Azure</vt:lpstr>
      <vt:lpstr>1_Azure</vt:lpstr>
      <vt:lpstr>PowerPoint Presentation</vt:lpstr>
      <vt:lpstr>Panorama</vt:lpstr>
      <vt:lpstr>Panorama</vt:lpstr>
      <vt:lpstr>PowerPoint Presentation</vt:lpstr>
      <vt:lpstr>PowerPoint Presentation</vt:lpstr>
      <vt:lpstr>Paternidad Literaria</vt:lpstr>
      <vt:lpstr>Paternidad Literaria</vt:lpstr>
      <vt:lpstr>Paternidad Literaria</vt:lpstr>
      <vt:lpstr>Paternidad Literaria</vt:lpstr>
      <vt:lpstr>Paternidad Literaria</vt:lpstr>
      <vt:lpstr>PowerPoint Presentation</vt:lpstr>
      <vt:lpstr>Argumentos como autor contra Santiago, el hermano de Cristo</vt:lpstr>
      <vt:lpstr>Argumentos como Autor contra Santiago, el Hermano de Cristo</vt:lpstr>
      <vt:lpstr>Argumentos como Autor contra Santiago, el Hermano de Cristo</vt:lpstr>
      <vt:lpstr>Argumentos como Autor contra Santiago, el Hermano de Cristo</vt:lpstr>
      <vt:lpstr>Panorama</vt:lpstr>
      <vt:lpstr>Biografía de Santiago</vt:lpstr>
      <vt:lpstr>PowerPoint Presentation</vt:lpstr>
      <vt:lpstr>Panorama</vt:lpstr>
      <vt:lpstr>Audiencia</vt:lpstr>
      <vt:lpstr>Audiencia</vt:lpstr>
      <vt:lpstr>PowerPoint Presentation</vt:lpstr>
      <vt:lpstr>Audiencia</vt:lpstr>
      <vt:lpstr>PowerPoint Presentation</vt:lpstr>
      <vt:lpstr>PowerPoint Presentation</vt:lpstr>
      <vt:lpstr>Audiencia</vt:lpstr>
      <vt:lpstr>PowerPoint Presentation</vt:lpstr>
      <vt:lpstr>Mapa del Antiguo Cercano Oriente</vt:lpstr>
      <vt:lpstr>Mapa del Antiguo Cercano Oriente</vt:lpstr>
      <vt:lpstr>Josephus Antiguedades Judias, 15.2.2</vt:lpstr>
      <vt:lpstr>PowerPoint Presentation</vt:lpstr>
      <vt:lpstr>Mapa del Antiguo Cercano Oriente</vt:lpstr>
      <vt:lpstr>Audiencia</vt:lpstr>
      <vt:lpstr>PowerPoint Presentation</vt:lpstr>
      <vt:lpstr>Panorama</vt:lpstr>
      <vt:lpstr>Lugar de Escritura</vt:lpstr>
      <vt:lpstr>Mapa del Antiguo Cercano Oriente</vt:lpstr>
      <vt:lpstr>PowerPoint Presentation</vt:lpstr>
      <vt:lpstr>Panorama</vt:lpstr>
      <vt:lpstr>Fecha (d.C 44-47)</vt:lpstr>
      <vt:lpstr>Fecha (d.C 44-47)</vt:lpstr>
      <vt:lpstr>Fecha (d.C 44-47)</vt:lpstr>
      <vt:lpstr>Fecha (d.C 44-47)</vt:lpstr>
      <vt:lpstr>Fecha (d.C 44-47)</vt:lpstr>
      <vt:lpstr>PowerPoint Presentation</vt:lpstr>
      <vt:lpstr>Fecha (d.C 44-47)</vt:lpstr>
      <vt:lpstr>Fecha (d.C 44-47)</vt:lpstr>
      <vt:lpstr>PowerPoint Presentation</vt:lpstr>
      <vt:lpstr>Fecha (d.C 44-47)</vt:lpstr>
      <vt:lpstr>PowerPoint Presentation</vt:lpstr>
      <vt:lpstr>Cartas de Pablo - Orden</vt:lpstr>
      <vt:lpstr>Panorama</vt:lpstr>
      <vt:lpstr>Ocasión</vt:lpstr>
      <vt:lpstr>Ocasión</vt:lpstr>
      <vt:lpstr>PowerPoint Presentation</vt:lpstr>
      <vt:lpstr>PowerPoint Presentation</vt:lpstr>
      <vt:lpstr>Ocasión</vt:lpstr>
      <vt:lpstr>Ocasión</vt:lpstr>
      <vt:lpstr>PowerPoint Presentation</vt:lpstr>
      <vt:lpstr>JUICIOS DE ISRAEL</vt:lpstr>
      <vt:lpstr>Ocasión</vt:lpstr>
      <vt:lpstr>Panorama</vt:lpstr>
      <vt:lpstr>Propósito</vt:lpstr>
      <vt:lpstr>Panorama</vt:lpstr>
      <vt:lpstr>Mensage</vt:lpstr>
      <vt:lpstr>Panorama</vt:lpstr>
      <vt:lpstr>Temas</vt:lpstr>
      <vt:lpstr>El Escritor/Apostol de…</vt:lpstr>
      <vt:lpstr>Panorama</vt:lpstr>
      <vt:lpstr>PowerPoint Presentation</vt:lpstr>
      <vt:lpstr>Panorama</vt:lpstr>
      <vt:lpstr>ESTRUCTURA DE SANTIAGO</vt:lpstr>
      <vt:lpstr>ESTRUCTURA DE SANTIAGO</vt:lpstr>
      <vt:lpstr>Estructura</vt:lpstr>
      <vt:lpstr>ESTRUCTURA DE SANTIAGO</vt:lpstr>
      <vt:lpstr>Estructura</vt:lpstr>
      <vt:lpstr>CONCLUSION</vt:lpstr>
      <vt:lpstr>Respondiendo Once Preguntas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001 - Introduction to James</dc:title>
  <dc:subject>James</dc:subject>
  <dc:creator>A. Woods</dc:creator>
  <cp:lastModifiedBy>Claudia Mora</cp:lastModifiedBy>
  <cp:revision>74</cp:revision>
  <cp:lastPrinted>2020-09-01T15:20:12Z</cp:lastPrinted>
  <dcterms:created xsi:type="dcterms:W3CDTF">2009-02-05T03:17:51Z</dcterms:created>
  <dcterms:modified xsi:type="dcterms:W3CDTF">2024-09-17T20:25:27Z</dcterms:modified>
</cp:coreProperties>
</file>