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8"/>
  </p:notesMasterIdLst>
  <p:handoutMasterIdLst>
    <p:handoutMasterId r:id="rId59"/>
  </p:handoutMasterIdLst>
  <p:sldIdLst>
    <p:sldId id="2094" r:id="rId2"/>
    <p:sldId id="9505" r:id="rId3"/>
    <p:sldId id="11096" r:id="rId4"/>
    <p:sldId id="11755" r:id="rId5"/>
    <p:sldId id="11756" r:id="rId6"/>
    <p:sldId id="11757" r:id="rId7"/>
    <p:sldId id="11760" r:id="rId8"/>
    <p:sldId id="11761" r:id="rId9"/>
    <p:sldId id="11840" r:id="rId10"/>
    <p:sldId id="11762" r:id="rId11"/>
    <p:sldId id="10552" r:id="rId12"/>
    <p:sldId id="10553" r:id="rId13"/>
    <p:sldId id="10554" r:id="rId14"/>
    <p:sldId id="11758" r:id="rId15"/>
    <p:sldId id="11768" r:id="rId16"/>
    <p:sldId id="11798" r:id="rId17"/>
    <p:sldId id="11799" r:id="rId18"/>
    <p:sldId id="11801" r:id="rId19"/>
    <p:sldId id="11800" r:id="rId20"/>
    <p:sldId id="11841" r:id="rId21"/>
    <p:sldId id="11842" r:id="rId22"/>
    <p:sldId id="11802" r:id="rId23"/>
    <p:sldId id="11803" r:id="rId24"/>
    <p:sldId id="11804" r:id="rId25"/>
    <p:sldId id="11805" r:id="rId26"/>
    <p:sldId id="11806" r:id="rId27"/>
    <p:sldId id="11778" r:id="rId28"/>
    <p:sldId id="11779" r:id="rId29"/>
    <p:sldId id="11819" r:id="rId30"/>
    <p:sldId id="11820" r:id="rId31"/>
    <p:sldId id="11780" r:id="rId32"/>
    <p:sldId id="11843" r:id="rId33"/>
    <p:sldId id="11781" r:id="rId34"/>
    <p:sldId id="10974" r:id="rId35"/>
    <p:sldId id="11551" r:id="rId36"/>
    <p:sldId id="11821" r:id="rId37"/>
    <p:sldId id="11759" r:id="rId38"/>
    <p:sldId id="11763" r:id="rId39"/>
    <p:sldId id="11764" r:id="rId40"/>
    <p:sldId id="11825" r:id="rId41"/>
    <p:sldId id="11765" r:id="rId42"/>
    <p:sldId id="11766" r:id="rId43"/>
    <p:sldId id="9902" r:id="rId44"/>
    <p:sldId id="354" r:id="rId45"/>
    <p:sldId id="11826" r:id="rId46"/>
    <p:sldId id="11827" r:id="rId47"/>
    <p:sldId id="11828" r:id="rId48"/>
    <p:sldId id="11830" r:id="rId49"/>
    <p:sldId id="11831" r:id="rId50"/>
    <p:sldId id="11833" r:id="rId51"/>
    <p:sldId id="11834" r:id="rId52"/>
    <p:sldId id="11767" r:id="rId53"/>
    <p:sldId id="10522" r:id="rId54"/>
    <p:sldId id="11838" r:id="rId55"/>
    <p:sldId id="11839" r:id="rId56"/>
    <p:sldId id="10524" r:id="rId57"/>
  </p:sldIdLst>
  <p:sldSz cx="12192000" cy="6858000"/>
  <p:notesSz cx="7315200" cy="9601200"/>
  <p:custDataLst>
    <p:tags r:id="rId60"/>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66"/>
    <a:srgbClr val="008000"/>
    <a:srgbClr val="CC66FF"/>
    <a:srgbClr val="00FF00"/>
    <a:srgbClr val="99FFCC"/>
    <a:srgbClr val="FF99FF"/>
    <a:srgbClr val="FF00FF"/>
    <a:srgbClr val="00CCFF"/>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87" autoAdjust="0"/>
    <p:restoredTop sz="96191" autoAdjust="0"/>
  </p:normalViewPr>
  <p:slideViewPr>
    <p:cSldViewPr>
      <p:cViewPr varScale="1">
        <p:scale>
          <a:sx n="137" d="100"/>
          <a:sy n="137" d="100"/>
        </p:scale>
        <p:origin x="92" y="39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13" d="100"/>
          <a:sy n="113" d="100"/>
        </p:scale>
        <p:origin x="4416" y="8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gs" Target="tags/tag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A2A682CA-43AC-4B06-BE45-C6824FB815FB}"/>
    <pc:docChg chg="custSel addSld delSld modSld replTag delTag">
      <pc:chgData name="Jim McGowan" userId="e2c7446dd3aca506" providerId="LiveId" clId="{A2A682CA-43AC-4B06-BE45-C6824FB815FB}" dt="2024-07-13T21:37:00.688" v="300"/>
      <pc:docMkLst>
        <pc:docMk/>
      </pc:docMkLst>
      <pc:sldChg chg="modSp mod">
        <pc:chgData name="Jim McGowan" userId="e2c7446dd3aca506" providerId="LiveId" clId="{A2A682CA-43AC-4B06-BE45-C6824FB815FB}" dt="2024-07-13T21:23:11.089" v="202"/>
        <pc:sldMkLst>
          <pc:docMk/>
          <pc:sldMk cId="0" sldId="300"/>
        </pc:sldMkLst>
        <pc:spChg chg="mod">
          <ac:chgData name="Jim McGowan" userId="e2c7446dd3aca506" providerId="LiveId" clId="{A2A682CA-43AC-4B06-BE45-C6824FB815FB}" dt="2024-07-13T21:23:11.089" v="202"/>
          <ac:spMkLst>
            <pc:docMk/>
            <pc:sldMk cId="0" sldId="300"/>
            <ac:spMk id="58372" creationId="{B878B278-2ED3-F380-BE07-8657CBAD0960}"/>
          </ac:spMkLst>
        </pc:spChg>
      </pc:sldChg>
      <pc:sldChg chg="modSp mod">
        <pc:chgData name="Jim McGowan" userId="e2c7446dd3aca506" providerId="LiveId" clId="{A2A682CA-43AC-4B06-BE45-C6824FB815FB}" dt="2024-07-13T21:26:06.874" v="225" actId="255"/>
        <pc:sldMkLst>
          <pc:docMk/>
          <pc:sldMk cId="0" sldId="337"/>
        </pc:sldMkLst>
        <pc:spChg chg="mod">
          <ac:chgData name="Jim McGowan" userId="e2c7446dd3aca506" providerId="LiveId" clId="{A2A682CA-43AC-4B06-BE45-C6824FB815FB}" dt="2024-07-13T21:24:34.863" v="208" actId="404"/>
          <ac:spMkLst>
            <pc:docMk/>
            <pc:sldMk cId="0" sldId="337"/>
            <ac:spMk id="2" creationId="{0426777D-C3C0-4103-B3EF-8DD03F2D0191}"/>
          </ac:spMkLst>
        </pc:spChg>
        <pc:spChg chg="mod">
          <ac:chgData name="Jim McGowan" userId="e2c7446dd3aca506" providerId="LiveId" clId="{A2A682CA-43AC-4B06-BE45-C6824FB815FB}" dt="2024-07-13T21:26:06.874" v="225" actId="255"/>
          <ac:spMkLst>
            <pc:docMk/>
            <pc:sldMk cId="0" sldId="337"/>
            <ac:spMk id="45059" creationId="{9DB8EC1D-3E22-4188-86AC-B8CA9A77709A}"/>
          </ac:spMkLst>
        </pc:spChg>
      </pc:sldChg>
      <pc:sldChg chg="modSp mod">
        <pc:chgData name="Jim McGowan" userId="e2c7446dd3aca506" providerId="LiveId" clId="{A2A682CA-43AC-4B06-BE45-C6824FB815FB}" dt="2024-07-13T21:35:06.619" v="291" actId="255"/>
        <pc:sldMkLst>
          <pc:docMk/>
          <pc:sldMk cId="988754284" sldId="550"/>
        </pc:sldMkLst>
        <pc:spChg chg="mod">
          <ac:chgData name="Jim McGowan" userId="e2c7446dd3aca506" providerId="LiveId" clId="{A2A682CA-43AC-4B06-BE45-C6824FB815FB}" dt="2024-07-13T21:35:06.619" v="291" actId="255"/>
          <ac:spMkLst>
            <pc:docMk/>
            <pc:sldMk cId="988754284" sldId="550"/>
            <ac:spMk id="38914" creationId="{00000000-0000-0000-0000-000000000000}"/>
          </ac:spMkLst>
        </pc:spChg>
      </pc:sldChg>
      <pc:sldChg chg="modSp mod">
        <pc:chgData name="Jim McGowan" userId="e2c7446dd3aca506" providerId="LiveId" clId="{A2A682CA-43AC-4B06-BE45-C6824FB815FB}" dt="2024-07-13T21:35:24.057" v="295" actId="108"/>
        <pc:sldMkLst>
          <pc:docMk/>
          <pc:sldMk cId="3851358064" sldId="2056"/>
        </pc:sldMkLst>
        <pc:spChg chg="mod">
          <ac:chgData name="Jim McGowan" userId="e2c7446dd3aca506" providerId="LiveId" clId="{A2A682CA-43AC-4B06-BE45-C6824FB815FB}" dt="2024-07-13T21:35:24.057" v="295" actId="108"/>
          <ac:spMkLst>
            <pc:docMk/>
            <pc:sldMk cId="3851358064" sldId="2056"/>
            <ac:spMk id="134147" creationId="{00000000-0000-0000-0000-000000000000}"/>
          </ac:spMkLst>
        </pc:spChg>
      </pc:sldChg>
      <pc:sldChg chg="modSp del mod">
        <pc:chgData name="Jim McGowan" userId="e2c7446dd3aca506" providerId="LiveId" clId="{A2A682CA-43AC-4B06-BE45-C6824FB815FB}" dt="2024-07-13T21:35:13.079" v="292" actId="47"/>
        <pc:sldMkLst>
          <pc:docMk/>
          <pc:sldMk cId="2167211782" sldId="5261"/>
        </pc:sldMkLst>
        <pc:spChg chg="mod">
          <ac:chgData name="Jim McGowan" userId="e2c7446dd3aca506" providerId="LiveId" clId="{A2A682CA-43AC-4B06-BE45-C6824FB815FB}" dt="2024-07-13T21:34:08.110" v="276" actId="2710"/>
          <ac:spMkLst>
            <pc:docMk/>
            <pc:sldMk cId="2167211782" sldId="5261"/>
            <ac:spMk id="38914" creationId="{00000000-0000-0000-0000-000000000000}"/>
          </ac:spMkLst>
        </pc:spChg>
      </pc:sldChg>
      <pc:sldChg chg="delSp mod">
        <pc:chgData name="Jim McGowan" userId="e2c7446dd3aca506" providerId="LiveId" clId="{A2A682CA-43AC-4B06-BE45-C6824FB815FB}" dt="2024-07-13T21:36:50.770" v="298" actId="478"/>
        <pc:sldMkLst>
          <pc:docMk/>
          <pc:sldMk cId="3294824120" sldId="6160"/>
        </pc:sldMkLst>
        <pc:spChg chg="del">
          <ac:chgData name="Jim McGowan" userId="e2c7446dd3aca506" providerId="LiveId" clId="{A2A682CA-43AC-4B06-BE45-C6824FB815FB}" dt="2024-07-13T21:36:50.770" v="298" actId="478"/>
          <ac:spMkLst>
            <pc:docMk/>
            <pc:sldMk cId="3294824120" sldId="6160"/>
            <ac:spMk id="2" creationId="{538F22C9-E095-4B4E-93EF-9BEB73453415}"/>
          </ac:spMkLst>
        </pc:spChg>
      </pc:sldChg>
      <pc:sldChg chg="modSp mod">
        <pc:chgData name="Jim McGowan" userId="e2c7446dd3aca506" providerId="LiveId" clId="{A2A682CA-43AC-4B06-BE45-C6824FB815FB}" dt="2024-07-13T21:24:15.071" v="205" actId="948"/>
        <pc:sldMkLst>
          <pc:docMk/>
          <pc:sldMk cId="3846186877" sldId="6556"/>
        </pc:sldMkLst>
        <pc:spChg chg="mod">
          <ac:chgData name="Jim McGowan" userId="e2c7446dd3aca506" providerId="LiveId" clId="{A2A682CA-43AC-4B06-BE45-C6824FB815FB}" dt="2024-07-13T21:24:15.071" v="205" actId="948"/>
          <ac:spMkLst>
            <pc:docMk/>
            <pc:sldMk cId="3846186877" sldId="6556"/>
            <ac:spMk id="20483" creationId="{00000000-0000-0000-0000-000000000000}"/>
          </ac:spMkLst>
        </pc:spChg>
      </pc:sldChg>
      <pc:sldChg chg="addSp delSp modSp mod">
        <pc:chgData name="Jim McGowan" userId="e2c7446dd3aca506" providerId="LiveId" clId="{A2A682CA-43AC-4B06-BE45-C6824FB815FB}" dt="2024-07-13T21:19:33.919" v="177" actId="313"/>
        <pc:sldMkLst>
          <pc:docMk/>
          <pc:sldMk cId="1964568789" sldId="6572"/>
        </pc:sldMkLst>
        <pc:spChg chg="add del mod">
          <ac:chgData name="Jim McGowan" userId="e2c7446dd3aca506" providerId="LiveId" clId="{A2A682CA-43AC-4B06-BE45-C6824FB815FB}" dt="2024-07-13T21:15:47.717" v="96" actId="478"/>
          <ac:spMkLst>
            <pc:docMk/>
            <pc:sldMk cId="1964568789" sldId="6572"/>
            <ac:spMk id="3" creationId="{2D69CD0F-82EF-63A2-2275-94D170EE2A8D}"/>
          </ac:spMkLst>
        </pc:spChg>
        <pc:spChg chg="add mod">
          <ac:chgData name="Jim McGowan" userId="e2c7446dd3aca506" providerId="LiveId" clId="{A2A682CA-43AC-4B06-BE45-C6824FB815FB}" dt="2024-07-13T21:19:33.919" v="177" actId="313"/>
          <ac:spMkLst>
            <pc:docMk/>
            <pc:sldMk cId="1964568789" sldId="6572"/>
            <ac:spMk id="6" creationId="{24C833A3-2805-1973-32C5-FFDAA4EFD7C8}"/>
          </ac:spMkLst>
        </pc:spChg>
        <pc:spChg chg="del mod">
          <ac:chgData name="Jim McGowan" userId="e2c7446dd3aca506" providerId="LiveId" clId="{A2A682CA-43AC-4B06-BE45-C6824FB815FB}" dt="2024-07-13T21:14:18.101" v="69" actId="478"/>
          <ac:spMkLst>
            <pc:docMk/>
            <pc:sldMk cId="1964568789" sldId="6572"/>
            <ac:spMk id="10" creationId="{89DB39D7-504C-DAB4-5DB8-EC8ECE373F53}"/>
          </ac:spMkLst>
        </pc:spChg>
      </pc:sldChg>
      <pc:sldChg chg="addSp modSp mod">
        <pc:chgData name="Jim McGowan" userId="e2c7446dd3aca506" providerId="LiveId" clId="{A2A682CA-43AC-4B06-BE45-C6824FB815FB}" dt="2024-07-13T21:12:28.885" v="50" actId="14100"/>
        <pc:sldMkLst>
          <pc:docMk/>
          <pc:sldMk cId="2692260251" sldId="8976"/>
        </pc:sldMkLst>
        <pc:spChg chg="mod">
          <ac:chgData name="Jim McGowan" userId="e2c7446dd3aca506" providerId="LiveId" clId="{A2A682CA-43AC-4B06-BE45-C6824FB815FB}" dt="2024-07-13T21:12:28.885" v="50" actId="14100"/>
          <ac:spMkLst>
            <pc:docMk/>
            <pc:sldMk cId="2692260251" sldId="8976"/>
            <ac:spMk id="16387" creationId="{00000000-0000-0000-0000-000000000000}"/>
          </ac:spMkLst>
        </pc:spChg>
        <pc:picChg chg="add mod">
          <ac:chgData name="Jim McGowan" userId="e2c7446dd3aca506" providerId="LiveId" clId="{A2A682CA-43AC-4B06-BE45-C6824FB815FB}" dt="2024-07-13T21:12:11.543" v="44" actId="1076"/>
          <ac:picMkLst>
            <pc:docMk/>
            <pc:sldMk cId="2692260251" sldId="8976"/>
            <ac:picMk id="2" creationId="{0CF91556-AC61-F072-224D-66AD7B0964AD}"/>
          </ac:picMkLst>
        </pc:picChg>
      </pc:sldChg>
      <pc:sldChg chg="modSp mod">
        <pc:chgData name="Jim McGowan" userId="e2c7446dd3aca506" providerId="LiveId" clId="{A2A682CA-43AC-4B06-BE45-C6824FB815FB}" dt="2024-07-13T21:08:31.760" v="0" actId="948"/>
        <pc:sldMkLst>
          <pc:docMk/>
          <pc:sldMk cId="3448543148" sldId="11096"/>
        </pc:sldMkLst>
        <pc:spChg chg="mod">
          <ac:chgData name="Jim McGowan" userId="e2c7446dd3aca506" providerId="LiveId" clId="{A2A682CA-43AC-4B06-BE45-C6824FB815FB}" dt="2024-07-13T21:08:31.760" v="0" actId="948"/>
          <ac:spMkLst>
            <pc:docMk/>
            <pc:sldMk cId="3448543148" sldId="11096"/>
            <ac:spMk id="161795" creationId="{00000000-0000-0000-0000-000000000000}"/>
          </ac:spMkLst>
        </pc:spChg>
      </pc:sldChg>
      <pc:sldChg chg="modSp mod">
        <pc:chgData name="Jim McGowan" userId="e2c7446dd3aca506" providerId="LiveId" clId="{A2A682CA-43AC-4B06-BE45-C6824FB815FB}" dt="2024-07-13T21:31:07.846" v="242" actId="11"/>
        <pc:sldMkLst>
          <pc:docMk/>
          <pc:sldMk cId="2975272511" sldId="11466"/>
        </pc:sldMkLst>
        <pc:spChg chg="mod">
          <ac:chgData name="Jim McGowan" userId="e2c7446dd3aca506" providerId="LiveId" clId="{A2A682CA-43AC-4B06-BE45-C6824FB815FB}" dt="2024-07-13T21:31:07.846" v="242" actId="11"/>
          <ac:spMkLst>
            <pc:docMk/>
            <pc:sldMk cId="2975272511" sldId="11466"/>
            <ac:spMk id="180226" creationId="{00000000-0000-0000-0000-000000000000}"/>
          </ac:spMkLst>
        </pc:spChg>
      </pc:sldChg>
      <pc:sldChg chg="addSp delSp modSp mod">
        <pc:chgData name="Jim McGowan" userId="e2c7446dd3aca506" providerId="LiveId" clId="{A2A682CA-43AC-4B06-BE45-C6824FB815FB}" dt="2024-07-13T21:31:20.867" v="247" actId="478"/>
        <pc:sldMkLst>
          <pc:docMk/>
          <pc:sldMk cId="2861470371" sldId="11469"/>
        </pc:sldMkLst>
        <pc:spChg chg="add del mod">
          <ac:chgData name="Jim McGowan" userId="e2c7446dd3aca506" providerId="LiveId" clId="{A2A682CA-43AC-4B06-BE45-C6824FB815FB}" dt="2024-07-13T21:31:20.867" v="247" actId="478"/>
          <ac:spMkLst>
            <pc:docMk/>
            <pc:sldMk cId="2861470371" sldId="11469"/>
            <ac:spMk id="2" creationId="{03EB3236-62F9-58FE-3CB1-FC8F6FC4080F}"/>
          </ac:spMkLst>
        </pc:spChg>
        <pc:spChg chg="add mod">
          <ac:chgData name="Jim McGowan" userId="e2c7446dd3aca506" providerId="LiveId" clId="{A2A682CA-43AC-4B06-BE45-C6824FB815FB}" dt="2024-07-13T21:31:18.968" v="246"/>
          <ac:spMkLst>
            <pc:docMk/>
            <pc:sldMk cId="2861470371" sldId="11469"/>
            <ac:spMk id="4" creationId="{FF31EDB8-8DBF-30B1-67EF-D18E926FBB83}"/>
          </ac:spMkLst>
        </pc:spChg>
        <pc:spChg chg="del mod">
          <ac:chgData name="Jim McGowan" userId="e2c7446dd3aca506" providerId="LiveId" clId="{A2A682CA-43AC-4B06-BE45-C6824FB815FB}" dt="2024-07-13T21:31:17.515" v="245" actId="478"/>
          <ac:spMkLst>
            <pc:docMk/>
            <pc:sldMk cId="2861470371" sldId="11469"/>
            <ac:spMk id="180226" creationId="{00000000-0000-0000-0000-000000000000}"/>
          </ac:spMkLst>
        </pc:spChg>
      </pc:sldChg>
      <pc:sldChg chg="addSp delSp modSp mod">
        <pc:chgData name="Jim McGowan" userId="e2c7446dd3aca506" providerId="LiveId" clId="{A2A682CA-43AC-4B06-BE45-C6824FB815FB}" dt="2024-07-13T21:31:28.983" v="252"/>
        <pc:sldMkLst>
          <pc:docMk/>
          <pc:sldMk cId="3881418192" sldId="11470"/>
        </pc:sldMkLst>
        <pc:spChg chg="add del mod">
          <ac:chgData name="Jim McGowan" userId="e2c7446dd3aca506" providerId="LiveId" clId="{A2A682CA-43AC-4B06-BE45-C6824FB815FB}" dt="2024-07-13T21:31:28.531" v="251" actId="478"/>
          <ac:spMkLst>
            <pc:docMk/>
            <pc:sldMk cId="3881418192" sldId="11470"/>
            <ac:spMk id="2" creationId="{EF4DA3C4-1FD3-127D-5FB7-0CC6F70FFBCA}"/>
          </ac:spMkLst>
        </pc:spChg>
        <pc:spChg chg="add mod">
          <ac:chgData name="Jim McGowan" userId="e2c7446dd3aca506" providerId="LiveId" clId="{A2A682CA-43AC-4B06-BE45-C6824FB815FB}" dt="2024-07-13T21:31:28.983" v="252"/>
          <ac:spMkLst>
            <pc:docMk/>
            <pc:sldMk cId="3881418192" sldId="11470"/>
            <ac:spMk id="4" creationId="{0A884977-6F8B-3F35-51A2-BFA8212FA65E}"/>
          </ac:spMkLst>
        </pc:spChg>
        <pc:spChg chg="del mod">
          <ac:chgData name="Jim McGowan" userId="e2c7446dd3aca506" providerId="LiveId" clId="{A2A682CA-43AC-4B06-BE45-C6824FB815FB}" dt="2024-07-13T21:31:25.754" v="248" actId="478"/>
          <ac:spMkLst>
            <pc:docMk/>
            <pc:sldMk cId="3881418192" sldId="11470"/>
            <ac:spMk id="180226" creationId="{00000000-0000-0000-0000-000000000000}"/>
          </ac:spMkLst>
        </pc:spChg>
      </pc:sldChg>
      <pc:sldChg chg="modSp mod">
        <pc:chgData name="Jim McGowan" userId="e2c7446dd3aca506" providerId="LiveId" clId="{A2A682CA-43AC-4B06-BE45-C6824FB815FB}" dt="2024-07-13T21:31:44.323" v="255" actId="11"/>
        <pc:sldMkLst>
          <pc:docMk/>
          <pc:sldMk cId="2326305320" sldId="11471"/>
        </pc:sldMkLst>
        <pc:spChg chg="mod">
          <ac:chgData name="Jim McGowan" userId="e2c7446dd3aca506" providerId="LiveId" clId="{A2A682CA-43AC-4B06-BE45-C6824FB815FB}" dt="2024-07-13T21:31:44.323" v="255" actId="11"/>
          <ac:spMkLst>
            <pc:docMk/>
            <pc:sldMk cId="2326305320" sldId="11471"/>
            <ac:spMk id="180226" creationId="{00000000-0000-0000-0000-000000000000}"/>
          </ac:spMkLst>
        </pc:spChg>
      </pc:sldChg>
      <pc:sldChg chg="addSp delSp modSp">
        <pc:chgData name="Jim McGowan" userId="e2c7446dd3aca506" providerId="LiveId" clId="{A2A682CA-43AC-4B06-BE45-C6824FB815FB}" dt="2024-07-13T21:31:54.610" v="262" actId="478"/>
        <pc:sldMkLst>
          <pc:docMk/>
          <pc:sldMk cId="4243129298" sldId="11472"/>
        </pc:sldMkLst>
        <pc:spChg chg="add del mod">
          <ac:chgData name="Jim McGowan" userId="e2c7446dd3aca506" providerId="LiveId" clId="{A2A682CA-43AC-4B06-BE45-C6824FB815FB}" dt="2024-07-13T21:31:54.610" v="262" actId="478"/>
          <ac:spMkLst>
            <pc:docMk/>
            <pc:sldMk cId="4243129298" sldId="11472"/>
            <ac:spMk id="2" creationId="{C5CFA85C-0FA0-57A6-57AA-E8C8DADA3C6F}"/>
          </ac:spMkLst>
        </pc:spChg>
        <pc:spChg chg="add mod">
          <ac:chgData name="Jim McGowan" userId="e2c7446dd3aca506" providerId="LiveId" clId="{A2A682CA-43AC-4B06-BE45-C6824FB815FB}" dt="2024-07-13T21:31:52.676" v="259"/>
          <ac:spMkLst>
            <pc:docMk/>
            <pc:sldMk cId="4243129298" sldId="11472"/>
            <ac:spMk id="4" creationId="{1D9B0B2F-5ED5-B888-A054-6663B2564FE3}"/>
          </ac:spMkLst>
        </pc:spChg>
        <pc:spChg chg="del">
          <ac:chgData name="Jim McGowan" userId="e2c7446dd3aca506" providerId="LiveId" clId="{A2A682CA-43AC-4B06-BE45-C6824FB815FB}" dt="2024-07-13T21:31:52.076" v="258" actId="478"/>
          <ac:spMkLst>
            <pc:docMk/>
            <pc:sldMk cId="4243129298" sldId="11472"/>
            <ac:spMk id="180226" creationId="{00000000-0000-0000-0000-000000000000}"/>
          </ac:spMkLst>
        </pc:spChg>
      </pc:sldChg>
      <pc:sldChg chg="addSp delSp modSp">
        <pc:chgData name="Jim McGowan" userId="e2c7446dd3aca506" providerId="LiveId" clId="{A2A682CA-43AC-4B06-BE45-C6824FB815FB}" dt="2024-07-13T21:32:05.010" v="267" actId="478"/>
        <pc:sldMkLst>
          <pc:docMk/>
          <pc:sldMk cId="1761598220" sldId="11473"/>
        </pc:sldMkLst>
        <pc:spChg chg="add del mod">
          <ac:chgData name="Jim McGowan" userId="e2c7446dd3aca506" providerId="LiveId" clId="{A2A682CA-43AC-4B06-BE45-C6824FB815FB}" dt="2024-07-13T21:32:05.010" v="267" actId="478"/>
          <ac:spMkLst>
            <pc:docMk/>
            <pc:sldMk cId="1761598220" sldId="11473"/>
            <ac:spMk id="2" creationId="{492FE4FE-B3C6-62D7-4884-87A45F53A4EF}"/>
          </ac:spMkLst>
        </pc:spChg>
        <pc:spChg chg="add mod">
          <ac:chgData name="Jim McGowan" userId="e2c7446dd3aca506" providerId="LiveId" clId="{A2A682CA-43AC-4B06-BE45-C6824FB815FB}" dt="2024-07-13T21:32:02.778" v="264"/>
          <ac:spMkLst>
            <pc:docMk/>
            <pc:sldMk cId="1761598220" sldId="11473"/>
            <ac:spMk id="4" creationId="{41BAD971-48BC-2090-42A6-AB146CCC9949}"/>
          </ac:spMkLst>
        </pc:spChg>
        <pc:spChg chg="del">
          <ac:chgData name="Jim McGowan" userId="e2c7446dd3aca506" providerId="LiveId" clId="{A2A682CA-43AC-4B06-BE45-C6824FB815FB}" dt="2024-07-13T21:32:02.026" v="263" actId="478"/>
          <ac:spMkLst>
            <pc:docMk/>
            <pc:sldMk cId="1761598220" sldId="11473"/>
            <ac:spMk id="180226" creationId="{00000000-0000-0000-0000-000000000000}"/>
          </ac:spMkLst>
        </pc:spChg>
      </pc:sldChg>
      <pc:sldChg chg="addSp modSp mod">
        <pc:chgData name="Jim McGowan" userId="e2c7446dd3aca506" providerId="LiveId" clId="{A2A682CA-43AC-4B06-BE45-C6824FB815FB}" dt="2024-07-13T21:12:45.574" v="56" actId="14100"/>
        <pc:sldMkLst>
          <pc:docMk/>
          <pc:sldMk cId="3390690619" sldId="11511"/>
        </pc:sldMkLst>
        <pc:spChg chg="mod">
          <ac:chgData name="Jim McGowan" userId="e2c7446dd3aca506" providerId="LiveId" clId="{A2A682CA-43AC-4B06-BE45-C6824FB815FB}" dt="2024-07-13T21:12:45.574" v="56" actId="14100"/>
          <ac:spMkLst>
            <pc:docMk/>
            <pc:sldMk cId="3390690619" sldId="11511"/>
            <ac:spMk id="16387" creationId="{00000000-0000-0000-0000-000000000000}"/>
          </ac:spMkLst>
        </pc:spChg>
        <pc:picChg chg="add mod">
          <ac:chgData name="Jim McGowan" userId="e2c7446dd3aca506" providerId="LiveId" clId="{A2A682CA-43AC-4B06-BE45-C6824FB815FB}" dt="2024-07-13T21:12:40.356" v="53"/>
          <ac:picMkLst>
            <pc:docMk/>
            <pc:sldMk cId="3390690619" sldId="11511"/>
            <ac:picMk id="2" creationId="{3B74C6CF-8107-BFF8-E4E0-B59FB13F2497}"/>
          </ac:picMkLst>
        </pc:picChg>
      </pc:sldChg>
      <pc:sldChg chg="modSp mod">
        <pc:chgData name="Jim McGowan" userId="e2c7446dd3aca506" providerId="LiveId" clId="{A2A682CA-43AC-4B06-BE45-C6824FB815FB}" dt="2024-07-13T21:26:13.017" v="226" actId="255"/>
        <pc:sldMkLst>
          <pc:docMk/>
          <pc:sldMk cId="3385082320" sldId="11519"/>
        </pc:sldMkLst>
        <pc:spChg chg="mod">
          <ac:chgData name="Jim McGowan" userId="e2c7446dd3aca506" providerId="LiveId" clId="{A2A682CA-43AC-4B06-BE45-C6824FB815FB}" dt="2024-07-13T21:25:28.623" v="217" actId="404"/>
          <ac:spMkLst>
            <pc:docMk/>
            <pc:sldMk cId="3385082320" sldId="11519"/>
            <ac:spMk id="2" creationId="{0426777D-C3C0-4103-B3EF-8DD03F2D0191}"/>
          </ac:spMkLst>
        </pc:spChg>
        <pc:spChg chg="mod">
          <ac:chgData name="Jim McGowan" userId="e2c7446dd3aca506" providerId="LiveId" clId="{A2A682CA-43AC-4B06-BE45-C6824FB815FB}" dt="2024-07-13T21:26:13.017" v="226" actId="255"/>
          <ac:spMkLst>
            <pc:docMk/>
            <pc:sldMk cId="3385082320" sldId="11519"/>
            <ac:spMk id="45059" creationId="{9DB8EC1D-3E22-4188-86AC-B8CA9A77709A}"/>
          </ac:spMkLst>
        </pc:spChg>
      </pc:sldChg>
      <pc:sldChg chg="modSp mod">
        <pc:chgData name="Jim McGowan" userId="e2c7446dd3aca506" providerId="LiveId" clId="{A2A682CA-43AC-4B06-BE45-C6824FB815FB}" dt="2024-07-13T21:26:32.180" v="232" actId="1035"/>
        <pc:sldMkLst>
          <pc:docMk/>
          <pc:sldMk cId="720976877" sldId="11520"/>
        </pc:sldMkLst>
        <pc:spChg chg="mod">
          <ac:chgData name="Jim McGowan" userId="e2c7446dd3aca506" providerId="LiveId" clId="{A2A682CA-43AC-4B06-BE45-C6824FB815FB}" dt="2024-07-13T21:26:32.180" v="232" actId="1035"/>
          <ac:spMkLst>
            <pc:docMk/>
            <pc:sldMk cId="720976877" sldId="11520"/>
            <ac:spMk id="45059" creationId="{9DB8EC1D-3E22-4188-86AC-B8CA9A77709A}"/>
          </ac:spMkLst>
        </pc:spChg>
      </pc:sldChg>
      <pc:sldChg chg="modSp add del mod">
        <pc:chgData name="Jim McGowan" userId="e2c7446dd3aca506" providerId="LiveId" clId="{A2A682CA-43AC-4B06-BE45-C6824FB815FB}" dt="2024-07-13T21:19:43.502" v="180" actId="47"/>
        <pc:sldMkLst>
          <pc:docMk/>
          <pc:sldMk cId="2107601452" sldId="11552"/>
        </pc:sldMkLst>
        <pc:spChg chg="mod">
          <ac:chgData name="Jim McGowan" userId="e2c7446dd3aca506" providerId="LiveId" clId="{A2A682CA-43AC-4B06-BE45-C6824FB815FB}" dt="2024-07-13T21:18:55.362" v="163" actId="404"/>
          <ac:spMkLst>
            <pc:docMk/>
            <pc:sldMk cId="2107601452" sldId="11552"/>
            <ac:spMk id="10" creationId="{89DB39D7-504C-DAB4-5DB8-EC8ECE373F53}"/>
          </ac:spMkLst>
        </pc:spChg>
      </pc:sldChg>
    </pc:docChg>
  </pc:docChgLst>
  <pc:docChgLst>
    <pc:chgData name="Jim McGowan" userId="e2c7446dd3aca506" providerId="LiveId" clId="{DAE5D41D-0641-4E23-B772-F2C90F8D8B03}"/>
    <pc:docChg chg="undo custSel addSld delSld modSld sldOrd">
      <pc:chgData name="Jim McGowan" userId="e2c7446dd3aca506" providerId="LiveId" clId="{DAE5D41D-0641-4E23-B772-F2C90F8D8B03}" dt="2024-08-16T14:55:35.633" v="50" actId="108"/>
      <pc:docMkLst>
        <pc:docMk/>
      </pc:docMkLst>
      <pc:sldChg chg="modSp mod">
        <pc:chgData name="Jim McGowan" userId="e2c7446dd3aca506" providerId="LiveId" clId="{DAE5D41D-0641-4E23-B772-F2C90F8D8B03}" dt="2024-08-16T14:49:44.534" v="13" actId="6549"/>
        <pc:sldMkLst>
          <pc:docMk/>
          <pc:sldMk cId="4171414405" sldId="11639"/>
        </pc:sldMkLst>
        <pc:spChg chg="mod">
          <ac:chgData name="Jim McGowan" userId="e2c7446dd3aca506" providerId="LiveId" clId="{DAE5D41D-0641-4E23-B772-F2C90F8D8B03}" dt="2024-08-16T14:49:44.534" v="13" actId="6549"/>
          <ac:spMkLst>
            <pc:docMk/>
            <pc:sldMk cId="4171414405" sldId="11639"/>
            <ac:spMk id="161795" creationId="{00000000-0000-0000-0000-000000000000}"/>
          </ac:spMkLst>
        </pc:spChg>
      </pc:sldChg>
      <pc:sldChg chg="modSp mod">
        <pc:chgData name="Jim McGowan" userId="e2c7446dd3aca506" providerId="LiveId" clId="{DAE5D41D-0641-4E23-B772-F2C90F8D8B03}" dt="2024-08-16T14:51:15.702" v="19" actId="108"/>
        <pc:sldMkLst>
          <pc:docMk/>
          <pc:sldMk cId="3881511733" sldId="11642"/>
        </pc:sldMkLst>
        <pc:spChg chg="mod">
          <ac:chgData name="Jim McGowan" userId="e2c7446dd3aca506" providerId="LiveId" clId="{DAE5D41D-0641-4E23-B772-F2C90F8D8B03}" dt="2024-08-16T14:51:15.702" v="19" actId="108"/>
          <ac:spMkLst>
            <pc:docMk/>
            <pc:sldMk cId="3881511733" sldId="11642"/>
            <ac:spMk id="161795" creationId="{00000000-0000-0000-0000-000000000000}"/>
          </ac:spMkLst>
        </pc:spChg>
      </pc:sldChg>
      <pc:sldChg chg="modSp mod">
        <pc:chgData name="Jim McGowan" userId="e2c7446dd3aca506" providerId="LiveId" clId="{DAE5D41D-0641-4E23-B772-F2C90F8D8B03}" dt="2024-08-16T14:53:24.820" v="37" actId="108"/>
        <pc:sldMkLst>
          <pc:docMk/>
          <pc:sldMk cId="1911896188" sldId="11647"/>
        </pc:sldMkLst>
        <pc:spChg chg="mod">
          <ac:chgData name="Jim McGowan" userId="e2c7446dd3aca506" providerId="LiveId" clId="{DAE5D41D-0641-4E23-B772-F2C90F8D8B03}" dt="2024-08-16T14:53:24.820" v="37" actId="108"/>
          <ac:spMkLst>
            <pc:docMk/>
            <pc:sldMk cId="1911896188" sldId="11647"/>
            <ac:spMk id="161795" creationId="{00000000-0000-0000-0000-000000000000}"/>
          </ac:spMkLst>
        </pc:spChg>
      </pc:sldChg>
      <pc:sldChg chg="modSp mod">
        <pc:chgData name="Jim McGowan" userId="e2c7446dd3aca506" providerId="LiveId" clId="{DAE5D41D-0641-4E23-B772-F2C90F8D8B03}" dt="2024-08-16T14:54:53.487" v="46" actId="108"/>
        <pc:sldMkLst>
          <pc:docMk/>
          <pc:sldMk cId="2047519233" sldId="11650"/>
        </pc:sldMkLst>
        <pc:spChg chg="mod">
          <ac:chgData name="Jim McGowan" userId="e2c7446dd3aca506" providerId="LiveId" clId="{DAE5D41D-0641-4E23-B772-F2C90F8D8B03}" dt="2024-08-16T14:54:53.487" v="46" actId="108"/>
          <ac:spMkLst>
            <pc:docMk/>
            <pc:sldMk cId="2047519233" sldId="11650"/>
            <ac:spMk id="161795" creationId="{00000000-0000-0000-0000-000000000000}"/>
          </ac:spMkLst>
        </pc:spChg>
      </pc:sldChg>
      <pc:sldChg chg="modSp mod">
        <pc:chgData name="Jim McGowan" userId="e2c7446dd3aca506" providerId="LiveId" clId="{DAE5D41D-0641-4E23-B772-F2C90F8D8B03}" dt="2024-08-16T14:55:35.633" v="50" actId="108"/>
        <pc:sldMkLst>
          <pc:docMk/>
          <pc:sldMk cId="3283701456" sldId="11652"/>
        </pc:sldMkLst>
        <pc:spChg chg="mod">
          <ac:chgData name="Jim McGowan" userId="e2c7446dd3aca506" providerId="LiveId" clId="{DAE5D41D-0641-4E23-B772-F2C90F8D8B03}" dt="2024-08-16T14:55:35.633" v="50" actId="108"/>
          <ac:spMkLst>
            <pc:docMk/>
            <pc:sldMk cId="3283701456" sldId="11652"/>
            <ac:spMk id="161795" creationId="{00000000-0000-0000-0000-000000000000}"/>
          </ac:spMkLst>
        </pc:spChg>
      </pc:sldChg>
      <pc:sldChg chg="ord">
        <pc:chgData name="Jim McGowan" userId="e2c7446dd3aca506" providerId="LiveId" clId="{DAE5D41D-0641-4E23-B772-F2C90F8D8B03}" dt="2024-08-16T14:52:37.047" v="33"/>
        <pc:sldMkLst>
          <pc:docMk/>
          <pc:sldMk cId="3543653284" sldId="11654"/>
        </pc:sldMkLst>
      </pc:sldChg>
      <pc:sldChg chg="modSp mod">
        <pc:chgData name="Jim McGowan" userId="e2c7446dd3aca506" providerId="LiveId" clId="{DAE5D41D-0641-4E23-B772-F2C90F8D8B03}" dt="2024-08-16T14:49:54.439" v="15" actId="6549"/>
        <pc:sldMkLst>
          <pc:docMk/>
          <pc:sldMk cId="599048730" sldId="11682"/>
        </pc:sldMkLst>
        <pc:spChg chg="mod">
          <ac:chgData name="Jim McGowan" userId="e2c7446dd3aca506" providerId="LiveId" clId="{DAE5D41D-0641-4E23-B772-F2C90F8D8B03}" dt="2024-08-16T14:49:54.439" v="15" actId="6549"/>
          <ac:spMkLst>
            <pc:docMk/>
            <pc:sldMk cId="599048730" sldId="11682"/>
            <ac:spMk id="161795" creationId="{00000000-0000-0000-0000-000000000000}"/>
          </ac:spMkLst>
        </pc:spChg>
      </pc:sldChg>
      <pc:sldChg chg="del">
        <pc:chgData name="Jim McGowan" userId="e2c7446dd3aca506" providerId="LiveId" clId="{DAE5D41D-0641-4E23-B772-F2C90F8D8B03}" dt="2024-08-16T14:50:10.518" v="17" actId="47"/>
        <pc:sldMkLst>
          <pc:docMk/>
          <pc:sldMk cId="740243920" sldId="11683"/>
        </pc:sldMkLst>
      </pc:sldChg>
      <pc:sldChg chg="del">
        <pc:chgData name="Jim McGowan" userId="e2c7446dd3aca506" providerId="LiveId" clId="{DAE5D41D-0641-4E23-B772-F2C90F8D8B03}" dt="2024-08-16T14:51:44.935" v="22" actId="47"/>
        <pc:sldMkLst>
          <pc:docMk/>
          <pc:sldMk cId="3666418439" sldId="11687"/>
        </pc:sldMkLst>
      </pc:sldChg>
      <pc:sldChg chg="del">
        <pc:chgData name="Jim McGowan" userId="e2c7446dd3aca506" providerId="LiveId" clId="{DAE5D41D-0641-4E23-B772-F2C90F8D8B03}" dt="2024-08-16T14:52:08.778" v="26" actId="47"/>
        <pc:sldMkLst>
          <pc:docMk/>
          <pc:sldMk cId="568186348" sldId="11688"/>
        </pc:sldMkLst>
      </pc:sldChg>
      <pc:sldChg chg="del">
        <pc:chgData name="Jim McGowan" userId="e2c7446dd3aca506" providerId="LiveId" clId="{DAE5D41D-0641-4E23-B772-F2C90F8D8B03}" dt="2024-08-16T14:52:30.513" v="30" actId="47"/>
        <pc:sldMkLst>
          <pc:docMk/>
          <pc:sldMk cId="1672492185" sldId="11689"/>
        </pc:sldMkLst>
      </pc:sldChg>
      <pc:sldChg chg="del">
        <pc:chgData name="Jim McGowan" userId="e2c7446dd3aca506" providerId="LiveId" clId="{DAE5D41D-0641-4E23-B772-F2C90F8D8B03}" dt="2024-08-16T14:52:52.818" v="36" actId="47"/>
        <pc:sldMkLst>
          <pc:docMk/>
          <pc:sldMk cId="1727105149" sldId="11690"/>
        </pc:sldMkLst>
      </pc:sldChg>
      <pc:sldChg chg="modSp mod">
        <pc:chgData name="Jim McGowan" userId="e2c7446dd3aca506" providerId="LiveId" clId="{DAE5D41D-0641-4E23-B772-F2C90F8D8B03}" dt="2024-08-16T14:53:49.023" v="39" actId="108"/>
        <pc:sldMkLst>
          <pc:docMk/>
          <pc:sldMk cId="1353546552" sldId="11691"/>
        </pc:sldMkLst>
        <pc:spChg chg="mod">
          <ac:chgData name="Jim McGowan" userId="e2c7446dd3aca506" providerId="LiveId" clId="{DAE5D41D-0641-4E23-B772-F2C90F8D8B03}" dt="2024-08-16T14:53:49.023" v="39" actId="108"/>
          <ac:spMkLst>
            <pc:docMk/>
            <pc:sldMk cId="1353546552" sldId="11691"/>
            <ac:spMk id="161795" creationId="{00000000-0000-0000-0000-000000000000}"/>
          </ac:spMkLst>
        </pc:spChg>
      </pc:sldChg>
      <pc:sldChg chg="del">
        <pc:chgData name="Jim McGowan" userId="e2c7446dd3aca506" providerId="LiveId" clId="{DAE5D41D-0641-4E23-B772-F2C90F8D8B03}" dt="2024-08-16T14:54:26.001" v="45" actId="47"/>
        <pc:sldMkLst>
          <pc:docMk/>
          <pc:sldMk cId="217653805" sldId="11692"/>
        </pc:sldMkLst>
      </pc:sldChg>
      <pc:sldChg chg="modSp mod">
        <pc:chgData name="Jim McGowan" userId="e2c7446dd3aca506" providerId="LiveId" clId="{DAE5D41D-0641-4E23-B772-F2C90F8D8B03}" dt="2024-08-16T14:55:15.751" v="48" actId="108"/>
        <pc:sldMkLst>
          <pc:docMk/>
          <pc:sldMk cId="2138582055" sldId="11693"/>
        </pc:sldMkLst>
        <pc:spChg chg="mod">
          <ac:chgData name="Jim McGowan" userId="e2c7446dd3aca506" providerId="LiveId" clId="{DAE5D41D-0641-4E23-B772-F2C90F8D8B03}" dt="2024-08-16T14:55:15.751" v="48" actId="108"/>
          <ac:spMkLst>
            <pc:docMk/>
            <pc:sldMk cId="2138582055" sldId="11693"/>
            <ac:spMk id="161795" creationId="{00000000-0000-0000-0000-000000000000}"/>
          </ac:spMkLst>
        </pc:spChg>
      </pc:sldChg>
      <pc:sldChg chg="modSp add mod">
        <pc:chgData name="Jim McGowan" userId="e2c7446dd3aca506" providerId="LiveId" clId="{DAE5D41D-0641-4E23-B772-F2C90F8D8B03}" dt="2024-08-16T14:50:03.683" v="16" actId="108"/>
        <pc:sldMkLst>
          <pc:docMk/>
          <pc:sldMk cId="3326408976" sldId="11697"/>
        </pc:sldMkLst>
        <pc:spChg chg="mod">
          <ac:chgData name="Jim McGowan" userId="e2c7446dd3aca506" providerId="LiveId" clId="{DAE5D41D-0641-4E23-B772-F2C90F8D8B03}" dt="2024-08-16T14:50:03.683" v="16" actId="108"/>
          <ac:spMkLst>
            <pc:docMk/>
            <pc:sldMk cId="3326408976" sldId="11697"/>
            <ac:spMk id="161795" creationId="{00000000-0000-0000-0000-000000000000}"/>
          </ac:spMkLst>
        </pc:spChg>
      </pc:sldChg>
      <pc:sldChg chg="modSp add mod">
        <pc:chgData name="Jim McGowan" userId="e2c7446dd3aca506" providerId="LiveId" clId="{DAE5D41D-0641-4E23-B772-F2C90F8D8B03}" dt="2024-08-16T14:51:32.598" v="21" actId="108"/>
        <pc:sldMkLst>
          <pc:docMk/>
          <pc:sldMk cId="2775222208" sldId="11698"/>
        </pc:sldMkLst>
        <pc:spChg chg="mod">
          <ac:chgData name="Jim McGowan" userId="e2c7446dd3aca506" providerId="LiveId" clId="{DAE5D41D-0641-4E23-B772-F2C90F8D8B03}" dt="2024-08-16T14:51:32.598" v="21" actId="108"/>
          <ac:spMkLst>
            <pc:docMk/>
            <pc:sldMk cId="2775222208" sldId="11698"/>
            <ac:spMk id="161795" creationId="{00000000-0000-0000-0000-000000000000}"/>
          </ac:spMkLst>
        </pc:spChg>
      </pc:sldChg>
      <pc:sldChg chg="modSp add mod">
        <pc:chgData name="Jim McGowan" userId="e2c7446dd3aca506" providerId="LiveId" clId="{DAE5D41D-0641-4E23-B772-F2C90F8D8B03}" dt="2024-08-16T14:51:58.980" v="25" actId="108"/>
        <pc:sldMkLst>
          <pc:docMk/>
          <pc:sldMk cId="2861165335" sldId="11699"/>
        </pc:sldMkLst>
        <pc:spChg chg="mod">
          <ac:chgData name="Jim McGowan" userId="e2c7446dd3aca506" providerId="LiveId" clId="{DAE5D41D-0641-4E23-B772-F2C90F8D8B03}" dt="2024-08-16T14:51:58.980" v="25" actId="108"/>
          <ac:spMkLst>
            <pc:docMk/>
            <pc:sldMk cId="2861165335" sldId="11699"/>
            <ac:spMk id="161795" creationId="{00000000-0000-0000-0000-000000000000}"/>
          </ac:spMkLst>
        </pc:spChg>
      </pc:sldChg>
      <pc:sldChg chg="modSp add mod">
        <pc:chgData name="Jim McGowan" userId="e2c7446dd3aca506" providerId="LiveId" clId="{DAE5D41D-0641-4E23-B772-F2C90F8D8B03}" dt="2024-08-16T14:52:24.299" v="29" actId="108"/>
        <pc:sldMkLst>
          <pc:docMk/>
          <pc:sldMk cId="1888683977" sldId="11700"/>
        </pc:sldMkLst>
        <pc:spChg chg="mod">
          <ac:chgData name="Jim McGowan" userId="e2c7446dd3aca506" providerId="LiveId" clId="{DAE5D41D-0641-4E23-B772-F2C90F8D8B03}" dt="2024-08-16T14:52:24.299" v="29" actId="108"/>
          <ac:spMkLst>
            <pc:docMk/>
            <pc:sldMk cId="1888683977" sldId="11700"/>
            <ac:spMk id="161795" creationId="{00000000-0000-0000-0000-000000000000}"/>
          </ac:spMkLst>
        </pc:spChg>
      </pc:sldChg>
      <pc:sldChg chg="modSp add mod">
        <pc:chgData name="Jim McGowan" userId="e2c7446dd3aca506" providerId="LiveId" clId="{DAE5D41D-0641-4E23-B772-F2C90F8D8B03}" dt="2024-08-16T14:52:48.860" v="35" actId="108"/>
        <pc:sldMkLst>
          <pc:docMk/>
          <pc:sldMk cId="3504127009" sldId="11701"/>
        </pc:sldMkLst>
        <pc:spChg chg="mod">
          <ac:chgData name="Jim McGowan" userId="e2c7446dd3aca506" providerId="LiveId" clId="{DAE5D41D-0641-4E23-B772-F2C90F8D8B03}" dt="2024-08-16T14:52:48.860" v="35" actId="108"/>
          <ac:spMkLst>
            <pc:docMk/>
            <pc:sldMk cId="3504127009" sldId="11701"/>
            <ac:spMk id="161795" creationId="{00000000-0000-0000-0000-000000000000}"/>
          </ac:spMkLst>
        </pc:spChg>
      </pc:sldChg>
      <pc:sldChg chg="modSp add mod ord">
        <pc:chgData name="Jim McGowan" userId="e2c7446dd3aca506" providerId="LiveId" clId="{DAE5D41D-0641-4E23-B772-F2C90F8D8B03}" dt="2024-08-16T14:54:21.465" v="44" actId="108"/>
        <pc:sldMkLst>
          <pc:docMk/>
          <pc:sldMk cId="912158404" sldId="11702"/>
        </pc:sldMkLst>
        <pc:spChg chg="mod">
          <ac:chgData name="Jim McGowan" userId="e2c7446dd3aca506" providerId="LiveId" clId="{DAE5D41D-0641-4E23-B772-F2C90F8D8B03}" dt="2024-08-16T14:54:21.465" v="44" actId="108"/>
          <ac:spMkLst>
            <pc:docMk/>
            <pc:sldMk cId="912158404" sldId="11702"/>
            <ac:spMk id="161795" creationId="{00000000-0000-0000-0000-000000000000}"/>
          </ac:spMkLst>
        </pc:spChg>
      </pc:sldChg>
    </pc:docChg>
  </pc:docChgLst>
  <pc:docChgLst>
    <pc:chgData name="Jim McGowan" userId="e2c7446dd3aca506" providerId="LiveId" clId="{4E140290-199D-4060-ABF0-E8ADFD215858}"/>
    <pc:docChg chg="custSel replTag delTag modHandout">
      <pc:chgData name="Jim McGowan" userId="e2c7446dd3aca506" providerId="LiveId" clId="{4E140290-199D-4060-ABF0-E8ADFD215858}" dt="2024-07-01T11:34:14.092" v="16"/>
      <pc:docMkLst>
        <pc:docMk/>
      </pc:docMkLst>
    </pc:docChg>
  </pc:docChgLst>
  <pc:docChgLst>
    <pc:chgData name="Jim McGowan" userId="e2c7446dd3aca506" providerId="LiveId" clId="{AC0F3DBF-C73E-4BA2-BE14-18AFEE2A4C4D}"/>
    <pc:docChg chg="custSel addSld modSld replTag delTag">
      <pc:chgData name="Jim McGowan" userId="e2c7446dd3aca506" providerId="LiveId" clId="{AC0F3DBF-C73E-4BA2-BE14-18AFEE2A4C4D}" dt="2024-07-14T17:28:33.156" v="163"/>
      <pc:docMkLst>
        <pc:docMk/>
      </pc:docMkLst>
      <pc:sldChg chg="modSp mod">
        <pc:chgData name="Jim McGowan" userId="e2c7446dd3aca506" providerId="LiveId" clId="{AC0F3DBF-C73E-4BA2-BE14-18AFEE2A4C4D}" dt="2024-07-14T17:18:49.903" v="25" actId="20577"/>
        <pc:sldMkLst>
          <pc:docMk/>
          <pc:sldMk cId="3275271543" sldId="11445"/>
        </pc:sldMkLst>
        <pc:spChg chg="mod">
          <ac:chgData name="Jim McGowan" userId="e2c7446dd3aca506" providerId="LiveId" clId="{AC0F3DBF-C73E-4BA2-BE14-18AFEE2A4C4D}" dt="2024-07-14T17:18:49.903" v="25" actId="20577"/>
          <ac:spMkLst>
            <pc:docMk/>
            <pc:sldMk cId="3275271543" sldId="11445"/>
            <ac:spMk id="161795" creationId="{00000000-0000-0000-0000-000000000000}"/>
          </ac:spMkLst>
        </pc:spChg>
      </pc:sldChg>
      <pc:sldChg chg="modSp mod">
        <pc:chgData name="Jim McGowan" userId="e2c7446dd3aca506" providerId="LiveId" clId="{AC0F3DBF-C73E-4BA2-BE14-18AFEE2A4C4D}" dt="2024-07-14T17:18:40.551" v="17" actId="20577"/>
        <pc:sldMkLst>
          <pc:docMk/>
          <pc:sldMk cId="1929870286" sldId="11446"/>
        </pc:sldMkLst>
        <pc:spChg chg="mod">
          <ac:chgData name="Jim McGowan" userId="e2c7446dd3aca506" providerId="LiveId" clId="{AC0F3DBF-C73E-4BA2-BE14-18AFEE2A4C4D}" dt="2024-07-14T17:18:40.551" v="17" actId="20577"/>
          <ac:spMkLst>
            <pc:docMk/>
            <pc:sldMk cId="1929870286" sldId="11446"/>
            <ac:spMk id="161795" creationId="{00000000-0000-0000-0000-000000000000}"/>
          </ac:spMkLst>
        </pc:spChg>
      </pc:sldChg>
      <pc:sldChg chg="modSp mod">
        <pc:chgData name="Jim McGowan" userId="e2c7446dd3aca506" providerId="LiveId" clId="{AC0F3DBF-C73E-4BA2-BE14-18AFEE2A4C4D}" dt="2024-07-14T17:18:58.038" v="31" actId="6549"/>
        <pc:sldMkLst>
          <pc:docMk/>
          <pc:sldMk cId="4274061691" sldId="11447"/>
        </pc:sldMkLst>
        <pc:spChg chg="mod">
          <ac:chgData name="Jim McGowan" userId="e2c7446dd3aca506" providerId="LiveId" clId="{AC0F3DBF-C73E-4BA2-BE14-18AFEE2A4C4D}" dt="2024-07-14T17:18:58.038" v="31" actId="6549"/>
          <ac:spMkLst>
            <pc:docMk/>
            <pc:sldMk cId="4274061691" sldId="11447"/>
            <ac:spMk id="161795" creationId="{00000000-0000-0000-0000-000000000000}"/>
          </ac:spMkLst>
        </pc:spChg>
      </pc:sldChg>
      <pc:sldChg chg="modSp mod">
        <pc:chgData name="Jim McGowan" userId="e2c7446dd3aca506" providerId="LiveId" clId="{AC0F3DBF-C73E-4BA2-BE14-18AFEE2A4C4D}" dt="2024-07-14T17:18:15.302" v="9" actId="6549"/>
        <pc:sldMkLst>
          <pc:docMk/>
          <pc:sldMk cId="2000365359" sldId="11448"/>
        </pc:sldMkLst>
        <pc:spChg chg="mod">
          <ac:chgData name="Jim McGowan" userId="e2c7446dd3aca506" providerId="LiveId" clId="{AC0F3DBF-C73E-4BA2-BE14-18AFEE2A4C4D}" dt="2024-07-14T17:18:15.302" v="9" actId="6549"/>
          <ac:spMkLst>
            <pc:docMk/>
            <pc:sldMk cId="2000365359" sldId="11448"/>
            <ac:spMk id="161795" creationId="{00000000-0000-0000-0000-000000000000}"/>
          </ac:spMkLst>
        </pc:spChg>
      </pc:sldChg>
      <pc:sldChg chg="modSp mod">
        <pc:chgData name="Jim McGowan" userId="e2c7446dd3aca506" providerId="LiveId" clId="{AC0F3DBF-C73E-4BA2-BE14-18AFEE2A4C4D}" dt="2024-07-14T17:18:02.246" v="3" actId="6549"/>
        <pc:sldMkLst>
          <pc:docMk/>
          <pc:sldMk cId="2374024409" sldId="11449"/>
        </pc:sldMkLst>
        <pc:spChg chg="mod">
          <ac:chgData name="Jim McGowan" userId="e2c7446dd3aca506" providerId="LiveId" clId="{AC0F3DBF-C73E-4BA2-BE14-18AFEE2A4C4D}" dt="2024-07-14T17:18:02.246" v="3" actId="6549"/>
          <ac:spMkLst>
            <pc:docMk/>
            <pc:sldMk cId="2374024409" sldId="11449"/>
            <ac:spMk id="161795" creationId="{00000000-0000-0000-0000-000000000000}"/>
          </ac:spMkLst>
        </pc:spChg>
      </pc:sldChg>
      <pc:sldChg chg="modSp mod">
        <pc:chgData name="Jim McGowan" userId="e2c7446dd3aca506" providerId="LiveId" clId="{AC0F3DBF-C73E-4BA2-BE14-18AFEE2A4C4D}" dt="2024-07-14T17:19:27.646" v="37" actId="6549"/>
        <pc:sldMkLst>
          <pc:docMk/>
          <pc:sldMk cId="4099478398" sldId="11450"/>
        </pc:sldMkLst>
        <pc:spChg chg="mod">
          <ac:chgData name="Jim McGowan" userId="e2c7446dd3aca506" providerId="LiveId" clId="{AC0F3DBF-C73E-4BA2-BE14-18AFEE2A4C4D}" dt="2024-07-14T17:19:27.646" v="37" actId="6549"/>
          <ac:spMkLst>
            <pc:docMk/>
            <pc:sldMk cId="4099478398" sldId="11450"/>
            <ac:spMk id="161795" creationId="{00000000-0000-0000-0000-000000000000}"/>
          </ac:spMkLst>
        </pc:spChg>
      </pc:sldChg>
      <pc:sldChg chg="modSp mod">
        <pc:chgData name="Jim McGowan" userId="e2c7446dd3aca506" providerId="LiveId" clId="{AC0F3DBF-C73E-4BA2-BE14-18AFEE2A4C4D}" dt="2024-07-14T17:20:37.983" v="43" actId="6549"/>
        <pc:sldMkLst>
          <pc:docMk/>
          <pc:sldMk cId="264272427" sldId="11451"/>
        </pc:sldMkLst>
        <pc:spChg chg="mod">
          <ac:chgData name="Jim McGowan" userId="e2c7446dd3aca506" providerId="LiveId" clId="{AC0F3DBF-C73E-4BA2-BE14-18AFEE2A4C4D}" dt="2024-07-14T17:20:37.983" v="43" actId="6549"/>
          <ac:spMkLst>
            <pc:docMk/>
            <pc:sldMk cId="264272427" sldId="11451"/>
            <ac:spMk id="161795" creationId="{00000000-0000-0000-0000-000000000000}"/>
          </ac:spMkLst>
        </pc:spChg>
      </pc:sldChg>
      <pc:sldChg chg="modSp mod">
        <pc:chgData name="Jim McGowan" userId="e2c7446dd3aca506" providerId="LiveId" clId="{AC0F3DBF-C73E-4BA2-BE14-18AFEE2A4C4D}" dt="2024-07-14T17:20:46.478" v="49" actId="6549"/>
        <pc:sldMkLst>
          <pc:docMk/>
          <pc:sldMk cId="2337080154" sldId="11452"/>
        </pc:sldMkLst>
        <pc:spChg chg="mod">
          <ac:chgData name="Jim McGowan" userId="e2c7446dd3aca506" providerId="LiveId" clId="{AC0F3DBF-C73E-4BA2-BE14-18AFEE2A4C4D}" dt="2024-07-14T17:20:46.478" v="49" actId="6549"/>
          <ac:spMkLst>
            <pc:docMk/>
            <pc:sldMk cId="2337080154" sldId="11452"/>
            <ac:spMk id="161795" creationId="{00000000-0000-0000-0000-000000000000}"/>
          </ac:spMkLst>
        </pc:spChg>
      </pc:sldChg>
      <pc:sldChg chg="modSp mod">
        <pc:chgData name="Jim McGowan" userId="e2c7446dd3aca506" providerId="LiveId" clId="{AC0F3DBF-C73E-4BA2-BE14-18AFEE2A4C4D}" dt="2024-07-14T17:21:10.455" v="62" actId="6549"/>
        <pc:sldMkLst>
          <pc:docMk/>
          <pc:sldMk cId="2246003479" sldId="11458"/>
        </pc:sldMkLst>
        <pc:spChg chg="mod">
          <ac:chgData name="Jim McGowan" userId="e2c7446dd3aca506" providerId="LiveId" clId="{AC0F3DBF-C73E-4BA2-BE14-18AFEE2A4C4D}" dt="2024-07-14T17:21:10.455" v="62" actId="6549"/>
          <ac:spMkLst>
            <pc:docMk/>
            <pc:sldMk cId="2246003479" sldId="11458"/>
            <ac:spMk id="161795" creationId="{00000000-0000-0000-0000-000000000000}"/>
          </ac:spMkLst>
        </pc:spChg>
      </pc:sldChg>
      <pc:sldChg chg="modSp mod">
        <pc:chgData name="Jim McGowan" userId="e2c7446dd3aca506" providerId="LiveId" clId="{AC0F3DBF-C73E-4BA2-BE14-18AFEE2A4C4D}" dt="2024-07-14T17:21:04.590" v="58" actId="20577"/>
        <pc:sldMkLst>
          <pc:docMk/>
          <pc:sldMk cId="260429821" sldId="11459"/>
        </pc:sldMkLst>
        <pc:spChg chg="mod">
          <ac:chgData name="Jim McGowan" userId="e2c7446dd3aca506" providerId="LiveId" clId="{AC0F3DBF-C73E-4BA2-BE14-18AFEE2A4C4D}" dt="2024-07-14T17:21:04.590" v="58" actId="20577"/>
          <ac:spMkLst>
            <pc:docMk/>
            <pc:sldMk cId="260429821" sldId="11459"/>
            <ac:spMk id="161795" creationId="{00000000-0000-0000-0000-000000000000}"/>
          </ac:spMkLst>
        </pc:spChg>
      </pc:sldChg>
      <pc:sldChg chg="modSp mod">
        <pc:chgData name="Jim McGowan" userId="e2c7446dd3aca506" providerId="LiveId" clId="{AC0F3DBF-C73E-4BA2-BE14-18AFEE2A4C4D}" dt="2024-07-14T17:21:30.399" v="69" actId="20577"/>
        <pc:sldMkLst>
          <pc:docMk/>
          <pc:sldMk cId="2592397879" sldId="11460"/>
        </pc:sldMkLst>
        <pc:spChg chg="mod">
          <ac:chgData name="Jim McGowan" userId="e2c7446dd3aca506" providerId="LiveId" clId="{AC0F3DBF-C73E-4BA2-BE14-18AFEE2A4C4D}" dt="2024-07-14T17:21:30.399" v="69" actId="20577"/>
          <ac:spMkLst>
            <pc:docMk/>
            <pc:sldMk cId="2592397879" sldId="11460"/>
            <ac:spMk id="161795" creationId="{00000000-0000-0000-0000-000000000000}"/>
          </ac:spMkLst>
        </pc:spChg>
      </pc:sldChg>
      <pc:sldChg chg="modSp mod">
        <pc:chgData name="Jim McGowan" userId="e2c7446dd3aca506" providerId="LiveId" clId="{AC0F3DBF-C73E-4BA2-BE14-18AFEE2A4C4D}" dt="2024-07-14T17:21:42.695" v="75" actId="6549"/>
        <pc:sldMkLst>
          <pc:docMk/>
          <pc:sldMk cId="3358428916" sldId="11461"/>
        </pc:sldMkLst>
        <pc:spChg chg="mod">
          <ac:chgData name="Jim McGowan" userId="e2c7446dd3aca506" providerId="LiveId" clId="{AC0F3DBF-C73E-4BA2-BE14-18AFEE2A4C4D}" dt="2024-07-14T17:21:42.695" v="75" actId="6549"/>
          <ac:spMkLst>
            <pc:docMk/>
            <pc:sldMk cId="3358428916" sldId="11461"/>
            <ac:spMk id="161795" creationId="{00000000-0000-0000-0000-000000000000}"/>
          </ac:spMkLst>
        </pc:spChg>
      </pc:sldChg>
      <pc:sldChg chg="modSp mod">
        <pc:chgData name="Jim McGowan" userId="e2c7446dd3aca506" providerId="LiveId" clId="{AC0F3DBF-C73E-4BA2-BE14-18AFEE2A4C4D}" dt="2024-07-14T17:21:55.287" v="81" actId="6549"/>
        <pc:sldMkLst>
          <pc:docMk/>
          <pc:sldMk cId="3487499876" sldId="11462"/>
        </pc:sldMkLst>
        <pc:spChg chg="mod">
          <ac:chgData name="Jim McGowan" userId="e2c7446dd3aca506" providerId="LiveId" clId="{AC0F3DBF-C73E-4BA2-BE14-18AFEE2A4C4D}" dt="2024-07-14T17:21:55.287" v="81" actId="6549"/>
          <ac:spMkLst>
            <pc:docMk/>
            <pc:sldMk cId="3487499876" sldId="11462"/>
            <ac:spMk id="161795" creationId="{00000000-0000-0000-0000-000000000000}"/>
          </ac:spMkLst>
        </pc:spChg>
      </pc:sldChg>
      <pc:sldChg chg="modSp mod">
        <pc:chgData name="Jim McGowan" userId="e2c7446dd3aca506" providerId="LiveId" clId="{AC0F3DBF-C73E-4BA2-BE14-18AFEE2A4C4D}" dt="2024-07-14T17:22:03.182" v="87" actId="6549"/>
        <pc:sldMkLst>
          <pc:docMk/>
          <pc:sldMk cId="1037403202" sldId="11463"/>
        </pc:sldMkLst>
        <pc:spChg chg="mod">
          <ac:chgData name="Jim McGowan" userId="e2c7446dd3aca506" providerId="LiveId" clId="{AC0F3DBF-C73E-4BA2-BE14-18AFEE2A4C4D}" dt="2024-07-14T17:22:03.182" v="87" actId="6549"/>
          <ac:spMkLst>
            <pc:docMk/>
            <pc:sldMk cId="1037403202" sldId="11463"/>
            <ac:spMk id="161795" creationId="{00000000-0000-0000-0000-000000000000}"/>
          </ac:spMkLst>
        </pc:spChg>
      </pc:sldChg>
      <pc:sldChg chg="modSp mod">
        <pc:chgData name="Jim McGowan" userId="e2c7446dd3aca506" providerId="LiveId" clId="{AC0F3DBF-C73E-4BA2-BE14-18AFEE2A4C4D}" dt="2024-07-14T17:22:12.655" v="93" actId="6549"/>
        <pc:sldMkLst>
          <pc:docMk/>
          <pc:sldMk cId="2234468812" sldId="11464"/>
        </pc:sldMkLst>
        <pc:spChg chg="mod">
          <ac:chgData name="Jim McGowan" userId="e2c7446dd3aca506" providerId="LiveId" clId="{AC0F3DBF-C73E-4BA2-BE14-18AFEE2A4C4D}" dt="2024-07-14T17:22:12.655" v="93" actId="6549"/>
          <ac:spMkLst>
            <pc:docMk/>
            <pc:sldMk cId="2234468812" sldId="11464"/>
            <ac:spMk id="161795" creationId="{00000000-0000-0000-0000-000000000000}"/>
          </ac:spMkLst>
        </pc:spChg>
      </pc:sldChg>
      <pc:sldChg chg="modSp mod">
        <pc:chgData name="Jim McGowan" userId="e2c7446dd3aca506" providerId="LiveId" clId="{AC0F3DBF-C73E-4BA2-BE14-18AFEE2A4C4D}" dt="2024-07-14T17:22:44.463" v="99" actId="6549"/>
        <pc:sldMkLst>
          <pc:docMk/>
          <pc:sldMk cId="39208186" sldId="11481"/>
        </pc:sldMkLst>
        <pc:spChg chg="mod">
          <ac:chgData name="Jim McGowan" userId="e2c7446dd3aca506" providerId="LiveId" clId="{AC0F3DBF-C73E-4BA2-BE14-18AFEE2A4C4D}" dt="2024-07-14T17:22:44.463" v="99" actId="6549"/>
          <ac:spMkLst>
            <pc:docMk/>
            <pc:sldMk cId="39208186" sldId="11481"/>
            <ac:spMk id="161795" creationId="{00000000-0000-0000-0000-000000000000}"/>
          </ac:spMkLst>
        </pc:spChg>
      </pc:sldChg>
      <pc:sldChg chg="modSp mod">
        <pc:chgData name="Jim McGowan" userId="e2c7446dd3aca506" providerId="LiveId" clId="{AC0F3DBF-C73E-4BA2-BE14-18AFEE2A4C4D}" dt="2024-07-14T17:22:51.695" v="103" actId="6549"/>
        <pc:sldMkLst>
          <pc:docMk/>
          <pc:sldMk cId="4227026417" sldId="11482"/>
        </pc:sldMkLst>
        <pc:spChg chg="mod">
          <ac:chgData name="Jim McGowan" userId="e2c7446dd3aca506" providerId="LiveId" clId="{AC0F3DBF-C73E-4BA2-BE14-18AFEE2A4C4D}" dt="2024-07-14T17:22:51.695" v="103" actId="6549"/>
          <ac:spMkLst>
            <pc:docMk/>
            <pc:sldMk cId="4227026417" sldId="11482"/>
            <ac:spMk id="161795" creationId="{00000000-0000-0000-0000-000000000000}"/>
          </ac:spMkLst>
        </pc:spChg>
      </pc:sldChg>
      <pc:sldChg chg="modSp mod">
        <pc:chgData name="Jim McGowan" userId="e2c7446dd3aca506" providerId="LiveId" clId="{AC0F3DBF-C73E-4BA2-BE14-18AFEE2A4C4D}" dt="2024-07-14T17:23:00.558" v="109" actId="6549"/>
        <pc:sldMkLst>
          <pc:docMk/>
          <pc:sldMk cId="3644863989" sldId="11483"/>
        </pc:sldMkLst>
        <pc:spChg chg="mod">
          <ac:chgData name="Jim McGowan" userId="e2c7446dd3aca506" providerId="LiveId" clId="{AC0F3DBF-C73E-4BA2-BE14-18AFEE2A4C4D}" dt="2024-07-14T17:23:00.558" v="109" actId="6549"/>
          <ac:spMkLst>
            <pc:docMk/>
            <pc:sldMk cId="3644863989" sldId="11483"/>
            <ac:spMk id="161795" creationId="{00000000-0000-0000-0000-000000000000}"/>
          </ac:spMkLst>
        </pc:spChg>
      </pc:sldChg>
      <pc:sldChg chg="modSp mod">
        <pc:chgData name="Jim McGowan" userId="e2c7446dd3aca506" providerId="LiveId" clId="{AC0F3DBF-C73E-4BA2-BE14-18AFEE2A4C4D}" dt="2024-07-14T17:23:08.991" v="115" actId="6549"/>
        <pc:sldMkLst>
          <pc:docMk/>
          <pc:sldMk cId="3794402236" sldId="11484"/>
        </pc:sldMkLst>
        <pc:spChg chg="mod">
          <ac:chgData name="Jim McGowan" userId="e2c7446dd3aca506" providerId="LiveId" clId="{AC0F3DBF-C73E-4BA2-BE14-18AFEE2A4C4D}" dt="2024-07-14T17:23:08.991" v="115" actId="6549"/>
          <ac:spMkLst>
            <pc:docMk/>
            <pc:sldMk cId="3794402236" sldId="11484"/>
            <ac:spMk id="161795" creationId="{00000000-0000-0000-0000-000000000000}"/>
          </ac:spMkLst>
        </pc:spChg>
      </pc:sldChg>
      <pc:sldChg chg="modSp mod">
        <pc:chgData name="Jim McGowan" userId="e2c7446dd3aca506" providerId="LiveId" clId="{AC0F3DBF-C73E-4BA2-BE14-18AFEE2A4C4D}" dt="2024-07-14T17:23:22.886" v="121" actId="6549"/>
        <pc:sldMkLst>
          <pc:docMk/>
          <pc:sldMk cId="3170580991" sldId="11485"/>
        </pc:sldMkLst>
        <pc:spChg chg="mod">
          <ac:chgData name="Jim McGowan" userId="e2c7446dd3aca506" providerId="LiveId" clId="{AC0F3DBF-C73E-4BA2-BE14-18AFEE2A4C4D}" dt="2024-07-14T17:23:22.886" v="121" actId="6549"/>
          <ac:spMkLst>
            <pc:docMk/>
            <pc:sldMk cId="3170580991" sldId="11485"/>
            <ac:spMk id="161795" creationId="{00000000-0000-0000-0000-000000000000}"/>
          </ac:spMkLst>
        </pc:spChg>
      </pc:sldChg>
      <pc:sldChg chg="modSp mod">
        <pc:chgData name="Jim McGowan" userId="e2c7446dd3aca506" providerId="LiveId" clId="{AC0F3DBF-C73E-4BA2-BE14-18AFEE2A4C4D}" dt="2024-07-14T17:23:31.775" v="127" actId="6549"/>
        <pc:sldMkLst>
          <pc:docMk/>
          <pc:sldMk cId="2675650622" sldId="11486"/>
        </pc:sldMkLst>
        <pc:spChg chg="mod">
          <ac:chgData name="Jim McGowan" userId="e2c7446dd3aca506" providerId="LiveId" clId="{AC0F3DBF-C73E-4BA2-BE14-18AFEE2A4C4D}" dt="2024-07-14T17:23:31.775" v="127" actId="6549"/>
          <ac:spMkLst>
            <pc:docMk/>
            <pc:sldMk cId="2675650622" sldId="11486"/>
            <ac:spMk id="161795" creationId="{00000000-0000-0000-0000-000000000000}"/>
          </ac:spMkLst>
        </pc:spChg>
      </pc:sldChg>
      <pc:sldChg chg="modSp mod">
        <pc:chgData name="Jim McGowan" userId="e2c7446dd3aca506" providerId="LiveId" clId="{AC0F3DBF-C73E-4BA2-BE14-18AFEE2A4C4D}" dt="2024-07-14T17:23:37.487" v="131" actId="6549"/>
        <pc:sldMkLst>
          <pc:docMk/>
          <pc:sldMk cId="1712202446" sldId="11487"/>
        </pc:sldMkLst>
        <pc:spChg chg="mod">
          <ac:chgData name="Jim McGowan" userId="e2c7446dd3aca506" providerId="LiveId" clId="{AC0F3DBF-C73E-4BA2-BE14-18AFEE2A4C4D}" dt="2024-07-14T17:23:37.487" v="131" actId="6549"/>
          <ac:spMkLst>
            <pc:docMk/>
            <pc:sldMk cId="1712202446" sldId="11487"/>
            <ac:spMk id="161795" creationId="{00000000-0000-0000-0000-000000000000}"/>
          </ac:spMkLst>
        </pc:spChg>
      </pc:sldChg>
      <pc:sldChg chg="modSp mod">
        <pc:chgData name="Jim McGowan" userId="e2c7446dd3aca506" providerId="LiveId" clId="{AC0F3DBF-C73E-4BA2-BE14-18AFEE2A4C4D}" dt="2024-07-14T17:23:43.318" v="137" actId="6549"/>
        <pc:sldMkLst>
          <pc:docMk/>
          <pc:sldMk cId="512701009" sldId="11488"/>
        </pc:sldMkLst>
        <pc:spChg chg="mod">
          <ac:chgData name="Jim McGowan" userId="e2c7446dd3aca506" providerId="LiveId" clId="{AC0F3DBF-C73E-4BA2-BE14-18AFEE2A4C4D}" dt="2024-07-14T17:23:43.318" v="137" actId="6549"/>
          <ac:spMkLst>
            <pc:docMk/>
            <pc:sldMk cId="512701009" sldId="11488"/>
            <ac:spMk id="161795" creationId="{00000000-0000-0000-0000-000000000000}"/>
          </ac:spMkLst>
        </pc:spChg>
      </pc:sldChg>
      <pc:sldChg chg="delSp modSp new mod">
        <pc:chgData name="Jim McGowan" userId="e2c7446dd3aca506" providerId="LiveId" clId="{AC0F3DBF-C73E-4BA2-BE14-18AFEE2A4C4D}" dt="2024-07-14T17:28:29.710" v="161" actId="12789"/>
        <pc:sldMkLst>
          <pc:docMk/>
          <pc:sldMk cId="268199433" sldId="11552"/>
        </pc:sldMkLst>
        <pc:spChg chg="mod">
          <ac:chgData name="Jim McGowan" userId="e2c7446dd3aca506" providerId="LiveId" clId="{AC0F3DBF-C73E-4BA2-BE14-18AFEE2A4C4D}" dt="2024-07-14T17:28:29.710" v="161" actId="12789"/>
          <ac:spMkLst>
            <pc:docMk/>
            <pc:sldMk cId="268199433" sldId="11552"/>
            <ac:spMk id="2" creationId="{4248EB16-2702-C85B-333D-7297423E4946}"/>
          </ac:spMkLst>
        </pc:spChg>
        <pc:spChg chg="del">
          <ac:chgData name="Jim McGowan" userId="e2c7446dd3aca506" providerId="LiveId" clId="{AC0F3DBF-C73E-4BA2-BE14-18AFEE2A4C4D}" dt="2024-07-14T17:28:12.017" v="141" actId="478"/>
          <ac:spMkLst>
            <pc:docMk/>
            <pc:sldMk cId="268199433" sldId="11552"/>
            <ac:spMk id="3" creationId="{46451F79-E965-2145-56F0-9C7D08548C09}"/>
          </ac:spMkLst>
        </pc:spChg>
      </pc:sldChg>
    </pc:docChg>
  </pc:docChgLst>
  <pc:docChgLst>
    <pc:chgData name="Jim McGowan" userId="e2c7446dd3aca506" providerId="LiveId" clId="{4140FD00-5760-4149-8D6D-DFA5E532EC00}"/>
    <pc:docChg chg="custSel modSld modHandout">
      <pc:chgData name="Jim McGowan" userId="e2c7446dd3aca506" providerId="LiveId" clId="{4140FD00-5760-4149-8D6D-DFA5E532EC00}" dt="2024-09-13T17:32:58.420" v="8" actId="6549"/>
      <pc:docMkLst>
        <pc:docMk/>
      </pc:docMkLst>
      <pc:sldChg chg="modSp mod">
        <pc:chgData name="Jim McGowan" userId="e2c7446dd3aca506" providerId="LiveId" clId="{4140FD00-5760-4149-8D6D-DFA5E532EC00}" dt="2024-09-13T17:32:35.629" v="1" actId="20577"/>
        <pc:sldMkLst>
          <pc:docMk/>
          <pc:sldMk cId="2148220426" sldId="10524"/>
        </pc:sldMkLst>
        <pc:spChg chg="mod">
          <ac:chgData name="Jim McGowan" userId="e2c7446dd3aca506" providerId="LiveId" clId="{4140FD00-5760-4149-8D6D-DFA5E532EC00}" dt="2024-09-13T17:32:35.629" v="1" actId="20577"/>
          <ac:spMkLst>
            <pc:docMk/>
            <pc:sldMk cId="2148220426" sldId="10524"/>
            <ac:spMk id="3" creationId="{00000000-0000-0000-0000-000000000000}"/>
          </ac:spMkLst>
        </pc:spChg>
      </pc:sldChg>
    </pc:docChg>
  </pc:docChgLst>
  <pc:docChgLst>
    <pc:chgData name="Jim McGowan" userId="e2c7446dd3aca506" providerId="LiveId" clId="{1579F56C-9F99-4FA4-8133-DDAC379183E7}"/>
    <pc:docChg chg="custSel addSld modSld replTag delTag">
      <pc:chgData name="Jim McGowan" userId="e2c7446dd3aca506" providerId="LiveId" clId="{1579F56C-9F99-4FA4-8133-DDAC379183E7}" dt="2024-06-30T17:37:04.287" v="22"/>
      <pc:docMkLst>
        <pc:docMk/>
      </pc:docMkLst>
      <pc:sldChg chg="delSp modSp new mod">
        <pc:chgData name="Jim McGowan" userId="e2c7446dd3aca506" providerId="LiveId" clId="{1579F56C-9F99-4FA4-8133-DDAC379183E7}" dt="2024-06-30T17:37:00.462" v="20" actId="12789"/>
        <pc:sldMkLst>
          <pc:docMk/>
          <pc:sldMk cId="4095593811" sldId="11429"/>
        </pc:sldMkLst>
        <pc:spChg chg="mod">
          <ac:chgData name="Jim McGowan" userId="e2c7446dd3aca506" providerId="LiveId" clId="{1579F56C-9F99-4FA4-8133-DDAC379183E7}" dt="2024-06-30T17:37:00.462" v="20" actId="12789"/>
          <ac:spMkLst>
            <pc:docMk/>
            <pc:sldMk cId="4095593811" sldId="11429"/>
            <ac:spMk id="2" creationId="{B5A00089-3D95-48B7-9345-A880ED3BC609}"/>
          </ac:spMkLst>
        </pc:spChg>
        <pc:spChg chg="del">
          <ac:chgData name="Jim McGowan" userId="e2c7446dd3aca506" providerId="LiveId" clId="{1579F56C-9F99-4FA4-8133-DDAC379183E7}" dt="2024-06-30T17:36:41.526" v="1" actId="478"/>
          <ac:spMkLst>
            <pc:docMk/>
            <pc:sldMk cId="4095593811" sldId="11429"/>
            <ac:spMk id="3" creationId="{3D8A5412-AEC2-4492-C517-4EDDAE7A250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sz="1400"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400" dirty="0"/>
              <a:t>Dr. Andy Woods</a:t>
            </a:r>
          </a:p>
          <a:p>
            <a:pPr>
              <a:defRPr/>
            </a:pPr>
            <a:r>
              <a:rPr lang="en-US" sz="1400" dirty="0"/>
              <a:t>Genesis 173 - 44v18-34</a:t>
            </a:r>
          </a:p>
          <a:p>
            <a:pPr>
              <a:defRPr/>
            </a:pPr>
            <a:r>
              <a:rPr lang="en-US" sz="1400" dirty="0"/>
              <a:t>09-15-2024</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9/14/24</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34</a:t>
            </a:fld>
            <a:endParaRPr lang="en-US" altLang="en-US" dirty="0"/>
          </a:p>
        </p:txBody>
      </p:sp>
    </p:spTree>
    <p:extLst>
      <p:ext uri="{BB962C8B-B14F-4D97-AF65-F5344CB8AC3E}">
        <p14:creationId xmlns:p14="http://schemas.microsoft.com/office/powerpoint/2010/main" val="3477714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C58C1-53A4-3D19-91F8-9BEEC00AD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4641C0-9917-DFE5-9F66-606BBE95BE8F}"/>
              </a:ext>
            </a:extLst>
          </p:cNvPr>
          <p:cNvSpPr>
            <a:spLocks noGrp="1" noRot="1" noChangeAspect="1"/>
          </p:cNvSpPr>
          <p:nvPr>
            <p:ph type="sldImg"/>
          </p:nvPr>
        </p:nvSpPr>
        <p:spPr>
          <a:xfrm>
            <a:off x="458788" y="720725"/>
            <a:ext cx="6397625" cy="3598863"/>
          </a:xfrm>
        </p:spPr>
      </p:sp>
      <p:sp>
        <p:nvSpPr>
          <p:cNvPr id="3" name="Notes Placeholder 2">
            <a:extLst>
              <a:ext uri="{FF2B5EF4-FFF2-40B4-BE49-F238E27FC236}">
                <a16:creationId xmlns:a16="http://schemas.microsoft.com/office/drawing/2014/main" id="{BF798BCE-4B69-9417-1742-6D78804558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44E612-385C-E492-9E02-91DA1A49ECD8}"/>
              </a:ext>
            </a:extLst>
          </p:cNvPr>
          <p:cNvSpPr>
            <a:spLocks noGrp="1"/>
          </p:cNvSpPr>
          <p:nvPr>
            <p:ph type="sldNum" sz="quarter" idx="5"/>
          </p:nvPr>
        </p:nvSpPr>
        <p:spPr/>
        <p:txBody>
          <a:bodyPr/>
          <a:lstStyle/>
          <a:p>
            <a:fld id="{3D084339-C7C3-4022-975D-A91B6BCBB8E5}" type="slidenum">
              <a:rPr lang="en-US" altLang="en-US" smtClean="0"/>
              <a:pPr/>
              <a:t>35</a:t>
            </a:fld>
            <a:endParaRPr lang="en-US" altLang="en-US" dirty="0"/>
          </a:p>
        </p:txBody>
      </p:sp>
    </p:spTree>
    <p:extLst>
      <p:ext uri="{BB962C8B-B14F-4D97-AF65-F5344CB8AC3E}">
        <p14:creationId xmlns:p14="http://schemas.microsoft.com/office/powerpoint/2010/main" val="2289703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C58C1-53A4-3D19-91F8-9BEEC00AD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4641C0-9917-DFE5-9F66-606BBE95BE8F}"/>
              </a:ext>
            </a:extLst>
          </p:cNvPr>
          <p:cNvSpPr>
            <a:spLocks noGrp="1" noRot="1" noChangeAspect="1"/>
          </p:cNvSpPr>
          <p:nvPr>
            <p:ph type="sldImg"/>
          </p:nvPr>
        </p:nvSpPr>
        <p:spPr>
          <a:xfrm>
            <a:off x="458788" y="720725"/>
            <a:ext cx="6397625" cy="3598863"/>
          </a:xfrm>
        </p:spPr>
      </p:sp>
      <p:sp>
        <p:nvSpPr>
          <p:cNvPr id="3" name="Notes Placeholder 2">
            <a:extLst>
              <a:ext uri="{FF2B5EF4-FFF2-40B4-BE49-F238E27FC236}">
                <a16:creationId xmlns:a16="http://schemas.microsoft.com/office/drawing/2014/main" id="{BF798BCE-4B69-9417-1742-6D78804558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44E612-385C-E492-9E02-91DA1A49ECD8}"/>
              </a:ext>
            </a:extLst>
          </p:cNvPr>
          <p:cNvSpPr>
            <a:spLocks noGrp="1"/>
          </p:cNvSpPr>
          <p:nvPr>
            <p:ph type="sldNum" sz="quarter" idx="5"/>
          </p:nvPr>
        </p:nvSpPr>
        <p:spPr/>
        <p:txBody>
          <a:bodyPr/>
          <a:lstStyle/>
          <a:p>
            <a:fld id="{3D084339-C7C3-4022-975D-A91B6BCBB8E5}" type="slidenum">
              <a:rPr lang="en-US" altLang="en-US" smtClean="0"/>
              <a:pPr/>
              <a:t>40</a:t>
            </a:fld>
            <a:endParaRPr lang="en-US" altLang="en-US" dirty="0"/>
          </a:p>
        </p:txBody>
      </p:sp>
    </p:spTree>
    <p:extLst>
      <p:ext uri="{BB962C8B-B14F-4D97-AF65-F5344CB8AC3E}">
        <p14:creationId xmlns:p14="http://schemas.microsoft.com/office/powerpoint/2010/main" val="434014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43</a:t>
            </a:fld>
            <a:endParaRPr lang="en-US" altLang="en-US" dirty="0"/>
          </a:p>
        </p:txBody>
      </p:sp>
    </p:spTree>
    <p:extLst>
      <p:ext uri="{BB962C8B-B14F-4D97-AF65-F5344CB8AC3E}">
        <p14:creationId xmlns:p14="http://schemas.microsoft.com/office/powerpoint/2010/main" val="4199217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56</a:t>
            </a:fld>
            <a:endParaRPr lang="en-US" altLang="en-US" dirty="0"/>
          </a:p>
        </p:txBody>
      </p:sp>
    </p:spTree>
    <p:extLst>
      <p:ext uri="{BB962C8B-B14F-4D97-AF65-F5344CB8AC3E}">
        <p14:creationId xmlns:p14="http://schemas.microsoft.com/office/powerpoint/2010/main" val="4178545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45315681"/>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59"/>
          <p:cNvSpPr>
            <a:spLocks noGrp="1" noChangeArrowheads="1"/>
          </p:cNvSpPr>
          <p:nvPr>
            <p:ph type="dt" sz="half" idx="10"/>
          </p:nvPr>
        </p:nvSpPr>
        <p:spPr/>
        <p:txBody>
          <a:bodyPr/>
          <a:lstStyle>
            <a:lvl1pPr>
              <a:defRPr/>
            </a:lvl1pPr>
          </a:lstStyle>
          <a:p>
            <a:pPr>
              <a:defRPr/>
            </a:pPr>
            <a:endParaRPr lang="en-US"/>
          </a:p>
        </p:txBody>
      </p:sp>
      <p:sp>
        <p:nvSpPr>
          <p:cNvPr id="4" name="Rectangle 1060"/>
          <p:cNvSpPr>
            <a:spLocks noGrp="1" noChangeArrowheads="1"/>
          </p:cNvSpPr>
          <p:nvPr>
            <p:ph type="ftr" sz="quarter" idx="11"/>
          </p:nvPr>
        </p:nvSpPr>
        <p:spPr/>
        <p:txBody>
          <a:bodyPr/>
          <a:lstStyle>
            <a:lvl1pPr>
              <a:defRPr/>
            </a:lvl1pPr>
          </a:lstStyle>
          <a:p>
            <a:pPr>
              <a:defRPr/>
            </a:pPr>
            <a:endParaRPr lang="en-US"/>
          </a:p>
        </p:txBody>
      </p:sp>
      <p:sp>
        <p:nvSpPr>
          <p:cNvPr id="5" name="Rectangle 1061"/>
          <p:cNvSpPr>
            <a:spLocks noGrp="1" noChangeArrowheads="1"/>
          </p:cNvSpPr>
          <p:nvPr>
            <p:ph type="sldNum" sz="quarter" idx="12"/>
          </p:nvPr>
        </p:nvSpPr>
        <p:spPr/>
        <p:txBody>
          <a:bodyPr/>
          <a:lstStyle>
            <a:lvl1pPr>
              <a:defRPr smtClean="0"/>
            </a:lvl1pPr>
          </a:lstStyle>
          <a:p>
            <a:pPr>
              <a:defRPr/>
            </a:pPr>
            <a:fld id="{228044A3-C64B-439C-B7F2-9F7A50A2C066}" type="slidenum">
              <a:rPr lang="en-US" altLang="en-US"/>
              <a:pPr>
                <a:defRPr/>
              </a:pPr>
              <a:t>‹#›</a:t>
            </a:fld>
            <a:endParaRPr lang="en-US" altLang="en-US"/>
          </a:p>
        </p:txBody>
      </p:sp>
    </p:spTree>
    <p:extLst>
      <p:ext uri="{BB962C8B-B14F-4D97-AF65-F5344CB8AC3E}">
        <p14:creationId xmlns:p14="http://schemas.microsoft.com/office/powerpoint/2010/main" val="1739135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1559984" y="1946275"/>
            <a:ext cx="103632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9/14/24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2998514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072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6">
            <a:extLst>
              <a:ext uri="{FF2B5EF4-FFF2-40B4-BE49-F238E27FC236}">
                <a16:creationId xmlns:a16="http://schemas.microsoft.com/office/drawing/2014/main" id="{DBDCB8BE-5B3F-440A-9569-8D8DF6F96513}"/>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CF113993-BF59-45AE-991F-820066FBB64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8">
            <a:extLst>
              <a:ext uri="{FF2B5EF4-FFF2-40B4-BE49-F238E27FC236}">
                <a16:creationId xmlns:a16="http://schemas.microsoft.com/office/drawing/2014/main" id="{8F78E552-B260-4929-9ED6-A3DA2E2A56BE}"/>
              </a:ext>
            </a:extLst>
          </p:cNvPr>
          <p:cNvSpPr>
            <a:spLocks noGrp="1" noChangeArrowheads="1"/>
          </p:cNvSpPr>
          <p:nvPr>
            <p:ph type="sldNum" sz="quarter" idx="12"/>
          </p:nvPr>
        </p:nvSpPr>
        <p:spPr/>
        <p:txBody>
          <a:bodyPr/>
          <a:lstStyle>
            <a:lvl1pPr>
              <a:defRPr/>
            </a:lvl1pPr>
          </a:lstStyle>
          <a:p>
            <a:fld id="{43199A41-4403-4A21-A81D-34D8EA14E4E5}" type="slidenum">
              <a:rPr lang="en-US" altLang="en-US"/>
              <a:pPr/>
              <a:t>‹#›</a:t>
            </a:fld>
            <a:endParaRPr lang="en-US" altLang="en-US"/>
          </a:p>
        </p:txBody>
      </p:sp>
    </p:spTree>
    <p:extLst>
      <p:ext uri="{BB962C8B-B14F-4D97-AF65-F5344CB8AC3E}">
        <p14:creationId xmlns:p14="http://schemas.microsoft.com/office/powerpoint/2010/main" val="3326590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B256E90-1540-4BDD-BE46-BC5C8B961EE5}" type="slidenum">
              <a:rPr lang="en-US"/>
              <a:pPr>
                <a:defRPr/>
              </a:pPr>
              <a:t>‹#›</a:t>
            </a:fld>
            <a:endParaRPr lang="en-US"/>
          </a:p>
        </p:txBody>
      </p:sp>
    </p:spTree>
    <p:extLst>
      <p:ext uri="{BB962C8B-B14F-4D97-AF65-F5344CB8AC3E}">
        <p14:creationId xmlns:p14="http://schemas.microsoft.com/office/powerpoint/2010/main" val="332480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5"/>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20" r:id="rId12"/>
    <p:sldLayoutId id="2147488921" r:id="rId13"/>
    <p:sldLayoutId id="2147488922" r:id="rId14"/>
    <p:sldLayoutId id="2147488923" r:id="rId15"/>
    <p:sldLayoutId id="2147488924" r:id="rId16"/>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3.png"/></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9624" y="5410200"/>
            <a:ext cx="5352752" cy="13747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4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124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12</a:t>
            </a:r>
            <a:r>
              <a:rPr lang="en-US" sz="3600" kern="0" dirty="0">
                <a:effectLst>
                  <a:outerShdw blurRad="38100" dist="38100" dir="2700000" algn="tl">
                    <a:srgbClr val="000000">
                      <a:alpha val="43137"/>
                    </a:srgbClr>
                  </a:outerShdw>
                </a:effectLst>
                <a:cs typeface="Calibri" panose="020F0502020204030204" pitchFamily="34" charset="0"/>
              </a:rPr>
              <a:t>‒50</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Israel’s Birth &amp; Preservation</a:t>
            </a: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44:18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Judah’s Request to Speak</a:t>
            </a:r>
          </a:p>
        </p:txBody>
      </p:sp>
      <p:sp>
        <p:nvSpPr>
          <p:cNvPr id="161795" name="Rectangle 3"/>
          <p:cNvSpPr>
            <a:spLocks noGrp="1" noChangeArrowheads="1"/>
          </p:cNvSpPr>
          <p:nvPr>
            <p:ph type="body" idx="1"/>
          </p:nvPr>
        </p:nvSpPr>
        <p:spPr>
          <a:xfrm>
            <a:off x="1066800" y="1752600"/>
            <a:ext cx="7272904"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Request (18a)</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Recognition of Joseph’s authority (18b)</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7507813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706437-538B-4561-947D-02FF207F10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79658" y="228323"/>
            <a:ext cx="8632684" cy="64013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5B8864-85B0-4229-A57D-FFC953320C28}"/>
              </a:ext>
            </a:extLst>
          </p:cNvPr>
          <p:cNvPicPr>
            <a:picLocks noChangeAspect="1"/>
          </p:cNvPicPr>
          <p:nvPr/>
        </p:nvPicPr>
        <p:blipFill>
          <a:blip r:embed="rId2"/>
          <a:stretch>
            <a:fillRect/>
          </a:stretch>
        </p:blipFill>
        <p:spPr>
          <a:xfrm>
            <a:off x="2876954" y="152811"/>
            <a:ext cx="6438095" cy="6552381"/>
          </a:xfrm>
          <a:prstGeom prst="rect">
            <a:avLst/>
          </a:prstGeom>
        </p:spPr>
      </p:pic>
    </p:spTree>
    <p:extLst>
      <p:ext uri="{BB962C8B-B14F-4D97-AF65-F5344CB8AC3E}">
        <p14:creationId xmlns:p14="http://schemas.microsoft.com/office/powerpoint/2010/main" val="271913069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98964" y="173454"/>
            <a:ext cx="6194073" cy="6511092"/>
          </a:xfrm>
          <a:prstGeom prst="rect">
            <a:avLst/>
          </a:prstGeom>
        </p:spPr>
      </p:pic>
    </p:spTree>
    <p:extLst>
      <p:ext uri="{BB962C8B-B14F-4D97-AF65-F5344CB8AC3E}">
        <p14:creationId xmlns:p14="http://schemas.microsoft.com/office/powerpoint/2010/main" val="398277459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67379" y="1600200"/>
            <a:ext cx="7239000" cy="4648200"/>
          </a:xfrm>
        </p:spPr>
        <p:txBody>
          <a:bodyPr/>
          <a:lstStyle/>
          <a:p>
            <a:pPr marL="457200" lvl="2" indent="-457200" eaLnBrk="1" hangingPunct="1">
              <a:lnSpc>
                <a:spcPct val="150000"/>
              </a:lnSpc>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Judah’s request to speak (18)</a:t>
            </a:r>
          </a:p>
          <a:p>
            <a:pPr marL="457200" lvl="2" indent="-457200" eaLnBrk="1" hangingPunct="1">
              <a:lnSpc>
                <a:spcPct val="150000"/>
              </a:lnSpc>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Judah re-tells story (19-29)</a:t>
            </a:r>
          </a:p>
          <a:p>
            <a:pPr marL="457200" lvl="2" indent="-457200" eaLnBrk="1" hangingPunct="1">
              <a:lnSpc>
                <a:spcPct val="150000"/>
              </a:lnSpc>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Judah’s offer to Joseph (30-34)</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44:18-34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Judah’s Intercession</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114874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44:19-29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Judah Re-tells Story</a:t>
            </a:r>
          </a:p>
        </p:txBody>
      </p:sp>
      <p:sp>
        <p:nvSpPr>
          <p:cNvPr id="161795" name="Rectangle 3"/>
          <p:cNvSpPr>
            <a:spLocks noGrp="1" noChangeArrowheads="1"/>
          </p:cNvSpPr>
          <p:nvPr>
            <p:ph type="body" idx="1"/>
          </p:nvPr>
        </p:nvSpPr>
        <p:spPr>
          <a:xfrm>
            <a:off x="627513" y="1371600"/>
            <a:ext cx="7602087" cy="5257800"/>
          </a:xfrm>
        </p:spPr>
        <p:txBody>
          <a:bodyPr/>
          <a:lstStyle/>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Joseph’s question (19)</a:t>
            </a:r>
          </a:p>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Brothers’ answer (20)</a:t>
            </a:r>
          </a:p>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Joseph’s demand (21)</a:t>
            </a:r>
          </a:p>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Brothers’ protest (22)</a:t>
            </a:r>
          </a:p>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Joseph’s insistence (23)</a:t>
            </a:r>
          </a:p>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Brothers’ report to Jacob (24)</a:t>
            </a:r>
          </a:p>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Jacob’s request (25)</a:t>
            </a:r>
          </a:p>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Brothers’ protest (26)</a:t>
            </a:r>
          </a:p>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Jacob’s response (27-29)</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88470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44:19-29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Judah Re-tells Story</a:t>
            </a:r>
          </a:p>
        </p:txBody>
      </p:sp>
      <p:sp>
        <p:nvSpPr>
          <p:cNvPr id="161795" name="Rectangle 3"/>
          <p:cNvSpPr>
            <a:spLocks noGrp="1" noChangeArrowheads="1"/>
          </p:cNvSpPr>
          <p:nvPr>
            <p:ph type="body" idx="1"/>
          </p:nvPr>
        </p:nvSpPr>
        <p:spPr>
          <a:xfrm>
            <a:off x="627513" y="1371600"/>
            <a:ext cx="7602087" cy="5257800"/>
          </a:xfrm>
        </p:spPr>
        <p:txBody>
          <a:bodyPr/>
          <a:lstStyle/>
          <a:p>
            <a:pPr marL="457200" lvl="3" indent="-457200" eaLnBrk="1" hangingPunct="1">
              <a:spcBef>
                <a:spcPts val="0"/>
              </a:spcBef>
              <a:spcAft>
                <a:spcPts val="1200"/>
              </a:spcAft>
              <a:buClr>
                <a:srgbClr val="00FF00"/>
              </a:buClr>
              <a:buFont typeface="+mj-lt"/>
              <a:buAutoNum type="arabicPeriod"/>
              <a:defRPr/>
            </a:pPr>
            <a:r>
              <a:rPr lang="en-US" sz="3000" b="1" u="sng" dirty="0">
                <a:solidFill>
                  <a:srgbClr val="FFFFCC"/>
                </a:solidFill>
                <a:effectLst>
                  <a:outerShdw blurRad="38100" dist="38100" dir="2700000" algn="tl">
                    <a:srgbClr val="000000">
                      <a:alpha val="43137"/>
                    </a:srgbClr>
                  </a:outerShdw>
                </a:effectLst>
              </a:rPr>
              <a:t>Joseph’s question (19)</a:t>
            </a:r>
          </a:p>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Brothers’ answer (20)</a:t>
            </a:r>
          </a:p>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Joseph’s demand (21)</a:t>
            </a:r>
          </a:p>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Brothers’ protest (22)</a:t>
            </a:r>
          </a:p>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Joseph’s insistence (23)</a:t>
            </a:r>
          </a:p>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Brothers’ report to Jacob (24)</a:t>
            </a:r>
          </a:p>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Jacob’s request (25)</a:t>
            </a:r>
          </a:p>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Brothers’ protest (26)</a:t>
            </a:r>
          </a:p>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Jacob’s response (27-29)</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22162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44:19-29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Judah Re-tells Story</a:t>
            </a:r>
          </a:p>
        </p:txBody>
      </p:sp>
      <p:sp>
        <p:nvSpPr>
          <p:cNvPr id="161795" name="Rectangle 3"/>
          <p:cNvSpPr>
            <a:spLocks noGrp="1" noChangeArrowheads="1"/>
          </p:cNvSpPr>
          <p:nvPr>
            <p:ph type="body" idx="1"/>
          </p:nvPr>
        </p:nvSpPr>
        <p:spPr>
          <a:xfrm>
            <a:off x="627513" y="1371600"/>
            <a:ext cx="7602087" cy="5257800"/>
          </a:xfrm>
        </p:spPr>
        <p:txBody>
          <a:bodyPr/>
          <a:lstStyle/>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Joseph’s question (19)</a:t>
            </a:r>
          </a:p>
          <a:p>
            <a:pPr marL="457200" lvl="3" indent="-457200" eaLnBrk="1" hangingPunct="1">
              <a:spcBef>
                <a:spcPts val="0"/>
              </a:spcBef>
              <a:spcAft>
                <a:spcPts val="1200"/>
              </a:spcAft>
              <a:buClr>
                <a:srgbClr val="00FF00"/>
              </a:buClr>
              <a:buFont typeface="+mj-lt"/>
              <a:buAutoNum type="arabicPeriod"/>
              <a:defRPr/>
            </a:pPr>
            <a:r>
              <a:rPr lang="en-US" sz="3000" b="1" u="sng" dirty="0">
                <a:solidFill>
                  <a:srgbClr val="FFFFCC"/>
                </a:solidFill>
                <a:effectLst>
                  <a:outerShdw blurRad="38100" dist="38100" dir="2700000" algn="tl">
                    <a:srgbClr val="000000">
                      <a:alpha val="43137"/>
                    </a:srgbClr>
                  </a:outerShdw>
                </a:effectLst>
              </a:rPr>
              <a:t>Brothers’ answer (20)</a:t>
            </a:r>
          </a:p>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Joseph’s demand (21)</a:t>
            </a:r>
          </a:p>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Brothers’ protest (22)</a:t>
            </a:r>
          </a:p>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Joseph’s insistence (23)</a:t>
            </a:r>
          </a:p>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Brothers’ report to Jacob (24)</a:t>
            </a:r>
          </a:p>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Jacob’s request (25)</a:t>
            </a:r>
          </a:p>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Brothers’ protest (26)</a:t>
            </a:r>
          </a:p>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Jacob’s response (27-29)</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202471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44:19-29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Judah Re-tells Story</a:t>
            </a:r>
          </a:p>
        </p:txBody>
      </p:sp>
      <p:sp>
        <p:nvSpPr>
          <p:cNvPr id="161795" name="Rectangle 3"/>
          <p:cNvSpPr>
            <a:spLocks noGrp="1" noChangeArrowheads="1"/>
          </p:cNvSpPr>
          <p:nvPr>
            <p:ph type="body" idx="1"/>
          </p:nvPr>
        </p:nvSpPr>
        <p:spPr>
          <a:xfrm>
            <a:off x="627513" y="1371600"/>
            <a:ext cx="7602087" cy="5257800"/>
          </a:xfrm>
        </p:spPr>
        <p:txBody>
          <a:bodyPr/>
          <a:lstStyle/>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Joseph’s question (19)</a:t>
            </a:r>
          </a:p>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Brothers’ answer (20)</a:t>
            </a:r>
          </a:p>
          <a:p>
            <a:pPr marL="457200" lvl="3" indent="-457200" eaLnBrk="1" hangingPunct="1">
              <a:spcBef>
                <a:spcPts val="0"/>
              </a:spcBef>
              <a:spcAft>
                <a:spcPts val="1200"/>
              </a:spcAft>
              <a:buClr>
                <a:srgbClr val="00FF00"/>
              </a:buClr>
              <a:buFont typeface="+mj-lt"/>
              <a:buAutoNum type="arabicPeriod"/>
              <a:defRPr/>
            </a:pPr>
            <a:r>
              <a:rPr lang="en-US" sz="3000" b="1" u="sng" dirty="0">
                <a:solidFill>
                  <a:srgbClr val="FFFFCC"/>
                </a:solidFill>
                <a:effectLst>
                  <a:outerShdw blurRad="38100" dist="38100" dir="2700000" algn="tl">
                    <a:srgbClr val="000000">
                      <a:alpha val="43137"/>
                    </a:srgbClr>
                  </a:outerShdw>
                </a:effectLst>
              </a:rPr>
              <a:t>Joseph’s demand (21)</a:t>
            </a:r>
          </a:p>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Brothers’ protest (22)</a:t>
            </a:r>
          </a:p>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Joseph’s insistence (23)</a:t>
            </a:r>
          </a:p>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Brothers’ report to Jacob (24)</a:t>
            </a:r>
          </a:p>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Jacob’s request (25)</a:t>
            </a:r>
          </a:p>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Brothers’ protest (26)</a:t>
            </a:r>
          </a:p>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Jacob’s response (27-29)</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165545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44:19-29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Judah Re-tells Story</a:t>
            </a:r>
          </a:p>
        </p:txBody>
      </p:sp>
      <p:sp>
        <p:nvSpPr>
          <p:cNvPr id="161795" name="Rectangle 3"/>
          <p:cNvSpPr>
            <a:spLocks noGrp="1" noChangeArrowheads="1"/>
          </p:cNvSpPr>
          <p:nvPr>
            <p:ph type="body" idx="1"/>
          </p:nvPr>
        </p:nvSpPr>
        <p:spPr>
          <a:xfrm>
            <a:off x="627513" y="1371600"/>
            <a:ext cx="7602087" cy="5257800"/>
          </a:xfrm>
        </p:spPr>
        <p:txBody>
          <a:bodyPr/>
          <a:lstStyle/>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Joseph’s question (19)</a:t>
            </a:r>
          </a:p>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Brothers’ answer (20)</a:t>
            </a:r>
          </a:p>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Joseph’s demand (21)</a:t>
            </a:r>
          </a:p>
          <a:p>
            <a:pPr marL="457200" lvl="3" indent="-457200" eaLnBrk="1" hangingPunct="1">
              <a:spcBef>
                <a:spcPts val="0"/>
              </a:spcBef>
              <a:spcAft>
                <a:spcPts val="1200"/>
              </a:spcAft>
              <a:buClr>
                <a:srgbClr val="00FF00"/>
              </a:buClr>
              <a:buFont typeface="+mj-lt"/>
              <a:buAutoNum type="arabicPeriod"/>
              <a:defRPr/>
            </a:pPr>
            <a:r>
              <a:rPr lang="en-US" sz="3000" b="1" u="sng" dirty="0">
                <a:solidFill>
                  <a:srgbClr val="FFFFCC"/>
                </a:solidFill>
                <a:effectLst>
                  <a:outerShdw blurRad="38100" dist="38100" dir="2700000" algn="tl">
                    <a:srgbClr val="000000">
                      <a:alpha val="43137"/>
                    </a:srgbClr>
                  </a:outerShdw>
                </a:effectLst>
              </a:rPr>
              <a:t>Brothers’ protest (22)</a:t>
            </a:r>
          </a:p>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Joseph’s insistence (23)</a:t>
            </a:r>
          </a:p>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Brothers’ report to Jacob (24)</a:t>
            </a:r>
          </a:p>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Jacob’s request (25)</a:t>
            </a:r>
          </a:p>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Brothers’ protest (26)</a:t>
            </a:r>
          </a:p>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Jacob’s response (27-29)</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401719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dirty="0">
                <a:solidFill>
                  <a:srgbClr val="FFFFCC"/>
                </a:solidFill>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a:t>
            </a:r>
            <a:r>
              <a:rPr lang="en-US">
                <a:effectLst>
                  <a:outerShdw blurRad="38100" dist="38100" dir="2700000" algn="tl">
                    <a:srgbClr val="000000">
                      <a:alpha val="43137"/>
                    </a:srgbClr>
                  </a:outerShdw>
                </a:effectLst>
              </a:rPr>
              <a:t>12:1–25:11)</a:t>
            </a:r>
            <a:endParaRPr lang="en-US" dirty="0">
              <a:effectLst>
                <a:outerShdw blurRad="38100" dist="38100" dir="2700000" algn="tl">
                  <a:srgbClr val="000000">
                    <a:alpha val="43137"/>
                  </a:srgbClr>
                </a:outerShdw>
              </a:effectLst>
            </a:endParaRP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Joseph (37–50) </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2286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1461752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60E5B2-428F-4547-94CC-D2352E16FDC2}"/>
              </a:ext>
            </a:extLst>
          </p:cNvPr>
          <p:cNvPicPr>
            <a:picLocks noChangeAspect="1"/>
          </p:cNvPicPr>
          <p:nvPr/>
        </p:nvPicPr>
        <p:blipFill>
          <a:blip r:embed="rId2"/>
          <a:stretch>
            <a:fillRect/>
          </a:stretch>
        </p:blipFill>
        <p:spPr>
          <a:xfrm>
            <a:off x="2090058" y="228600"/>
            <a:ext cx="8011885"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93128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718173-9219-F663-D796-7C4B67D8C3C7}"/>
              </a:ext>
            </a:extLst>
          </p:cNvPr>
          <p:cNvPicPr>
            <a:picLocks noChangeAspect="1"/>
          </p:cNvPicPr>
          <p:nvPr/>
        </p:nvPicPr>
        <p:blipFill>
          <a:blip r:embed="rId2"/>
          <a:stretch>
            <a:fillRect/>
          </a:stretch>
        </p:blipFill>
        <p:spPr>
          <a:xfrm>
            <a:off x="609600" y="955447"/>
            <a:ext cx="10972800" cy="4947107"/>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0054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44:19-29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Judah Re-tells Story</a:t>
            </a:r>
          </a:p>
        </p:txBody>
      </p:sp>
      <p:sp>
        <p:nvSpPr>
          <p:cNvPr id="161795" name="Rectangle 3"/>
          <p:cNvSpPr>
            <a:spLocks noGrp="1" noChangeArrowheads="1"/>
          </p:cNvSpPr>
          <p:nvPr>
            <p:ph type="body" idx="1"/>
          </p:nvPr>
        </p:nvSpPr>
        <p:spPr>
          <a:xfrm>
            <a:off x="627513" y="1371600"/>
            <a:ext cx="7602087" cy="5257800"/>
          </a:xfrm>
        </p:spPr>
        <p:txBody>
          <a:bodyPr/>
          <a:lstStyle/>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Joseph’s question (19)</a:t>
            </a:r>
          </a:p>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Brothers’ answer (20)</a:t>
            </a:r>
          </a:p>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Joseph’s demand (21)</a:t>
            </a:r>
          </a:p>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Brothers’ protest (22)</a:t>
            </a:r>
          </a:p>
          <a:p>
            <a:pPr marL="457200" lvl="3" indent="-457200" eaLnBrk="1" hangingPunct="1">
              <a:spcBef>
                <a:spcPts val="0"/>
              </a:spcBef>
              <a:spcAft>
                <a:spcPts val="1200"/>
              </a:spcAft>
              <a:buClr>
                <a:srgbClr val="00FF00"/>
              </a:buClr>
              <a:buFont typeface="+mj-lt"/>
              <a:buAutoNum type="arabicPeriod"/>
              <a:defRPr/>
            </a:pPr>
            <a:r>
              <a:rPr lang="en-US" sz="3000" b="1" u="sng" dirty="0">
                <a:solidFill>
                  <a:srgbClr val="FFFFCC"/>
                </a:solidFill>
                <a:effectLst>
                  <a:outerShdw blurRad="38100" dist="38100" dir="2700000" algn="tl">
                    <a:srgbClr val="000000">
                      <a:alpha val="43137"/>
                    </a:srgbClr>
                  </a:outerShdw>
                </a:effectLst>
              </a:rPr>
              <a:t>Joseph’s insistence (23)</a:t>
            </a:r>
          </a:p>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Brothers’ report to Jacob (24)</a:t>
            </a:r>
          </a:p>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Jacob’s request (25)</a:t>
            </a:r>
          </a:p>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Brothers’ protest (26)</a:t>
            </a:r>
          </a:p>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Jacob’s response (27-29)</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5037100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44:19-29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Judah Re-tells Story</a:t>
            </a:r>
          </a:p>
        </p:txBody>
      </p:sp>
      <p:sp>
        <p:nvSpPr>
          <p:cNvPr id="161795" name="Rectangle 3"/>
          <p:cNvSpPr>
            <a:spLocks noGrp="1" noChangeArrowheads="1"/>
          </p:cNvSpPr>
          <p:nvPr>
            <p:ph type="body" idx="1"/>
          </p:nvPr>
        </p:nvSpPr>
        <p:spPr>
          <a:xfrm>
            <a:off x="627513" y="1371600"/>
            <a:ext cx="7602087" cy="5257800"/>
          </a:xfrm>
        </p:spPr>
        <p:txBody>
          <a:bodyPr/>
          <a:lstStyle/>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Joseph’s question (19)</a:t>
            </a:r>
          </a:p>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Brothers’ answer (20)</a:t>
            </a:r>
          </a:p>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Joseph’s demand (21)</a:t>
            </a:r>
          </a:p>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Brothers’ protest (22)</a:t>
            </a:r>
          </a:p>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Joseph’s insistence (23)</a:t>
            </a:r>
          </a:p>
          <a:p>
            <a:pPr marL="457200" lvl="3" indent="-457200" eaLnBrk="1" hangingPunct="1">
              <a:spcBef>
                <a:spcPts val="0"/>
              </a:spcBef>
              <a:spcAft>
                <a:spcPts val="1200"/>
              </a:spcAft>
              <a:buClr>
                <a:srgbClr val="00FF00"/>
              </a:buClr>
              <a:buFont typeface="+mj-lt"/>
              <a:buAutoNum type="arabicPeriod"/>
              <a:defRPr/>
            </a:pPr>
            <a:r>
              <a:rPr lang="en-US" sz="3000" b="1" u="sng" dirty="0">
                <a:solidFill>
                  <a:srgbClr val="FFFFCC"/>
                </a:solidFill>
                <a:effectLst>
                  <a:outerShdw blurRad="38100" dist="38100" dir="2700000" algn="tl">
                    <a:srgbClr val="000000">
                      <a:alpha val="43137"/>
                    </a:srgbClr>
                  </a:outerShdw>
                </a:effectLst>
              </a:rPr>
              <a:t>Brothers’ report to Jacob (24)</a:t>
            </a:r>
          </a:p>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Jacob’s request (25)</a:t>
            </a:r>
          </a:p>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Brothers’ protest (26)</a:t>
            </a:r>
          </a:p>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Jacob’s response (27-29)</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946526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44:19-29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Judah Re-tells Story</a:t>
            </a:r>
          </a:p>
        </p:txBody>
      </p:sp>
      <p:sp>
        <p:nvSpPr>
          <p:cNvPr id="161795" name="Rectangle 3"/>
          <p:cNvSpPr>
            <a:spLocks noGrp="1" noChangeArrowheads="1"/>
          </p:cNvSpPr>
          <p:nvPr>
            <p:ph type="body" idx="1"/>
          </p:nvPr>
        </p:nvSpPr>
        <p:spPr>
          <a:xfrm>
            <a:off x="627513" y="1371600"/>
            <a:ext cx="7602087" cy="5257800"/>
          </a:xfrm>
        </p:spPr>
        <p:txBody>
          <a:bodyPr/>
          <a:lstStyle/>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Joseph’s question (19)</a:t>
            </a:r>
          </a:p>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Brothers’ answer (20)</a:t>
            </a:r>
          </a:p>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Joseph’s demand (21)</a:t>
            </a:r>
          </a:p>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Brothers’ protest (22)</a:t>
            </a:r>
          </a:p>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Joseph’s insistence (23)</a:t>
            </a:r>
          </a:p>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Brothers’ report to Jacob (24)</a:t>
            </a:r>
          </a:p>
          <a:p>
            <a:pPr marL="457200" lvl="3" indent="-457200" eaLnBrk="1" hangingPunct="1">
              <a:spcBef>
                <a:spcPts val="0"/>
              </a:spcBef>
              <a:spcAft>
                <a:spcPts val="1200"/>
              </a:spcAft>
              <a:buClr>
                <a:srgbClr val="00FF00"/>
              </a:buClr>
              <a:buFont typeface="+mj-lt"/>
              <a:buAutoNum type="arabicPeriod"/>
              <a:defRPr/>
            </a:pPr>
            <a:r>
              <a:rPr lang="en-US" sz="3000" b="1" u="sng" dirty="0">
                <a:solidFill>
                  <a:srgbClr val="FFFFCC"/>
                </a:solidFill>
                <a:effectLst>
                  <a:outerShdw blurRad="38100" dist="38100" dir="2700000" algn="tl">
                    <a:srgbClr val="000000">
                      <a:alpha val="43137"/>
                    </a:srgbClr>
                  </a:outerShdw>
                </a:effectLst>
              </a:rPr>
              <a:t>Jacob’s request (25)</a:t>
            </a:r>
          </a:p>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Brothers’ protest (26)</a:t>
            </a:r>
          </a:p>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Jacob’s response (27-29)</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8858924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44:19-29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Judah Re-tells Story</a:t>
            </a:r>
          </a:p>
        </p:txBody>
      </p:sp>
      <p:sp>
        <p:nvSpPr>
          <p:cNvPr id="161795" name="Rectangle 3"/>
          <p:cNvSpPr>
            <a:spLocks noGrp="1" noChangeArrowheads="1"/>
          </p:cNvSpPr>
          <p:nvPr>
            <p:ph type="body" idx="1"/>
          </p:nvPr>
        </p:nvSpPr>
        <p:spPr>
          <a:xfrm>
            <a:off x="627513" y="1371600"/>
            <a:ext cx="7602087" cy="5257800"/>
          </a:xfrm>
        </p:spPr>
        <p:txBody>
          <a:bodyPr/>
          <a:lstStyle/>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Joseph’s question (19)</a:t>
            </a:r>
          </a:p>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Brothers’ answer (20)</a:t>
            </a:r>
          </a:p>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Joseph’s demand (21)</a:t>
            </a:r>
          </a:p>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Brothers’ protest (22)</a:t>
            </a:r>
          </a:p>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Joseph’s insistence (23)</a:t>
            </a:r>
          </a:p>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Brothers’ report to Jacob (24)</a:t>
            </a:r>
          </a:p>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Jacob’s request (25)</a:t>
            </a:r>
          </a:p>
          <a:p>
            <a:pPr marL="457200" lvl="3" indent="-457200" eaLnBrk="1" hangingPunct="1">
              <a:spcBef>
                <a:spcPts val="0"/>
              </a:spcBef>
              <a:spcAft>
                <a:spcPts val="1200"/>
              </a:spcAft>
              <a:buClr>
                <a:srgbClr val="00FF00"/>
              </a:buClr>
              <a:buFont typeface="+mj-lt"/>
              <a:buAutoNum type="arabicPeriod"/>
              <a:defRPr/>
            </a:pPr>
            <a:r>
              <a:rPr lang="en-US" sz="3000" b="1" u="sng" dirty="0">
                <a:solidFill>
                  <a:srgbClr val="FFFFCC"/>
                </a:solidFill>
                <a:effectLst>
                  <a:outerShdw blurRad="38100" dist="38100" dir="2700000" algn="tl">
                    <a:srgbClr val="000000">
                      <a:alpha val="43137"/>
                    </a:srgbClr>
                  </a:outerShdw>
                </a:effectLst>
              </a:rPr>
              <a:t>Brothers’ protest (26)</a:t>
            </a:r>
          </a:p>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Jacob’s response (27-29)</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4223032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44:19-29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Judah Re-tells Story</a:t>
            </a:r>
          </a:p>
        </p:txBody>
      </p:sp>
      <p:sp>
        <p:nvSpPr>
          <p:cNvPr id="161795" name="Rectangle 3"/>
          <p:cNvSpPr>
            <a:spLocks noGrp="1" noChangeArrowheads="1"/>
          </p:cNvSpPr>
          <p:nvPr>
            <p:ph type="body" idx="1"/>
          </p:nvPr>
        </p:nvSpPr>
        <p:spPr>
          <a:xfrm>
            <a:off x="627513" y="1371600"/>
            <a:ext cx="7602087" cy="5257800"/>
          </a:xfrm>
        </p:spPr>
        <p:txBody>
          <a:bodyPr/>
          <a:lstStyle/>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Joseph’s question (19)</a:t>
            </a:r>
          </a:p>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Brothers’ answer (20)</a:t>
            </a:r>
          </a:p>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Joseph’s demand (21)</a:t>
            </a:r>
          </a:p>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Brothers’ protest (22)</a:t>
            </a:r>
          </a:p>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Joseph’s insistence (23)</a:t>
            </a:r>
          </a:p>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Brothers’ report to Jacob (24)</a:t>
            </a:r>
          </a:p>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Jacob’s request (25)</a:t>
            </a:r>
          </a:p>
          <a:p>
            <a:pPr marL="457200" lvl="3" indent="-457200" eaLnBrk="1" hangingPunct="1">
              <a:spcBef>
                <a:spcPts val="0"/>
              </a:spcBef>
              <a:spcAft>
                <a:spcPts val="1200"/>
              </a:spcAft>
              <a:buClr>
                <a:srgbClr val="00FF00"/>
              </a:buClr>
              <a:buFont typeface="+mj-lt"/>
              <a:buAutoNum type="arabicPeriod"/>
              <a:defRPr/>
            </a:pPr>
            <a:r>
              <a:rPr lang="en-US" sz="3000" dirty="0">
                <a:effectLst>
                  <a:outerShdw blurRad="38100" dist="38100" dir="2700000" algn="tl">
                    <a:srgbClr val="000000">
                      <a:alpha val="43137"/>
                    </a:srgbClr>
                  </a:outerShdw>
                </a:effectLst>
              </a:rPr>
              <a:t>Brothers’ protest (26)</a:t>
            </a:r>
          </a:p>
          <a:p>
            <a:pPr marL="457200" lvl="3" indent="-457200" eaLnBrk="1" hangingPunct="1">
              <a:spcBef>
                <a:spcPts val="0"/>
              </a:spcBef>
              <a:spcAft>
                <a:spcPts val="1200"/>
              </a:spcAft>
              <a:buClr>
                <a:srgbClr val="00FF00"/>
              </a:buClr>
              <a:buFont typeface="+mj-lt"/>
              <a:buAutoNum type="arabicPeriod"/>
              <a:defRPr/>
            </a:pPr>
            <a:r>
              <a:rPr lang="en-US" sz="3000" b="1" u="sng" dirty="0">
                <a:solidFill>
                  <a:srgbClr val="FFFFCC"/>
                </a:solidFill>
                <a:effectLst>
                  <a:outerShdw blurRad="38100" dist="38100" dir="2700000" algn="tl">
                    <a:srgbClr val="000000">
                      <a:alpha val="43137"/>
                    </a:srgbClr>
                  </a:outerShdw>
                </a:effectLst>
              </a:rPr>
              <a:t>Jacob’s response (27-29)</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630535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00FF00"/>
              </a:buClr>
              <a:buFont typeface="+mj-lt"/>
              <a:buAutoNum type="arabicPeriod" startAt="9"/>
            </a:pPr>
            <a:r>
              <a:rPr lang="en-US" sz="3600" dirty="0">
                <a:effectLst>
                  <a:outerShdw blurRad="38100" dist="38100" dir="2700000" algn="tl">
                    <a:srgbClr val="000000">
                      <a:alpha val="43137"/>
                    </a:srgbClr>
                  </a:outerShdw>
                </a:effectLst>
              </a:rPr>
              <a:t>Genesis 44:27-29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Response</a:t>
            </a:r>
          </a:p>
        </p:txBody>
      </p:sp>
      <p:sp>
        <p:nvSpPr>
          <p:cNvPr id="161795" name="Rectangle 3"/>
          <p:cNvSpPr>
            <a:spLocks noGrp="1" noChangeArrowheads="1"/>
          </p:cNvSpPr>
          <p:nvPr>
            <p:ph type="body" idx="1"/>
          </p:nvPr>
        </p:nvSpPr>
        <p:spPr>
          <a:xfrm>
            <a:off x="1066800" y="2057400"/>
            <a:ext cx="6781800" cy="27432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Two sons (27)</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Joseph (28)</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Benjamin (29)</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117165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00FF00"/>
              </a:buClr>
              <a:buFont typeface="+mj-lt"/>
              <a:buAutoNum type="arabicPeriod" startAt="9"/>
            </a:pPr>
            <a:r>
              <a:rPr lang="en-US" sz="3600" dirty="0">
                <a:effectLst>
                  <a:outerShdw blurRad="38100" dist="38100" dir="2700000" algn="tl">
                    <a:srgbClr val="000000">
                      <a:alpha val="43137"/>
                    </a:srgbClr>
                  </a:outerShdw>
                </a:effectLst>
              </a:rPr>
              <a:t>Genesis 44:27-29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Response</a:t>
            </a:r>
          </a:p>
        </p:txBody>
      </p:sp>
      <p:sp>
        <p:nvSpPr>
          <p:cNvPr id="161795" name="Rectangle 3"/>
          <p:cNvSpPr>
            <a:spLocks noGrp="1" noChangeArrowheads="1"/>
          </p:cNvSpPr>
          <p:nvPr>
            <p:ph type="body" idx="1"/>
          </p:nvPr>
        </p:nvSpPr>
        <p:spPr>
          <a:xfrm>
            <a:off x="1066800" y="2057400"/>
            <a:ext cx="6781800" cy="2743200"/>
          </a:xfrm>
        </p:spPr>
        <p:txBody>
          <a:bodyPr/>
          <a:lstStyle/>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Two sons (27)</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Joseph (28)</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Benjamin (29)</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828671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60E5B2-428F-4547-94CC-D2352E16FDC2}"/>
              </a:ext>
            </a:extLst>
          </p:cNvPr>
          <p:cNvPicPr>
            <a:picLocks noChangeAspect="1"/>
          </p:cNvPicPr>
          <p:nvPr/>
        </p:nvPicPr>
        <p:blipFill>
          <a:blip r:embed="rId2"/>
          <a:stretch>
            <a:fillRect/>
          </a:stretch>
        </p:blipFill>
        <p:spPr>
          <a:xfrm>
            <a:off x="2090058" y="228600"/>
            <a:ext cx="8011885"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87755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37‒50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a:t>
            </a:r>
          </a:p>
        </p:txBody>
      </p:sp>
      <p:sp>
        <p:nvSpPr>
          <p:cNvPr id="161795" name="Rectangle 3"/>
          <p:cNvSpPr>
            <a:spLocks noGrp="1" noChangeArrowheads="1"/>
          </p:cNvSpPr>
          <p:nvPr>
            <p:ph type="body" idx="1"/>
          </p:nvPr>
        </p:nvSpPr>
        <p:spPr>
          <a:xfrm>
            <a:off x="609600" y="1371600"/>
            <a:ext cx="9525000" cy="4953000"/>
          </a:xfrm>
        </p:spPr>
        <p:txBody>
          <a:bodyPr/>
          <a:lstStyle/>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 sold unto Egypt (37)</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Canaan’s corruption (38)</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 falsely accused (39)</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short-term predictions (40)</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elevation (41)</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first reunion with his brothers (42)</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Joseph’s second reunion with his brothers (43</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‒45)</a:t>
            </a:r>
            <a:endParaRPr lang="en-US" b="1" u="sng" dirty="0">
              <a:solidFill>
                <a:srgbClr val="FFFFCC"/>
              </a:solidFill>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448543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718173-9219-F663-D796-7C4B67D8C3C7}"/>
              </a:ext>
            </a:extLst>
          </p:cNvPr>
          <p:cNvPicPr>
            <a:picLocks noChangeAspect="1"/>
          </p:cNvPicPr>
          <p:nvPr/>
        </p:nvPicPr>
        <p:blipFill>
          <a:blip r:embed="rId2"/>
          <a:stretch>
            <a:fillRect/>
          </a:stretch>
        </p:blipFill>
        <p:spPr>
          <a:xfrm>
            <a:off x="609600" y="955447"/>
            <a:ext cx="10972800" cy="4947107"/>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428089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00FF00"/>
              </a:buClr>
              <a:buFont typeface="+mj-lt"/>
              <a:buAutoNum type="arabicPeriod" startAt="9"/>
            </a:pPr>
            <a:r>
              <a:rPr lang="en-US" sz="3600" dirty="0">
                <a:effectLst>
                  <a:outerShdw blurRad="38100" dist="38100" dir="2700000" algn="tl">
                    <a:srgbClr val="000000">
                      <a:alpha val="43137"/>
                    </a:srgbClr>
                  </a:outerShdw>
                </a:effectLst>
              </a:rPr>
              <a:t>Genesis 44:27-29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Response</a:t>
            </a:r>
          </a:p>
        </p:txBody>
      </p:sp>
      <p:sp>
        <p:nvSpPr>
          <p:cNvPr id="161795" name="Rectangle 3"/>
          <p:cNvSpPr>
            <a:spLocks noGrp="1" noChangeArrowheads="1"/>
          </p:cNvSpPr>
          <p:nvPr>
            <p:ph type="body" idx="1"/>
          </p:nvPr>
        </p:nvSpPr>
        <p:spPr>
          <a:xfrm>
            <a:off x="1066800" y="2057400"/>
            <a:ext cx="6781800" cy="27432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Two sons (27)</a:t>
            </a:r>
          </a:p>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Joseph (28)</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Benjamin (29)</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774566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37‒50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a:t>
            </a:r>
          </a:p>
        </p:txBody>
      </p:sp>
      <p:sp>
        <p:nvSpPr>
          <p:cNvPr id="161795" name="Rectangle 3"/>
          <p:cNvSpPr>
            <a:spLocks noGrp="1" noChangeArrowheads="1"/>
          </p:cNvSpPr>
          <p:nvPr>
            <p:ph type="body" idx="1"/>
          </p:nvPr>
        </p:nvSpPr>
        <p:spPr>
          <a:xfrm>
            <a:off x="609600" y="1371600"/>
            <a:ext cx="9525000" cy="4953000"/>
          </a:xfrm>
        </p:spPr>
        <p:txBody>
          <a:bodyPr/>
          <a:lstStyle/>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Joseph sold unto Egypt (37)</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Canaan’s corruption (38)</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 falsely accused (39)</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short-term predictions (40)</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elevation (41)</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first reunion with his brothers (42)</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second reunion with his brothers (43</a:t>
            </a:r>
            <a:r>
              <a:rPr lang="en-US" dirty="0">
                <a:effectLst>
                  <a:outerShdw blurRad="38100" dist="38100" dir="2700000" algn="tl">
                    <a:srgbClr val="000000">
                      <a:alpha val="43137"/>
                    </a:srgbClr>
                  </a:outerShdw>
                </a:effectLst>
                <a:cs typeface="Calibri" panose="020F0502020204030204" pitchFamily="34" charset="0"/>
              </a:rPr>
              <a:t>‒45)</a:t>
            </a:r>
            <a:endParaRPr lang="en-US"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90413692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00FF00"/>
              </a:buClr>
              <a:buFont typeface="+mj-lt"/>
              <a:buAutoNum type="arabicPeriod" startAt="9"/>
            </a:pPr>
            <a:r>
              <a:rPr lang="en-US" sz="3600" dirty="0">
                <a:effectLst>
                  <a:outerShdw blurRad="38100" dist="38100" dir="2700000" algn="tl">
                    <a:srgbClr val="000000">
                      <a:alpha val="43137"/>
                    </a:srgbClr>
                  </a:outerShdw>
                </a:effectLst>
              </a:rPr>
              <a:t>Genesis 44:27-29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Response</a:t>
            </a:r>
          </a:p>
        </p:txBody>
      </p:sp>
      <p:sp>
        <p:nvSpPr>
          <p:cNvPr id="161795" name="Rectangle 3"/>
          <p:cNvSpPr>
            <a:spLocks noGrp="1" noChangeArrowheads="1"/>
          </p:cNvSpPr>
          <p:nvPr>
            <p:ph type="body" idx="1"/>
          </p:nvPr>
        </p:nvSpPr>
        <p:spPr>
          <a:xfrm>
            <a:off x="1066800" y="2057400"/>
            <a:ext cx="6781800" cy="27432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Two sons (27)</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Joseph (28)</a:t>
            </a:r>
          </a:p>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Benjamin (29)</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6257042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0"/>
            <a:ext cx="10972800" cy="4617228"/>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“Jacob’s refusal is stated: </a:t>
            </a:r>
            <a:r>
              <a:rPr lang="en-US" i="1" dirty="0">
                <a:effectLst>
                  <a:outerShdw blurRad="38100" dist="38100" dir="2700000" algn="tl">
                    <a:srgbClr val="000000">
                      <a:alpha val="43137"/>
                    </a:srgbClr>
                  </a:outerShdw>
                </a:effectLst>
              </a:rPr>
              <a:t>He refused to be comforted; and he said, For I will go down to </a:t>
            </a:r>
            <a:r>
              <a:rPr lang="en-US" i="1" dirty="0" err="1">
                <a:effectLst>
                  <a:outerShdw blurRad="38100" dist="38100" dir="2700000" algn="tl">
                    <a:srgbClr val="000000">
                      <a:alpha val="43137"/>
                    </a:srgbClr>
                  </a:outerShdw>
                </a:effectLst>
              </a:rPr>
              <a:t>Sheol</a:t>
            </a:r>
            <a:r>
              <a:rPr lang="en-US" i="1" dirty="0">
                <a:effectLst>
                  <a:outerShdw blurRad="38100" dist="38100" dir="2700000" algn="tl">
                    <a:srgbClr val="000000">
                      <a:alpha val="43137"/>
                    </a:srgbClr>
                  </a:outerShdw>
                </a:effectLst>
              </a:rPr>
              <a:t> to my son in mourning. And his father wept for him</a:t>
            </a:r>
            <a:r>
              <a:rPr lang="en-US" dirty="0">
                <a:effectLst>
                  <a:outerShdw blurRad="38100" dist="38100" dir="2700000" algn="tl">
                    <a:srgbClr val="000000">
                      <a:alpha val="43137"/>
                    </a:srgbClr>
                  </a:outerShdw>
                </a:effectLst>
              </a:rPr>
              <a:t>.</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Sheol</a:t>
            </a:r>
            <a:r>
              <a:rPr lang="en-US" dirty="0">
                <a:effectLst>
                  <a:outerShdw blurRad="38100" dist="38100" dir="2700000" algn="tl">
                    <a:srgbClr val="000000">
                      <a:alpha val="43137"/>
                    </a:srgbClr>
                  </a:outerShdw>
                </a:effectLst>
              </a:rPr>
              <a:t> is the center of the earth, and before the death of the Messiah, all souls descended there upon death; but the faithful and unfaithful entered into different compartments in </a:t>
            </a:r>
            <a:r>
              <a:rPr lang="en-US" i="1" dirty="0" err="1">
                <a:effectLst>
                  <a:outerShdw blurRad="38100" dist="38100" dir="2700000" algn="tl">
                    <a:srgbClr val="000000">
                      <a:alpha val="43137"/>
                    </a:srgbClr>
                  </a:outerShdw>
                </a:effectLst>
              </a:rPr>
              <a:t>Sheol</a:t>
            </a:r>
            <a:r>
              <a:rPr lang="en-US" dirty="0">
                <a:effectLst>
                  <a:outerShdw blurRad="38100" dist="38100" dir="2700000" algn="tl">
                    <a:srgbClr val="000000">
                      <a:alpha val="43137"/>
                    </a:srgbClr>
                  </a:outerShdw>
                </a:effectLst>
              </a:rPr>
              <a:t>.</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537</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287837682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B35D7-40EA-5CC4-FF2C-E9E3F1520C60}"/>
            </a:ext>
          </a:extLst>
        </p:cNvPr>
        <p:cNvGrpSpPr/>
        <p:nvPr/>
      </p:nvGrpSpPr>
      <p:grpSpPr>
        <a:xfrm>
          <a:off x="0" y="0"/>
          <a:ext cx="0" cy="0"/>
          <a:chOff x="0" y="0"/>
          <a:chExt cx="0" cy="0"/>
        </a:xfrm>
      </p:grpSpPr>
      <p:sp>
        <p:nvSpPr>
          <p:cNvPr id="68611" name="Rectangle 3">
            <a:extLst>
              <a:ext uri="{FF2B5EF4-FFF2-40B4-BE49-F238E27FC236}">
                <a16:creationId xmlns:a16="http://schemas.microsoft.com/office/drawing/2014/main" id="{4CDB1672-CE4D-BAD4-FBD6-22659A7A14ED}"/>
              </a:ext>
            </a:extLst>
          </p:cNvPr>
          <p:cNvSpPr>
            <a:spLocks noGrp="1" noChangeArrowheads="1"/>
          </p:cNvSpPr>
          <p:nvPr>
            <p:ph type="body" idx="1"/>
          </p:nvPr>
        </p:nvSpPr>
        <p:spPr>
          <a:xfrm>
            <a:off x="609600" y="1371600"/>
            <a:ext cx="10972800" cy="4617228"/>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“The danger to Jacob was: </a:t>
            </a:r>
            <a:r>
              <a:rPr lang="en-US" i="1" dirty="0">
                <a:effectLst>
                  <a:outerShdw blurRad="38100" dist="38100" dir="2700000" algn="tl">
                    <a:srgbClr val="000000">
                      <a:alpha val="43137"/>
                    </a:srgbClr>
                  </a:outerShdw>
                </a:effectLst>
              </a:rPr>
              <a:t>If harm befall him by the way in which ye go, then will ye bring down my gray hairs with sorrow to </a:t>
            </a:r>
            <a:r>
              <a:rPr lang="en-US" i="1" dirty="0" err="1">
                <a:effectLst>
                  <a:outerShdw blurRad="38100" dist="38100" dir="2700000" algn="tl">
                    <a:srgbClr val="000000">
                      <a:alpha val="43137"/>
                    </a:srgbClr>
                  </a:outerShdw>
                </a:effectLst>
              </a:rPr>
              <a:t>Sheol</a:t>
            </a:r>
            <a:r>
              <a:rPr lang="en-US" dirty="0">
                <a:effectLst>
                  <a:outerShdw blurRad="38100" dist="38100" dir="2700000" algn="tl">
                    <a:srgbClr val="000000">
                      <a:alpha val="43137"/>
                    </a:srgbClr>
                  </a:outerShdw>
                </a:effectLst>
              </a:rPr>
              <a:t>. Jacob in this passage clearly anticipated going to </a:t>
            </a:r>
            <a:r>
              <a:rPr lang="en-US" i="1" dirty="0" err="1">
                <a:effectLst>
                  <a:outerShdw blurRad="38100" dist="38100" dir="2700000" algn="tl">
                    <a:srgbClr val="000000">
                      <a:alpha val="43137"/>
                    </a:srgbClr>
                  </a:outerShdw>
                </a:effectLst>
              </a:rPr>
              <a:t>Sheol</a:t>
            </a:r>
            <a:r>
              <a:rPr lang="en-US" dirty="0">
                <a:effectLst>
                  <a:outerShdw blurRad="38100" dist="38100" dir="2700000" algn="tl">
                    <a:srgbClr val="000000">
                      <a:alpha val="43137"/>
                    </a:srgbClr>
                  </a:outerShdw>
                </a:effectLst>
              </a:rPr>
              <a:t> at death, and the direction of </a:t>
            </a:r>
            <a:r>
              <a:rPr lang="en-US" i="1" dirty="0" err="1">
                <a:effectLst>
                  <a:outerShdw blurRad="38100" dist="38100" dir="2700000" algn="tl">
                    <a:srgbClr val="000000">
                      <a:alpha val="43137"/>
                    </a:srgbClr>
                  </a:outerShdw>
                </a:effectLst>
              </a:rPr>
              <a:t>Sheol</a:t>
            </a:r>
            <a:r>
              <a:rPr lang="en-US" dirty="0">
                <a:effectLst>
                  <a:outerShdw blurRad="38100" dist="38100" dir="2700000" algn="tl">
                    <a:srgbClr val="000000">
                      <a:alpha val="43137"/>
                    </a:srgbClr>
                  </a:outerShdw>
                </a:effectLst>
              </a:rPr>
              <a:t> was clearly downward not upward.”</a:t>
            </a:r>
          </a:p>
        </p:txBody>
      </p:sp>
      <p:sp>
        <p:nvSpPr>
          <p:cNvPr id="4" name="Text Box 5">
            <a:extLst>
              <a:ext uri="{FF2B5EF4-FFF2-40B4-BE49-F238E27FC236}">
                <a16:creationId xmlns:a16="http://schemas.microsoft.com/office/drawing/2014/main" id="{48A5FD19-8834-D3F4-1163-F94606612D6E}"/>
              </a:ext>
            </a:extLst>
          </p:cNvPr>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581</a:t>
            </a:r>
          </a:p>
        </p:txBody>
      </p:sp>
      <p:pic>
        <p:nvPicPr>
          <p:cNvPr id="5" name="Picture 4">
            <a:extLst>
              <a:ext uri="{FF2B5EF4-FFF2-40B4-BE49-F238E27FC236}">
                <a16:creationId xmlns:a16="http://schemas.microsoft.com/office/drawing/2014/main" id="{37CAEBD9-8978-615A-C3AA-8E1B9DE3EF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C543E173-E07F-FF36-989B-3329E243834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365605527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B0EB09-825B-440E-965D-E5299BE71C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5" name="Subtitle 3"/>
          <p:cNvSpPr txBox="1">
            <a:spLocks/>
          </p:cNvSpPr>
          <p:nvPr/>
        </p:nvSpPr>
        <p:spPr bwMode="auto">
          <a:xfrm>
            <a:off x="609600" y="0"/>
            <a:ext cx="10972800" cy="44195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spcBef>
                <a:spcPts val="0"/>
              </a:spcBef>
              <a:spcAft>
                <a:spcPts val="1200"/>
              </a:spcAft>
              <a:buClr>
                <a:schemeClr val="tx1"/>
              </a:buClr>
              <a:buNone/>
              <a:defRPr/>
            </a:pPr>
            <a:r>
              <a:rPr lang="en-US" sz="4000" dirty="0">
                <a:solidFill>
                  <a:schemeClr val="tx2"/>
                </a:solidFill>
                <a:ea typeface="+mj-ea"/>
                <a:cs typeface="Calibri" panose="020F0502020204030204" pitchFamily="34" charset="0"/>
              </a:rPr>
              <a:t>Luke 16:24-26</a:t>
            </a:r>
          </a:p>
          <a:p>
            <a:pPr marL="0" indent="0" algn="just">
              <a:spcBef>
                <a:spcPts val="0"/>
              </a:spcBef>
              <a:buNone/>
            </a:pPr>
            <a:r>
              <a:rPr lang="en-US" sz="3100" kern="0" dirty="0">
                <a:solidFill>
                  <a:srgbClr val="FFFFFF"/>
                </a:solidFill>
                <a:effectLst>
                  <a:outerShdw blurRad="38100" dist="38100" dir="2700000" algn="tl">
                    <a:srgbClr val="000000">
                      <a:alpha val="43137"/>
                    </a:srgbClr>
                  </a:outerShdw>
                </a:effectLst>
              </a:rPr>
              <a:t>“</a:t>
            </a:r>
            <a:r>
              <a:rPr lang="en-US" sz="3100" baseline="30000" dirty="0">
                <a:effectLst>
                  <a:outerShdw blurRad="38100" dist="38100" dir="2700000" algn="tl">
                    <a:srgbClr val="000000">
                      <a:alpha val="43137"/>
                    </a:srgbClr>
                  </a:outerShdw>
                </a:effectLst>
              </a:rPr>
              <a:t>24 </a:t>
            </a:r>
            <a:r>
              <a:rPr lang="en-US" sz="3100" dirty="0">
                <a:effectLst>
                  <a:outerShdw blurRad="38100" dist="38100" dir="2700000" algn="tl">
                    <a:srgbClr val="000000">
                      <a:alpha val="43137"/>
                    </a:srgbClr>
                  </a:outerShdw>
                </a:effectLst>
              </a:rPr>
              <a:t>And he cried out and said, ‘Father Abraham, have mercy on me, and send Lazarus so that he may dip the tip of his finger in water and cool off my tongue, for I am in agony in this flame.’ </a:t>
            </a:r>
            <a:r>
              <a:rPr lang="en-US" sz="3100" kern="0" baseline="30000" dirty="0">
                <a:solidFill>
                  <a:srgbClr val="FFFFFF"/>
                </a:solidFill>
                <a:effectLst>
                  <a:outerShdw blurRad="38100" dist="38100" dir="2700000" algn="tl">
                    <a:srgbClr val="000000">
                      <a:alpha val="43137"/>
                    </a:srgbClr>
                  </a:outerShdw>
                </a:effectLst>
              </a:rPr>
              <a:t>25</a:t>
            </a:r>
            <a:r>
              <a:rPr lang="en-US" sz="3100" dirty="0">
                <a:effectLst>
                  <a:outerShdw blurRad="38100" dist="38100" dir="2700000" algn="tl">
                    <a:srgbClr val="000000">
                      <a:alpha val="43137"/>
                    </a:srgbClr>
                  </a:outerShdw>
                </a:effectLst>
              </a:rPr>
              <a:t> But Abraham said, ‘Child, remember that during your life you received your good things, and likewise Lazarus bad things; but now he is being comforted here, and you are in agony. </a:t>
            </a:r>
            <a:r>
              <a:rPr lang="en-US" sz="3100" kern="0" baseline="30000" dirty="0">
                <a:solidFill>
                  <a:srgbClr val="FFFFFF"/>
                </a:solidFill>
                <a:effectLst>
                  <a:outerShdw blurRad="38100" dist="38100" dir="2700000" algn="tl">
                    <a:srgbClr val="000000">
                      <a:alpha val="43137"/>
                    </a:srgbClr>
                  </a:outerShdw>
                </a:effectLst>
              </a:rPr>
              <a:t>26</a:t>
            </a:r>
            <a:r>
              <a:rPr lang="en-US" sz="3100" dirty="0">
                <a:effectLst>
                  <a:outerShdw blurRad="38100" dist="38100" dir="2700000" algn="tl">
                    <a:srgbClr val="000000">
                      <a:alpha val="43137"/>
                    </a:srgbClr>
                  </a:outerShdw>
                </a:effectLst>
              </a:rPr>
              <a:t> And besides all this, between us and you there is a great chasm fixed, so that those who wish to come over from here to you will not be able, and that none may cross over from there to us.’”</a:t>
            </a:r>
          </a:p>
        </p:txBody>
      </p:sp>
    </p:spTree>
    <p:extLst>
      <p:ext uri="{BB962C8B-B14F-4D97-AF65-F5344CB8AC3E}">
        <p14:creationId xmlns:p14="http://schemas.microsoft.com/office/powerpoint/2010/main" val="4269525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67379" y="1600200"/>
            <a:ext cx="7239000" cy="4648200"/>
          </a:xfrm>
        </p:spPr>
        <p:txBody>
          <a:bodyPr/>
          <a:lstStyle/>
          <a:p>
            <a:pPr marL="457200" lvl="2" indent="-457200" eaLnBrk="1" hangingPunct="1">
              <a:lnSpc>
                <a:spcPct val="150000"/>
              </a:lnSpc>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Judah’s request to speak (18)</a:t>
            </a:r>
          </a:p>
          <a:p>
            <a:pPr marL="457200" lvl="2" indent="-457200" eaLnBrk="1" hangingPunct="1">
              <a:lnSpc>
                <a:spcPct val="150000"/>
              </a:lnSpc>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Judah re-tells story (19-29)</a:t>
            </a:r>
          </a:p>
          <a:p>
            <a:pPr marL="457200" lvl="2" indent="-457200" eaLnBrk="1" hangingPunct="1">
              <a:lnSpc>
                <a:spcPct val="150000"/>
              </a:lnSpc>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Judah’s offer to Joseph (30-34)</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44:18-34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Judah’s Intercession</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696680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44:30-34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Judah’s Offer to Joseph</a:t>
            </a:r>
          </a:p>
        </p:txBody>
      </p:sp>
      <p:sp>
        <p:nvSpPr>
          <p:cNvPr id="161795" name="Rectangle 3"/>
          <p:cNvSpPr>
            <a:spLocks noGrp="1" noChangeArrowheads="1"/>
          </p:cNvSpPr>
          <p:nvPr>
            <p:ph type="body" idx="1"/>
          </p:nvPr>
        </p:nvSpPr>
        <p:spPr>
          <a:xfrm>
            <a:off x="1295400" y="17526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Danger to Jacob (30-31)</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Judah’s commitment to Jacob (32)</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Judah’s offer to Joseph (33)</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Judah’s reason (34)</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964245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44:30-34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Judah’s Offer to Joseph</a:t>
            </a:r>
          </a:p>
        </p:txBody>
      </p:sp>
      <p:sp>
        <p:nvSpPr>
          <p:cNvPr id="161795" name="Rectangle 3"/>
          <p:cNvSpPr>
            <a:spLocks noGrp="1" noChangeArrowheads="1"/>
          </p:cNvSpPr>
          <p:nvPr>
            <p:ph type="body" idx="1"/>
          </p:nvPr>
        </p:nvSpPr>
        <p:spPr>
          <a:xfrm>
            <a:off x="1295400" y="17526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Danger to Jacob (30-31)</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Judah’s commitment to Jacob (32)</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Judah’s offer to Joseph (33)</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Judah’s reason (34)</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204412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5FCC3-4B34-77C9-37B1-4B8EE710B248}"/>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AF334291-5F34-B076-F4DB-A129DFCE34CD}"/>
              </a:ext>
            </a:extLst>
          </p:cNvPr>
          <p:cNvSpPr>
            <a:spLocks noGrp="1" noChangeArrowheads="1"/>
          </p:cNvSpPr>
          <p:nvPr>
            <p:ph type="title"/>
          </p:nvPr>
        </p:nvSpPr>
        <p:spPr>
          <a:xfrm>
            <a:off x="2852738" y="228600"/>
            <a:ext cx="6486525"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43‒45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Second Reunion</a:t>
            </a:r>
          </a:p>
        </p:txBody>
      </p:sp>
      <p:sp>
        <p:nvSpPr>
          <p:cNvPr id="161795" name="Rectangle 3">
            <a:extLst>
              <a:ext uri="{FF2B5EF4-FFF2-40B4-BE49-F238E27FC236}">
                <a16:creationId xmlns:a16="http://schemas.microsoft.com/office/drawing/2014/main" id="{1BE9AC0F-EC6D-9E30-3777-03FAF3FF44D3}"/>
              </a:ext>
            </a:extLst>
          </p:cNvPr>
          <p:cNvSpPr>
            <a:spLocks noGrp="1" noChangeArrowheads="1"/>
          </p:cNvSpPr>
          <p:nvPr>
            <p:ph type="body" idx="1"/>
          </p:nvPr>
        </p:nvSpPr>
        <p:spPr>
          <a:xfrm>
            <a:off x="609600" y="1371600"/>
            <a:ext cx="8229600" cy="4876800"/>
          </a:xfrm>
        </p:spPr>
        <p:txBody>
          <a:bodyPr/>
          <a:lstStyle/>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 sends sons to Egypt (43:1-14)</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Second reunion with Joseph (43:15-34)</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Benjamin’s arrest (44:1-17)</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Judah’s intercession (44:18-34)</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revelation (45:1-15)</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Pharaoh’s invitation (45:16-20)</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Brothers return to Jacob (45:21-28)</a:t>
            </a:r>
          </a:p>
        </p:txBody>
      </p:sp>
      <p:pic>
        <p:nvPicPr>
          <p:cNvPr id="3" name="Picture 2">
            <a:extLst>
              <a:ext uri="{FF2B5EF4-FFF2-40B4-BE49-F238E27FC236}">
                <a16:creationId xmlns:a16="http://schemas.microsoft.com/office/drawing/2014/main" id="{195D0D02-B966-AEEC-828F-933395BAA0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60458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B35D7-40EA-5CC4-FF2C-E9E3F1520C60}"/>
            </a:ext>
          </a:extLst>
        </p:cNvPr>
        <p:cNvGrpSpPr/>
        <p:nvPr/>
      </p:nvGrpSpPr>
      <p:grpSpPr>
        <a:xfrm>
          <a:off x="0" y="0"/>
          <a:ext cx="0" cy="0"/>
          <a:chOff x="0" y="0"/>
          <a:chExt cx="0" cy="0"/>
        </a:xfrm>
      </p:grpSpPr>
      <p:sp>
        <p:nvSpPr>
          <p:cNvPr id="68611" name="Rectangle 3">
            <a:extLst>
              <a:ext uri="{FF2B5EF4-FFF2-40B4-BE49-F238E27FC236}">
                <a16:creationId xmlns:a16="http://schemas.microsoft.com/office/drawing/2014/main" id="{4CDB1672-CE4D-BAD4-FBD6-22659A7A14ED}"/>
              </a:ext>
            </a:extLst>
          </p:cNvPr>
          <p:cNvSpPr>
            <a:spLocks noGrp="1" noChangeArrowheads="1"/>
          </p:cNvSpPr>
          <p:nvPr>
            <p:ph type="body" idx="1"/>
          </p:nvPr>
        </p:nvSpPr>
        <p:spPr>
          <a:xfrm>
            <a:off x="609600" y="1371600"/>
            <a:ext cx="10972800" cy="4617228"/>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cs typeface="Calibri" panose="020F0502020204030204" pitchFamily="34" charset="0"/>
              </a:rPr>
              <a:t>“In verses 30–31 was the danger: </a:t>
            </a:r>
            <a:r>
              <a:rPr lang="en-US" i="1" dirty="0">
                <a:effectLst>
                  <a:outerShdw blurRad="38100" dist="38100" dir="2700000" algn="tl">
                    <a:srgbClr val="000000">
                      <a:alpha val="43137"/>
                    </a:srgbClr>
                  </a:outerShdw>
                </a:effectLst>
                <a:cs typeface="Calibri" panose="020F0502020204030204" pitchFamily="34" charset="0"/>
              </a:rPr>
              <a:t>Now therefore</a:t>
            </a:r>
            <a:r>
              <a:rPr lang="en-US" dirty="0">
                <a:effectLst>
                  <a:outerShdw blurRad="38100" dist="38100" dir="2700000" algn="tl">
                    <a:srgbClr val="000000">
                      <a:alpha val="43137"/>
                    </a:srgbClr>
                  </a:outerShdw>
                </a:effectLst>
                <a:cs typeface="Calibri" panose="020F0502020204030204" pitchFamily="34" charset="0"/>
              </a:rPr>
              <a:t>, moving to the conclusion: </a:t>
            </a:r>
            <a:r>
              <a:rPr lang="en-US" i="1" dirty="0">
                <a:effectLst>
                  <a:outerShdw blurRad="38100" dist="38100" dir="2700000" algn="tl">
                    <a:srgbClr val="000000">
                      <a:alpha val="43137"/>
                    </a:srgbClr>
                  </a:outerShdw>
                </a:effectLst>
                <a:cs typeface="Calibri" panose="020F0502020204030204" pitchFamily="34" charset="0"/>
              </a:rPr>
              <a:t>when I come to your servant my father, and the lad is not with us; seeing that his life is bound up in the lad’s life</a:t>
            </a:r>
            <a:r>
              <a:rPr lang="en-US" dirty="0">
                <a:effectLst>
                  <a:outerShdw blurRad="38100" dist="38100" dir="2700000" algn="tl">
                    <a:srgbClr val="000000">
                      <a:alpha val="43137"/>
                    </a:srgbClr>
                  </a:outerShdw>
                </a:effectLst>
                <a:cs typeface="Calibri" panose="020F0502020204030204" pitchFamily="34" charset="0"/>
              </a:rPr>
              <a:t>, he begins. The Hebrew here literally reads ‘his soul is knit with the lad’s soul,’ and is also used of the relationship of David and Jonathan (I Sam. 18:1).”</a:t>
            </a:r>
          </a:p>
        </p:txBody>
      </p:sp>
      <p:sp>
        <p:nvSpPr>
          <p:cNvPr id="4" name="Text Box 5">
            <a:extLst>
              <a:ext uri="{FF2B5EF4-FFF2-40B4-BE49-F238E27FC236}">
                <a16:creationId xmlns:a16="http://schemas.microsoft.com/office/drawing/2014/main" id="{48A5FD19-8834-D3F4-1163-F94606612D6E}"/>
              </a:ext>
            </a:extLst>
          </p:cNvPr>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595-96</a:t>
            </a:r>
          </a:p>
        </p:txBody>
      </p:sp>
      <p:pic>
        <p:nvPicPr>
          <p:cNvPr id="5" name="Picture 4">
            <a:extLst>
              <a:ext uri="{FF2B5EF4-FFF2-40B4-BE49-F238E27FC236}">
                <a16:creationId xmlns:a16="http://schemas.microsoft.com/office/drawing/2014/main" id="{37CAEBD9-8978-615A-C3AA-8E1B9DE3EF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C543E173-E07F-FF36-989B-3329E243834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210186301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44:30-34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Judah’s Offer to Joseph</a:t>
            </a:r>
          </a:p>
        </p:txBody>
      </p:sp>
      <p:sp>
        <p:nvSpPr>
          <p:cNvPr id="161795" name="Rectangle 3"/>
          <p:cNvSpPr>
            <a:spLocks noGrp="1" noChangeArrowheads="1"/>
          </p:cNvSpPr>
          <p:nvPr>
            <p:ph type="body" idx="1"/>
          </p:nvPr>
        </p:nvSpPr>
        <p:spPr>
          <a:xfrm>
            <a:off x="1295400" y="17526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Danger to Jacob (30-31)</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Judah’s commitment to Jacob (32)</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Judah’s offer to Joseph (33)</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Judah’s reason (34)</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007479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44:30-34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Judah’s Offer to Joseph</a:t>
            </a:r>
          </a:p>
        </p:txBody>
      </p:sp>
      <p:sp>
        <p:nvSpPr>
          <p:cNvPr id="161795" name="Rectangle 3"/>
          <p:cNvSpPr>
            <a:spLocks noGrp="1" noChangeArrowheads="1"/>
          </p:cNvSpPr>
          <p:nvPr>
            <p:ph type="body" idx="1"/>
          </p:nvPr>
        </p:nvSpPr>
        <p:spPr>
          <a:xfrm>
            <a:off x="1295400" y="17526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Danger to Jacob (30-31)</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Judah’s commitment to Jacob (32)</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Judah’s offer to Joseph (33)</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Judah’s reason (34)</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383973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11372" y="1371600"/>
            <a:ext cx="10971028" cy="44958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“Now the deceiver is deceived, although the motivations differ from good to bad. This is divine retribution in four ways. First, Isaac’s blindness equals the darkness of Jacob’s wedding night, and neither could see well as a result. Second, this Jacob is deceived by being presented the older for the younger, the reversal of Isaac’s presentation of Jacob for Esau. Third, Isaac thought Jacob was Esau and Jacob thought Leah was Rachel. Fourth, Jacob pretended to be his older brother, while Leah pretended to be her younger sister.”</a:t>
            </a:r>
          </a:p>
        </p:txBody>
      </p:sp>
      <p:sp>
        <p:nvSpPr>
          <p:cNvPr id="4" name="Text Box 5"/>
          <p:cNvSpPr txBox="1">
            <a:spLocks noChangeArrowheads="1"/>
          </p:cNvSpPr>
          <p:nvPr/>
        </p:nvSpPr>
        <p:spPr bwMode="auto">
          <a:xfrm>
            <a:off x="3381375" y="22860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a:t>
            </a:r>
            <a:r>
              <a:rPr lang="en-US" altLang="en-US" sz="1800" dirty="0">
                <a:effectLst>
                  <a:outerShdw blurRad="38100" dist="38100" dir="2700000" algn="tl">
                    <a:srgbClr val="000000"/>
                  </a:outerShdw>
                </a:effectLst>
                <a:latin typeface="Calibri" panose="020F0502020204030204" pitchFamily="34" charset="0"/>
                <a:cs typeface="+mn-cs"/>
              </a:rPr>
              <a:t>, 445</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279019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07E378-3EDA-AFCD-802C-8CE8D9D0D560}"/>
              </a:ext>
            </a:extLst>
          </p:cNvPr>
          <p:cNvPicPr>
            <a:picLocks noChangeAspect="1"/>
          </p:cNvPicPr>
          <p:nvPr/>
        </p:nvPicPr>
        <p:blipFill>
          <a:blip r:embed="rId2"/>
          <a:stretch>
            <a:fillRect/>
          </a:stretch>
        </p:blipFill>
        <p:spPr>
          <a:xfrm>
            <a:off x="0" y="0"/>
            <a:ext cx="12192000" cy="6857999"/>
          </a:xfrm>
          <a:prstGeom prst="rect">
            <a:avLst/>
          </a:prstGeom>
        </p:spPr>
      </p:pic>
      <p:sp>
        <p:nvSpPr>
          <p:cNvPr id="3" name="Content Placeholder 2">
            <a:extLst>
              <a:ext uri="{FF2B5EF4-FFF2-40B4-BE49-F238E27FC236}">
                <a16:creationId xmlns:a16="http://schemas.microsoft.com/office/drawing/2014/main" id="{63EC831C-27A6-ACA6-A9F7-0EA817F9F69E}"/>
              </a:ext>
            </a:extLst>
          </p:cNvPr>
          <p:cNvSpPr>
            <a:spLocks noGrp="1"/>
          </p:cNvSpPr>
          <p:nvPr>
            <p:ph idx="1"/>
          </p:nvPr>
        </p:nvSpPr>
        <p:spPr>
          <a:xfrm>
            <a:off x="609600" y="0"/>
            <a:ext cx="10972800" cy="4343400"/>
          </a:xfrm>
        </p:spPr>
        <p:txBody>
          <a:bodyPr/>
          <a:lstStyle/>
          <a:p>
            <a:pPr marL="0" indent="0" algn="ctr">
              <a:spcBef>
                <a:spcPts val="0"/>
              </a:spcBef>
              <a:spcAft>
                <a:spcPts val="1200"/>
              </a:spcAft>
              <a:buClr>
                <a:srgbClr val="00FFFF"/>
              </a:buClr>
              <a:buNone/>
              <a:defRPr/>
            </a:pPr>
            <a:r>
              <a:rPr lang="en-US" sz="4000" kern="1200" dirty="0">
                <a:solidFill>
                  <a:schemeClr val="tx2"/>
                </a:solidFill>
                <a:ea typeface="+mj-ea"/>
                <a:cs typeface="Calibri" panose="020F0502020204030204" pitchFamily="34" charset="0"/>
              </a:rPr>
              <a:t>Galatians 6:7-9</a:t>
            </a:r>
          </a:p>
          <a:p>
            <a:pPr marL="0" indent="0" algn="ctr" eaLnBrk="1" hangingPunct="1">
              <a:spcBef>
                <a:spcPts val="0"/>
              </a:spcBef>
              <a:spcAft>
                <a:spcPts val="900"/>
              </a:spcAft>
              <a:buNone/>
            </a:pPr>
            <a:r>
              <a:rPr lang="en-US" b="1" dirty="0">
                <a:solidFill>
                  <a:srgbClr val="FFFFCC"/>
                </a:solidFill>
              </a:rPr>
              <a:t>Sowing and Reaping</a:t>
            </a:r>
            <a:endParaRPr lang="en-US" b="1" dirty="0">
              <a:solidFill>
                <a:srgbClr val="FFFFCC"/>
              </a:solidFill>
              <a:latin typeface="Calibri" panose="020F0502020204030204" pitchFamily="34" charset="0"/>
            </a:endParaRPr>
          </a:p>
          <a:p>
            <a:pPr marL="0" indent="0" algn="just" eaLnBrk="1" hangingPunct="1">
              <a:spcBef>
                <a:spcPts val="0"/>
              </a:spcBef>
              <a:buNone/>
              <a:defRPr/>
            </a:pPr>
            <a:r>
              <a:rPr lang="en-US" sz="3600" dirty="0">
                <a:latin typeface="Calibri" pitchFamily="34" charset="0"/>
                <a:cs typeface="Calibri" pitchFamily="34" charset="0"/>
              </a:rPr>
              <a:t>“Do not be deceived, God is not mocked; for whatever a man sows, this he will also reap. For the one who sows to his own flesh will from the flesh reap corruption, but the one who sows to the Spirit will from the Spirit reap eternal life. Let us not lose heart in doing good, for in due time we will reap if we do not grow weary.”</a:t>
            </a:r>
          </a:p>
          <a:p>
            <a:pPr marL="0" indent="0" algn="ctr" eaLnBrk="1" hangingPunct="1">
              <a:spcBef>
                <a:spcPts val="0"/>
              </a:spcBef>
              <a:spcAft>
                <a:spcPts val="900"/>
              </a:spcAft>
              <a:buNone/>
            </a:pPr>
            <a:endParaRPr lang="en-US" dirty="0">
              <a:latin typeface="Calibri" pitchFamily="34" charset="0"/>
              <a:cs typeface="Calibri" pitchFamily="34" charset="0"/>
            </a:endParaRPr>
          </a:p>
        </p:txBody>
      </p:sp>
    </p:spTree>
    <p:extLst>
      <p:ext uri="{BB962C8B-B14F-4D97-AF65-F5344CB8AC3E}">
        <p14:creationId xmlns:p14="http://schemas.microsoft.com/office/powerpoint/2010/main" val="16755861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50E3C37A-2740-4C10-B07F-1E6492723F85}"/>
              </a:ext>
            </a:extLst>
          </p:cNvPr>
          <p:cNvSpPr>
            <a:spLocks noGrp="1" noChangeArrowheads="1"/>
          </p:cNvSpPr>
          <p:nvPr>
            <p:ph type="title"/>
          </p:nvPr>
        </p:nvSpPr>
        <p:spPr>
          <a:xfrm>
            <a:off x="1524000" y="241698"/>
            <a:ext cx="9144000" cy="1097280"/>
          </a:xfrm>
        </p:spPr>
        <p:txBody>
          <a:bodyPr/>
          <a:lstStyle/>
          <a:p>
            <a:pPr algn="ctr" eaLnBrk="1" hangingPunct="1">
              <a:defRPr/>
            </a:pPr>
            <a:r>
              <a:rPr lang="en-US" sz="4000" dirty="0">
                <a:effectLst>
                  <a:outerShdw blurRad="38100" dist="38100" dir="2700000" algn="tl">
                    <a:srgbClr val="000000">
                      <a:alpha val="43137"/>
                    </a:srgbClr>
                  </a:outerShdw>
                </a:effectLst>
              </a:rPr>
              <a:t>Messiah must be from the tribe of Judah</a:t>
            </a:r>
          </a:p>
        </p:txBody>
      </p:sp>
      <p:sp>
        <p:nvSpPr>
          <p:cNvPr id="59395" name="Rectangle 3">
            <a:extLst>
              <a:ext uri="{FF2B5EF4-FFF2-40B4-BE49-F238E27FC236}">
                <a16:creationId xmlns:a16="http://schemas.microsoft.com/office/drawing/2014/main" id="{1F64AE84-06C1-4A5B-9FC4-CD842750385D}"/>
              </a:ext>
            </a:extLst>
          </p:cNvPr>
          <p:cNvSpPr>
            <a:spLocks noGrp="1" noChangeArrowheads="1"/>
          </p:cNvSpPr>
          <p:nvPr>
            <p:ph type="body" idx="1"/>
          </p:nvPr>
        </p:nvSpPr>
        <p:spPr>
          <a:xfrm>
            <a:off x="1524000" y="2743200"/>
            <a:ext cx="3733800" cy="1529952"/>
          </a:xfrm>
        </p:spPr>
        <p:txBody>
          <a:bodyPr/>
          <a:lstStyle/>
          <a:p>
            <a:pPr marL="457200" indent="-457200" eaLnBrk="1" hangingPunct="1">
              <a:spcBef>
                <a:spcPts val="0"/>
              </a:spcBef>
              <a:spcAft>
                <a:spcPts val="2400"/>
              </a:spcAft>
              <a:defRPr/>
            </a:pPr>
            <a:r>
              <a:rPr lang="en-US" sz="3600" dirty="0">
                <a:effectLst>
                  <a:outerShdw blurRad="38100" dist="38100" dir="2700000" algn="tl">
                    <a:srgbClr val="000000">
                      <a:alpha val="43137"/>
                    </a:srgbClr>
                  </a:outerShdw>
                </a:effectLst>
              </a:rPr>
              <a:t>Genesis 49:10</a:t>
            </a:r>
          </a:p>
          <a:p>
            <a:pPr marL="457200" indent="-457200" eaLnBrk="1" hangingPunct="1">
              <a:spcBef>
                <a:spcPts val="0"/>
              </a:spcBef>
              <a:spcAft>
                <a:spcPts val="2400"/>
              </a:spcAft>
              <a:defRPr/>
            </a:pPr>
            <a:r>
              <a:rPr lang="en-US" sz="3600" dirty="0">
                <a:effectLst>
                  <a:outerShdw blurRad="38100" dist="38100" dir="2700000" algn="tl">
                    <a:srgbClr val="000000">
                      <a:alpha val="43137"/>
                    </a:srgbClr>
                  </a:outerShdw>
                </a:effectLst>
              </a:rPr>
              <a:t>Revelation 5:5</a:t>
            </a:r>
          </a:p>
        </p:txBody>
      </p:sp>
      <p:pic>
        <p:nvPicPr>
          <p:cNvPr id="25604" name="Picture 5" descr="C:\Program Files\Common Files\Microsoft Shared\Clipart\cagcat50\AN01124_.wmf">
            <a:extLst>
              <a:ext uri="{FF2B5EF4-FFF2-40B4-BE49-F238E27FC236}">
                <a16:creationId xmlns:a16="http://schemas.microsoft.com/office/drawing/2014/main" id="{199A1E3A-20F7-4D8D-A1C1-DCF3E49AA32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53150" y="1699909"/>
            <a:ext cx="3981450" cy="4846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077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74E2B5-C2FF-4067-A4B0-22DB5A5312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1"/>
            <a:ext cx="109728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fontAlgn="auto">
              <a:spcBef>
                <a:spcPts val="0"/>
              </a:spcBef>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Genesis 49:10</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scepter</a:t>
            </a:r>
            <a:r>
              <a:rPr lang="en-US" sz="3600" dirty="0">
                <a:effectLst>
                  <a:outerShdw blurRad="38100" dist="38100" dir="2700000" algn="tl">
                    <a:srgbClr val="000000">
                      <a:alpha val="43137"/>
                    </a:srgbClr>
                  </a:outerShdw>
                </a:effectLst>
                <a:latin typeface="Calibri" panose="020F0502020204030204" pitchFamily="34" charset="0"/>
              </a:rPr>
              <a:t> shall not depart from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Judah</a:t>
            </a:r>
            <a:r>
              <a:rPr lang="en-US" sz="3600" dirty="0">
                <a:effectLst>
                  <a:outerShdw blurRad="38100" dist="38100" dir="2700000" algn="tl">
                    <a:srgbClr val="000000">
                      <a:alpha val="43137"/>
                    </a:srgbClr>
                  </a:outerShdw>
                </a:effectLst>
                <a:latin typeface="Calibri" panose="020F0502020204030204" pitchFamily="34" charset="0"/>
              </a:rPr>
              <a:t>, Nor the ruler’s staff from between his feet, Until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Shiloh</a:t>
            </a:r>
            <a:r>
              <a:rPr lang="en-US" sz="3600" dirty="0">
                <a:effectLst>
                  <a:outerShdw blurRad="38100" dist="38100" dir="2700000" algn="tl">
                    <a:srgbClr val="000000">
                      <a:alpha val="43137"/>
                    </a:srgbClr>
                  </a:outerShdw>
                </a:effectLst>
                <a:latin typeface="Calibri" panose="020F0502020204030204" pitchFamily="34" charset="0"/>
              </a:rPr>
              <a:t> comes, And to him shall be the obedience of the peoples.”</a:t>
            </a:r>
          </a:p>
        </p:txBody>
      </p:sp>
      <p:pic>
        <p:nvPicPr>
          <p:cNvPr id="3" name="Picture 2">
            <a:extLst>
              <a:ext uri="{FF2B5EF4-FFF2-40B4-BE49-F238E27FC236}">
                <a16:creationId xmlns:a16="http://schemas.microsoft.com/office/drawing/2014/main" id="{8C2434A7-BDE9-4A4A-A2DA-52296839FF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0036" y="2514600"/>
            <a:ext cx="3051928" cy="2286000"/>
          </a:xfrm>
          <a:prstGeom prst="rect">
            <a:avLst/>
          </a:prstGeom>
          <a:ln>
            <a:solidFill>
              <a:schemeClr val="tx1"/>
            </a:solidFill>
          </a:ln>
        </p:spPr>
      </p:pic>
    </p:spTree>
    <p:extLst>
      <p:ext uri="{BB962C8B-B14F-4D97-AF65-F5344CB8AC3E}">
        <p14:creationId xmlns:p14="http://schemas.microsoft.com/office/powerpoint/2010/main" val="3668132308"/>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179AA0-2DE3-45E0-BD01-AAE1F827A6E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2500685"/>
          </a:xfrm>
          <a:prstGeom prst="rect">
            <a:avLst/>
          </a:prstGeom>
          <a:noFill/>
          <a:ln w="28575">
            <a:noFill/>
            <a:miter lim="800000"/>
            <a:headEnd/>
            <a:tailEnd/>
          </a:ln>
        </p:spPr>
        <p:txBody>
          <a:bodyPr wrap="square">
            <a:spAutoFit/>
          </a:bodyPr>
          <a:lstStyle/>
          <a:p>
            <a:pPr algn="ctr" fontAlgn="auto">
              <a:spcBef>
                <a:spcPts val="0"/>
              </a:spcBef>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Revelation 5:5</a:t>
            </a:r>
          </a:p>
          <a:p>
            <a:pPr algn="just"/>
            <a:r>
              <a:rPr lang="en-US" sz="35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one of the elders said to me, “Stop weeping; behold, the Lion that is </a:t>
            </a:r>
            <a:r>
              <a:rPr lang="en-US" sz="355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the tribe of Judah</a:t>
            </a:r>
            <a:r>
              <a:rPr lang="en-US" sz="35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Root of David, has overcome so as to open the book and its seven seals.”</a:t>
            </a:r>
          </a:p>
        </p:txBody>
      </p:sp>
      <p:pic>
        <p:nvPicPr>
          <p:cNvPr id="5" name="Picture 4">
            <a:extLst>
              <a:ext uri="{FF2B5EF4-FFF2-40B4-BE49-F238E27FC236}">
                <a16:creationId xmlns:a16="http://schemas.microsoft.com/office/drawing/2014/main" id="{E83606D1-9CA0-4E6A-EA9F-519ABF49FC76}"/>
              </a:ext>
            </a:extLst>
          </p:cNvPr>
          <p:cNvPicPr>
            <a:picLocks noChangeAspect="1"/>
          </p:cNvPicPr>
          <p:nvPr/>
        </p:nvPicPr>
        <p:blipFill>
          <a:blip r:embed="rId3"/>
          <a:stretch>
            <a:fillRect/>
          </a:stretch>
        </p:blipFill>
        <p:spPr>
          <a:xfrm>
            <a:off x="4585855" y="2590800"/>
            <a:ext cx="3020291" cy="22860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738369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60E5B2-428F-4547-94CC-D2352E16FDC2}"/>
              </a:ext>
            </a:extLst>
          </p:cNvPr>
          <p:cNvPicPr>
            <a:picLocks noChangeAspect="1"/>
          </p:cNvPicPr>
          <p:nvPr/>
        </p:nvPicPr>
        <p:blipFill>
          <a:blip r:embed="rId2"/>
          <a:stretch>
            <a:fillRect/>
          </a:stretch>
        </p:blipFill>
        <p:spPr>
          <a:xfrm>
            <a:off x="2090058" y="228600"/>
            <a:ext cx="8011885"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419240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718173-9219-F663-D796-7C4B67D8C3C7}"/>
              </a:ext>
            </a:extLst>
          </p:cNvPr>
          <p:cNvPicPr>
            <a:picLocks noChangeAspect="1"/>
          </p:cNvPicPr>
          <p:nvPr/>
        </p:nvPicPr>
        <p:blipFill>
          <a:blip r:embed="rId2"/>
          <a:stretch>
            <a:fillRect/>
          </a:stretch>
        </p:blipFill>
        <p:spPr>
          <a:xfrm>
            <a:off x="609600" y="955447"/>
            <a:ext cx="10972800" cy="4947107"/>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29655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67379" y="1600200"/>
            <a:ext cx="7239000" cy="4648200"/>
          </a:xfrm>
        </p:spPr>
        <p:txBody>
          <a:bodyPr/>
          <a:lstStyle/>
          <a:p>
            <a:pPr marL="457200" lvl="2" indent="-457200" eaLnBrk="1" hangingPunct="1">
              <a:lnSpc>
                <a:spcPct val="150000"/>
              </a:lnSpc>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Judah’s request to speak (18)</a:t>
            </a:r>
          </a:p>
          <a:p>
            <a:pPr marL="457200" lvl="2" indent="-457200" eaLnBrk="1" hangingPunct="1">
              <a:lnSpc>
                <a:spcPct val="150000"/>
              </a:lnSpc>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Judah re-tells story (19-29)</a:t>
            </a:r>
          </a:p>
          <a:p>
            <a:pPr marL="457200" lvl="2" indent="-457200" eaLnBrk="1" hangingPunct="1">
              <a:lnSpc>
                <a:spcPct val="150000"/>
              </a:lnSpc>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Judah’s offer to Joseph (30-34)</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44:18-34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Judah’s Intercession</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8192620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9600" y="1600200"/>
            <a:ext cx="10972800" cy="2133600"/>
          </a:xfrm>
        </p:spPr>
        <p:txBody>
          <a:bodyPr/>
          <a:lstStyle/>
          <a:p>
            <a:pPr marL="0" indent="0" algn="just">
              <a:spcBef>
                <a:spcPts val="0"/>
              </a:spcBef>
              <a:buNone/>
              <a:defRPr/>
            </a:pPr>
            <a:r>
              <a:rPr lang="en-US" sz="3400" i="1" dirty="0">
                <a:effectLst>
                  <a:outerShdw blurRad="38100" dist="38100" dir="2700000" algn="tl">
                    <a:srgbClr val="000000">
                      <a:alpha val="43137"/>
                    </a:srgbClr>
                  </a:outerShdw>
                </a:effectLst>
              </a:rPr>
              <a:t>“</a:t>
            </a:r>
            <a:r>
              <a:rPr lang="en-US" sz="3400" b="1" dirty="0">
                <a:solidFill>
                  <a:srgbClr val="FFFFCC"/>
                </a:solidFill>
                <a:effectLst>
                  <a:outerShdw blurRad="38100" dist="38100" dir="2700000" algn="tl">
                    <a:srgbClr val="000000">
                      <a:alpha val="43137"/>
                    </a:srgbClr>
                  </a:outerShdw>
                </a:effectLst>
              </a:rPr>
              <a:t>44:33</a:t>
            </a:r>
            <a:r>
              <a:rPr lang="en-US" sz="3400" dirty="0">
                <a:effectLst>
                  <a:outerShdw blurRad="38100" dist="38100" dir="2700000" algn="tl">
                    <a:srgbClr val="000000">
                      <a:alpha val="43137"/>
                    </a:srgbClr>
                  </a:outerShdw>
                </a:effectLst>
              </a:rPr>
              <a:t> Judah’s eloquent plea is climaxed by his offer to take Benjamin’s punishment on himself—a beautiful illustration of what Judah’s illustrious descendant, Jesus, actually did at Calvary.</a:t>
            </a:r>
            <a:r>
              <a:rPr lang="en-US" sz="3400" i="1" dirty="0">
                <a:effectLst>
                  <a:outerShdw blurRad="38100" dist="38100" dir="2700000" algn="tl">
                    <a:srgbClr val="000000">
                      <a:alpha val="43137"/>
                    </a:srgbClr>
                  </a:outerShdw>
                </a:effectLst>
              </a:rPr>
              <a:t>”</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52400"/>
            <a:ext cx="944563" cy="1143000"/>
          </a:xfrm>
          <a:prstGeom prst="rect">
            <a:avLst/>
          </a:prstGeom>
          <a:noFill/>
          <a:ln w="9525">
            <a:solidFill>
              <a:schemeClr val="tx1"/>
            </a:solidFill>
            <a:miter lim="800000"/>
            <a:headEnd/>
            <a:tailEnd/>
          </a:ln>
        </p:spPr>
      </p:pic>
      <p:sp>
        <p:nvSpPr>
          <p:cNvPr id="4" name="Rectangle 3">
            <a:extLst>
              <a:ext uri="{FF2B5EF4-FFF2-40B4-BE49-F238E27FC236}">
                <a16:creationId xmlns:a16="http://schemas.microsoft.com/office/drawing/2014/main" id="{DDED8C29-5312-47D5-972D-3ABE15909AE2}"/>
              </a:ext>
            </a:extLst>
          </p:cNvPr>
          <p:cNvSpPr/>
          <p:nvPr/>
        </p:nvSpPr>
        <p:spPr>
          <a:xfrm>
            <a:off x="3495675" y="228600"/>
            <a:ext cx="5200650"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Ryrie</a:t>
            </a:r>
          </a:p>
          <a:p>
            <a:pPr algn="ctr"/>
            <a:r>
              <a:rPr lang="en-US" sz="1800" i="1" dirty="0">
                <a:effectLst>
                  <a:outerShdw blurRad="38100" dist="38100" dir="2700000" algn="tl">
                    <a:srgbClr val="000000">
                      <a:alpha val="43137"/>
                    </a:srgbClr>
                  </a:outerShdw>
                </a:effectLst>
                <a:latin typeface="Calibri" panose="020F0502020204030204" pitchFamily="34" charset="0"/>
              </a:rPr>
              <a:t>The Ryrie Study Bible</a:t>
            </a:r>
            <a:r>
              <a:rPr lang="en-US" sz="1800" dirty="0">
                <a:effectLst>
                  <a:outerShdw blurRad="38100" dist="38100" dir="2700000" algn="tl">
                    <a:srgbClr val="000000">
                      <a:alpha val="43137"/>
                    </a:srgbClr>
                  </a:outerShdw>
                </a:effectLst>
                <a:latin typeface="Calibri" panose="020F0502020204030204" pitchFamily="34" charset="0"/>
              </a:rPr>
              <a:t>, p. 57</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8616953"/>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772875-B5BB-4042-BAEF-C990792B03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C6C40AF2-1328-9516-D273-E62676357DAF}"/>
              </a:ext>
            </a:extLst>
          </p:cNvPr>
          <p:cNvSpPr txBox="1"/>
          <p:nvPr/>
        </p:nvSpPr>
        <p:spPr>
          <a:xfrm>
            <a:off x="609600" y="0"/>
            <a:ext cx="10972800" cy="5114221"/>
          </a:xfrm>
          <a:prstGeom prst="rect">
            <a:avLst/>
          </a:prstGeom>
          <a:noFill/>
        </p:spPr>
        <p:txBody>
          <a:bodyPr wrap="square">
            <a:spAutoFit/>
          </a:bodyPr>
          <a:lstStyle/>
          <a:p>
            <a:pPr marL="0" marR="0" algn="ctr">
              <a:lnSpc>
                <a:spcPct val="115000"/>
              </a:lnSpc>
              <a:spcBef>
                <a:spcPts val="0"/>
              </a:spcBef>
              <a:spcAft>
                <a:spcPts val="1000"/>
              </a:spcAft>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Corinthians 6:9–11</a:t>
            </a:r>
          </a:p>
          <a:p>
            <a:pPr marL="0" marR="0" algn="just">
              <a:spcBef>
                <a:spcPts val="0"/>
              </a:spcBef>
              <a:spcAft>
                <a:spcPts val="0"/>
              </a:spcAft>
            </a:pPr>
            <a:r>
              <a:rPr lang="en-US" sz="3400" u="none" strike="noStrike" baseline="30000" dirty="0">
                <a:effectLst>
                  <a:outerShdw blurRad="38100" dist="38100" dir="2700000" algn="tl">
                    <a:srgbClr val="000000">
                      <a:alpha val="43137"/>
                    </a:srgbClr>
                  </a:outerShdw>
                </a:effectLst>
                <a:latin typeface="Calibri" panose="020F0502020204030204" pitchFamily="34" charset="0"/>
              </a:rPr>
              <a:t>9</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Or do you not know that the unrighteous will not inherit the kingdom of God? Do not be deceived; neither fornicators, nor idolaters, nor adulterers, nor effeminate, nor homosexuals, </a:t>
            </a:r>
            <a:r>
              <a:rPr lang="en-US" sz="3400" u="none" strike="noStrike" baseline="30000" dirty="0">
                <a:effectLst>
                  <a:outerShdw blurRad="38100" dist="38100" dir="2700000" algn="tl">
                    <a:srgbClr val="000000">
                      <a:alpha val="43137"/>
                    </a:srgbClr>
                  </a:outerShdw>
                </a:effectLst>
                <a:latin typeface="Calibri" panose="020F0502020204030204" pitchFamily="34" charset="0"/>
              </a:rPr>
              <a:t>10</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nor thieves, nor </a:t>
            </a:r>
            <a:r>
              <a:rPr lang="en-US" sz="3400" i="1" dirty="0">
                <a:effectLst>
                  <a:outerShdw blurRad="38100" dist="38100" dir="2700000" algn="tl">
                    <a:srgbClr val="000000">
                      <a:alpha val="43137"/>
                    </a:srgbClr>
                  </a:outerShdw>
                </a:effectLst>
                <a:latin typeface="Calibri" panose="020F0502020204030204" pitchFamily="34" charset="0"/>
              </a:rPr>
              <a:t>the</a:t>
            </a:r>
            <a:r>
              <a:rPr lang="en-US" sz="3400" dirty="0">
                <a:effectLst>
                  <a:outerShdw blurRad="38100" dist="38100" dir="2700000" algn="tl">
                    <a:srgbClr val="000000">
                      <a:alpha val="43137"/>
                    </a:srgbClr>
                  </a:outerShdw>
                </a:effectLst>
                <a:latin typeface="Calibri" panose="020F0502020204030204" pitchFamily="34" charset="0"/>
              </a:rPr>
              <a:t> covetous, nor drunkards, nor revilers, nor swindlers, will inherit the kingdom of God. </a:t>
            </a:r>
            <a:r>
              <a:rPr lang="en-US" sz="3400" u="none" strike="noStrike" baseline="30000" dirty="0">
                <a:effectLst>
                  <a:outerShdw blurRad="38100" dist="38100" dir="2700000" algn="tl">
                    <a:srgbClr val="000000">
                      <a:alpha val="43137"/>
                    </a:srgbClr>
                  </a:outerShdw>
                </a:effectLst>
                <a:latin typeface="Calibri" panose="020F0502020204030204" pitchFamily="34" charset="0"/>
              </a:rPr>
              <a:t>11</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Such </a:t>
            </a:r>
            <a:r>
              <a:rPr lang="en-US" sz="33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were</a:t>
            </a:r>
            <a:r>
              <a:rPr lang="en-US" sz="3400" dirty="0">
                <a:effectLst>
                  <a:outerShdw blurRad="38100" dist="38100" dir="2700000" algn="tl">
                    <a:srgbClr val="000000">
                      <a:alpha val="43137"/>
                    </a:srgbClr>
                  </a:outerShdw>
                </a:effectLst>
                <a:latin typeface="Calibri" panose="020F0502020204030204" pitchFamily="34" charset="0"/>
              </a:rPr>
              <a:t> some of you; but you were washed, but you were sanctified, but you were justified in the name of the Lord Jesus Christ and in the Spirit of our God. </a:t>
            </a:r>
          </a:p>
        </p:txBody>
      </p:sp>
    </p:spTree>
    <p:extLst>
      <p:ext uri="{BB962C8B-B14F-4D97-AF65-F5344CB8AC3E}">
        <p14:creationId xmlns:p14="http://schemas.microsoft.com/office/powerpoint/2010/main" val="3859107349"/>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44:30-34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Judah’s Offer to Joseph</a:t>
            </a:r>
          </a:p>
        </p:txBody>
      </p:sp>
      <p:sp>
        <p:nvSpPr>
          <p:cNvPr id="161795" name="Rectangle 3"/>
          <p:cNvSpPr>
            <a:spLocks noGrp="1" noChangeArrowheads="1"/>
          </p:cNvSpPr>
          <p:nvPr>
            <p:ph type="body" idx="1"/>
          </p:nvPr>
        </p:nvSpPr>
        <p:spPr>
          <a:xfrm>
            <a:off x="1295400" y="17526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Danger to Jacob (30-31)</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Judah’s commitment to Jacob (32)</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Judah’s offer to Joseph (33)</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Judah’s reason (34)</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898069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3515727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5FCC3-4B34-77C9-37B1-4B8EE710B248}"/>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AF334291-5F34-B076-F4DB-A129DFCE34CD}"/>
              </a:ext>
            </a:extLst>
          </p:cNvPr>
          <p:cNvSpPr>
            <a:spLocks noGrp="1" noChangeArrowheads="1"/>
          </p:cNvSpPr>
          <p:nvPr>
            <p:ph type="title"/>
          </p:nvPr>
        </p:nvSpPr>
        <p:spPr>
          <a:xfrm>
            <a:off x="2852738" y="228600"/>
            <a:ext cx="6486525"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43‒45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Second Reunion</a:t>
            </a:r>
          </a:p>
        </p:txBody>
      </p:sp>
      <p:sp>
        <p:nvSpPr>
          <p:cNvPr id="161795" name="Rectangle 3">
            <a:extLst>
              <a:ext uri="{FF2B5EF4-FFF2-40B4-BE49-F238E27FC236}">
                <a16:creationId xmlns:a16="http://schemas.microsoft.com/office/drawing/2014/main" id="{1BE9AC0F-EC6D-9E30-3777-03FAF3FF44D3}"/>
              </a:ext>
            </a:extLst>
          </p:cNvPr>
          <p:cNvSpPr>
            <a:spLocks noGrp="1" noChangeArrowheads="1"/>
          </p:cNvSpPr>
          <p:nvPr>
            <p:ph type="body" idx="1"/>
          </p:nvPr>
        </p:nvSpPr>
        <p:spPr>
          <a:xfrm>
            <a:off x="609600" y="1371600"/>
            <a:ext cx="8229600" cy="4876800"/>
          </a:xfrm>
        </p:spPr>
        <p:txBody>
          <a:bodyPr/>
          <a:lstStyle/>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 sends sons to Egypt (43:1-14)</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Second reunion with Joseph (43:15-34)</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Benjamin’s arrest (44:1-17)</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Judah’s intercession (44:18-34)</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revelation (45:1-15)</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Pharaoh’s invitation (45:16-20)</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Brothers return to Jacob (45:21-28)</a:t>
            </a:r>
          </a:p>
        </p:txBody>
      </p:sp>
      <p:pic>
        <p:nvPicPr>
          <p:cNvPr id="3" name="Picture 2">
            <a:extLst>
              <a:ext uri="{FF2B5EF4-FFF2-40B4-BE49-F238E27FC236}">
                <a16:creationId xmlns:a16="http://schemas.microsoft.com/office/drawing/2014/main" id="{195D0D02-B966-AEEC-828F-933395BAA0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143394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67379" y="1600200"/>
            <a:ext cx="7239000" cy="4648200"/>
          </a:xfrm>
        </p:spPr>
        <p:txBody>
          <a:bodyPr/>
          <a:lstStyle/>
          <a:p>
            <a:pPr marL="457200" lvl="2" indent="-457200" eaLnBrk="1" hangingPunct="1">
              <a:lnSpc>
                <a:spcPct val="150000"/>
              </a:lnSpc>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Judah’s request to speak (18)</a:t>
            </a:r>
          </a:p>
          <a:p>
            <a:pPr marL="457200" lvl="2" indent="-457200" eaLnBrk="1" hangingPunct="1">
              <a:lnSpc>
                <a:spcPct val="150000"/>
              </a:lnSpc>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Judah re-tells story (19-29)</a:t>
            </a:r>
          </a:p>
          <a:p>
            <a:pPr marL="457200" lvl="2" indent="-457200" eaLnBrk="1" hangingPunct="1">
              <a:lnSpc>
                <a:spcPct val="150000"/>
              </a:lnSpc>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Judah’s offer to Joseph (30-34)</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44:18-34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Judah’s Intercession</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869484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609600" y="4087346"/>
            <a:ext cx="10972800" cy="2313454"/>
          </a:xfrm>
          <a:prstGeom prst="rect">
            <a:avLst/>
          </a:prstGeom>
        </p:spPr>
        <p:txBody>
          <a:bodyPr wrap="square">
            <a:spAutoFit/>
          </a:bodyPr>
          <a:lstStyle/>
          <a:p>
            <a:pPr algn="just">
              <a:spcBef>
                <a:spcPts val="0"/>
              </a:spcBef>
              <a:spcAft>
                <a:spcPts val="1000"/>
              </a:spcAft>
            </a:pPr>
            <a:r>
              <a:rPr lang="en-US" sz="3600" u="none" strike="noStrike" baseline="30000" dirty="0">
                <a:effectLst/>
                <a:latin typeface="Calibri" panose="020F0502020204030204" pitchFamily="34" charset="0"/>
              </a:rPr>
              <a:t>24</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bless you, and keep you; </a:t>
            </a:r>
            <a:r>
              <a:rPr lang="en-US" sz="3600" u="none" strike="noStrike" baseline="30000" dirty="0">
                <a:effectLst/>
                <a:latin typeface="Calibri" panose="020F0502020204030204" pitchFamily="34" charset="0"/>
              </a:rPr>
              <a:t>25</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make His face shine on you, And be gracious to you; </a:t>
            </a:r>
            <a:r>
              <a:rPr lang="en-US" sz="3600" u="none" strike="noStrike" baseline="30000" dirty="0">
                <a:effectLst/>
                <a:latin typeface="Calibri" panose="020F0502020204030204" pitchFamily="34" charset="0"/>
              </a:rPr>
              <a:t>26</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lift up His countenance on you, And give you peace</a:t>
            </a:r>
            <a:r>
              <a:rPr lang="en-US" sz="3600" dirty="0">
                <a:latin typeface="Calibri" panose="020F0502020204030204" pitchFamily="34" charset="0"/>
              </a:rPr>
              <a:t>.</a:t>
            </a:r>
          </a:p>
          <a:p>
            <a:pPr algn="r">
              <a:spcBef>
                <a:spcPts val="0"/>
              </a:spcBef>
              <a:spcAft>
                <a:spcPts val="1000"/>
              </a:spcAft>
            </a:pPr>
            <a:r>
              <a:rPr lang="en-US" sz="2800" dirty="0">
                <a:latin typeface="Calibri" panose="020F0502020204030204" pitchFamily="34" charset="0"/>
              </a:rPr>
              <a:t>Numbers 6:24–26 (NASB95)</a:t>
            </a:r>
            <a:endParaRPr lang="en-US" sz="2800" dirty="0">
              <a:effectLst/>
              <a:latin typeface="Calibri" panose="020F0502020204030204" pitchFamily="34" charset="0"/>
            </a:endParaRP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8254" y="533400"/>
            <a:ext cx="5915492" cy="3200400"/>
          </a:xfrm>
          <a:prstGeom prst="rect">
            <a:avLst/>
          </a:prstGeom>
        </p:spPr>
      </p:pic>
    </p:spTree>
    <p:extLst>
      <p:ext uri="{BB962C8B-B14F-4D97-AF65-F5344CB8AC3E}">
        <p14:creationId xmlns:p14="http://schemas.microsoft.com/office/powerpoint/2010/main" val="2148220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67379" y="1600200"/>
            <a:ext cx="7239000" cy="4648200"/>
          </a:xfrm>
        </p:spPr>
        <p:txBody>
          <a:bodyPr/>
          <a:lstStyle/>
          <a:p>
            <a:pPr marL="457200" lvl="2" indent="-457200" eaLnBrk="1" hangingPunct="1">
              <a:lnSpc>
                <a:spcPct val="150000"/>
              </a:lnSpc>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Judah’s request to speak (18)</a:t>
            </a:r>
          </a:p>
          <a:p>
            <a:pPr marL="457200" lvl="2" indent="-457200" eaLnBrk="1" hangingPunct="1">
              <a:lnSpc>
                <a:spcPct val="150000"/>
              </a:lnSpc>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Judah re-tells story (19-29)</a:t>
            </a:r>
          </a:p>
          <a:p>
            <a:pPr marL="457200" lvl="2" indent="-457200" eaLnBrk="1" hangingPunct="1">
              <a:lnSpc>
                <a:spcPct val="150000"/>
              </a:lnSpc>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Judah’s offer to Joseph (30-34)</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44:18-34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Judah’s Intercession</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6162588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44:18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Judah’s Request to Speak</a:t>
            </a:r>
          </a:p>
        </p:txBody>
      </p:sp>
      <p:sp>
        <p:nvSpPr>
          <p:cNvPr id="161795" name="Rectangle 3"/>
          <p:cNvSpPr>
            <a:spLocks noGrp="1" noChangeArrowheads="1"/>
          </p:cNvSpPr>
          <p:nvPr>
            <p:ph type="body" idx="1"/>
          </p:nvPr>
        </p:nvSpPr>
        <p:spPr>
          <a:xfrm>
            <a:off x="1057275" y="1752600"/>
            <a:ext cx="7400925"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Request (18a)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Recognition of Joseph’s authority (18b)</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893617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44:18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Judah’s Request to Speak</a:t>
            </a:r>
          </a:p>
        </p:txBody>
      </p:sp>
      <p:sp>
        <p:nvSpPr>
          <p:cNvPr id="161795" name="Rectangle 3"/>
          <p:cNvSpPr>
            <a:spLocks noGrp="1" noChangeArrowheads="1"/>
          </p:cNvSpPr>
          <p:nvPr>
            <p:ph type="body" idx="1"/>
          </p:nvPr>
        </p:nvSpPr>
        <p:spPr>
          <a:xfrm>
            <a:off x="1066800" y="1752600"/>
            <a:ext cx="7162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Request (18a)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Recognition of Joseph’s authority (18b)</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688770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74E2B5-C2FF-4067-A4B0-22DB5A5312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1"/>
            <a:ext cx="109728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fontAlgn="auto">
              <a:spcBef>
                <a:spcPts val="0"/>
              </a:spcBef>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Genesis 49:10</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scepter</a:t>
            </a:r>
            <a:r>
              <a:rPr lang="en-US" sz="3600" dirty="0">
                <a:effectLst>
                  <a:outerShdw blurRad="38100" dist="38100" dir="2700000" algn="tl">
                    <a:srgbClr val="000000">
                      <a:alpha val="43137"/>
                    </a:srgbClr>
                  </a:outerShdw>
                </a:effectLst>
                <a:latin typeface="Calibri" panose="020F0502020204030204" pitchFamily="34" charset="0"/>
              </a:rPr>
              <a:t> shall not depart from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Judah</a:t>
            </a:r>
            <a:r>
              <a:rPr lang="en-US" sz="3600" dirty="0">
                <a:effectLst>
                  <a:outerShdw blurRad="38100" dist="38100" dir="2700000" algn="tl">
                    <a:srgbClr val="000000">
                      <a:alpha val="43137"/>
                    </a:srgbClr>
                  </a:outerShdw>
                </a:effectLst>
                <a:latin typeface="Calibri" panose="020F0502020204030204" pitchFamily="34" charset="0"/>
              </a:rPr>
              <a:t>, Nor the ruler’s staff from between his feet, Until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Shiloh</a:t>
            </a:r>
            <a:r>
              <a:rPr lang="en-US" sz="3600" dirty="0">
                <a:effectLst>
                  <a:outerShdw blurRad="38100" dist="38100" dir="2700000" algn="tl">
                    <a:srgbClr val="000000">
                      <a:alpha val="43137"/>
                    </a:srgbClr>
                  </a:outerShdw>
                </a:effectLst>
                <a:latin typeface="Calibri" panose="020F0502020204030204" pitchFamily="34" charset="0"/>
              </a:rPr>
              <a:t> comes, And to him shall be the obedience of the peoples.”</a:t>
            </a:r>
          </a:p>
        </p:txBody>
      </p:sp>
      <p:pic>
        <p:nvPicPr>
          <p:cNvPr id="3" name="Picture 2">
            <a:extLst>
              <a:ext uri="{FF2B5EF4-FFF2-40B4-BE49-F238E27FC236}">
                <a16:creationId xmlns:a16="http://schemas.microsoft.com/office/drawing/2014/main" id="{8C2434A7-BDE9-4A4A-A2DA-52296839FF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0036" y="2514600"/>
            <a:ext cx="3051928" cy="2286000"/>
          </a:xfrm>
          <a:prstGeom prst="rect">
            <a:avLst/>
          </a:prstGeom>
          <a:ln>
            <a:solidFill>
              <a:schemeClr val="tx1"/>
            </a:solidFill>
          </a:ln>
        </p:spPr>
      </p:pic>
    </p:spTree>
    <p:extLst>
      <p:ext uri="{BB962C8B-B14F-4D97-AF65-F5344CB8AC3E}">
        <p14:creationId xmlns:p14="http://schemas.microsoft.com/office/powerpoint/2010/main" val="32123320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PREVIOUS_ACTIVE_SLIDE" val="10524"/>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41241</TotalTime>
  <Words>2324</Words>
  <Application>Microsoft Office PowerPoint</Application>
  <PresentationFormat>Widescreen</PresentationFormat>
  <Paragraphs>252</Paragraphs>
  <Slides>56</Slides>
  <Notes>5</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Azure</vt:lpstr>
      <vt:lpstr>PowerPoint Presentation</vt:lpstr>
      <vt:lpstr>GENESIS STRUCTURE</vt:lpstr>
      <vt:lpstr>Genesis 37‒50 Joseph</vt:lpstr>
      <vt:lpstr>Genesis 43‒45 Second Reunion</vt:lpstr>
      <vt:lpstr>IV. Genesis 44:18-34 Judah’s Intercession</vt:lpstr>
      <vt:lpstr>IV. Genesis 44:18-34 Judah’s Intercession</vt:lpstr>
      <vt:lpstr>Genesis 44:18 Judah’s Request to Speak</vt:lpstr>
      <vt:lpstr>Genesis 44:18 Judah’s Request to Speak</vt:lpstr>
      <vt:lpstr>PowerPoint Presentation</vt:lpstr>
      <vt:lpstr>Genesis 44:18 Judah’s Request to Speak</vt:lpstr>
      <vt:lpstr>PowerPoint Presentation</vt:lpstr>
      <vt:lpstr>PowerPoint Presentation</vt:lpstr>
      <vt:lpstr>PowerPoint Presentation</vt:lpstr>
      <vt:lpstr>IV. Genesis 44:18-34 Judah’s Intercession</vt:lpstr>
      <vt:lpstr>Genesis 44:19-29 Judah Re-tells Story</vt:lpstr>
      <vt:lpstr>Genesis 44:19-29 Judah Re-tells Story</vt:lpstr>
      <vt:lpstr>Genesis 44:19-29 Judah Re-tells Story</vt:lpstr>
      <vt:lpstr>Genesis 44:19-29 Judah Re-tells Story</vt:lpstr>
      <vt:lpstr>Genesis 44:19-29 Judah Re-tells Story</vt:lpstr>
      <vt:lpstr>PowerPoint Presentation</vt:lpstr>
      <vt:lpstr>PowerPoint Presentation</vt:lpstr>
      <vt:lpstr>Genesis 44:19-29 Judah Re-tells Story</vt:lpstr>
      <vt:lpstr>Genesis 44:19-29 Judah Re-tells Story</vt:lpstr>
      <vt:lpstr>Genesis 44:19-29 Judah Re-tells Story</vt:lpstr>
      <vt:lpstr>Genesis 44:19-29 Judah Re-tells Story</vt:lpstr>
      <vt:lpstr>Genesis 44:19-29 Judah Re-tells Story</vt:lpstr>
      <vt:lpstr>Genesis 44:27-29 Jacob’s Response</vt:lpstr>
      <vt:lpstr>Genesis 44:27-29 Jacob’s Response</vt:lpstr>
      <vt:lpstr>PowerPoint Presentation</vt:lpstr>
      <vt:lpstr>PowerPoint Presentation</vt:lpstr>
      <vt:lpstr>Genesis 44:27-29 Jacob’s Response</vt:lpstr>
      <vt:lpstr>Genesis 37‒50 Joseph</vt:lpstr>
      <vt:lpstr>Genesis 44:27-29 Jacob’s Response</vt:lpstr>
      <vt:lpstr>PowerPoint Presentation</vt:lpstr>
      <vt:lpstr>PowerPoint Presentation</vt:lpstr>
      <vt:lpstr>PowerPoint Presentation</vt:lpstr>
      <vt:lpstr>IV. Genesis 44:18-34 Judah’s Intercession</vt:lpstr>
      <vt:lpstr>Genesis 44:30-34 Judah’s Offer to Joseph</vt:lpstr>
      <vt:lpstr>Genesis 44:30-34 Judah’s Offer to Joseph</vt:lpstr>
      <vt:lpstr>PowerPoint Presentation</vt:lpstr>
      <vt:lpstr>Genesis 44:30-34 Judah’s Offer to Joseph</vt:lpstr>
      <vt:lpstr>Genesis 44:30-34 Judah’s Offer to Joseph</vt:lpstr>
      <vt:lpstr>PowerPoint Presentation</vt:lpstr>
      <vt:lpstr>PowerPoint Presentation</vt:lpstr>
      <vt:lpstr>Messiah must be from the tribe of Judah</vt:lpstr>
      <vt:lpstr>PowerPoint Presentation</vt:lpstr>
      <vt:lpstr>PowerPoint Presentation</vt:lpstr>
      <vt:lpstr>PowerPoint Presentation</vt:lpstr>
      <vt:lpstr>PowerPoint Presentation</vt:lpstr>
      <vt:lpstr>PowerPoint Presentation</vt:lpstr>
      <vt:lpstr>PowerPoint Presentation</vt:lpstr>
      <vt:lpstr>Genesis 44:30-34 Judah’s Offer to Joseph</vt:lpstr>
      <vt:lpstr>Conclusion</vt:lpstr>
      <vt:lpstr>Genesis 43‒45 Second Reunion</vt:lpstr>
      <vt:lpstr>IV. Genesis 44:18-34 Judah’s Intercession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173 - 44v18-34</dc:title>
  <dc:subject>Genesis 44</dc:subject>
  <dc:creator>A. Woods</dc:creator>
  <dc:description>Modified by Jim McGowan</dc:description>
  <cp:lastModifiedBy>Andy Woods</cp:lastModifiedBy>
  <cp:revision>4295</cp:revision>
  <cp:lastPrinted>2024-08-31T14:08:17Z</cp:lastPrinted>
  <dcterms:created xsi:type="dcterms:W3CDTF">2009-03-17T12:21:13Z</dcterms:created>
  <dcterms:modified xsi:type="dcterms:W3CDTF">2024-09-14T12:37:34Z</dcterms:modified>
</cp:coreProperties>
</file>