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3" r:id="rId1"/>
    <p:sldMasterId id="2147483708" r:id="rId2"/>
  </p:sldMasterIdLst>
  <p:notesMasterIdLst>
    <p:notesMasterId r:id="rId132"/>
  </p:notesMasterIdLst>
  <p:handoutMasterIdLst>
    <p:handoutMasterId r:id="rId133"/>
  </p:handoutMasterIdLst>
  <p:sldIdLst>
    <p:sldId id="256" r:id="rId3"/>
    <p:sldId id="11307" r:id="rId4"/>
    <p:sldId id="11024" r:id="rId5"/>
    <p:sldId id="11180" r:id="rId6"/>
    <p:sldId id="11182" r:id="rId7"/>
    <p:sldId id="11183" r:id="rId8"/>
    <p:sldId id="11041" r:id="rId9"/>
    <p:sldId id="11192" r:id="rId10"/>
    <p:sldId id="11107" r:id="rId11"/>
    <p:sldId id="11195" r:id="rId12"/>
    <p:sldId id="11196" r:id="rId13"/>
    <p:sldId id="11197" r:id="rId14"/>
    <p:sldId id="11276" r:id="rId15"/>
    <p:sldId id="6501" r:id="rId16"/>
    <p:sldId id="11198" r:id="rId17"/>
    <p:sldId id="10329" r:id="rId18"/>
    <p:sldId id="11306" r:id="rId19"/>
    <p:sldId id="11278" r:id="rId20"/>
    <p:sldId id="11193" r:id="rId21"/>
    <p:sldId id="11199" r:id="rId22"/>
    <p:sldId id="11200" r:id="rId23"/>
    <p:sldId id="11279" r:id="rId24"/>
    <p:sldId id="11201" r:id="rId25"/>
    <p:sldId id="6495" r:id="rId26"/>
    <p:sldId id="11305" r:id="rId27"/>
    <p:sldId id="11202" r:id="rId28"/>
    <p:sldId id="11203" r:id="rId29"/>
    <p:sldId id="11204" r:id="rId30"/>
    <p:sldId id="11205" r:id="rId31"/>
    <p:sldId id="11206" r:id="rId32"/>
    <p:sldId id="10112" r:id="rId33"/>
    <p:sldId id="11194" r:id="rId34"/>
    <p:sldId id="11207" r:id="rId35"/>
    <p:sldId id="11208" r:id="rId36"/>
    <p:sldId id="11286" r:id="rId37"/>
    <p:sldId id="11184" r:id="rId38"/>
    <p:sldId id="11210" r:id="rId39"/>
    <p:sldId id="11211" r:id="rId40"/>
    <p:sldId id="11212" r:id="rId41"/>
    <p:sldId id="11217" r:id="rId42"/>
    <p:sldId id="11218" r:id="rId43"/>
    <p:sldId id="11287" r:id="rId44"/>
    <p:sldId id="11213" r:id="rId45"/>
    <p:sldId id="11220" r:id="rId46"/>
    <p:sldId id="11288" r:id="rId47"/>
    <p:sldId id="11289" r:id="rId48"/>
    <p:sldId id="11214" r:id="rId49"/>
    <p:sldId id="11223" r:id="rId50"/>
    <p:sldId id="11290" r:id="rId51"/>
    <p:sldId id="5567" r:id="rId52"/>
    <p:sldId id="11291" r:id="rId53"/>
    <p:sldId id="8521" r:id="rId54"/>
    <p:sldId id="11292" r:id="rId55"/>
    <p:sldId id="11293" r:id="rId56"/>
    <p:sldId id="8520" r:id="rId57"/>
    <p:sldId id="11215" r:id="rId58"/>
    <p:sldId id="11216" r:id="rId59"/>
    <p:sldId id="11226" r:id="rId60"/>
    <p:sldId id="11294" r:id="rId61"/>
    <p:sldId id="6497" r:id="rId62"/>
    <p:sldId id="11295" r:id="rId63"/>
    <p:sldId id="11296" r:id="rId64"/>
    <p:sldId id="11185" r:id="rId65"/>
    <p:sldId id="11230" r:id="rId66"/>
    <p:sldId id="11231" r:id="rId67"/>
    <p:sldId id="11232" r:id="rId68"/>
    <p:sldId id="11233" r:id="rId69"/>
    <p:sldId id="11234" r:id="rId70"/>
    <p:sldId id="11280" r:id="rId71"/>
    <p:sldId id="11186" r:id="rId72"/>
    <p:sldId id="11235" r:id="rId73"/>
    <p:sldId id="11236" r:id="rId74"/>
    <p:sldId id="11237" r:id="rId75"/>
    <p:sldId id="11238" r:id="rId76"/>
    <p:sldId id="11239" r:id="rId77"/>
    <p:sldId id="11281" r:id="rId78"/>
    <p:sldId id="11187" r:id="rId79"/>
    <p:sldId id="11240" r:id="rId80"/>
    <p:sldId id="11241" r:id="rId81"/>
    <p:sldId id="11242" r:id="rId82"/>
    <p:sldId id="11243" r:id="rId83"/>
    <p:sldId id="11245" r:id="rId84"/>
    <p:sldId id="11297" r:id="rId85"/>
    <p:sldId id="11298" r:id="rId86"/>
    <p:sldId id="11244" r:id="rId87"/>
    <p:sldId id="11283" r:id="rId88"/>
    <p:sldId id="11282" r:id="rId89"/>
    <p:sldId id="11188" r:id="rId90"/>
    <p:sldId id="11248" r:id="rId91"/>
    <p:sldId id="11249" r:id="rId92"/>
    <p:sldId id="3862" r:id="rId93"/>
    <p:sldId id="11250" r:id="rId94"/>
    <p:sldId id="11251" r:id="rId95"/>
    <p:sldId id="1830" r:id="rId96"/>
    <p:sldId id="11252" r:id="rId97"/>
    <p:sldId id="11253" r:id="rId98"/>
    <p:sldId id="263" r:id="rId99"/>
    <p:sldId id="264" r:id="rId100"/>
    <p:sldId id="11181" r:id="rId101"/>
    <p:sldId id="11189" r:id="rId102"/>
    <p:sldId id="11299" r:id="rId103"/>
    <p:sldId id="11254" r:id="rId104"/>
    <p:sldId id="11255" r:id="rId105"/>
    <p:sldId id="11274" r:id="rId106"/>
    <p:sldId id="11284" r:id="rId107"/>
    <p:sldId id="11285" r:id="rId108"/>
    <p:sldId id="11256" r:id="rId109"/>
    <p:sldId id="11258" r:id="rId110"/>
    <p:sldId id="11300" r:id="rId111"/>
    <p:sldId id="11301" r:id="rId112"/>
    <p:sldId id="11257" r:id="rId113"/>
    <p:sldId id="11302" r:id="rId114"/>
    <p:sldId id="11261" r:id="rId115"/>
    <p:sldId id="11262" r:id="rId116"/>
    <p:sldId id="11272" r:id="rId117"/>
    <p:sldId id="11263" r:id="rId118"/>
    <p:sldId id="11264" r:id="rId119"/>
    <p:sldId id="11273" r:id="rId120"/>
    <p:sldId id="11265" r:id="rId121"/>
    <p:sldId id="11266" r:id="rId122"/>
    <p:sldId id="11269" r:id="rId123"/>
    <p:sldId id="11303" r:id="rId124"/>
    <p:sldId id="11304" r:id="rId125"/>
    <p:sldId id="11146" r:id="rId126"/>
    <p:sldId id="11267" r:id="rId127"/>
    <p:sldId id="7565" r:id="rId128"/>
    <p:sldId id="11268" r:id="rId129"/>
    <p:sldId id="8695" r:id="rId130"/>
    <p:sldId id="11275" r:id="rId131"/>
  </p:sldIdLst>
  <p:sldSz cx="12192000" cy="6858000"/>
  <p:notesSz cx="7315200" cy="9601200"/>
  <p:custDataLst>
    <p:tags r:id="rId134"/>
  </p:custDataLst>
  <p:defaultTextStyle>
    <a:defPPr>
      <a:defRPr lang="en-US"/>
    </a:defPPr>
    <a:lvl1pPr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1pPr>
    <a:lvl2pPr marL="4572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2pPr>
    <a:lvl3pPr marL="9144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3pPr>
    <a:lvl4pPr marL="13716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4pPr>
    <a:lvl5pPr marL="1828800" algn="l" defTabSz="457200" rtl="0" eaLnBrk="0" fontAlgn="base" hangingPunct="0">
      <a:spcBef>
        <a:spcPct val="0"/>
      </a:spcBef>
      <a:spcAft>
        <a:spcPct val="0"/>
      </a:spcAft>
      <a:defRPr kern="1200">
        <a:solidFill>
          <a:schemeClr val="tx1"/>
        </a:solidFill>
        <a:latin typeface="Calibri" panose="020F0502020204030204" pitchFamily="34" charset="0"/>
        <a:ea typeface="+mn-ea"/>
        <a:cs typeface="+mn-cs"/>
      </a:defRPr>
    </a:lvl5pPr>
    <a:lvl6pPr marL="2286000" algn="l" defTabSz="914400" rtl="0" eaLnBrk="1" latinLnBrk="0" hangingPunct="1">
      <a:defRPr kern="1200">
        <a:solidFill>
          <a:schemeClr val="tx1"/>
        </a:solidFill>
        <a:latin typeface="Calibri" panose="020F0502020204030204" pitchFamily="34" charset="0"/>
        <a:ea typeface="+mn-ea"/>
        <a:cs typeface="+mn-cs"/>
      </a:defRPr>
    </a:lvl6pPr>
    <a:lvl7pPr marL="2743200" algn="l" defTabSz="914400" rtl="0" eaLnBrk="1" latinLnBrk="0" hangingPunct="1">
      <a:defRPr kern="1200">
        <a:solidFill>
          <a:schemeClr val="tx1"/>
        </a:solidFill>
        <a:latin typeface="Calibri" panose="020F0502020204030204" pitchFamily="34" charset="0"/>
        <a:ea typeface="+mn-ea"/>
        <a:cs typeface="+mn-cs"/>
      </a:defRPr>
    </a:lvl7pPr>
    <a:lvl8pPr marL="3200400" algn="l" defTabSz="914400" rtl="0" eaLnBrk="1" latinLnBrk="0" hangingPunct="1">
      <a:defRPr kern="1200">
        <a:solidFill>
          <a:schemeClr val="tx1"/>
        </a:solidFill>
        <a:latin typeface="Calibri" panose="020F0502020204030204" pitchFamily="34" charset="0"/>
        <a:ea typeface="+mn-ea"/>
        <a:cs typeface="+mn-cs"/>
      </a:defRPr>
    </a:lvl8pPr>
    <a:lvl9pPr marL="3657600" algn="l" defTabSz="914400" rtl="0" eaLnBrk="1" latinLnBrk="0" hangingPunct="1">
      <a:defRPr kern="1200">
        <a:solidFill>
          <a:schemeClr val="tx1"/>
        </a:solidFill>
        <a:latin typeface="Calibri" panose="020F0502020204030204"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00FFFF"/>
    <a:srgbClr val="660066"/>
    <a:srgbClr val="FF9900"/>
    <a:srgbClr val="FF99FF"/>
    <a:srgbClr val="00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125E5076-3810-47DD-B79F-674D7AD40C01}" styleName="Dark Style 1 - Accent 1">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1"/>
          </a:solidFill>
        </a:fill>
      </a:tcStyle>
    </a:wholeTbl>
    <a:band1H>
      <a:tcStyle>
        <a:tcBdr/>
        <a:fill>
          <a:solidFill>
            <a:schemeClr val="accent1">
              <a:shade val="60000"/>
            </a:schemeClr>
          </a:solidFill>
        </a:fill>
      </a:tcStyle>
    </a:band1H>
    <a:band1V>
      <a:tcStyle>
        <a:tcBdr/>
        <a:fill>
          <a:solidFill>
            <a:schemeClr val="accent1">
              <a:shade val="60000"/>
            </a:schemeClr>
          </a:solidFill>
        </a:fill>
      </a:tcStyle>
    </a:band1V>
    <a:lastCol>
      <a:tcTxStyle b="on"/>
      <a:tcStyle>
        <a:tcBdr>
          <a:left>
            <a:ln w="25400" cmpd="sng">
              <a:solidFill>
                <a:schemeClr val="lt1"/>
              </a:solidFill>
            </a:ln>
          </a:left>
        </a:tcBdr>
        <a:fill>
          <a:solidFill>
            <a:schemeClr val="accent1">
              <a:shade val="60000"/>
            </a:schemeClr>
          </a:solidFill>
        </a:fill>
      </a:tcStyle>
    </a:lastCol>
    <a:firstCol>
      <a:tcTxStyle b="on"/>
      <a:tcStyle>
        <a:tcBdr>
          <a:right>
            <a:ln w="25400" cmpd="sng">
              <a:solidFill>
                <a:schemeClr val="lt1"/>
              </a:solidFill>
            </a:ln>
          </a:right>
        </a:tcBdr>
        <a:fill>
          <a:solidFill>
            <a:schemeClr val="accent1">
              <a:shade val="60000"/>
            </a:schemeClr>
          </a:solidFill>
        </a:fill>
      </a:tcStyle>
    </a:firstCol>
    <a:lastRow>
      <a:tcTxStyle b="on"/>
      <a:tcStyle>
        <a:tcBdr>
          <a:top>
            <a:ln w="25400" cmpd="sng">
              <a:solidFill>
                <a:schemeClr val="lt1"/>
              </a:solidFill>
            </a:ln>
          </a:top>
        </a:tcBdr>
        <a:fill>
          <a:solidFill>
            <a:schemeClr val="accent1">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D7AC3CCA-C797-4891-BE02-D94E43425B78}" styleName="Medium Style 4">
    <a:wholeTbl>
      <a:tcTxStyle>
        <a:fontRef idx="minor">
          <a:scrgbClr r="0" g="0" b="0"/>
        </a:fontRef>
        <a:schemeClr val="dk1"/>
      </a:tcTxStyle>
      <a:tcStyle>
        <a:tcBdr>
          <a:left>
            <a:ln w="12700" cmpd="sng">
              <a:solidFill>
                <a:schemeClr val="dk1"/>
              </a:solidFill>
            </a:ln>
          </a:left>
          <a:right>
            <a:ln w="12700" cmpd="sng">
              <a:solidFill>
                <a:schemeClr val="dk1"/>
              </a:solidFill>
            </a:ln>
          </a:right>
          <a:top>
            <a:ln w="12700" cmpd="sng">
              <a:solidFill>
                <a:schemeClr val="dk1"/>
              </a:solidFill>
            </a:ln>
          </a:top>
          <a:bottom>
            <a:ln w="12700" cmpd="sng">
              <a:solidFill>
                <a:schemeClr val="dk1"/>
              </a:solidFill>
            </a:ln>
          </a:bottom>
          <a:insideH>
            <a:ln w="12700" cmpd="sng">
              <a:solidFill>
                <a:schemeClr val="dk1"/>
              </a:solidFill>
            </a:ln>
          </a:insideH>
          <a:insideV>
            <a:ln w="12700" cmpd="sng">
              <a:solidFill>
                <a:schemeClr val="dk1"/>
              </a:solid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25400" cmpd="sng">
              <a:solidFill>
                <a:schemeClr val="dk1"/>
              </a:solidFill>
            </a:ln>
          </a:top>
        </a:tcBdr>
        <a:fill>
          <a:solidFill>
            <a:schemeClr val="dk1">
              <a:tint val="20000"/>
            </a:schemeClr>
          </a:solidFill>
        </a:fill>
      </a:tcStyle>
    </a:lastRow>
    <a:firstRow>
      <a:tcTxStyle b="on"/>
      <a:tcStyle>
        <a:tcBdr/>
        <a:fill>
          <a:solidFill>
            <a:schemeClr val="dk1">
              <a:tint val="20000"/>
            </a:schemeClr>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966" autoAdjust="0"/>
    <p:restoredTop sz="94453" autoAdjust="0"/>
  </p:normalViewPr>
  <p:slideViewPr>
    <p:cSldViewPr>
      <p:cViewPr varScale="1">
        <p:scale>
          <a:sx n="62" d="100"/>
          <a:sy n="62" d="100"/>
        </p:scale>
        <p:origin x="84" y="132"/>
      </p:cViewPr>
      <p:guideLst>
        <p:guide orient="horz" pos="2160"/>
        <p:guide pos="3840"/>
      </p:guideLst>
    </p:cSldViewPr>
  </p:slideViewPr>
  <p:outlineViewPr>
    <p:cViewPr>
      <p:scale>
        <a:sx n="33" d="100"/>
        <a:sy n="33" d="100"/>
      </p:scale>
      <p:origin x="0" y="0"/>
    </p:cViewPr>
  </p:outlineViewPr>
  <p:notesTextViewPr>
    <p:cViewPr>
      <p:scale>
        <a:sx n="100" d="100"/>
        <a:sy n="100" d="100"/>
      </p:scale>
      <p:origin x="0" y="0"/>
    </p:cViewPr>
  </p:notesTextViewPr>
  <p:notesViewPr>
    <p:cSldViewPr>
      <p:cViewPr varScale="1">
        <p:scale>
          <a:sx n="80" d="100"/>
          <a:sy n="80" d="100"/>
        </p:scale>
        <p:origin x="3648" y="48"/>
      </p:cViewPr>
      <p:guideLst/>
    </p:cSldViewPr>
  </p:notes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5.xml"/><Relationship Id="rId21" Type="http://schemas.openxmlformats.org/officeDocument/2006/relationships/slide" Target="slides/slide19.xml"/><Relationship Id="rId42" Type="http://schemas.openxmlformats.org/officeDocument/2006/relationships/slide" Target="slides/slide40.xml"/><Relationship Id="rId63" Type="http://schemas.openxmlformats.org/officeDocument/2006/relationships/slide" Target="slides/slide61.xml"/><Relationship Id="rId84" Type="http://schemas.openxmlformats.org/officeDocument/2006/relationships/slide" Target="slides/slide82.xml"/><Relationship Id="rId138" Type="http://schemas.openxmlformats.org/officeDocument/2006/relationships/tableStyles" Target="tableStyles.xml"/><Relationship Id="rId16" Type="http://schemas.openxmlformats.org/officeDocument/2006/relationships/slide" Target="slides/slide14.xml"/><Relationship Id="rId107" Type="http://schemas.openxmlformats.org/officeDocument/2006/relationships/slide" Target="slides/slide105.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slide" Target="slides/slide100.xml"/><Relationship Id="rId123" Type="http://schemas.openxmlformats.org/officeDocument/2006/relationships/slide" Target="slides/slide121.xml"/><Relationship Id="rId128" Type="http://schemas.openxmlformats.org/officeDocument/2006/relationships/slide" Target="slides/slide126.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slide" Target="slides/slide111.xml"/><Relationship Id="rId118" Type="http://schemas.openxmlformats.org/officeDocument/2006/relationships/slide" Target="slides/slide116.xml"/><Relationship Id="rId134" Type="http://schemas.openxmlformats.org/officeDocument/2006/relationships/tags" Target="tags/tag1.xml"/><Relationship Id="rId139" Type="http://schemas.microsoft.com/office/2016/11/relationships/changesInfo" Target="changesInfos/changesInfo1.xml"/><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slide" Target="slides/slide101.xml"/><Relationship Id="rId108" Type="http://schemas.openxmlformats.org/officeDocument/2006/relationships/slide" Target="slides/slide106.xml"/><Relationship Id="rId124" Type="http://schemas.openxmlformats.org/officeDocument/2006/relationships/slide" Target="slides/slide122.xml"/><Relationship Id="rId129" Type="http://schemas.openxmlformats.org/officeDocument/2006/relationships/slide" Target="slides/slide127.xml"/><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slide" Target="slides/slide112.xml"/><Relationship Id="rId119" Type="http://schemas.openxmlformats.org/officeDocument/2006/relationships/slide" Target="slides/slide117.xml"/><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130" Type="http://schemas.openxmlformats.org/officeDocument/2006/relationships/slide" Target="slides/slide128.xml"/><Relationship Id="rId135" Type="http://schemas.openxmlformats.org/officeDocument/2006/relationships/presProps" Target="presProps.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slide" Target="slides/slide10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slide" Target="slides/slide102.xml"/><Relationship Id="rId120" Type="http://schemas.openxmlformats.org/officeDocument/2006/relationships/slide" Target="slides/slide118.xml"/><Relationship Id="rId125" Type="http://schemas.openxmlformats.org/officeDocument/2006/relationships/slide" Target="slides/slide123.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slide" Target="slides/slide108.xml"/><Relationship Id="rId115" Type="http://schemas.openxmlformats.org/officeDocument/2006/relationships/slide" Target="slides/slide113.xml"/><Relationship Id="rId131" Type="http://schemas.openxmlformats.org/officeDocument/2006/relationships/slide" Target="slides/slide129.xml"/><Relationship Id="rId136" Type="http://schemas.openxmlformats.org/officeDocument/2006/relationships/viewProps" Target="viewProps.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slide" Target="slides/slide98.xml"/><Relationship Id="rId105" Type="http://schemas.openxmlformats.org/officeDocument/2006/relationships/slide" Target="slides/slide103.xml"/><Relationship Id="rId126" Type="http://schemas.openxmlformats.org/officeDocument/2006/relationships/slide" Target="slides/slide124.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slide" Target="slides/slide119.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slide" Target="slides/slide114.xml"/><Relationship Id="rId137" Type="http://schemas.openxmlformats.org/officeDocument/2006/relationships/theme" Target="theme/theme1.xml"/><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slide" Target="slides/slide109.xml"/><Relationship Id="rId132" Type="http://schemas.openxmlformats.org/officeDocument/2006/relationships/notesMaster" Target="notesMasters/notesMaster1.xml"/><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slide" Target="slides/slide104.xml"/><Relationship Id="rId127" Type="http://schemas.openxmlformats.org/officeDocument/2006/relationships/slide" Target="slides/slide125.xml"/><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slide" Target="slides/slide99.xml"/><Relationship Id="rId122" Type="http://schemas.openxmlformats.org/officeDocument/2006/relationships/slide" Target="slides/slide120.xml"/><Relationship Id="rId4" Type="http://schemas.openxmlformats.org/officeDocument/2006/relationships/slide" Target="slides/slide2.xml"/><Relationship Id="rId9" Type="http://schemas.openxmlformats.org/officeDocument/2006/relationships/slide" Target="slides/slide7.xml"/><Relationship Id="rId26" Type="http://schemas.openxmlformats.org/officeDocument/2006/relationships/slide" Target="slides/slide24.xml"/><Relationship Id="rId47" Type="http://schemas.openxmlformats.org/officeDocument/2006/relationships/slide" Target="slides/slide45.xml"/><Relationship Id="rId68" Type="http://schemas.openxmlformats.org/officeDocument/2006/relationships/slide" Target="slides/slide66.xml"/><Relationship Id="rId89" Type="http://schemas.openxmlformats.org/officeDocument/2006/relationships/slide" Target="slides/slide87.xml"/><Relationship Id="rId112" Type="http://schemas.openxmlformats.org/officeDocument/2006/relationships/slide" Target="slides/slide110.xml"/><Relationship Id="rId133" Type="http://schemas.openxmlformats.org/officeDocument/2006/relationships/handoutMaster" Target="handoutMasters/handoutMaster1.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Jim McGowan" userId="e2c7446dd3aca506" providerId="LiveId" clId="{3F327CD0-2741-422A-B297-B6984CD4B653}"/>
    <pc:docChg chg="custSel modSld replTag delTag modHandout">
      <pc:chgData name="Jim McGowan" userId="e2c7446dd3aca506" providerId="LiveId" clId="{3F327CD0-2741-422A-B297-B6984CD4B653}" dt="2024-05-21T18:35:44.755" v="27"/>
      <pc:docMkLst>
        <pc:docMk/>
      </pc:docMkLst>
      <pc:sldChg chg="modSp">
        <pc:chgData name="Jim McGowan" userId="e2c7446dd3aca506" providerId="LiveId" clId="{3F327CD0-2741-422A-B297-B6984CD4B653}" dt="2024-05-21T18:35:20.641" v="16" actId="1035"/>
        <pc:sldMkLst>
          <pc:docMk/>
          <pc:sldMk cId="2531978847" sldId="1235"/>
        </pc:sldMkLst>
        <pc:spChg chg="mod">
          <ac:chgData name="Jim McGowan" userId="e2c7446dd3aca506" providerId="LiveId" clId="{3F327CD0-2741-422A-B297-B6984CD4B653}" dt="2024-05-21T18:35:20.641" v="16" actId="1035"/>
          <ac:spMkLst>
            <pc:docMk/>
            <pc:sldMk cId="2531978847" sldId="1235"/>
            <ac:spMk id="33794" creationId="{00000000-0000-0000-0000-000000000000}"/>
          </ac:spMkLst>
        </pc:spChg>
      </pc:sldChg>
      <pc:sldChg chg="modSp">
        <pc:chgData name="Jim McGowan" userId="e2c7446dd3aca506" providerId="LiveId" clId="{3F327CD0-2741-422A-B297-B6984CD4B653}" dt="2024-05-21T18:35:16.817" v="15" actId="1035"/>
        <pc:sldMkLst>
          <pc:docMk/>
          <pc:sldMk cId="1471942714" sldId="4783"/>
        </pc:sldMkLst>
        <pc:spChg chg="mod">
          <ac:chgData name="Jim McGowan" userId="e2c7446dd3aca506" providerId="LiveId" clId="{3F327CD0-2741-422A-B297-B6984CD4B653}" dt="2024-05-21T18:35:16.817" v="15" actId="1035"/>
          <ac:spMkLst>
            <pc:docMk/>
            <pc:sldMk cId="1471942714" sldId="4783"/>
            <ac:spMk id="66562" creationId="{00000000-0000-0000-0000-000000000000}"/>
          </ac:spMkLst>
        </pc:spChg>
      </pc:sldChg>
      <pc:sldChg chg="modSp">
        <pc:chgData name="Jim McGowan" userId="e2c7446dd3aca506" providerId="LiveId" clId="{3F327CD0-2741-422A-B297-B6984CD4B653}" dt="2024-05-21T18:35:02.485" v="10" actId="1035"/>
        <pc:sldMkLst>
          <pc:docMk/>
          <pc:sldMk cId="1811360300" sldId="11024"/>
        </pc:sldMkLst>
        <pc:spChg chg="mod">
          <ac:chgData name="Jim McGowan" userId="e2c7446dd3aca506" providerId="LiveId" clId="{3F327CD0-2741-422A-B297-B6984CD4B653}" dt="2024-05-21T18:35:02.485" v="10" actId="1035"/>
          <ac:spMkLst>
            <pc:docMk/>
            <pc:sldMk cId="1811360300" sldId="11024"/>
            <ac:spMk id="180226" creationId="{00000000-0000-0000-0000-000000000000}"/>
          </ac:spMkLst>
        </pc:spChg>
      </pc:sldChg>
      <pc:sldChg chg="modSp">
        <pc:chgData name="Jim McGowan" userId="e2c7446dd3aca506" providerId="LiveId" clId="{3F327CD0-2741-422A-B297-B6984CD4B653}" dt="2024-05-21T18:35:07.539" v="11" actId="1035"/>
        <pc:sldMkLst>
          <pc:docMk/>
          <pc:sldMk cId="1146464078" sldId="11036"/>
        </pc:sldMkLst>
        <pc:spChg chg="mod">
          <ac:chgData name="Jim McGowan" userId="e2c7446dd3aca506" providerId="LiveId" clId="{3F327CD0-2741-422A-B297-B6984CD4B653}" dt="2024-05-21T18:35:07.539" v="11" actId="1035"/>
          <ac:spMkLst>
            <pc:docMk/>
            <pc:sldMk cId="1146464078" sldId="11036"/>
            <ac:spMk id="3" creationId="{762CC507-6E5B-BC55-F4FA-0BF8C83792AF}"/>
          </ac:spMkLst>
        </pc:spChg>
      </pc:sldChg>
      <pc:sldChg chg="modSp">
        <pc:chgData name="Jim McGowan" userId="e2c7446dd3aca506" providerId="LiveId" clId="{3F327CD0-2741-422A-B297-B6984CD4B653}" dt="2024-05-21T18:35:27.089" v="19" actId="1035"/>
        <pc:sldMkLst>
          <pc:docMk/>
          <pc:sldMk cId="4164209111" sldId="11037"/>
        </pc:sldMkLst>
        <pc:spChg chg="mod">
          <ac:chgData name="Jim McGowan" userId="e2c7446dd3aca506" providerId="LiveId" clId="{3F327CD0-2741-422A-B297-B6984CD4B653}" dt="2024-05-21T18:35:27.089" v="19" actId="1035"/>
          <ac:spMkLst>
            <pc:docMk/>
            <pc:sldMk cId="4164209111" sldId="11037"/>
            <ac:spMk id="3" creationId="{762CC507-6E5B-BC55-F4FA-0BF8C83792AF}"/>
          </ac:spMkLst>
        </pc:spChg>
      </pc:sldChg>
      <pc:sldChg chg="modSp">
        <pc:chgData name="Jim McGowan" userId="e2c7446dd3aca506" providerId="LiveId" clId="{3F327CD0-2741-422A-B297-B6984CD4B653}" dt="2024-05-21T18:35:39.226" v="25" actId="1035"/>
        <pc:sldMkLst>
          <pc:docMk/>
          <pc:sldMk cId="2726324271" sldId="11174"/>
        </pc:sldMkLst>
        <pc:spChg chg="mod">
          <ac:chgData name="Jim McGowan" userId="e2c7446dd3aca506" providerId="LiveId" clId="{3F327CD0-2741-422A-B297-B6984CD4B653}" dt="2024-05-21T18:35:39.226" v="25" actId="1035"/>
          <ac:spMkLst>
            <pc:docMk/>
            <pc:sldMk cId="2726324271" sldId="11174"/>
            <ac:spMk id="3" creationId="{762CC507-6E5B-BC55-F4FA-0BF8C83792AF}"/>
          </ac:spMkLst>
        </pc:spChg>
      </pc:sldChg>
      <pc:sldChg chg="modSp">
        <pc:chgData name="Jim McGowan" userId="e2c7446dd3aca506" providerId="LiveId" clId="{3F327CD0-2741-422A-B297-B6984CD4B653}" dt="2024-05-21T18:35:35.441" v="22" actId="1035"/>
        <pc:sldMkLst>
          <pc:docMk/>
          <pc:sldMk cId="2738862095" sldId="11178"/>
        </pc:sldMkLst>
        <pc:spChg chg="mod">
          <ac:chgData name="Jim McGowan" userId="e2c7446dd3aca506" providerId="LiveId" clId="{3F327CD0-2741-422A-B297-B6984CD4B653}" dt="2024-05-21T18:35:35.441" v="22" actId="1035"/>
          <ac:spMkLst>
            <pc:docMk/>
            <pc:sldMk cId="2738862095" sldId="11178"/>
            <ac:spMk id="180226" creationId="{00000000-0000-0000-0000-000000000000}"/>
          </ac:spMkLst>
        </pc:spChg>
      </pc:sldChg>
      <pc:sldChg chg="modSp">
        <pc:chgData name="Jim McGowan" userId="e2c7446dd3aca506" providerId="LiveId" clId="{3F327CD0-2741-422A-B297-B6984CD4B653}" dt="2024-05-21T18:35:13.162" v="14" actId="1035"/>
        <pc:sldMkLst>
          <pc:docMk/>
          <pc:sldMk cId="2515209662" sldId="11179"/>
        </pc:sldMkLst>
        <pc:spChg chg="mod">
          <ac:chgData name="Jim McGowan" userId="e2c7446dd3aca506" providerId="LiveId" clId="{3F327CD0-2741-422A-B297-B6984CD4B653}" dt="2024-05-21T18:35:13.162" v="14" actId="1035"/>
          <ac:spMkLst>
            <pc:docMk/>
            <pc:sldMk cId="2515209662" sldId="11179"/>
            <ac:spMk id="3" creationId="{762CC507-6E5B-BC55-F4FA-0BF8C83792AF}"/>
          </ac:spMkLst>
        </pc:spChg>
      </pc:sldChg>
    </pc:docChg>
  </pc:docChgLst>
</pc:chgInfo>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4" name="Footer Placeholder 3">
            <a:extLst>
              <a:ext uri="{FF2B5EF4-FFF2-40B4-BE49-F238E27FC236}">
                <a16:creationId xmlns:a16="http://schemas.microsoft.com/office/drawing/2014/main" id="{1043C7B8-CFA8-7C74-D408-B761A71CF179}"/>
              </a:ext>
            </a:extLst>
          </p:cNvPr>
          <p:cNvSpPr>
            <a:spLocks noGrp="1"/>
          </p:cNvSpPr>
          <p:nvPr>
            <p:ph type="ftr" sz="quarter" idx="2"/>
          </p:nvPr>
        </p:nvSpPr>
        <p:spPr>
          <a:xfrm>
            <a:off x="0" y="9119474"/>
            <a:ext cx="3169920" cy="481726"/>
          </a:xfrm>
          <a:prstGeom prst="rect">
            <a:avLst/>
          </a:prstGeom>
        </p:spPr>
        <p:txBody>
          <a:bodyPr vert="horz" lIns="96661" tIns="48331" rIns="96661" bIns="48331" rtlCol="0" anchor="b"/>
          <a:lstStyle>
            <a:lvl1pPr algn="l">
              <a:defRPr sz="1300"/>
            </a:lvl1pPr>
          </a:lstStyle>
          <a:p>
            <a:r>
              <a:rPr lang="en-US" sz="1400" dirty="0">
                <a:cs typeface="Calibri" panose="020F0502020204030204" pitchFamily="34" charset="0"/>
              </a:rPr>
              <a:t>Sugar Land Bible Church</a:t>
            </a:r>
          </a:p>
        </p:txBody>
      </p:sp>
      <p:sp>
        <p:nvSpPr>
          <p:cNvPr id="5" name="Slide Number Placeholder 4">
            <a:extLst>
              <a:ext uri="{FF2B5EF4-FFF2-40B4-BE49-F238E27FC236}">
                <a16:creationId xmlns:a16="http://schemas.microsoft.com/office/drawing/2014/main" id="{E9FC0A85-0045-973A-1372-9B8D07A2C270}"/>
              </a:ext>
            </a:extLst>
          </p:cNvPr>
          <p:cNvSpPr>
            <a:spLocks noGrp="1"/>
          </p:cNvSpPr>
          <p:nvPr>
            <p:ph type="sldNum" sz="quarter" idx="3"/>
          </p:nvPr>
        </p:nvSpPr>
        <p:spPr>
          <a:xfrm>
            <a:off x="4143587" y="9119474"/>
            <a:ext cx="3169920" cy="481726"/>
          </a:xfrm>
          <a:prstGeom prst="rect">
            <a:avLst/>
          </a:prstGeom>
        </p:spPr>
        <p:txBody>
          <a:bodyPr vert="horz" lIns="96661" tIns="48331" rIns="96661" bIns="48331" rtlCol="0" anchor="b"/>
          <a:lstStyle>
            <a:lvl1pPr algn="r">
              <a:defRPr sz="1300"/>
            </a:lvl1pPr>
          </a:lstStyle>
          <a:p>
            <a:fld id="{89BB543A-226D-4735-B5FB-55EF450615E8}" type="slidenum">
              <a:rPr lang="en-US" smtClean="0"/>
              <a:t>‹#›</a:t>
            </a:fld>
            <a:endParaRPr lang="en-US"/>
          </a:p>
        </p:txBody>
      </p:sp>
      <p:sp>
        <p:nvSpPr>
          <p:cNvPr id="6" name="Header Placeholder 1">
            <a:extLst>
              <a:ext uri="{FF2B5EF4-FFF2-40B4-BE49-F238E27FC236}">
                <a16:creationId xmlns:a16="http://schemas.microsoft.com/office/drawing/2014/main" id="{B40553C3-D951-0223-F091-11FC5151E53F}"/>
              </a:ext>
            </a:extLst>
          </p:cNvPr>
          <p:cNvSpPr>
            <a:spLocks noGrp="1"/>
          </p:cNvSpPr>
          <p:nvPr>
            <p:ph type="hdr" sz="quarter"/>
          </p:nvPr>
        </p:nvSpPr>
        <p:spPr>
          <a:xfrm>
            <a:off x="1720355" y="126427"/>
            <a:ext cx="4362172" cy="833695"/>
          </a:xfrm>
          <a:prstGeom prst="rect">
            <a:avLst/>
          </a:prstGeom>
        </p:spPr>
        <p:txBody>
          <a:bodyPr vert="horz" lIns="124976" tIns="62488" rIns="124976" bIns="62488" rtlCol="0"/>
          <a:lstStyle>
            <a:lvl1pPr algn="ctr">
              <a:defRPr sz="1800" dirty="0">
                <a:latin typeface="Calibri" panose="020F0502020204030204" pitchFamily="34" charset="0"/>
                <a:cs typeface="Calibri" panose="020F0502020204030204" pitchFamily="34" charset="0"/>
              </a:defRPr>
            </a:lvl1pPr>
          </a:lstStyle>
          <a:p>
            <a:pPr>
              <a:defRPr/>
            </a:pPr>
            <a:r>
              <a:rPr lang="en-US" sz="1400" dirty="0"/>
              <a:t>Dr. Andy Woods</a:t>
            </a:r>
          </a:p>
          <a:p>
            <a:pPr>
              <a:defRPr/>
            </a:pPr>
            <a:r>
              <a:rPr lang="en-US" sz="1400" dirty="0"/>
              <a:t>051 Acts 9v1-43 </a:t>
            </a:r>
          </a:p>
          <a:p>
            <a:pPr>
              <a:defRPr/>
            </a:pPr>
            <a:r>
              <a:rPr lang="en-US" sz="1400" dirty="0"/>
              <a:t>09-11-2024</a:t>
            </a:r>
          </a:p>
        </p:txBody>
      </p:sp>
    </p:spTree>
    <p:extLst>
      <p:ext uri="{BB962C8B-B14F-4D97-AF65-F5344CB8AC3E}">
        <p14:creationId xmlns:p14="http://schemas.microsoft.com/office/powerpoint/2010/main" val="1638717228"/>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169920" cy="481727"/>
          </a:xfrm>
          <a:prstGeom prst="rect">
            <a:avLst/>
          </a:prstGeom>
        </p:spPr>
        <p:txBody>
          <a:bodyPr vert="horz" lIns="96661" tIns="48331" rIns="96661" bIns="48331" rtlCol="0"/>
          <a:lstStyle>
            <a:lvl1pPr algn="l">
              <a:defRPr sz="1300"/>
            </a:lvl1pPr>
          </a:lstStyle>
          <a:p>
            <a:endParaRPr lang="en-US"/>
          </a:p>
        </p:txBody>
      </p:sp>
      <p:sp>
        <p:nvSpPr>
          <p:cNvPr id="3" name="Date Placeholder 2"/>
          <p:cNvSpPr>
            <a:spLocks noGrp="1"/>
          </p:cNvSpPr>
          <p:nvPr>
            <p:ph type="dt" idx="1"/>
          </p:nvPr>
        </p:nvSpPr>
        <p:spPr>
          <a:xfrm>
            <a:off x="4143587" y="0"/>
            <a:ext cx="3169920" cy="481727"/>
          </a:xfrm>
          <a:prstGeom prst="rect">
            <a:avLst/>
          </a:prstGeom>
        </p:spPr>
        <p:txBody>
          <a:bodyPr vert="horz" lIns="96661" tIns="48331" rIns="96661" bIns="48331" rtlCol="0"/>
          <a:lstStyle>
            <a:lvl1pPr algn="r">
              <a:defRPr sz="1300"/>
            </a:lvl1pPr>
          </a:lstStyle>
          <a:p>
            <a:fld id="{1E34231C-5117-451E-899C-BAA7F6E7430D}" type="datetimeFigureOut">
              <a:rPr lang="en-US" smtClean="0"/>
              <a:t>9/11/24</a:t>
            </a:fld>
            <a:endParaRPr lang="en-US"/>
          </a:p>
        </p:txBody>
      </p:sp>
      <p:sp>
        <p:nvSpPr>
          <p:cNvPr id="4" name="Slide Image Placeholder 3"/>
          <p:cNvSpPr>
            <a:spLocks noGrp="1" noRot="1" noChangeAspect="1"/>
          </p:cNvSpPr>
          <p:nvPr>
            <p:ph type="sldImg" idx="2"/>
          </p:nvPr>
        </p:nvSpPr>
        <p:spPr>
          <a:xfrm>
            <a:off x="777875" y="1200150"/>
            <a:ext cx="5759450" cy="3240088"/>
          </a:xfrm>
          <a:prstGeom prst="rect">
            <a:avLst/>
          </a:prstGeom>
          <a:noFill/>
          <a:ln w="12700">
            <a:solidFill>
              <a:prstClr val="black"/>
            </a:solidFill>
          </a:ln>
        </p:spPr>
        <p:txBody>
          <a:bodyPr vert="horz" lIns="96661" tIns="48331" rIns="96661" bIns="48331" rtlCol="0" anchor="ctr"/>
          <a:lstStyle/>
          <a:p>
            <a:endParaRPr lang="en-US"/>
          </a:p>
        </p:txBody>
      </p:sp>
      <p:sp>
        <p:nvSpPr>
          <p:cNvPr id="5" name="Notes Placeholder 4"/>
          <p:cNvSpPr>
            <a:spLocks noGrp="1"/>
          </p:cNvSpPr>
          <p:nvPr>
            <p:ph type="body" sz="quarter" idx="3"/>
          </p:nvPr>
        </p:nvSpPr>
        <p:spPr>
          <a:xfrm>
            <a:off x="731520" y="4620577"/>
            <a:ext cx="5852160" cy="3780473"/>
          </a:xfrm>
          <a:prstGeom prst="rect">
            <a:avLst/>
          </a:prstGeom>
        </p:spPr>
        <p:txBody>
          <a:bodyPr vert="horz" lIns="96661" tIns="48331" rIns="96661" bIns="48331"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9119474"/>
            <a:ext cx="3169920" cy="481726"/>
          </a:xfrm>
          <a:prstGeom prst="rect">
            <a:avLst/>
          </a:prstGeom>
        </p:spPr>
        <p:txBody>
          <a:bodyPr vert="horz" lIns="96661" tIns="48331" rIns="96661" bIns="48331" rtlCol="0" anchor="b"/>
          <a:lstStyle>
            <a:lvl1pPr algn="l">
              <a:defRPr sz="1300"/>
            </a:lvl1pPr>
          </a:lstStyle>
          <a:p>
            <a:endParaRPr lang="en-US"/>
          </a:p>
        </p:txBody>
      </p:sp>
      <p:sp>
        <p:nvSpPr>
          <p:cNvPr id="7" name="Slide Number Placeholder 6"/>
          <p:cNvSpPr>
            <a:spLocks noGrp="1"/>
          </p:cNvSpPr>
          <p:nvPr>
            <p:ph type="sldNum" sz="quarter" idx="5"/>
          </p:nvPr>
        </p:nvSpPr>
        <p:spPr>
          <a:xfrm>
            <a:off x="4143587" y="9119474"/>
            <a:ext cx="3169920" cy="481726"/>
          </a:xfrm>
          <a:prstGeom prst="rect">
            <a:avLst/>
          </a:prstGeom>
        </p:spPr>
        <p:txBody>
          <a:bodyPr vert="horz" lIns="96661" tIns="48331" rIns="96661" bIns="48331" rtlCol="0" anchor="b"/>
          <a:lstStyle>
            <a:lvl1pPr algn="r">
              <a:defRPr sz="1300"/>
            </a:lvl1pPr>
          </a:lstStyle>
          <a:p>
            <a:fld id="{F8C071F8-0110-44CB-B1AD-32F308DA789F}" type="slidenum">
              <a:rPr lang="en-US" smtClean="0"/>
              <a:t>‹#›</a:t>
            </a:fld>
            <a:endParaRPr lang="en-US"/>
          </a:p>
        </p:txBody>
      </p:sp>
    </p:spTree>
    <p:extLst>
      <p:ext uri="{BB962C8B-B14F-4D97-AF65-F5344CB8AC3E}">
        <p14:creationId xmlns:p14="http://schemas.microsoft.com/office/powerpoint/2010/main" val="135319805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www.bereanpublishers.com/the-odds-of-eight-messianic-prophecies-coming-true/" TargetMode="External"/><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3</a:t>
            </a:fld>
            <a:endParaRPr lang="en-US"/>
          </a:p>
        </p:txBody>
      </p:sp>
    </p:spTree>
    <p:extLst>
      <p:ext uri="{BB962C8B-B14F-4D97-AF65-F5344CB8AC3E}">
        <p14:creationId xmlns:p14="http://schemas.microsoft.com/office/powerpoint/2010/main" val="18885873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4</a:t>
            </a:fld>
            <a:endParaRPr lang="en-US"/>
          </a:p>
        </p:txBody>
      </p:sp>
    </p:spTree>
    <p:extLst>
      <p:ext uri="{BB962C8B-B14F-4D97-AF65-F5344CB8AC3E}">
        <p14:creationId xmlns:p14="http://schemas.microsoft.com/office/powerpoint/2010/main" val="3919578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31</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marL="0" marR="0" lvl="0" indent="0" algn="l"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Dr. Andy Woods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5" name="Date Placeholder 4"/>
          <p:cNvSpPr>
            <a:spLocks noGrp="1"/>
          </p:cNvSpPr>
          <p:nvPr>
            <p:ph type="dt" idx="1"/>
          </p:nvPr>
        </p:nvSpPr>
        <p:spPr/>
        <p:txBody>
          <a:bodyPr/>
          <a:lstStyle/>
          <a:p>
            <a:pPr marL="0" marR="0" lvl="0" indent="0" algn="r"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1/27/2019</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6" name="Footer Placeholder 5"/>
          <p:cNvSpPr>
            <a:spLocks noGrp="1"/>
          </p:cNvSpPr>
          <p:nvPr>
            <p:ph type="ftr" sz="quarter" idx="4"/>
          </p:nvPr>
        </p:nvSpPr>
        <p:spPr/>
        <p:txBody>
          <a:bodyPr/>
          <a:lstStyle/>
          <a:p>
            <a:pPr marL="0" marR="0" lvl="0" indent="0" algn="l"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Sugar Land Bible Church</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7" name="Slide Number Placeholder 6"/>
          <p:cNvSpPr>
            <a:spLocks noGrp="1"/>
          </p:cNvSpPr>
          <p:nvPr>
            <p:ph type="sldNum" sz="quarter" idx="5"/>
          </p:nvPr>
        </p:nvSpPr>
        <p:spPr/>
        <p:txBody>
          <a:bodyPr/>
          <a:lstStyle/>
          <a:p>
            <a:pPr marL="0" marR="0" lvl="0" indent="0" algn="r" defTabSz="919579" rtl="0" eaLnBrk="1" fontAlgn="base" latinLnBrk="0" hangingPunct="1">
              <a:lnSpc>
                <a:spcPct val="100000"/>
              </a:lnSpc>
              <a:spcBef>
                <a:spcPct val="0"/>
              </a:spcBef>
              <a:spcAft>
                <a:spcPct val="0"/>
              </a:spcAft>
              <a:buClrTx/>
              <a:buSzTx/>
              <a:buFontTx/>
              <a:buNone/>
              <a:tabLst/>
              <a:defRPr/>
            </a:pPr>
            <a:fld id="{F3584848-F49B-4589-80F1-8AC4D2C6A1D1}" type="slidenum">
              <a:rPr kumimoji="0" lang="en-US" alt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9579" rtl="0" eaLnBrk="1" fontAlgn="base" latinLnBrk="0" hangingPunct="1">
                <a:lnSpc>
                  <a:spcPct val="100000"/>
                </a:lnSpc>
                <a:spcBef>
                  <a:spcPct val="0"/>
                </a:spcBef>
                <a:spcAft>
                  <a:spcPct val="0"/>
                </a:spcAft>
                <a:buClrTx/>
                <a:buSzTx/>
                <a:buFontTx/>
                <a:buNone/>
                <a:tabLst/>
                <a:defRPr/>
              </a:pPr>
              <a:t>53</a:t>
            </a:fld>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16750755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r>
              <a:rPr lang="en-US" dirty="0"/>
              <a:t>109 prophecies…</a:t>
            </a:r>
          </a:p>
          <a:p>
            <a:endParaRPr lang="en-US" dirty="0"/>
          </a:p>
          <a:p>
            <a:r>
              <a:rPr lang="en-US" dirty="0"/>
              <a:t>Peter Stoner – </a:t>
            </a:r>
            <a:r>
              <a:rPr lang="en-US" sz="1200" b="0" i="0" kern="1200" dirty="0">
                <a:solidFill>
                  <a:schemeClr val="tx1"/>
                </a:solidFill>
                <a:effectLst/>
                <a:latin typeface="+mn-lt"/>
                <a:ea typeface="+mn-ea"/>
                <a:cs typeface="+mn-cs"/>
              </a:rPr>
              <a:t>SCIENCE SPEAKS, An Evaluation of Certain Christian Evidences</a:t>
            </a:r>
          </a:p>
          <a:p>
            <a:endParaRPr lang="en-US" sz="1200" b="0" i="0" kern="1200" dirty="0">
              <a:solidFill>
                <a:schemeClr val="tx1"/>
              </a:solidFill>
              <a:effectLst/>
              <a:latin typeface="+mn-lt"/>
              <a:ea typeface="+mn-ea"/>
              <a:cs typeface="+mn-cs"/>
            </a:endParaRPr>
          </a:p>
          <a:p>
            <a:r>
              <a:rPr lang="en-US" b="1" dirty="0"/>
              <a:t>To fulfill just 8 prophecies </a:t>
            </a:r>
            <a:r>
              <a:rPr lang="en-US" dirty="0"/>
              <a:t>=</a:t>
            </a:r>
            <a:r>
              <a:rPr lang="en-US" sz="1200" b="0" i="0" kern="1200" dirty="0">
                <a:solidFill>
                  <a:schemeClr val="tx1"/>
                </a:solidFill>
                <a:effectLst/>
                <a:latin typeface="+mn-lt"/>
                <a:ea typeface="+mn-ea"/>
                <a:cs typeface="+mn-cs"/>
              </a:rPr>
              <a:t>1 X 10 to the twenty-eighth power!</a:t>
            </a:r>
            <a:endParaRPr lang="en-US" dirty="0"/>
          </a:p>
          <a:p>
            <a:endParaRPr lang="en-US" dirty="0"/>
          </a:p>
          <a:p>
            <a:r>
              <a:rPr lang="en-US" sz="1200" b="0" i="0" kern="1200" dirty="0">
                <a:solidFill>
                  <a:schemeClr val="tx1"/>
                </a:solidFill>
                <a:effectLst/>
                <a:latin typeface="+mn-lt"/>
                <a:ea typeface="+mn-ea"/>
                <a:cs typeface="+mn-cs"/>
              </a:rPr>
              <a:t>Can we visualize this with an illustration? Suppose we took an atheistic professor, blindfolded him and covered the state of Texas two feet deep with silver dollars. Then we put a check on one of those silver dollars and mixed them up. The odds of one person fulfilling just these eight prophecies would be the same as this atheistic professor selecting the silver dollar upon which we have placed a check, in his first try.</a:t>
            </a:r>
          </a:p>
          <a:p>
            <a:endParaRPr lang="en-US" dirty="0"/>
          </a:p>
          <a:p>
            <a:r>
              <a:rPr lang="en-US" dirty="0">
                <a:hlinkClick r:id="rId3"/>
              </a:rPr>
              <a:t>https://www.bereanpublishers.com/the-odds-of-eight-messianic-prophecies-coming-true/</a:t>
            </a:r>
            <a:endParaRPr lang="en-US" dirty="0"/>
          </a:p>
        </p:txBody>
      </p:sp>
      <p:sp>
        <p:nvSpPr>
          <p:cNvPr id="4" name="Header Placeholder 3"/>
          <p:cNvSpPr>
            <a:spLocks noGrp="1"/>
          </p:cNvSpPr>
          <p:nvPr>
            <p:ph type="hdr" sz="quarter"/>
          </p:nvPr>
        </p:nvSpPr>
        <p:spPr/>
        <p:txBody>
          <a:bodyPr/>
          <a:lstStyle/>
          <a:p>
            <a:pPr marL="0" marR="0" lvl="0" indent="0" algn="l"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Dr. Andy Woods</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5" name="Date Placeholder 4"/>
          <p:cNvSpPr>
            <a:spLocks noGrp="1"/>
          </p:cNvSpPr>
          <p:nvPr>
            <p:ph type="dt" idx="1"/>
          </p:nvPr>
        </p:nvSpPr>
        <p:spPr/>
        <p:txBody>
          <a:bodyPr/>
          <a:lstStyle/>
          <a:p>
            <a:pPr marL="0" marR="0" lvl="0" indent="0" algn="r"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1/27/2019</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6" name="Footer Placeholder 5"/>
          <p:cNvSpPr>
            <a:spLocks noGrp="1"/>
          </p:cNvSpPr>
          <p:nvPr>
            <p:ph type="ftr" sz="quarter" idx="4"/>
          </p:nvPr>
        </p:nvSpPr>
        <p:spPr/>
        <p:txBody>
          <a:bodyPr/>
          <a:lstStyle/>
          <a:p>
            <a:pPr marL="0" marR="0" lvl="0" indent="0" algn="l" defTabSz="920970" rtl="0" eaLnBrk="1" fontAlgn="base" latinLnBrk="0" hangingPunct="1">
              <a:lnSpc>
                <a:spcPct val="100000"/>
              </a:lnSpc>
              <a:spcBef>
                <a:spcPct val="0"/>
              </a:spcBef>
              <a:spcAft>
                <a:spcPct val="0"/>
              </a:spcAft>
              <a:buClrTx/>
              <a:buSzTx/>
              <a:buFontTx/>
              <a:buNone/>
              <a:tabLst/>
              <a:defRPr/>
            </a:pPr>
            <a:r>
              <a:rPr kumimoji="0" lang="en-US" sz="1400" b="0" i="0" u="none" strike="noStrike" kern="1200" cap="none" spc="0" normalizeH="0" baseline="0" noProof="0">
                <a:ln>
                  <a:noFill/>
                </a:ln>
                <a:solidFill>
                  <a:prstClr val="black"/>
                </a:solidFill>
                <a:effectLst/>
                <a:uLnTx/>
                <a:uFillTx/>
                <a:latin typeface="Calibri" panose="020F0502020204030204" pitchFamily="34" charset="0"/>
                <a:ea typeface="+mn-ea"/>
                <a:cs typeface="Arial" charset="0"/>
              </a:rPr>
              <a:t>Sugar Land Bible Church</a:t>
            </a:r>
            <a:endParaRPr kumimoji="0" 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charset="0"/>
            </a:endParaRPr>
          </a:p>
        </p:txBody>
      </p:sp>
      <p:sp>
        <p:nvSpPr>
          <p:cNvPr id="7" name="Slide Number Placeholder 6"/>
          <p:cNvSpPr>
            <a:spLocks noGrp="1"/>
          </p:cNvSpPr>
          <p:nvPr>
            <p:ph type="sldNum" sz="quarter" idx="5"/>
          </p:nvPr>
        </p:nvSpPr>
        <p:spPr/>
        <p:txBody>
          <a:bodyPr/>
          <a:lstStyle/>
          <a:p>
            <a:pPr marL="0" marR="0" lvl="0" indent="0" algn="r" defTabSz="919579" rtl="0" eaLnBrk="1" fontAlgn="base" latinLnBrk="0" hangingPunct="1">
              <a:lnSpc>
                <a:spcPct val="100000"/>
              </a:lnSpc>
              <a:spcBef>
                <a:spcPct val="0"/>
              </a:spcBef>
              <a:spcAft>
                <a:spcPct val="0"/>
              </a:spcAft>
              <a:buClrTx/>
              <a:buSzTx/>
              <a:buFontTx/>
              <a:buNone/>
              <a:tabLst/>
              <a:defRPr/>
            </a:pPr>
            <a:fld id="{F3584848-F49B-4589-80F1-8AC4D2C6A1D1}" type="slidenum">
              <a:rPr kumimoji="0" lang="en-US" altLang="en-US" sz="1400" b="0" i="0" u="none" strike="noStrike" kern="1200" cap="none" spc="0" normalizeH="0" baseline="0" noProof="0" smtClean="0">
                <a:ln>
                  <a:noFill/>
                </a:ln>
                <a:solidFill>
                  <a:prstClr val="black"/>
                </a:solidFill>
                <a:effectLst/>
                <a:uLnTx/>
                <a:uFillTx/>
                <a:latin typeface="Calibri" panose="020F0502020204030204" pitchFamily="34" charset="0"/>
                <a:ea typeface="+mn-ea"/>
                <a:cs typeface="Arial" panose="020B0604020202020204" pitchFamily="34" charset="0"/>
              </a:rPr>
              <a:pPr marL="0" marR="0" lvl="0" indent="0" algn="r" defTabSz="919579" rtl="0" eaLnBrk="1" fontAlgn="base" latinLnBrk="0" hangingPunct="1">
                <a:lnSpc>
                  <a:spcPct val="100000"/>
                </a:lnSpc>
                <a:spcBef>
                  <a:spcPct val="0"/>
                </a:spcBef>
                <a:spcAft>
                  <a:spcPct val="0"/>
                </a:spcAft>
                <a:buClrTx/>
                <a:buSzTx/>
                <a:buFontTx/>
                <a:buNone/>
                <a:tabLst/>
                <a:defRPr/>
              </a:pPr>
              <a:t>54</a:t>
            </a:fld>
            <a:endParaRPr kumimoji="0" lang="en-US" altLang="en-US" sz="1400" b="0" i="0" u="none" strike="noStrike" kern="1200" cap="none" spc="0" normalizeH="0" baseline="0" noProof="0" dirty="0">
              <a:ln>
                <a:noFill/>
              </a:ln>
              <a:solidFill>
                <a:prstClr val="black"/>
              </a:solidFill>
              <a:effectLst/>
              <a:uLnTx/>
              <a:uFillTx/>
              <a:latin typeface="Calibri" panose="020F0502020204030204" pitchFamily="34" charset="0"/>
              <a:ea typeface="+mn-ea"/>
              <a:cs typeface="Arial" panose="020B0604020202020204" pitchFamily="34" charset="0"/>
            </a:endParaRPr>
          </a:p>
        </p:txBody>
      </p:sp>
    </p:spTree>
    <p:extLst>
      <p:ext uri="{BB962C8B-B14F-4D97-AF65-F5344CB8AC3E}">
        <p14:creationId xmlns:p14="http://schemas.microsoft.com/office/powerpoint/2010/main" val="272893763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99</a:t>
            </a:fld>
            <a:endParaRPr lang="en-US"/>
          </a:p>
        </p:txBody>
      </p:sp>
    </p:spTree>
    <p:extLst>
      <p:ext uri="{BB962C8B-B14F-4D97-AF65-F5344CB8AC3E}">
        <p14:creationId xmlns:p14="http://schemas.microsoft.com/office/powerpoint/2010/main" val="254905188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20725"/>
            <a:ext cx="6400800" cy="360045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D084339-C7C3-4022-975D-A91B6BCBB8E5}" type="slidenum">
              <a:rPr lang="en-US" altLang="en-US" smtClean="0"/>
              <a:pPr/>
              <a:t>124</a:t>
            </a:fld>
            <a:endParaRPr lang="en-US" altLang="en-US" dirty="0"/>
          </a:p>
        </p:txBody>
      </p:sp>
    </p:spTree>
    <p:extLst>
      <p:ext uri="{BB962C8B-B14F-4D97-AF65-F5344CB8AC3E}">
        <p14:creationId xmlns:p14="http://schemas.microsoft.com/office/powerpoint/2010/main" val="160844883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F8C071F8-0110-44CB-B1AD-32F308DA789F}" type="slidenum">
              <a:rPr lang="en-US" smtClean="0"/>
              <a:t>129</a:t>
            </a:fld>
            <a:endParaRPr lang="en-US"/>
          </a:p>
        </p:txBody>
      </p:sp>
    </p:spTree>
    <p:extLst>
      <p:ext uri="{BB962C8B-B14F-4D97-AF65-F5344CB8AC3E}">
        <p14:creationId xmlns:p14="http://schemas.microsoft.com/office/powerpoint/2010/main" val="302589347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US" dirty="0"/>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a:extLst>
              <a:ext uri="{FF2B5EF4-FFF2-40B4-BE49-F238E27FC236}">
                <a16:creationId xmlns:a16="http://schemas.microsoft.com/office/drawing/2014/main" id="{54641B3E-96BD-1C43-E96E-8F77630DF77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30419B67-4BFC-6568-A611-45FEA46C650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341D65F6-8044-5C51-F87C-FCD9CA1E3F44}"/>
              </a:ext>
            </a:extLst>
          </p:cNvPr>
          <p:cNvSpPr>
            <a:spLocks noGrp="1"/>
          </p:cNvSpPr>
          <p:nvPr>
            <p:ph type="sldNum" sz="quarter" idx="12"/>
          </p:nvPr>
        </p:nvSpPr>
        <p:spPr/>
        <p:txBody>
          <a:bodyPr/>
          <a:lstStyle>
            <a:lvl1pPr>
              <a:defRPr/>
            </a:lvl1pPr>
          </a:lstStyle>
          <a:p>
            <a:pPr>
              <a:defRPr/>
            </a:pPr>
            <a:fld id="{28494B0C-46FD-48BD-86E1-7E407442E7D3}" type="slidenum">
              <a:rPr lang="en-US" altLang="en-US"/>
              <a:pPr>
                <a:defRPr/>
              </a:pPr>
              <a:t>‹#›</a:t>
            </a:fld>
            <a:endParaRPr lang="en-US" altLang="en-US"/>
          </a:p>
        </p:txBody>
      </p:sp>
    </p:spTree>
    <p:extLst>
      <p:ext uri="{BB962C8B-B14F-4D97-AF65-F5344CB8AC3E}">
        <p14:creationId xmlns:p14="http://schemas.microsoft.com/office/powerpoint/2010/main" val="367210919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7EFADBA-CB43-072F-5C60-602458B0FD40}"/>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51F0F473-EDE4-9E83-4080-8BEBDDE1EE75}"/>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72BC1A0-F2B3-ED74-7067-F72E3FC21310}"/>
              </a:ext>
            </a:extLst>
          </p:cNvPr>
          <p:cNvSpPr>
            <a:spLocks noGrp="1"/>
          </p:cNvSpPr>
          <p:nvPr>
            <p:ph type="sldNum" sz="quarter" idx="12"/>
          </p:nvPr>
        </p:nvSpPr>
        <p:spPr/>
        <p:txBody>
          <a:bodyPr/>
          <a:lstStyle>
            <a:lvl1pPr>
              <a:defRPr/>
            </a:lvl1pPr>
          </a:lstStyle>
          <a:p>
            <a:pPr>
              <a:defRPr/>
            </a:pPr>
            <a:fld id="{F9ED24E1-F073-4587-B725-BB8B4004FCB0}" type="slidenum">
              <a:rPr lang="en-US" altLang="en-US"/>
              <a:pPr>
                <a:defRPr/>
              </a:pPr>
              <a:t>‹#›</a:t>
            </a:fld>
            <a:endParaRPr lang="en-US" altLang="en-US"/>
          </a:p>
        </p:txBody>
      </p:sp>
    </p:spTree>
    <p:extLst>
      <p:ext uri="{BB962C8B-B14F-4D97-AF65-F5344CB8AC3E}">
        <p14:creationId xmlns:p14="http://schemas.microsoft.com/office/powerpoint/2010/main" val="275414628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93C8BE40-7EB2-F07E-20D3-D062021DD6E8}"/>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032F6EDD-6C0A-C278-C2C6-0EDB0A15A08E}"/>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F12E3EDA-3923-A261-05F8-E2713A3E9130}"/>
              </a:ext>
            </a:extLst>
          </p:cNvPr>
          <p:cNvSpPr>
            <a:spLocks noGrp="1"/>
          </p:cNvSpPr>
          <p:nvPr>
            <p:ph type="sldNum" sz="quarter" idx="12"/>
          </p:nvPr>
        </p:nvSpPr>
        <p:spPr/>
        <p:txBody>
          <a:bodyPr/>
          <a:lstStyle>
            <a:lvl1pPr>
              <a:defRPr/>
            </a:lvl1pPr>
          </a:lstStyle>
          <a:p>
            <a:pPr>
              <a:defRPr/>
            </a:pPr>
            <a:fld id="{77B7ECDA-9C3B-4099-8167-C413E88EE197}" type="slidenum">
              <a:rPr lang="en-US" altLang="en-US"/>
              <a:pPr>
                <a:defRPr/>
              </a:pPr>
              <a:t>‹#›</a:t>
            </a:fld>
            <a:endParaRPr lang="en-US" altLang="en-US"/>
          </a:p>
        </p:txBody>
      </p:sp>
    </p:spTree>
    <p:extLst>
      <p:ext uri="{BB962C8B-B14F-4D97-AF65-F5344CB8AC3E}">
        <p14:creationId xmlns:p14="http://schemas.microsoft.com/office/powerpoint/2010/main" val="346869157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25191385"/>
      </p:ext>
    </p:extLst>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6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840775574"/>
      </p:ext>
    </p:extLst>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title" preserve="1">
  <p:cSld name="7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859984078"/>
      </p:ext>
    </p:extLst>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itle" preserve="1">
  <p:cSld name="8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65977652"/>
      </p:ext>
    </p:extLst>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10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144628156"/>
      </p:ext>
    </p:extLst>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128121069"/>
      </p:ext>
    </p:extLst>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title" preserve="1">
  <p:cSld name="9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035463202"/>
      </p:ext>
    </p:extLst>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itle" preserve="1">
  <p:cSld name="5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833282485"/>
      </p:ext>
    </p:extLst>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a:extLst>
              <a:ext uri="{FF2B5EF4-FFF2-40B4-BE49-F238E27FC236}">
                <a16:creationId xmlns:a16="http://schemas.microsoft.com/office/drawing/2014/main" id="{068C9A63-639B-1EDF-7BBA-03379795216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1CC54A37-E8B7-B951-CB58-86CC2899D3C8}"/>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B10D3BCA-7D72-AEC3-1A0B-32B5590398C1}"/>
              </a:ext>
            </a:extLst>
          </p:cNvPr>
          <p:cNvSpPr>
            <a:spLocks noGrp="1"/>
          </p:cNvSpPr>
          <p:nvPr>
            <p:ph type="sldNum" sz="quarter" idx="12"/>
          </p:nvPr>
        </p:nvSpPr>
        <p:spPr/>
        <p:txBody>
          <a:bodyPr/>
          <a:lstStyle>
            <a:lvl1pPr>
              <a:defRPr/>
            </a:lvl1pPr>
          </a:lstStyle>
          <a:p>
            <a:pPr>
              <a:defRPr/>
            </a:pPr>
            <a:fld id="{43C6517E-2914-4F13-A969-DFDB0AEABC63}" type="slidenum">
              <a:rPr lang="en-US" altLang="en-US"/>
              <a:pPr>
                <a:defRPr/>
              </a:pPr>
              <a:t>‹#›</a:t>
            </a:fld>
            <a:endParaRPr lang="en-US" altLang="en-US"/>
          </a:p>
        </p:txBody>
      </p:sp>
    </p:spTree>
    <p:extLst>
      <p:ext uri="{BB962C8B-B14F-4D97-AF65-F5344CB8AC3E}">
        <p14:creationId xmlns:p14="http://schemas.microsoft.com/office/powerpoint/2010/main" val="454007484"/>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itle" preserve="1">
  <p:cSld name="3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2376142962"/>
      </p:ext>
    </p:extLst>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 preserve="1">
  <p:cSld name="1_Title Slide">
    <p:spTree>
      <p:nvGrpSpPr>
        <p:cNvPr id="1" name=""/>
        <p:cNvGrpSpPr/>
        <p:nvPr/>
      </p:nvGrpSpPr>
      <p:grpSpPr>
        <a:xfrm>
          <a:off x="0" y="0"/>
          <a:ext cx="0" cy="0"/>
          <a:chOff x="0" y="0"/>
          <a:chExt cx="0" cy="0"/>
        </a:xfrm>
      </p:grpSpPr>
      <p:sp>
        <p:nvSpPr>
          <p:cNvPr id="2" name="Rectangle 2"/>
          <p:cNvSpPr>
            <a:spLocks noGrp="1" noChangeArrowheads="1"/>
          </p:cNvSpPr>
          <p:nvPr/>
        </p:nvSpPr>
        <p:spPr bwMode="auto">
          <a:xfrm>
            <a:off x="1524000" y="609600"/>
            <a:ext cx="10363200" cy="1143000"/>
          </a:xfrm>
          <a:prstGeom prst="rect">
            <a:avLst/>
          </a:prstGeom>
          <a:noFill/>
          <a:ln>
            <a:noFill/>
          </a:ln>
        </p:spPr>
        <p:txBody>
          <a:bodyPr lIns="92075" tIns="46038" rIns="92075" bIns="46038"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defRPr/>
            </a:pPr>
            <a:endParaRPr lang="en-US" altLang="en-US" sz="4400" dirty="0">
              <a:solidFill>
                <a:schemeClr val="tx2"/>
              </a:solidFill>
              <a:latin typeface="Calibri" panose="020F0502020204030204" pitchFamily="34" charset="0"/>
            </a:endParaRPr>
          </a:p>
        </p:txBody>
      </p:sp>
      <p:sp>
        <p:nvSpPr>
          <p:cNvPr id="3" name="Rectangle 3"/>
          <p:cNvSpPr>
            <a:spLocks noGrp="1" noChangeArrowheads="1"/>
          </p:cNvSpPr>
          <p:nvPr/>
        </p:nvSpPr>
        <p:spPr bwMode="auto">
          <a:xfrm>
            <a:off x="1559984" y="1946275"/>
            <a:ext cx="10363200" cy="4114800"/>
          </a:xfrm>
          <a:prstGeom prst="rect">
            <a:avLst/>
          </a:prstGeom>
          <a:noFill/>
          <a:ln>
            <a:noFill/>
          </a:ln>
        </p:spPr>
        <p:txBody>
          <a:bodyPr/>
          <a:lstStyle>
            <a:lvl1pPr marL="342900" indent="-342900">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eaLnBrk="0" hangingPunct="0">
              <a:spcBef>
                <a:spcPct val="20000"/>
              </a:spcBef>
              <a:buClr>
                <a:schemeClr val="tx2"/>
              </a:buClr>
              <a:buSzPct val="75000"/>
              <a:buFont typeface="Wingdings" panose="05000000000000000000" pitchFamily="2" charset="2"/>
              <a:buChar char="n"/>
              <a:defRPr/>
            </a:pPr>
            <a:endParaRPr lang="en-US" altLang="en-US" sz="3200" dirty="0">
              <a:latin typeface="Calibri" panose="020F0502020204030204" pitchFamily="34" charset="0"/>
            </a:endParaRPr>
          </a:p>
        </p:txBody>
      </p:sp>
    </p:spTree>
    <p:extLst>
      <p:ext uri="{BB962C8B-B14F-4D97-AF65-F5344CB8AC3E}">
        <p14:creationId xmlns:p14="http://schemas.microsoft.com/office/powerpoint/2010/main" val="331249100"/>
      </p:ext>
    </p:extLst>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Content Placeholder 2"/>
          <p:cNvSpPr>
            <a:spLocks noGrp="1"/>
          </p:cNvSpPr>
          <p:nvPr>
            <p:ph idx="1"/>
          </p:nvPr>
        </p:nvSpPr>
        <p:spPr>
          <a:xfrm>
            <a:off x="1559984" y="1946275"/>
            <a:ext cx="103632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5"/>
          <p:cNvSpPr>
            <a:spLocks noGrp="1" noChangeArrowheads="1"/>
          </p:cNvSpPr>
          <p:nvPr>
            <p:ph type="dt" sz="half" idx="10"/>
          </p:nvPr>
        </p:nvSpPr>
        <p:spPr/>
        <p:txBody>
          <a:bodyPr/>
          <a:lstStyle>
            <a:lvl1pPr>
              <a:defRPr/>
            </a:lvl1pPr>
          </a:lstStyle>
          <a:p>
            <a:pPr>
              <a:defRPr/>
            </a:pPr>
            <a:endParaRPr lang="en-US"/>
          </a:p>
        </p:txBody>
      </p:sp>
      <p:sp>
        <p:nvSpPr>
          <p:cNvPr id="5" name="Rectangle 36"/>
          <p:cNvSpPr>
            <a:spLocks noGrp="1" noChangeArrowheads="1"/>
          </p:cNvSpPr>
          <p:nvPr>
            <p:ph type="ftr" sz="quarter" idx="11"/>
          </p:nvPr>
        </p:nvSpPr>
        <p:spPr/>
        <p:txBody>
          <a:bodyPr/>
          <a:lstStyle>
            <a:lvl1pPr>
              <a:defRPr/>
            </a:lvl1pPr>
          </a:lstStyle>
          <a:p>
            <a:pPr>
              <a:defRPr/>
            </a:pPr>
            <a:endParaRPr lang="en-US"/>
          </a:p>
        </p:txBody>
      </p:sp>
      <p:sp>
        <p:nvSpPr>
          <p:cNvPr id="6" name="Rectangle 37"/>
          <p:cNvSpPr>
            <a:spLocks noGrp="1" noChangeArrowheads="1"/>
          </p:cNvSpPr>
          <p:nvPr>
            <p:ph type="sldNum" sz="quarter" idx="12"/>
          </p:nvPr>
        </p:nvSpPr>
        <p:spPr/>
        <p:txBody>
          <a:bodyPr/>
          <a:lstStyle>
            <a:lvl1pPr>
              <a:defRPr/>
            </a:lvl1pPr>
          </a:lstStyle>
          <a:p>
            <a:fld id="{70A06824-8A41-4716-AE4C-176E2E7B0908}" type="slidenum">
              <a:rPr lang="en-US" altLang="en-US"/>
              <a:pPr/>
              <a:t>‹#›</a:t>
            </a:fld>
            <a:endParaRPr lang="en-US" altLang="en-US"/>
          </a:p>
        </p:txBody>
      </p:sp>
    </p:spTree>
    <p:extLst>
      <p:ext uri="{BB962C8B-B14F-4D97-AF65-F5344CB8AC3E}">
        <p14:creationId xmlns:p14="http://schemas.microsoft.com/office/powerpoint/2010/main" val="3608345216"/>
      </p:ext>
    </p:extLst>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Rectangle 35"/>
          <p:cNvSpPr>
            <a:spLocks noGrp="1" noChangeArrowheads="1"/>
          </p:cNvSpPr>
          <p:nvPr>
            <p:ph type="dt" sz="half" idx="10"/>
          </p:nvPr>
        </p:nvSpPr>
        <p:spPr/>
        <p:txBody>
          <a:bodyPr/>
          <a:lstStyle>
            <a:lvl1pPr>
              <a:defRPr/>
            </a:lvl1pPr>
          </a:lstStyle>
          <a:p>
            <a:pPr>
              <a:defRPr/>
            </a:pPr>
            <a:endParaRPr lang="en-US"/>
          </a:p>
        </p:txBody>
      </p:sp>
      <p:sp>
        <p:nvSpPr>
          <p:cNvPr id="3" name="Rectangle 36"/>
          <p:cNvSpPr>
            <a:spLocks noGrp="1" noChangeArrowheads="1"/>
          </p:cNvSpPr>
          <p:nvPr>
            <p:ph type="ftr" sz="quarter" idx="11"/>
          </p:nvPr>
        </p:nvSpPr>
        <p:spPr/>
        <p:txBody>
          <a:bodyPr/>
          <a:lstStyle>
            <a:lvl1pPr>
              <a:defRPr/>
            </a:lvl1pPr>
          </a:lstStyle>
          <a:p>
            <a:pPr>
              <a:defRPr/>
            </a:pPr>
            <a:endParaRPr lang="en-US"/>
          </a:p>
        </p:txBody>
      </p:sp>
      <p:sp>
        <p:nvSpPr>
          <p:cNvPr id="4" name="Rectangle 37"/>
          <p:cNvSpPr>
            <a:spLocks noGrp="1" noChangeArrowheads="1"/>
          </p:cNvSpPr>
          <p:nvPr>
            <p:ph type="sldNum" sz="quarter" idx="12"/>
          </p:nvPr>
        </p:nvSpPr>
        <p:spPr/>
        <p:txBody>
          <a:bodyPr/>
          <a:lstStyle>
            <a:lvl1pPr>
              <a:defRPr/>
            </a:lvl1pPr>
          </a:lstStyle>
          <a:p>
            <a:fld id="{A025970F-7A46-46CD-9785-CC6B011A0510}" type="slidenum">
              <a:rPr lang="en-US" altLang="en-US"/>
              <a:pPr/>
              <a:t>‹#›</a:t>
            </a:fld>
            <a:endParaRPr lang="en-US" altLang="en-US"/>
          </a:p>
        </p:txBody>
      </p:sp>
    </p:spTree>
    <p:extLst>
      <p:ext uri="{BB962C8B-B14F-4D97-AF65-F5344CB8AC3E}">
        <p14:creationId xmlns:p14="http://schemas.microsoft.com/office/powerpoint/2010/main" val="3987848424"/>
      </p:ext>
    </p:extLst>
  </p:cSld>
  <p:clrMapOvr>
    <a:masterClrMapping/>
  </p:clrMapOvr>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Only">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09600" y="274643"/>
            <a:ext cx="109728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2"/>
          <p:cNvSpPr>
            <a:spLocks noGrp="1" noChangeArrowheads="1"/>
          </p:cNvSpPr>
          <p:nvPr>
            <p:ph type="dt" sz="half" idx="10"/>
          </p:nvPr>
        </p:nvSpPr>
        <p:spPr>
          <a:ln/>
        </p:spPr>
        <p:txBody>
          <a:bodyPr/>
          <a:lstStyle>
            <a:lvl1pPr>
              <a:defRPr/>
            </a:lvl1pPr>
          </a:lstStyle>
          <a:p>
            <a:pPr>
              <a:defRPr/>
            </a:pPr>
            <a:endParaRPr lang="en-US"/>
          </a:p>
        </p:txBody>
      </p:sp>
      <p:sp>
        <p:nvSpPr>
          <p:cNvPr id="4" name="Rectangle 3"/>
          <p:cNvSpPr>
            <a:spLocks noGrp="1" noChangeArrowheads="1"/>
          </p:cNvSpPr>
          <p:nvPr>
            <p:ph type="sldNum" sz="quarter" idx="11"/>
          </p:nvPr>
        </p:nvSpPr>
        <p:spPr>
          <a:ln/>
        </p:spPr>
        <p:txBody>
          <a:bodyPr/>
          <a:lstStyle>
            <a:lvl1pPr>
              <a:defRPr/>
            </a:lvl1pPr>
          </a:lstStyle>
          <a:p>
            <a:pPr>
              <a:defRPr/>
            </a:pPr>
            <a:fld id="{4971FCA6-7645-460B-AB48-CA8D34B804C4}" type="slidenum">
              <a:rPr lang="en-US"/>
              <a:pPr>
                <a:defRPr/>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US"/>
          </a:p>
        </p:txBody>
      </p:sp>
    </p:spTree>
    <p:extLst>
      <p:ext uri="{BB962C8B-B14F-4D97-AF65-F5344CB8AC3E}">
        <p14:creationId xmlns:p14="http://schemas.microsoft.com/office/powerpoint/2010/main" val="2058437701"/>
      </p:ext>
    </p:extLst>
  </p:cSld>
  <p:clrMapOvr>
    <a:masterClrMapping/>
  </p:clrMapOvr>
  <p:transition>
    <p:random/>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titleOnly">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59"/>
          <p:cNvSpPr>
            <a:spLocks noGrp="1" noChangeArrowheads="1"/>
          </p:cNvSpPr>
          <p:nvPr>
            <p:ph type="dt" sz="half" idx="10"/>
          </p:nvPr>
        </p:nvSpPr>
        <p:spPr/>
        <p:txBody>
          <a:bodyPr/>
          <a:lstStyle>
            <a:lvl1pPr>
              <a:defRPr/>
            </a:lvl1pPr>
          </a:lstStyle>
          <a:p>
            <a:pPr>
              <a:defRPr/>
            </a:pPr>
            <a:endParaRPr lang="en-US"/>
          </a:p>
        </p:txBody>
      </p:sp>
      <p:sp>
        <p:nvSpPr>
          <p:cNvPr id="4" name="Rectangle 1060"/>
          <p:cNvSpPr>
            <a:spLocks noGrp="1" noChangeArrowheads="1"/>
          </p:cNvSpPr>
          <p:nvPr>
            <p:ph type="ftr" sz="quarter" idx="11"/>
          </p:nvPr>
        </p:nvSpPr>
        <p:spPr/>
        <p:txBody>
          <a:bodyPr/>
          <a:lstStyle>
            <a:lvl1pPr>
              <a:defRPr/>
            </a:lvl1pPr>
          </a:lstStyle>
          <a:p>
            <a:pPr>
              <a:defRPr/>
            </a:pPr>
            <a:endParaRPr lang="en-US"/>
          </a:p>
        </p:txBody>
      </p:sp>
      <p:sp>
        <p:nvSpPr>
          <p:cNvPr id="5" name="Rectangle 1061"/>
          <p:cNvSpPr>
            <a:spLocks noGrp="1" noChangeArrowheads="1"/>
          </p:cNvSpPr>
          <p:nvPr>
            <p:ph type="sldNum" sz="quarter" idx="12"/>
          </p:nvPr>
        </p:nvSpPr>
        <p:spPr/>
        <p:txBody>
          <a:bodyPr/>
          <a:lstStyle>
            <a:lvl1pPr>
              <a:defRPr smtClean="0"/>
            </a:lvl1pPr>
          </a:lstStyle>
          <a:p>
            <a:pPr>
              <a:defRPr/>
            </a:pPr>
            <a:fld id="{228044A3-C64B-439C-B7F2-9F7A50A2C066}" type="slidenum">
              <a:rPr lang="en-US" altLang="en-US"/>
              <a:pPr>
                <a:defRPr/>
              </a:pPr>
              <a:t>‹#›</a:t>
            </a:fld>
            <a:endParaRPr lang="en-US" altLang="en-US"/>
          </a:p>
        </p:txBody>
      </p:sp>
    </p:spTree>
    <p:extLst>
      <p:ext uri="{BB962C8B-B14F-4D97-AF65-F5344CB8AC3E}">
        <p14:creationId xmlns:p14="http://schemas.microsoft.com/office/powerpoint/2010/main" val="215101018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bl">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524000" y="609600"/>
            <a:ext cx="10363200" cy="1143000"/>
          </a:xfrm>
        </p:spPr>
        <p:txBody>
          <a:bodyPr/>
          <a:lstStyle/>
          <a:p>
            <a:r>
              <a:rPr lang="en-US"/>
              <a:t>Click to edit Master title style</a:t>
            </a:r>
          </a:p>
        </p:txBody>
      </p:sp>
      <p:sp>
        <p:nvSpPr>
          <p:cNvPr id="3" name="Table Placeholder 2"/>
          <p:cNvSpPr>
            <a:spLocks noGrp="1"/>
          </p:cNvSpPr>
          <p:nvPr>
            <p:ph type="tbl" idx="1"/>
          </p:nvPr>
        </p:nvSpPr>
        <p:spPr>
          <a:xfrm>
            <a:off x="1559984" y="1946275"/>
            <a:ext cx="10363200" cy="4114800"/>
          </a:xfrm>
        </p:spPr>
        <p:txBody>
          <a:bodyPr/>
          <a:lstStyle/>
          <a:p>
            <a:pPr lvl="0"/>
            <a:endParaRPr lang="en-US" noProof="0"/>
          </a:p>
        </p:txBody>
      </p:sp>
      <p:sp>
        <p:nvSpPr>
          <p:cNvPr id="4" name="Date Placeholder 3"/>
          <p:cNvSpPr>
            <a:spLocks noGrp="1"/>
          </p:cNvSpPr>
          <p:nvPr>
            <p:ph type="dt" sz="half" idx="10"/>
          </p:nvPr>
        </p:nvSpPr>
        <p:spPr/>
        <p:txBody>
          <a:bodyPr/>
          <a:lstStyle>
            <a:lvl1pPr>
              <a:defRPr/>
            </a:lvl1pPr>
          </a:lstStyle>
          <a:p>
            <a:pPr>
              <a:defRPr/>
            </a:pPr>
            <a:fld id="{4C1770DC-A357-497B-8062-DBFC6B489430}" type="datetime1">
              <a:rPr lang="en-US"/>
              <a:pPr>
                <a:defRPr/>
              </a:pPr>
              <a:t>9/11/24</a:t>
            </a:fld>
            <a:endParaRPr lang="en-US"/>
          </a:p>
        </p:txBody>
      </p:sp>
      <p:sp>
        <p:nvSpPr>
          <p:cNvPr id="5" name="Footer Placeholder 4"/>
          <p:cNvSpPr>
            <a:spLocks noGrp="1"/>
          </p:cNvSpPr>
          <p:nvPr>
            <p:ph type="ftr" sz="quarter" idx="11"/>
          </p:nvPr>
        </p:nvSpPr>
        <p:spPr/>
        <p:txBody>
          <a:bodyPr/>
          <a:lstStyle>
            <a:lvl1pPr>
              <a:defRPr/>
            </a:lvl1pPr>
          </a:lstStyle>
          <a:p>
            <a:pPr>
              <a:defRPr/>
            </a:pPr>
            <a:r>
              <a:rPr lang="en-US"/>
              <a:t>DANIEL</a:t>
            </a:r>
          </a:p>
        </p:txBody>
      </p:sp>
      <p:sp>
        <p:nvSpPr>
          <p:cNvPr id="6" name="Slide Number Placeholder 5"/>
          <p:cNvSpPr>
            <a:spLocks noGrp="1"/>
          </p:cNvSpPr>
          <p:nvPr>
            <p:ph type="sldNum" sz="quarter" idx="12"/>
          </p:nvPr>
        </p:nvSpPr>
        <p:spPr/>
        <p:txBody>
          <a:bodyPr/>
          <a:lstStyle>
            <a:lvl1pPr>
              <a:defRPr/>
            </a:lvl1pPr>
          </a:lstStyle>
          <a:p>
            <a:fld id="{A3EF16CB-0333-4C7A-82A6-C2756022D2B7}" type="slidenum">
              <a:rPr lang="en-US" altLang="en-US"/>
              <a:pPr/>
              <a:t>‹#›</a:t>
            </a:fld>
            <a:endParaRPr lang="en-US" altLang="en-US"/>
          </a:p>
        </p:txBody>
      </p:sp>
    </p:spTree>
    <p:extLst>
      <p:ext uri="{BB962C8B-B14F-4D97-AF65-F5344CB8AC3E}">
        <p14:creationId xmlns:p14="http://schemas.microsoft.com/office/powerpoint/2010/main" val="396112282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US" dirty="0"/>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E4B44F48-0356-A835-16FE-5AABBA72AB8F}"/>
              </a:ext>
            </a:extLst>
          </p:cNvPr>
          <p:cNvSpPr>
            <a:spLocks noGrp="1"/>
          </p:cNvSpPr>
          <p:nvPr>
            <p:ph type="dt" sz="half" idx="10"/>
          </p:nvPr>
        </p:nvSpPr>
        <p:spPr/>
        <p:txBody>
          <a:bodyPr/>
          <a:lstStyle>
            <a:lvl1pPr>
              <a:defRPr/>
            </a:lvl1pPr>
          </a:lstStyle>
          <a:p>
            <a:pPr>
              <a:defRPr/>
            </a:pPr>
            <a:endParaRPr lang="en-US" altLang="en-US"/>
          </a:p>
        </p:txBody>
      </p:sp>
      <p:sp>
        <p:nvSpPr>
          <p:cNvPr id="5" name="Footer Placeholder 4">
            <a:extLst>
              <a:ext uri="{FF2B5EF4-FFF2-40B4-BE49-F238E27FC236}">
                <a16:creationId xmlns:a16="http://schemas.microsoft.com/office/drawing/2014/main" id="{D180AE19-BEF6-B955-4F7D-7C974B1BFB26}"/>
              </a:ext>
            </a:extLst>
          </p:cNvPr>
          <p:cNvSpPr>
            <a:spLocks noGrp="1"/>
          </p:cNvSpPr>
          <p:nvPr>
            <p:ph type="ftr" sz="quarter" idx="11"/>
          </p:nvPr>
        </p:nvSpPr>
        <p:spPr/>
        <p:txBody>
          <a:bodyPr/>
          <a:lstStyle>
            <a:lvl1pPr>
              <a:defRPr/>
            </a:lvl1pPr>
          </a:lstStyle>
          <a:p>
            <a:pPr>
              <a:defRPr/>
            </a:pPr>
            <a:endParaRPr lang="en-US" altLang="en-US"/>
          </a:p>
        </p:txBody>
      </p:sp>
      <p:sp>
        <p:nvSpPr>
          <p:cNvPr id="6" name="Slide Number Placeholder 5">
            <a:extLst>
              <a:ext uri="{FF2B5EF4-FFF2-40B4-BE49-F238E27FC236}">
                <a16:creationId xmlns:a16="http://schemas.microsoft.com/office/drawing/2014/main" id="{7512152F-ABFF-1A2C-42BA-A93A25766998}"/>
              </a:ext>
            </a:extLst>
          </p:cNvPr>
          <p:cNvSpPr>
            <a:spLocks noGrp="1"/>
          </p:cNvSpPr>
          <p:nvPr>
            <p:ph type="sldNum" sz="quarter" idx="12"/>
          </p:nvPr>
        </p:nvSpPr>
        <p:spPr/>
        <p:txBody>
          <a:bodyPr/>
          <a:lstStyle>
            <a:lvl1pPr>
              <a:defRPr/>
            </a:lvl1pPr>
          </a:lstStyle>
          <a:p>
            <a:pPr>
              <a:defRPr/>
            </a:pPr>
            <a:fld id="{87D9674C-3F21-470C-97D2-7B889E1AFD02}" type="slidenum">
              <a:rPr lang="en-US" altLang="en-US"/>
              <a:pPr>
                <a:defRPr/>
              </a:pPr>
              <a:t>‹#›</a:t>
            </a:fld>
            <a:endParaRPr lang="en-US" altLang="en-US"/>
          </a:p>
        </p:txBody>
      </p:sp>
    </p:spTree>
    <p:extLst>
      <p:ext uri="{BB962C8B-B14F-4D97-AF65-F5344CB8AC3E}">
        <p14:creationId xmlns:p14="http://schemas.microsoft.com/office/powerpoint/2010/main" val="284049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a:extLst>
              <a:ext uri="{FF2B5EF4-FFF2-40B4-BE49-F238E27FC236}">
                <a16:creationId xmlns:a16="http://schemas.microsoft.com/office/drawing/2014/main" id="{2B6C4EE3-F952-BF17-8AA1-6EC8397D2558}"/>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07914F25-4CC7-A933-CB88-1D065F96EA3D}"/>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AA5F71F-BFEE-14C5-84D6-3B4E08894B55}"/>
              </a:ext>
            </a:extLst>
          </p:cNvPr>
          <p:cNvSpPr>
            <a:spLocks noGrp="1"/>
          </p:cNvSpPr>
          <p:nvPr>
            <p:ph type="sldNum" sz="quarter" idx="12"/>
          </p:nvPr>
        </p:nvSpPr>
        <p:spPr/>
        <p:txBody>
          <a:bodyPr/>
          <a:lstStyle>
            <a:lvl1pPr>
              <a:defRPr/>
            </a:lvl1pPr>
          </a:lstStyle>
          <a:p>
            <a:pPr>
              <a:defRPr/>
            </a:pPr>
            <a:fld id="{CCA2B622-779F-42AB-AEA6-5A68169369BF}" type="slidenum">
              <a:rPr lang="en-US" altLang="en-US"/>
              <a:pPr>
                <a:defRPr/>
              </a:pPr>
              <a:t>‹#›</a:t>
            </a:fld>
            <a:endParaRPr lang="en-US" altLang="en-US"/>
          </a:p>
        </p:txBody>
      </p:sp>
    </p:spTree>
    <p:extLst>
      <p:ext uri="{BB962C8B-B14F-4D97-AF65-F5344CB8AC3E}">
        <p14:creationId xmlns:p14="http://schemas.microsoft.com/office/powerpoint/2010/main" val="25190730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a:extLst>
              <a:ext uri="{FF2B5EF4-FFF2-40B4-BE49-F238E27FC236}">
                <a16:creationId xmlns:a16="http://schemas.microsoft.com/office/drawing/2014/main" id="{CF2DD3F6-1703-589C-3D15-2FEE051F332E}"/>
              </a:ext>
            </a:extLst>
          </p:cNvPr>
          <p:cNvSpPr>
            <a:spLocks noGrp="1"/>
          </p:cNvSpPr>
          <p:nvPr>
            <p:ph type="dt" sz="half" idx="10"/>
          </p:nvPr>
        </p:nvSpPr>
        <p:spPr/>
        <p:txBody>
          <a:bodyPr/>
          <a:lstStyle>
            <a:lvl1pPr>
              <a:defRPr/>
            </a:lvl1pPr>
          </a:lstStyle>
          <a:p>
            <a:pPr>
              <a:defRPr/>
            </a:pPr>
            <a:endParaRPr lang="en-US" altLang="en-US"/>
          </a:p>
        </p:txBody>
      </p:sp>
      <p:sp>
        <p:nvSpPr>
          <p:cNvPr id="8" name="Footer Placeholder 7">
            <a:extLst>
              <a:ext uri="{FF2B5EF4-FFF2-40B4-BE49-F238E27FC236}">
                <a16:creationId xmlns:a16="http://schemas.microsoft.com/office/drawing/2014/main" id="{2FE3A054-08A4-2E66-0257-9A130C9F1E08}"/>
              </a:ext>
            </a:extLst>
          </p:cNvPr>
          <p:cNvSpPr>
            <a:spLocks noGrp="1"/>
          </p:cNvSpPr>
          <p:nvPr>
            <p:ph type="ftr" sz="quarter" idx="11"/>
          </p:nvPr>
        </p:nvSpPr>
        <p:spPr/>
        <p:txBody>
          <a:bodyPr/>
          <a:lstStyle>
            <a:lvl1pPr>
              <a:defRPr/>
            </a:lvl1pPr>
          </a:lstStyle>
          <a:p>
            <a:pPr>
              <a:defRPr/>
            </a:pPr>
            <a:endParaRPr lang="en-US" altLang="en-US"/>
          </a:p>
        </p:txBody>
      </p:sp>
      <p:sp>
        <p:nvSpPr>
          <p:cNvPr id="9" name="Slide Number Placeholder 8">
            <a:extLst>
              <a:ext uri="{FF2B5EF4-FFF2-40B4-BE49-F238E27FC236}">
                <a16:creationId xmlns:a16="http://schemas.microsoft.com/office/drawing/2014/main" id="{BBB664B9-1567-58AD-AB68-F4CC9A4ADE38}"/>
              </a:ext>
            </a:extLst>
          </p:cNvPr>
          <p:cNvSpPr>
            <a:spLocks noGrp="1"/>
          </p:cNvSpPr>
          <p:nvPr>
            <p:ph type="sldNum" sz="quarter" idx="12"/>
          </p:nvPr>
        </p:nvSpPr>
        <p:spPr/>
        <p:txBody>
          <a:bodyPr/>
          <a:lstStyle>
            <a:lvl1pPr>
              <a:defRPr/>
            </a:lvl1pPr>
          </a:lstStyle>
          <a:p>
            <a:pPr>
              <a:defRPr/>
            </a:pPr>
            <a:fld id="{2F1148B6-DD57-4E22-8518-DC2FCFE800E1}" type="slidenum">
              <a:rPr lang="en-US" altLang="en-US"/>
              <a:pPr>
                <a:defRPr/>
              </a:pPr>
              <a:t>‹#›</a:t>
            </a:fld>
            <a:endParaRPr lang="en-US" altLang="en-US"/>
          </a:p>
        </p:txBody>
      </p:sp>
    </p:spTree>
    <p:extLst>
      <p:ext uri="{BB962C8B-B14F-4D97-AF65-F5344CB8AC3E}">
        <p14:creationId xmlns:p14="http://schemas.microsoft.com/office/powerpoint/2010/main" val="1519428519"/>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a:extLst>
              <a:ext uri="{FF2B5EF4-FFF2-40B4-BE49-F238E27FC236}">
                <a16:creationId xmlns:a16="http://schemas.microsoft.com/office/drawing/2014/main" id="{E4045A7B-A48F-8408-51A9-3FA2A735D845}"/>
              </a:ext>
            </a:extLst>
          </p:cNvPr>
          <p:cNvSpPr>
            <a:spLocks noGrp="1"/>
          </p:cNvSpPr>
          <p:nvPr>
            <p:ph type="dt" sz="half" idx="10"/>
          </p:nvPr>
        </p:nvSpPr>
        <p:spPr/>
        <p:txBody>
          <a:bodyPr/>
          <a:lstStyle>
            <a:lvl1pPr>
              <a:defRPr/>
            </a:lvl1pPr>
          </a:lstStyle>
          <a:p>
            <a:pPr>
              <a:defRPr/>
            </a:pPr>
            <a:endParaRPr lang="en-US" altLang="en-US"/>
          </a:p>
        </p:txBody>
      </p:sp>
      <p:sp>
        <p:nvSpPr>
          <p:cNvPr id="4" name="Footer Placeholder 3">
            <a:extLst>
              <a:ext uri="{FF2B5EF4-FFF2-40B4-BE49-F238E27FC236}">
                <a16:creationId xmlns:a16="http://schemas.microsoft.com/office/drawing/2014/main" id="{7E21EC14-C94A-9C72-F342-B8F0A68CA438}"/>
              </a:ext>
            </a:extLst>
          </p:cNvPr>
          <p:cNvSpPr>
            <a:spLocks noGrp="1"/>
          </p:cNvSpPr>
          <p:nvPr>
            <p:ph type="ftr" sz="quarter" idx="11"/>
          </p:nvPr>
        </p:nvSpPr>
        <p:spPr/>
        <p:txBody>
          <a:bodyPr/>
          <a:lstStyle>
            <a:lvl1pPr>
              <a:defRPr/>
            </a:lvl1pPr>
          </a:lstStyle>
          <a:p>
            <a:pPr>
              <a:defRPr/>
            </a:pPr>
            <a:endParaRPr lang="en-US" altLang="en-US"/>
          </a:p>
        </p:txBody>
      </p:sp>
      <p:sp>
        <p:nvSpPr>
          <p:cNvPr id="5" name="Slide Number Placeholder 4">
            <a:extLst>
              <a:ext uri="{FF2B5EF4-FFF2-40B4-BE49-F238E27FC236}">
                <a16:creationId xmlns:a16="http://schemas.microsoft.com/office/drawing/2014/main" id="{A0348BCE-82BC-E985-29A0-71C6C84987DA}"/>
              </a:ext>
            </a:extLst>
          </p:cNvPr>
          <p:cNvSpPr>
            <a:spLocks noGrp="1"/>
          </p:cNvSpPr>
          <p:nvPr>
            <p:ph type="sldNum" sz="quarter" idx="12"/>
          </p:nvPr>
        </p:nvSpPr>
        <p:spPr/>
        <p:txBody>
          <a:bodyPr/>
          <a:lstStyle>
            <a:lvl1pPr>
              <a:defRPr/>
            </a:lvl1pPr>
          </a:lstStyle>
          <a:p>
            <a:pPr>
              <a:defRPr/>
            </a:pPr>
            <a:fld id="{16D941E6-6B79-486D-9159-3394E04A3D92}" type="slidenum">
              <a:rPr lang="en-US" altLang="en-US"/>
              <a:pPr>
                <a:defRPr/>
              </a:pPr>
              <a:t>‹#›</a:t>
            </a:fld>
            <a:endParaRPr lang="en-US" altLang="en-US"/>
          </a:p>
        </p:txBody>
      </p:sp>
    </p:spTree>
    <p:extLst>
      <p:ext uri="{BB962C8B-B14F-4D97-AF65-F5344CB8AC3E}">
        <p14:creationId xmlns:p14="http://schemas.microsoft.com/office/powerpoint/2010/main" val="291757937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E41BEED-F7D9-C03F-077B-A506AC7DFD03}"/>
              </a:ext>
            </a:extLst>
          </p:cNvPr>
          <p:cNvSpPr>
            <a:spLocks noGrp="1"/>
          </p:cNvSpPr>
          <p:nvPr>
            <p:ph type="dt" sz="half" idx="10"/>
          </p:nvPr>
        </p:nvSpPr>
        <p:spPr/>
        <p:txBody>
          <a:bodyPr/>
          <a:lstStyle>
            <a:lvl1pPr>
              <a:defRPr/>
            </a:lvl1pPr>
          </a:lstStyle>
          <a:p>
            <a:pPr>
              <a:defRPr/>
            </a:pPr>
            <a:endParaRPr lang="en-US" altLang="en-US"/>
          </a:p>
        </p:txBody>
      </p:sp>
      <p:sp>
        <p:nvSpPr>
          <p:cNvPr id="3" name="Footer Placeholder 2">
            <a:extLst>
              <a:ext uri="{FF2B5EF4-FFF2-40B4-BE49-F238E27FC236}">
                <a16:creationId xmlns:a16="http://schemas.microsoft.com/office/drawing/2014/main" id="{F78D869A-E201-2E27-755F-70772CA488EF}"/>
              </a:ext>
            </a:extLst>
          </p:cNvPr>
          <p:cNvSpPr>
            <a:spLocks noGrp="1"/>
          </p:cNvSpPr>
          <p:nvPr>
            <p:ph type="ftr" sz="quarter" idx="11"/>
          </p:nvPr>
        </p:nvSpPr>
        <p:spPr/>
        <p:txBody>
          <a:bodyPr/>
          <a:lstStyle>
            <a:lvl1pPr>
              <a:defRPr/>
            </a:lvl1pPr>
          </a:lstStyle>
          <a:p>
            <a:pPr>
              <a:defRPr/>
            </a:pPr>
            <a:endParaRPr lang="en-US" altLang="en-US"/>
          </a:p>
        </p:txBody>
      </p:sp>
      <p:sp>
        <p:nvSpPr>
          <p:cNvPr id="4" name="Slide Number Placeholder 3">
            <a:extLst>
              <a:ext uri="{FF2B5EF4-FFF2-40B4-BE49-F238E27FC236}">
                <a16:creationId xmlns:a16="http://schemas.microsoft.com/office/drawing/2014/main" id="{7E40470A-9264-45DB-5BDA-CFF4A3F2C3AF}"/>
              </a:ext>
            </a:extLst>
          </p:cNvPr>
          <p:cNvSpPr>
            <a:spLocks noGrp="1"/>
          </p:cNvSpPr>
          <p:nvPr>
            <p:ph type="sldNum" sz="quarter" idx="12"/>
          </p:nvPr>
        </p:nvSpPr>
        <p:spPr/>
        <p:txBody>
          <a:bodyPr/>
          <a:lstStyle>
            <a:lvl1pPr>
              <a:defRPr/>
            </a:lvl1pPr>
          </a:lstStyle>
          <a:p>
            <a:pPr>
              <a:defRPr/>
            </a:pPr>
            <a:fld id="{AB11A3CC-14CF-4D94-8C77-967E77604D35}" type="slidenum">
              <a:rPr lang="en-US" altLang="en-US"/>
              <a:pPr>
                <a:defRPr/>
              </a:pPr>
              <a:t>‹#›</a:t>
            </a:fld>
            <a:endParaRPr lang="en-US" altLang="en-US"/>
          </a:p>
        </p:txBody>
      </p:sp>
    </p:spTree>
    <p:extLst>
      <p:ext uri="{BB962C8B-B14F-4D97-AF65-F5344CB8AC3E}">
        <p14:creationId xmlns:p14="http://schemas.microsoft.com/office/powerpoint/2010/main" val="2649549423"/>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2FDAA105-CCD7-68AC-77F0-226F3B808A5F}"/>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26FEF770-1CE5-67AD-DCDB-0EA3D757B909}"/>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5B5D8757-81F5-7E39-405F-F2AEC20856CA}"/>
              </a:ext>
            </a:extLst>
          </p:cNvPr>
          <p:cNvSpPr>
            <a:spLocks noGrp="1"/>
          </p:cNvSpPr>
          <p:nvPr>
            <p:ph type="sldNum" sz="quarter" idx="12"/>
          </p:nvPr>
        </p:nvSpPr>
        <p:spPr/>
        <p:txBody>
          <a:bodyPr/>
          <a:lstStyle>
            <a:lvl1pPr>
              <a:defRPr/>
            </a:lvl1pPr>
          </a:lstStyle>
          <a:p>
            <a:pPr>
              <a:defRPr/>
            </a:pPr>
            <a:fld id="{524679E8-E004-4965-9EFD-BA2A5F935EAE}" type="slidenum">
              <a:rPr lang="en-US" altLang="en-US"/>
              <a:pPr>
                <a:defRPr/>
              </a:pPr>
              <a:t>‹#›</a:t>
            </a:fld>
            <a:endParaRPr lang="en-US" altLang="en-US"/>
          </a:p>
        </p:txBody>
      </p:sp>
    </p:spTree>
    <p:extLst>
      <p:ext uri="{BB962C8B-B14F-4D97-AF65-F5344CB8AC3E}">
        <p14:creationId xmlns:p14="http://schemas.microsoft.com/office/powerpoint/2010/main" val="384567450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5183188" y="987425"/>
            <a:ext cx="6172200" cy="4873625"/>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1002B48-40C0-4B35-E209-180FDB8DD1DC}"/>
              </a:ext>
            </a:extLst>
          </p:cNvPr>
          <p:cNvSpPr>
            <a:spLocks noGrp="1"/>
          </p:cNvSpPr>
          <p:nvPr>
            <p:ph type="dt" sz="half" idx="10"/>
          </p:nvPr>
        </p:nvSpPr>
        <p:spPr/>
        <p:txBody>
          <a:bodyPr/>
          <a:lstStyle>
            <a:lvl1pPr>
              <a:defRPr/>
            </a:lvl1pPr>
          </a:lstStyle>
          <a:p>
            <a:pPr>
              <a:defRPr/>
            </a:pPr>
            <a:endParaRPr lang="en-US" altLang="en-US"/>
          </a:p>
        </p:txBody>
      </p:sp>
      <p:sp>
        <p:nvSpPr>
          <p:cNvPr id="6" name="Footer Placeholder 5">
            <a:extLst>
              <a:ext uri="{FF2B5EF4-FFF2-40B4-BE49-F238E27FC236}">
                <a16:creationId xmlns:a16="http://schemas.microsoft.com/office/drawing/2014/main" id="{5DF7F8BC-4E51-0981-F40D-9CD8D3360F93}"/>
              </a:ext>
            </a:extLst>
          </p:cNvPr>
          <p:cNvSpPr>
            <a:spLocks noGrp="1"/>
          </p:cNvSpPr>
          <p:nvPr>
            <p:ph type="ftr" sz="quarter" idx="11"/>
          </p:nvPr>
        </p:nvSpPr>
        <p:spPr/>
        <p:txBody>
          <a:bodyPr/>
          <a:lstStyle>
            <a:lvl1pPr>
              <a:defRPr/>
            </a:lvl1pPr>
          </a:lstStyle>
          <a:p>
            <a:pPr>
              <a:defRPr/>
            </a:pPr>
            <a:endParaRPr lang="en-US" altLang="en-US"/>
          </a:p>
        </p:txBody>
      </p:sp>
      <p:sp>
        <p:nvSpPr>
          <p:cNvPr id="7" name="Slide Number Placeholder 6">
            <a:extLst>
              <a:ext uri="{FF2B5EF4-FFF2-40B4-BE49-F238E27FC236}">
                <a16:creationId xmlns:a16="http://schemas.microsoft.com/office/drawing/2014/main" id="{49936BBD-BA80-4C52-0E6D-0BC478E20966}"/>
              </a:ext>
            </a:extLst>
          </p:cNvPr>
          <p:cNvSpPr>
            <a:spLocks noGrp="1"/>
          </p:cNvSpPr>
          <p:nvPr>
            <p:ph type="sldNum" sz="quarter" idx="12"/>
          </p:nvPr>
        </p:nvSpPr>
        <p:spPr/>
        <p:txBody>
          <a:bodyPr/>
          <a:lstStyle>
            <a:lvl1pPr>
              <a:defRPr/>
            </a:lvl1pPr>
          </a:lstStyle>
          <a:p>
            <a:pPr>
              <a:defRPr/>
            </a:pPr>
            <a:fld id="{354C12D0-3286-40D7-B56A-99802C527547}" type="slidenum">
              <a:rPr lang="en-US" altLang="en-US"/>
              <a:pPr>
                <a:defRPr/>
              </a:pPr>
              <a:t>‹#›</a:t>
            </a:fld>
            <a:endParaRPr lang="en-US" altLang="en-US"/>
          </a:p>
        </p:txBody>
      </p:sp>
    </p:spTree>
    <p:extLst>
      <p:ext uri="{BB962C8B-B14F-4D97-AF65-F5344CB8AC3E}">
        <p14:creationId xmlns:p14="http://schemas.microsoft.com/office/powerpoint/2010/main" val="156182293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slideLayout" Target="../slideLayouts/slideLayout25.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5" Type="http://schemas.openxmlformats.org/officeDocument/2006/relationships/theme" Target="../theme/theme2.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3F84243B-42A7-6D14-007C-A6DDD7D681D8}"/>
              </a:ext>
            </a:extLst>
          </p:cNvPr>
          <p:cNvSpPr>
            <a:spLocks noGrp="1" noChangeArrowheads="1"/>
          </p:cNvSpPr>
          <p:nvPr>
            <p:ph type="title"/>
          </p:nvPr>
        </p:nvSpPr>
        <p:spPr bwMode="auto">
          <a:xfrm>
            <a:off x="838200" y="365125"/>
            <a:ext cx="10515600" cy="13255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A44FD62-D291-7BF3-DDC4-3CAC8DEAD56E}"/>
              </a:ext>
            </a:extLst>
          </p:cNvPr>
          <p:cNvSpPr>
            <a:spLocks noGrp="1" noChangeArrowheads="1"/>
          </p:cNvSpPr>
          <p:nvPr>
            <p:ph type="body" idx="1"/>
          </p:nvPr>
        </p:nvSpPr>
        <p:spPr bwMode="auto">
          <a:xfrm>
            <a:off x="838200" y="1825625"/>
            <a:ext cx="10515600" cy="4351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854489EA-493F-6C44-20FF-B178DF4D908F}"/>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5" name="Footer Placeholder 4">
            <a:extLst>
              <a:ext uri="{FF2B5EF4-FFF2-40B4-BE49-F238E27FC236}">
                <a16:creationId xmlns:a16="http://schemas.microsoft.com/office/drawing/2014/main" id="{46428E94-0A4D-3902-0E3C-F5D9392CDA8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defRPr>
            </a:lvl1pPr>
          </a:lstStyle>
          <a:p>
            <a:pPr>
              <a:defRPr/>
            </a:pPr>
            <a:endParaRPr lang="en-US" altLang="en-US"/>
          </a:p>
        </p:txBody>
      </p:sp>
      <p:sp>
        <p:nvSpPr>
          <p:cNvPr id="6" name="Slide Number Placeholder 5">
            <a:extLst>
              <a:ext uri="{FF2B5EF4-FFF2-40B4-BE49-F238E27FC236}">
                <a16:creationId xmlns:a16="http://schemas.microsoft.com/office/drawing/2014/main" id="{D5BE6B75-BC41-5C0C-3D4C-A3E75387702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eaLnBrk="1" fontAlgn="auto" hangingPunct="1">
              <a:spcBef>
                <a:spcPts val="0"/>
              </a:spcBef>
              <a:spcAft>
                <a:spcPts val="0"/>
              </a:spcAft>
              <a:defRPr sz="1200" smtClean="0">
                <a:solidFill>
                  <a:schemeClr val="tx1">
                    <a:tint val="75000"/>
                  </a:schemeClr>
                </a:solidFill>
                <a:latin typeface="+mn-lt"/>
              </a:defRPr>
            </a:lvl1pPr>
          </a:lstStyle>
          <a:p>
            <a:pPr>
              <a:defRPr/>
            </a:pPr>
            <a:fld id="{91122158-50D8-4B77-ADCA-79B530C41F2E}" type="slidenum">
              <a:rPr lang="en-US" altLang="en-US"/>
              <a:pPr>
                <a:defRPr/>
              </a:pPr>
              <a:t>‹#›</a:t>
            </a:fld>
            <a:endParaRPr lang="en-US" altLang="en-US"/>
          </a:p>
        </p:txBody>
      </p:sp>
    </p:spTree>
  </p:cSld>
  <p:clrMap bg1="dk1" tx1="lt1" bg2="dk2" tx2="lt2" accent1="accent1" accent2="accent2" accent3="accent3" accent4="accent4" accent5="accent5" accent6="accent6" hlink="hlink" folHlink="folHlink"/>
  <p:sldLayoutIdLst>
    <p:sldLayoutId id="2147483696" r:id="rId1"/>
    <p:sldLayoutId id="2147483697" r:id="rId2"/>
    <p:sldLayoutId id="2147483698" r:id="rId3"/>
    <p:sldLayoutId id="2147483699" r:id="rId4"/>
    <p:sldLayoutId id="2147483700" r:id="rId5"/>
    <p:sldLayoutId id="2147483701" r:id="rId6"/>
    <p:sldLayoutId id="2147483702" r:id="rId7"/>
    <p:sldLayoutId id="2147483703" r:id="rId8"/>
    <p:sldLayoutId id="2147483704" r:id="rId9"/>
    <p:sldLayoutId id="2147483705" r:id="rId10"/>
    <p:sldLayoutId id="2147483706" r:id="rId11"/>
    <p:sldLayoutId id="2147483707" r:id="rId12"/>
  </p:sldLayoutIdLst>
  <p:txStyles>
    <p:title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p:titleStyle>
    <p:bodyStyle>
      <a:lvl1pPr marL="228600" indent="-228600" algn="l" rtl="0" fontAlgn="base">
        <a:lnSpc>
          <a:spcPct val="90000"/>
        </a:lnSpc>
        <a:spcBef>
          <a:spcPts val="1000"/>
        </a:spcBef>
        <a:spcAft>
          <a:spcPct val="0"/>
        </a:spcAft>
        <a:buFont typeface="Arial" panose="020B0604020202020204" pitchFamily="34" charset="0"/>
        <a:buChar char="•"/>
        <a:defRPr sz="2800" kern="1200">
          <a:solidFill>
            <a:schemeClr val="tx1"/>
          </a:solidFill>
          <a:latin typeface="+mn-lt"/>
          <a:ea typeface="+mn-ea"/>
          <a:cs typeface="+mn-cs"/>
        </a:defRPr>
      </a:lvl1pPr>
      <a:lvl2pPr marL="685800" indent="-228600" algn="l" rtl="0" fontAlgn="base">
        <a:lnSpc>
          <a:spcPct val="90000"/>
        </a:lnSpc>
        <a:spcBef>
          <a:spcPts val="500"/>
        </a:spcBef>
        <a:spcAft>
          <a:spcPct val="0"/>
        </a:spcAft>
        <a:buFont typeface="Arial" panose="020B0604020202020204" pitchFamily="34" charset="0"/>
        <a:buChar char="•"/>
        <a:defRPr sz="2400" kern="1200">
          <a:solidFill>
            <a:schemeClr val="tx1"/>
          </a:solidFill>
          <a:latin typeface="+mn-lt"/>
          <a:ea typeface="+mn-ea"/>
          <a:cs typeface="+mn-cs"/>
        </a:defRPr>
      </a:lvl2pPr>
      <a:lvl3pPr marL="1143000" indent="-228600" algn="l" rtl="0" fontAlgn="base">
        <a:lnSpc>
          <a:spcPct val="90000"/>
        </a:lnSpc>
        <a:spcBef>
          <a:spcPts val="500"/>
        </a:spcBef>
        <a:spcAft>
          <a:spcPct val="0"/>
        </a:spcAft>
        <a:buFont typeface="Arial" panose="020B0604020202020204" pitchFamily="34" charset="0"/>
        <a:buChar char="•"/>
        <a:defRPr sz="2000" kern="1200">
          <a:solidFill>
            <a:schemeClr val="tx1"/>
          </a:solidFill>
          <a:latin typeface="+mn-lt"/>
          <a:ea typeface="+mn-ea"/>
          <a:cs typeface="+mn-cs"/>
        </a:defRPr>
      </a:lvl3pPr>
      <a:lvl4pPr marL="16002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4pPr>
      <a:lvl5pPr marL="2057400" indent="-228600" algn="l" rtl="0" fontAlgn="base">
        <a:lnSpc>
          <a:spcPct val="90000"/>
        </a:lnSpc>
        <a:spcBef>
          <a:spcPts val="500"/>
        </a:spcBef>
        <a:spcAft>
          <a:spcPct val="0"/>
        </a:spcAft>
        <a:buFont typeface="Arial" panose="020B0604020202020204" pitchFamily="34" charset="0"/>
        <a:buChar char="•"/>
        <a:defRPr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rgbClr val="002060"/>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5"/>
            <a:ext cx="1447800" cy="6854825"/>
            <a:chOff x="0" y="0"/>
            <a:chExt cx="684" cy="4318"/>
          </a:xfrm>
        </p:grpSpPr>
        <p:sp>
          <p:nvSpPr>
            <p:cNvPr id="14339" name="Rectangle 3"/>
            <p:cNvSpPr>
              <a:spLocks noChangeArrowheads="1"/>
            </p:cNvSpPr>
            <p:nvPr/>
          </p:nvSpPr>
          <p:spPr bwMode="auto">
            <a:xfrm>
              <a:off x="0" y="0"/>
              <a:ext cx="684" cy="4318"/>
            </a:xfrm>
            <a:prstGeom prst="rect">
              <a:avLst/>
            </a:prstGeom>
            <a:gradFill rotWithShape="0">
              <a:gsLst>
                <a:gs pos="0">
                  <a:schemeClr val="bg1"/>
                </a:gs>
                <a:gs pos="50000">
                  <a:schemeClr val="bg2"/>
                </a:gs>
                <a:gs pos="100000">
                  <a:schemeClr val="bg1"/>
                </a:gs>
              </a:gsLst>
              <a:lin ang="5400000" scaled="1"/>
            </a:gradFill>
            <a:ln w="9525">
              <a:noFill/>
              <a:miter lim="800000"/>
              <a:headEnd/>
              <a:tailEnd/>
            </a:ln>
            <a:effectLst/>
          </p:spPr>
          <p:txBody>
            <a:bodyPr wrap="none" anchor="ctr"/>
            <a:lstStyle/>
            <a:p>
              <a:pPr>
                <a:defRPr/>
              </a:pPr>
              <a:endParaRPr lang="en-US" sz="2400" dirty="0">
                <a:latin typeface="Calibri" panose="020F0502020204030204" pitchFamily="34" charset="0"/>
                <a:cs typeface="+mn-cs"/>
              </a:endParaRPr>
            </a:p>
          </p:txBody>
        </p:sp>
        <p:grpSp>
          <p:nvGrpSpPr>
            <p:cNvPr id="1033" name="Group 4"/>
            <p:cNvGrpSpPr>
              <a:grpSpLocks/>
            </p:cNvGrpSpPr>
            <p:nvPr/>
          </p:nvGrpSpPr>
          <p:grpSpPr bwMode="auto">
            <a:xfrm>
              <a:off x="48" y="102"/>
              <a:ext cx="96" cy="4128"/>
              <a:chOff x="48" y="102"/>
              <a:chExt cx="96" cy="4128"/>
            </a:xfrm>
          </p:grpSpPr>
          <p:sp>
            <p:nvSpPr>
              <p:cNvPr id="1034" name="Rectangle 5"/>
              <p:cNvSpPr>
                <a:spLocks noChangeArrowheads="1"/>
              </p:cNvSpPr>
              <p:nvPr/>
            </p:nvSpPr>
            <p:spPr bwMode="auto">
              <a:xfrm>
                <a:off x="48" y="110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5" name="Rectangle 6"/>
              <p:cNvSpPr>
                <a:spLocks noChangeArrowheads="1"/>
              </p:cNvSpPr>
              <p:nvPr/>
            </p:nvSpPr>
            <p:spPr bwMode="auto">
              <a:xfrm>
                <a:off x="48" y="125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6" name="Rectangle 7"/>
              <p:cNvSpPr>
                <a:spLocks noChangeArrowheads="1"/>
              </p:cNvSpPr>
              <p:nvPr/>
            </p:nvSpPr>
            <p:spPr bwMode="auto">
              <a:xfrm>
                <a:off x="48" y="139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7" name="Rectangle 8"/>
              <p:cNvSpPr>
                <a:spLocks noChangeArrowheads="1"/>
              </p:cNvSpPr>
              <p:nvPr/>
            </p:nvSpPr>
            <p:spPr bwMode="auto">
              <a:xfrm>
                <a:off x="48" y="1538"/>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8" name="Rectangle 9"/>
              <p:cNvSpPr>
                <a:spLocks noChangeArrowheads="1"/>
              </p:cNvSpPr>
              <p:nvPr/>
            </p:nvSpPr>
            <p:spPr bwMode="auto">
              <a:xfrm>
                <a:off x="48" y="1683"/>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39" name="Rectangle 10"/>
              <p:cNvSpPr>
                <a:spLocks noChangeArrowheads="1"/>
              </p:cNvSpPr>
              <p:nvPr/>
            </p:nvSpPr>
            <p:spPr bwMode="auto">
              <a:xfrm>
                <a:off x="48" y="182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0" name="Rectangle 11"/>
              <p:cNvSpPr>
                <a:spLocks noChangeArrowheads="1"/>
              </p:cNvSpPr>
              <p:nvPr/>
            </p:nvSpPr>
            <p:spPr bwMode="auto">
              <a:xfrm>
                <a:off x="48" y="197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1" name="Rectangle 12"/>
              <p:cNvSpPr>
                <a:spLocks noChangeArrowheads="1"/>
              </p:cNvSpPr>
              <p:nvPr/>
            </p:nvSpPr>
            <p:spPr bwMode="auto">
              <a:xfrm>
                <a:off x="48" y="2115"/>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2" name="Rectangle 13"/>
              <p:cNvSpPr>
                <a:spLocks noChangeArrowheads="1"/>
              </p:cNvSpPr>
              <p:nvPr/>
            </p:nvSpPr>
            <p:spPr bwMode="auto">
              <a:xfrm>
                <a:off x="48" y="225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3" name="Rectangle 14"/>
              <p:cNvSpPr>
                <a:spLocks noChangeArrowheads="1"/>
              </p:cNvSpPr>
              <p:nvPr/>
            </p:nvSpPr>
            <p:spPr bwMode="auto">
              <a:xfrm>
                <a:off x="48" y="240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4" name="Rectangle 15"/>
              <p:cNvSpPr>
                <a:spLocks noChangeArrowheads="1"/>
              </p:cNvSpPr>
              <p:nvPr/>
            </p:nvSpPr>
            <p:spPr bwMode="auto">
              <a:xfrm>
                <a:off x="48" y="254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5" name="Rectangle 16"/>
              <p:cNvSpPr>
                <a:spLocks noChangeArrowheads="1"/>
              </p:cNvSpPr>
              <p:nvPr/>
            </p:nvSpPr>
            <p:spPr bwMode="auto">
              <a:xfrm>
                <a:off x="48" y="269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6" name="Rectangle 17"/>
              <p:cNvSpPr>
                <a:spLocks noChangeArrowheads="1"/>
              </p:cNvSpPr>
              <p:nvPr/>
            </p:nvSpPr>
            <p:spPr bwMode="auto">
              <a:xfrm>
                <a:off x="48" y="2836"/>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7" name="Rectangle 18"/>
              <p:cNvSpPr>
                <a:spLocks noChangeArrowheads="1"/>
              </p:cNvSpPr>
              <p:nvPr/>
            </p:nvSpPr>
            <p:spPr bwMode="auto">
              <a:xfrm>
                <a:off x="48" y="298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8" name="Rectangle 19"/>
              <p:cNvSpPr>
                <a:spLocks noChangeArrowheads="1"/>
              </p:cNvSpPr>
              <p:nvPr/>
            </p:nvSpPr>
            <p:spPr bwMode="auto">
              <a:xfrm>
                <a:off x="48" y="3124"/>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49" name="Rectangle 20"/>
              <p:cNvSpPr>
                <a:spLocks noChangeArrowheads="1"/>
              </p:cNvSpPr>
              <p:nvPr/>
            </p:nvSpPr>
            <p:spPr bwMode="auto">
              <a:xfrm>
                <a:off x="48" y="3269"/>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0" name="Rectangle 21"/>
              <p:cNvSpPr>
                <a:spLocks noChangeArrowheads="1"/>
              </p:cNvSpPr>
              <p:nvPr/>
            </p:nvSpPr>
            <p:spPr bwMode="auto">
              <a:xfrm>
                <a:off x="48" y="3412"/>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1" name="Rectangle 22"/>
              <p:cNvSpPr>
                <a:spLocks noChangeArrowheads="1"/>
              </p:cNvSpPr>
              <p:nvPr/>
            </p:nvSpPr>
            <p:spPr bwMode="auto">
              <a:xfrm>
                <a:off x="48" y="3557"/>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2" name="Rectangle 23"/>
              <p:cNvSpPr>
                <a:spLocks noChangeArrowheads="1"/>
              </p:cNvSpPr>
              <p:nvPr/>
            </p:nvSpPr>
            <p:spPr bwMode="auto">
              <a:xfrm>
                <a:off x="48" y="3702"/>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3" name="Rectangle 24"/>
              <p:cNvSpPr>
                <a:spLocks noChangeArrowheads="1"/>
              </p:cNvSpPr>
              <p:nvPr/>
            </p:nvSpPr>
            <p:spPr bwMode="auto">
              <a:xfrm>
                <a:off x="48" y="3845"/>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4" name="Rectangle 25"/>
              <p:cNvSpPr>
                <a:spLocks noChangeArrowheads="1"/>
              </p:cNvSpPr>
              <p:nvPr/>
            </p:nvSpPr>
            <p:spPr bwMode="auto">
              <a:xfrm>
                <a:off x="48" y="3990"/>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5" name="Rectangle 26"/>
              <p:cNvSpPr>
                <a:spLocks noChangeArrowheads="1"/>
              </p:cNvSpPr>
              <p:nvPr/>
            </p:nvSpPr>
            <p:spPr bwMode="auto">
              <a:xfrm>
                <a:off x="48" y="413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6" name="Rectangle 27"/>
              <p:cNvSpPr>
                <a:spLocks noChangeArrowheads="1"/>
              </p:cNvSpPr>
              <p:nvPr/>
            </p:nvSpPr>
            <p:spPr bwMode="auto">
              <a:xfrm>
                <a:off x="48" y="102"/>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7" name="Rectangle 28"/>
              <p:cNvSpPr>
                <a:spLocks noChangeArrowheads="1"/>
              </p:cNvSpPr>
              <p:nvPr/>
            </p:nvSpPr>
            <p:spPr bwMode="auto">
              <a:xfrm>
                <a:off x="48" y="246"/>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8" name="Rectangle 29"/>
              <p:cNvSpPr>
                <a:spLocks noChangeArrowheads="1"/>
              </p:cNvSpPr>
              <p:nvPr/>
            </p:nvSpPr>
            <p:spPr bwMode="auto">
              <a:xfrm>
                <a:off x="48" y="391"/>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59" name="Rectangle 30"/>
              <p:cNvSpPr>
                <a:spLocks noChangeArrowheads="1"/>
              </p:cNvSpPr>
              <p:nvPr/>
            </p:nvSpPr>
            <p:spPr bwMode="auto">
              <a:xfrm>
                <a:off x="48" y="535"/>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0" name="Rectangle 31"/>
              <p:cNvSpPr>
                <a:spLocks noChangeArrowheads="1"/>
              </p:cNvSpPr>
              <p:nvPr/>
            </p:nvSpPr>
            <p:spPr bwMode="auto">
              <a:xfrm>
                <a:off x="48" y="679"/>
                <a:ext cx="96" cy="96"/>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1" name="Rectangle 32"/>
              <p:cNvSpPr>
                <a:spLocks noChangeArrowheads="1"/>
              </p:cNvSpPr>
              <p:nvPr/>
            </p:nvSpPr>
            <p:spPr bwMode="auto">
              <a:xfrm>
                <a:off x="48" y="823"/>
                <a:ext cx="96" cy="97"/>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sp>
            <p:nvSpPr>
              <p:cNvPr id="1062" name="Rectangle 33"/>
              <p:cNvSpPr>
                <a:spLocks noChangeArrowheads="1"/>
              </p:cNvSpPr>
              <p:nvPr/>
            </p:nvSpPr>
            <p:spPr bwMode="auto">
              <a:xfrm>
                <a:off x="48" y="968"/>
                <a:ext cx="96" cy="95"/>
              </a:xfrm>
              <a:prstGeom prst="rect">
                <a:avLst/>
              </a:prstGeom>
              <a:solidFill>
                <a:schemeClr val="bg1">
                  <a:alpha val="50195"/>
                </a:schemeClr>
              </a:solidFill>
              <a:ln>
                <a:noFill/>
              </a:ln>
            </p:spPr>
            <p:txBody>
              <a:bodyPr wrap="none" anchor="ct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defRPr/>
                </a:pPr>
                <a:endParaRPr lang="en-US" altLang="en-US" sz="2400" dirty="0">
                  <a:latin typeface="Calibri" panose="020F0502020204030204" pitchFamily="34" charset="0"/>
                </a:endParaRPr>
              </a:p>
            </p:txBody>
          </p:sp>
        </p:grpSp>
      </p:grpSp>
      <p:sp>
        <p:nvSpPr>
          <p:cNvPr id="1027" name="Rectangle 34"/>
          <p:cNvSpPr>
            <a:spLocks noGrp="1" noChangeArrowheads="1"/>
          </p:cNvSpPr>
          <p:nvPr>
            <p:ph type="title"/>
          </p:nvPr>
        </p:nvSpPr>
        <p:spPr bwMode="auto">
          <a:xfrm>
            <a:off x="1524000" y="609600"/>
            <a:ext cx="103632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en-US" dirty="0"/>
              <a:t>Click to edit Master title style</a:t>
            </a:r>
          </a:p>
        </p:txBody>
      </p:sp>
      <p:sp>
        <p:nvSpPr>
          <p:cNvPr id="14371" name="Rectangle 35"/>
          <p:cNvSpPr>
            <a:spLocks noGrp="1" noChangeArrowheads="1"/>
          </p:cNvSpPr>
          <p:nvPr>
            <p:ph type="dt" sz="half" idx="2"/>
          </p:nvPr>
        </p:nvSpPr>
        <p:spPr bwMode="auto">
          <a:xfrm>
            <a:off x="15240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eaLnBrk="1" hangingPunct="1">
              <a:defRPr sz="1400">
                <a:latin typeface="Calibri" panose="020F0502020204030204" pitchFamily="34" charset="0"/>
                <a:cs typeface="+mn-cs"/>
              </a:defRPr>
            </a:lvl1pPr>
          </a:lstStyle>
          <a:p>
            <a:pPr>
              <a:defRPr/>
            </a:pPr>
            <a:endParaRPr lang="en-US" dirty="0"/>
          </a:p>
        </p:txBody>
      </p:sp>
      <p:sp>
        <p:nvSpPr>
          <p:cNvPr id="14372" name="Rectangle 36"/>
          <p:cNvSpPr>
            <a:spLocks noGrp="1" noChangeArrowheads="1"/>
          </p:cNvSpPr>
          <p:nvPr>
            <p:ph type="ftr" sz="quarter" idx="3"/>
          </p:nvPr>
        </p:nvSpPr>
        <p:spPr bwMode="auto">
          <a:xfrm>
            <a:off x="4775200" y="6248400"/>
            <a:ext cx="38608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ctr" eaLnBrk="1" hangingPunct="1">
              <a:defRPr sz="1400">
                <a:latin typeface="Calibri" panose="020F0502020204030204" pitchFamily="34" charset="0"/>
                <a:cs typeface="+mn-cs"/>
              </a:defRPr>
            </a:lvl1pPr>
          </a:lstStyle>
          <a:p>
            <a:pPr>
              <a:defRPr/>
            </a:pPr>
            <a:endParaRPr lang="en-US" dirty="0"/>
          </a:p>
        </p:txBody>
      </p:sp>
      <p:sp>
        <p:nvSpPr>
          <p:cNvPr id="14373" name="Rectangle 37"/>
          <p:cNvSpPr>
            <a:spLocks noGrp="1" noChangeArrowheads="1"/>
          </p:cNvSpPr>
          <p:nvPr>
            <p:ph type="sldNum" sz="quarter" idx="4"/>
          </p:nvPr>
        </p:nvSpPr>
        <p:spPr bwMode="auto">
          <a:xfrm>
            <a:off x="9347200" y="6248400"/>
            <a:ext cx="2540000" cy="4572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lvl1pPr algn="r">
              <a:defRPr sz="1400">
                <a:latin typeface="Calibri" panose="020F0502020204030204" pitchFamily="34" charset="0"/>
              </a:defRPr>
            </a:lvl1pPr>
          </a:lstStyle>
          <a:p>
            <a:fld id="{3776912B-AC69-41FE-A101-09E856C32C50}" type="slidenum">
              <a:rPr lang="en-US" altLang="en-US" smtClean="0"/>
              <a:pPr/>
              <a:t>‹#›</a:t>
            </a:fld>
            <a:endParaRPr lang="en-US" altLang="en-US" dirty="0"/>
          </a:p>
        </p:txBody>
      </p:sp>
      <p:sp>
        <p:nvSpPr>
          <p:cNvPr id="14374" name="Rectangle 38"/>
          <p:cNvSpPr>
            <a:spLocks noGrp="1" noChangeArrowheads="1"/>
          </p:cNvSpPr>
          <p:nvPr>
            <p:ph type="body" idx="1"/>
          </p:nvPr>
        </p:nvSpPr>
        <p:spPr bwMode="auto">
          <a:xfrm>
            <a:off x="1559984" y="1946275"/>
            <a:ext cx="103632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Tree>
    <p:extLst>
      <p:ext uri="{BB962C8B-B14F-4D97-AF65-F5344CB8AC3E}">
        <p14:creationId xmlns:p14="http://schemas.microsoft.com/office/powerpoint/2010/main" val="3289883984"/>
      </p:ext>
    </p:extLst>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 id="2147483720" r:id="rId12"/>
    <p:sldLayoutId id="2147483721" r:id="rId13"/>
    <p:sldLayoutId id="2147483722" r:id="rId14"/>
  </p:sldLayoutIdLst>
  <p:transition/>
  <p:txStyles>
    <p:titleStyle>
      <a:lvl1pPr algn="l" rtl="0" eaLnBrk="0" fontAlgn="base" hangingPunct="0">
        <a:spcBef>
          <a:spcPct val="0"/>
        </a:spcBef>
        <a:spcAft>
          <a:spcPct val="0"/>
        </a:spcAft>
        <a:defRPr sz="4400">
          <a:solidFill>
            <a:schemeClr val="tx2"/>
          </a:solidFill>
          <a:latin typeface="Calibri" panose="020F0502020204030204" pitchFamily="34" charset="0"/>
          <a:ea typeface="+mj-ea"/>
          <a:cs typeface="+mj-cs"/>
        </a:defRPr>
      </a:lvl1pPr>
      <a:lvl2pPr algn="l" rtl="0" eaLnBrk="0" fontAlgn="base" hangingPunct="0">
        <a:spcBef>
          <a:spcPct val="0"/>
        </a:spcBef>
        <a:spcAft>
          <a:spcPct val="0"/>
        </a:spcAft>
        <a:defRPr sz="4400">
          <a:solidFill>
            <a:schemeClr val="tx2"/>
          </a:solidFill>
          <a:latin typeface="Times New Roman" pitchFamily="18" charset="0"/>
        </a:defRPr>
      </a:lvl2pPr>
      <a:lvl3pPr algn="l" rtl="0" eaLnBrk="0" fontAlgn="base" hangingPunct="0">
        <a:spcBef>
          <a:spcPct val="0"/>
        </a:spcBef>
        <a:spcAft>
          <a:spcPct val="0"/>
        </a:spcAft>
        <a:defRPr sz="4400">
          <a:solidFill>
            <a:schemeClr val="tx2"/>
          </a:solidFill>
          <a:latin typeface="Times New Roman" pitchFamily="18" charset="0"/>
        </a:defRPr>
      </a:lvl3pPr>
      <a:lvl4pPr algn="l" rtl="0" eaLnBrk="0" fontAlgn="base" hangingPunct="0">
        <a:spcBef>
          <a:spcPct val="0"/>
        </a:spcBef>
        <a:spcAft>
          <a:spcPct val="0"/>
        </a:spcAft>
        <a:defRPr sz="4400">
          <a:solidFill>
            <a:schemeClr val="tx2"/>
          </a:solidFill>
          <a:latin typeface="Times New Roman" pitchFamily="18" charset="0"/>
        </a:defRPr>
      </a:lvl4pPr>
      <a:lvl5pPr algn="l" rtl="0" eaLnBrk="0" fontAlgn="base" hangingPunct="0">
        <a:spcBef>
          <a:spcPct val="0"/>
        </a:spcBef>
        <a:spcAft>
          <a:spcPct val="0"/>
        </a:spcAft>
        <a:defRPr sz="4400">
          <a:solidFill>
            <a:schemeClr val="tx2"/>
          </a:solidFill>
          <a:latin typeface="Times New Roman" pitchFamily="18" charset="0"/>
        </a:defRPr>
      </a:lvl5pPr>
      <a:lvl6pPr marL="457200" algn="l" rtl="0" fontAlgn="base">
        <a:spcBef>
          <a:spcPct val="0"/>
        </a:spcBef>
        <a:spcAft>
          <a:spcPct val="0"/>
        </a:spcAft>
        <a:defRPr sz="4400">
          <a:solidFill>
            <a:schemeClr val="tx2"/>
          </a:solidFill>
          <a:latin typeface="Times New Roman" pitchFamily="18" charset="0"/>
        </a:defRPr>
      </a:lvl6pPr>
      <a:lvl7pPr marL="914400" algn="l" rtl="0" fontAlgn="base">
        <a:spcBef>
          <a:spcPct val="0"/>
        </a:spcBef>
        <a:spcAft>
          <a:spcPct val="0"/>
        </a:spcAft>
        <a:defRPr sz="4400">
          <a:solidFill>
            <a:schemeClr val="tx2"/>
          </a:solidFill>
          <a:latin typeface="Times New Roman" pitchFamily="18" charset="0"/>
        </a:defRPr>
      </a:lvl7pPr>
      <a:lvl8pPr marL="1371600" algn="l" rtl="0" fontAlgn="base">
        <a:spcBef>
          <a:spcPct val="0"/>
        </a:spcBef>
        <a:spcAft>
          <a:spcPct val="0"/>
        </a:spcAft>
        <a:defRPr sz="4400">
          <a:solidFill>
            <a:schemeClr val="tx2"/>
          </a:solidFill>
          <a:latin typeface="Times New Roman" pitchFamily="18" charset="0"/>
        </a:defRPr>
      </a:lvl8pPr>
      <a:lvl9pPr marL="1828800" algn="l" rtl="0" fontAlgn="base">
        <a:spcBef>
          <a:spcPct val="0"/>
        </a:spcBef>
        <a:spcAft>
          <a:spcPct val="0"/>
        </a:spcAft>
        <a:defRPr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tx2"/>
        </a:buClr>
        <a:buSzPct val="75000"/>
        <a:buFont typeface="Wingdings" panose="05000000000000000000" pitchFamily="2" charset="2"/>
        <a:buChar char="n"/>
        <a:defRPr sz="3200">
          <a:solidFill>
            <a:schemeClr val="tx1"/>
          </a:solidFill>
          <a:effectLst>
            <a:outerShdw blurRad="38100" dist="38100" dir="2700000" algn="tl">
              <a:srgbClr val="000000"/>
            </a:outerShdw>
          </a:effectLst>
          <a:latin typeface="Calibri" panose="020F0502020204030204" pitchFamily="34" charset="0"/>
          <a:ea typeface="+mn-ea"/>
          <a:cs typeface="+mn-cs"/>
        </a:defRPr>
      </a:lvl1pPr>
      <a:lvl2pPr marL="742950" indent="-285750" algn="l" rtl="0" eaLnBrk="0" fontAlgn="base" hangingPunct="0">
        <a:spcBef>
          <a:spcPct val="20000"/>
        </a:spcBef>
        <a:spcAft>
          <a:spcPct val="0"/>
        </a:spcAft>
        <a:buClr>
          <a:schemeClr val="folHlink"/>
        </a:buClr>
        <a:buSzPct val="60000"/>
        <a:buFont typeface="Wingdings" panose="05000000000000000000" pitchFamily="2" charset="2"/>
        <a:buChar char="u"/>
        <a:defRPr sz="3200">
          <a:solidFill>
            <a:schemeClr val="tx1"/>
          </a:solidFill>
          <a:effectLst>
            <a:outerShdw blurRad="38100" dist="38100" dir="2700000" algn="tl">
              <a:srgbClr val="000000"/>
            </a:outerShdw>
          </a:effectLst>
          <a:latin typeface="Calibri" panose="020F0502020204030204" pitchFamily="34" charset="0"/>
        </a:defRPr>
      </a:lvl2pPr>
      <a:lvl3pPr marL="1143000" indent="-228600" algn="l" rtl="0" eaLnBrk="0" fontAlgn="base" hangingPunct="0">
        <a:spcBef>
          <a:spcPct val="20000"/>
        </a:spcBef>
        <a:spcAft>
          <a:spcPct val="0"/>
        </a:spcAft>
        <a:buClr>
          <a:schemeClr val="tx2"/>
        </a:buClr>
        <a:buSzPct val="60000"/>
        <a:buFont typeface="Wingdings" panose="05000000000000000000" pitchFamily="2" charset="2"/>
        <a:buChar char="t"/>
        <a:defRPr sz="3200">
          <a:solidFill>
            <a:schemeClr val="tx1"/>
          </a:solidFill>
          <a:effectLst>
            <a:outerShdw blurRad="38100" dist="38100" dir="2700000" algn="tl">
              <a:srgbClr val="000000"/>
            </a:outerShdw>
          </a:effectLst>
          <a:latin typeface="Calibri" panose="020F0502020204030204" pitchFamily="34" charset="0"/>
        </a:defRPr>
      </a:lvl3pPr>
      <a:lvl4pPr marL="16002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4pPr>
      <a:lvl5pPr marL="2057400" indent="-228600" algn="l" rtl="0" eaLnBrk="0" fontAlgn="base" hangingPunct="0">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Calibri" panose="020F0502020204030204" pitchFamily="34" charset="0"/>
        </a:defRPr>
      </a:lvl5pPr>
      <a:lvl6pPr marL="25146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6pPr>
      <a:lvl7pPr marL="29718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7pPr>
      <a:lvl8pPr marL="34290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8pPr>
      <a:lvl9pPr marL="3886200" indent="-228600" algn="l" rtl="0" fontAlgn="base">
        <a:spcBef>
          <a:spcPct val="20000"/>
        </a:spcBef>
        <a:spcAft>
          <a:spcPct val="0"/>
        </a:spcAft>
        <a:buClr>
          <a:schemeClr val="tx1"/>
        </a:buClr>
        <a:buSzPct val="100000"/>
        <a:buChar char="–"/>
        <a:defRPr sz="3200">
          <a:solidFill>
            <a:schemeClr val="tx1"/>
          </a:solidFill>
          <a:effectLst>
            <a:outerShdw blurRad="38100" dist="38100" dir="2700000" algn="tl">
              <a:srgbClr val="000000"/>
            </a:outerShdw>
          </a:effectLst>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1.xml"/><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05.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10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0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0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5.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1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7.xml"/><Relationship Id="rId1" Type="http://schemas.openxmlformats.org/officeDocument/2006/relationships/slideLayout" Target="../slideLayouts/slideLayout2.xml"/><Relationship Id="rId6" Type="http://schemas.openxmlformats.org/officeDocument/2006/relationships/image" Target="../media/image21.png"/><Relationship Id="rId5" Type="http://schemas.microsoft.com/office/2007/relationships/hdphoto" Target="../media/hdphoto2.wdp"/><Relationship Id="rId4" Type="http://schemas.openxmlformats.org/officeDocument/2006/relationships/image" Target="../media/image11.png"/></Relationships>
</file>

<file path=ppt/slides/_rels/slide1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7.xml"/></Relationships>
</file>

<file path=ppt/slides/_rels/slide1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xml"/><Relationship Id="rId1" Type="http://schemas.openxmlformats.org/officeDocument/2006/relationships/slideLayout" Target="../slideLayouts/slideLayout2.xml"/><Relationship Id="rId5" Type="http://schemas.microsoft.com/office/2007/relationships/hdphoto" Target="../media/hdphoto2.wdp"/><Relationship Id="rId4" Type="http://schemas.openxmlformats.org/officeDocument/2006/relationships/image" Target="../media/image11.png"/></Relationships>
</file>

<file path=ppt/slides/_rels/slide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7.xml"/></Relationships>
</file>

<file path=ppt/slides/_rels/slide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2.xml"/></Relationships>
</file>

<file path=ppt/slides/_rels/slide55.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7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7.xml"/></Relationships>
</file>

<file path=ppt/slides/_rels/slide87.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2.xml"/></Relationships>
</file>

<file path=ppt/slides/_rels/slide8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8.png"/><Relationship Id="rId1" Type="http://schemas.openxmlformats.org/officeDocument/2006/relationships/slideLayout" Target="../slideLayouts/slideLayout12.xml"/></Relationships>
</file>

<file path=ppt/slides/_rels/slide9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image" Target="../media/image19.jpe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png"/><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8D3C6EE-A469-2D17-2340-D00F22FD232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3419624" y="5410200"/>
            <a:ext cx="5352752" cy="1374774"/>
          </a:xfrm>
          <a:prstGeom prst="rect">
            <a:avLst/>
          </a:prstGeom>
        </p:spPr>
      </p:pic>
      <p:pic>
        <p:nvPicPr>
          <p:cNvPr id="3" name="Picture 2" descr="A picture containing text, book&#10;&#10;Description automatically generated">
            <a:extLst>
              <a:ext uri="{FF2B5EF4-FFF2-40B4-BE49-F238E27FC236}">
                <a16:creationId xmlns:a16="http://schemas.microsoft.com/office/drawing/2014/main" id="{2DCDF2B8-5470-227C-31DD-24831E2494AE}"/>
              </a:ext>
            </a:extLst>
          </p:cNvPr>
          <p:cNvPicPr>
            <a:picLocks noChangeAspect="1"/>
          </p:cNvPicPr>
          <p:nvPr/>
        </p:nvPicPr>
        <p:blipFill>
          <a:blip r:embed="rId3">
            <a:extLst>
              <a:ext uri="{BEBA8EAE-BF5A-486C-A8C5-ECC9F3942E4B}">
                <a14:imgProps xmlns:a14="http://schemas.microsoft.com/office/drawing/2010/main">
                  <a14:imgLayer r:embed="rId4">
                    <a14:imgEffect>
                      <a14:saturation sat="66000"/>
                    </a14:imgEffect>
                  </a14:imgLayer>
                </a14:imgProps>
              </a:ext>
              <a:ext uri="{28A0092B-C50C-407E-A947-70E740481C1C}">
                <a14:useLocalDpi xmlns:a14="http://schemas.microsoft.com/office/drawing/2010/main" val="0"/>
              </a:ext>
            </a:extLst>
          </a:blip>
          <a:stretch>
            <a:fillRect/>
          </a:stretch>
        </p:blipFill>
        <p:spPr>
          <a:xfrm>
            <a:off x="2837284" y="609600"/>
            <a:ext cx="6517433" cy="45720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Persecution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Instigator (1a)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To the high priest (1b)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Request for letters (2a)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plan (2b)</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66323937"/>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147130"/>
            <a:ext cx="8458200" cy="237744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Lydda (32-35)</a:t>
            </a:r>
          </a:p>
          <a:p>
            <a:pPr marL="457200" lvl="1" indent="-457200">
              <a:lnSpc>
                <a:spcPct val="100000"/>
              </a:lnSpc>
              <a:spcBef>
                <a:spcPts val="0"/>
              </a:spcBef>
              <a:spcAft>
                <a:spcPts val="3600"/>
              </a:spcAft>
              <a:buClr>
                <a:srgbClr val="CC66FF"/>
              </a:buClr>
              <a:buSzPct val="100000"/>
              <a:buFont typeface="+mj-lt"/>
              <a:buAutoNum type="alphaUcPeriod" startAt="2"/>
              <a:defRPr/>
            </a:pPr>
            <a:r>
              <a:rPr lang="en-US" sz="3200" dirty="0">
                <a:effectLst>
                  <a:outerShdw blurRad="38100" dist="38100" dir="2700000" algn="tl">
                    <a:srgbClr val="000000">
                      <a:alpha val="43137"/>
                    </a:srgbClr>
                  </a:outerShdw>
                </a:effectLst>
                <a:latin typeface="Calibri" panose="020F0502020204030204" pitchFamily="34" charset="0"/>
              </a:rPr>
              <a:t>Joppa (36-43)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9:32-43</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12966437"/>
      </p:ext>
    </p:extLst>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147130"/>
            <a:ext cx="8458200" cy="237744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Lydda (32-35)</a:t>
            </a:r>
          </a:p>
          <a:p>
            <a:pPr marL="457200" lvl="1" indent="-457200">
              <a:lnSpc>
                <a:spcPct val="100000"/>
              </a:lnSpc>
              <a:spcBef>
                <a:spcPts val="0"/>
              </a:spcBef>
              <a:spcAft>
                <a:spcPts val="3600"/>
              </a:spcAft>
              <a:buClr>
                <a:srgbClr val="CC66FF"/>
              </a:buClr>
              <a:buSzPct val="100000"/>
              <a:buFont typeface="+mj-lt"/>
              <a:buAutoNum type="alphaUcPeriod" startAt="2"/>
              <a:defRPr/>
            </a:pPr>
            <a:r>
              <a:rPr lang="en-US" sz="3200" dirty="0">
                <a:effectLst>
                  <a:outerShdw blurRad="38100" dist="38100" dir="2700000" algn="tl">
                    <a:srgbClr val="000000">
                      <a:alpha val="43137"/>
                    </a:srgbClr>
                  </a:outerShdw>
                </a:effectLst>
                <a:latin typeface="Calibri" panose="020F0502020204030204" pitchFamily="34" charset="0"/>
              </a:rPr>
              <a:t>Joppa (36-43)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9:32-43</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7981606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Lydda</a:t>
            </a:r>
          </a:p>
        </p:txBody>
      </p:sp>
      <p:sp>
        <p:nvSpPr>
          <p:cNvPr id="161795" name="Rectangle 3"/>
          <p:cNvSpPr>
            <a:spLocks noGrp="1" noChangeArrowheads="1"/>
          </p:cNvSpPr>
          <p:nvPr>
            <p:ph type="body" idx="1"/>
          </p:nvPr>
        </p:nvSpPr>
        <p:spPr>
          <a:xfrm>
            <a:off x="838200" y="2147130"/>
            <a:ext cx="7086600" cy="2653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Aeneas’ healing (33-34)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63225302"/>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Lydda</a:t>
            </a:r>
          </a:p>
        </p:txBody>
      </p:sp>
      <p:sp>
        <p:nvSpPr>
          <p:cNvPr id="161795" name="Rectangle 3"/>
          <p:cNvSpPr>
            <a:spLocks noGrp="1" noChangeArrowheads="1"/>
          </p:cNvSpPr>
          <p:nvPr>
            <p:ph type="body" idx="1"/>
          </p:nvPr>
        </p:nvSpPr>
        <p:spPr>
          <a:xfrm>
            <a:off x="838200" y="2147130"/>
            <a:ext cx="7086600" cy="2653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Aeneas’ healing (33-34)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660926020"/>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5867399" y="3657599"/>
            <a:ext cx="762001" cy="457201"/>
          </a:xfrm>
          <a:prstGeom prst="rect">
            <a:avLst/>
          </a:prstGeom>
        </p:spPr>
      </p:pic>
    </p:spTree>
    <p:extLst>
      <p:ext uri="{BB962C8B-B14F-4D97-AF65-F5344CB8AC3E}">
        <p14:creationId xmlns:p14="http://schemas.microsoft.com/office/powerpoint/2010/main" val="4000079571"/>
      </p:ext>
    </p:extLst>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1985501944"/>
      </p:ext>
    </p:extLst>
  </p:cSld>
  <p:clrMapOvr>
    <a:masterClrMapping/>
  </p:clrMapOvr>
  <p:transition/>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E68C5-ED1E-F7C1-0F4D-FE08F3DA16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5181600"/>
          </a:xfrm>
        </p:spPr>
        <p:txBody>
          <a:bodyPr/>
          <a:lstStyle/>
          <a:p>
            <a:pPr marL="0" indent="0" algn="ctr" defTabSz="457200" eaLnBrk="0" hangingPunct="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8:3-4; 11:19</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t>
            </a:r>
            <a:r>
              <a:rPr lang="en-US" sz="3400" baseline="30000" dirty="0">
                <a:effectLst/>
              </a:rPr>
              <a:t>3 </a:t>
            </a:r>
            <a:r>
              <a:rPr lang="en-US" sz="3400" dirty="0">
                <a:effectLst>
                  <a:outerShdw blurRad="38100" dist="38100" dir="2700000" algn="tl">
                    <a:srgbClr val="000000">
                      <a:alpha val="43137"/>
                    </a:srgbClr>
                  </a:outerShdw>
                </a:effectLst>
              </a:rPr>
              <a:t>But </a:t>
            </a:r>
            <a:r>
              <a:rPr lang="en-US" sz="3400" b="1" u="sng" dirty="0">
                <a:solidFill>
                  <a:srgbClr val="FFFFCC"/>
                </a:solidFill>
                <a:effectLst>
                  <a:outerShdw blurRad="38100" dist="38100" dir="2700000" algn="tl">
                    <a:srgbClr val="000000">
                      <a:alpha val="43137"/>
                    </a:srgbClr>
                  </a:outerShdw>
                </a:effectLst>
              </a:rPr>
              <a:t>Saul</a:t>
            </a:r>
            <a:r>
              <a:rPr lang="en-US" sz="3400" dirty="0">
                <a:effectLst>
                  <a:outerShdw blurRad="38100" dist="38100" dir="2700000" algn="tl">
                    <a:srgbClr val="000000">
                      <a:alpha val="43137"/>
                    </a:srgbClr>
                  </a:outerShdw>
                </a:effectLst>
              </a:rPr>
              <a:t> began ravaging the church, entering house after house, and dragging off men and women, he would put them in prison. </a:t>
            </a:r>
            <a:r>
              <a:rPr lang="en-US" sz="3400" baseline="30000" dirty="0">
                <a:effectLst/>
              </a:rPr>
              <a:t>4</a:t>
            </a:r>
            <a:r>
              <a:rPr lang="en-US" sz="3400" dirty="0">
                <a:effectLst>
                  <a:outerShdw blurRad="38100" dist="38100" dir="2700000" algn="tl">
                    <a:srgbClr val="000000">
                      <a:alpha val="43137"/>
                    </a:srgbClr>
                  </a:outerShdw>
                </a:effectLst>
              </a:rPr>
              <a:t> Therefore, those who had been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went about preaching the word…</a:t>
            </a:r>
            <a:r>
              <a:rPr lang="en-US" sz="3400" baseline="30000" dirty="0">
                <a:effectLst/>
              </a:rPr>
              <a:t>19 </a:t>
            </a:r>
            <a:r>
              <a:rPr lang="en-US" sz="3400" dirty="0">
                <a:effectLst>
                  <a:outerShdw blurRad="38100" dist="38100" dir="2700000" algn="tl">
                    <a:srgbClr val="000000">
                      <a:alpha val="43137"/>
                    </a:srgbClr>
                  </a:outerShdw>
                </a:effectLst>
              </a:rPr>
              <a:t>So then those who were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2490221536"/>
      </p:ext>
    </p:extLst>
  </p:cSld>
  <p:clrMapOvr>
    <a:masterClrMapping/>
  </p:clrMapOvr>
  <p:transition/>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Lydda</a:t>
            </a:r>
          </a:p>
        </p:txBody>
      </p:sp>
      <p:sp>
        <p:nvSpPr>
          <p:cNvPr id="161795" name="Rectangle 3"/>
          <p:cNvSpPr>
            <a:spLocks noGrp="1" noChangeArrowheads="1"/>
          </p:cNvSpPr>
          <p:nvPr>
            <p:ph type="body" idx="1"/>
          </p:nvPr>
        </p:nvSpPr>
        <p:spPr>
          <a:xfrm>
            <a:off x="838200" y="2147130"/>
            <a:ext cx="7086600" cy="2653469"/>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Aeneas’ healing (33-34)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589994319"/>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9:33-34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Aeneas’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Aeneas introduced (33)</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(34)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94563353"/>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9:33-34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Aeneas’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Aeneas introduced (33)</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(34)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2193680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Persecution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Instigator (1a)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To the high priest (1b)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Request for letters (2a)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plan (2b)</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58399676"/>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9:33-34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Aeneas’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Aeneas introduced (33)</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(34)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46598730"/>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9:32-35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Lydda</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Aeneas’ healing (33-34)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Word spreads (35)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19796156"/>
      </p:ext>
    </p:extLst>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2147130"/>
            <a:ext cx="8458200" cy="2377441"/>
          </a:xfrm>
        </p:spPr>
        <p:txBody>
          <a:bodyPr/>
          <a:lstStyle/>
          <a:p>
            <a:pPr marL="457200" lvl="1" indent="-457200" eaLnBrk="1" hangingPunct="1">
              <a:lnSpc>
                <a:spcPct val="100000"/>
              </a:lnSpc>
              <a:spcBef>
                <a:spcPts val="0"/>
              </a:spcBef>
              <a:spcAft>
                <a:spcPts val="36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Lydda (32-35)</a:t>
            </a:r>
          </a:p>
          <a:p>
            <a:pPr marL="457200" lvl="1" indent="-457200">
              <a:lnSpc>
                <a:spcPct val="100000"/>
              </a:lnSpc>
              <a:spcBef>
                <a:spcPts val="0"/>
              </a:spcBef>
              <a:spcAft>
                <a:spcPts val="3600"/>
              </a:spcAft>
              <a:buClr>
                <a:srgbClr val="CC66FF"/>
              </a:buClr>
              <a:buSzPct val="100000"/>
              <a:buFont typeface="+mj-lt"/>
              <a:buAutoNum type="alphaUcPeriod" startAt="2"/>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Joppa (36-43)</a:t>
            </a: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II. Peter</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9:32-43</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9040291"/>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28834118"/>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97083733"/>
      </p:ext>
    </p:extLst>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4876800" y="3048000"/>
            <a:ext cx="762000" cy="381000"/>
          </a:xfrm>
          <a:prstGeom prst="rect">
            <a:avLst/>
          </a:prstGeom>
        </p:spPr>
      </p:pic>
    </p:spTree>
    <p:extLst>
      <p:ext uri="{BB962C8B-B14F-4D97-AF65-F5344CB8AC3E}">
        <p14:creationId xmlns:p14="http://schemas.microsoft.com/office/powerpoint/2010/main" val="3235745654"/>
      </p:ext>
    </p:extLst>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16792472"/>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4467653"/>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5867399" y="3657599"/>
            <a:ext cx="762001" cy="457201"/>
          </a:xfrm>
          <a:prstGeom prst="rect">
            <a:avLst/>
          </a:prstGeom>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4876800" y="3048000"/>
            <a:ext cx="762000" cy="381000"/>
          </a:xfrm>
          <a:prstGeom prst="rect">
            <a:avLst/>
          </a:prstGeom>
        </p:spPr>
      </p:pic>
    </p:spTree>
    <p:extLst>
      <p:ext uri="{BB962C8B-B14F-4D97-AF65-F5344CB8AC3E}">
        <p14:creationId xmlns:p14="http://schemas.microsoft.com/office/powerpoint/2010/main" val="3217066941"/>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77058843"/>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Persecution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Instigator (1a)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To the high priest (1b)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Request for letters (2a)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plan (2b)</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37197304"/>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26411801"/>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9:40-41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Miracle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Isolation (40a)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Resuscitation (40b-41)</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7401963"/>
      </p:ext>
    </p:extLst>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9:40-41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Miracle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Isolation (40a)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Resuscitation (40b-41)</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64141547"/>
      </p:ext>
    </p:extLst>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9:40-41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Miracle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Isolation (40a)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Resuscitation (40b-41)</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05954205"/>
      </p:ext>
    </p:extLst>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371600"/>
            <a:ext cx="10972800" cy="2209800"/>
          </a:xfrm>
        </p:spPr>
        <p:txBody>
          <a:bodyPr/>
          <a:lstStyle/>
          <a:p>
            <a:pPr marL="0" indent="0" algn="just">
              <a:lnSpc>
                <a:spcPct val="100000"/>
              </a:lnSpc>
              <a:spcBef>
                <a:spcPts val="0"/>
              </a:spcBef>
              <a:spcAft>
                <a:spcPts val="0"/>
              </a:spcAft>
              <a:buNone/>
            </a:pPr>
            <a:r>
              <a:rPr lang="en-US" sz="3200" dirty="0">
                <a:effectLst>
                  <a:outerShdw blurRad="38100" dist="38100" dir="2700000" algn="tl">
                    <a:srgbClr val="000000">
                      <a:alpha val="43137"/>
                    </a:srgbClr>
                  </a:outerShdw>
                </a:effectLst>
              </a:rPr>
              <a:t>“Again, it should be noted that while other believers were around, none of them performed the miracle. In Acts, only the apostles and their [de]legates (Acts 6:8; 8:6) perform signs and wonders.”</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224</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pic>
        <p:nvPicPr>
          <p:cNvPr id="2" name="Picture 1">
            <a:extLst>
              <a:ext uri="{FF2B5EF4-FFF2-40B4-BE49-F238E27FC236}">
                <a16:creationId xmlns:a16="http://schemas.microsoft.com/office/drawing/2014/main" id="{8C530380-5823-7FD1-C32E-63D1C5D6D03E}"/>
              </a:ext>
            </a:extLst>
          </p:cNvPr>
          <p:cNvPicPr>
            <a:picLocks noChangeAspect="1"/>
          </p:cNvPicPr>
          <p:nvPr/>
        </p:nvPicPr>
        <p:blipFill>
          <a:blip r:embed="rId6"/>
          <a:stretch>
            <a:fillRect/>
          </a:stretch>
        </p:blipFill>
        <p:spPr>
          <a:xfrm>
            <a:off x="3694642" y="3810000"/>
            <a:ext cx="4802717" cy="2743200"/>
          </a:xfrm>
          <a:prstGeom prst="rect">
            <a:avLst/>
          </a:prstGeom>
          <a:solidFill>
            <a:srgbClr val="FFFFFF">
              <a:shade val="85000"/>
            </a:srgbClr>
          </a:solidFill>
          <a:ln w="381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2421730623"/>
      </p:ext>
    </p:extLst>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0176778"/>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a:extLst>
              <a:ext uri="{FF2B5EF4-FFF2-40B4-BE49-F238E27FC236}">
                <a16:creationId xmlns:a16="http://schemas.microsoft.com/office/drawing/2014/main" id="{3DD2A88D-A347-4000-8512-01EE1A31668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850273" y="228600"/>
            <a:ext cx="849145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972332335"/>
      </p:ext>
    </p:extLst>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9:36-43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Joppa</a:t>
            </a:r>
          </a:p>
        </p:txBody>
      </p:sp>
      <p:sp>
        <p:nvSpPr>
          <p:cNvPr id="161795" name="Rectangle 3"/>
          <p:cNvSpPr>
            <a:spLocks noGrp="1" noChangeArrowheads="1"/>
          </p:cNvSpPr>
          <p:nvPr>
            <p:ph type="body" idx="1"/>
          </p:nvPr>
        </p:nvSpPr>
        <p:spPr>
          <a:xfrm>
            <a:off x="838200" y="1295400"/>
            <a:ext cx="7086600" cy="5410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Place (36)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Dorcas’ death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fetched (38)</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Peter &amp; mourners’ responses (39)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Miracle (40-41)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Word spreads (42)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Peter stays at Tanner’s home (43) </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21464069"/>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0050" name="Title 1"/>
          <p:cNvSpPr>
            <a:spLocks noGrp="1"/>
          </p:cNvSpPr>
          <p:nvPr>
            <p:ph type="title" idx="4294967295"/>
          </p:nvPr>
        </p:nvSpPr>
        <p:spPr>
          <a:xfrm>
            <a:off x="2209800" y="2857500"/>
            <a:ext cx="7772400" cy="1143000"/>
          </a:xfrm>
        </p:spPr>
        <p:txBody>
          <a:bodyPr/>
          <a:lstStyle/>
          <a:p>
            <a:pPr algn="ctr"/>
            <a:r>
              <a:rPr lang="en-US" altLang="en-US" sz="6000" dirty="0">
                <a:solidFill>
                  <a:srgbClr val="00FFFF"/>
                </a:solidFill>
                <a:effectLst>
                  <a:outerShdw blurRad="38100" dist="38100" dir="2700000" algn="tl">
                    <a:srgbClr val="000000">
                      <a:alpha val="43137"/>
                    </a:srgbClr>
                  </a:outerShdw>
                </a:effectLst>
                <a:latin typeface="Calibri" panose="020F0502020204030204" pitchFamily="34" charset="0"/>
              </a:rPr>
              <a:t>Conclusion</a:t>
            </a:r>
          </a:p>
        </p:txBody>
      </p:sp>
    </p:spTree>
    <p:extLst>
      <p:ext uri="{BB962C8B-B14F-4D97-AF65-F5344CB8AC3E}">
        <p14:creationId xmlns:p14="http://schemas.microsoft.com/office/powerpoint/2010/main" val="424660203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9:1-43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Conversion</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Saul (9:1-31)</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(Acts 9:32-43)</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516823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753600" y="3886200"/>
            <a:ext cx="781637"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8E6E1F13-FA45-5D35-60A8-6785FCD5571F}"/>
              </a:ext>
            </a:extLst>
          </p:cNvPr>
          <p:cNvSpPr>
            <a:spLocks noChangeArrowheads="1"/>
          </p:cNvSpPr>
          <p:nvPr/>
        </p:nvSpPr>
        <p:spPr bwMode="auto">
          <a:xfrm>
            <a:off x="9144000" y="46482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882418372"/>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BBE68C5-ED1E-F7C1-0F4D-FE08F3DA165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27650" name="Rectangle 3"/>
          <p:cNvSpPr>
            <a:spLocks noGrp="1"/>
          </p:cNvSpPr>
          <p:nvPr>
            <p:ph type="body" idx="4294967295"/>
          </p:nvPr>
        </p:nvSpPr>
        <p:spPr>
          <a:xfrm>
            <a:off x="609600" y="0"/>
            <a:ext cx="10972800" cy="5181600"/>
          </a:xfrm>
        </p:spPr>
        <p:txBody>
          <a:bodyPr/>
          <a:lstStyle/>
          <a:p>
            <a:pPr marL="0" indent="0" algn="ctr" defTabSz="457200" eaLnBrk="0" hangingPunct="0">
              <a:lnSpc>
                <a:spcPct val="100000"/>
              </a:lnSpc>
              <a:spcBef>
                <a:spcPct val="0"/>
              </a:spcBef>
              <a:spcAft>
                <a:spcPts val="1200"/>
              </a:spcAft>
              <a:buNone/>
              <a:defRPr/>
            </a:pPr>
            <a:r>
              <a:rPr lang="en-US" sz="4000" dirty="0">
                <a:solidFill>
                  <a:srgbClr val="00FFFF"/>
                </a:solidFill>
                <a:effectLst>
                  <a:outerShdw blurRad="38100" dist="38100" dir="2700000" algn="tl">
                    <a:srgbClr val="000000"/>
                  </a:outerShdw>
                </a:effectLst>
                <a:latin typeface="Calibri" panose="020F0502020204030204" pitchFamily="34" charset="0"/>
                <a:ea typeface="+mj-ea"/>
                <a:cs typeface="Calibri" panose="020F0502020204030204" pitchFamily="34" charset="0"/>
              </a:rPr>
              <a:t>Acts 8:3-4; 11:19</a:t>
            </a:r>
          </a:p>
          <a:p>
            <a:pPr marL="0" indent="0" algn="just">
              <a:lnSpc>
                <a:spcPct val="100000"/>
              </a:lnSpc>
              <a:spcBef>
                <a:spcPts val="0"/>
              </a:spcBef>
              <a:buNone/>
            </a:pPr>
            <a:r>
              <a:rPr lang="en-US" sz="3400" dirty="0">
                <a:effectLst>
                  <a:outerShdw blurRad="38100" dist="38100" dir="2700000" algn="tl">
                    <a:srgbClr val="000000">
                      <a:alpha val="43137"/>
                    </a:srgbClr>
                  </a:outerShdw>
                </a:effectLst>
              </a:rPr>
              <a:t>“</a:t>
            </a:r>
            <a:r>
              <a:rPr lang="en-US" sz="3400" baseline="30000" dirty="0">
                <a:effectLst/>
              </a:rPr>
              <a:t>3 </a:t>
            </a:r>
            <a:r>
              <a:rPr lang="en-US" sz="3400" dirty="0">
                <a:effectLst>
                  <a:outerShdw blurRad="38100" dist="38100" dir="2700000" algn="tl">
                    <a:srgbClr val="000000">
                      <a:alpha val="43137"/>
                    </a:srgbClr>
                  </a:outerShdw>
                </a:effectLst>
              </a:rPr>
              <a:t>But </a:t>
            </a:r>
            <a:r>
              <a:rPr lang="en-US" sz="3400" b="1" u="sng" dirty="0">
                <a:solidFill>
                  <a:srgbClr val="FFFFCC"/>
                </a:solidFill>
                <a:effectLst>
                  <a:outerShdw blurRad="38100" dist="38100" dir="2700000" algn="tl">
                    <a:srgbClr val="000000">
                      <a:alpha val="43137"/>
                    </a:srgbClr>
                  </a:outerShdw>
                </a:effectLst>
              </a:rPr>
              <a:t>Saul</a:t>
            </a:r>
            <a:r>
              <a:rPr lang="en-US" sz="3400" dirty="0">
                <a:effectLst>
                  <a:outerShdw blurRad="38100" dist="38100" dir="2700000" algn="tl">
                    <a:srgbClr val="000000">
                      <a:alpha val="43137"/>
                    </a:srgbClr>
                  </a:outerShdw>
                </a:effectLst>
              </a:rPr>
              <a:t> began ravaging the church, entering house after house, and dragging off men and women, he would put them in prison. </a:t>
            </a:r>
            <a:r>
              <a:rPr lang="en-US" sz="3400" baseline="30000" dirty="0">
                <a:effectLst/>
              </a:rPr>
              <a:t>4</a:t>
            </a:r>
            <a:r>
              <a:rPr lang="en-US" sz="3400" dirty="0">
                <a:effectLst>
                  <a:outerShdw blurRad="38100" dist="38100" dir="2700000" algn="tl">
                    <a:srgbClr val="000000">
                      <a:alpha val="43137"/>
                    </a:srgbClr>
                  </a:outerShdw>
                </a:effectLst>
              </a:rPr>
              <a:t> Therefore, those who had been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went about preaching the word…</a:t>
            </a:r>
            <a:r>
              <a:rPr lang="en-US" sz="3400" baseline="30000" dirty="0">
                <a:effectLst/>
              </a:rPr>
              <a:t>19 </a:t>
            </a:r>
            <a:r>
              <a:rPr lang="en-US" sz="3400" dirty="0">
                <a:effectLst>
                  <a:outerShdw blurRad="38100" dist="38100" dir="2700000" algn="tl">
                    <a:srgbClr val="000000">
                      <a:alpha val="43137"/>
                    </a:srgbClr>
                  </a:outerShdw>
                </a:effectLst>
              </a:rPr>
              <a:t>So then those who were </a:t>
            </a:r>
            <a:r>
              <a:rPr lang="en-US" sz="3400" b="1" u="sng" dirty="0">
                <a:solidFill>
                  <a:srgbClr val="FFFFCC"/>
                </a:solidFill>
                <a:effectLst>
                  <a:outerShdw blurRad="38100" dist="38100" dir="2700000" algn="tl">
                    <a:srgbClr val="000000">
                      <a:alpha val="43137"/>
                    </a:srgbClr>
                  </a:outerShdw>
                </a:effectLst>
              </a:rPr>
              <a:t>scattered</a:t>
            </a:r>
            <a:r>
              <a:rPr lang="en-US" sz="3400" dirty="0">
                <a:effectLst>
                  <a:outerShdw blurRad="38100" dist="38100" dir="2700000" algn="tl">
                    <a:srgbClr val="000000">
                      <a:alpha val="43137"/>
                    </a:srgbClr>
                  </a:outerShdw>
                </a:effectLst>
              </a:rPr>
              <a:t> because of the persecution that occurred in connection with Stephen made their way to Phoenicia and Cyprus and Antioch, speaking the word to no one except to Jews alone.”</a:t>
            </a:r>
          </a:p>
        </p:txBody>
      </p:sp>
    </p:spTree>
    <p:extLst>
      <p:ext uri="{BB962C8B-B14F-4D97-AF65-F5344CB8AC3E}">
        <p14:creationId xmlns:p14="http://schemas.microsoft.com/office/powerpoint/2010/main" val="166758029"/>
      </p:ext>
    </p:extLst>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Persecution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Instigator (1a)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To the high priest (1b)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Request for letters (2a)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plan (2b)</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102799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Oval 7">
            <a:extLst>
              <a:ext uri="{FF2B5EF4-FFF2-40B4-BE49-F238E27FC236}">
                <a16:creationId xmlns:a16="http://schemas.microsoft.com/office/drawing/2014/main" id="{CB12F18B-411A-A58E-CF30-E3100A788CA7}"/>
              </a:ext>
            </a:extLst>
          </p:cNvPr>
          <p:cNvSpPr>
            <a:spLocks noChangeArrowheads="1"/>
          </p:cNvSpPr>
          <p:nvPr/>
        </p:nvSpPr>
        <p:spPr bwMode="auto">
          <a:xfrm>
            <a:off x="9601200" y="2971800"/>
            <a:ext cx="781636" cy="228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009824225"/>
      </p:ext>
    </p:extLst>
  </p:cSld>
  <p:clrMapOvr>
    <a:masterClrMapping/>
  </p:clrMapOvr>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753600" y="3886200"/>
            <a:ext cx="781637"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8E6E1F13-FA45-5D35-60A8-6785FCD5571F}"/>
              </a:ext>
            </a:extLst>
          </p:cNvPr>
          <p:cNvSpPr>
            <a:spLocks noChangeArrowheads="1"/>
          </p:cNvSpPr>
          <p:nvPr/>
        </p:nvSpPr>
        <p:spPr bwMode="auto">
          <a:xfrm>
            <a:off x="9144000" y="46482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289166140"/>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Revelation</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persecution (1-2)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revelation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reaction (8-9)</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485412086"/>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extLst>
      <p:ext uri="{BB962C8B-B14F-4D97-AF65-F5344CB8AC3E}">
        <p14:creationId xmlns:p14="http://schemas.microsoft.com/office/powerpoint/2010/main" val="4149134421"/>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Revelation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13716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Place (3a)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Revelation (3b)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Sound (4)</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response (5a)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self disclosure (5b)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instructions to Saul (6)</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Reaction of Saul’s companions (7)</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2802664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Revelation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13716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Place (3a)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Revelation (3b)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Sound (4)</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response (5a)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self disclosure (5b)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instructions to Saul (6)</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Reaction of Saul’s companions (7)</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57904862"/>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753600" y="3886200"/>
            <a:ext cx="781637"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8E6E1F13-FA45-5D35-60A8-6785FCD5571F}"/>
              </a:ext>
            </a:extLst>
          </p:cNvPr>
          <p:cNvSpPr>
            <a:spLocks noChangeArrowheads="1"/>
          </p:cNvSpPr>
          <p:nvPr/>
        </p:nvSpPr>
        <p:spPr bwMode="auto">
          <a:xfrm>
            <a:off x="9144000" y="46482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676333606"/>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Revelation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13716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Place (3a)</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Revelation (3b)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Sound (4)</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response (5a)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self disclosure (5b)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instructions to Saul (6)</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Reaction of Saul’s companions (7)</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2195165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2328D66-1B82-CFEB-EFDC-6A38362821E6}"/>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0" y="1"/>
            <a:ext cx="12192000" cy="6857999"/>
          </a:xfrm>
          <a:prstGeom prst="rect">
            <a:avLst/>
          </a:prstGeom>
        </p:spPr>
      </p:pic>
      <p:sp>
        <p:nvSpPr>
          <p:cNvPr id="38914" name="Rectangle 3"/>
          <p:cNvSpPr>
            <a:spLocks noChangeArrowheads="1"/>
          </p:cNvSpPr>
          <p:nvPr/>
        </p:nvSpPr>
        <p:spPr bwMode="auto">
          <a:xfrm>
            <a:off x="609600" y="1"/>
            <a:ext cx="10972800" cy="41857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sz="2400">
                <a:solidFill>
                  <a:schemeClr val="tx1"/>
                </a:solidFill>
                <a:latin typeface="Times New Roman" panose="02020603050405020304" pitchFamily="18" charset="0"/>
                <a:cs typeface="Arial" panose="020B0604020202020204" pitchFamily="34" charset="0"/>
              </a:defRPr>
            </a:lvl1pPr>
            <a:lvl2pPr marL="742950" indent="-285750">
              <a:defRPr sz="2400">
                <a:solidFill>
                  <a:schemeClr val="tx1"/>
                </a:solidFill>
                <a:latin typeface="Times New Roman" panose="02020603050405020304" pitchFamily="18" charset="0"/>
                <a:cs typeface="Arial" panose="020B0604020202020204" pitchFamily="34" charset="0"/>
              </a:defRPr>
            </a:lvl2pPr>
            <a:lvl3pPr marL="1143000" indent="-228600">
              <a:defRPr sz="2400">
                <a:solidFill>
                  <a:schemeClr val="tx1"/>
                </a:solidFill>
                <a:latin typeface="Times New Roman" panose="02020603050405020304" pitchFamily="18" charset="0"/>
                <a:cs typeface="Arial" panose="020B0604020202020204" pitchFamily="34" charset="0"/>
              </a:defRPr>
            </a:lvl3pPr>
            <a:lvl4pPr marL="1600200" indent="-228600">
              <a:defRPr sz="2400">
                <a:solidFill>
                  <a:schemeClr val="tx1"/>
                </a:solidFill>
                <a:latin typeface="Times New Roman" panose="02020603050405020304" pitchFamily="18" charset="0"/>
                <a:cs typeface="Arial" panose="020B0604020202020204" pitchFamily="34" charset="0"/>
              </a:defRPr>
            </a:lvl4pPr>
            <a:lvl5pPr marL="2057400" indent="-228600">
              <a:defRPr sz="2400">
                <a:solidFill>
                  <a:schemeClr val="tx1"/>
                </a:solidFill>
                <a:latin typeface="Times New Roman" panose="02020603050405020304" pitchFamily="18" charset="0"/>
                <a:cs typeface="Arial" panose="020B0604020202020204" pitchFamily="34" charset="0"/>
              </a:defRPr>
            </a:lvl5pPr>
            <a:lvl6pPr marL="25146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6pPr>
            <a:lvl7pPr marL="29718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7pPr>
            <a:lvl8pPr marL="34290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8pPr>
            <a:lvl9pPr marL="3886200" indent="-228600" eaLnBrk="0" fontAlgn="base" hangingPunct="0">
              <a:spcBef>
                <a:spcPct val="0"/>
              </a:spcBef>
              <a:spcAft>
                <a:spcPct val="0"/>
              </a:spcAft>
              <a:defRPr sz="2400">
                <a:solidFill>
                  <a:schemeClr val="tx1"/>
                </a:solidFill>
                <a:latin typeface="Times New Roman" panose="02020603050405020304" pitchFamily="18" charset="0"/>
                <a:cs typeface="Arial" panose="020B0604020202020204" pitchFamily="34" charset="0"/>
              </a:defRPr>
            </a:lvl9pPr>
          </a:lstStyle>
          <a:p>
            <a:pPr algn="ctr">
              <a:spcBef>
                <a:spcPts val="0"/>
              </a:spcBef>
              <a:spcAft>
                <a:spcPts val="1200"/>
              </a:spcAft>
              <a:buClr>
                <a:schemeClr val="tx2"/>
              </a:buClr>
              <a:buSzPct val="75000"/>
              <a:defRPr/>
            </a:pPr>
            <a:r>
              <a:rPr 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Genesis 1:1-3</a:t>
            </a:r>
          </a:p>
          <a:p>
            <a:pPr algn="just">
              <a:spcAft>
                <a:spcPts val="1000"/>
              </a:spcAft>
            </a:pP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In the beginning God created the heavens and the earth.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2 </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 earth was formless and void, and darkness was over the surface of the deep, and the Spirit of God was moving over the surface of the waters. </a:t>
            </a:r>
            <a:r>
              <a:rPr lang="en-US" sz="36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3</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Then God said, ‘Let there be light’; and there was light</a:t>
            </a:r>
            <a:r>
              <a:rPr lang="en-US" sz="36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1161428718"/>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4">
            <a:extLst>
              <a:ext uri="{FF2B5EF4-FFF2-40B4-BE49-F238E27FC236}">
                <a16:creationId xmlns:a16="http://schemas.microsoft.com/office/drawing/2014/main" id="{076CC010-4E2D-4688-A0C6-D687EFD18E7E}"/>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2" name="Rectangle 1">
            <a:extLst>
              <a:ext uri="{FF2B5EF4-FFF2-40B4-BE49-F238E27FC236}">
                <a16:creationId xmlns:a16="http://schemas.microsoft.com/office/drawing/2014/main" id="{F92072D4-F772-0078-9E30-808E6BCBF4F1}"/>
              </a:ext>
            </a:extLst>
          </p:cNvPr>
          <p:cNvSpPr>
            <a:spLocks noChangeArrowheads="1"/>
          </p:cNvSpPr>
          <p:nvPr/>
        </p:nvSpPr>
        <p:spPr bwMode="auto">
          <a:xfrm>
            <a:off x="609600" y="0"/>
            <a:ext cx="10972800" cy="2523768"/>
          </a:xfrm>
          <a:prstGeom prst="rect">
            <a:avLst/>
          </a:prstGeom>
          <a:noFill/>
          <a:ln w="28575">
            <a:noFill/>
            <a:miter lim="800000"/>
            <a:headEnd/>
            <a:tailEnd/>
          </a:ln>
        </p:spPr>
        <p:txBody>
          <a:bodyPr wrap="square">
            <a:spAutoFit/>
          </a:bodyPr>
          <a:lstStyle/>
          <a:p>
            <a:pPr algn="ctr" defTabSz="914400" eaLnBrk="1" hangingPunct="1">
              <a:spcAft>
                <a:spcPts val="1200"/>
              </a:spcAft>
              <a:defRPr/>
            </a:pPr>
            <a:r>
              <a:rPr lang="en-US" sz="4000" dirty="0">
                <a:solidFill>
                  <a:srgbClr val="00FFFF"/>
                </a:solidFill>
                <a:effectLst>
                  <a:outerShdw blurRad="38100" dist="38100" dir="2700000" algn="tl">
                    <a:srgbClr val="000000"/>
                  </a:outerShdw>
                </a:effectLst>
                <a:cs typeface="Calibri" panose="020F0502020204030204" pitchFamily="34" charset="0"/>
              </a:rPr>
              <a:t>Genesis 1:14</a:t>
            </a:r>
          </a:p>
          <a:p>
            <a:pPr algn="just" defTabSz="914400" eaLnBrk="1" hangingPunct="1">
              <a:defRPr/>
            </a:pPr>
            <a:r>
              <a:rPr lang="en-US" sz="3600" dirty="0">
                <a:solidFill>
                  <a:srgbClr val="FFFFFF"/>
                </a:solidFill>
                <a:effectLst>
                  <a:outerShdw blurRad="38100" dist="38100" dir="2700000" algn="tl">
                    <a:srgbClr val="000000">
                      <a:alpha val="43137"/>
                    </a:srgbClr>
                  </a:outerShdw>
                </a:effectLst>
                <a:cs typeface="Arial" panose="020B0604020202020204" pitchFamily="34" charset="0"/>
              </a:rPr>
              <a:t>Then God said, “Let there be lights in the expanse of the heavens to separate the </a:t>
            </a:r>
            <a:r>
              <a:rPr lang="en-US" sz="3600" u="sng" dirty="0">
                <a:solidFill>
                  <a:srgbClr val="00FFFF"/>
                </a:solidFill>
                <a:effectLst>
                  <a:outerShdw blurRad="38100" dist="38100" dir="2700000" algn="tl">
                    <a:srgbClr val="000000"/>
                  </a:outerShdw>
                </a:effectLst>
                <a:cs typeface="Calibri" panose="020F0502020204030204" pitchFamily="34" charset="0"/>
              </a:rPr>
              <a:t>day</a:t>
            </a:r>
            <a:r>
              <a:rPr lang="en-US" sz="3600" dirty="0">
                <a:solidFill>
                  <a:srgbClr val="FFFFFF"/>
                </a:solidFill>
                <a:effectLst>
                  <a:outerShdw blurRad="38100" dist="38100" dir="2700000" algn="tl">
                    <a:srgbClr val="000000">
                      <a:alpha val="43137"/>
                    </a:srgbClr>
                  </a:outerShdw>
                </a:effectLst>
                <a:cs typeface="Arial" panose="020B0604020202020204" pitchFamily="34" charset="0"/>
              </a:rPr>
              <a:t> from the </a:t>
            </a:r>
            <a:r>
              <a:rPr lang="en-US" sz="3600" u="sng" dirty="0">
                <a:solidFill>
                  <a:srgbClr val="00FFFF"/>
                </a:solidFill>
                <a:effectLst>
                  <a:outerShdw blurRad="38100" dist="38100" dir="2700000" algn="tl">
                    <a:srgbClr val="000000"/>
                  </a:outerShdw>
                </a:effectLst>
                <a:cs typeface="Calibri" panose="020F0502020204030204" pitchFamily="34" charset="0"/>
              </a:rPr>
              <a:t>night</a:t>
            </a:r>
            <a:r>
              <a:rPr lang="en-US" sz="3600" dirty="0">
                <a:solidFill>
                  <a:srgbClr val="FFFFFF"/>
                </a:solidFill>
                <a:effectLst>
                  <a:outerShdw blurRad="38100" dist="38100" dir="2700000" algn="tl">
                    <a:srgbClr val="000000">
                      <a:alpha val="43137"/>
                    </a:srgbClr>
                  </a:outerShdw>
                </a:effectLst>
                <a:cs typeface="Arial" panose="020B0604020202020204" pitchFamily="34" charset="0"/>
              </a:rPr>
              <a:t>, and let them be for </a:t>
            </a:r>
            <a:r>
              <a:rPr lang="en-US" sz="3600" b="1" u="sng" dirty="0">
                <a:solidFill>
                  <a:srgbClr val="FFFFCC"/>
                </a:solidFill>
                <a:effectLst>
                  <a:outerShdw blurRad="38100" dist="38100" dir="2700000" algn="tl">
                    <a:srgbClr val="000000">
                      <a:alpha val="43137"/>
                    </a:srgbClr>
                  </a:outerShdw>
                </a:effectLst>
                <a:cs typeface="Arial" panose="020B0604020202020204" pitchFamily="34" charset="0"/>
              </a:rPr>
              <a:t>signs and for </a:t>
            </a:r>
            <a:r>
              <a:rPr lang="en-US" sz="3600" u="sng" dirty="0">
                <a:solidFill>
                  <a:srgbClr val="00FFFF"/>
                </a:solidFill>
                <a:effectLst>
                  <a:outerShdw blurRad="38100" dist="38100" dir="2700000" algn="tl">
                    <a:srgbClr val="000000"/>
                  </a:outerShdw>
                </a:effectLst>
                <a:cs typeface="Calibri" panose="020F0502020204030204" pitchFamily="34" charset="0"/>
              </a:rPr>
              <a:t>seasons</a:t>
            </a:r>
            <a:r>
              <a:rPr lang="en-US" sz="3600" b="1" u="sng" dirty="0">
                <a:solidFill>
                  <a:srgbClr val="FFFFCC"/>
                </a:solidFill>
                <a:effectLst>
                  <a:outerShdw blurRad="38100" dist="38100" dir="2700000" algn="tl">
                    <a:srgbClr val="000000">
                      <a:alpha val="43137"/>
                    </a:srgbClr>
                  </a:outerShdw>
                </a:effectLst>
                <a:cs typeface="Arial" panose="020B0604020202020204" pitchFamily="34" charset="0"/>
              </a:rPr>
              <a:t> and for </a:t>
            </a:r>
            <a:r>
              <a:rPr lang="en-US" sz="3600" u="sng" dirty="0">
                <a:solidFill>
                  <a:srgbClr val="00FFFF"/>
                </a:solidFill>
                <a:effectLst>
                  <a:outerShdw blurRad="38100" dist="38100" dir="2700000" algn="tl">
                    <a:srgbClr val="000000"/>
                  </a:outerShdw>
                </a:effectLst>
                <a:cs typeface="Calibri" panose="020F0502020204030204" pitchFamily="34" charset="0"/>
              </a:rPr>
              <a:t>days</a:t>
            </a:r>
            <a:r>
              <a:rPr lang="en-US" sz="3600" b="1" u="sng" dirty="0">
                <a:solidFill>
                  <a:srgbClr val="FFFFCC"/>
                </a:solidFill>
                <a:effectLst>
                  <a:outerShdw blurRad="38100" dist="38100" dir="2700000" algn="tl">
                    <a:srgbClr val="000000">
                      <a:alpha val="43137"/>
                    </a:srgbClr>
                  </a:outerShdw>
                </a:effectLst>
                <a:cs typeface="Arial" panose="020B0604020202020204" pitchFamily="34" charset="0"/>
              </a:rPr>
              <a:t> and </a:t>
            </a:r>
            <a:r>
              <a:rPr lang="en-US" sz="3600" u="sng" dirty="0">
                <a:solidFill>
                  <a:srgbClr val="00FFFF"/>
                </a:solidFill>
                <a:effectLst>
                  <a:outerShdw blurRad="38100" dist="38100" dir="2700000" algn="tl">
                    <a:srgbClr val="000000"/>
                  </a:outerShdw>
                </a:effectLst>
                <a:cs typeface="Calibri" panose="020F0502020204030204" pitchFamily="34" charset="0"/>
              </a:rPr>
              <a:t>years</a:t>
            </a:r>
            <a:r>
              <a:rPr lang="en-US" sz="3600" dirty="0">
                <a:solidFill>
                  <a:srgbClr val="FFFFFF"/>
                </a:solidFill>
                <a:effectLst>
                  <a:outerShdw blurRad="38100" dist="38100" dir="2700000" algn="tl">
                    <a:srgbClr val="000000">
                      <a:alpha val="43137"/>
                    </a:srgbClr>
                  </a:outerShdw>
                </a:effectLst>
                <a:cs typeface="Arial" panose="020B0604020202020204" pitchFamily="34" charset="0"/>
              </a:rPr>
              <a:t>.”</a:t>
            </a:r>
          </a:p>
        </p:txBody>
      </p:sp>
      <p:pic>
        <p:nvPicPr>
          <p:cNvPr id="3" name="Picture 2">
            <a:extLst>
              <a:ext uri="{FF2B5EF4-FFF2-40B4-BE49-F238E27FC236}">
                <a16:creationId xmlns:a16="http://schemas.microsoft.com/office/drawing/2014/main" id="{CD19303E-A842-7991-C4DD-88F5049A47C4}"/>
              </a:ext>
            </a:extLst>
          </p:cNvPr>
          <p:cNvPicPr>
            <a:picLocks noChangeAspect="1"/>
          </p:cNvPicPr>
          <p:nvPr/>
        </p:nvPicPr>
        <p:blipFill>
          <a:blip r:embed="rId3"/>
          <a:stretch>
            <a:fillRect/>
          </a:stretch>
        </p:blipFill>
        <p:spPr>
          <a:xfrm>
            <a:off x="4099112" y="2619375"/>
            <a:ext cx="3993776" cy="2286000"/>
          </a:xfrm>
          <a:prstGeom prst="rect">
            <a:avLst/>
          </a:prstGeom>
          <a:ln>
            <a:solidFill>
              <a:schemeClr val="tx1"/>
            </a:solidFill>
          </a:ln>
        </p:spPr>
      </p:pic>
    </p:spTree>
    <p:extLst>
      <p:ext uri="{BB962C8B-B14F-4D97-AF65-F5344CB8AC3E}">
        <p14:creationId xmlns:p14="http://schemas.microsoft.com/office/powerpoint/2010/main" val="712702511"/>
      </p:ext>
    </p:extLst>
  </p:cSld>
  <p:clrMapOvr>
    <a:masterClrMapping/>
  </p:clrMapOvr>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Revelation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13716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Place (3a)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Revelation (3b)</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Sound (4)</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response (5a)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self disclosure (5b)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instructions to Saul (6)</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Reaction of Saul’s companions (7)</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07652255"/>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Revelation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13716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Place (3a)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Revelation (3b)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Sound (4)</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response (5a)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self disclosure (5b)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instructions to Saul (6)</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Reaction of Saul’s companions (7)</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2374234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Revelation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13716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Place (3a)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Revelation (3b)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Sound (4)</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response (5a)</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Christ’s self disclosure (5b)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instructions to Saul (6)</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Reaction of Saul’s companions (7)</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64003948"/>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Revelation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13716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Place (3a)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Revelation (3b)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Sound (4)</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response (5a)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self disclosure (5b)</a:t>
            </a:r>
          </a:p>
          <a:p>
            <a:pPr marL="514350" lvl="3" indent="-514350">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Christ’s instructions to Saul (6)</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Reaction of Saul’s companions (7)</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65915384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9:1-43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Conversion</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Saul (9:1-31)</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(Acts 9:32-43)</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11360300"/>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9:3-7</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Revelation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13716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Place (3a)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Revelation (3b)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Sound (4)</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response (5a)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self disclosure (5b)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Christ’s instructions to Saul (6)</a:t>
            </a:r>
          </a:p>
          <a:p>
            <a:pPr marL="514350" lvl="3" indent="-514350" eaLnBrk="1" hangingPunct="1">
              <a:spcBef>
                <a:spcPts val="0"/>
              </a:spcBef>
              <a:spcAft>
                <a:spcPts val="24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Reaction of Saul’s companions (7)</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81929022"/>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1" name="Rectangle 3"/>
          <p:cNvSpPr>
            <a:spLocks noGrp="1" noChangeArrowheads="1"/>
          </p:cNvSpPr>
          <p:nvPr>
            <p:ph type="body" idx="1"/>
          </p:nvPr>
        </p:nvSpPr>
        <p:spPr>
          <a:xfrm>
            <a:off x="609600" y="1202463"/>
            <a:ext cx="10972800" cy="3657600"/>
          </a:xfrm>
        </p:spPr>
        <p:txBody>
          <a:bodyPr/>
          <a:lstStyle/>
          <a:p>
            <a:pPr marL="0" indent="0" algn="just">
              <a:lnSpc>
                <a:spcPct val="100000"/>
              </a:lnSpc>
              <a:spcBef>
                <a:spcPts val="0"/>
              </a:spcBef>
              <a:spcAft>
                <a:spcPts val="0"/>
              </a:spcAft>
              <a:buNone/>
            </a:pPr>
            <a:r>
              <a:rPr lang="en-US" sz="3150" dirty="0">
                <a:effectLst>
                  <a:outerShdw blurRad="38100" dist="38100" dir="2700000" algn="tl">
                    <a:srgbClr val="000000">
                      <a:alpha val="43137"/>
                    </a:srgbClr>
                  </a:outerShdw>
                </a:effectLst>
              </a:rPr>
              <a:t>“According to verse 7, the men who journeyed with Saul stood speechless. They heard the voice, but saw no one. Some claim that there is a contradiction between Acts 9:7 and Acts 22:9, which states: </a:t>
            </a:r>
            <a:r>
              <a:rPr lang="en-US" sz="3150" i="1" dirty="0">
                <a:effectLst>
                  <a:outerShdw blurRad="38100" dist="38100" dir="2700000" algn="tl">
                    <a:srgbClr val="000000">
                      <a:alpha val="43137"/>
                    </a:srgbClr>
                  </a:outerShdw>
                </a:effectLst>
              </a:rPr>
              <a:t>they heard not the voice</a:t>
            </a:r>
            <a:r>
              <a:rPr lang="en-US" sz="3150" dirty="0">
                <a:effectLst>
                  <a:outerShdw blurRad="38100" dist="38100" dir="2700000" algn="tl">
                    <a:srgbClr val="000000">
                      <a:alpha val="43137"/>
                    </a:srgbClr>
                  </a:outerShdw>
                </a:effectLst>
              </a:rPr>
              <a:t>. However, if one understands Greek, there is no contradiction. In 9:7, the word ‘voice’ (</a:t>
            </a:r>
            <a:r>
              <a:rPr lang="en-US" sz="3150" i="1" dirty="0" err="1">
                <a:effectLst>
                  <a:outerShdw blurRad="38100" dist="38100" dir="2700000" algn="tl">
                    <a:srgbClr val="000000">
                      <a:alpha val="43137"/>
                    </a:srgbClr>
                  </a:outerShdw>
                </a:effectLst>
              </a:rPr>
              <a:t>phōnēs</a:t>
            </a:r>
            <a:r>
              <a:rPr lang="en-US" sz="3150" dirty="0">
                <a:effectLst>
                  <a:outerShdw blurRad="38100" dist="38100" dir="2700000" algn="tl">
                    <a:srgbClr val="000000">
                      <a:alpha val="43137"/>
                    </a:srgbClr>
                  </a:outerShdw>
                </a:effectLst>
              </a:rPr>
              <a:t>) is used with a genitive. In 22:9, it is used with an accusative. To hear a voice with a genitive simply means ‘to hear a sound,’ but to hear it with an accusative means ‘to hear with understanding.’ The point is that Saul’s travel companions heard something, but they could not understand the words. Only Saul actually understood the articulated words.”</a:t>
            </a:r>
          </a:p>
        </p:txBody>
      </p:sp>
      <p:sp>
        <p:nvSpPr>
          <p:cNvPr id="4" name="Text Box 5"/>
          <p:cNvSpPr txBox="1">
            <a:spLocks noChangeArrowheads="1"/>
          </p:cNvSpPr>
          <p:nvPr/>
        </p:nvSpPr>
        <p:spPr bwMode="auto">
          <a:xfrm>
            <a:off x="3381375" y="228600"/>
            <a:ext cx="5429250" cy="923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lgn="ctr">
              <a:spcBef>
                <a:spcPct val="50000"/>
              </a:spcBef>
            </a:pPr>
            <a:r>
              <a:rPr lang="en-US" altLang="en-US" sz="3600" dirty="0">
                <a:solidFill>
                  <a:srgbClr val="00FFFF"/>
                </a:solidFill>
                <a:effectLst>
                  <a:outerShdw blurRad="38100" dist="38100" dir="2700000" algn="tl">
                    <a:srgbClr val="000000">
                      <a:alpha val="43137"/>
                    </a:srgbClr>
                  </a:outerShdw>
                </a:effectLst>
                <a:ea typeface="+mj-ea"/>
                <a:cs typeface="Calibri" panose="020F0502020204030204" pitchFamily="34" charset="0"/>
              </a:rPr>
              <a:t>Dr. Arnold G. Fruchtenbaum</a:t>
            </a:r>
          </a:p>
          <a:p>
            <a:pPr algn="ctr"/>
            <a:r>
              <a:rPr lang="en-US" altLang="en-US" sz="1800" i="1" dirty="0">
                <a:effectLst>
                  <a:outerShdw blurRad="38100" dist="38100" dir="2700000" algn="tl">
                    <a:srgbClr val="000000"/>
                  </a:outerShdw>
                </a:effectLst>
                <a:latin typeface="Calibri" panose="020F0502020204030204" pitchFamily="34" charset="0"/>
                <a:cs typeface="+mn-cs"/>
              </a:rPr>
              <a:t>The Book of </a:t>
            </a:r>
            <a:r>
              <a:rPr lang="en-US" altLang="en-US" i="1" dirty="0">
                <a:effectLst>
                  <a:outerShdw blurRad="38100" dist="38100" dir="2700000" algn="tl">
                    <a:srgbClr val="000000"/>
                  </a:outerShdw>
                </a:effectLst>
              </a:rPr>
              <a:t>Acts</a:t>
            </a:r>
            <a:r>
              <a:rPr lang="en-US" altLang="en-US" sz="1800" dirty="0">
                <a:effectLst>
                  <a:outerShdw blurRad="38100" dist="38100" dir="2700000" algn="tl">
                    <a:srgbClr val="000000"/>
                  </a:outerShdw>
                </a:effectLst>
                <a:latin typeface="Calibri" panose="020F0502020204030204" pitchFamily="34" charset="0"/>
                <a:cs typeface="+mn-cs"/>
              </a:rPr>
              <a:t>, 211</a:t>
            </a:r>
          </a:p>
        </p:txBody>
      </p:sp>
      <p:pic>
        <p:nvPicPr>
          <p:cNvPr id="5" name="Picture 4">
            <a:extLst>
              <a:ext uri="{FF2B5EF4-FFF2-40B4-BE49-F238E27FC236}">
                <a16:creationId xmlns:a16="http://schemas.microsoft.com/office/drawing/2014/main" id="{795B7A00-E364-4431-A644-EF24666BAF9B}"/>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9600" y="76200"/>
            <a:ext cx="684944" cy="914400"/>
          </a:xfrm>
          <a:prstGeom prst="rect">
            <a:avLst/>
          </a:prstGeom>
          <a:ln>
            <a:solidFill>
              <a:schemeClr val="tx1"/>
            </a:solidFill>
          </a:ln>
        </p:spPr>
      </p:pic>
      <p:pic>
        <p:nvPicPr>
          <p:cNvPr id="7" name="Picture 6">
            <a:extLst>
              <a:ext uri="{FF2B5EF4-FFF2-40B4-BE49-F238E27FC236}">
                <a16:creationId xmlns:a16="http://schemas.microsoft.com/office/drawing/2014/main" id="{DF2D6D1B-0318-472E-8E81-E3CCEE0E7865}"/>
              </a:ext>
            </a:extLst>
          </p:cNvPr>
          <p:cNvPicPr>
            <a:picLocks noChangeAspect="1"/>
          </p:cNvPicPr>
          <p:nvPr/>
        </p:nvPicPr>
        <p:blipFill>
          <a:blip r:embed="rId4">
            <a:extLst>
              <a:ext uri="{BEBA8EAE-BF5A-486C-A8C5-ECC9F3942E4B}">
                <a14:imgProps xmlns:a14="http://schemas.microsoft.com/office/drawing/2010/main">
                  <a14:imgLayer r:embed="rId5">
                    <a14:imgEffect>
                      <a14:brightnessContrast bright="40000" contrast="20000"/>
                    </a14:imgEffect>
                  </a14:imgLayer>
                </a14:imgProps>
              </a:ext>
            </a:extLst>
          </a:blip>
          <a:stretch>
            <a:fillRect/>
          </a:stretch>
        </p:blipFill>
        <p:spPr>
          <a:xfrm>
            <a:off x="10850147" y="76200"/>
            <a:ext cx="732253" cy="1097280"/>
          </a:xfrm>
          <a:prstGeom prst="rect">
            <a:avLst/>
          </a:prstGeom>
          <a:ln>
            <a:solidFill>
              <a:schemeClr val="tx1"/>
            </a:solidFill>
          </a:ln>
        </p:spPr>
      </p:pic>
    </p:spTree>
    <p:extLst>
      <p:ext uri="{BB962C8B-B14F-4D97-AF65-F5344CB8AC3E}">
        <p14:creationId xmlns:p14="http://schemas.microsoft.com/office/powerpoint/2010/main" val="3563572767"/>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Revelation</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persecution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revelation (3-7)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reaction (8-9)</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79883368"/>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9:8-9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Reaction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Physical blindness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Length of blindness (9)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89436336"/>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9:8-9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Reaction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Physical blindness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Length of blindness (9)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736417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9:8-9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Reaction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Physical blindness (8)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Length of blindness (9)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33224103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9105029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1738352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258103694"/>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09395839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9:1-43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Conversion</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Saul (9:1-31)</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Peter (Acts 9:32-43)</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8727090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9:11-12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 Instructs Ananias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Location of Saul (11)</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of Saul (12)</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219106398"/>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9:11-12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 Instructs Ananias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Location of Saul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of Saul (12)</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4057600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9:11-12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 Instructs Ananias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Location of Saul (11)</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of Saul (12)</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841719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18543941"/>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Objections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work in Jerusalem (13)</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work in Damascus (14)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67866297"/>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Objections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work in Jerusalem (13)</a:t>
            </a:r>
          </a:p>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work in Damascus (14)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45478209"/>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9:13-14</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Ananias’ Objections</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work in Jerusalem (13)</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work in Damascus (14)</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53943286"/>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5539110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response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three-fold calling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Prediction of Saul’s sufferings (16)</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50672908"/>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response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three-fold calling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Prediction of Saul’s sufferings (16)</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520924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656690658"/>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2F099EC-BFBD-4C3B-9A9C-D104E576053D}"/>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5239" y="0"/>
            <a:ext cx="12161521" cy="6858000"/>
          </a:xfrm>
          <a:prstGeom prst="rect">
            <a:avLst/>
          </a:prstGeom>
        </p:spPr>
      </p:pic>
      <p:sp>
        <p:nvSpPr>
          <p:cNvPr id="5" name="Rectangle 1">
            <a:extLst>
              <a:ext uri="{FF2B5EF4-FFF2-40B4-BE49-F238E27FC236}">
                <a16:creationId xmlns:a16="http://schemas.microsoft.com/office/drawing/2014/main" id="{3EDEE309-1C46-4CE3-8E5D-AF96322526B4}"/>
              </a:ext>
            </a:extLst>
          </p:cNvPr>
          <p:cNvSpPr>
            <a:spLocks noChangeArrowheads="1"/>
          </p:cNvSpPr>
          <p:nvPr/>
        </p:nvSpPr>
        <p:spPr bwMode="auto">
          <a:xfrm>
            <a:off x="609600" y="0"/>
            <a:ext cx="10972800" cy="3631763"/>
          </a:xfrm>
          <a:prstGeom prst="rect">
            <a:avLst/>
          </a:prstGeom>
          <a:noFill/>
          <a:ln w="28575">
            <a:noFill/>
            <a:miter lim="800000"/>
            <a:headEnd/>
            <a:tailEnd/>
          </a:ln>
        </p:spPr>
        <p:txBody>
          <a:bodyPr wrap="square">
            <a:spAutoFit/>
          </a:bodyPr>
          <a:lstStyle/>
          <a:p>
            <a:pPr algn="ctr">
              <a:spcBef>
                <a:spcPts val="0"/>
              </a:spcBef>
              <a:spcAft>
                <a:spcPts val="1200"/>
              </a:spcAft>
              <a:buClr>
                <a:schemeClr val="tx2"/>
              </a:buClr>
              <a:buSzPct val="75000"/>
              <a:defRPr/>
            </a:pPr>
            <a:r>
              <a:rPr lang="en-US" altLang="en-US" sz="4000" dirty="0">
                <a:solidFill>
                  <a:srgbClr val="00FFFF"/>
                </a:solidFill>
                <a:effectLst>
                  <a:outerShdw blurRad="38100" dist="38100" dir="2700000" algn="tl">
                    <a:srgbClr val="000000"/>
                  </a:outerShdw>
                </a:effectLst>
                <a:latin typeface="Calibri" panose="020F0502020204030204" pitchFamily="34" charset="0"/>
                <a:cs typeface="Calibri" panose="020F0502020204030204" pitchFamily="34" charset="0"/>
              </a:rPr>
              <a:t>Galatians 2:7-8</a:t>
            </a:r>
          </a:p>
          <a:p>
            <a:pPr algn="just">
              <a:spcBef>
                <a:spcPts val="0"/>
              </a:spcBef>
              <a:spcAft>
                <a:spcPts val="0"/>
              </a:spcAft>
            </a:pP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7 </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But on the contrary, seeing that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I</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had been entrusted with the gospel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uncircumcised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just as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Peter</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had been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circumcised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t>
            </a:r>
            <a:r>
              <a:rPr lang="en-US" sz="3600" baseline="30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8</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(for He who effectually worked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Peter</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in his apostleship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circumcised</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effectually worked for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me</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also to the </a:t>
            </a:r>
            <a:r>
              <a:rPr lang="en-US" sz="3600" b="1" u="sng" dirty="0">
                <a:solidFill>
                  <a:srgbClr val="FFFFCC"/>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Gentiles</a:t>
            </a:r>
            <a:r>
              <a:rPr lang="en-US"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a:t>
            </a:r>
          </a:p>
        </p:txBody>
      </p:sp>
    </p:spTree>
    <p:extLst>
      <p:ext uri="{BB962C8B-B14F-4D97-AF65-F5344CB8AC3E}">
        <p14:creationId xmlns:p14="http://schemas.microsoft.com/office/powerpoint/2010/main" val="2601567436"/>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9:15-16</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God’s response</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1434269"/>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three-fold calling (15)</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Prediction of Saul’s sufferings (16)</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0902735"/>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AA596C6F-DFD1-4B4B-A4B8-F18E5994ADAC}"/>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1"/>
            <a:ext cx="10972800" cy="2954655"/>
          </a:xfrm>
          <a:prstGeom prst="rect">
            <a:avLst/>
          </a:prstGeom>
          <a:noFill/>
          <a:ln w="28575">
            <a:noFill/>
            <a:miter lim="800000"/>
            <a:headEnd/>
            <a:tailEnd/>
          </a:ln>
        </p:spPr>
        <p:txBody>
          <a:bodyPr wrap="square">
            <a:spAutoFit/>
          </a:bodyPr>
          <a:lstStyle/>
          <a:p>
            <a:pPr algn="ctr">
              <a:spcAft>
                <a:spcPts val="1200"/>
              </a:spcAft>
            </a:pPr>
            <a:r>
              <a:rPr lang="en-US" altLang="en-US" sz="4000" dirty="0">
                <a:solidFill>
                  <a:srgbClr val="00FFFF"/>
                </a:solidFill>
                <a:effectLst>
                  <a:outerShdw blurRad="38100" dist="38100" dir="2700000" algn="tl">
                    <a:srgbClr val="000000">
                      <a:alpha val="43137"/>
                    </a:srgbClr>
                  </a:outerShdw>
                </a:effectLst>
                <a:ea typeface="+mj-ea"/>
                <a:cs typeface="Calibri" panose="020F0502020204030204" pitchFamily="34" charset="0"/>
              </a:rPr>
              <a:t>John 13:19; 14:29</a:t>
            </a:r>
          </a:p>
          <a:p>
            <a:pPr algn="just"/>
            <a:r>
              <a:rPr lang="en-US" altLang="en-US" sz="3400" kern="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alt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13:</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From now on I am telling you before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it</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comes to pass, so that when it does occur,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that I am </a:t>
            </a:r>
            <a:r>
              <a:rPr lang="en-US" sz="3400" i="1"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He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14:29</a:t>
            </a:r>
            <a:r>
              <a:rPr lang="en-US" sz="3400" b="1" baseline="300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 </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Now I have told you before it happens, so that when it happens, </a:t>
            </a:r>
            <a:r>
              <a:rPr lang="en-US" sz="3400" b="1" u="sng" dirty="0">
                <a:solidFill>
                  <a:srgbClr val="FFFFCC"/>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you may believe</a:t>
            </a:r>
            <a:r>
              <a:rPr lang="en-US" sz="3400" dirty="0">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t>
            </a:r>
          </a:p>
        </p:txBody>
      </p:sp>
      <p:pic>
        <p:nvPicPr>
          <p:cNvPr id="5" name="Picture 2">
            <a:extLst>
              <a:ext uri="{FF2B5EF4-FFF2-40B4-BE49-F238E27FC236}">
                <a16:creationId xmlns:a16="http://schemas.microsoft.com/office/drawing/2014/main" id="{78D34089-CE76-4413-ADB1-672F9420D85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52800" y="3048000"/>
            <a:ext cx="5486400" cy="1828800"/>
          </a:xfrm>
          <a:prstGeom prst="rect">
            <a:avLst/>
          </a:prstGeom>
          <a:noFill/>
          <a:ln>
            <a:solidFill>
              <a:schemeClr val="tx1"/>
            </a:solidFill>
          </a:ln>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7253915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304800"/>
          <a:ext cx="10972800" cy="6248400"/>
        </p:xfrm>
        <a:graphic>
          <a:graphicData uri="http://schemas.openxmlformats.org/drawingml/2006/table">
            <a:tbl>
              <a:tblPr firstRow="1" bandRow="1">
                <a:tableStyleId>{5C22544A-7EE6-4342-B048-85BDC9FD1C3A}</a:tableStyleId>
              </a:tblPr>
              <a:tblGrid>
                <a:gridCol w="4267200">
                  <a:extLst>
                    <a:ext uri="{9D8B030D-6E8A-4147-A177-3AD203B41FA5}">
                      <a16:colId xmlns:a16="http://schemas.microsoft.com/office/drawing/2014/main" val="690753193"/>
                    </a:ext>
                  </a:extLst>
                </a:gridCol>
                <a:gridCol w="3352800">
                  <a:extLst>
                    <a:ext uri="{9D8B030D-6E8A-4147-A177-3AD203B41FA5}">
                      <a16:colId xmlns:a16="http://schemas.microsoft.com/office/drawing/2014/main" val="286287145"/>
                    </a:ext>
                  </a:extLst>
                </a:gridCol>
                <a:gridCol w="33528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Alpheus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Clubbed to death</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Simon the Zealot</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Jerusalem</a:t>
                      </a:r>
                    </a:p>
                  </a:txBody>
                  <a:tcPr anchor="ctr"/>
                </a:tc>
                <a:tc>
                  <a:txBody>
                    <a:bodyPr/>
                    <a:lstStyle/>
                    <a:p>
                      <a:pPr algn="ctr"/>
                      <a:r>
                        <a:rPr lang="en-US" sz="2800" dirty="0">
                          <a:latin typeface="Calibri" panose="020F0502020204030204" pitchFamily="34" charset="0"/>
                          <a:cs typeface="Calibri" panose="020F0502020204030204" pitchFamily="34" charset="0"/>
                        </a:rPr>
                        <a:t>Martyred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James the Son of Zebedee</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Judea (Acts 12:2)</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Executed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Thaddeus</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Mesopotamia</a:t>
                      </a:r>
                    </a:p>
                  </a:txBody>
                  <a:tcPr anchor="ctr"/>
                </a:tc>
                <a:tc>
                  <a:txBody>
                    <a:bodyPr/>
                    <a:lstStyle/>
                    <a:p>
                      <a:pPr algn="ctr"/>
                      <a:r>
                        <a:rPr lang="en-US" sz="2800" dirty="0">
                          <a:latin typeface="Calibri" panose="020F0502020204030204" pitchFamily="34" charset="0"/>
                          <a:cs typeface="Calibri" panose="020F0502020204030204" pitchFamily="34" charset="0"/>
                        </a:rPr>
                        <a:t>Beaten to death</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Peter</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Babylon, Rome</a:t>
                      </a:r>
                    </a:p>
                  </a:txBody>
                  <a:tcPr anchor="ctr"/>
                </a:tc>
                <a:tc>
                  <a:txBody>
                    <a:bodyPr/>
                    <a:lstStyle/>
                    <a:p>
                      <a:pPr algn="ctr"/>
                      <a:r>
                        <a:rPr lang="en-US" sz="2800" dirty="0">
                          <a:latin typeface="Calibri" panose="020F0502020204030204" pitchFamily="34" charset="0"/>
                          <a:cs typeface="Calibri" panose="020F0502020204030204" pitchFamily="34" charset="0"/>
                        </a:rPr>
                        <a:t>Crucified upside down</a:t>
                      </a:r>
                    </a:p>
                  </a:txBody>
                  <a:tcPr anchor="ctr"/>
                </a:tc>
                <a:extLst>
                  <a:ext uri="{0D108BD9-81ED-4DB2-BD59-A6C34878D82A}">
                    <a16:rowId xmlns:a16="http://schemas.microsoft.com/office/drawing/2014/main" val="1793763941"/>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Matthew</a:t>
                      </a:r>
                    </a:p>
                  </a:txBody>
                  <a:tcPr anchor="ctr"/>
                </a:tc>
                <a:tc>
                  <a:txBody>
                    <a:bodyPr/>
                    <a:lstStyle/>
                    <a:p>
                      <a:pPr algn="ctr"/>
                      <a:r>
                        <a:rPr lang="en-US" sz="2800" kern="1200" dirty="0">
                          <a:solidFill>
                            <a:schemeClr val="dk1"/>
                          </a:solidFill>
                          <a:latin typeface="Calibri" panose="020F0502020204030204" pitchFamily="34" charset="0"/>
                          <a:ea typeface="+mn-ea"/>
                          <a:cs typeface="Calibri" panose="020F0502020204030204" pitchFamily="34" charset="0"/>
                        </a:rPr>
                        <a:t>Parthia (Tehran)</a:t>
                      </a:r>
                    </a:p>
                  </a:txBody>
                  <a:tcPr anchor="ctr"/>
                </a:tc>
                <a:tc>
                  <a:txBody>
                    <a:bodyPr/>
                    <a:lstStyle/>
                    <a:p>
                      <a:pPr algn="ctr"/>
                      <a:r>
                        <a:rPr lang="en-US" sz="2800" dirty="0">
                          <a:latin typeface="Calibri" panose="020F0502020204030204" pitchFamily="34" charset="0"/>
                          <a:cs typeface="Calibri" panose="020F0502020204030204" pitchFamily="34" charset="0"/>
                        </a:rPr>
                        <a:t>Beheaded</a:t>
                      </a:r>
                    </a:p>
                  </a:txBody>
                  <a:tcPr anchor="ctr"/>
                </a:tc>
                <a:extLst>
                  <a:ext uri="{0D108BD9-81ED-4DB2-BD59-A6C34878D82A}">
                    <a16:rowId xmlns:a16="http://schemas.microsoft.com/office/drawing/2014/main" val="183737382"/>
                  </a:ext>
                </a:extLst>
              </a:tr>
            </a:tbl>
          </a:graphicData>
        </a:graphic>
      </p:graphicFrame>
    </p:spTree>
    <p:extLst>
      <p:ext uri="{BB962C8B-B14F-4D97-AF65-F5344CB8AC3E}">
        <p14:creationId xmlns:p14="http://schemas.microsoft.com/office/powerpoint/2010/main" val="401755184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E49A613A-85F1-4E0D-982D-96A3538A6C49}"/>
              </a:ext>
            </a:extLst>
          </p:cNvPr>
          <p:cNvGraphicFramePr>
            <a:graphicFrameLocks noGrp="1"/>
          </p:cNvGraphicFramePr>
          <p:nvPr>
            <p:ph idx="1"/>
          </p:nvPr>
        </p:nvGraphicFramePr>
        <p:xfrm>
          <a:off x="609600" y="457200"/>
          <a:ext cx="10972800" cy="5516880"/>
        </p:xfrm>
        <a:graphic>
          <a:graphicData uri="http://schemas.openxmlformats.org/drawingml/2006/table">
            <a:tbl>
              <a:tblPr firstRow="1" bandRow="1">
                <a:tableStyleId>{5C22544A-7EE6-4342-B048-85BDC9FD1C3A}</a:tableStyleId>
              </a:tblPr>
              <a:tblGrid>
                <a:gridCol w="3657600">
                  <a:extLst>
                    <a:ext uri="{9D8B030D-6E8A-4147-A177-3AD203B41FA5}">
                      <a16:colId xmlns:a16="http://schemas.microsoft.com/office/drawing/2014/main" val="690753193"/>
                    </a:ext>
                  </a:extLst>
                </a:gridCol>
                <a:gridCol w="3657600">
                  <a:extLst>
                    <a:ext uri="{9D8B030D-6E8A-4147-A177-3AD203B41FA5}">
                      <a16:colId xmlns:a16="http://schemas.microsoft.com/office/drawing/2014/main" val="286287145"/>
                    </a:ext>
                  </a:extLst>
                </a:gridCol>
                <a:gridCol w="3657600">
                  <a:extLst>
                    <a:ext uri="{9D8B030D-6E8A-4147-A177-3AD203B41FA5}">
                      <a16:colId xmlns:a16="http://schemas.microsoft.com/office/drawing/2014/main" val="1804750111"/>
                    </a:ext>
                  </a:extLst>
                </a:gridCol>
              </a:tblGrid>
              <a:tr h="914400">
                <a:tc gridSpan="3">
                  <a:txBody>
                    <a:bodyPr/>
                    <a:lstStyle/>
                    <a:p>
                      <a:pPr algn="ctr"/>
                      <a:r>
                        <a:rPr lang="en-US" sz="3600" b="0" kern="1200" noProof="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rPr>
                        <a:t>What Happened to Christ’s Disciples?</a:t>
                      </a:r>
                      <a:endParaRPr lang="en-US" sz="3600" b="0" kern="1200" dirty="0">
                        <a:solidFill>
                          <a:schemeClr val="tx2"/>
                        </a:solidFill>
                        <a:effectLst>
                          <a:outerShdw blurRad="38100" dist="38100" dir="2700000" algn="tl">
                            <a:srgbClr val="000000">
                              <a:alpha val="43137"/>
                            </a:srgbClr>
                          </a:outerShdw>
                        </a:effectLst>
                        <a:latin typeface="Calibri" panose="020F0502020204030204" pitchFamily="34" charset="0"/>
                        <a:ea typeface="+mj-ea"/>
                        <a:cs typeface="+mj-cs"/>
                      </a:endParaRPr>
                    </a:p>
                  </a:txBody>
                  <a:tcPr anchor="ct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tc hMerge="1">
                  <a:txBody>
                    <a:bodyPr/>
                    <a:lstStyle/>
                    <a:p>
                      <a:endParaRPr lang="en-US" dirty="0">
                        <a:latin typeface="Calibri" panose="020F0502020204030204" pitchFamily="34" charset="0"/>
                        <a:cs typeface="Calibri" panose="020F0502020204030204" pitchFamily="34" charset="0"/>
                      </a:endParaRPr>
                    </a:p>
                  </a:txBody>
                  <a:tcPr>
                    <a:solidFill>
                      <a:schemeClr val="bg2"/>
                    </a:solidFill>
                  </a:tcPr>
                </a:tc>
                <a:extLst>
                  <a:ext uri="{0D108BD9-81ED-4DB2-BD59-A6C34878D82A}">
                    <a16:rowId xmlns:a16="http://schemas.microsoft.com/office/drawing/2014/main" val="2169232981"/>
                  </a:ext>
                </a:extLst>
              </a:tr>
              <a:tr h="731520">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Disciple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Place</a:t>
                      </a:r>
                    </a:p>
                  </a:txBody>
                  <a:tcPr anchor="ctr"/>
                </a:tc>
                <a:tc>
                  <a:txBody>
                    <a:bodyPr/>
                    <a:lstStyle/>
                    <a:p>
                      <a:pPr marL="0" algn="ctr" defTabSz="914400" rtl="0" eaLnBrk="1" latinLnBrk="0" hangingPunct="1"/>
                      <a:r>
                        <a:rPr lang="en-US" sz="2800" b="1" kern="1200" dirty="0">
                          <a:solidFill>
                            <a:srgbClr val="0000CC"/>
                          </a:solidFill>
                          <a:latin typeface="Calibri" panose="020F0502020204030204" pitchFamily="34" charset="0"/>
                          <a:ea typeface="+mn-ea"/>
                          <a:cs typeface="Calibri" panose="020F0502020204030204" pitchFamily="34" charset="0"/>
                        </a:rPr>
                        <a:t>Martyrdom</a:t>
                      </a:r>
                    </a:p>
                  </a:txBody>
                  <a:tcPr anchor="ctr"/>
                </a:tc>
                <a:extLst>
                  <a:ext uri="{0D108BD9-81ED-4DB2-BD59-A6C34878D82A}">
                    <a16:rowId xmlns:a16="http://schemas.microsoft.com/office/drawing/2014/main" val="131853129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John</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Asia Minor, Patmos, Ephesus</a:t>
                      </a:r>
                    </a:p>
                  </a:txBody>
                  <a:tcPr anchor="ctr"/>
                </a:tc>
                <a:tc>
                  <a:txBody>
                    <a:bodyPr/>
                    <a:lstStyle/>
                    <a:p>
                      <a:pPr algn="ctr"/>
                      <a:r>
                        <a:rPr lang="en-US" sz="2800" dirty="0">
                          <a:latin typeface="Calibri" panose="020F0502020204030204" pitchFamily="34" charset="0"/>
                          <a:cs typeface="Calibri" panose="020F0502020204030204" pitchFamily="34" charset="0"/>
                        </a:rPr>
                        <a:t>Fried in boiling oil</a:t>
                      </a:r>
                    </a:p>
                  </a:txBody>
                  <a:tcPr anchor="ctr"/>
                </a:tc>
                <a:extLst>
                  <a:ext uri="{0D108BD9-81ED-4DB2-BD59-A6C34878D82A}">
                    <a16:rowId xmlns:a16="http://schemas.microsoft.com/office/drawing/2014/main" val="777567912"/>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Philip</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E. Turkey</a:t>
                      </a:r>
                    </a:p>
                  </a:txBody>
                  <a:tcPr anchor="ctr"/>
                </a:tc>
                <a:tc>
                  <a:txBody>
                    <a:bodyPr/>
                    <a:lstStyle/>
                    <a:p>
                      <a:pPr algn="ctr"/>
                      <a:r>
                        <a:rPr lang="en-US" sz="2800" dirty="0">
                          <a:latin typeface="Calibri" panose="020F0502020204030204" pitchFamily="34" charset="0"/>
                          <a:cs typeface="Calibri" panose="020F0502020204030204" pitchFamily="34" charset="0"/>
                        </a:rPr>
                        <a:t>Tortured &amp; crucified</a:t>
                      </a:r>
                    </a:p>
                  </a:txBody>
                  <a:tcPr anchor="ctr"/>
                </a:tc>
                <a:extLst>
                  <a:ext uri="{0D108BD9-81ED-4DB2-BD59-A6C34878D82A}">
                    <a16:rowId xmlns:a16="http://schemas.microsoft.com/office/drawing/2014/main" val="2088523037"/>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Thomas</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2800" dirty="0">
                          <a:latin typeface="Calibri" panose="020F0502020204030204" pitchFamily="34" charset="0"/>
                          <a:cs typeface="Calibri" panose="020F0502020204030204" pitchFamily="34" charset="0"/>
                        </a:rPr>
                        <a:t>Speared</a:t>
                      </a:r>
                    </a:p>
                  </a:txBody>
                  <a:tcPr anchor="ctr"/>
                </a:tc>
                <a:extLst>
                  <a:ext uri="{0D108BD9-81ED-4DB2-BD59-A6C34878D82A}">
                    <a16:rowId xmlns:a16="http://schemas.microsoft.com/office/drawing/2014/main" val="3167288718"/>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Bartholomew</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India</a:t>
                      </a:r>
                    </a:p>
                  </a:txBody>
                  <a:tcPr anchor="ctr"/>
                </a:tc>
                <a:tc>
                  <a:txBody>
                    <a:bodyPr/>
                    <a:lstStyle/>
                    <a:p>
                      <a:pPr algn="ctr"/>
                      <a:r>
                        <a:rPr lang="en-US" sz="2800" dirty="0">
                          <a:latin typeface="Calibri" panose="020F0502020204030204" pitchFamily="34" charset="0"/>
                          <a:cs typeface="Calibri" panose="020F0502020204030204" pitchFamily="34" charset="0"/>
                        </a:rPr>
                        <a:t>Flayed &amp; crucified</a:t>
                      </a:r>
                    </a:p>
                  </a:txBody>
                  <a:tcPr anchor="ctr"/>
                </a:tc>
                <a:extLst>
                  <a:ext uri="{0D108BD9-81ED-4DB2-BD59-A6C34878D82A}">
                    <a16:rowId xmlns:a16="http://schemas.microsoft.com/office/drawing/2014/main" val="1287159523"/>
                  </a:ext>
                </a:extLst>
              </a:tr>
              <a:tr h="731520">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Andrew</a:t>
                      </a:r>
                    </a:p>
                  </a:txBody>
                  <a:tcPr anchor="ctr"/>
                </a:tc>
                <a:tc>
                  <a:txBody>
                    <a:bodyPr/>
                    <a:lstStyle/>
                    <a:p>
                      <a:r>
                        <a:rPr lang="en-US" sz="2800" kern="1200" dirty="0">
                          <a:solidFill>
                            <a:schemeClr val="dk1"/>
                          </a:solidFill>
                          <a:latin typeface="Calibri" panose="020F0502020204030204" pitchFamily="34" charset="0"/>
                          <a:ea typeface="+mn-ea"/>
                          <a:cs typeface="Calibri" panose="020F0502020204030204" pitchFamily="34" charset="0"/>
                        </a:rPr>
                        <a:t>Ukraine, Russia, Greece</a:t>
                      </a:r>
                    </a:p>
                  </a:txBody>
                  <a:tcPr anchor="ctr"/>
                </a:tc>
                <a:tc>
                  <a:txBody>
                    <a:bodyPr/>
                    <a:lstStyle/>
                    <a:p>
                      <a:pPr algn="ctr"/>
                      <a:r>
                        <a:rPr lang="en-US" sz="2800" dirty="0">
                          <a:latin typeface="Calibri" panose="020F0502020204030204" pitchFamily="34" charset="0"/>
                          <a:cs typeface="Calibri" panose="020F0502020204030204" pitchFamily="34" charset="0"/>
                        </a:rPr>
                        <a:t>Hanged</a:t>
                      </a:r>
                    </a:p>
                  </a:txBody>
                  <a:tcPr anchor="ctr"/>
                </a:tc>
                <a:extLst>
                  <a:ext uri="{0D108BD9-81ED-4DB2-BD59-A6C34878D82A}">
                    <a16:rowId xmlns:a16="http://schemas.microsoft.com/office/drawing/2014/main" val="1793763941"/>
                  </a:ext>
                </a:extLst>
              </a:tr>
            </a:tbl>
          </a:graphicData>
        </a:graphic>
      </p:graphicFrame>
    </p:spTree>
    <p:extLst>
      <p:ext uri="{BB962C8B-B14F-4D97-AF65-F5344CB8AC3E}">
        <p14:creationId xmlns:p14="http://schemas.microsoft.com/office/powerpoint/2010/main" val="87823239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8" name="Picture 4" descr="Every Prophecy of the Bible: Clear Explanations for ...">
            <a:extLst>
              <a:ext uri="{FF2B5EF4-FFF2-40B4-BE49-F238E27FC236}">
                <a16:creationId xmlns:a16="http://schemas.microsoft.com/office/drawing/2014/main" id="{737C9917-4D80-4259-9070-44DD4B5CC60C}"/>
              </a:ext>
            </a:extLst>
          </p:cNvPr>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3986213" y="247575"/>
            <a:ext cx="4219575" cy="63628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547487123"/>
      </p:ext>
    </p:extLst>
  </p:cSld>
  <p:clrMapOvr>
    <a:masterClrMapping/>
  </p:clrMapOvr>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3712731"/>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2"/>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9:10-19a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Healing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Call of Ananias (10)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instructions to Ananias (11-12)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objection (13-14)</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God’s response (15-16)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Ananias’ obedience (17)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healing (18-19a)</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085807941"/>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9:18-19a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(18a)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(18b)</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Break-fast (19a)</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070695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9:18-19a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Healing (18a)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(18b)</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Break-fast (19a)</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68867781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16490466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E3BD754E-6B8E-47CB-99C4-691332F4F52A}"/>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a:xfrm>
            <a:off x="1489928" y="137160"/>
            <a:ext cx="9212145" cy="6583680"/>
          </a:xfrm>
          <a:prstGeom prst="rect">
            <a:avLst/>
          </a:prstGeom>
        </p:spPr>
      </p:pic>
    </p:spTree>
    <p:extLst>
      <p:ext uri="{BB962C8B-B14F-4D97-AF65-F5344CB8AC3E}">
        <p14:creationId xmlns:p14="http://schemas.microsoft.com/office/powerpoint/2010/main" val="1013042441"/>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9:18-19a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(18a)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Baptism (18b)</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Break-fast (19a)</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3841115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9:18-19a</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Healing</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Healing (18a)</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Baptism (18b)</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Break-fast (19a)</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483687361"/>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07067169"/>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75737275"/>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1333872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3100954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2046155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9:19b-22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Preaching</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home with the disciples (19b)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preaching (20)</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Response of the Hebrews (21)</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power (22)</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94366357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753600" y="3886200"/>
            <a:ext cx="781637"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3247361594"/>
      </p:ext>
    </p:extLst>
  </p:cSld>
  <p:clrMapOvr>
    <a:masterClrMapping/>
  </p:clrMapOvr>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Revelation</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persecution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revelation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reaction (8-9)</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2807526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6598411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782881"/>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95831525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59447182"/>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5847964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4"/>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9:23-25</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Conspiracy Against Saul</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 against Saul (23)</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awareness (24a)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Plot’s execution (24b)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escape (25)</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156407478"/>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753600" y="3886200"/>
            <a:ext cx="781637"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8E6E1F13-FA45-5D35-60A8-6785FCD5571F}"/>
              </a:ext>
            </a:extLst>
          </p:cNvPr>
          <p:cNvSpPr>
            <a:spLocks noChangeArrowheads="1"/>
          </p:cNvSpPr>
          <p:nvPr/>
        </p:nvSpPr>
        <p:spPr bwMode="auto">
          <a:xfrm>
            <a:off x="9144000" y="4648200"/>
            <a:ext cx="914400"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2867286330"/>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88050747"/>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70848286"/>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7034334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Revelation</a:t>
            </a:r>
          </a:p>
        </p:txBody>
      </p:sp>
      <p:sp>
        <p:nvSpPr>
          <p:cNvPr id="161795" name="Rectangle 3"/>
          <p:cNvSpPr>
            <a:spLocks noGrp="1" noChangeArrowheads="1"/>
          </p:cNvSpPr>
          <p:nvPr>
            <p:ph type="body" idx="1"/>
          </p:nvPr>
        </p:nvSpPr>
        <p:spPr>
          <a:xfrm>
            <a:off x="762000" y="2057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persecution (1-2)</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revelation (3-7)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reaction (8-9)</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35771519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50089902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86231990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9:28-29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Jerusalem Ministry</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Among the apostles (28)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Among the unsaved (29)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859158384"/>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9:28-29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Jerusalem Ministry</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Among the apostles (28)</a:t>
            </a:r>
          </a:p>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Among the unsaved (29)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989384899"/>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startAt="3"/>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9:28-29</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Jerusalem Ministry</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183038" y="2147130"/>
            <a:ext cx="7010400" cy="2377440"/>
          </a:xfrm>
        </p:spPr>
        <p:txBody>
          <a:bodyPr/>
          <a:lstStyle/>
          <a:p>
            <a:pPr marL="514350" lvl="3" indent="-514350" eaLnBrk="1" hangingPunct="1">
              <a:lnSpc>
                <a:spcPct val="100000"/>
              </a:lnSpc>
              <a:spcBef>
                <a:spcPts val="0"/>
              </a:spcBef>
              <a:spcAft>
                <a:spcPts val="36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Among the apostles (28)</a:t>
            </a:r>
          </a:p>
          <a:p>
            <a:pPr marL="514350" lvl="3" indent="-514350">
              <a:lnSpc>
                <a:spcPct val="100000"/>
              </a:lnSpc>
              <a:spcBef>
                <a:spcPts val="0"/>
              </a:spcBef>
              <a:spcAft>
                <a:spcPts val="3600"/>
              </a:spcAft>
              <a:buClr>
                <a:srgbClr val="FFC000"/>
              </a:buClr>
              <a:buFont typeface="+mj-lt"/>
              <a:buAutoNum type="alphaLcParenR"/>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Among the unsaved (29)</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190665559"/>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5"/>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9:26-30</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Return to Jerusalem</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Jerusalem believers’ response (26)</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Barnabas takes Saul to apostles (27)</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Saul’s Jerusalem ministry (28-29)</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escape (30)</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65737333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578" name="Picture 1026">
            <a:extLst>
              <a:ext uri="{FF2B5EF4-FFF2-40B4-BE49-F238E27FC236}">
                <a16:creationId xmlns:a16="http://schemas.microsoft.com/office/drawing/2014/main" id="{8653DF7B-D9DF-EB99-8C59-9CF2260CB35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728226" y="228600"/>
            <a:ext cx="6735549"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3" name="Picture 2">
            <a:extLst>
              <a:ext uri="{FF2B5EF4-FFF2-40B4-BE49-F238E27FC236}">
                <a16:creationId xmlns:a16="http://schemas.microsoft.com/office/drawing/2014/main" id="{4348B5E8-247A-30A4-4C11-A569CB3ABBC5}"/>
              </a:ext>
            </a:extLst>
          </p:cNvPr>
          <p:cNvPicPr>
            <a:picLocks noChangeAspect="1"/>
          </p:cNvPicPr>
          <p:nvPr/>
        </p:nvPicPr>
        <p:blipFill>
          <a:blip r:embed="rId3"/>
          <a:stretch>
            <a:fillRect/>
          </a:stretch>
        </p:blipFill>
        <p:spPr>
          <a:xfrm>
            <a:off x="7315200" y="4724400"/>
            <a:ext cx="1179698" cy="381000"/>
          </a:xfrm>
          <a:prstGeom prst="rect">
            <a:avLst/>
          </a:prstGeom>
        </p:spPr>
      </p:pic>
      <p:pic>
        <p:nvPicPr>
          <p:cNvPr id="2" name="Picture 1">
            <a:extLst>
              <a:ext uri="{FF2B5EF4-FFF2-40B4-BE49-F238E27FC236}">
                <a16:creationId xmlns:a16="http://schemas.microsoft.com/office/drawing/2014/main" id="{AD4C9D3C-69DF-8F1A-9EC4-CD267BFCE232}"/>
              </a:ext>
            </a:extLst>
          </p:cNvPr>
          <p:cNvPicPr>
            <a:picLocks noChangeAspect="1"/>
          </p:cNvPicPr>
          <p:nvPr/>
        </p:nvPicPr>
        <p:blipFill>
          <a:blip r:embed="rId3"/>
          <a:stretch>
            <a:fillRect/>
          </a:stretch>
        </p:blipFill>
        <p:spPr>
          <a:xfrm>
            <a:off x="5391851" y="381000"/>
            <a:ext cx="1085149" cy="609600"/>
          </a:xfrm>
          <a:prstGeom prst="rect">
            <a:avLst/>
          </a:prstGeom>
        </p:spPr>
      </p:pic>
    </p:spTree>
    <p:extLst>
      <p:ext uri="{BB962C8B-B14F-4D97-AF65-F5344CB8AC3E}">
        <p14:creationId xmlns:p14="http://schemas.microsoft.com/office/powerpoint/2010/main" val="165212130"/>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7" name="Picture 3">
            <a:extLst>
              <a:ext uri="{FF2B5EF4-FFF2-40B4-BE49-F238E27FC236}">
                <a16:creationId xmlns:a16="http://schemas.microsoft.com/office/drawing/2014/main" id="{18C6265D-EB20-461E-AAB3-6BF18CC4705E}"/>
              </a:ext>
            </a:extLst>
          </p:cNvPr>
          <p:cNvPicPr>
            <a:picLocks noChangeAspect="1" noChangeArrowheads="1"/>
          </p:cNvPicPr>
          <p:nvPr/>
        </p:nvPicPr>
        <p:blipFill>
          <a:blip r:embed="rId2" cstate="email">
            <a:extLst>
              <a:ext uri="{28A0092B-C50C-407E-A947-70E740481C1C}">
                <a14:useLocalDpi xmlns:a14="http://schemas.microsoft.com/office/drawing/2010/main"/>
              </a:ext>
            </a:extLst>
          </a:blip>
          <a:srcRect/>
          <a:stretch>
            <a:fillRect/>
          </a:stretch>
        </p:blipFill>
        <p:spPr bwMode="auto">
          <a:xfrm>
            <a:off x="1656763" y="228600"/>
            <a:ext cx="8878475" cy="64008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2" name="Oval 7">
            <a:extLst>
              <a:ext uri="{FF2B5EF4-FFF2-40B4-BE49-F238E27FC236}">
                <a16:creationId xmlns:a16="http://schemas.microsoft.com/office/drawing/2014/main" id="{ECFE538E-3818-BAE5-8D8C-10739C3823C7}"/>
              </a:ext>
            </a:extLst>
          </p:cNvPr>
          <p:cNvSpPr>
            <a:spLocks noChangeArrowheads="1"/>
          </p:cNvSpPr>
          <p:nvPr/>
        </p:nvSpPr>
        <p:spPr bwMode="auto">
          <a:xfrm>
            <a:off x="9144000" y="2857500"/>
            <a:ext cx="781637" cy="3810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
        <p:nvSpPr>
          <p:cNvPr id="4" name="Oval 7">
            <a:extLst>
              <a:ext uri="{FF2B5EF4-FFF2-40B4-BE49-F238E27FC236}">
                <a16:creationId xmlns:a16="http://schemas.microsoft.com/office/drawing/2014/main" id="{8E6E1F13-FA45-5D35-60A8-6785FCD5571F}"/>
              </a:ext>
            </a:extLst>
          </p:cNvPr>
          <p:cNvSpPr>
            <a:spLocks noChangeArrowheads="1"/>
          </p:cNvSpPr>
          <p:nvPr/>
        </p:nvSpPr>
        <p:spPr bwMode="auto">
          <a:xfrm>
            <a:off x="8867878" y="4572969"/>
            <a:ext cx="1066800" cy="228600"/>
          </a:xfrm>
          <a:prstGeom prst="ellipse">
            <a:avLst/>
          </a:prstGeom>
          <a:noFill/>
          <a:ln w="38100" algn="ctr">
            <a:solidFill>
              <a:srgbClr val="C00000"/>
            </a:solidFill>
            <a:round/>
            <a:headEnd/>
            <a:tailEnd/>
          </a:ln>
          <a:extLst>
            <a:ext uri="{909E8E84-426E-40DD-AFC4-6F175D3DCCD1}">
              <a14:hiddenFill xmlns:a14="http://schemas.microsoft.com/office/drawing/2010/main">
                <a:solidFill>
                  <a:srgbClr val="FFFFFF"/>
                </a:solidFill>
              </a14:hiddenFill>
            </a:ext>
          </a:extLst>
        </p:spPr>
        <p:txBody>
          <a:bodyPr wrap="none"/>
          <a:lstStyle>
            <a:lvl1pPr>
              <a:spcBef>
                <a:spcPct val="20000"/>
              </a:spcBef>
              <a:buClr>
                <a:schemeClr val="tx2"/>
              </a:buClr>
              <a:buSzPct val="75000"/>
              <a:buFont typeface="Wingdings" panose="05000000000000000000" pitchFamily="2" charset="2"/>
              <a:buChar char="n"/>
              <a:defRPr sz="3200">
                <a:solidFill>
                  <a:schemeClr val="tx1"/>
                </a:solidFill>
                <a:latin typeface="Times New Roman" panose="02020603050405020304" pitchFamily="18" charset="0"/>
              </a:defRPr>
            </a:lvl1pPr>
            <a:lvl2pPr marL="742950" indent="-285750">
              <a:spcBef>
                <a:spcPct val="20000"/>
              </a:spcBef>
              <a:buClr>
                <a:schemeClr val="folHlink"/>
              </a:buClr>
              <a:buSzPct val="60000"/>
              <a:buFont typeface="Wingdings" panose="05000000000000000000" pitchFamily="2" charset="2"/>
              <a:buChar char="u"/>
              <a:defRPr sz="3200">
                <a:solidFill>
                  <a:schemeClr val="tx1"/>
                </a:solidFill>
                <a:latin typeface="Times New Roman" panose="02020603050405020304" pitchFamily="18" charset="0"/>
              </a:defRPr>
            </a:lvl2pPr>
            <a:lvl3pPr marL="1143000" indent="-228600">
              <a:spcBef>
                <a:spcPct val="20000"/>
              </a:spcBef>
              <a:buClr>
                <a:schemeClr val="tx2"/>
              </a:buClr>
              <a:buSzPct val="60000"/>
              <a:buFont typeface="Wingdings" panose="05000000000000000000" pitchFamily="2" charset="2"/>
              <a:buChar char="t"/>
              <a:defRPr sz="3200">
                <a:solidFill>
                  <a:schemeClr val="tx1"/>
                </a:solidFill>
                <a:latin typeface="Times New Roman" panose="02020603050405020304" pitchFamily="18" charset="0"/>
              </a:defRPr>
            </a:lvl3pPr>
            <a:lvl4pPr marL="1600200" indent="-228600">
              <a:spcBef>
                <a:spcPct val="20000"/>
              </a:spcBef>
              <a:buClr>
                <a:schemeClr val="tx1"/>
              </a:buClr>
              <a:buSzPct val="100000"/>
              <a:buChar char="•"/>
              <a:defRPr sz="3200">
                <a:solidFill>
                  <a:schemeClr val="tx1"/>
                </a:solidFill>
                <a:latin typeface="Times New Roman" panose="02020603050405020304" pitchFamily="18" charset="0"/>
              </a:defRPr>
            </a:lvl4pPr>
            <a:lvl5pPr marL="2057400" indent="-228600">
              <a:spcBef>
                <a:spcPct val="20000"/>
              </a:spcBef>
              <a:buClr>
                <a:schemeClr val="tx1"/>
              </a:buClr>
              <a:buSzPct val="100000"/>
              <a:buChar char="–"/>
              <a:defRPr sz="3200">
                <a:solidFill>
                  <a:schemeClr val="tx1"/>
                </a:solidFill>
                <a:latin typeface="Times New Roman" panose="02020603050405020304" pitchFamily="18" charset="0"/>
              </a:defRPr>
            </a:lvl5pPr>
            <a:lvl6pPr marL="25146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6pPr>
            <a:lvl7pPr marL="29718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7pPr>
            <a:lvl8pPr marL="34290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8pPr>
            <a:lvl9pPr marL="3886200" indent="-228600" eaLnBrk="0" fontAlgn="base" hangingPunct="0">
              <a:spcBef>
                <a:spcPct val="20000"/>
              </a:spcBef>
              <a:spcAft>
                <a:spcPct val="0"/>
              </a:spcAft>
              <a:buClr>
                <a:schemeClr val="tx1"/>
              </a:buClr>
              <a:buSzPct val="100000"/>
              <a:buChar char="–"/>
              <a:defRPr sz="3200">
                <a:solidFill>
                  <a:schemeClr val="tx1"/>
                </a:solidFill>
                <a:latin typeface="Times New Roman" panose="02020603050405020304" pitchFamily="18" charset="0"/>
              </a:defRPr>
            </a:lvl9pPr>
          </a:lstStyle>
          <a:p>
            <a:pPr eaLnBrk="1" hangingPunct="1">
              <a:spcBef>
                <a:spcPct val="0"/>
              </a:spcBef>
              <a:buClrTx/>
              <a:buSzTx/>
              <a:buFontTx/>
              <a:buNone/>
            </a:pPr>
            <a:endParaRPr lang="en-US" altLang="en-US" sz="2400" dirty="0">
              <a:latin typeface="Corbel" panose="020B0503020204020204" pitchFamily="34" charset="0"/>
            </a:endParaRPr>
          </a:p>
        </p:txBody>
      </p:sp>
    </p:spTree>
    <p:extLst>
      <p:ext uri="{BB962C8B-B14F-4D97-AF65-F5344CB8AC3E}">
        <p14:creationId xmlns:p14="http://schemas.microsoft.com/office/powerpoint/2010/main" val="1582803002"/>
      </p:ext>
    </p:extLst>
  </p:cSld>
  <p:clrMapOvr>
    <a:masterClrMapping/>
  </p:clrMapOvr>
  <p:transition/>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95" name="Rectangle 3"/>
          <p:cNvSpPr>
            <a:spLocks noGrp="1" noChangeArrowheads="1"/>
          </p:cNvSpPr>
          <p:nvPr>
            <p:ph type="body" idx="1"/>
          </p:nvPr>
        </p:nvSpPr>
        <p:spPr>
          <a:xfrm>
            <a:off x="609600" y="1371600"/>
            <a:ext cx="8458200" cy="4953000"/>
          </a:xfrm>
        </p:spPr>
        <p:txBody>
          <a:bodyPr/>
          <a:lstStyle/>
          <a:p>
            <a:pPr marL="457200" lvl="1" indent="-457200" eaLnBrk="1" hangingPunct="1">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Revelation (1-9)</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Healing (10-19a)</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Preaching (19b-22)</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Conspiracy against Saul (23-25)</a:t>
            </a:r>
          </a:p>
          <a:p>
            <a:pPr marL="457200" lvl="1" indent="-457200">
              <a:lnSpc>
                <a:spcPct val="150000"/>
              </a:lnSpc>
              <a:spcBef>
                <a:spcPts val="0"/>
              </a:spcBef>
              <a:spcAft>
                <a:spcPts val="1200"/>
              </a:spcAft>
              <a:buClr>
                <a:srgbClr val="CC66FF"/>
              </a:buClr>
              <a:buSzPct val="100000"/>
              <a:buFont typeface="+mj-lt"/>
              <a:buAutoNum type="alphaUcPeriod"/>
              <a:defRPr/>
            </a:pPr>
            <a:r>
              <a:rPr lang="en-US" sz="3200" dirty="0">
                <a:effectLst>
                  <a:outerShdw blurRad="38100" dist="38100" dir="2700000" algn="tl">
                    <a:srgbClr val="000000">
                      <a:alpha val="43137"/>
                    </a:srgbClr>
                  </a:outerShdw>
                </a:effectLst>
                <a:latin typeface="Calibri" panose="020F0502020204030204" pitchFamily="34" charset="0"/>
              </a:rPr>
              <a:t>Return to Jerusalem (26-30)</a:t>
            </a:r>
          </a:p>
          <a:p>
            <a:pPr marL="457200" lvl="1" indent="-457200">
              <a:lnSpc>
                <a:spcPct val="150000"/>
              </a:lnSpc>
              <a:spcBef>
                <a:spcPts val="0"/>
              </a:spcBef>
              <a:spcAft>
                <a:spcPts val="1200"/>
              </a:spcAft>
              <a:buClr>
                <a:srgbClr val="CC66FF"/>
              </a:buClr>
              <a:buSzPct val="100000"/>
              <a:buFont typeface="+mj-lt"/>
              <a:buAutoNum type="alphaU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Saul’s progress (31)</a:t>
            </a:r>
          </a:p>
          <a:p>
            <a:pPr marL="0" lvl="1" indent="0">
              <a:lnSpc>
                <a:spcPct val="100000"/>
              </a:lnSpc>
              <a:spcBef>
                <a:spcPts val="0"/>
              </a:spcBef>
              <a:spcAft>
                <a:spcPts val="1200"/>
              </a:spcAft>
              <a:buClr>
                <a:srgbClr val="CC66FF"/>
              </a:buClr>
              <a:buSzPct val="100000"/>
              <a:buNone/>
              <a:defRPr/>
            </a:pPr>
            <a:endParaRPr lang="en-US" sz="3200" dirty="0">
              <a:effectLst>
                <a:outerShdw blurRad="38100" dist="38100" dir="2700000" algn="tl">
                  <a:srgbClr val="000000">
                    <a:alpha val="43137"/>
                  </a:srgbClr>
                </a:outerShdw>
              </a:effectLst>
              <a:latin typeface="Calibri" panose="020F0502020204030204" pitchFamily="34" charset="0"/>
            </a:endParaRPr>
          </a:p>
        </p:txBody>
      </p:sp>
      <p:sp>
        <p:nvSpPr>
          <p:cNvPr id="3" name="Rectangle 2">
            <a:extLst>
              <a:ext uri="{FF2B5EF4-FFF2-40B4-BE49-F238E27FC236}">
                <a16:creationId xmlns:a16="http://schemas.microsoft.com/office/drawing/2014/main" id="{762CC507-6E5B-BC55-F4FA-0BF8C83792AF}"/>
              </a:ext>
            </a:extLst>
          </p:cNvPr>
          <p:cNvSpPr txBox="1">
            <a:spLocks noChangeArrowheads="1"/>
          </p:cNvSpPr>
          <p:nvPr/>
        </p:nvSpPr>
        <p:spPr bwMode="auto">
          <a:xfrm>
            <a:off x="2622804" y="152400"/>
            <a:ext cx="6946392" cy="1066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l" rtl="0" fontAlgn="base">
              <a:lnSpc>
                <a:spcPct val="90000"/>
              </a:lnSpc>
              <a:spcBef>
                <a:spcPct val="0"/>
              </a:spcBef>
              <a:spcAft>
                <a:spcPct val="0"/>
              </a:spcAft>
              <a:defRPr sz="4400" kern="1200">
                <a:solidFill>
                  <a:schemeClr val="tx1"/>
                </a:solidFill>
                <a:latin typeface="+mj-lt"/>
                <a:ea typeface="+mj-ea"/>
                <a:cs typeface="+mj-cs"/>
              </a:defRPr>
            </a:lvl1pPr>
            <a:lvl2pPr algn="l" rtl="0" fontAlgn="base">
              <a:lnSpc>
                <a:spcPct val="90000"/>
              </a:lnSpc>
              <a:spcBef>
                <a:spcPct val="0"/>
              </a:spcBef>
              <a:spcAft>
                <a:spcPct val="0"/>
              </a:spcAft>
              <a:defRPr sz="4400">
                <a:solidFill>
                  <a:schemeClr val="tx1"/>
                </a:solidFill>
                <a:latin typeface="Calibri Light" panose="020F0302020204030204" pitchFamily="34" charset="0"/>
              </a:defRPr>
            </a:lvl2pPr>
            <a:lvl3pPr algn="l" rtl="0" fontAlgn="base">
              <a:lnSpc>
                <a:spcPct val="90000"/>
              </a:lnSpc>
              <a:spcBef>
                <a:spcPct val="0"/>
              </a:spcBef>
              <a:spcAft>
                <a:spcPct val="0"/>
              </a:spcAft>
              <a:defRPr sz="4400">
                <a:solidFill>
                  <a:schemeClr val="tx1"/>
                </a:solidFill>
                <a:latin typeface="Calibri Light" panose="020F0302020204030204" pitchFamily="34" charset="0"/>
              </a:defRPr>
            </a:lvl3pPr>
            <a:lvl4pPr algn="l" rtl="0" fontAlgn="base">
              <a:lnSpc>
                <a:spcPct val="90000"/>
              </a:lnSpc>
              <a:spcBef>
                <a:spcPct val="0"/>
              </a:spcBef>
              <a:spcAft>
                <a:spcPct val="0"/>
              </a:spcAft>
              <a:defRPr sz="4400">
                <a:solidFill>
                  <a:schemeClr val="tx1"/>
                </a:solidFill>
                <a:latin typeface="Calibri Light" panose="020F0302020204030204" pitchFamily="34" charset="0"/>
              </a:defRPr>
            </a:lvl4pPr>
            <a:lvl5pPr algn="l" rtl="0" fontAlgn="base">
              <a:lnSpc>
                <a:spcPct val="90000"/>
              </a:lnSpc>
              <a:spcBef>
                <a:spcPct val="0"/>
              </a:spcBef>
              <a:spcAft>
                <a:spcPct val="0"/>
              </a:spcAft>
              <a:defRPr sz="4400">
                <a:solidFill>
                  <a:schemeClr val="tx1"/>
                </a:solidFill>
                <a:latin typeface="Calibri Light" panose="020F0302020204030204" pitchFamily="34" charset="0"/>
              </a:defRPr>
            </a:lvl5pPr>
            <a:lvl6pPr marL="457200" algn="l" rtl="0" fontAlgn="base">
              <a:lnSpc>
                <a:spcPct val="90000"/>
              </a:lnSpc>
              <a:spcBef>
                <a:spcPct val="0"/>
              </a:spcBef>
              <a:spcAft>
                <a:spcPct val="0"/>
              </a:spcAft>
              <a:defRPr sz="4400">
                <a:solidFill>
                  <a:schemeClr val="tx1"/>
                </a:solidFill>
                <a:latin typeface="Calibri Light" panose="020F0302020204030204" pitchFamily="34" charset="0"/>
              </a:defRPr>
            </a:lvl6pPr>
            <a:lvl7pPr marL="914400" algn="l" rtl="0" fontAlgn="base">
              <a:lnSpc>
                <a:spcPct val="90000"/>
              </a:lnSpc>
              <a:spcBef>
                <a:spcPct val="0"/>
              </a:spcBef>
              <a:spcAft>
                <a:spcPct val="0"/>
              </a:spcAft>
              <a:defRPr sz="4400">
                <a:solidFill>
                  <a:schemeClr val="tx1"/>
                </a:solidFill>
                <a:latin typeface="Calibri Light" panose="020F0302020204030204" pitchFamily="34" charset="0"/>
              </a:defRPr>
            </a:lvl7pPr>
            <a:lvl8pPr marL="1371600" algn="l" rtl="0" fontAlgn="base">
              <a:lnSpc>
                <a:spcPct val="90000"/>
              </a:lnSpc>
              <a:spcBef>
                <a:spcPct val="0"/>
              </a:spcBef>
              <a:spcAft>
                <a:spcPct val="0"/>
              </a:spcAft>
              <a:defRPr sz="4400">
                <a:solidFill>
                  <a:schemeClr val="tx1"/>
                </a:solidFill>
                <a:latin typeface="Calibri Light" panose="020F0302020204030204" pitchFamily="34" charset="0"/>
              </a:defRPr>
            </a:lvl8pPr>
            <a:lvl9pPr marL="1828800" algn="l" rtl="0" fontAlgn="base">
              <a:lnSpc>
                <a:spcPct val="90000"/>
              </a:lnSpc>
              <a:spcBef>
                <a:spcPct val="0"/>
              </a:spcBef>
              <a:spcAft>
                <a:spcPct val="0"/>
              </a:spcAft>
              <a:defRPr sz="4400">
                <a:solidFill>
                  <a:schemeClr val="tx1"/>
                </a:solidFill>
                <a:latin typeface="Calibri Light" panose="020F0302020204030204" pitchFamily="34" charset="0"/>
              </a:defRPr>
            </a:lvl9pPr>
          </a:lstStyle>
          <a:p>
            <a:pPr algn="ctr" defTabSz="914400"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I. Saul</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Acts 9:1-31</a:t>
            </a:r>
          </a:p>
        </p:txBody>
      </p:sp>
      <p:pic>
        <p:nvPicPr>
          <p:cNvPr id="2" name="Picture 1">
            <a:extLst>
              <a:ext uri="{FF2B5EF4-FFF2-40B4-BE49-F238E27FC236}">
                <a16:creationId xmlns:a16="http://schemas.microsoft.com/office/drawing/2014/main" id="{7A72BD90-8F05-22F2-8151-2126C36D3F90}"/>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763716378"/>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51728938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C55E07E-0FE0-84D3-318D-89B920412A60}"/>
            </a:ext>
          </a:extLst>
        </p:cNvPr>
        <p:cNvGrpSpPr/>
        <p:nvPr/>
      </p:nvGrpSpPr>
      <p:grpSpPr>
        <a:xfrm>
          <a:off x="0" y="0"/>
          <a:ext cx="0" cy="0"/>
          <a:chOff x="0" y="0"/>
          <a:chExt cx="0" cy="0"/>
        </a:xfrm>
      </p:grpSpPr>
      <p:sp>
        <p:nvSpPr>
          <p:cNvPr id="180226" name="Rectangle 2">
            <a:extLst>
              <a:ext uri="{FF2B5EF4-FFF2-40B4-BE49-F238E27FC236}">
                <a16:creationId xmlns:a16="http://schemas.microsoft.com/office/drawing/2014/main" id="{2E9CD666-8B6D-841B-F883-6F0B86FCE02E}"/>
              </a:ext>
            </a:extLst>
          </p:cNvPr>
          <p:cNvSpPr>
            <a:spLocks noGrp="1" noChangeArrowheads="1"/>
          </p:cNvSpPr>
          <p:nvPr>
            <p:ph type="title"/>
          </p:nvPr>
        </p:nvSpPr>
        <p:spPr>
          <a:xfrm>
            <a:off x="3267075" y="228600"/>
            <a:ext cx="5657850" cy="914400"/>
          </a:xfrm>
        </p:spPr>
        <p:txBody>
          <a:bodyPr/>
          <a:lstStyle/>
          <a:p>
            <a:pPr marL="742950" indent="-742950" algn="ctr" eaLnBrk="1" hangingPunct="1">
              <a:lnSpc>
                <a:spcPct val="100000"/>
              </a:lnSpc>
              <a:buClr>
                <a:srgbClr val="00FF00"/>
              </a:buClr>
              <a:buFont typeface="+mj-lt"/>
              <a:buAutoNum type="arabicPeriod"/>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9:1-2</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Persecution</a:t>
            </a:r>
          </a:p>
        </p:txBody>
      </p:sp>
      <p:sp>
        <p:nvSpPr>
          <p:cNvPr id="161795" name="Rectangle 3">
            <a:extLst>
              <a:ext uri="{FF2B5EF4-FFF2-40B4-BE49-F238E27FC236}">
                <a16:creationId xmlns:a16="http://schemas.microsoft.com/office/drawing/2014/main" id="{86E8285B-575F-B80D-7266-ED590B97F6D3}"/>
              </a:ext>
            </a:extLst>
          </p:cNvPr>
          <p:cNvSpPr>
            <a:spLocks noGrp="1" noChangeArrowheads="1"/>
          </p:cNvSpPr>
          <p:nvPr>
            <p:ph type="body" idx="1"/>
          </p:nvPr>
        </p:nvSpPr>
        <p:spPr>
          <a:xfrm>
            <a:off x="1066800" y="2057400"/>
            <a:ext cx="7010400" cy="2209800"/>
          </a:xfrm>
        </p:spPr>
        <p:txBody>
          <a:bodyPr/>
          <a:lstStyle/>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Instigator (1a)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To the high priest (1b)</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Request for letters (2a)</a:t>
            </a:r>
          </a:p>
          <a:p>
            <a:pPr marL="514350" lvl="3" indent="-514350" eaLnBrk="1" hangingPunct="1">
              <a:spcBef>
                <a:spcPts val="0"/>
              </a:spcBef>
              <a:spcAft>
                <a:spcPts val="2400"/>
              </a:spcAft>
              <a:buClr>
                <a:srgbClr val="FFC000"/>
              </a:buClr>
              <a:buFont typeface="+mj-lt"/>
              <a:buAutoNum type="alphaLcParenR"/>
              <a:defRPr/>
            </a:pPr>
            <a:r>
              <a:rPr lang="en-US" sz="3200" dirty="0">
                <a:effectLst>
                  <a:outerShdw blurRad="38100" dist="38100" dir="2700000" algn="tl">
                    <a:srgbClr val="000000">
                      <a:alpha val="43137"/>
                    </a:srgbClr>
                  </a:outerShdw>
                </a:effectLst>
                <a:latin typeface="Calibri" panose="020F0502020204030204" pitchFamily="34" charset="0"/>
              </a:rPr>
              <a:t>Saul’s plan (2b)</a:t>
            </a:r>
          </a:p>
        </p:txBody>
      </p:sp>
      <p:pic>
        <p:nvPicPr>
          <p:cNvPr id="2" name="Picture 1">
            <a:extLst>
              <a:ext uri="{FF2B5EF4-FFF2-40B4-BE49-F238E27FC236}">
                <a16:creationId xmlns:a16="http://schemas.microsoft.com/office/drawing/2014/main" id="{F21C4821-44D2-0BD2-D55E-55F3C7EDFD11}"/>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1452851181"/>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2921670553"/>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C970F0BF-8E4A-4AE2-BCF8-7D7C7DC59AF2}"/>
              </a:ext>
            </a:extLst>
          </p:cNvPr>
          <p:cNvPicPr>
            <a:picLocks noChangeAspect="1"/>
          </p:cNvPicPr>
          <p:nvPr/>
        </p:nvPicPr>
        <p:blipFill>
          <a:blip r:embed="rId2" cstate="print">
            <a:extLst>
              <a:ext uri="{28A0092B-C50C-407E-A947-70E740481C1C}">
                <a14:useLocalDpi xmlns:a14="http://schemas.microsoft.com/office/drawing/2010/main"/>
              </a:ext>
            </a:extLst>
          </a:blip>
          <a:srcRect/>
          <a:stretch>
            <a:fillRect/>
          </a:stretch>
        </p:blipFill>
        <p:spPr bwMode="auto">
          <a:xfrm>
            <a:off x="0" y="0"/>
            <a:ext cx="12192000" cy="6858000"/>
          </a:xfrm>
          <a:prstGeom prst="rect">
            <a:avLst/>
          </a:prstGeom>
        </p:spPr>
      </p:pic>
      <p:sp>
        <p:nvSpPr>
          <p:cNvPr id="134147" name="Rectangle 1"/>
          <p:cNvSpPr>
            <a:spLocks noChangeArrowheads="1"/>
          </p:cNvSpPr>
          <p:nvPr/>
        </p:nvSpPr>
        <p:spPr bwMode="auto">
          <a:xfrm>
            <a:off x="609600" y="0"/>
            <a:ext cx="10972800" cy="3077766"/>
          </a:xfrm>
          <a:prstGeom prst="rect">
            <a:avLst/>
          </a:prstGeom>
          <a:noFill/>
          <a:ln w="28575">
            <a:noFill/>
            <a:miter lim="800000"/>
            <a:headEnd/>
            <a:tailEnd/>
          </a:ln>
        </p:spPr>
        <p:txBody>
          <a:bodyPr wrap="square">
            <a:spAutoFit/>
          </a:bodyPr>
          <a:lstStyle/>
          <a:p>
            <a:pPr algn="ctr">
              <a:spcAft>
                <a:spcPts val="1200"/>
              </a:spcAft>
              <a:defRPr/>
            </a:pPr>
            <a:r>
              <a:rPr lang="en-US" altLang="en-US" sz="4000" dirty="0">
                <a:solidFill>
                  <a:srgbClr val="00FFFF"/>
                </a:solidFill>
                <a:effectLst>
                  <a:outerShdw blurRad="38100" dist="38100" dir="2700000" algn="tl">
                    <a:srgbClr val="000000"/>
                  </a:outerShdw>
                </a:effectLst>
                <a:ea typeface="+mj-ea"/>
                <a:cs typeface="Calibri" panose="020F0502020204030204" pitchFamily="34" charset="0"/>
              </a:rPr>
              <a:t>Acts 1:8</a:t>
            </a:r>
          </a:p>
          <a:p>
            <a:pPr algn="just">
              <a:spcBef>
                <a:spcPts val="0"/>
              </a:spcBef>
              <a:spcAft>
                <a:spcPts val="0"/>
              </a:spcAft>
            </a:pPr>
            <a:r>
              <a:rPr lang="en-US" sz="3600" dirty="0">
                <a:effectLst>
                  <a:outerShdw blurRad="38100" dist="38100" dir="2700000" algn="tl">
                    <a:srgbClr val="000000">
                      <a:alpha val="43137"/>
                    </a:srgbClr>
                  </a:outerShdw>
                </a:effectLst>
                <a:cs typeface="Calibri" panose="020F0502020204030204" pitchFamily="34" charset="0"/>
              </a:rPr>
              <a:t>“but you will receive power when the Holy Spirit has come upon you; and you shall be My witnesses both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Jerusalem</a:t>
            </a:r>
            <a:r>
              <a:rPr lang="en-US" sz="3600" dirty="0">
                <a:effectLst>
                  <a:outerShdw blurRad="38100" dist="38100" dir="2700000" algn="tl">
                    <a:srgbClr val="000000">
                      <a:alpha val="43137"/>
                    </a:srgbClr>
                  </a:outerShdw>
                </a:effectLst>
                <a:cs typeface="Calibri" panose="020F0502020204030204" pitchFamily="34" charset="0"/>
              </a:rPr>
              <a:t>, and in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all Judea and Samaria</a:t>
            </a:r>
            <a:r>
              <a:rPr lang="en-US" sz="3600" dirty="0">
                <a:effectLst>
                  <a:outerShdw blurRad="38100" dist="38100" dir="2700000" algn="tl">
                    <a:srgbClr val="000000">
                      <a:alpha val="43137"/>
                    </a:srgbClr>
                  </a:outerShdw>
                </a:effectLst>
                <a:cs typeface="Calibri" panose="020F0502020204030204" pitchFamily="34" charset="0"/>
              </a:rPr>
              <a:t>, and even to </a:t>
            </a:r>
            <a:r>
              <a:rPr lang="en-US" sz="3600" b="1" u="sng" dirty="0">
                <a:solidFill>
                  <a:srgbClr val="FFFFCC"/>
                </a:solidFill>
                <a:effectLst>
                  <a:outerShdw blurRad="38100" dist="38100" dir="2700000" algn="tl">
                    <a:srgbClr val="000000">
                      <a:alpha val="43137"/>
                    </a:srgbClr>
                  </a:outerShdw>
                </a:effectLst>
                <a:cs typeface="Calibri" panose="020F0502020204030204" pitchFamily="34" charset="0"/>
              </a:rPr>
              <a:t>the remotest part of the earth</a:t>
            </a:r>
            <a:r>
              <a:rPr lang="en-US" sz="3600" dirty="0">
                <a:effectLst>
                  <a:outerShdw blurRad="38100" dist="38100" dir="2700000" algn="tl">
                    <a:srgbClr val="000000">
                      <a:alpha val="43137"/>
                    </a:srgbClr>
                  </a:outerShdw>
                </a:effectLst>
                <a:cs typeface="Calibri" panose="020F0502020204030204" pitchFamily="34" charset="0"/>
              </a:rPr>
              <a:t>.”</a:t>
            </a:r>
          </a:p>
        </p:txBody>
      </p:sp>
      <p:pic>
        <p:nvPicPr>
          <p:cNvPr id="6" name="Picture 5">
            <a:extLst>
              <a:ext uri="{FF2B5EF4-FFF2-40B4-BE49-F238E27FC236}">
                <a16:creationId xmlns:a16="http://schemas.microsoft.com/office/drawing/2014/main" id="{5D5993D9-EDDA-4CE1-A960-FCC92CE6DB59}"/>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5094773" y="3017520"/>
            <a:ext cx="2002455" cy="2011680"/>
          </a:xfrm>
          <a:prstGeom prst="ellipse">
            <a:avLst/>
          </a:prstGeom>
        </p:spPr>
      </p:pic>
    </p:spTree>
    <p:extLst>
      <p:ext uri="{BB962C8B-B14F-4D97-AF65-F5344CB8AC3E}">
        <p14:creationId xmlns:p14="http://schemas.microsoft.com/office/powerpoint/2010/main" val="3364622836"/>
      </p:ext>
    </p:extLst>
  </p:cSld>
  <p:clrMapOvr>
    <a:masterClrMapping/>
  </p:clrMapOvr>
  <p:transition/>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31763509"/>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3726863342"/>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4"/>
          <p:cNvSpPr txBox="1">
            <a:spLocks noChangeArrowheads="1"/>
          </p:cNvSpPr>
          <p:nvPr/>
        </p:nvSpPr>
        <p:spPr bwMode="auto">
          <a:xfrm>
            <a:off x="7315200" y="6248400"/>
            <a:ext cx="3886200" cy="369332"/>
          </a:xfrm>
          <a:prstGeom prst="rect">
            <a:avLst/>
          </a:prstGeom>
          <a:noFill/>
          <a:ln w="9525">
            <a:noFill/>
            <a:miter lim="800000"/>
            <a:headEnd/>
            <a:tailEnd/>
          </a:ln>
        </p:spPr>
        <p:txBody>
          <a:bodyPr wrap="square">
            <a:spAutoFit/>
          </a:bodyPr>
          <a:lstStyle/>
          <a:p>
            <a:pPr algn="ctr"/>
            <a:r>
              <a:rPr lang="en-US" sz="1800" dirty="0">
                <a:latin typeface="Calibri" pitchFamily="34" charset="0"/>
              </a:rPr>
              <a:t>David Barton, </a:t>
            </a:r>
            <a:r>
              <a:rPr lang="en-US" sz="1800" i="1" dirty="0">
                <a:latin typeface="Calibri" pitchFamily="34" charset="0"/>
              </a:rPr>
              <a:t>Original Intent</a:t>
            </a:r>
            <a:r>
              <a:rPr lang="en-US" sz="1800" dirty="0">
                <a:latin typeface="Calibri" pitchFamily="34" charset="0"/>
              </a:rPr>
              <a:t>, p. 245</a:t>
            </a:r>
          </a:p>
        </p:txBody>
      </p:sp>
      <p:pic>
        <p:nvPicPr>
          <p:cNvPr id="5" name="Content Placeholder 4" descr="SAT-scores-631x1024.jpg"/>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914400" y="152399"/>
            <a:ext cx="5486400" cy="6608309"/>
          </a:xfrm>
        </p:spPr>
      </p:pic>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315200" y="152399"/>
            <a:ext cx="3886200" cy="5985228"/>
          </a:xfrm>
          <a:prstGeom prst="rect">
            <a:avLst/>
          </a:prstGeom>
        </p:spPr>
      </p:pic>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619403597"/>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2738438" y="228600"/>
            <a:ext cx="6715125" cy="914400"/>
          </a:xfrm>
        </p:spPr>
        <p:txBody>
          <a:bodyPr/>
          <a:lstStyle/>
          <a:p>
            <a:pPr marL="742950" indent="-742950" algn="ctr" eaLnBrk="1" hangingPunct="1">
              <a:lnSpc>
                <a:spcPct val="100000"/>
              </a:lnSpc>
              <a:buClr>
                <a:srgbClr val="CC66FF"/>
              </a:buClr>
              <a:buFont typeface="+mj-lt"/>
              <a:buAutoNum type="alphaUcPeriod" startAt="6"/>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Acts 9:31</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Progress</a:t>
            </a:r>
          </a:p>
        </p:txBody>
      </p:sp>
      <p:sp>
        <p:nvSpPr>
          <p:cNvPr id="161795" name="Rectangle 3"/>
          <p:cNvSpPr>
            <a:spLocks noGrp="1" noChangeArrowheads="1"/>
          </p:cNvSpPr>
          <p:nvPr>
            <p:ph type="body" idx="1"/>
          </p:nvPr>
        </p:nvSpPr>
        <p:spPr>
          <a:xfrm>
            <a:off x="838200" y="1676400"/>
            <a:ext cx="7086600" cy="3124200"/>
          </a:xfrm>
        </p:spPr>
        <p:txBody>
          <a:bodyPr/>
          <a:lstStyle/>
          <a:p>
            <a:pPr marL="457200" lvl="3" indent="-457200" eaLnBrk="1" hangingPunct="1">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Geography (31a)</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Edification (31b)</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Walk (31c)</a:t>
            </a:r>
          </a:p>
          <a:p>
            <a:pPr marL="457200" lvl="3" indent="-457200">
              <a:lnSpc>
                <a:spcPct val="100000"/>
              </a:lnSpc>
              <a:spcBef>
                <a:spcPts val="0"/>
              </a:spcBef>
              <a:spcAft>
                <a:spcPts val="2400"/>
              </a:spcAft>
              <a:buClr>
                <a:srgbClr val="00FF00"/>
              </a:buClr>
              <a:buFont typeface="+mj-lt"/>
              <a:buAutoNum type="arabicPeriod"/>
              <a:defRPr/>
            </a:pPr>
            <a:r>
              <a:rPr lang="en-US" sz="3200" dirty="0">
                <a:effectLst>
                  <a:outerShdw blurRad="38100" dist="38100" dir="2700000" algn="tl">
                    <a:srgbClr val="000000">
                      <a:alpha val="43137"/>
                    </a:srgbClr>
                  </a:outerShdw>
                </a:effectLst>
                <a:latin typeface="Calibri" panose="020F0502020204030204" pitchFamily="34" charset="0"/>
              </a:rPr>
              <a:t>Comfort (31d)</a:t>
            </a:r>
          </a:p>
          <a:p>
            <a:pPr marL="457200" lvl="3" indent="-457200">
              <a:lnSpc>
                <a:spcPct val="100000"/>
              </a:lnSpc>
              <a:spcBef>
                <a:spcPts val="0"/>
              </a:spcBef>
              <a:spcAft>
                <a:spcPts val="2400"/>
              </a:spcAft>
              <a:buClr>
                <a:srgbClr val="00FF00"/>
              </a:buClr>
              <a:buFont typeface="+mj-lt"/>
              <a:buAutoNum type="arabicPeriod"/>
              <a:defRPr/>
            </a:pPr>
            <a:r>
              <a:rPr lang="en-US" sz="3200" b="1" u="sng" dirty="0">
                <a:solidFill>
                  <a:srgbClr val="FFFFCC"/>
                </a:solidFill>
                <a:effectLst>
                  <a:outerShdw blurRad="38100" dist="38100" dir="2700000" algn="tl">
                    <a:srgbClr val="000000">
                      <a:alpha val="43137"/>
                    </a:srgbClr>
                  </a:outerShdw>
                </a:effectLst>
                <a:latin typeface="Calibri" panose="020F0502020204030204" pitchFamily="34" charset="0"/>
              </a:rPr>
              <a:t>Numerical growth (31e)</a:t>
            </a:r>
          </a:p>
        </p:txBody>
      </p:sp>
      <p:pic>
        <p:nvPicPr>
          <p:cNvPr id="2" name="Picture 1">
            <a:extLst>
              <a:ext uri="{FF2B5EF4-FFF2-40B4-BE49-F238E27FC236}">
                <a16:creationId xmlns:a16="http://schemas.microsoft.com/office/drawing/2014/main" id="{ACD253F0-8F4A-93E0-C8AB-4D044A1EE27C}"/>
              </a:ext>
            </a:extLst>
          </p:cNvPr>
          <p:cNvPicPr>
            <a:picLocks noChangeAspect="1"/>
          </p:cNvPicPr>
          <p:nvPr/>
        </p:nvPicPr>
        <p:blipFill>
          <a:blip r:embed="rId2"/>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770266175"/>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Rectangle 2">
            <a:extLst>
              <a:ext uri="{FF2B5EF4-FFF2-40B4-BE49-F238E27FC236}">
                <a16:creationId xmlns:a16="http://schemas.microsoft.com/office/drawing/2014/main" id="{09B5EDC6-3683-A1A0-8B78-87B27DE88BF4}"/>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Message</a:t>
            </a:r>
          </a:p>
        </p:txBody>
      </p:sp>
      <p:sp>
        <p:nvSpPr>
          <p:cNvPr id="20483" name="Rectangle 3">
            <a:extLst>
              <a:ext uri="{FF2B5EF4-FFF2-40B4-BE49-F238E27FC236}">
                <a16:creationId xmlns:a16="http://schemas.microsoft.com/office/drawing/2014/main" id="{ED7D2624-E011-6FB4-38A6-F6F6A213652E}"/>
              </a:ext>
            </a:extLst>
          </p:cNvPr>
          <p:cNvSpPr>
            <a:spLocks noGrp="1" noChangeArrowheads="1"/>
          </p:cNvSpPr>
          <p:nvPr>
            <p:ph idx="1"/>
          </p:nvPr>
        </p:nvSpPr>
        <p:spPr>
          <a:xfrm>
            <a:off x="597408" y="1825625"/>
            <a:ext cx="10756392" cy="4351338"/>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Birth and growth of the church numerically, geographically, ethnically.</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Components</a:t>
            </a:r>
          </a:p>
          <a:p>
            <a:pPr marL="914400" lvl="1" indent="-457200">
              <a:lnSpc>
                <a:spcPct val="100000"/>
              </a:lnSpc>
              <a:spcBef>
                <a:spcPts val="0"/>
              </a:spcBef>
              <a:spcAft>
                <a:spcPts val="2400"/>
              </a:spcAft>
              <a:buClr>
                <a:srgbClr val="FF00FF"/>
              </a:buClr>
            </a:pPr>
            <a:r>
              <a:rPr lang="en-US" altLang="en-US" sz="3200" dirty="0"/>
              <a:t>Numerically (progress reports)</a:t>
            </a:r>
          </a:p>
          <a:p>
            <a:pPr marL="914400" lvl="1" indent="-457200">
              <a:lnSpc>
                <a:spcPct val="100000"/>
              </a:lnSpc>
              <a:spcBef>
                <a:spcPts val="0"/>
              </a:spcBef>
              <a:spcAft>
                <a:spcPts val="2400"/>
              </a:spcAft>
              <a:buClr>
                <a:srgbClr val="FF00FF"/>
              </a:buClr>
            </a:pPr>
            <a:r>
              <a:rPr lang="en-US" altLang="en-US" sz="3200" dirty="0"/>
              <a:t>Geographically (From Jerusalem to Rome)</a:t>
            </a:r>
          </a:p>
          <a:p>
            <a:pPr marL="914400" lvl="1" indent="-457200">
              <a:lnSpc>
                <a:spcPct val="100000"/>
              </a:lnSpc>
              <a:spcBef>
                <a:spcPts val="0"/>
              </a:spcBef>
              <a:spcAft>
                <a:spcPts val="2400"/>
              </a:spcAft>
              <a:buClr>
                <a:srgbClr val="FF00FF"/>
              </a:buClr>
            </a:pPr>
            <a:r>
              <a:rPr lang="en-US" altLang="en-US" sz="3200" dirty="0"/>
              <a:t>Ethnically (From Judaism to Gentile domination)</a:t>
            </a:r>
          </a:p>
        </p:txBody>
      </p:sp>
      <p:pic>
        <p:nvPicPr>
          <p:cNvPr id="3" name="Picture 2">
            <a:extLst>
              <a:ext uri="{FF2B5EF4-FFF2-40B4-BE49-F238E27FC236}">
                <a16:creationId xmlns:a16="http://schemas.microsoft.com/office/drawing/2014/main" id="{4377A79A-7613-14C2-BA31-83415FB7CC04}"/>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20C5926-A2F7-109F-8A98-D6E86ECBBBBB}"/>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6" name="Rectangle 2">
            <a:extLst>
              <a:ext uri="{FF2B5EF4-FFF2-40B4-BE49-F238E27FC236}">
                <a16:creationId xmlns:a16="http://schemas.microsoft.com/office/drawing/2014/main" id="{C9E1FD68-333A-64CE-5057-3CC926F38E6C}"/>
              </a:ext>
            </a:extLst>
          </p:cNvPr>
          <p:cNvSpPr>
            <a:spLocks noGrp="1" noChangeArrowheads="1"/>
          </p:cNvSpPr>
          <p:nvPr>
            <p:ph type="title"/>
          </p:nvPr>
        </p:nvSpPr>
        <p:spPr>
          <a:xfrm>
            <a:off x="838200" y="228601"/>
            <a:ext cx="10515600" cy="914400"/>
          </a:xfrm>
        </p:spPr>
        <p:txBody>
          <a:bodyPr/>
          <a:lstStyle/>
          <a:p>
            <a:pPr algn="ctr">
              <a:lnSpc>
                <a:spcPct val="100000"/>
              </a:lnSpc>
            </a:pPr>
            <a:r>
              <a:rPr lang="en-US" altLang="en-US" sz="3600" dirty="0">
                <a:solidFill>
                  <a:srgbClr val="00FFFF"/>
                </a:solidFill>
                <a:effectLst>
                  <a:outerShdw blurRad="38100" dist="38100" dir="2700000" algn="tl">
                    <a:srgbClr val="000000">
                      <a:alpha val="43137"/>
                    </a:srgbClr>
                  </a:outerShdw>
                </a:effectLst>
                <a:latin typeface="Calibri" panose="020F0502020204030204" pitchFamily="34" charset="0"/>
              </a:rPr>
              <a:t>Progress Reports</a:t>
            </a:r>
          </a:p>
        </p:txBody>
      </p:sp>
      <p:sp>
        <p:nvSpPr>
          <p:cNvPr id="21507" name="Rectangle 3">
            <a:extLst>
              <a:ext uri="{FF2B5EF4-FFF2-40B4-BE49-F238E27FC236}">
                <a16:creationId xmlns:a16="http://schemas.microsoft.com/office/drawing/2014/main" id="{93E0859C-126C-265C-FBD7-60E30E7CB595}"/>
              </a:ext>
            </a:extLst>
          </p:cNvPr>
          <p:cNvSpPr>
            <a:spLocks noGrp="1" noChangeArrowheads="1"/>
          </p:cNvSpPr>
          <p:nvPr>
            <p:ph idx="1"/>
          </p:nvPr>
        </p:nvSpPr>
        <p:spPr>
          <a:xfrm>
            <a:off x="609600" y="2055813"/>
            <a:ext cx="7543800" cy="2746375"/>
          </a:xfrm>
        </p:spPr>
        <p:txBody>
          <a:bodyPr/>
          <a:lstStyle/>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Clearest: Acts 2:47; 6:7; 9:31; 12:24; 16:5; 19:20; 28:30-31</a:t>
            </a:r>
          </a:p>
          <a:p>
            <a:pPr marL="457200" lvl="1" indent="-457200" eaLnBrk="0" hangingPunct="0">
              <a:lnSpc>
                <a:spcPct val="100000"/>
              </a:lnSpc>
              <a:spcBef>
                <a:spcPts val="0"/>
              </a:spcBef>
              <a:spcAft>
                <a:spcPts val="2400"/>
              </a:spcAft>
              <a:buClr>
                <a:srgbClr val="00FFFF"/>
              </a:buClr>
              <a:buSzPct val="75000"/>
              <a:buFont typeface="Wingdings" panose="05000000000000000000" pitchFamily="2" charset="2"/>
              <a:buChar char="n"/>
              <a:defRPr/>
            </a:pPr>
            <a:r>
              <a:rPr lang="en-US" altLang="en-US" sz="3200" dirty="0">
                <a:effectLst>
                  <a:outerShdw blurRad="38100" dist="38100" dir="2700000" algn="tl">
                    <a:srgbClr val="000000">
                      <a:alpha val="43137"/>
                    </a:srgbClr>
                  </a:outerShdw>
                </a:effectLst>
              </a:rPr>
              <a:t>Less clear: Acts 1:15; 2:41; 4:4, 31; 5:14, 42; 8:25, 40; 11:21; 13:49; 17:6</a:t>
            </a:r>
          </a:p>
        </p:txBody>
      </p:sp>
      <p:pic>
        <p:nvPicPr>
          <p:cNvPr id="3" name="Picture 2">
            <a:extLst>
              <a:ext uri="{FF2B5EF4-FFF2-40B4-BE49-F238E27FC236}">
                <a16:creationId xmlns:a16="http://schemas.microsoft.com/office/drawing/2014/main" id="{E9A60C23-0A66-8FC9-9FE2-2C60AD4AD8B2}"/>
              </a:ext>
            </a:extLst>
          </p:cNvPr>
          <p:cNvPicPr>
            <a:picLocks noChangeAspect="1"/>
          </p:cNvPicPr>
          <p:nvPr/>
        </p:nvPicPr>
        <p:blipFill>
          <a:blip r:embed="rId2"/>
          <a:stretch>
            <a:fillRect/>
          </a:stretch>
        </p:blipFill>
        <p:spPr>
          <a:xfrm>
            <a:off x="8349742" y="2514600"/>
            <a:ext cx="3244850" cy="1828800"/>
          </a:xfrm>
          <a:prstGeom prst="rect">
            <a:avLst/>
          </a:prstGeom>
        </p:spPr>
      </p:pic>
      <p:pic>
        <p:nvPicPr>
          <p:cNvPr id="4" name="Picture 3">
            <a:extLst>
              <a:ext uri="{FF2B5EF4-FFF2-40B4-BE49-F238E27FC236}">
                <a16:creationId xmlns:a16="http://schemas.microsoft.com/office/drawing/2014/main" id="{4EDBDC89-FBF7-B66E-4924-593365D78E73}"/>
              </a:ext>
            </a:extLst>
          </p:cNvPr>
          <p:cNvPicPr>
            <a:picLocks noChangeAspect="1"/>
          </p:cNvPicPr>
          <p:nvPr/>
        </p:nvPicPr>
        <p:blipFill>
          <a:blip r:embed="rId3"/>
          <a:stretch>
            <a:fillRect/>
          </a:stretch>
        </p:blipFill>
        <p:spPr>
          <a:xfrm>
            <a:off x="10093145" y="76200"/>
            <a:ext cx="1565455" cy="109728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p:cNvSpPr>
            <a:spLocks noGrp="1" noChangeArrowheads="1"/>
          </p:cNvSpPr>
          <p:nvPr>
            <p:ph type="title"/>
          </p:nvPr>
        </p:nvSpPr>
        <p:spPr>
          <a:xfrm>
            <a:off x="3267075" y="152400"/>
            <a:ext cx="5657850" cy="914400"/>
          </a:xfrm>
        </p:spPr>
        <p:txBody>
          <a:bodyPr/>
          <a:lstStyle/>
          <a:p>
            <a:pPr algn="ctr" eaLnBrk="1" hangingPunct="1">
              <a:lnSpc>
                <a:spcPct val="100000"/>
              </a:lnSpc>
            </a:pPr>
            <a:r>
              <a:rPr lang="en-US" sz="3600" dirty="0">
                <a:solidFill>
                  <a:srgbClr val="00FFFF"/>
                </a:solidFill>
                <a:effectLst>
                  <a:outerShdw blurRad="38100" dist="38100" dir="2700000" algn="tl">
                    <a:srgbClr val="000000">
                      <a:alpha val="43137"/>
                    </a:srgbClr>
                  </a:outerShdw>
                </a:effectLst>
                <a:latin typeface="Calibri" panose="020F0502020204030204" pitchFamily="34" charset="0"/>
              </a:rPr>
              <a:t>Acts 9:1-43</a:t>
            </a:r>
            <a:br>
              <a:rPr lang="en-US" sz="3600" dirty="0">
                <a:effectLst>
                  <a:outerShdw blurRad="38100" dist="38100" dir="2700000" algn="tl">
                    <a:srgbClr val="000000">
                      <a:alpha val="43137"/>
                    </a:srgbClr>
                  </a:outerShdw>
                </a:effectLst>
                <a:cs typeface="Calibri" panose="020F0502020204030204" pitchFamily="34" charset="0"/>
              </a:rPr>
            </a:br>
            <a:r>
              <a:rPr lang="en-US" sz="2800" dirty="0">
                <a:effectLst>
                  <a:outerShdw blurRad="38100" dist="38100" dir="2700000" algn="tl">
                    <a:srgbClr val="000000">
                      <a:alpha val="43137"/>
                    </a:srgbClr>
                  </a:outerShdw>
                </a:effectLst>
                <a:latin typeface="+mn-lt"/>
                <a:ea typeface="+mn-ea"/>
                <a:cs typeface="+mn-cs"/>
              </a:rPr>
              <a:t>Saul’s Conversion</a:t>
            </a:r>
          </a:p>
        </p:txBody>
      </p:sp>
      <p:sp>
        <p:nvSpPr>
          <p:cNvPr id="161795" name="Rectangle 3"/>
          <p:cNvSpPr>
            <a:spLocks noGrp="1" noChangeArrowheads="1"/>
          </p:cNvSpPr>
          <p:nvPr>
            <p:ph type="body" idx="1"/>
          </p:nvPr>
        </p:nvSpPr>
        <p:spPr>
          <a:xfrm>
            <a:off x="609600" y="2147131"/>
            <a:ext cx="7467600" cy="2424870"/>
          </a:xfrm>
        </p:spPr>
        <p:txBody>
          <a:bodyPr/>
          <a:lstStyle/>
          <a:p>
            <a:pPr marL="574675" lvl="1" indent="-574675" eaLnBrk="1" hangingPunct="1">
              <a:lnSpc>
                <a:spcPct val="100000"/>
              </a:lnSpc>
              <a:spcBef>
                <a:spcPts val="0"/>
              </a:spcBef>
              <a:spcAft>
                <a:spcPts val="3600"/>
              </a:spcAft>
              <a:buClr>
                <a:srgbClr val="00FFFF"/>
              </a:buClr>
              <a:buSzPct val="100000"/>
              <a:buFont typeface="Wingdings" pitchFamily="2" charset="2"/>
              <a:buAutoNum type="romanUcPeriod"/>
              <a:defRPr/>
            </a:pPr>
            <a:r>
              <a:rPr lang="en-US" sz="3200" dirty="0">
                <a:effectLst>
                  <a:outerShdw blurRad="38100" dist="38100" dir="2700000" algn="tl">
                    <a:srgbClr val="000000">
                      <a:alpha val="43137"/>
                    </a:srgbClr>
                  </a:outerShdw>
                </a:effectLst>
              </a:rPr>
              <a:t>Saul (9:1-31)</a:t>
            </a:r>
          </a:p>
          <a:p>
            <a:pPr marL="574675" lvl="1" indent="-574675">
              <a:lnSpc>
                <a:spcPct val="100000"/>
              </a:lnSpc>
              <a:spcBef>
                <a:spcPts val="0"/>
              </a:spcBef>
              <a:spcAft>
                <a:spcPts val="3600"/>
              </a:spcAft>
              <a:buClr>
                <a:srgbClr val="00FFFF"/>
              </a:buClr>
              <a:buSzPct val="100000"/>
              <a:buFont typeface="Wingdings" pitchFamily="2" charset="2"/>
              <a:buAutoNum type="romanUcPeriod"/>
              <a:defRPr/>
            </a:pPr>
            <a:r>
              <a:rPr lang="en-US" sz="3200" b="1" u="sng" dirty="0">
                <a:solidFill>
                  <a:srgbClr val="FFFFCC"/>
                </a:solidFill>
                <a:effectLst>
                  <a:outerShdw blurRad="38100" dist="38100" dir="2700000" algn="tl">
                    <a:srgbClr val="000000">
                      <a:alpha val="43137"/>
                    </a:srgbClr>
                  </a:outerShdw>
                </a:effectLst>
              </a:rPr>
              <a:t>Peter (Acts 9:32-43)</a:t>
            </a:r>
          </a:p>
        </p:txBody>
      </p:sp>
      <p:pic>
        <p:nvPicPr>
          <p:cNvPr id="2" name="Picture 1">
            <a:extLst>
              <a:ext uri="{FF2B5EF4-FFF2-40B4-BE49-F238E27FC236}">
                <a16:creationId xmlns:a16="http://schemas.microsoft.com/office/drawing/2014/main" id="{F6363DEA-3239-9A3C-4B72-C04F685E9C3A}"/>
              </a:ext>
            </a:extLst>
          </p:cNvPr>
          <p:cNvPicPr>
            <a:picLocks noChangeAspect="1"/>
          </p:cNvPicPr>
          <p:nvPr/>
        </p:nvPicPr>
        <p:blipFill>
          <a:blip r:embed="rId3"/>
          <a:stretch>
            <a:fillRect/>
          </a:stretch>
        </p:blipFill>
        <p:spPr>
          <a:xfrm>
            <a:off x="8190586" y="2147131"/>
            <a:ext cx="3391814" cy="2377440"/>
          </a:xfrm>
          <a:prstGeom prst="rect">
            <a:avLst/>
          </a:prstGeom>
        </p:spPr>
      </p:pic>
    </p:spTree>
    <p:extLst>
      <p:ext uri="{BB962C8B-B14F-4D97-AF65-F5344CB8AC3E}">
        <p14:creationId xmlns:p14="http://schemas.microsoft.com/office/powerpoint/2010/main" val="4016949180"/>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REVIOUS_ACTIVE_SLIDE" val="11275"/>
</p:tagLst>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F46216B-77A9-411A-B9D3-5023FCB70208}"/>
    </a:ext>
  </a:extLst>
</a:theme>
</file>

<file path=ppt/theme/theme2.xml><?xml version="1.0" encoding="utf-8"?>
<a:theme xmlns:a="http://schemas.openxmlformats.org/drawingml/2006/main" name="Azure">
  <a:themeElements>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fontScheme name="Azur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Azure 1">
        <a:dk1>
          <a:srgbClr val="000000"/>
        </a:dk1>
        <a:lt1>
          <a:srgbClr val="FFFFFF"/>
        </a:lt1>
        <a:dk2>
          <a:srgbClr val="3333FF"/>
        </a:dk2>
        <a:lt2>
          <a:srgbClr val="00FFFF"/>
        </a:lt2>
        <a:accent1>
          <a:srgbClr val="00CCCC"/>
        </a:accent1>
        <a:accent2>
          <a:srgbClr val="6666FF"/>
        </a:accent2>
        <a:accent3>
          <a:srgbClr val="ADADFF"/>
        </a:accent3>
        <a:accent4>
          <a:srgbClr val="DADADA"/>
        </a:accent4>
        <a:accent5>
          <a:srgbClr val="AAE2E2"/>
        </a:accent5>
        <a:accent6>
          <a:srgbClr val="5C5CE7"/>
        </a:accent6>
        <a:hlink>
          <a:srgbClr val="CCCCFF"/>
        </a:hlink>
        <a:folHlink>
          <a:srgbClr val="CC99FF"/>
        </a:folHlink>
      </a:clrScheme>
      <a:clrMap bg1="dk2" tx1="lt1" bg2="dk1" tx2="lt2" accent1="accent1" accent2="accent2" accent3="accent3" accent4="accent4" accent5="accent5" accent6="accent6" hlink="hlink" folHlink="folHlink"/>
    </a:extraClrScheme>
    <a:extraClrScheme>
      <a:clrScheme name="Azure 2">
        <a:dk1>
          <a:srgbClr val="000000"/>
        </a:dk1>
        <a:lt1>
          <a:srgbClr val="CCECFF"/>
        </a:lt1>
        <a:dk2>
          <a:srgbClr val="330099"/>
        </a:dk2>
        <a:lt2>
          <a:srgbClr val="0099CC"/>
        </a:lt2>
        <a:accent1>
          <a:srgbClr val="009999"/>
        </a:accent1>
        <a:accent2>
          <a:srgbClr val="FF99CC"/>
        </a:accent2>
        <a:accent3>
          <a:srgbClr val="E2F4FF"/>
        </a:accent3>
        <a:accent4>
          <a:srgbClr val="000000"/>
        </a:accent4>
        <a:accent5>
          <a:srgbClr val="AACACA"/>
        </a:accent5>
        <a:accent6>
          <a:srgbClr val="E78AB9"/>
        </a:accent6>
        <a:hlink>
          <a:srgbClr val="6600CC"/>
        </a:hlink>
        <a:folHlink>
          <a:srgbClr val="3366FF"/>
        </a:folHlink>
      </a:clrScheme>
      <a:clrMap bg1="lt1" tx1="dk1" bg2="lt2" tx2="dk2" accent1="accent1" accent2="accent2" accent3="accent3" accent4="accent4" accent5="accent5" accent6="accent6" hlink="hlink" folHlink="folHlink"/>
    </a:extraClrScheme>
    <a:extraClrScheme>
      <a:clrScheme name="Azure 3">
        <a:dk1>
          <a:srgbClr val="000000"/>
        </a:dk1>
        <a:lt1>
          <a:srgbClr val="FFFFFF"/>
        </a:lt1>
        <a:dk2>
          <a:srgbClr val="000000"/>
        </a:dk2>
        <a:lt2>
          <a:srgbClr val="CBCBCB"/>
        </a:lt2>
        <a:accent1>
          <a:srgbClr val="B2B2B2"/>
        </a:accent1>
        <a:accent2>
          <a:srgbClr val="DDDDDD"/>
        </a:accent2>
        <a:accent3>
          <a:srgbClr val="FFFFFF"/>
        </a:accent3>
        <a:accent4>
          <a:srgbClr val="000000"/>
        </a:accent4>
        <a:accent5>
          <a:srgbClr val="D5D5D5"/>
        </a:accent5>
        <a:accent6>
          <a:srgbClr val="C8C8C8"/>
        </a:accent6>
        <a:hlink>
          <a:srgbClr val="5F5F5F"/>
        </a:hlink>
        <a:folHlink>
          <a:srgbClr val="969696"/>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8407</TotalTime>
  <Words>3774</Words>
  <Application>Microsoft Office PowerPoint</Application>
  <PresentationFormat>Widescreen</PresentationFormat>
  <Paragraphs>606</Paragraphs>
  <Slides>129</Slides>
  <Notes>8</Notes>
  <HiddenSlides>0</HiddenSlides>
  <MMClips>0</MMClips>
  <ScaleCrop>false</ScaleCrop>
  <HeadingPairs>
    <vt:vector size="4" baseType="variant">
      <vt:variant>
        <vt:lpstr>Theme</vt:lpstr>
      </vt:variant>
      <vt:variant>
        <vt:i4>2</vt:i4>
      </vt:variant>
      <vt:variant>
        <vt:lpstr>Slide Titles</vt:lpstr>
      </vt:variant>
      <vt:variant>
        <vt:i4>129</vt:i4>
      </vt:variant>
    </vt:vector>
  </HeadingPairs>
  <TitlesOfParts>
    <vt:vector size="131" baseType="lpstr">
      <vt:lpstr>Office Theme</vt:lpstr>
      <vt:lpstr>Azure</vt:lpstr>
      <vt:lpstr>PowerPoint Presentation</vt:lpstr>
      <vt:lpstr>Message</vt:lpstr>
      <vt:lpstr>Acts 9:1-43 Saul’s Conversion</vt:lpstr>
      <vt:lpstr>Acts 9:1-43 Saul’s Conversion</vt:lpstr>
      <vt:lpstr>PowerPoint Presentation</vt:lpstr>
      <vt:lpstr>PowerPoint Presentation</vt:lpstr>
      <vt:lpstr>Acts 9:1-9 Revelation</vt:lpstr>
      <vt:lpstr>Acts 9:1-9 Revelation</vt:lpstr>
      <vt:lpstr>Acts 9:1-2 Saul’s Persecution</vt:lpstr>
      <vt:lpstr>Acts 9:1-2 Saul’s Persecution</vt:lpstr>
      <vt:lpstr>Acts 9:1-2 Saul’s Persecution</vt:lpstr>
      <vt:lpstr>Acts 9:1-2 Saul’s Persecution</vt:lpstr>
      <vt:lpstr>PowerPoint Presentation</vt:lpstr>
      <vt:lpstr>PowerPoint Presentation</vt:lpstr>
      <vt:lpstr>Acts 9:1-2 Saul’s Persecution</vt:lpstr>
      <vt:lpstr>PowerPoint Presentation</vt:lpstr>
      <vt:lpstr>Message</vt:lpstr>
      <vt:lpstr>PowerPoint Presentation</vt:lpstr>
      <vt:lpstr>Acts 9:1-9 Revelation</vt:lpstr>
      <vt:lpstr>Acts 9:3-7 Saul’s Revelation</vt:lpstr>
      <vt:lpstr>Acts 9:3-7 Saul’s Revelation</vt:lpstr>
      <vt:lpstr>PowerPoint Presentation</vt:lpstr>
      <vt:lpstr>Acts 9:3-7 Saul’s Revelation</vt:lpstr>
      <vt:lpstr>PowerPoint Presentation</vt:lpstr>
      <vt:lpstr>PowerPoint Presentation</vt:lpstr>
      <vt:lpstr>Acts 9:3-7 Saul’s Revelation</vt:lpstr>
      <vt:lpstr>Acts 9:3-7 Saul’s Revelation</vt:lpstr>
      <vt:lpstr>Acts 9:3-7 Saul’s Revelation</vt:lpstr>
      <vt:lpstr>Acts 9:3-7 Saul’s Revelation</vt:lpstr>
      <vt:lpstr>Acts 9:3-7 Saul’s Revelation</vt:lpstr>
      <vt:lpstr>PowerPoint Presentation</vt:lpstr>
      <vt:lpstr>Acts 9:1-9 Revelation</vt:lpstr>
      <vt:lpstr>Acts 9:8-9 Saul’s Reaction</vt:lpstr>
      <vt:lpstr>Acts 9:8-9 Saul’s Reaction</vt:lpstr>
      <vt:lpstr>Acts 9:8-9 Saul’s Reaction</vt:lpstr>
      <vt:lpstr>PowerPoint Presentation</vt:lpstr>
      <vt:lpstr>Acts 9:10-19a Healing</vt:lpstr>
      <vt:lpstr>Acts 9:10-19a Healing</vt:lpstr>
      <vt:lpstr>Acts 9:10-19a Healing</vt:lpstr>
      <vt:lpstr>Acts 9:11-12 God Instructs Ananias</vt:lpstr>
      <vt:lpstr>Acts 9:11-12 God Instructs Ananias</vt:lpstr>
      <vt:lpstr>Acts 9:11-12 God Instructs Ananias</vt:lpstr>
      <vt:lpstr>Acts 9:10-19a Healing</vt:lpstr>
      <vt:lpstr>Acts 9:13-14 Ananias’ Objections</vt:lpstr>
      <vt:lpstr>Acts 9:13-14 Ananias’ Objections</vt:lpstr>
      <vt:lpstr>Acts 9:13-14 Ananias’ Objections</vt:lpstr>
      <vt:lpstr>Acts 9:10-19a Healing</vt:lpstr>
      <vt:lpstr>Acts 9:15-16 God’s response</vt:lpstr>
      <vt:lpstr>Acts 9:15-16 God’s response</vt:lpstr>
      <vt:lpstr>PowerPoint Presentation</vt:lpstr>
      <vt:lpstr>Acts 9:15-16 God’s response</vt:lpstr>
      <vt:lpstr>PowerPoint Presentation</vt:lpstr>
      <vt:lpstr>PowerPoint Presentation</vt:lpstr>
      <vt:lpstr>PowerPoint Presentation</vt:lpstr>
      <vt:lpstr>PowerPoint Presentation</vt:lpstr>
      <vt:lpstr>Acts 9:10-19a Healing</vt:lpstr>
      <vt:lpstr>Acts 9:10-19a Healing</vt:lpstr>
      <vt:lpstr>Acts 9:18-19a Saul’s Healing</vt:lpstr>
      <vt:lpstr>Acts 9:18-19a Saul’s Healing</vt:lpstr>
      <vt:lpstr>PowerPoint Presentation</vt:lpstr>
      <vt:lpstr>Acts 9:18-19a Saul’s Healing</vt:lpstr>
      <vt:lpstr>Acts 9:18-19a Saul’s Healing</vt:lpstr>
      <vt:lpstr>PowerPoint Presentation</vt:lpstr>
      <vt:lpstr>Acts 9:19b-22 Saul’s Preaching</vt:lpstr>
      <vt:lpstr>Acts 9:19b-22 Saul’s Preaching</vt:lpstr>
      <vt:lpstr>Acts 9:19b-22 Saul’s Preaching</vt:lpstr>
      <vt:lpstr>Acts 9:19b-22 Saul’s Preaching</vt:lpstr>
      <vt:lpstr>Acts 9:19b-22 Saul’s Preaching</vt:lpstr>
      <vt:lpstr>PowerPoint Presentation</vt:lpstr>
      <vt:lpstr>PowerPoint Presentation</vt:lpstr>
      <vt:lpstr>Acts 9:23-25 Conspiracy Against Saul</vt:lpstr>
      <vt:lpstr>Acts 9:23-25 Conspiracy Against Saul</vt:lpstr>
      <vt:lpstr>Acts 9:23-25 Conspiracy Against Saul</vt:lpstr>
      <vt:lpstr>Acts 9:23-25 Conspiracy Against Saul</vt:lpstr>
      <vt:lpstr>Acts 9:23-25 Conspiracy Against Saul</vt:lpstr>
      <vt:lpstr>PowerPoint Presentation</vt:lpstr>
      <vt:lpstr>PowerPoint Presentation</vt:lpstr>
      <vt:lpstr>Acts 9:26-30 Saul’s Return to Jerusalem</vt:lpstr>
      <vt:lpstr>Acts 9:26-30 Saul’s Return to Jerusalem</vt:lpstr>
      <vt:lpstr>Acts 9:26-30 Saul’s Return to Jerusalem</vt:lpstr>
      <vt:lpstr>Acts 9:26-30 Saul’s Return to Jerusalem</vt:lpstr>
      <vt:lpstr>Acts 9:28-29 Saul’s Jerusalem Ministry</vt:lpstr>
      <vt:lpstr>Acts 9:28-29 Saul’s Jerusalem Ministry</vt:lpstr>
      <vt:lpstr>Acts 9:28-29 Saul’s Jerusalem Ministry</vt:lpstr>
      <vt:lpstr>Acts 9:26-30 Saul’s Return to Jerusalem</vt:lpstr>
      <vt:lpstr>PowerPoint Presentation</vt:lpstr>
      <vt:lpstr>PowerPoint Presentation</vt:lpstr>
      <vt:lpstr>PowerPoint Presentation</vt:lpstr>
      <vt:lpstr>Acts 9:31 Saul’s Progress</vt:lpstr>
      <vt:lpstr>Acts 9:31 Saul’s Progress</vt:lpstr>
      <vt:lpstr>PowerPoint Presentation</vt:lpstr>
      <vt:lpstr>Acts 9:31 Saul’s Progress</vt:lpstr>
      <vt:lpstr>Acts 9:31 Saul’s Progress</vt:lpstr>
      <vt:lpstr>PowerPoint Presentation</vt:lpstr>
      <vt:lpstr>Acts 9:31 Saul’s Progress</vt:lpstr>
      <vt:lpstr>Acts 9:31 Saul’s Progress</vt:lpstr>
      <vt:lpstr>Message</vt:lpstr>
      <vt:lpstr>Progress Reports</vt:lpstr>
      <vt:lpstr>Acts 9:1-43 Saul’s Conversion</vt:lpstr>
      <vt:lpstr>PowerPoint Presentation</vt:lpstr>
      <vt:lpstr>PowerPoint Presentation</vt:lpstr>
      <vt:lpstr>Acts 9:32-35 Lydda</vt:lpstr>
      <vt:lpstr>Acts 9:32-35 Lydda</vt:lpstr>
      <vt:lpstr>PowerPoint Presentation</vt:lpstr>
      <vt:lpstr>PowerPoint Presentation</vt:lpstr>
      <vt:lpstr>PowerPoint Presentation</vt:lpstr>
      <vt:lpstr>Acts 9:32-35 Lydda</vt:lpstr>
      <vt:lpstr>Acts 9:33-34 Aeneas’ Healing</vt:lpstr>
      <vt:lpstr>Acts 9:33-34 Aeneas’ Healing</vt:lpstr>
      <vt:lpstr>Acts 9:33-34 Aeneas’ Healing</vt:lpstr>
      <vt:lpstr>Acts 9:32-35 Lydda</vt:lpstr>
      <vt:lpstr>PowerPoint Presentation</vt:lpstr>
      <vt:lpstr>Acts 9:36-43 Joppa</vt:lpstr>
      <vt:lpstr>Acts 9:36-43 Joppa</vt:lpstr>
      <vt:lpstr>PowerPoint Presentation</vt:lpstr>
      <vt:lpstr>Acts 9:36-43 Joppa</vt:lpstr>
      <vt:lpstr>Acts 9:36-43 Joppa</vt:lpstr>
      <vt:lpstr>PowerPoint Presentation</vt:lpstr>
      <vt:lpstr>Acts 9:36-43 Joppa</vt:lpstr>
      <vt:lpstr>Acts 9:36-43 Joppa</vt:lpstr>
      <vt:lpstr>Acts 9:40-41 Miracle</vt:lpstr>
      <vt:lpstr>Acts 9:40-41 Miracle</vt:lpstr>
      <vt:lpstr>Acts 9:40-41 Miracle</vt:lpstr>
      <vt:lpstr>PowerPoint Presentation</vt:lpstr>
      <vt:lpstr>Acts 9:36-43 Joppa</vt:lpstr>
      <vt:lpstr>PowerPoint Presentation</vt:lpstr>
      <vt:lpstr>Acts 9:36-43 Joppa</vt:lpstr>
      <vt:lpstr>Conclusion</vt:lpstr>
      <vt:lpstr>Acts 9:1-43 Saul’s Conversion</vt:lpstr>
    </vt:vector>
  </TitlesOfParts>
  <Company>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051 Acts 9v1-43</dc:title>
  <dc:subject>ACTS</dc:subject>
  <dc:creator>A. Woods</dc:creator>
  <cp:lastModifiedBy>Andy Woods</cp:lastModifiedBy>
  <cp:revision>1014</cp:revision>
  <cp:lastPrinted>2024-04-17T12:14:56Z</cp:lastPrinted>
  <dcterms:created xsi:type="dcterms:W3CDTF">2009-01-10T23:45:31Z</dcterms:created>
  <dcterms:modified xsi:type="dcterms:W3CDTF">2024-09-11T15:38:03Z</dcterms:modified>
</cp:coreProperties>
</file>