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9"/>
  </p:notesMasterIdLst>
  <p:handoutMasterIdLst>
    <p:handoutMasterId r:id="rId60"/>
  </p:handoutMasterIdLst>
  <p:sldIdLst>
    <p:sldId id="6528" r:id="rId2"/>
    <p:sldId id="963" r:id="rId3"/>
    <p:sldId id="6666" r:id="rId4"/>
    <p:sldId id="6751" r:id="rId5"/>
    <p:sldId id="6752" r:id="rId6"/>
    <p:sldId id="6540" r:id="rId7"/>
    <p:sldId id="6753" r:id="rId8"/>
    <p:sldId id="6542" r:id="rId9"/>
    <p:sldId id="6754" r:id="rId10"/>
    <p:sldId id="6616" r:id="rId11"/>
    <p:sldId id="6755" r:id="rId12"/>
    <p:sldId id="6756" r:id="rId13"/>
    <p:sldId id="6738" r:id="rId14"/>
    <p:sldId id="6717" r:id="rId15"/>
    <p:sldId id="6716" r:id="rId16"/>
    <p:sldId id="6718" r:id="rId17"/>
    <p:sldId id="6757" r:id="rId18"/>
    <p:sldId id="6758" r:id="rId19"/>
    <p:sldId id="6759" r:id="rId20"/>
    <p:sldId id="6760" r:id="rId21"/>
    <p:sldId id="6761" r:id="rId22"/>
    <p:sldId id="6676" r:id="rId23"/>
    <p:sldId id="6677" r:id="rId24"/>
    <p:sldId id="6762" r:id="rId25"/>
    <p:sldId id="6763" r:id="rId26"/>
    <p:sldId id="6764" r:id="rId27"/>
    <p:sldId id="6747" r:id="rId28"/>
    <p:sldId id="6766" r:id="rId29"/>
    <p:sldId id="793" r:id="rId30"/>
    <p:sldId id="6787" r:id="rId31"/>
    <p:sldId id="2092" r:id="rId32"/>
    <p:sldId id="6767" r:id="rId33"/>
    <p:sldId id="6768" r:id="rId34"/>
    <p:sldId id="6769" r:id="rId35"/>
    <p:sldId id="6739" r:id="rId36"/>
    <p:sldId id="6740" r:id="rId37"/>
    <p:sldId id="6770" r:id="rId38"/>
    <p:sldId id="6771" r:id="rId39"/>
    <p:sldId id="6772" r:id="rId40"/>
    <p:sldId id="6742" r:id="rId41"/>
    <p:sldId id="6741" r:id="rId42"/>
    <p:sldId id="6773" r:id="rId43"/>
    <p:sldId id="6774" r:id="rId44"/>
    <p:sldId id="6775" r:id="rId45"/>
    <p:sldId id="6776" r:id="rId46"/>
    <p:sldId id="6777" r:id="rId47"/>
    <p:sldId id="6778" r:id="rId48"/>
    <p:sldId id="6779" r:id="rId49"/>
    <p:sldId id="6780" r:id="rId50"/>
    <p:sldId id="6781" r:id="rId51"/>
    <p:sldId id="6782" r:id="rId52"/>
    <p:sldId id="6783" r:id="rId53"/>
    <p:sldId id="1038" r:id="rId54"/>
    <p:sldId id="6784" r:id="rId55"/>
    <p:sldId id="3920" r:id="rId56"/>
    <p:sldId id="1007" r:id="rId57"/>
    <p:sldId id="6655" r:id="rId58"/>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udia Mora" initials="CM" lastIdx="1" clrIdx="0">
    <p:extLst>
      <p:ext uri="{19B8F6BF-5375-455C-9EA6-DF929625EA0E}">
        <p15:presenceInfo xmlns:p15="http://schemas.microsoft.com/office/powerpoint/2012/main" userId="24c506dca79c9d2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9030F"/>
    <a:srgbClr val="B50310"/>
    <a:srgbClr val="BD0310"/>
    <a:srgbClr val="C50311"/>
    <a:srgbClr val="CF0312"/>
    <a:srgbClr val="74020A"/>
    <a:srgbClr val="000066"/>
    <a:srgbClr val="C40000"/>
    <a:srgbClr val="FFFFCC"/>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52" autoAdjust="0"/>
    <p:restoredTop sz="96314" autoAdjust="0"/>
  </p:normalViewPr>
  <p:slideViewPr>
    <p:cSldViewPr>
      <p:cViewPr varScale="1">
        <p:scale>
          <a:sx n="121" d="100"/>
          <a:sy n="121" d="100"/>
        </p:scale>
        <p:origin x="1224"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p:scale>
          <a:sx n="70" d="100"/>
          <a:sy n="70" d="100"/>
        </p:scale>
        <p:origin x="4020" y="7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Mora" userId="24c506dca79c9d25" providerId="LiveId" clId="{719A59C8-029C-44E7-9F90-CCC15B185726}"/>
    <pc:docChg chg="undo redo custSel addSld delSld modSld">
      <pc:chgData name="Claudia Mora" userId="24c506dca79c9d25" providerId="LiveId" clId="{719A59C8-029C-44E7-9F90-CCC15B185726}" dt="2024-05-12T00:29:01.445" v="1575" actId="14100"/>
      <pc:docMkLst>
        <pc:docMk/>
      </pc:docMkLst>
      <pc:sldChg chg="del">
        <pc:chgData name="Claudia Mora" userId="24c506dca79c9d25" providerId="LiveId" clId="{719A59C8-029C-44E7-9F90-CCC15B185726}" dt="2024-05-11T20:41:21.572" v="0" actId="47"/>
        <pc:sldMkLst>
          <pc:docMk/>
          <pc:sldMk cId="3519115954" sldId="435"/>
        </pc:sldMkLst>
      </pc:sldChg>
      <pc:sldChg chg="modSp del mod">
        <pc:chgData name="Claudia Mora" userId="24c506dca79c9d25" providerId="LiveId" clId="{719A59C8-029C-44E7-9F90-CCC15B185726}" dt="2024-05-11T22:13:33.086" v="263" actId="47"/>
        <pc:sldMkLst>
          <pc:docMk/>
          <pc:sldMk cId="2008516598" sldId="792"/>
        </pc:sldMkLst>
        <pc:spChg chg="mod">
          <ac:chgData name="Claudia Mora" userId="24c506dca79c9d25" providerId="LiveId" clId="{719A59C8-029C-44E7-9F90-CCC15B185726}" dt="2024-05-11T22:00:47.816" v="213" actId="20577"/>
          <ac:spMkLst>
            <pc:docMk/>
            <pc:sldMk cId="2008516598" sldId="792"/>
            <ac:spMk id="30722" creationId="{00000000-0000-0000-0000-000000000000}"/>
          </ac:spMkLst>
        </pc:spChg>
        <pc:spChg chg="mod">
          <ac:chgData name="Claudia Mora" userId="24c506dca79c9d25" providerId="LiveId" clId="{719A59C8-029C-44E7-9F90-CCC15B185726}" dt="2024-05-11T22:05:35.431" v="238"/>
          <ac:spMkLst>
            <pc:docMk/>
            <pc:sldMk cId="2008516598" sldId="792"/>
            <ac:spMk id="183299" creationId="{00000000-0000-0000-0000-000000000000}"/>
          </ac:spMkLst>
        </pc:spChg>
      </pc:sldChg>
      <pc:sldChg chg="modSp mod">
        <pc:chgData name="Claudia Mora" userId="24c506dca79c9d25" providerId="LiveId" clId="{719A59C8-029C-44E7-9F90-CCC15B185726}" dt="2024-05-12T00:29:01.445" v="1575" actId="14100"/>
        <pc:sldMkLst>
          <pc:docMk/>
          <pc:sldMk cId="3532070536" sldId="793"/>
        </pc:sldMkLst>
        <pc:spChg chg="mod">
          <ac:chgData name="Claudia Mora" userId="24c506dca79c9d25" providerId="LiveId" clId="{719A59C8-029C-44E7-9F90-CCC15B185726}" dt="2024-05-11T22:15:16.981" v="269" actId="1076"/>
          <ac:spMkLst>
            <pc:docMk/>
            <pc:sldMk cId="3532070536" sldId="793"/>
            <ac:spMk id="31747" creationId="{00000000-0000-0000-0000-000000000000}"/>
          </ac:spMkLst>
        </pc:spChg>
        <pc:spChg chg="mod">
          <ac:chgData name="Claudia Mora" userId="24c506dca79c9d25" providerId="LiveId" clId="{719A59C8-029C-44E7-9F90-CCC15B185726}" dt="2024-05-12T00:29:01.445" v="1575" actId="14100"/>
          <ac:spMkLst>
            <pc:docMk/>
            <pc:sldMk cId="3532070536" sldId="793"/>
            <ac:spMk id="193538" creationId="{00000000-0000-0000-0000-000000000000}"/>
          </ac:spMkLst>
        </pc:spChg>
        <pc:spChg chg="mod">
          <ac:chgData name="Claudia Mora" userId="24c506dca79c9d25" providerId="LiveId" clId="{719A59C8-029C-44E7-9F90-CCC15B185726}" dt="2024-05-11T22:15:18.837" v="270" actId="20577"/>
          <ac:spMkLst>
            <pc:docMk/>
            <pc:sldMk cId="3532070536" sldId="793"/>
            <ac:spMk id="193541" creationId="{00000000-0000-0000-0000-000000000000}"/>
          </ac:spMkLst>
        </pc:spChg>
      </pc:sldChg>
      <pc:sldChg chg="addSp delSp modSp add del mod addCm delCm">
        <pc:chgData name="Claudia Mora" userId="24c506dca79c9d25" providerId="LiveId" clId="{719A59C8-029C-44E7-9F90-CCC15B185726}" dt="2024-05-12T00:24:22.352" v="1550" actId="47"/>
        <pc:sldMkLst>
          <pc:docMk/>
          <pc:sldMk cId="2265305200" sldId="794"/>
        </pc:sldMkLst>
        <pc:spChg chg="add mod">
          <ac:chgData name="Claudia Mora" userId="24c506dca79c9d25" providerId="LiveId" clId="{719A59C8-029C-44E7-9F90-CCC15B185726}" dt="2024-05-11T22:45:26.059" v="583" actId="255"/>
          <ac:spMkLst>
            <pc:docMk/>
            <pc:sldMk cId="2265305200" sldId="794"/>
            <ac:spMk id="3" creationId="{9473A2E6-F53A-E3F2-69DF-ABB8ABCCD8EF}"/>
          </ac:spMkLst>
        </pc:spChg>
        <pc:spChg chg="add mod">
          <ac:chgData name="Claudia Mora" userId="24c506dca79c9d25" providerId="LiveId" clId="{719A59C8-029C-44E7-9F90-CCC15B185726}" dt="2024-05-11T22:46:02.484" v="588" actId="1076"/>
          <ac:spMkLst>
            <pc:docMk/>
            <pc:sldMk cId="2265305200" sldId="794"/>
            <ac:spMk id="4" creationId="{542AF78D-9D93-873B-3C50-977C61F5FA6B}"/>
          </ac:spMkLst>
        </pc:spChg>
        <pc:spChg chg="add mod">
          <ac:chgData name="Claudia Mora" userId="24c506dca79c9d25" providerId="LiveId" clId="{719A59C8-029C-44E7-9F90-CCC15B185726}" dt="2024-05-11T22:46:36.886" v="602" actId="1076"/>
          <ac:spMkLst>
            <pc:docMk/>
            <pc:sldMk cId="2265305200" sldId="794"/>
            <ac:spMk id="5" creationId="{A690734F-E0F0-879E-7570-7EBE0E7D5543}"/>
          </ac:spMkLst>
        </pc:spChg>
        <pc:spChg chg="add mod">
          <ac:chgData name="Claudia Mora" userId="24c506dca79c9d25" providerId="LiveId" clId="{719A59C8-029C-44E7-9F90-CCC15B185726}" dt="2024-05-11T22:47:47.569" v="623" actId="113"/>
          <ac:spMkLst>
            <pc:docMk/>
            <pc:sldMk cId="2265305200" sldId="794"/>
            <ac:spMk id="6" creationId="{3C4AFE39-CBDD-26D3-1D65-2A61ED436C07}"/>
          </ac:spMkLst>
        </pc:spChg>
        <pc:spChg chg="add mod">
          <ac:chgData name="Claudia Mora" userId="24c506dca79c9d25" providerId="LiveId" clId="{719A59C8-029C-44E7-9F90-CCC15B185726}" dt="2024-05-11T22:55:29.783" v="764" actId="255"/>
          <ac:spMkLst>
            <pc:docMk/>
            <pc:sldMk cId="2265305200" sldId="794"/>
            <ac:spMk id="7" creationId="{9D63F163-FA98-45ED-A137-2014C8AF9CA7}"/>
          </ac:spMkLst>
        </pc:spChg>
        <pc:spChg chg="add del mod">
          <ac:chgData name="Claudia Mora" userId="24c506dca79c9d25" providerId="LiveId" clId="{719A59C8-029C-44E7-9F90-CCC15B185726}" dt="2024-05-11T22:56:34.027" v="781" actId="478"/>
          <ac:spMkLst>
            <pc:docMk/>
            <pc:sldMk cId="2265305200" sldId="794"/>
            <ac:spMk id="8" creationId="{C23A167F-D758-D0AB-F092-8BE2CA1F08F8}"/>
          </ac:spMkLst>
        </pc:spChg>
        <pc:spChg chg="add mod">
          <ac:chgData name="Claudia Mora" userId="24c506dca79c9d25" providerId="LiveId" clId="{719A59C8-029C-44E7-9F90-CCC15B185726}" dt="2024-05-11T22:58:04.144" v="805" actId="20577"/>
          <ac:spMkLst>
            <pc:docMk/>
            <pc:sldMk cId="2265305200" sldId="794"/>
            <ac:spMk id="9" creationId="{DCF60ADB-3D4F-A21A-CBF3-DC906E3CC7A6}"/>
          </ac:spMkLst>
        </pc:spChg>
        <pc:spChg chg="add mod">
          <ac:chgData name="Claudia Mora" userId="24c506dca79c9d25" providerId="LiveId" clId="{719A59C8-029C-44E7-9F90-CCC15B185726}" dt="2024-05-11T22:59:11.200" v="835" actId="1076"/>
          <ac:spMkLst>
            <pc:docMk/>
            <pc:sldMk cId="2265305200" sldId="794"/>
            <ac:spMk id="10" creationId="{7A08F8AB-9DDB-59CA-3B56-2B4A754173EE}"/>
          </ac:spMkLst>
        </pc:spChg>
        <pc:spChg chg="add mod">
          <ac:chgData name="Claudia Mora" userId="24c506dca79c9d25" providerId="LiveId" clId="{719A59C8-029C-44E7-9F90-CCC15B185726}" dt="2024-05-11T23:00:36.145" v="870" actId="767"/>
          <ac:spMkLst>
            <pc:docMk/>
            <pc:sldMk cId="2265305200" sldId="794"/>
            <ac:spMk id="11" creationId="{B9C07E5A-9E84-5D27-AA01-8017235DC799}"/>
          </ac:spMkLst>
        </pc:spChg>
        <pc:spChg chg="add mod">
          <ac:chgData name="Claudia Mora" userId="24c506dca79c9d25" providerId="LiveId" clId="{719A59C8-029C-44E7-9F90-CCC15B185726}" dt="2024-05-11T23:33:40.383" v="1484" actId="1076"/>
          <ac:spMkLst>
            <pc:docMk/>
            <pc:sldMk cId="2265305200" sldId="794"/>
            <ac:spMk id="12" creationId="{57400DDE-FCD3-1E67-3FC5-42097FC6FE47}"/>
          </ac:spMkLst>
        </pc:spChg>
        <pc:spChg chg="add mod">
          <ac:chgData name="Claudia Mora" userId="24c506dca79c9d25" providerId="LiveId" clId="{719A59C8-029C-44E7-9F90-CCC15B185726}" dt="2024-05-11T23:04:02.584" v="948" actId="1076"/>
          <ac:spMkLst>
            <pc:docMk/>
            <pc:sldMk cId="2265305200" sldId="794"/>
            <ac:spMk id="13" creationId="{B9FE0374-2761-DC41-A8DD-DEF0598E0934}"/>
          </ac:spMkLst>
        </pc:spChg>
        <pc:spChg chg="add mod">
          <ac:chgData name="Claudia Mora" userId="24c506dca79c9d25" providerId="LiveId" clId="{719A59C8-029C-44E7-9F90-CCC15B185726}" dt="2024-05-11T23:12:56.358" v="1185" actId="20577"/>
          <ac:spMkLst>
            <pc:docMk/>
            <pc:sldMk cId="2265305200" sldId="794"/>
            <ac:spMk id="14" creationId="{284E9A6D-434C-86EA-2F6A-6AB12000AFD0}"/>
          </ac:spMkLst>
        </pc:spChg>
        <pc:spChg chg="add mod">
          <ac:chgData name="Claudia Mora" userId="24c506dca79c9d25" providerId="LiveId" clId="{719A59C8-029C-44E7-9F90-CCC15B185726}" dt="2024-05-11T23:10:09.725" v="1115" actId="767"/>
          <ac:spMkLst>
            <pc:docMk/>
            <pc:sldMk cId="2265305200" sldId="794"/>
            <ac:spMk id="15" creationId="{8EFFA19C-0D0A-C8E0-64F2-BA7F4C6E8389}"/>
          </ac:spMkLst>
        </pc:spChg>
        <pc:spChg chg="add del mod">
          <ac:chgData name="Claudia Mora" userId="24c506dca79c9d25" providerId="LiveId" clId="{719A59C8-029C-44E7-9F90-CCC15B185726}" dt="2024-05-11T23:09:53.313" v="1099" actId="11529"/>
          <ac:spMkLst>
            <pc:docMk/>
            <pc:sldMk cId="2265305200" sldId="794"/>
            <ac:spMk id="16" creationId="{5ADA2B17-219C-BFE3-E59C-31C00E1FB5A0}"/>
          </ac:spMkLst>
        </pc:spChg>
        <pc:spChg chg="add mod">
          <ac:chgData name="Claudia Mora" userId="24c506dca79c9d25" providerId="LiveId" clId="{719A59C8-029C-44E7-9F90-CCC15B185726}" dt="2024-05-11T23:11:29.951" v="1154" actId="1076"/>
          <ac:spMkLst>
            <pc:docMk/>
            <pc:sldMk cId="2265305200" sldId="794"/>
            <ac:spMk id="17" creationId="{A87E8430-C70F-C5C3-5CE7-DFABC43EA734}"/>
          </ac:spMkLst>
        </pc:spChg>
        <pc:spChg chg="add mod">
          <ac:chgData name="Claudia Mora" userId="24c506dca79c9d25" providerId="LiveId" clId="{719A59C8-029C-44E7-9F90-CCC15B185726}" dt="2024-05-12T00:20:59.212" v="1533" actId="207"/>
          <ac:spMkLst>
            <pc:docMk/>
            <pc:sldMk cId="2265305200" sldId="794"/>
            <ac:spMk id="18" creationId="{2B220EBE-84A8-4E94-C375-08F0A3B48796}"/>
          </ac:spMkLst>
        </pc:spChg>
        <pc:spChg chg="add mod">
          <ac:chgData name="Claudia Mora" userId="24c506dca79c9d25" providerId="LiveId" clId="{719A59C8-029C-44E7-9F90-CCC15B185726}" dt="2024-05-12T00:21:07.605" v="1534" actId="207"/>
          <ac:spMkLst>
            <pc:docMk/>
            <pc:sldMk cId="2265305200" sldId="794"/>
            <ac:spMk id="19" creationId="{04AAC1E7-40E9-64D3-A159-0323B822C279}"/>
          </ac:spMkLst>
        </pc:spChg>
        <pc:spChg chg="add mod">
          <ac:chgData name="Claudia Mora" userId="24c506dca79c9d25" providerId="LiveId" clId="{719A59C8-029C-44E7-9F90-CCC15B185726}" dt="2024-05-12T00:21:10.578" v="1535" actId="207"/>
          <ac:spMkLst>
            <pc:docMk/>
            <pc:sldMk cId="2265305200" sldId="794"/>
            <ac:spMk id="20" creationId="{E585FFAF-2038-D6F4-C530-1F018CB757EC}"/>
          </ac:spMkLst>
        </pc:spChg>
        <pc:spChg chg="add mod">
          <ac:chgData name="Claudia Mora" userId="24c506dca79c9d25" providerId="LiveId" clId="{719A59C8-029C-44E7-9F90-CCC15B185726}" dt="2024-05-11T23:19:45.398" v="1317" actId="207"/>
          <ac:spMkLst>
            <pc:docMk/>
            <pc:sldMk cId="2265305200" sldId="794"/>
            <ac:spMk id="21" creationId="{AC421CE9-7CA8-49A8-9530-79C241FBE4DA}"/>
          </ac:spMkLst>
        </pc:spChg>
        <pc:spChg chg="add mod">
          <ac:chgData name="Claudia Mora" userId="24c506dca79c9d25" providerId="LiveId" clId="{719A59C8-029C-44E7-9F90-CCC15B185726}" dt="2024-05-11T23:21:35.426" v="1350" actId="20577"/>
          <ac:spMkLst>
            <pc:docMk/>
            <pc:sldMk cId="2265305200" sldId="794"/>
            <ac:spMk id="22" creationId="{BEB442F7-4FFB-8EE1-8F00-57F3B27043E5}"/>
          </ac:spMkLst>
        </pc:spChg>
        <pc:spChg chg="add mod">
          <ac:chgData name="Claudia Mora" userId="24c506dca79c9d25" providerId="LiveId" clId="{719A59C8-029C-44E7-9F90-CCC15B185726}" dt="2024-05-11T23:22:51.062" v="1379" actId="1076"/>
          <ac:spMkLst>
            <pc:docMk/>
            <pc:sldMk cId="2265305200" sldId="794"/>
            <ac:spMk id="23" creationId="{8C76774B-DBFC-83DE-C156-52E577F7F16D}"/>
          </ac:spMkLst>
        </pc:spChg>
        <pc:spChg chg="add mod">
          <ac:chgData name="Claudia Mora" userId="24c506dca79c9d25" providerId="LiveId" clId="{719A59C8-029C-44E7-9F90-CCC15B185726}" dt="2024-05-11T23:28:01.318" v="1406" actId="207"/>
          <ac:spMkLst>
            <pc:docMk/>
            <pc:sldMk cId="2265305200" sldId="794"/>
            <ac:spMk id="24" creationId="{C11C90F3-175D-7F16-CBB9-91463504B085}"/>
          </ac:spMkLst>
        </pc:spChg>
        <pc:spChg chg="add mod">
          <ac:chgData name="Claudia Mora" userId="24c506dca79c9d25" providerId="LiveId" clId="{719A59C8-029C-44E7-9F90-CCC15B185726}" dt="2024-05-11T23:36:25.297" v="1523" actId="255"/>
          <ac:spMkLst>
            <pc:docMk/>
            <pc:sldMk cId="2265305200" sldId="794"/>
            <ac:spMk id="25" creationId="{0801F1AA-683E-604D-55CF-439FC8F7DE19}"/>
          </ac:spMkLst>
        </pc:spChg>
        <pc:spChg chg="add mod">
          <ac:chgData name="Claudia Mora" userId="24c506dca79c9d25" providerId="LiveId" clId="{719A59C8-029C-44E7-9F90-CCC15B185726}" dt="2024-05-12T00:22:40.952" v="1542" actId="313"/>
          <ac:spMkLst>
            <pc:docMk/>
            <pc:sldMk cId="2265305200" sldId="794"/>
            <ac:spMk id="26" creationId="{C70C947A-3637-BDA3-B458-D7A857BA1873}"/>
          </ac:spMkLst>
        </pc:spChg>
        <pc:spChg chg="add del mod">
          <ac:chgData name="Claudia Mora" userId="24c506dca79c9d25" providerId="LiveId" clId="{719A59C8-029C-44E7-9F90-CCC15B185726}" dt="2024-05-12T00:21:46.400" v="1537"/>
          <ac:spMkLst>
            <pc:docMk/>
            <pc:sldMk cId="2265305200" sldId="794"/>
            <ac:spMk id="27" creationId="{69166DB1-640C-F511-F784-2667815C669B}"/>
          </ac:spMkLst>
        </pc:spChg>
        <pc:spChg chg="add mod">
          <ac:chgData name="Claudia Mora" userId="24c506dca79c9d25" providerId="LiveId" clId="{719A59C8-029C-44E7-9F90-CCC15B185726}" dt="2024-05-12T00:23:39.977" v="1545" actId="1076"/>
          <ac:spMkLst>
            <pc:docMk/>
            <pc:sldMk cId="2265305200" sldId="794"/>
            <ac:spMk id="28" creationId="{7D464A80-BB63-7643-BC8E-B6748FD598E4}"/>
          </ac:spMkLst>
        </pc:spChg>
        <pc:picChg chg="mod">
          <ac:chgData name="Claudia Mora" userId="24c506dca79c9d25" providerId="LiveId" clId="{719A59C8-029C-44E7-9F90-CCC15B185726}" dt="2024-05-11T23:29:18.613" v="1438" actId="14100"/>
          <ac:picMkLst>
            <pc:docMk/>
            <pc:sldMk cId="2265305200" sldId="794"/>
            <ac:picMk id="2" creationId="{00000000-0000-0000-0000-000000000000}"/>
          </ac:picMkLst>
        </pc:picChg>
      </pc:sldChg>
      <pc:sldChg chg="modSp mod">
        <pc:chgData name="Claudia Mora" userId="24c506dca79c9d25" providerId="LiveId" clId="{719A59C8-029C-44E7-9F90-CCC15B185726}" dt="2024-05-11T22:35:00.392" v="463" actId="20577"/>
        <pc:sldMkLst>
          <pc:docMk/>
          <pc:sldMk cId="1607849517" sldId="1007"/>
        </pc:sldMkLst>
        <pc:spChg chg="mod">
          <ac:chgData name="Claudia Mora" userId="24c506dca79c9d25" providerId="LiveId" clId="{719A59C8-029C-44E7-9F90-CCC15B185726}" dt="2024-05-11T22:35:00.392" v="463" actId="20577"/>
          <ac:spMkLst>
            <pc:docMk/>
            <pc:sldMk cId="1607849517" sldId="1007"/>
            <ac:spMk id="4" creationId="{5013BA2E-4A2A-4DA2-9CC8-9277BF79C3BB}"/>
          </ac:spMkLst>
        </pc:spChg>
        <pc:spChg chg="mod">
          <ac:chgData name="Claudia Mora" userId="24c506dca79c9d25" providerId="LiveId" clId="{719A59C8-029C-44E7-9F90-CCC15B185726}" dt="2024-05-11T22:32:13.272" v="456" actId="1076"/>
          <ac:spMkLst>
            <pc:docMk/>
            <pc:sldMk cId="1607849517" sldId="1007"/>
            <ac:spMk id="10243" creationId="{00000000-0000-0000-0000-000000000000}"/>
          </ac:spMkLst>
        </pc:spChg>
      </pc:sldChg>
      <pc:sldChg chg="del">
        <pc:chgData name="Claudia Mora" userId="24c506dca79c9d25" providerId="LiveId" clId="{719A59C8-029C-44E7-9F90-CCC15B185726}" dt="2024-05-11T20:43:58.224" v="8" actId="47"/>
        <pc:sldMkLst>
          <pc:docMk/>
          <pc:sldMk cId="3901554208" sldId="1019"/>
        </pc:sldMkLst>
      </pc:sldChg>
      <pc:sldChg chg="del">
        <pc:chgData name="Claudia Mora" userId="24c506dca79c9d25" providerId="LiveId" clId="{719A59C8-029C-44E7-9F90-CCC15B185726}" dt="2024-05-11T20:43:23.083" v="7" actId="47"/>
        <pc:sldMkLst>
          <pc:docMk/>
          <pc:sldMk cId="1714469140" sldId="1020"/>
        </pc:sldMkLst>
      </pc:sldChg>
      <pc:sldChg chg="del">
        <pc:chgData name="Claudia Mora" userId="24c506dca79c9d25" providerId="LiveId" clId="{719A59C8-029C-44E7-9F90-CCC15B185726}" dt="2024-05-11T20:57:22.710" v="13" actId="47"/>
        <pc:sldMkLst>
          <pc:docMk/>
          <pc:sldMk cId="1632085785" sldId="1022"/>
        </pc:sldMkLst>
      </pc:sldChg>
      <pc:sldChg chg="del">
        <pc:chgData name="Claudia Mora" userId="24c506dca79c9d25" providerId="LiveId" clId="{719A59C8-029C-44E7-9F90-CCC15B185726}" dt="2024-05-11T20:59:52.209" v="25" actId="47"/>
        <pc:sldMkLst>
          <pc:docMk/>
          <pc:sldMk cId="2234678591" sldId="1034"/>
        </pc:sldMkLst>
      </pc:sldChg>
      <pc:sldChg chg="modSp mod">
        <pc:chgData name="Claudia Mora" userId="24c506dca79c9d25" providerId="LiveId" clId="{719A59C8-029C-44E7-9F90-CCC15B185726}" dt="2024-05-11T22:18:07.122" v="275" actId="1076"/>
        <pc:sldMkLst>
          <pc:docMk/>
          <pc:sldMk cId="0" sldId="2092"/>
        </pc:sldMkLst>
        <pc:spChg chg="mod">
          <ac:chgData name="Claudia Mora" userId="24c506dca79c9d25" providerId="LiveId" clId="{719A59C8-029C-44E7-9F90-CCC15B185726}" dt="2024-05-11T22:18:07.122" v="275" actId="1076"/>
          <ac:spMkLst>
            <pc:docMk/>
            <pc:sldMk cId="0" sldId="2092"/>
            <ac:spMk id="3" creationId="{363DB136-3DF0-4AD0-80BA-5CB602A0C410}"/>
          </ac:spMkLst>
        </pc:spChg>
        <pc:spChg chg="mod">
          <ac:chgData name="Claudia Mora" userId="24c506dca79c9d25" providerId="LiveId" clId="{719A59C8-029C-44E7-9F90-CCC15B185726}" dt="2024-05-11T22:17:11.182" v="271"/>
          <ac:spMkLst>
            <pc:docMk/>
            <pc:sldMk cId="0" sldId="2092"/>
            <ac:spMk id="34818" creationId="{76B3C233-4E22-45AB-9A9F-CA800EB049D0}"/>
          </ac:spMkLst>
        </pc:spChg>
      </pc:sldChg>
      <pc:sldChg chg="modSp mod">
        <pc:chgData name="Claudia Mora" userId="24c506dca79c9d25" providerId="LiveId" clId="{719A59C8-029C-44E7-9F90-CCC15B185726}" dt="2024-05-11T22:29:20.560" v="380" actId="1076"/>
        <pc:sldMkLst>
          <pc:docMk/>
          <pc:sldMk cId="1326382186" sldId="3920"/>
        </pc:sldMkLst>
        <pc:spChg chg="mod">
          <ac:chgData name="Claudia Mora" userId="24c506dca79c9d25" providerId="LiveId" clId="{719A59C8-029C-44E7-9F90-CCC15B185726}" dt="2024-05-11T22:28:29.154" v="378" actId="20577"/>
          <ac:spMkLst>
            <pc:docMk/>
            <pc:sldMk cId="1326382186" sldId="3920"/>
            <ac:spMk id="4" creationId="{1DB02505-4FCF-46BE-82ED-C4D102865D25}"/>
          </ac:spMkLst>
        </pc:spChg>
        <pc:spChg chg="mod">
          <ac:chgData name="Claudia Mora" userId="24c506dca79c9d25" providerId="LiveId" clId="{719A59C8-029C-44E7-9F90-CCC15B185726}" dt="2024-05-11T22:29:17.832" v="379"/>
          <ac:spMkLst>
            <pc:docMk/>
            <pc:sldMk cId="1326382186" sldId="3920"/>
            <ac:spMk id="12291" creationId="{00000000-0000-0000-0000-000000000000}"/>
          </ac:spMkLst>
        </pc:spChg>
        <pc:picChg chg="mod">
          <ac:chgData name="Claudia Mora" userId="24c506dca79c9d25" providerId="LiveId" clId="{719A59C8-029C-44E7-9F90-CCC15B185726}" dt="2024-05-11T22:29:20.560" v="380" actId="1076"/>
          <ac:picMkLst>
            <pc:docMk/>
            <pc:sldMk cId="1326382186" sldId="3920"/>
            <ac:picMk id="5" creationId="{43EF4EF8-1F4E-452A-A473-2C6BCBD222BE}"/>
          </ac:picMkLst>
        </pc:picChg>
      </pc:sldChg>
      <pc:sldChg chg="del">
        <pc:chgData name="Claudia Mora" userId="24c506dca79c9d25" providerId="LiveId" clId="{719A59C8-029C-44E7-9F90-CCC15B185726}" dt="2024-05-11T22:35:20.763" v="464" actId="47"/>
        <pc:sldMkLst>
          <pc:docMk/>
          <pc:sldMk cId="2666049819" sldId="6290"/>
        </pc:sldMkLst>
      </pc:sldChg>
      <pc:sldChg chg="del">
        <pc:chgData name="Claudia Mora" userId="24c506dca79c9d25" providerId="LiveId" clId="{719A59C8-029C-44E7-9F90-CCC15B185726}" dt="2024-05-11T20:42:14.037" v="1" actId="47"/>
        <pc:sldMkLst>
          <pc:docMk/>
          <pc:sldMk cId="1918111025" sldId="6501"/>
        </pc:sldMkLst>
      </pc:sldChg>
      <pc:sldChg chg="del">
        <pc:chgData name="Claudia Mora" userId="24c506dca79c9d25" providerId="LiveId" clId="{719A59C8-029C-44E7-9F90-CCC15B185726}" dt="2024-05-11T20:42:41.175" v="2" actId="47"/>
        <pc:sldMkLst>
          <pc:docMk/>
          <pc:sldMk cId="653446613" sldId="6502"/>
        </pc:sldMkLst>
      </pc:sldChg>
      <pc:sldChg chg="del">
        <pc:chgData name="Claudia Mora" userId="24c506dca79c9d25" providerId="LiveId" clId="{719A59C8-029C-44E7-9F90-CCC15B185726}" dt="2024-05-11T20:45:01.128" v="12" actId="47"/>
        <pc:sldMkLst>
          <pc:docMk/>
          <pc:sldMk cId="3766036485" sldId="6509"/>
        </pc:sldMkLst>
      </pc:sldChg>
      <pc:sldChg chg="del">
        <pc:chgData name="Claudia Mora" userId="24c506dca79c9d25" providerId="LiveId" clId="{719A59C8-029C-44E7-9F90-CCC15B185726}" dt="2024-05-11T20:58:12.217" v="19" actId="47"/>
        <pc:sldMkLst>
          <pc:docMk/>
          <pc:sldMk cId="2698963509" sldId="6557"/>
        </pc:sldMkLst>
      </pc:sldChg>
      <pc:sldChg chg="add del">
        <pc:chgData name="Claudia Mora" userId="24c506dca79c9d25" providerId="LiveId" clId="{719A59C8-029C-44E7-9F90-CCC15B185726}" dt="2024-05-11T20:58:36.893" v="20" actId="47"/>
        <pc:sldMkLst>
          <pc:docMk/>
          <pc:sldMk cId="565815086" sldId="6608"/>
        </pc:sldMkLst>
      </pc:sldChg>
      <pc:sldChg chg="del">
        <pc:chgData name="Claudia Mora" userId="24c506dca79c9d25" providerId="LiveId" clId="{719A59C8-029C-44E7-9F90-CCC15B185726}" dt="2024-05-11T20:59:24.321" v="24" actId="47"/>
        <pc:sldMkLst>
          <pc:docMk/>
          <pc:sldMk cId="1367348423" sldId="6669"/>
        </pc:sldMkLst>
      </pc:sldChg>
      <pc:sldChg chg="modSp del mod">
        <pc:chgData name="Claudia Mora" userId="24c506dca79c9d25" providerId="LiveId" clId="{719A59C8-029C-44E7-9F90-CCC15B185726}" dt="2024-05-11T21:27:30.905" v="105" actId="47"/>
        <pc:sldMkLst>
          <pc:docMk/>
          <pc:sldMk cId="2975881921" sldId="6705"/>
        </pc:sldMkLst>
        <pc:spChg chg="mod">
          <ac:chgData name="Claudia Mora" userId="24c506dca79c9d25" providerId="LiveId" clId="{719A59C8-029C-44E7-9F90-CCC15B185726}" dt="2024-05-11T21:26:39.036" v="104" actId="20577"/>
          <ac:spMkLst>
            <pc:docMk/>
            <pc:sldMk cId="2975881921" sldId="6705"/>
            <ac:spMk id="17411" creationId="{00000000-0000-0000-0000-000000000000}"/>
          </ac:spMkLst>
        </pc:spChg>
        <pc:spChg chg="mod">
          <ac:chgData name="Claudia Mora" userId="24c506dca79c9d25" providerId="LiveId" clId="{719A59C8-029C-44E7-9F90-CCC15B185726}" dt="2024-05-11T21:26:13.182" v="95" actId="20577"/>
          <ac:spMkLst>
            <pc:docMk/>
            <pc:sldMk cId="2975881921" sldId="6705"/>
            <ac:spMk id="51202" creationId="{00000000-0000-0000-0000-000000000000}"/>
          </ac:spMkLst>
        </pc:spChg>
      </pc:sldChg>
      <pc:sldChg chg="del">
        <pc:chgData name="Claudia Mora" userId="24c506dca79c9d25" providerId="LiveId" clId="{719A59C8-029C-44E7-9F90-CCC15B185726}" dt="2024-05-11T21:27:56.430" v="110" actId="47"/>
        <pc:sldMkLst>
          <pc:docMk/>
          <pc:sldMk cId="4028211311" sldId="6713"/>
        </pc:sldMkLst>
      </pc:sldChg>
      <pc:sldChg chg="del">
        <pc:chgData name="Claudia Mora" userId="24c506dca79c9d25" providerId="LiveId" clId="{719A59C8-029C-44E7-9F90-CCC15B185726}" dt="2024-05-11T22:18:35.544" v="279" actId="47"/>
        <pc:sldMkLst>
          <pc:docMk/>
          <pc:sldMk cId="2250816542" sldId="6714"/>
        </pc:sldMkLst>
      </pc:sldChg>
      <pc:sldChg chg="modSp mod">
        <pc:chgData name="Claudia Mora" userId="24c506dca79c9d25" providerId="LiveId" clId="{719A59C8-029C-44E7-9F90-CCC15B185726}" dt="2024-05-11T21:22:22.251" v="76" actId="207"/>
        <pc:sldMkLst>
          <pc:docMk/>
          <pc:sldMk cId="2331667364" sldId="6716"/>
        </pc:sldMkLst>
        <pc:spChg chg="mod">
          <ac:chgData name="Claudia Mora" userId="24c506dca79c9d25" providerId="LiveId" clId="{719A59C8-029C-44E7-9F90-CCC15B185726}" dt="2024-05-11T21:22:22.251" v="76" actId="207"/>
          <ac:spMkLst>
            <pc:docMk/>
            <pc:sldMk cId="2331667364" sldId="6716"/>
            <ac:spMk id="134147" creationId="{00000000-0000-0000-0000-000000000000}"/>
          </ac:spMkLst>
        </pc:spChg>
      </pc:sldChg>
      <pc:sldChg chg="modSp mod">
        <pc:chgData name="Claudia Mora" userId="24c506dca79c9d25" providerId="LiveId" clId="{719A59C8-029C-44E7-9F90-CCC15B185726}" dt="2024-05-11T21:20:08.347" v="61" actId="20577"/>
        <pc:sldMkLst>
          <pc:docMk/>
          <pc:sldMk cId="2008024863" sldId="6717"/>
        </pc:sldMkLst>
        <pc:spChg chg="mod">
          <ac:chgData name="Claudia Mora" userId="24c506dca79c9d25" providerId="LiveId" clId="{719A59C8-029C-44E7-9F90-CCC15B185726}" dt="2024-05-11T21:20:08.347" v="61" actId="20577"/>
          <ac:spMkLst>
            <pc:docMk/>
            <pc:sldMk cId="2008024863" sldId="6717"/>
            <ac:spMk id="134147" creationId="{00000000-0000-0000-0000-000000000000}"/>
          </ac:spMkLst>
        </pc:spChg>
      </pc:sldChg>
      <pc:sldChg chg="modSp mod">
        <pc:chgData name="Claudia Mora" userId="24c506dca79c9d25" providerId="LiveId" clId="{719A59C8-029C-44E7-9F90-CCC15B185726}" dt="2024-05-11T21:25:48.927" v="91" actId="207"/>
        <pc:sldMkLst>
          <pc:docMk/>
          <pc:sldMk cId="413042713" sldId="6718"/>
        </pc:sldMkLst>
        <pc:spChg chg="mod">
          <ac:chgData name="Claudia Mora" userId="24c506dca79c9d25" providerId="LiveId" clId="{719A59C8-029C-44E7-9F90-CCC15B185726}" dt="2024-05-11T21:25:48.927" v="91" actId="207"/>
          <ac:spMkLst>
            <pc:docMk/>
            <pc:sldMk cId="413042713" sldId="6718"/>
            <ac:spMk id="134147" creationId="{00000000-0000-0000-0000-000000000000}"/>
          </ac:spMkLst>
        </pc:spChg>
      </pc:sldChg>
      <pc:sldChg chg="del">
        <pc:chgData name="Claudia Mora" userId="24c506dca79c9d25" providerId="LiveId" clId="{719A59C8-029C-44E7-9F90-CCC15B185726}" dt="2024-05-11T21:28:38.767" v="114" actId="47"/>
        <pc:sldMkLst>
          <pc:docMk/>
          <pc:sldMk cId="1852728984" sldId="6719"/>
        </pc:sldMkLst>
      </pc:sldChg>
      <pc:sldChg chg="del">
        <pc:chgData name="Claudia Mora" userId="24c506dca79c9d25" providerId="LiveId" clId="{719A59C8-029C-44E7-9F90-CCC15B185726}" dt="2024-05-11T21:29:33.941" v="118" actId="47"/>
        <pc:sldMkLst>
          <pc:docMk/>
          <pc:sldMk cId="3615939542" sldId="6721"/>
        </pc:sldMkLst>
      </pc:sldChg>
      <pc:sldChg chg="del">
        <pc:chgData name="Claudia Mora" userId="24c506dca79c9d25" providerId="LiveId" clId="{719A59C8-029C-44E7-9F90-CCC15B185726}" dt="2024-05-11T21:46:13.670" v="146" actId="47"/>
        <pc:sldMkLst>
          <pc:docMk/>
          <pc:sldMk cId="1722758448" sldId="6722"/>
        </pc:sldMkLst>
      </pc:sldChg>
      <pc:sldChg chg="del">
        <pc:chgData name="Claudia Mora" userId="24c506dca79c9d25" providerId="LiveId" clId="{719A59C8-029C-44E7-9F90-CCC15B185726}" dt="2024-05-11T21:50:21.576" v="175" actId="47"/>
        <pc:sldMkLst>
          <pc:docMk/>
          <pc:sldMk cId="1096498529" sldId="6723"/>
        </pc:sldMkLst>
      </pc:sldChg>
      <pc:sldChg chg="del">
        <pc:chgData name="Claudia Mora" userId="24c506dca79c9d25" providerId="LiveId" clId="{719A59C8-029C-44E7-9F90-CCC15B185726}" dt="2024-05-11T22:19:37.966" v="287" actId="47"/>
        <pc:sldMkLst>
          <pc:docMk/>
          <pc:sldMk cId="2704453167" sldId="6724"/>
        </pc:sldMkLst>
      </pc:sldChg>
      <pc:sldChg chg="del">
        <pc:chgData name="Claudia Mora" userId="24c506dca79c9d25" providerId="LiveId" clId="{719A59C8-029C-44E7-9F90-CCC15B185726}" dt="2024-05-11T22:20:52.005" v="302" actId="47"/>
        <pc:sldMkLst>
          <pc:docMk/>
          <pc:sldMk cId="3412305545" sldId="6725"/>
        </pc:sldMkLst>
      </pc:sldChg>
      <pc:sldChg chg="del">
        <pc:chgData name="Claudia Mora" userId="24c506dca79c9d25" providerId="LiveId" clId="{719A59C8-029C-44E7-9F90-CCC15B185726}" dt="2024-05-11T22:21:10.634" v="306" actId="47"/>
        <pc:sldMkLst>
          <pc:docMk/>
          <pc:sldMk cId="512468178" sldId="6726"/>
        </pc:sldMkLst>
      </pc:sldChg>
      <pc:sldChg chg="del">
        <pc:chgData name="Claudia Mora" userId="24c506dca79c9d25" providerId="LiveId" clId="{719A59C8-029C-44E7-9F90-CCC15B185726}" dt="2024-05-11T22:19:30.494" v="286" actId="47"/>
        <pc:sldMkLst>
          <pc:docMk/>
          <pc:sldMk cId="3928508576" sldId="6727"/>
        </pc:sldMkLst>
      </pc:sldChg>
      <pc:sldChg chg="del">
        <pc:chgData name="Claudia Mora" userId="24c506dca79c9d25" providerId="LiveId" clId="{719A59C8-029C-44E7-9F90-CCC15B185726}" dt="2024-05-11T22:21:29.904" v="310" actId="47"/>
        <pc:sldMkLst>
          <pc:docMk/>
          <pc:sldMk cId="2466131103" sldId="6728"/>
        </pc:sldMkLst>
      </pc:sldChg>
      <pc:sldChg chg="del">
        <pc:chgData name="Claudia Mora" userId="24c506dca79c9d25" providerId="LiveId" clId="{719A59C8-029C-44E7-9F90-CCC15B185726}" dt="2024-05-11T22:21:48.657" v="314" actId="47"/>
        <pc:sldMkLst>
          <pc:docMk/>
          <pc:sldMk cId="1530954873" sldId="6729"/>
        </pc:sldMkLst>
      </pc:sldChg>
      <pc:sldChg chg="del">
        <pc:chgData name="Claudia Mora" userId="24c506dca79c9d25" providerId="LiveId" clId="{719A59C8-029C-44E7-9F90-CCC15B185726}" dt="2024-05-11T22:22:25.033" v="321" actId="47"/>
        <pc:sldMkLst>
          <pc:docMk/>
          <pc:sldMk cId="2082472300" sldId="6730"/>
        </pc:sldMkLst>
      </pc:sldChg>
      <pc:sldChg chg="del">
        <pc:chgData name="Claudia Mora" userId="24c506dca79c9d25" providerId="LiveId" clId="{719A59C8-029C-44E7-9F90-CCC15B185726}" dt="2024-05-11T22:22:39.117" v="325" actId="47"/>
        <pc:sldMkLst>
          <pc:docMk/>
          <pc:sldMk cId="1637710338" sldId="6731"/>
        </pc:sldMkLst>
      </pc:sldChg>
      <pc:sldChg chg="del">
        <pc:chgData name="Claudia Mora" userId="24c506dca79c9d25" providerId="LiveId" clId="{719A59C8-029C-44E7-9F90-CCC15B185726}" dt="2024-05-11T22:23:07.775" v="329" actId="47"/>
        <pc:sldMkLst>
          <pc:docMk/>
          <pc:sldMk cId="3306736533" sldId="6732"/>
        </pc:sldMkLst>
      </pc:sldChg>
      <pc:sldChg chg="del">
        <pc:chgData name="Claudia Mora" userId="24c506dca79c9d25" providerId="LiveId" clId="{719A59C8-029C-44E7-9F90-CCC15B185726}" dt="2024-05-11T22:23:46.612" v="334" actId="47"/>
        <pc:sldMkLst>
          <pc:docMk/>
          <pc:sldMk cId="336066251" sldId="6733"/>
        </pc:sldMkLst>
      </pc:sldChg>
      <pc:sldChg chg="del">
        <pc:chgData name="Claudia Mora" userId="24c506dca79c9d25" providerId="LiveId" clId="{719A59C8-029C-44E7-9F90-CCC15B185726}" dt="2024-05-11T22:24:32.943" v="350" actId="47"/>
        <pc:sldMkLst>
          <pc:docMk/>
          <pc:sldMk cId="1510676383" sldId="6734"/>
        </pc:sldMkLst>
      </pc:sldChg>
      <pc:sldChg chg="del">
        <pc:chgData name="Claudia Mora" userId="24c506dca79c9d25" providerId="LiveId" clId="{719A59C8-029C-44E7-9F90-CCC15B185726}" dt="2024-05-11T22:25:45.828" v="356" actId="47"/>
        <pc:sldMkLst>
          <pc:docMk/>
          <pc:sldMk cId="3347673789" sldId="6735"/>
        </pc:sldMkLst>
      </pc:sldChg>
      <pc:sldChg chg="del">
        <pc:chgData name="Claudia Mora" userId="24c506dca79c9d25" providerId="LiveId" clId="{719A59C8-029C-44E7-9F90-CCC15B185726}" dt="2024-05-11T22:26:19.783" v="369" actId="47"/>
        <pc:sldMkLst>
          <pc:docMk/>
          <pc:sldMk cId="2197893833" sldId="6736"/>
        </pc:sldMkLst>
      </pc:sldChg>
      <pc:sldChg chg="del">
        <pc:chgData name="Claudia Mora" userId="24c506dca79c9d25" providerId="LiveId" clId="{719A59C8-029C-44E7-9F90-CCC15B185726}" dt="2024-05-11T22:28:25.307" v="376" actId="47"/>
        <pc:sldMkLst>
          <pc:docMk/>
          <pc:sldMk cId="642776821" sldId="6737"/>
        </pc:sldMkLst>
      </pc:sldChg>
      <pc:sldChg chg="modSp mod">
        <pc:chgData name="Claudia Mora" userId="24c506dca79c9d25" providerId="LiveId" clId="{719A59C8-029C-44E7-9F90-CCC15B185726}" dt="2024-05-11T21:01:13.187" v="48" actId="20577"/>
        <pc:sldMkLst>
          <pc:docMk/>
          <pc:sldMk cId="281421815" sldId="6738"/>
        </pc:sldMkLst>
        <pc:spChg chg="mod">
          <ac:chgData name="Claudia Mora" userId="24c506dca79c9d25" providerId="LiveId" clId="{719A59C8-029C-44E7-9F90-CCC15B185726}" dt="2024-05-11T21:01:13.187" v="48" actId="20577"/>
          <ac:spMkLst>
            <pc:docMk/>
            <pc:sldMk cId="281421815" sldId="6738"/>
            <ac:spMk id="134147" creationId="{00000000-0000-0000-0000-000000000000}"/>
          </ac:spMkLst>
        </pc:spChg>
      </pc:sldChg>
      <pc:sldChg chg="del">
        <pc:chgData name="Claudia Mora" userId="24c506dca79c9d25" providerId="LiveId" clId="{719A59C8-029C-44E7-9F90-CCC15B185726}" dt="2024-05-11T21:41:51.784" v="136" actId="47"/>
        <pc:sldMkLst>
          <pc:docMk/>
          <pc:sldMk cId="1925422745" sldId="6743"/>
        </pc:sldMkLst>
      </pc:sldChg>
      <pc:sldChg chg="del">
        <pc:chgData name="Claudia Mora" userId="24c506dca79c9d25" providerId="LiveId" clId="{719A59C8-029C-44E7-9F90-CCC15B185726}" dt="2024-05-11T21:44:41.233" v="137" actId="47"/>
        <pc:sldMkLst>
          <pc:docMk/>
          <pc:sldMk cId="2754450953" sldId="6744"/>
        </pc:sldMkLst>
      </pc:sldChg>
      <pc:sldChg chg="del">
        <pc:chgData name="Claudia Mora" userId="24c506dca79c9d25" providerId="LiveId" clId="{719A59C8-029C-44E7-9F90-CCC15B185726}" dt="2024-05-11T21:44:57.779" v="138" actId="47"/>
        <pc:sldMkLst>
          <pc:docMk/>
          <pc:sldMk cId="2627786709" sldId="6745"/>
        </pc:sldMkLst>
      </pc:sldChg>
      <pc:sldChg chg="del">
        <pc:chgData name="Claudia Mora" userId="24c506dca79c9d25" providerId="LiveId" clId="{719A59C8-029C-44E7-9F90-CCC15B185726}" dt="2024-05-11T21:50:59.676" v="179" actId="47"/>
        <pc:sldMkLst>
          <pc:docMk/>
          <pc:sldMk cId="1246788101" sldId="6746"/>
        </pc:sldMkLst>
      </pc:sldChg>
      <pc:sldChg chg="modSp mod">
        <pc:chgData name="Claudia Mora" userId="24c506dca79c9d25" providerId="LiveId" clId="{719A59C8-029C-44E7-9F90-CCC15B185726}" dt="2024-05-11T21:58:03.970" v="203" actId="1076"/>
        <pc:sldMkLst>
          <pc:docMk/>
          <pc:sldMk cId="932173436" sldId="6747"/>
        </pc:sldMkLst>
        <pc:spChg chg="mod">
          <ac:chgData name="Claudia Mora" userId="24c506dca79c9d25" providerId="LiveId" clId="{719A59C8-029C-44E7-9F90-CCC15B185726}" dt="2024-05-11T21:57:55.342" v="201" actId="20577"/>
          <ac:spMkLst>
            <pc:docMk/>
            <pc:sldMk cId="932173436" sldId="6747"/>
            <ac:spMk id="134147" creationId="{00000000-0000-0000-0000-000000000000}"/>
          </ac:spMkLst>
        </pc:spChg>
        <pc:picChg chg="mod">
          <ac:chgData name="Claudia Mora" userId="24c506dca79c9d25" providerId="LiveId" clId="{719A59C8-029C-44E7-9F90-CCC15B185726}" dt="2024-05-11T21:58:03.970" v="203" actId="1076"/>
          <ac:picMkLst>
            <pc:docMk/>
            <pc:sldMk cId="932173436" sldId="6747"/>
            <ac:picMk id="10" creationId="{9AFF2AFD-D1B8-4A8C-8135-58FA4E4B5572}"/>
          </ac:picMkLst>
        </pc:picChg>
      </pc:sldChg>
      <pc:sldChg chg="del">
        <pc:chgData name="Claudia Mora" userId="24c506dca79c9d25" providerId="LiveId" clId="{719A59C8-029C-44E7-9F90-CCC15B185726}" dt="2024-05-11T22:24:49.887" v="351" actId="47"/>
        <pc:sldMkLst>
          <pc:docMk/>
          <pc:sldMk cId="867112615" sldId="6748"/>
        </pc:sldMkLst>
      </pc:sldChg>
      <pc:sldChg chg="del">
        <pc:chgData name="Claudia Mora" userId="24c506dca79c9d25" providerId="LiveId" clId="{719A59C8-029C-44E7-9F90-CCC15B185726}" dt="2024-05-11T22:25:06" v="352" actId="47"/>
        <pc:sldMkLst>
          <pc:docMk/>
          <pc:sldMk cId="3404558331" sldId="6749"/>
        </pc:sldMkLst>
      </pc:sldChg>
      <pc:sldChg chg="del">
        <pc:chgData name="Claudia Mora" userId="24c506dca79c9d25" providerId="LiveId" clId="{719A59C8-029C-44E7-9F90-CCC15B185726}" dt="2024-05-11T22:36:52.485" v="465" actId="47"/>
        <pc:sldMkLst>
          <pc:docMk/>
          <pc:sldMk cId="311145260" sldId="6750"/>
        </pc:sldMkLst>
      </pc:sldChg>
      <pc:sldChg chg="modSp add mod">
        <pc:chgData name="Claudia Mora" userId="24c506dca79c9d25" providerId="LiveId" clId="{719A59C8-029C-44E7-9F90-CCC15B185726}" dt="2024-05-11T20:43:03.266" v="6" actId="207"/>
        <pc:sldMkLst>
          <pc:docMk/>
          <pc:sldMk cId="3276000631" sldId="6752"/>
        </pc:sldMkLst>
        <pc:spChg chg="mod">
          <ac:chgData name="Claudia Mora" userId="24c506dca79c9d25" providerId="LiveId" clId="{719A59C8-029C-44E7-9F90-CCC15B185726}" dt="2024-05-11T20:43:03.266" v="6" actId="207"/>
          <ac:spMkLst>
            <pc:docMk/>
            <pc:sldMk cId="3276000631" sldId="6752"/>
            <ac:spMk id="10243" creationId="{00000000-0000-0000-0000-000000000000}"/>
          </ac:spMkLst>
        </pc:spChg>
      </pc:sldChg>
      <pc:sldChg chg="modSp mod">
        <pc:chgData name="Claudia Mora" userId="24c506dca79c9d25" providerId="LiveId" clId="{719A59C8-029C-44E7-9F90-CCC15B185726}" dt="2024-05-11T20:44:20.406" v="11" actId="207"/>
        <pc:sldMkLst>
          <pc:docMk/>
          <pc:sldMk cId="3623087833" sldId="6753"/>
        </pc:sldMkLst>
        <pc:spChg chg="mod">
          <ac:chgData name="Claudia Mora" userId="24c506dca79c9d25" providerId="LiveId" clId="{719A59C8-029C-44E7-9F90-CCC15B185726}" dt="2024-05-11T20:44:20.406" v="11" actId="207"/>
          <ac:spMkLst>
            <pc:docMk/>
            <pc:sldMk cId="3623087833" sldId="6753"/>
            <ac:spMk id="10243" creationId="{00000000-0000-0000-0000-000000000000}"/>
          </ac:spMkLst>
        </pc:spChg>
      </pc:sldChg>
      <pc:sldChg chg="modSp mod">
        <pc:chgData name="Claudia Mora" userId="24c506dca79c9d25" providerId="LiveId" clId="{719A59C8-029C-44E7-9F90-CCC15B185726}" dt="2024-05-11T20:57:49.207" v="16" actId="207"/>
        <pc:sldMkLst>
          <pc:docMk/>
          <pc:sldMk cId="1187554443" sldId="6754"/>
        </pc:sldMkLst>
        <pc:spChg chg="mod">
          <ac:chgData name="Claudia Mora" userId="24c506dca79c9d25" providerId="LiveId" clId="{719A59C8-029C-44E7-9F90-CCC15B185726}" dt="2024-05-11T20:57:49.207" v="16" actId="207"/>
          <ac:spMkLst>
            <pc:docMk/>
            <pc:sldMk cId="1187554443" sldId="6754"/>
            <ac:spMk id="10243" creationId="{00000000-0000-0000-0000-000000000000}"/>
          </ac:spMkLst>
        </pc:spChg>
      </pc:sldChg>
      <pc:sldChg chg="modSp mod">
        <pc:chgData name="Claudia Mora" userId="24c506dca79c9d25" providerId="LiveId" clId="{719A59C8-029C-44E7-9F90-CCC15B185726}" dt="2024-05-11T20:59:10.975" v="23" actId="207"/>
        <pc:sldMkLst>
          <pc:docMk/>
          <pc:sldMk cId="1020983625" sldId="6755"/>
        </pc:sldMkLst>
        <pc:spChg chg="mod">
          <ac:chgData name="Claudia Mora" userId="24c506dca79c9d25" providerId="LiveId" clId="{719A59C8-029C-44E7-9F90-CCC15B185726}" dt="2024-05-11T20:59:10.975" v="23" actId="207"/>
          <ac:spMkLst>
            <pc:docMk/>
            <pc:sldMk cId="1020983625" sldId="6755"/>
            <ac:spMk id="10243" creationId="{00000000-0000-0000-0000-000000000000}"/>
          </ac:spMkLst>
        </pc:spChg>
      </pc:sldChg>
      <pc:sldChg chg="add del">
        <pc:chgData name="Claudia Mora" userId="24c506dca79c9d25" providerId="LiveId" clId="{719A59C8-029C-44E7-9F90-CCC15B185726}" dt="2024-05-11T21:01:19.698" v="49" actId="47"/>
        <pc:sldMkLst>
          <pc:docMk/>
          <pc:sldMk cId="439857067" sldId="6757"/>
        </pc:sldMkLst>
      </pc:sldChg>
      <pc:sldChg chg="add del">
        <pc:chgData name="Claudia Mora" userId="24c506dca79c9d25" providerId="LiveId" clId="{719A59C8-029C-44E7-9F90-CCC15B185726}" dt="2024-05-11T21:20:14.405" v="62" actId="47"/>
        <pc:sldMkLst>
          <pc:docMk/>
          <pc:sldMk cId="947212126" sldId="6757"/>
        </pc:sldMkLst>
      </pc:sldChg>
      <pc:sldChg chg="add del">
        <pc:chgData name="Claudia Mora" userId="24c506dca79c9d25" providerId="LiveId" clId="{719A59C8-029C-44E7-9F90-CCC15B185726}" dt="2024-05-11T21:26:05.550" v="92" actId="47"/>
        <pc:sldMkLst>
          <pc:docMk/>
          <pc:sldMk cId="2690131538" sldId="6757"/>
        </pc:sldMkLst>
      </pc:sldChg>
      <pc:sldChg chg="add del">
        <pc:chgData name="Claudia Mora" userId="24c506dca79c9d25" providerId="LiveId" clId="{719A59C8-029C-44E7-9F90-CCC15B185726}" dt="2024-05-11T21:22:43.460" v="77" actId="47"/>
        <pc:sldMkLst>
          <pc:docMk/>
          <pc:sldMk cId="3429598906" sldId="6757"/>
        </pc:sldMkLst>
      </pc:sldChg>
      <pc:sldChg chg="modSp mod">
        <pc:chgData name="Claudia Mora" userId="24c506dca79c9d25" providerId="LiveId" clId="{719A59C8-029C-44E7-9F90-CCC15B185726}" dt="2024-05-12T00:28:08.886" v="1552" actId="20577"/>
        <pc:sldMkLst>
          <pc:docMk/>
          <pc:sldMk cId="3661578443" sldId="6757"/>
        </pc:sldMkLst>
        <pc:spChg chg="mod">
          <ac:chgData name="Claudia Mora" userId="24c506dca79c9d25" providerId="LiveId" clId="{719A59C8-029C-44E7-9F90-CCC15B185726}" dt="2024-05-12T00:28:08.886" v="1552" actId="20577"/>
          <ac:spMkLst>
            <pc:docMk/>
            <pc:sldMk cId="3661578443" sldId="6757"/>
            <ac:spMk id="51202" creationId="{00000000-0000-0000-0000-000000000000}"/>
          </ac:spMkLst>
        </pc:spChg>
      </pc:sldChg>
      <pc:sldChg chg="modSp add mod">
        <pc:chgData name="Claudia Mora" userId="24c506dca79c9d25" providerId="LiveId" clId="{719A59C8-029C-44E7-9F90-CCC15B185726}" dt="2024-05-12T00:28:19.721" v="1554" actId="20577"/>
        <pc:sldMkLst>
          <pc:docMk/>
          <pc:sldMk cId="178099793" sldId="6758"/>
        </pc:sldMkLst>
        <pc:spChg chg="mod">
          <ac:chgData name="Claudia Mora" userId="24c506dca79c9d25" providerId="LiveId" clId="{719A59C8-029C-44E7-9F90-CCC15B185726}" dt="2024-05-11T21:27:45.822" v="109" actId="207"/>
          <ac:spMkLst>
            <pc:docMk/>
            <pc:sldMk cId="178099793" sldId="6758"/>
            <ac:spMk id="17411" creationId="{00000000-0000-0000-0000-000000000000}"/>
          </ac:spMkLst>
        </pc:spChg>
        <pc:spChg chg="mod">
          <ac:chgData name="Claudia Mora" userId="24c506dca79c9d25" providerId="LiveId" clId="{719A59C8-029C-44E7-9F90-CCC15B185726}" dt="2024-05-12T00:28:19.721" v="1554" actId="20577"/>
          <ac:spMkLst>
            <pc:docMk/>
            <pc:sldMk cId="178099793" sldId="6758"/>
            <ac:spMk id="51202" creationId="{00000000-0000-0000-0000-000000000000}"/>
          </ac:spMkLst>
        </pc:spChg>
      </pc:sldChg>
      <pc:sldChg chg="modSp mod">
        <pc:chgData name="Claudia Mora" userId="24c506dca79c9d25" providerId="LiveId" clId="{719A59C8-029C-44E7-9F90-CCC15B185726}" dt="2024-05-11T21:28:25.011" v="113" actId="207"/>
        <pc:sldMkLst>
          <pc:docMk/>
          <pc:sldMk cId="2102583694" sldId="6759"/>
        </pc:sldMkLst>
        <pc:spChg chg="mod">
          <ac:chgData name="Claudia Mora" userId="24c506dca79c9d25" providerId="LiveId" clId="{719A59C8-029C-44E7-9F90-CCC15B185726}" dt="2024-05-11T21:28:25.011" v="113" actId="207"/>
          <ac:spMkLst>
            <pc:docMk/>
            <pc:sldMk cId="2102583694" sldId="6759"/>
            <ac:spMk id="134147" creationId="{00000000-0000-0000-0000-000000000000}"/>
          </ac:spMkLst>
        </pc:spChg>
      </pc:sldChg>
      <pc:sldChg chg="modSp mod">
        <pc:chgData name="Claudia Mora" userId="24c506dca79c9d25" providerId="LiveId" clId="{719A59C8-029C-44E7-9F90-CCC15B185726}" dt="2024-05-11T21:29:23.912" v="117" actId="207"/>
        <pc:sldMkLst>
          <pc:docMk/>
          <pc:sldMk cId="3074441252" sldId="6760"/>
        </pc:sldMkLst>
        <pc:spChg chg="mod">
          <ac:chgData name="Claudia Mora" userId="24c506dca79c9d25" providerId="LiveId" clId="{719A59C8-029C-44E7-9F90-CCC15B185726}" dt="2024-05-11T21:29:23.912" v="117" actId="207"/>
          <ac:spMkLst>
            <pc:docMk/>
            <pc:sldMk cId="3074441252" sldId="6760"/>
            <ac:spMk id="134147" creationId="{00000000-0000-0000-0000-000000000000}"/>
          </ac:spMkLst>
        </pc:spChg>
      </pc:sldChg>
      <pc:sldChg chg="modSp add mod">
        <pc:chgData name="Claudia Mora" userId="24c506dca79c9d25" providerId="LiveId" clId="{719A59C8-029C-44E7-9F90-CCC15B185726}" dt="2024-05-11T21:41:47.015" v="135" actId="20577"/>
        <pc:sldMkLst>
          <pc:docMk/>
          <pc:sldMk cId="1782259826" sldId="6761"/>
        </pc:sldMkLst>
        <pc:spChg chg="mod">
          <ac:chgData name="Claudia Mora" userId="24c506dca79c9d25" providerId="LiveId" clId="{719A59C8-029C-44E7-9F90-CCC15B185726}" dt="2024-05-11T21:41:47.015" v="135" actId="20577"/>
          <ac:spMkLst>
            <pc:docMk/>
            <pc:sldMk cId="1782259826" sldId="6761"/>
            <ac:spMk id="134147" creationId="{00000000-0000-0000-0000-000000000000}"/>
          </ac:spMkLst>
        </pc:spChg>
      </pc:sldChg>
      <pc:sldChg chg="del">
        <pc:chgData name="Claudia Mora" userId="24c506dca79c9d25" providerId="LiveId" clId="{719A59C8-029C-44E7-9F90-CCC15B185726}" dt="2024-05-11T21:29:40.206" v="119" actId="47"/>
        <pc:sldMkLst>
          <pc:docMk/>
          <pc:sldMk cId="3947431967" sldId="6761"/>
        </pc:sldMkLst>
      </pc:sldChg>
      <pc:sldChg chg="modSp mod">
        <pc:chgData name="Claudia Mora" userId="24c506dca79c9d25" providerId="LiveId" clId="{719A59C8-029C-44E7-9F90-CCC15B185726}" dt="2024-05-11T21:46:06.163" v="145" actId="20577"/>
        <pc:sldMkLst>
          <pc:docMk/>
          <pc:sldMk cId="2125806371" sldId="6762"/>
        </pc:sldMkLst>
        <pc:spChg chg="mod">
          <ac:chgData name="Claudia Mora" userId="24c506dca79c9d25" providerId="LiveId" clId="{719A59C8-029C-44E7-9F90-CCC15B185726}" dt="2024-05-11T21:46:06.163" v="145" actId="20577"/>
          <ac:spMkLst>
            <pc:docMk/>
            <pc:sldMk cId="2125806371" sldId="6762"/>
            <ac:spMk id="134147" creationId="{00000000-0000-0000-0000-000000000000}"/>
          </ac:spMkLst>
        </pc:spChg>
      </pc:sldChg>
      <pc:sldChg chg="modSp mod">
        <pc:chgData name="Claudia Mora" userId="24c506dca79c9d25" providerId="LiveId" clId="{719A59C8-029C-44E7-9F90-CCC15B185726}" dt="2024-05-11T21:48:45.143" v="174" actId="20577"/>
        <pc:sldMkLst>
          <pc:docMk/>
          <pc:sldMk cId="121196944" sldId="6763"/>
        </pc:sldMkLst>
        <pc:spChg chg="mod">
          <ac:chgData name="Claudia Mora" userId="24c506dca79c9d25" providerId="LiveId" clId="{719A59C8-029C-44E7-9F90-CCC15B185726}" dt="2024-05-11T21:48:45.143" v="174" actId="20577"/>
          <ac:spMkLst>
            <pc:docMk/>
            <pc:sldMk cId="121196944" sldId="6763"/>
            <ac:spMk id="134147" creationId="{00000000-0000-0000-0000-000000000000}"/>
          </ac:spMkLst>
        </pc:spChg>
      </pc:sldChg>
      <pc:sldChg chg="modSp mod">
        <pc:chgData name="Claudia Mora" userId="24c506dca79c9d25" providerId="LiveId" clId="{719A59C8-029C-44E7-9F90-CCC15B185726}" dt="2024-05-11T21:50:52.989" v="178" actId="207"/>
        <pc:sldMkLst>
          <pc:docMk/>
          <pc:sldMk cId="1514422718" sldId="6764"/>
        </pc:sldMkLst>
        <pc:spChg chg="mod">
          <ac:chgData name="Claudia Mora" userId="24c506dca79c9d25" providerId="LiveId" clId="{719A59C8-029C-44E7-9F90-CCC15B185726}" dt="2024-05-11T21:50:52.989" v="178" actId="207"/>
          <ac:spMkLst>
            <pc:docMk/>
            <pc:sldMk cId="1514422718" sldId="6764"/>
            <ac:spMk id="134147" creationId="{00000000-0000-0000-0000-000000000000}"/>
          </ac:spMkLst>
        </pc:spChg>
      </pc:sldChg>
      <pc:sldChg chg="add del">
        <pc:chgData name="Claudia Mora" userId="24c506dca79c9d25" providerId="LiveId" clId="{719A59C8-029C-44E7-9F90-CCC15B185726}" dt="2024-05-11T22:13:40.008" v="264" actId="47"/>
        <pc:sldMkLst>
          <pc:docMk/>
          <pc:sldMk cId="534864778" sldId="6765"/>
        </pc:sldMkLst>
      </pc:sldChg>
      <pc:sldChg chg="modSp add mod">
        <pc:chgData name="Claudia Mora" userId="24c506dca79c9d25" providerId="LiveId" clId="{719A59C8-029C-44E7-9F90-CCC15B185726}" dt="2024-05-11T22:11:17.224" v="262" actId="20577"/>
        <pc:sldMkLst>
          <pc:docMk/>
          <pc:sldMk cId="134151317" sldId="6766"/>
        </pc:sldMkLst>
        <pc:spChg chg="mod">
          <ac:chgData name="Claudia Mora" userId="24c506dca79c9d25" providerId="LiveId" clId="{719A59C8-029C-44E7-9F90-CCC15B185726}" dt="2024-05-11T22:10:56.751" v="257"/>
          <ac:spMkLst>
            <pc:docMk/>
            <pc:sldMk cId="134151317" sldId="6766"/>
            <ac:spMk id="30722" creationId="{00000000-0000-0000-0000-000000000000}"/>
          </ac:spMkLst>
        </pc:spChg>
        <pc:spChg chg="mod">
          <ac:chgData name="Claudia Mora" userId="24c506dca79c9d25" providerId="LiveId" clId="{719A59C8-029C-44E7-9F90-CCC15B185726}" dt="2024-05-11T22:11:17.224" v="262" actId="20577"/>
          <ac:spMkLst>
            <pc:docMk/>
            <pc:sldMk cId="134151317" sldId="6766"/>
            <ac:spMk id="183299" creationId="{00000000-0000-0000-0000-000000000000}"/>
          </ac:spMkLst>
        </pc:spChg>
      </pc:sldChg>
      <pc:sldChg chg="modSp mod">
        <pc:chgData name="Claudia Mora" userId="24c506dca79c9d25" providerId="LiveId" clId="{719A59C8-029C-44E7-9F90-CCC15B185726}" dt="2024-05-11T22:18:33.736" v="278" actId="207"/>
        <pc:sldMkLst>
          <pc:docMk/>
          <pc:sldMk cId="318643393" sldId="6767"/>
        </pc:sldMkLst>
        <pc:spChg chg="mod">
          <ac:chgData name="Claudia Mora" userId="24c506dca79c9d25" providerId="LiveId" clId="{719A59C8-029C-44E7-9F90-CCC15B185726}" dt="2024-05-11T22:18:33.736" v="278" actId="207"/>
          <ac:spMkLst>
            <pc:docMk/>
            <pc:sldMk cId="318643393" sldId="6767"/>
            <ac:spMk id="17411" creationId="{00000000-0000-0000-0000-000000000000}"/>
          </ac:spMkLst>
        </pc:spChg>
      </pc:sldChg>
      <pc:sldChg chg="modSp mod">
        <pc:chgData name="Claudia Mora" userId="24c506dca79c9d25" providerId="LiveId" clId="{719A59C8-029C-44E7-9F90-CCC15B185726}" dt="2024-05-11T22:19:10.052" v="282" actId="207"/>
        <pc:sldMkLst>
          <pc:docMk/>
          <pc:sldMk cId="1500588945" sldId="6768"/>
        </pc:sldMkLst>
        <pc:spChg chg="mod">
          <ac:chgData name="Claudia Mora" userId="24c506dca79c9d25" providerId="LiveId" clId="{719A59C8-029C-44E7-9F90-CCC15B185726}" dt="2024-05-11T22:19:10.052" v="282" actId="207"/>
          <ac:spMkLst>
            <pc:docMk/>
            <pc:sldMk cId="1500588945" sldId="6768"/>
            <ac:spMk id="134147" creationId="{00000000-0000-0000-0000-000000000000}"/>
          </ac:spMkLst>
        </pc:spChg>
      </pc:sldChg>
      <pc:sldChg chg="modSp mod">
        <pc:chgData name="Claudia Mora" userId="24c506dca79c9d25" providerId="LiveId" clId="{719A59C8-029C-44E7-9F90-CCC15B185726}" dt="2024-05-11T22:19:26.702" v="285" actId="207"/>
        <pc:sldMkLst>
          <pc:docMk/>
          <pc:sldMk cId="2535234463" sldId="6769"/>
        </pc:sldMkLst>
        <pc:spChg chg="mod">
          <ac:chgData name="Claudia Mora" userId="24c506dca79c9d25" providerId="LiveId" clId="{719A59C8-029C-44E7-9F90-CCC15B185726}" dt="2024-05-11T22:19:26.702" v="285" actId="207"/>
          <ac:spMkLst>
            <pc:docMk/>
            <pc:sldMk cId="2535234463" sldId="6769"/>
            <ac:spMk id="134147" creationId="{00000000-0000-0000-0000-000000000000}"/>
          </ac:spMkLst>
        </pc:spChg>
      </pc:sldChg>
      <pc:sldChg chg="modSp mod">
        <pc:chgData name="Claudia Mora" userId="24c506dca79c9d25" providerId="LiveId" clId="{719A59C8-029C-44E7-9F90-CCC15B185726}" dt="2024-05-11T22:20:44.266" v="301" actId="115"/>
        <pc:sldMkLst>
          <pc:docMk/>
          <pc:sldMk cId="2886607468" sldId="6770"/>
        </pc:sldMkLst>
        <pc:spChg chg="mod">
          <ac:chgData name="Claudia Mora" userId="24c506dca79c9d25" providerId="LiveId" clId="{719A59C8-029C-44E7-9F90-CCC15B185726}" dt="2024-05-11T22:20:44.266" v="301" actId="115"/>
          <ac:spMkLst>
            <pc:docMk/>
            <pc:sldMk cId="2886607468" sldId="6770"/>
            <ac:spMk id="134147" creationId="{00000000-0000-0000-0000-000000000000}"/>
          </ac:spMkLst>
        </pc:spChg>
      </pc:sldChg>
      <pc:sldChg chg="modSp mod">
        <pc:chgData name="Claudia Mora" userId="24c506dca79c9d25" providerId="LiveId" clId="{719A59C8-029C-44E7-9F90-CCC15B185726}" dt="2024-05-11T22:21:05.402" v="305" actId="207"/>
        <pc:sldMkLst>
          <pc:docMk/>
          <pc:sldMk cId="683761661" sldId="6771"/>
        </pc:sldMkLst>
        <pc:spChg chg="mod">
          <ac:chgData name="Claudia Mora" userId="24c506dca79c9d25" providerId="LiveId" clId="{719A59C8-029C-44E7-9F90-CCC15B185726}" dt="2024-05-11T22:21:05.402" v="305" actId="207"/>
          <ac:spMkLst>
            <pc:docMk/>
            <pc:sldMk cId="683761661" sldId="6771"/>
            <ac:spMk id="134147" creationId="{00000000-0000-0000-0000-000000000000}"/>
          </ac:spMkLst>
        </pc:spChg>
      </pc:sldChg>
      <pc:sldChg chg="modSp mod">
        <pc:chgData name="Claudia Mora" userId="24c506dca79c9d25" providerId="LiveId" clId="{719A59C8-029C-44E7-9F90-CCC15B185726}" dt="2024-05-11T22:21:25.087" v="309" actId="207"/>
        <pc:sldMkLst>
          <pc:docMk/>
          <pc:sldMk cId="1786540003" sldId="6772"/>
        </pc:sldMkLst>
        <pc:spChg chg="mod">
          <ac:chgData name="Claudia Mora" userId="24c506dca79c9d25" providerId="LiveId" clId="{719A59C8-029C-44E7-9F90-CCC15B185726}" dt="2024-05-11T22:21:25.087" v="309" actId="207"/>
          <ac:spMkLst>
            <pc:docMk/>
            <pc:sldMk cId="1786540003" sldId="6772"/>
            <ac:spMk id="134147" creationId="{00000000-0000-0000-0000-000000000000}"/>
          </ac:spMkLst>
        </pc:spChg>
      </pc:sldChg>
      <pc:sldChg chg="modSp mod">
        <pc:chgData name="Claudia Mora" userId="24c506dca79c9d25" providerId="LiveId" clId="{719A59C8-029C-44E7-9F90-CCC15B185726}" dt="2024-05-11T22:21:45.494" v="313" actId="207"/>
        <pc:sldMkLst>
          <pc:docMk/>
          <pc:sldMk cId="2849256598" sldId="6773"/>
        </pc:sldMkLst>
        <pc:spChg chg="mod">
          <ac:chgData name="Claudia Mora" userId="24c506dca79c9d25" providerId="LiveId" clId="{719A59C8-029C-44E7-9F90-CCC15B185726}" dt="2024-05-11T22:21:45.494" v="313" actId="207"/>
          <ac:spMkLst>
            <pc:docMk/>
            <pc:sldMk cId="2849256598" sldId="6773"/>
            <ac:spMk id="134147" creationId="{00000000-0000-0000-0000-000000000000}"/>
          </ac:spMkLst>
        </pc:spChg>
      </pc:sldChg>
      <pc:sldChg chg="modSp mod">
        <pc:chgData name="Claudia Mora" userId="24c506dca79c9d25" providerId="LiveId" clId="{719A59C8-029C-44E7-9F90-CCC15B185726}" dt="2024-05-11T22:22:19.992" v="320" actId="207"/>
        <pc:sldMkLst>
          <pc:docMk/>
          <pc:sldMk cId="1685855012" sldId="6774"/>
        </pc:sldMkLst>
        <pc:spChg chg="mod">
          <ac:chgData name="Claudia Mora" userId="24c506dca79c9d25" providerId="LiveId" clId="{719A59C8-029C-44E7-9F90-CCC15B185726}" dt="2024-05-11T22:22:19.992" v="320" actId="207"/>
          <ac:spMkLst>
            <pc:docMk/>
            <pc:sldMk cId="1685855012" sldId="6774"/>
            <ac:spMk id="134147" creationId="{00000000-0000-0000-0000-000000000000}"/>
          </ac:spMkLst>
        </pc:spChg>
      </pc:sldChg>
      <pc:sldChg chg="modSp mod">
        <pc:chgData name="Claudia Mora" userId="24c506dca79c9d25" providerId="LiveId" clId="{719A59C8-029C-44E7-9F90-CCC15B185726}" dt="2024-05-11T22:22:35.311" v="324" actId="207"/>
        <pc:sldMkLst>
          <pc:docMk/>
          <pc:sldMk cId="1618187653" sldId="6775"/>
        </pc:sldMkLst>
        <pc:spChg chg="mod">
          <ac:chgData name="Claudia Mora" userId="24c506dca79c9d25" providerId="LiveId" clId="{719A59C8-029C-44E7-9F90-CCC15B185726}" dt="2024-05-11T22:22:35.311" v="324" actId="207"/>
          <ac:spMkLst>
            <pc:docMk/>
            <pc:sldMk cId="1618187653" sldId="6775"/>
            <ac:spMk id="134147" creationId="{00000000-0000-0000-0000-000000000000}"/>
          </ac:spMkLst>
        </pc:spChg>
      </pc:sldChg>
      <pc:sldChg chg="modSp mod">
        <pc:chgData name="Claudia Mora" userId="24c506dca79c9d25" providerId="LiveId" clId="{719A59C8-029C-44E7-9F90-CCC15B185726}" dt="2024-05-11T22:23:03.791" v="328" actId="207"/>
        <pc:sldMkLst>
          <pc:docMk/>
          <pc:sldMk cId="4214260235" sldId="6776"/>
        </pc:sldMkLst>
        <pc:spChg chg="mod">
          <ac:chgData name="Claudia Mora" userId="24c506dca79c9d25" providerId="LiveId" clId="{719A59C8-029C-44E7-9F90-CCC15B185726}" dt="2024-05-11T22:23:03.791" v="328" actId="207"/>
          <ac:spMkLst>
            <pc:docMk/>
            <pc:sldMk cId="4214260235" sldId="6776"/>
            <ac:spMk id="17411" creationId="{00000000-0000-0000-0000-000000000000}"/>
          </ac:spMkLst>
        </pc:spChg>
      </pc:sldChg>
      <pc:sldChg chg="del">
        <pc:chgData name="Claudia Mora" userId="24c506dca79c9d25" providerId="LiveId" clId="{719A59C8-029C-44E7-9F90-CCC15B185726}" dt="2024-05-11T22:23:13.441" v="330" actId="47"/>
        <pc:sldMkLst>
          <pc:docMk/>
          <pc:sldMk cId="3527851167" sldId="6777"/>
        </pc:sldMkLst>
      </pc:sldChg>
      <pc:sldChg chg="modSp mod">
        <pc:chgData name="Claudia Mora" userId="24c506dca79c9d25" providerId="LiveId" clId="{719A59C8-029C-44E7-9F90-CCC15B185726}" dt="2024-05-11T22:23:43.544" v="333" actId="207"/>
        <pc:sldMkLst>
          <pc:docMk/>
          <pc:sldMk cId="3593666178" sldId="6777"/>
        </pc:sldMkLst>
        <pc:spChg chg="mod">
          <ac:chgData name="Claudia Mora" userId="24c506dca79c9d25" providerId="LiveId" clId="{719A59C8-029C-44E7-9F90-CCC15B185726}" dt="2024-05-11T22:23:43.544" v="333" actId="207"/>
          <ac:spMkLst>
            <pc:docMk/>
            <pc:sldMk cId="3593666178" sldId="6777"/>
            <ac:spMk id="134147" creationId="{00000000-0000-0000-0000-000000000000}"/>
          </ac:spMkLst>
        </pc:spChg>
      </pc:sldChg>
      <pc:sldChg chg="modSp mod">
        <pc:chgData name="Claudia Mora" userId="24c506dca79c9d25" providerId="LiveId" clId="{719A59C8-029C-44E7-9F90-CCC15B185726}" dt="2024-05-11T22:24:26.489" v="349" actId="207"/>
        <pc:sldMkLst>
          <pc:docMk/>
          <pc:sldMk cId="2418790978" sldId="6778"/>
        </pc:sldMkLst>
        <pc:spChg chg="mod">
          <ac:chgData name="Claudia Mora" userId="24c506dca79c9d25" providerId="LiveId" clId="{719A59C8-029C-44E7-9F90-CCC15B185726}" dt="2024-05-11T22:24:26.489" v="349" actId="207"/>
          <ac:spMkLst>
            <pc:docMk/>
            <pc:sldMk cId="2418790978" sldId="6778"/>
            <ac:spMk id="134147" creationId="{00000000-0000-0000-0000-000000000000}"/>
          </ac:spMkLst>
        </pc:spChg>
      </pc:sldChg>
      <pc:sldChg chg="modSp mod">
        <pc:chgData name="Claudia Mora" userId="24c506dca79c9d25" providerId="LiveId" clId="{719A59C8-029C-44E7-9F90-CCC15B185726}" dt="2024-05-11T22:25:42.178" v="355" actId="207"/>
        <pc:sldMkLst>
          <pc:docMk/>
          <pc:sldMk cId="2408377575" sldId="6781"/>
        </pc:sldMkLst>
        <pc:spChg chg="mod">
          <ac:chgData name="Claudia Mora" userId="24c506dca79c9d25" providerId="LiveId" clId="{719A59C8-029C-44E7-9F90-CCC15B185726}" dt="2024-05-11T22:25:42.178" v="355" actId="207"/>
          <ac:spMkLst>
            <pc:docMk/>
            <pc:sldMk cId="2408377575" sldId="6781"/>
            <ac:spMk id="134147" creationId="{00000000-0000-0000-0000-000000000000}"/>
          </ac:spMkLst>
        </pc:spChg>
      </pc:sldChg>
      <pc:sldChg chg="modSp mod">
        <pc:chgData name="Claudia Mora" userId="24c506dca79c9d25" providerId="LiveId" clId="{719A59C8-029C-44E7-9F90-CCC15B185726}" dt="2024-05-11T22:26:14.950" v="368" actId="20577"/>
        <pc:sldMkLst>
          <pc:docMk/>
          <pc:sldMk cId="1488261677" sldId="6782"/>
        </pc:sldMkLst>
        <pc:spChg chg="mod">
          <ac:chgData name="Claudia Mora" userId="24c506dca79c9d25" providerId="LiveId" clId="{719A59C8-029C-44E7-9F90-CCC15B185726}" dt="2024-05-11T22:26:14.950" v="368" actId="20577"/>
          <ac:spMkLst>
            <pc:docMk/>
            <pc:sldMk cId="1488261677" sldId="6782"/>
            <ac:spMk id="134147" creationId="{00000000-0000-0000-0000-000000000000}"/>
          </ac:spMkLst>
        </pc:spChg>
      </pc:sldChg>
      <pc:sldChg chg="modSp add mod">
        <pc:chgData name="Claudia Mora" userId="24c506dca79c9d25" providerId="LiveId" clId="{719A59C8-029C-44E7-9F90-CCC15B185726}" dt="2024-05-11T22:36:57.729" v="471" actId="20577"/>
        <pc:sldMkLst>
          <pc:docMk/>
          <pc:sldMk cId="1326315874" sldId="6783"/>
        </pc:sldMkLst>
        <pc:spChg chg="mod">
          <ac:chgData name="Claudia Mora" userId="24c506dca79c9d25" providerId="LiveId" clId="{719A59C8-029C-44E7-9F90-CCC15B185726}" dt="2024-05-11T22:36:57.729" v="471" actId="20577"/>
          <ac:spMkLst>
            <pc:docMk/>
            <pc:sldMk cId="1326315874" sldId="6783"/>
            <ac:spMk id="38914" creationId="{72F1D0A4-B466-40F2-9DC5-B2CC8E1FF1BA}"/>
          </ac:spMkLst>
        </pc:spChg>
      </pc:sldChg>
      <pc:sldChg chg="addSp new del mod">
        <pc:chgData name="Claudia Mora" userId="24c506dca79c9d25" providerId="LiveId" clId="{719A59C8-029C-44E7-9F90-CCC15B185726}" dt="2024-05-12T00:24:19.992" v="1549" actId="47"/>
        <pc:sldMkLst>
          <pc:docMk/>
          <pc:sldMk cId="2851882668" sldId="6785"/>
        </pc:sldMkLst>
        <pc:picChg chg="add">
          <ac:chgData name="Claudia Mora" userId="24c506dca79c9d25" providerId="LiveId" clId="{719A59C8-029C-44E7-9F90-CCC15B185726}" dt="2024-05-12T00:21:56.514" v="1539" actId="22"/>
          <ac:picMkLst>
            <pc:docMk/>
            <pc:sldMk cId="2851882668" sldId="6785"/>
            <ac:picMk id="3" creationId="{5AC8E548-993B-974D-8D81-E415B903B2F5}"/>
          </ac:picMkLst>
        </pc:picChg>
      </pc:sldChg>
      <pc:sldChg chg="addSp new del mod">
        <pc:chgData name="Claudia Mora" userId="24c506dca79c9d25" providerId="LiveId" clId="{719A59C8-029C-44E7-9F90-CCC15B185726}" dt="2024-05-12T00:24:15.949" v="1548" actId="47"/>
        <pc:sldMkLst>
          <pc:docMk/>
          <pc:sldMk cId="3024836872" sldId="6786"/>
        </pc:sldMkLst>
        <pc:picChg chg="add">
          <ac:chgData name="Claudia Mora" userId="24c506dca79c9d25" providerId="LiveId" clId="{719A59C8-029C-44E7-9F90-CCC15B185726}" dt="2024-05-12T00:23:17.574" v="1544" actId="22"/>
          <ac:picMkLst>
            <pc:docMk/>
            <pc:sldMk cId="3024836872" sldId="6786"/>
            <ac:picMk id="3" creationId="{93BCB421-1333-EC82-BC83-17482708555B}"/>
          </ac:picMkLst>
        </pc:picChg>
      </pc:sldChg>
      <pc:sldChg chg="addSp new mod">
        <pc:chgData name="Claudia Mora" userId="24c506dca79c9d25" providerId="LiveId" clId="{719A59C8-029C-44E7-9F90-CCC15B185726}" dt="2024-05-12T00:24:12.158" v="1547" actId="22"/>
        <pc:sldMkLst>
          <pc:docMk/>
          <pc:sldMk cId="856073392" sldId="6787"/>
        </pc:sldMkLst>
        <pc:picChg chg="add">
          <ac:chgData name="Claudia Mora" userId="24c506dca79c9d25" providerId="LiveId" clId="{719A59C8-029C-44E7-9F90-CCC15B185726}" dt="2024-05-12T00:24:12.158" v="1547" actId="22"/>
          <ac:picMkLst>
            <pc:docMk/>
            <pc:sldMk cId="856073392" sldId="6787"/>
            <ac:picMk id="3" creationId="{A62ECE4B-BCDE-51E7-0F4E-4B88DFF16952}"/>
          </ac:picMkLst>
        </pc:picChg>
      </pc:sldChg>
    </pc:docChg>
  </pc:docChgLst>
  <pc:docChgLst>
    <pc:chgData name="Claudia Mora" userId="24c506dca79c9d25" providerId="LiveId" clId="{6563D7BB-1ECC-4B0A-8DD1-F910A03D1E32}"/>
    <pc:docChg chg="custSel modSld">
      <pc:chgData name="Claudia Mora" userId="24c506dca79c9d25" providerId="LiveId" clId="{6563D7BB-1ECC-4B0A-8DD1-F910A03D1E32}" dt="2024-09-11T02:30:00.689" v="11" actId="20577"/>
      <pc:docMkLst>
        <pc:docMk/>
      </pc:docMkLst>
      <pc:sldChg chg="modSp mod">
        <pc:chgData name="Claudia Mora" userId="24c506dca79c9d25" providerId="LiveId" clId="{6563D7BB-1ECC-4B0A-8DD1-F910A03D1E32}" dt="2024-09-11T02:29:47.841" v="6" actId="20577"/>
        <pc:sldMkLst>
          <pc:docMk/>
          <pc:sldMk cId="1055257922" sldId="963"/>
        </pc:sldMkLst>
        <pc:spChg chg="mod">
          <ac:chgData name="Claudia Mora" userId="24c506dca79c9d25" providerId="LiveId" clId="{6563D7BB-1ECC-4B0A-8DD1-F910A03D1E32}" dt="2024-09-11T02:29:47.841" v="6" actId="20577"/>
          <ac:spMkLst>
            <pc:docMk/>
            <pc:sldMk cId="1055257922" sldId="963"/>
            <ac:spMk id="16387" creationId="{89431B3B-AA75-4626-99D7-E5E9317D5C12}"/>
          </ac:spMkLst>
        </pc:spChg>
      </pc:sldChg>
      <pc:sldChg chg="addSp delSp mod">
        <pc:chgData name="Claudia Mora" userId="24c506dca79c9d25" providerId="LiveId" clId="{6563D7BB-1ECC-4B0A-8DD1-F910A03D1E32}" dt="2024-09-11T02:29:33.103" v="1"/>
        <pc:sldMkLst>
          <pc:docMk/>
          <pc:sldMk cId="4203151410" sldId="6528"/>
        </pc:sldMkLst>
        <pc:picChg chg="add">
          <ac:chgData name="Claudia Mora" userId="24c506dca79c9d25" providerId="LiveId" clId="{6563D7BB-1ECC-4B0A-8DD1-F910A03D1E32}" dt="2024-09-11T02:29:33.103" v="1"/>
          <ac:picMkLst>
            <pc:docMk/>
            <pc:sldMk cId="4203151410" sldId="6528"/>
            <ac:picMk id="2" creationId="{99250FCF-BA5E-B7CA-4ACA-2A850CD579C4}"/>
          </ac:picMkLst>
        </pc:picChg>
        <pc:picChg chg="del">
          <ac:chgData name="Claudia Mora" userId="24c506dca79c9d25" providerId="LiveId" clId="{6563D7BB-1ECC-4B0A-8DD1-F910A03D1E32}" dt="2024-09-11T02:29:30.632" v="0" actId="478"/>
          <ac:picMkLst>
            <pc:docMk/>
            <pc:sldMk cId="4203151410" sldId="6528"/>
            <ac:picMk id="4" creationId="{970845EF-801A-4FC9-8C2B-14D3AC7791A1}"/>
          </ac:picMkLst>
        </pc:picChg>
      </pc:sldChg>
      <pc:sldChg chg="modSp mod">
        <pc:chgData name="Claudia Mora" userId="24c506dca79c9d25" providerId="LiveId" clId="{6563D7BB-1ECC-4B0A-8DD1-F910A03D1E32}" dt="2024-09-11T02:30:00.689" v="11" actId="20577"/>
        <pc:sldMkLst>
          <pc:docMk/>
          <pc:sldMk cId="341718983" sldId="6666"/>
        </pc:sldMkLst>
        <pc:spChg chg="mod">
          <ac:chgData name="Claudia Mora" userId="24c506dca79c9d25" providerId="LiveId" clId="{6563D7BB-1ECC-4B0A-8DD1-F910A03D1E32}" dt="2024-09-11T02:30:00.689" v="11" actId="20577"/>
          <ac:spMkLst>
            <pc:docMk/>
            <pc:sldMk cId="341718983" sldId="6666"/>
            <ac:spMk id="16387" creationId="{89431B3B-AA75-4626-99D7-E5E9317D5C1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2072481" y="22860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Times New Roman" pitchFamily="18" charset="0"/>
                <a:cs typeface="Arial" charset="0"/>
              </a:defRPr>
            </a:lvl1pPr>
          </a:lstStyle>
          <a:p>
            <a:pPr algn="ctr">
              <a:defRPr/>
            </a:pPr>
            <a:r>
              <a:rPr lang="en-US" dirty="0">
                <a:latin typeface="Calibri" panose="020F0502020204030204" pitchFamily="34" charset="0"/>
                <a:cs typeface="Calibri" panose="020F0502020204030204" pitchFamily="34" charset="0"/>
              </a:rPr>
              <a:t>Dr. Andy Woods – Philippians 014</a:t>
            </a:r>
          </a:p>
          <a:p>
            <a:pPr algn="ctr">
              <a:defRPr/>
            </a:pPr>
            <a:r>
              <a:rPr lang="en-US" dirty="0">
                <a:latin typeface="Calibri" panose="020F0502020204030204" pitchFamily="34" charset="0"/>
                <a:cs typeface="Calibri" panose="020F0502020204030204" pitchFamily="34" charset="0"/>
              </a:rPr>
              <a:t>07-12-2020</a:t>
            </a:r>
          </a:p>
        </p:txBody>
      </p:sp>
      <p:sp>
        <p:nvSpPr>
          <p:cNvPr id="36868"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163" eaLnBrk="1" hangingPunct="1">
              <a:defRPr sz="1400" smtClean="0"/>
            </a:lvl1pPr>
          </a:lstStyle>
          <a:p>
            <a:pPr>
              <a:defRPr/>
            </a:pPr>
            <a:fld id="{F12A5B29-4538-4C3D-A81C-6C008BE36C0F}" type="slidenum">
              <a:rPr lang="en-US" altLang="en-US">
                <a:latin typeface="Calibri" panose="020F0502020204030204" pitchFamily="34" charset="0"/>
                <a:cs typeface="Calibri" panose="020F0502020204030204" pitchFamily="34" charset="0"/>
              </a:rPr>
              <a:pPr>
                <a:defRPr/>
              </a:pPr>
              <a:t>‹#›</a:t>
            </a:fld>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7T17:19:49.701"/>
    </inkml:context>
    <inkml:brush xml:id="br0">
      <inkml:brushProperty name="width" value="0.06667" units="cm"/>
      <inkml:brushProperty name="height" value="0.06667" units="cm"/>
    </inkml:brush>
  </inkml:definitions>
  <inkml:trace contextRef="#ctx0" brushRef="#br0">30183 11082 3968,'-21'-5'1888,"21"5"-1504,0 0-480,0 0 224,0 0-128,0 0 0,0 0 0,-3 5 1056,-2-2-832,5-3 1184,0 0-1056,5 0-64,7 0-192,0-3-5472,0-5 4256,0-20-992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r>
              <a:rPr lang="en-US" dirty="0"/>
              <a:t>Dr. Andy Woods</a:t>
            </a:r>
          </a:p>
        </p:txBody>
      </p:sp>
      <p:sp>
        <p:nvSpPr>
          <p:cNvPr id="3" name="Date Placeholder 2"/>
          <p:cNvSpPr>
            <a:spLocks noGrp="1"/>
          </p:cNvSpPr>
          <p:nvPr>
            <p:ph type="dt" idx="1"/>
          </p:nvPr>
        </p:nvSpPr>
        <p:spPr bwMode="auto">
          <a:xfrm>
            <a:off x="4143375"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r>
              <a:rPr lang="en-US" dirty="0"/>
              <a:t>9/11/2016</a:t>
            </a:r>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9120188"/>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r>
              <a:rPr lang="en-US" dirty="0"/>
              <a:t>Sugar Land Bible Church</a:t>
            </a:r>
          </a:p>
        </p:txBody>
      </p:sp>
      <p:sp>
        <p:nvSpPr>
          <p:cNvPr id="7" name="Slide Number Placeholder 6"/>
          <p:cNvSpPr>
            <a:spLocks noGrp="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163" eaLnBrk="1" hangingPunct="1">
              <a:defRPr sz="1400" smtClean="0">
                <a:latin typeface="Calibri" panose="020F0502020204030204" pitchFamily="34" charset="0"/>
                <a:cs typeface="Calibri" panose="020F0502020204030204" pitchFamily="34" charset="0"/>
              </a:defRPr>
            </a:lvl1pPr>
          </a:lstStyle>
          <a:p>
            <a:pPr>
              <a:defRPr/>
            </a:pPr>
            <a:fld id="{F3584848-F49B-4589-80F1-8AC4D2C6A1D1}"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57</a:t>
            </a:fld>
            <a:endParaRPr lang="en-US" altLang="en-US" dirty="0"/>
          </a:p>
        </p:txBody>
      </p:sp>
    </p:spTree>
    <p:extLst>
      <p:ext uri="{BB962C8B-B14F-4D97-AF65-F5344CB8AC3E}">
        <p14:creationId xmlns:p14="http://schemas.microsoft.com/office/powerpoint/2010/main" val="3935855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605827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036454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12242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142792A-E7A1-4290-8036-CC456AECA72A}" type="datetimeFigureOut">
              <a:rPr lang="en-US"/>
              <a:pPr>
                <a:defRPr/>
              </a:pPr>
              <a:t>9/10/2024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C169B7-9F62-44E4-8103-23CFE8D0D643}" type="slidenum">
              <a:rPr lang="en-US" altLang="en-US"/>
              <a:pPr>
                <a:defRPr/>
              </a:pPr>
              <a:t>‹#›</a:t>
            </a:fld>
            <a:endParaRPr lang="en-US" altLang="en-US"/>
          </a:p>
        </p:txBody>
      </p:sp>
    </p:spTree>
    <p:extLst>
      <p:ext uri="{BB962C8B-B14F-4D97-AF65-F5344CB8AC3E}">
        <p14:creationId xmlns:p14="http://schemas.microsoft.com/office/powerpoint/2010/main" val="1721950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94EE40A-A78A-4D11-8CD6-D606E9B1E385}"/>
              </a:ext>
            </a:extLst>
          </p:cNvPr>
          <p:cNvSpPr>
            <a:spLocks noGrp="1"/>
          </p:cNvSpPr>
          <p:nvPr>
            <p:ph type="dt" sz="half" idx="10"/>
          </p:nvPr>
        </p:nvSpPr>
        <p:spPr>
          <a:ln/>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7C173A5-B0C7-4807-948A-034AE6087D23}"/>
              </a:ext>
            </a:extLst>
          </p:cNvPr>
          <p:cNvSpPr>
            <a:spLocks noGrp="1"/>
          </p:cNvSpPr>
          <p:nvPr>
            <p:ph type="ftr" sz="quarter" idx="11"/>
          </p:nvPr>
        </p:nvSpPr>
        <p:spPr>
          <a:ln/>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2435986-04FE-449C-827F-85BE03B09DC0}"/>
              </a:ext>
            </a:extLst>
          </p:cNvPr>
          <p:cNvSpPr>
            <a:spLocks noGrp="1"/>
          </p:cNvSpPr>
          <p:nvPr>
            <p:ph type="sldNum" sz="quarter" idx="12"/>
          </p:nvPr>
        </p:nvSpPr>
        <p:spPr>
          <a:ln/>
        </p:spPr>
        <p:txBody>
          <a:bodyPr/>
          <a:lstStyle>
            <a:lvl1pPr>
              <a:defRPr/>
            </a:lvl1pPr>
          </a:lstStyle>
          <a:p>
            <a:pPr>
              <a:defRPr/>
            </a:pPr>
            <a:fld id="{CF84FDEC-11B3-4856-BCED-33CF9E9F1928}" type="slidenum">
              <a:rPr lang="en-US" altLang="en-US"/>
              <a:pPr>
                <a:defRPr/>
              </a:pPr>
              <a:t>‹#›</a:t>
            </a:fld>
            <a:endParaRPr lang="en-US" altLang="en-US" dirty="0"/>
          </a:p>
        </p:txBody>
      </p:sp>
    </p:spTree>
    <p:extLst>
      <p:ext uri="{BB962C8B-B14F-4D97-AF65-F5344CB8AC3E}">
        <p14:creationId xmlns:p14="http://schemas.microsoft.com/office/powerpoint/2010/main" val="2607182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9/10/2024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194114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09085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43557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13324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56570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78597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89838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07534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011970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5" r:id="rId12"/>
    <p:sldLayoutId id="2147483916" r:id="rId13"/>
    <p:sldLayoutId id="2147483917"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042113-0E46-44FE-80D1-237D5F56E3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47800" y="5664820"/>
            <a:ext cx="870855" cy="914400"/>
          </a:xfrm>
          <a:prstGeom prst="rect">
            <a:avLst/>
          </a:prstGeom>
        </p:spPr>
      </p:pic>
      <p:sp>
        <p:nvSpPr>
          <p:cNvPr id="6" name="Rectangle 3">
            <a:extLst>
              <a:ext uri="{FF2B5EF4-FFF2-40B4-BE49-F238E27FC236}">
                <a16:creationId xmlns:a16="http://schemas.microsoft.com/office/drawing/2014/main" id="{E1458CD8-D940-42DA-B266-2FCD81C4F388}"/>
              </a:ext>
            </a:extLst>
          </p:cNvPr>
          <p:cNvSpPr txBox="1">
            <a:spLocks noChangeArrowheads="1"/>
          </p:cNvSpPr>
          <p:nvPr/>
        </p:nvSpPr>
        <p:spPr bwMode="auto">
          <a:xfrm>
            <a:off x="0" y="228600"/>
            <a:ext cx="91440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Font typeface="Wingdings" panose="05000000000000000000" pitchFamily="2" charset="2"/>
              <a:buNone/>
            </a:pPr>
            <a:r>
              <a:rPr lang="es-ES" altLang="en-US" sz="4000" dirty="0">
                <a:solidFill>
                  <a:schemeClr val="tx2"/>
                </a:solidFill>
                <a:effectLst>
                  <a:outerShdw blurRad="38100" dist="38100" dir="2700000" algn="tl">
                    <a:srgbClr val="000000">
                      <a:alpha val="43137"/>
                    </a:srgbClr>
                  </a:outerShdw>
                </a:effectLst>
                <a:ea typeface="+mj-ea"/>
                <a:cs typeface="+mj-cs"/>
              </a:rPr>
              <a:t>COMO ENCONTRAR GOZO EN LA VIDA CRISTIANA</a:t>
            </a:r>
          </a:p>
        </p:txBody>
      </p:sp>
      <p:sp>
        <p:nvSpPr>
          <p:cNvPr id="8" name="Subtitle 2">
            <a:extLst>
              <a:ext uri="{FF2B5EF4-FFF2-40B4-BE49-F238E27FC236}">
                <a16:creationId xmlns:a16="http://schemas.microsoft.com/office/drawing/2014/main" id="{3ACCB616-7912-4E1D-9B54-7C4772DDE716}"/>
              </a:ext>
            </a:extLst>
          </p:cNvPr>
          <p:cNvSpPr txBox="1">
            <a:spLocks/>
          </p:cNvSpPr>
          <p:nvPr/>
        </p:nvSpPr>
        <p:spPr bwMode="auto">
          <a:xfrm>
            <a:off x="2057400" y="5181600"/>
            <a:ext cx="6096000" cy="129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Clr>
                <a:srgbClr val="00FFFF"/>
              </a:buClr>
              <a:buFont typeface="Wingdings" panose="05000000000000000000" pitchFamily="2" charset="2"/>
              <a:buNone/>
              <a:defRPr/>
            </a:pPr>
            <a:r>
              <a:rPr lang="en-US" altLang="en-US" sz="28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Andy Woods</a:t>
            </a:r>
          </a:p>
          <a:p>
            <a:pPr marL="0" indent="0" algn="ctr" eaLnBrk="1" hangingPunct="1">
              <a:buClr>
                <a:srgbClr val="00FFFF"/>
              </a:buClr>
              <a:buFont typeface="Wingdings" panose="05000000000000000000" pitchFamily="2" charset="2"/>
              <a:buNone/>
              <a:defRPr/>
            </a:pPr>
            <a:r>
              <a:rPr lang="en-US" altLang="en-US" sz="20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Pastor Principal – Sugar Land Bible Church</a:t>
            </a:r>
          </a:p>
          <a:p>
            <a:pPr marL="0" indent="0" algn="ctr" eaLnBrk="1" hangingPunct="1">
              <a:buClr>
                <a:srgbClr val="00FFFF"/>
              </a:buClr>
              <a:buFont typeface="Wingdings" panose="05000000000000000000" pitchFamily="2" charset="2"/>
              <a:buNone/>
              <a:defRPr/>
            </a:pPr>
            <a:r>
              <a:rPr lang="en-US" altLang="en-US" sz="20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Presidente– </a:t>
            </a:r>
            <a:r>
              <a:rPr lang="en-US" altLang="en-US" sz="2000" kern="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Seminario</a:t>
            </a:r>
            <a:r>
              <a:rPr lang="en-US" altLang="en-US" sz="20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kern="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Teológico</a:t>
            </a:r>
            <a:r>
              <a:rPr lang="en-US" altLang="en-US" sz="20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Chafer</a:t>
            </a:r>
            <a:endParaRPr lang="en-US" altLang="en-US" sz="2000" kern="0" dirty="0">
              <a:solidFill>
                <a:srgbClr val="3333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9250FCF-BA5E-B7CA-4ACA-2A850CD579C4}"/>
              </a:ext>
            </a:extLst>
          </p:cNvPr>
          <p:cNvPicPr>
            <a:picLocks noChangeAspect="1"/>
          </p:cNvPicPr>
          <p:nvPr/>
        </p:nvPicPr>
        <p:blipFill>
          <a:blip r:embed="rId3"/>
          <a:stretch>
            <a:fillRect/>
          </a:stretch>
        </p:blipFill>
        <p:spPr>
          <a:xfrm>
            <a:off x="676318" y="1859144"/>
            <a:ext cx="7791363" cy="3139712"/>
          </a:xfrm>
          <a:prstGeom prst="rect">
            <a:avLst/>
          </a:prstGeom>
        </p:spPr>
      </p:pic>
    </p:spTree>
    <p:extLst>
      <p:ext uri="{BB962C8B-B14F-4D97-AF65-F5344CB8AC3E}">
        <p14:creationId xmlns:p14="http://schemas.microsoft.com/office/powerpoint/2010/main" val="4203151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152400" y="1600201"/>
            <a:ext cx="8839200" cy="2743200"/>
          </a:xfrm>
        </p:spPr>
        <p:txBody>
          <a:bodyPr/>
          <a:lstStyle/>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Legalistas</a:t>
            </a:r>
            <a:r>
              <a:rPr lang="en-US" dirty="0">
                <a:effectLst>
                  <a:outerShdw blurRad="38100" dist="38100" dir="2700000" algn="tl">
                    <a:srgbClr val="000000">
                      <a:alpha val="43137"/>
                    </a:srgbClr>
                  </a:outerShdw>
                </a:effectLst>
              </a:rPr>
              <a:t> vs. </a:t>
            </a:r>
            <a:r>
              <a:rPr lang="en-US" dirty="0" err="1">
                <a:effectLst>
                  <a:outerShdw blurRad="38100" dist="38100" dir="2700000" algn="tl">
                    <a:srgbClr val="000000">
                      <a:alpha val="43137"/>
                    </a:srgbClr>
                  </a:outerShdw>
                </a:effectLst>
              </a:rPr>
              <a:t>verdaderos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creyentes</a:t>
            </a:r>
            <a:r>
              <a:rPr lang="en-US" dirty="0">
                <a:effectLst>
                  <a:outerShdw blurRad="38100" dist="38100" dir="2700000" algn="tl">
                    <a:srgbClr val="000000">
                      <a:alpha val="43137"/>
                    </a:srgbClr>
                  </a:outerShdw>
                </a:effectLst>
              </a:rPr>
              <a:t> (Fil. 3:1-3)</a:t>
            </a:r>
          </a:p>
          <a:p>
            <a:pPr marL="457200" indent="-457200" algn="just" eaLnBrk="1" hangingPunct="1">
              <a:spcBef>
                <a:spcPts val="0"/>
              </a:spcBef>
              <a:spcAft>
                <a:spcPts val="2400"/>
              </a:spcAft>
              <a:defRPr/>
            </a:pPr>
            <a:r>
              <a:rPr lang="es-ES" dirty="0">
                <a:effectLst>
                  <a:outerShdw blurRad="38100" dist="38100" dir="2700000" algn="tl">
                    <a:srgbClr val="000000">
                      <a:alpha val="43137"/>
                    </a:srgbClr>
                  </a:outerShdw>
                </a:effectLst>
              </a:rPr>
              <a:t>La transformación de Pablo lejos del legalismo </a:t>
            </a:r>
            <a:r>
              <a:rPr lang="en-US" dirty="0">
                <a:effectLst>
                  <a:outerShdw blurRad="38100" dist="38100" dir="2700000" algn="tl">
                    <a:srgbClr val="000000">
                      <a:alpha val="43137"/>
                    </a:srgbClr>
                  </a:outerShdw>
                </a:effectLst>
              </a:rPr>
              <a:t>(Fil. 3:4-14)</a:t>
            </a:r>
          </a:p>
          <a:p>
            <a:pPr marL="457200" indent="-457200" algn="just" eaLnBrk="1" hangingPunct="1">
              <a:spcBef>
                <a:spcPts val="0"/>
              </a:spcBef>
              <a:spcAft>
                <a:spcPts val="2400"/>
              </a:spcAft>
              <a:defRPr/>
            </a:pPr>
            <a:r>
              <a:rPr lang="es-ES" dirty="0">
                <a:effectLst>
                  <a:outerShdw blurRad="38100" dist="38100" dir="2700000" algn="tl">
                    <a:srgbClr val="000000">
                      <a:alpha val="43137"/>
                    </a:srgbClr>
                  </a:outerShdw>
                </a:effectLst>
              </a:rPr>
              <a:t>Otros elementos a adoptar en lugar del legalismo </a:t>
            </a:r>
            <a:r>
              <a:rPr lang="en-US" dirty="0">
                <a:effectLst>
                  <a:outerShdw blurRad="38100" dist="38100" dir="2700000" algn="tl">
                    <a:srgbClr val="000000">
                      <a:alpha val="43137"/>
                    </a:srgbClr>
                  </a:outerShdw>
                </a:effectLst>
              </a:rPr>
              <a:t>(Fil. 3:15–4:3)</a:t>
            </a:r>
          </a:p>
        </p:txBody>
      </p:sp>
      <p:sp>
        <p:nvSpPr>
          <p:cNvPr id="4" name="Rectangle 2">
            <a:extLst>
              <a:ext uri="{FF2B5EF4-FFF2-40B4-BE49-F238E27FC236}">
                <a16:creationId xmlns:a16="http://schemas.microsoft.com/office/drawing/2014/main" id="{41B9EAE1-AB4F-4C75-8D29-37D59CC1F818}"/>
              </a:ext>
            </a:extLst>
          </p:cNvPr>
          <p:cNvSpPr txBox="1">
            <a:spLocks noChangeArrowheads="1"/>
          </p:cNvSpPr>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rPr>
              <a:t>Evita </a:t>
            </a:r>
            <a:r>
              <a:rPr lang="en-US" altLang="en-US" sz="3600" dirty="0" err="1">
                <a:solidFill>
                  <a:srgbClr val="00FFFF"/>
                </a:solidFill>
                <a:effectLst>
                  <a:outerShdw blurRad="38100" dist="38100" dir="2700000" algn="tl">
                    <a:srgbClr val="000000">
                      <a:alpha val="43137"/>
                    </a:srgbClr>
                  </a:outerShdw>
                </a:effectLst>
              </a:rPr>
              <a:t>el</a:t>
            </a:r>
            <a:r>
              <a:rPr lang="en-US" altLang="en-US" sz="3600" dirty="0">
                <a:solidFill>
                  <a:srgbClr val="00FFFF"/>
                </a:solidFill>
                <a:effectLst>
                  <a:outerShdw blurRad="38100" dist="38100" dir="2700000" algn="tl">
                    <a:srgbClr val="000000">
                      <a:alpha val="43137"/>
                    </a:srgbClr>
                  </a:outerShdw>
                </a:effectLst>
              </a:rPr>
              <a:t> </a:t>
            </a:r>
            <a:r>
              <a:rPr lang="en-US" altLang="en-US" sz="3600" dirty="0" err="1">
                <a:solidFill>
                  <a:srgbClr val="00FFFF"/>
                </a:solidFill>
                <a:effectLst>
                  <a:outerShdw blurRad="38100" dist="38100" dir="2700000" algn="tl">
                    <a:srgbClr val="000000">
                      <a:alpha val="43137"/>
                    </a:srgbClr>
                  </a:outerShdw>
                </a:effectLst>
              </a:rPr>
              <a:t>Legallismo</a:t>
            </a:r>
            <a:endParaRPr lang="en-US" altLang="en-US" sz="3600" dirty="0">
              <a:solidFill>
                <a:srgbClr val="00FFFF"/>
              </a:solidFill>
              <a:effectLst>
                <a:outerShdw blurRad="38100" dist="38100" dir="2700000" algn="tl">
                  <a:srgbClr val="000000">
                    <a:alpha val="43137"/>
                  </a:srgbClr>
                </a:outerShdw>
              </a:effectLst>
            </a:endParaRPr>
          </a:p>
          <a:p>
            <a:pPr algn="ctr" eaLnBrk="1" hangingPunct="1"/>
            <a:r>
              <a:rPr lang="en-US" altLang="en-US" sz="2800" dirty="0">
                <a:solidFill>
                  <a:schemeClr val="tx1"/>
                </a:solidFill>
                <a:effectLst>
                  <a:outerShdw blurRad="38100" dist="38100" dir="2700000" algn="tl">
                    <a:srgbClr val="000000">
                      <a:alpha val="43137"/>
                    </a:srgbClr>
                  </a:outerShdw>
                </a:effectLst>
                <a:ea typeface="+mn-ea"/>
                <a:cs typeface="+mn-cs"/>
              </a:rPr>
              <a:t>(Fil. 3)</a:t>
            </a:r>
          </a:p>
        </p:txBody>
      </p:sp>
      <p:pic>
        <p:nvPicPr>
          <p:cNvPr id="2" name="Picture 1">
            <a:extLst>
              <a:ext uri="{FF2B5EF4-FFF2-40B4-BE49-F238E27FC236}">
                <a16:creationId xmlns:a16="http://schemas.microsoft.com/office/drawing/2014/main" id="{CC3207A5-AAEE-4F25-AA76-E955D17AA4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0401" y="4419600"/>
            <a:ext cx="2743197" cy="2057398"/>
          </a:xfrm>
          <a:prstGeom prst="rect">
            <a:avLst/>
          </a:prstGeom>
        </p:spPr>
      </p:pic>
    </p:spTree>
    <p:extLst>
      <p:ext uri="{BB962C8B-B14F-4D97-AF65-F5344CB8AC3E}">
        <p14:creationId xmlns:p14="http://schemas.microsoft.com/office/powerpoint/2010/main" val="3197730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76200" y="1325880"/>
            <a:ext cx="8991600" cy="4800283"/>
          </a:xfrm>
        </p:spPr>
        <p:txBody>
          <a:bodyPr/>
          <a:lstStyle/>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1 – </a:t>
            </a:r>
            <a:r>
              <a:rPr lang="es-ES" sz="3400" dirty="0">
                <a:effectLst>
                  <a:outerShdw blurRad="38100" dist="38100" dir="2700000" algn="tl">
                    <a:srgbClr val="000000">
                      <a:alpha val="43137"/>
                    </a:srgbClr>
                  </a:outerShdw>
                </a:effectLst>
              </a:rPr>
              <a:t>Dios puede usar circunstancias negativas para producir resultados positivos</a:t>
            </a:r>
            <a:endParaRPr lang="en-US" sz="3400" dirty="0">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2</a:t>
            </a:r>
            <a:r>
              <a:rPr lang="en-US" sz="3400" b="1" dirty="0"/>
              <a:t> </a:t>
            </a:r>
            <a:r>
              <a:rPr lang="en-US" sz="3400" dirty="0"/>
              <a:t>–</a:t>
            </a:r>
            <a:r>
              <a:rPr lang="en-US" sz="3400" b="1" dirty="0"/>
              <a:t> </a:t>
            </a:r>
            <a:r>
              <a:rPr lang="es-ES" sz="3400" dirty="0">
                <a:effectLst>
                  <a:outerShdw blurRad="38100" dist="38100" dir="2700000" algn="tl">
                    <a:srgbClr val="000000">
                      <a:alpha val="43137"/>
                    </a:srgbClr>
                  </a:outerShdw>
                </a:effectLst>
              </a:rPr>
              <a:t>El ejemplo de servicio de Cristo</a:t>
            </a:r>
            <a:endParaRPr lang="en-US" sz="3400" dirty="0">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3</a:t>
            </a:r>
            <a:r>
              <a:rPr lang="en-US" sz="3400" b="1" dirty="0"/>
              <a:t> </a:t>
            </a:r>
            <a:r>
              <a:rPr lang="en-US" sz="3400" dirty="0"/>
              <a:t>–</a:t>
            </a:r>
            <a:r>
              <a:rPr lang="en-US" sz="3400" b="1" dirty="0"/>
              <a:t> </a:t>
            </a:r>
            <a:r>
              <a:rPr lang="en-US" sz="3400" dirty="0" err="1">
                <a:effectLst>
                  <a:outerShdw blurRad="38100" dist="38100" dir="2700000" algn="tl">
                    <a:srgbClr val="000000">
                      <a:alpha val="43137"/>
                    </a:srgbClr>
                  </a:outerShdw>
                </a:effectLst>
              </a:rPr>
              <a:t>Evitar</a:t>
            </a:r>
            <a:r>
              <a:rPr lang="en-US" sz="3400" dirty="0">
                <a:effectLst>
                  <a:outerShdw blurRad="38100" dist="38100" dir="2700000" algn="tl">
                    <a:srgbClr val="000000">
                      <a:alpha val="43137"/>
                    </a:srgbClr>
                  </a:outerShdw>
                </a:effectLst>
              </a:rPr>
              <a:t> </a:t>
            </a:r>
            <a:r>
              <a:rPr lang="en-US" sz="3400" dirty="0" err="1">
                <a:effectLst>
                  <a:outerShdw blurRad="38100" dist="38100" dir="2700000" algn="tl">
                    <a:srgbClr val="000000">
                      <a:alpha val="43137"/>
                    </a:srgbClr>
                  </a:outerShdw>
                </a:effectLst>
              </a:rPr>
              <a:t>el</a:t>
            </a:r>
            <a:r>
              <a:rPr lang="en-US" sz="3400" dirty="0">
                <a:effectLst>
                  <a:outerShdw blurRad="38100" dist="38100" dir="2700000" algn="tl">
                    <a:srgbClr val="000000">
                      <a:alpha val="43137"/>
                    </a:srgbClr>
                  </a:outerShdw>
                </a:effectLst>
              </a:rPr>
              <a:t> </a:t>
            </a:r>
            <a:r>
              <a:rPr lang="en-US" sz="3400" dirty="0" err="1">
                <a:effectLst>
                  <a:outerShdw blurRad="38100" dist="38100" dir="2700000" algn="tl">
                    <a:srgbClr val="000000">
                      <a:alpha val="43137"/>
                    </a:srgbClr>
                  </a:outerShdw>
                </a:effectLst>
              </a:rPr>
              <a:t>legalismo</a:t>
            </a:r>
            <a:endParaRPr lang="en-US" sz="3400" dirty="0">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b="1" u="sng" dirty="0">
                <a:solidFill>
                  <a:srgbClr val="FFFFCC"/>
                </a:solidFill>
                <a:effectLst>
                  <a:outerShdw blurRad="38100" dist="38100" dir="2700000" algn="tl">
                    <a:srgbClr val="000000">
                      <a:alpha val="43137"/>
                    </a:srgbClr>
                  </a:outerShdw>
                </a:effectLst>
              </a:rPr>
              <a:t>Cap 4</a:t>
            </a:r>
            <a:r>
              <a:rPr lang="en-US" sz="3400" b="1" u="sng" dirty="0">
                <a:solidFill>
                  <a:srgbClr val="FFFFCC"/>
                </a:solidFill>
              </a:rPr>
              <a:t> – </a:t>
            </a:r>
            <a:r>
              <a:rPr lang="es-ES" sz="3400" b="1" u="sng" dirty="0">
                <a:solidFill>
                  <a:srgbClr val="FFFFCC"/>
                </a:solidFill>
                <a:effectLst>
                  <a:outerShdw blurRad="38100" dist="38100" dir="2700000" algn="tl">
                    <a:srgbClr val="000000">
                      <a:alpha val="43137"/>
                    </a:srgbClr>
                  </a:outerShdw>
                </a:effectLst>
              </a:rPr>
              <a:t>Confianza en los recursos divinos para la vida diaria</a:t>
            </a:r>
            <a:endParaRPr lang="en-US" sz="3400"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7A13AEF8-32BB-446E-A9B4-B125447593BF}"/>
              </a:ext>
            </a:extLst>
          </p:cNvPr>
          <p:cNvSpPr txBox="1">
            <a:spLocks noChangeArrowheads="1"/>
          </p:cNvSpPr>
          <p:nvPr/>
        </p:nvSpPr>
        <p:spPr bwMode="auto">
          <a:xfrm>
            <a:off x="685800" y="2286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dirty="0" err="1">
                <a:solidFill>
                  <a:srgbClr val="00FFFF"/>
                </a:solidFill>
                <a:effectLst>
                  <a:outerShdw blurRad="38100" dist="38100" dir="2700000" algn="tl">
                    <a:srgbClr val="000000">
                      <a:alpha val="43137"/>
                    </a:srgbClr>
                  </a:outerShdw>
                </a:effectLst>
              </a:rPr>
              <a:t>Esquema</a:t>
            </a:r>
            <a:endParaRPr lang="en-US" altLang="en-US" sz="4000" kern="1200" dirty="0">
              <a:solidFill>
                <a:srgbClr val="00FFFF"/>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FE9913A4-B246-427F-812D-1B127A0C9B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1592826" cy="1097280"/>
          </a:xfrm>
          <a:prstGeom prst="rect">
            <a:avLst/>
          </a:prstGeom>
        </p:spPr>
      </p:pic>
    </p:spTree>
    <p:extLst>
      <p:ext uri="{BB962C8B-B14F-4D97-AF65-F5344CB8AC3E}">
        <p14:creationId xmlns:p14="http://schemas.microsoft.com/office/powerpoint/2010/main" val="1020983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457200"/>
            <a:ext cx="9144000" cy="1143000"/>
          </a:xfrm>
        </p:spPr>
        <p:txBody>
          <a:bodyPr/>
          <a:lstStyle/>
          <a:p>
            <a:pPr algn="ctr" eaLnBrk="1" hangingPunct="1"/>
            <a:r>
              <a:rPr lang="es-ES" altLang="en-US" sz="3600" kern="1200" dirty="0">
                <a:solidFill>
                  <a:srgbClr val="00FFFF"/>
                </a:solidFill>
                <a:effectLst>
                  <a:outerShdw blurRad="38100" dist="38100" dir="2700000" algn="tl">
                    <a:srgbClr val="000000">
                      <a:alpha val="43137"/>
                    </a:srgbClr>
                  </a:outerShdw>
                </a:effectLst>
              </a:rPr>
              <a:t>Aprovechar los Recursos Divinos para la Vida Diaria</a:t>
            </a:r>
            <a:br>
              <a:rPr lang="en-US" altLang="en-US" sz="3600" kern="1200" dirty="0">
                <a:solidFill>
                  <a:srgbClr val="00FFFF"/>
                </a:solidFill>
                <a:effectLst>
                  <a:outerShdw blurRad="38100" dist="38100" dir="2700000" algn="tl">
                    <a:srgbClr val="000000">
                      <a:alpha val="43137"/>
                    </a:srgbClr>
                  </a:outerShdw>
                </a:effectLst>
              </a:rPr>
            </a:br>
            <a:r>
              <a:rPr lang="en-US" altLang="en-US" sz="2800" kern="1200" dirty="0">
                <a:solidFill>
                  <a:schemeClr val="tx1"/>
                </a:solidFill>
                <a:effectLst>
                  <a:outerShdw blurRad="38100" dist="38100" dir="2700000" algn="tl">
                    <a:srgbClr val="000000">
                      <a:alpha val="43137"/>
                    </a:srgbClr>
                  </a:outerShdw>
                </a:effectLst>
                <a:ea typeface="+mn-ea"/>
                <a:cs typeface="+mn-cs"/>
              </a:rPr>
              <a:t>(F</a:t>
            </a:r>
            <a:r>
              <a:rPr lang="en-US" sz="2800" kern="1200" dirty="0">
                <a:solidFill>
                  <a:schemeClr val="tx1"/>
                </a:solidFill>
                <a:effectLst>
                  <a:outerShdw blurRad="38100" dist="38100" dir="2700000" algn="tl">
                    <a:srgbClr val="000000">
                      <a:alpha val="43137"/>
                    </a:srgbClr>
                  </a:outerShdw>
                </a:effectLst>
                <a:ea typeface="+mn-ea"/>
                <a:cs typeface="+mn-cs"/>
              </a:rPr>
              <a:t>il. </a:t>
            </a:r>
            <a:r>
              <a:rPr lang="en-US" altLang="en-US" sz="2800" kern="1200" dirty="0">
                <a:solidFill>
                  <a:schemeClr val="tx1"/>
                </a:solidFill>
                <a:effectLst>
                  <a:outerShdw blurRad="38100" dist="38100" dir="2700000" algn="tl">
                    <a:srgbClr val="000000">
                      <a:alpha val="43137"/>
                    </a:srgbClr>
                  </a:outerShdw>
                </a:effectLst>
                <a:ea typeface="+mn-ea"/>
                <a:cs typeface="+mn-cs"/>
              </a:rPr>
              <a:t>4)</a:t>
            </a:r>
          </a:p>
        </p:txBody>
      </p:sp>
      <p:sp>
        <p:nvSpPr>
          <p:cNvPr id="18435" name="Rectangle 3"/>
          <p:cNvSpPr>
            <a:spLocks noGrp="1" noChangeArrowheads="1"/>
          </p:cNvSpPr>
          <p:nvPr>
            <p:ph type="body" idx="1"/>
          </p:nvPr>
        </p:nvSpPr>
        <p:spPr>
          <a:xfrm>
            <a:off x="1752600" y="2057400"/>
            <a:ext cx="6178947" cy="2286000"/>
          </a:xfrm>
        </p:spPr>
        <p:txBody>
          <a:bodyPr/>
          <a:lstStyle/>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Paz (Fil. 4:4-9)</a:t>
            </a:r>
          </a:p>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Contentamiento</a:t>
            </a:r>
            <a:r>
              <a:rPr lang="en-US" dirty="0">
                <a:effectLst>
                  <a:outerShdw blurRad="38100" dist="38100" dir="2700000" algn="tl">
                    <a:srgbClr val="000000">
                      <a:alpha val="43137"/>
                    </a:srgbClr>
                  </a:outerShdw>
                </a:effectLst>
              </a:rPr>
              <a:t> (Fil. 4:10-13)</a:t>
            </a:r>
          </a:p>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Provisión</a:t>
            </a:r>
            <a:r>
              <a:rPr lang="en-US" dirty="0">
                <a:effectLst>
                  <a:outerShdw blurRad="38100" dist="38100" dir="2700000" algn="tl">
                    <a:srgbClr val="000000">
                      <a:alpha val="43137"/>
                    </a:srgbClr>
                  </a:outerShdw>
                </a:effectLst>
              </a:rPr>
              <a:t> (Fil. 4:14-19)</a:t>
            </a:r>
          </a:p>
        </p:txBody>
      </p:sp>
      <p:pic>
        <p:nvPicPr>
          <p:cNvPr id="4" name="Picture 3">
            <a:extLst>
              <a:ext uri="{FF2B5EF4-FFF2-40B4-BE49-F238E27FC236}">
                <a16:creationId xmlns:a16="http://schemas.microsoft.com/office/drawing/2014/main" id="{EB4381DA-2515-43FB-B4BC-B7FC9471A4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4645" y="4724400"/>
            <a:ext cx="2654710" cy="1828800"/>
          </a:xfrm>
          <a:prstGeom prst="rect">
            <a:avLst/>
          </a:prstGeom>
        </p:spPr>
      </p:pic>
    </p:spTree>
    <p:extLst>
      <p:ext uri="{BB962C8B-B14F-4D97-AF65-F5344CB8AC3E}">
        <p14:creationId xmlns:p14="http://schemas.microsoft.com/office/powerpoint/2010/main" val="4285310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4308872"/>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err="1">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Filipenses</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4:20-23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nuestro Dios y Padre sea la gloria por los siglos de los siglos. Amén. 21 Saluden a todos los santos en Cristo Jesús. Los hermanos que están conmigo los saludan. 22 Todos los santos los saludan, y mayormente los que pertenecen a la casa del César. 23 La gracia de nuestro Señor Jesucristo sea con el espíritu de ustedes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142181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2339102"/>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Mateo 5:18</a:t>
            </a:r>
          </a:p>
          <a:p>
            <a:pPr algn="just">
              <a:spcBef>
                <a:spcPts val="0"/>
              </a:spcBef>
              <a:spcAft>
                <a:spcPts val="0"/>
              </a:spcAft>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 cierto les digo que hasta que pasen el cielo y la tierra ni siquiera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una jota ni una tilde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pasará de la ley hasta que todo haya sido cumplido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C2AC0338-F482-4DEB-8ADB-100F182255D9}"/>
              </a:ext>
            </a:extLst>
          </p:cNvPr>
          <p:cNvPicPr>
            <a:picLocks noChangeAspect="1"/>
          </p:cNvPicPr>
          <p:nvPr/>
        </p:nvPicPr>
        <p:blipFill>
          <a:blip r:embed="rId3"/>
          <a:stretch>
            <a:fillRect/>
          </a:stretch>
        </p:blipFill>
        <p:spPr>
          <a:xfrm>
            <a:off x="2752299" y="2514600"/>
            <a:ext cx="3639403" cy="2286000"/>
          </a:xfrm>
          <a:prstGeom prst="rect">
            <a:avLst/>
          </a:prstGeom>
        </p:spPr>
      </p:pic>
    </p:spTree>
    <p:extLst>
      <p:ext uri="{BB962C8B-B14F-4D97-AF65-F5344CB8AC3E}">
        <p14:creationId xmlns:p14="http://schemas.microsoft.com/office/powerpoint/2010/main" val="200802486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Mateo 4:4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Pero él respondió y dijo: —Escrito está: No solo de pan vivirá el hombre, sino de </a:t>
            </a:r>
            <a:r>
              <a:rPr lang="es-E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toda</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palabra que sale de la boca de Dios[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EA1DED3B-B272-4AFB-99B7-74E896BCF750}"/>
              </a:ext>
            </a:extLst>
          </p:cNvPr>
          <p:cNvPicPr>
            <a:picLocks noChangeAspect="1"/>
          </p:cNvPicPr>
          <p:nvPr/>
        </p:nvPicPr>
        <p:blipFill rotWithShape="1">
          <a:blip r:embed="rId3"/>
          <a:srcRect t="21236" b="10449"/>
          <a:stretch/>
        </p:blipFill>
        <p:spPr>
          <a:xfrm>
            <a:off x="2898860" y="2514600"/>
            <a:ext cx="3346281" cy="2286000"/>
          </a:xfrm>
          <a:prstGeom prst="rect">
            <a:avLst/>
          </a:prstGeom>
        </p:spPr>
      </p:pic>
    </p:spTree>
    <p:extLst>
      <p:ext uri="{BB962C8B-B14F-4D97-AF65-F5344CB8AC3E}">
        <p14:creationId xmlns:p14="http://schemas.microsoft.com/office/powerpoint/2010/main" val="233166736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Job 23:12</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me he apartado de sus mandatos, sino que he atesorado sus </a:t>
            </a:r>
            <a:r>
              <a:rPr lang="es-E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palabras más que la comida diaria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60ADB43D-B48F-450C-B753-366551AD3A8B}"/>
              </a:ext>
            </a:extLst>
          </p:cNvPr>
          <p:cNvPicPr>
            <a:picLocks noChangeAspect="1"/>
          </p:cNvPicPr>
          <p:nvPr/>
        </p:nvPicPr>
        <p:blipFill>
          <a:blip r:embed="rId3"/>
          <a:stretch>
            <a:fillRect/>
          </a:stretch>
        </p:blipFill>
        <p:spPr>
          <a:xfrm>
            <a:off x="2767263" y="2524125"/>
            <a:ext cx="3609474" cy="2286000"/>
          </a:xfrm>
          <a:prstGeom prst="rect">
            <a:avLst/>
          </a:prstGeom>
        </p:spPr>
      </p:pic>
    </p:spTree>
    <p:extLst>
      <p:ext uri="{BB962C8B-B14F-4D97-AF65-F5344CB8AC3E}">
        <p14:creationId xmlns:p14="http://schemas.microsoft.com/office/powerpoint/2010/main" val="41304271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n-US" sz="3600" kern="1200" dirty="0" err="1">
                <a:solidFill>
                  <a:srgbClr val="00FFFF"/>
                </a:solidFill>
                <a:effectLst>
                  <a:outerShdw blurRad="38100" dist="38100" dir="2700000" algn="tl">
                    <a:srgbClr val="000000">
                      <a:alpha val="43137"/>
                    </a:srgbClr>
                  </a:outerShdw>
                </a:effectLst>
              </a:rPr>
              <a:t>Conclusión</a:t>
            </a:r>
            <a:br>
              <a:rPr lang="en-US" sz="4000" kern="1200" dirty="0">
                <a:solidFill>
                  <a:srgbClr val="00FFFF"/>
                </a:solidFill>
                <a:effectLst>
                  <a:outerShdw blurRad="38100" dist="38100" dir="2700000" algn="tl">
                    <a:srgbClr val="000000">
                      <a:alpha val="43137"/>
                    </a:srgbClr>
                  </a:outerShdw>
                </a:effectLst>
              </a:rPr>
            </a:br>
            <a:r>
              <a:rPr lang="en-US" sz="2800" kern="1200" dirty="0">
                <a:solidFill>
                  <a:schemeClr val="tx1"/>
                </a:solidFill>
                <a:effectLst>
                  <a:outerShdw blurRad="38100" dist="38100" dir="2700000" algn="tl">
                    <a:srgbClr val="000000">
                      <a:alpha val="43137"/>
                    </a:srgbClr>
                  </a:outerShdw>
                </a:effectLst>
                <a:ea typeface="+mn-ea"/>
                <a:cs typeface="+mn-cs"/>
              </a:rPr>
              <a:t>(Fil. 4:20–23)</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1181100" y="1828801"/>
            <a:ext cx="6781800" cy="2362199"/>
          </a:xfrm>
        </p:spPr>
        <p:txBody>
          <a:bodyPr/>
          <a:lstStyle/>
          <a:p>
            <a:pPr marL="571500" indent="-571500" algn="just" eaLnBrk="1" hangingPunct="1">
              <a:spcBef>
                <a:spcPts val="0"/>
              </a:spcBef>
              <a:spcAft>
                <a:spcPts val="2400"/>
              </a:spcAft>
              <a:buSzPct val="100000"/>
              <a:buFont typeface="+mj-lt"/>
              <a:buAutoNum type="romanUcPeriod"/>
              <a:defRPr/>
            </a:pPr>
            <a:r>
              <a:rPr lang="en-US" dirty="0" err="1">
                <a:effectLst>
                  <a:outerShdw blurRad="38100" dist="38100" dir="2700000" algn="tl">
                    <a:srgbClr val="000000">
                      <a:alpha val="43137"/>
                    </a:srgbClr>
                  </a:outerShdw>
                </a:effectLst>
              </a:rPr>
              <a:t>Doxología</a:t>
            </a:r>
            <a:r>
              <a:rPr lang="en-US" dirty="0">
                <a:effectLst>
                  <a:outerShdw blurRad="38100" dist="38100" dir="2700000" algn="tl">
                    <a:srgbClr val="000000">
                      <a:alpha val="43137"/>
                    </a:srgbClr>
                  </a:outerShdw>
                </a:effectLst>
              </a:rPr>
              <a:t> (Fil. 4:20)</a:t>
            </a:r>
          </a:p>
          <a:p>
            <a:pPr marL="571500" indent="-571500" algn="just" eaLnBrk="1" hangingPunct="1">
              <a:spcBef>
                <a:spcPts val="0"/>
              </a:spcBef>
              <a:spcAft>
                <a:spcPts val="2400"/>
              </a:spcAft>
              <a:buSzPct val="100000"/>
              <a:buFont typeface="+mj-lt"/>
              <a:buAutoNum type="romanUcPeriod"/>
              <a:defRPr/>
            </a:pPr>
            <a:r>
              <a:rPr lang="en-US" dirty="0" err="1">
                <a:effectLst>
                  <a:outerShdw blurRad="38100" dist="38100" dir="2700000" algn="tl">
                    <a:srgbClr val="000000">
                      <a:alpha val="43137"/>
                    </a:srgbClr>
                  </a:outerShdw>
                </a:effectLst>
              </a:rPr>
              <a:t>Saludos</a:t>
            </a:r>
            <a:r>
              <a:rPr lang="en-US" dirty="0">
                <a:effectLst>
                  <a:outerShdw blurRad="38100" dist="38100" dir="2700000" algn="tl">
                    <a:srgbClr val="000000">
                      <a:alpha val="43137"/>
                    </a:srgbClr>
                  </a:outerShdw>
                </a:effectLst>
              </a:rPr>
              <a:t> (Fil. 4:21-22)</a:t>
            </a:r>
          </a:p>
          <a:p>
            <a:pPr marL="571500" indent="-571500" algn="just" eaLnBrk="1" hangingPunct="1">
              <a:spcBef>
                <a:spcPts val="0"/>
              </a:spcBef>
              <a:spcAft>
                <a:spcPts val="2400"/>
              </a:spcAft>
              <a:buSzPct val="100000"/>
              <a:buFont typeface="+mj-lt"/>
              <a:buAutoNum type="romanUcPeriod"/>
              <a:defRPr/>
            </a:pPr>
            <a:r>
              <a:rPr lang="en-US" dirty="0" err="1">
                <a:effectLst>
                  <a:outerShdw blurRad="38100" dist="38100" dir="2700000" algn="tl">
                    <a:srgbClr val="000000">
                      <a:alpha val="43137"/>
                    </a:srgbClr>
                  </a:outerShdw>
                </a:effectLst>
              </a:rPr>
              <a:t>Bendición</a:t>
            </a:r>
            <a:r>
              <a:rPr lang="en-US" dirty="0">
                <a:effectLst>
                  <a:outerShdw blurRad="38100" dist="38100" dir="2700000" algn="tl">
                    <a:srgbClr val="000000">
                      <a:alpha val="43137"/>
                    </a:srgbClr>
                  </a:outerShdw>
                </a:effectLst>
              </a:rPr>
              <a:t> (Fil. 4:23)</a:t>
            </a:r>
          </a:p>
        </p:txBody>
      </p:sp>
      <p:pic>
        <p:nvPicPr>
          <p:cNvPr id="5" name="Picture 2" descr="The Peace Of God Will Guard You – TBQ">
            <a:extLst>
              <a:ext uri="{FF2B5EF4-FFF2-40B4-BE49-F238E27FC236}">
                <a16:creationId xmlns:a16="http://schemas.microsoft.com/office/drawing/2014/main" id="{AB15E5F9-C2A3-4D63-B814-E580FE2D22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0" y="4267200"/>
            <a:ext cx="3048000" cy="2286000"/>
          </a:xfrm>
          <a:prstGeom prst="round2Diag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578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n-US" sz="3600" kern="1200" dirty="0" err="1">
                <a:solidFill>
                  <a:srgbClr val="00FFFF"/>
                </a:solidFill>
                <a:effectLst>
                  <a:outerShdw blurRad="38100" dist="38100" dir="2700000" algn="tl">
                    <a:srgbClr val="000000">
                      <a:alpha val="43137"/>
                    </a:srgbClr>
                  </a:outerShdw>
                </a:effectLst>
              </a:rPr>
              <a:t>Conclusión</a:t>
            </a:r>
            <a:br>
              <a:rPr lang="en-US" sz="4000" kern="1200" dirty="0">
                <a:solidFill>
                  <a:srgbClr val="00FFFF"/>
                </a:solidFill>
                <a:effectLst>
                  <a:outerShdw blurRad="38100" dist="38100" dir="2700000" algn="tl">
                    <a:srgbClr val="000000">
                      <a:alpha val="43137"/>
                    </a:srgbClr>
                  </a:outerShdw>
                </a:effectLst>
              </a:rPr>
            </a:br>
            <a:r>
              <a:rPr lang="en-US" sz="2800" kern="1200" dirty="0">
                <a:solidFill>
                  <a:schemeClr val="tx1"/>
                </a:solidFill>
                <a:effectLst>
                  <a:outerShdw blurRad="38100" dist="38100" dir="2700000" algn="tl">
                    <a:srgbClr val="000000">
                      <a:alpha val="43137"/>
                    </a:srgbClr>
                  </a:outerShdw>
                </a:effectLst>
                <a:ea typeface="+mn-ea"/>
                <a:cs typeface="+mn-cs"/>
              </a:rPr>
              <a:t>(Fil. 4:20–23)</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1181100" y="1828801"/>
            <a:ext cx="6781800" cy="2362199"/>
          </a:xfrm>
        </p:spPr>
        <p:txBody>
          <a:bodyPr/>
          <a:lstStyle/>
          <a:p>
            <a:pPr marL="571500" indent="-571500" algn="just" eaLnBrk="1" hangingPunct="1">
              <a:spcBef>
                <a:spcPts val="0"/>
              </a:spcBef>
              <a:spcAft>
                <a:spcPts val="2400"/>
              </a:spcAft>
              <a:buSzPct val="100000"/>
              <a:buFont typeface="+mj-lt"/>
              <a:buAutoNum type="romanUcPeriod"/>
              <a:defRPr/>
            </a:pPr>
            <a:r>
              <a:rPr lang="en-US" b="1" u="sng" dirty="0" err="1">
                <a:solidFill>
                  <a:srgbClr val="FFFFCC"/>
                </a:solidFill>
                <a:effectLst>
                  <a:outerShdw blurRad="38100" dist="38100" dir="2700000" algn="tl">
                    <a:srgbClr val="000000">
                      <a:alpha val="43137"/>
                    </a:srgbClr>
                  </a:outerShdw>
                </a:effectLst>
              </a:rPr>
              <a:t>Doxología</a:t>
            </a:r>
            <a:r>
              <a:rPr lang="en-US" b="1" u="sng" dirty="0">
                <a:solidFill>
                  <a:srgbClr val="FFFFCC"/>
                </a:solidFill>
                <a:effectLst>
                  <a:outerShdw blurRad="38100" dist="38100" dir="2700000" algn="tl">
                    <a:srgbClr val="000000">
                      <a:alpha val="43137"/>
                    </a:srgbClr>
                  </a:outerShdw>
                </a:effectLst>
              </a:rPr>
              <a:t> (Fil. 4:20)</a:t>
            </a:r>
          </a:p>
          <a:p>
            <a:pPr marL="571500" indent="-571500" algn="just" eaLnBrk="1" hangingPunct="1">
              <a:spcBef>
                <a:spcPts val="0"/>
              </a:spcBef>
              <a:spcAft>
                <a:spcPts val="2400"/>
              </a:spcAft>
              <a:buSzPct val="100000"/>
              <a:buFont typeface="+mj-lt"/>
              <a:buAutoNum type="romanUcPeriod"/>
              <a:defRPr/>
            </a:pPr>
            <a:r>
              <a:rPr lang="en-US" dirty="0" err="1">
                <a:effectLst>
                  <a:outerShdw blurRad="38100" dist="38100" dir="2700000" algn="tl">
                    <a:srgbClr val="000000">
                      <a:alpha val="43137"/>
                    </a:srgbClr>
                  </a:outerShdw>
                </a:effectLst>
              </a:rPr>
              <a:t>Saludos</a:t>
            </a:r>
            <a:r>
              <a:rPr lang="en-US" dirty="0">
                <a:effectLst>
                  <a:outerShdw blurRad="38100" dist="38100" dir="2700000" algn="tl">
                    <a:srgbClr val="000000">
                      <a:alpha val="43137"/>
                    </a:srgbClr>
                  </a:outerShdw>
                </a:effectLst>
              </a:rPr>
              <a:t> (Fil. 4:21-22)</a:t>
            </a:r>
          </a:p>
          <a:p>
            <a:pPr marL="571500" indent="-571500" algn="just" eaLnBrk="1" hangingPunct="1">
              <a:spcBef>
                <a:spcPts val="0"/>
              </a:spcBef>
              <a:spcAft>
                <a:spcPts val="2400"/>
              </a:spcAft>
              <a:buSzPct val="100000"/>
              <a:buFont typeface="+mj-lt"/>
              <a:buAutoNum type="romanUcPeriod"/>
              <a:defRPr/>
            </a:pPr>
            <a:r>
              <a:rPr lang="en-US" dirty="0" err="1">
                <a:effectLst>
                  <a:outerShdw blurRad="38100" dist="38100" dir="2700000" algn="tl">
                    <a:srgbClr val="000000">
                      <a:alpha val="43137"/>
                    </a:srgbClr>
                  </a:outerShdw>
                </a:effectLst>
              </a:rPr>
              <a:t>Bendición</a:t>
            </a:r>
            <a:r>
              <a:rPr lang="en-US" dirty="0">
                <a:effectLst>
                  <a:outerShdw blurRad="38100" dist="38100" dir="2700000" algn="tl">
                    <a:srgbClr val="000000">
                      <a:alpha val="43137"/>
                    </a:srgbClr>
                  </a:outerShdw>
                </a:effectLst>
              </a:rPr>
              <a:t> (Fil. 4:23)</a:t>
            </a:r>
          </a:p>
        </p:txBody>
      </p:sp>
      <p:pic>
        <p:nvPicPr>
          <p:cNvPr id="5" name="Picture 2" descr="The Peace Of God Will Guard You – TBQ">
            <a:extLst>
              <a:ext uri="{FF2B5EF4-FFF2-40B4-BE49-F238E27FC236}">
                <a16:creationId xmlns:a16="http://schemas.microsoft.com/office/drawing/2014/main" id="{AB15E5F9-C2A3-4D63-B814-E580FE2D22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0" y="4267200"/>
            <a:ext cx="3048000" cy="2286000"/>
          </a:xfrm>
          <a:prstGeom prst="round2Diag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99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4308872"/>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err="1">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Filipenses</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4:20-23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nuestro Dios y Padre sea la gloria por los siglos de los siglos. Amén</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21 Saluden a todos los santos en Cristo Jesús. Los hermanos que están conmigo los saludan. 22 Todos los santos los saludan, y mayormente los que pertenecen a la casa del César. 23 La gracia de nuestro Señor Jesucristo sea con el espíritu de ustedes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10258369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759250C-D9FB-4D53-B5ED-00E8735F38DD}"/>
              </a:ext>
            </a:extLst>
          </p:cNvPr>
          <p:cNvSpPr>
            <a:spLocks noGrp="1" noChangeArrowheads="1"/>
          </p:cNvSpPr>
          <p:nvPr>
            <p:ph type="title" idx="4294967295"/>
          </p:nvPr>
        </p:nvSpPr>
        <p:spPr>
          <a:xfrm>
            <a:off x="685800" y="228600"/>
            <a:ext cx="7772400" cy="685800"/>
          </a:xfrm>
        </p:spPr>
        <p:txBody>
          <a:bodyPr/>
          <a:lstStyle/>
          <a:p>
            <a:pPr algn="ctr" eaLnBrk="1" hangingPunct="1">
              <a:defRPr/>
            </a:pPr>
            <a:r>
              <a:rPr lang="en-US" sz="3200" kern="1200" dirty="0">
                <a:effectLst>
                  <a:outerShdw blurRad="38100" dist="38100" dir="2700000" algn="tl">
                    <a:srgbClr val="000000">
                      <a:alpha val="43137"/>
                    </a:srgbClr>
                  </a:outerShdw>
                </a:effectLst>
                <a:cs typeface="Calibri" panose="020F0502020204030204" pitchFamily="34" charset="0"/>
              </a:rPr>
              <a:t>Respuesta a 10 </a:t>
            </a:r>
            <a:r>
              <a:rPr lang="en-US" sz="3200" kern="1200" dirty="0" err="1">
                <a:effectLst>
                  <a:outerShdw blurRad="38100" dist="38100" dir="2700000" algn="tl">
                    <a:srgbClr val="000000">
                      <a:alpha val="43137"/>
                    </a:srgbClr>
                  </a:outerShdw>
                </a:effectLst>
                <a:cs typeface="Calibri" panose="020F0502020204030204" pitchFamily="34" charset="0"/>
              </a:rPr>
              <a:t>preguntas</a:t>
            </a:r>
            <a:endParaRPr lang="en-US" sz="3200" kern="1200" dirty="0">
              <a:effectLst>
                <a:outerShdw blurRad="38100" dist="38100" dir="2700000" algn="tl">
                  <a:srgbClr val="000000">
                    <a:alpha val="43137"/>
                  </a:srgbClr>
                </a:outerShdw>
              </a:effectLst>
              <a:cs typeface="Calibri" panose="020F0502020204030204" pitchFamily="34" charset="0"/>
            </a:endParaRPr>
          </a:p>
        </p:txBody>
      </p:sp>
      <p:sp>
        <p:nvSpPr>
          <p:cNvPr id="16387" name="Rectangle 3">
            <a:extLst>
              <a:ext uri="{FF2B5EF4-FFF2-40B4-BE49-F238E27FC236}">
                <a16:creationId xmlns:a16="http://schemas.microsoft.com/office/drawing/2014/main" id="{89431B3B-AA75-4626-99D7-E5E9317D5C12}"/>
              </a:ext>
            </a:extLst>
          </p:cNvPr>
          <p:cNvSpPr>
            <a:spLocks noGrp="1" noChangeArrowheads="1"/>
          </p:cNvSpPr>
          <p:nvPr>
            <p:ph type="body" idx="4294967295"/>
          </p:nvPr>
        </p:nvSpPr>
        <p:spPr>
          <a:xfrm>
            <a:off x="76200" y="1454235"/>
            <a:ext cx="9143999" cy="5412557"/>
          </a:xfrm>
        </p:spPr>
        <p:txBody>
          <a:bodyPr/>
          <a:lstStyle/>
          <a:p>
            <a:pPr marL="688975" indent="-688975" eaLnBrk="1" hangingPunct="1">
              <a:spcBef>
                <a:spcPts val="0"/>
              </a:spcBef>
              <a:spcAft>
                <a:spcPts val="1200"/>
              </a:spcAft>
              <a:buSzPct val="100000"/>
              <a:buFont typeface="+mj-lt"/>
              <a:buAutoNum type="arabicParenR"/>
              <a:defRPr/>
            </a:pPr>
            <a:r>
              <a:rPr lang="en-US" sz="2600" dirty="0">
                <a:effectLst>
                  <a:outerShdw blurRad="38100" dist="38100" dir="2700000" algn="tl">
                    <a:srgbClr val="000000">
                      <a:alpha val="43137"/>
                    </a:srgbClr>
                  </a:outerShdw>
                </a:effectLst>
                <a:cs typeface="Calibri" panose="020F0502020204030204" pitchFamily="34" charset="0"/>
              </a:rPr>
              <a:t>¿</a:t>
            </a:r>
            <a:r>
              <a:rPr lang="en-US" sz="2600" dirty="0" err="1">
                <a:effectLst>
                  <a:outerShdw blurRad="38100" dist="38100" dir="2700000" algn="tl">
                    <a:srgbClr val="000000">
                      <a:alpha val="43137"/>
                    </a:srgbClr>
                  </a:outerShdw>
                </a:effectLst>
                <a:cs typeface="Calibri" panose="020F0502020204030204" pitchFamily="34" charset="0"/>
              </a:rPr>
              <a:t>Quién</a:t>
            </a:r>
            <a:r>
              <a:rPr lang="en-US" sz="2600" dirty="0">
                <a:effectLst>
                  <a:outerShdw blurRad="38100" dist="38100" dir="2700000" algn="tl">
                    <a:srgbClr val="000000">
                      <a:alpha val="43137"/>
                    </a:srgbClr>
                  </a:outerShdw>
                </a:effectLst>
                <a:cs typeface="Calibri" panose="020F0502020204030204" pitchFamily="34" charset="0"/>
              </a:rPr>
              <a:t> lo </a:t>
            </a:r>
            <a:r>
              <a:rPr lang="en-US" sz="2600" dirty="0" err="1">
                <a:effectLst>
                  <a:outerShdw blurRad="38100" dist="38100" dir="2700000" algn="tl">
                    <a:srgbClr val="000000">
                      <a:alpha val="43137"/>
                    </a:srgbClr>
                  </a:outerShdw>
                </a:effectLst>
                <a:cs typeface="Calibri" panose="020F0502020204030204" pitchFamily="34" charset="0"/>
              </a:rPr>
              <a:t>escribió</a:t>
            </a:r>
            <a:r>
              <a:rPr lang="en-US" sz="2600" dirty="0">
                <a:effectLst>
                  <a:outerShdw blurRad="38100" dist="38100" dir="2700000" algn="tl">
                    <a:srgbClr val="000000">
                      <a:alpha val="43137"/>
                    </a:srgbClr>
                  </a:outerShdw>
                </a:effectLst>
                <a:cs typeface="Calibri" panose="020F0502020204030204" pitchFamily="34" charset="0"/>
              </a:rPr>
              <a:t>? – </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Pablo</a:t>
            </a:r>
          </a:p>
          <a:p>
            <a:pPr marL="688975" indent="-688975" eaLnBrk="1" hangingPunct="1">
              <a:spcBef>
                <a:spcPts val="0"/>
              </a:spcBef>
              <a:spcAft>
                <a:spcPts val="1200"/>
              </a:spcAft>
              <a:buSzPct val="100000"/>
              <a:buFont typeface="+mj-lt"/>
              <a:buAutoNum type="arabicParenR"/>
              <a:defRPr/>
            </a:pPr>
            <a:r>
              <a:rPr lang="en-US" sz="2600" dirty="0">
                <a:effectLst>
                  <a:outerShdw blurRad="38100" dist="38100" dir="2700000" algn="tl">
                    <a:srgbClr val="000000">
                      <a:alpha val="43137"/>
                    </a:srgbClr>
                  </a:outerShdw>
                </a:effectLst>
                <a:cs typeface="Calibri" panose="020F0502020204030204" pitchFamily="34" charset="0"/>
              </a:rPr>
              <a:t>¿Para </a:t>
            </a:r>
            <a:r>
              <a:rPr lang="en-US" sz="2600" dirty="0" err="1">
                <a:effectLst>
                  <a:outerShdw blurRad="38100" dist="38100" dir="2700000" algn="tl">
                    <a:srgbClr val="000000">
                      <a:alpha val="43137"/>
                    </a:srgbClr>
                  </a:outerShdw>
                </a:effectLst>
                <a:cs typeface="Calibri" panose="020F0502020204030204" pitchFamily="34" charset="0"/>
              </a:rPr>
              <a:t>quién</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fué</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escrito</a:t>
            </a:r>
            <a:r>
              <a:rPr lang="en-US" sz="2600" dirty="0">
                <a:effectLst>
                  <a:outerShdw blurRad="38100" dist="38100" dir="2700000" algn="tl">
                    <a:srgbClr val="000000">
                      <a:alpha val="43137"/>
                    </a:srgbClr>
                  </a:outerShdw>
                </a:effectLst>
                <a:cs typeface="Calibri" panose="020F0502020204030204" pitchFamily="34" charset="0"/>
              </a:rPr>
              <a:t>? – </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Los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creyentes</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 de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Filipo</a:t>
            </a:r>
            <a:endPar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endParaRPr>
          </a:p>
          <a:p>
            <a:pPr marL="688975" indent="-688975" eaLnBrk="1" hangingPunct="1">
              <a:spcBef>
                <a:spcPts val="0"/>
              </a:spcBef>
              <a:spcAft>
                <a:spcPts val="1200"/>
              </a:spcAft>
              <a:buSzPct val="100000"/>
              <a:buFont typeface="+mj-lt"/>
              <a:buAutoNum type="arabicParenR"/>
              <a:defRPr/>
            </a:pPr>
            <a:r>
              <a:rPr lang="en-US" sz="2600" dirty="0">
                <a:effectLst>
                  <a:outerShdw blurRad="38100" dist="38100" dir="2700000" algn="tl">
                    <a:srgbClr val="000000">
                      <a:alpha val="43137"/>
                    </a:srgbClr>
                  </a:outerShdw>
                </a:effectLst>
                <a:cs typeface="Calibri" panose="020F0502020204030204" pitchFamily="34" charset="0"/>
              </a:rPr>
              <a:t>¿</a:t>
            </a:r>
            <a:r>
              <a:rPr lang="en-US" sz="2600" dirty="0" err="1">
                <a:effectLst>
                  <a:outerShdw blurRad="38100" dist="38100" dir="2700000" algn="tl">
                    <a:srgbClr val="000000">
                      <a:alpha val="43137"/>
                    </a:srgbClr>
                  </a:outerShdw>
                </a:effectLst>
                <a:cs typeface="Calibri" panose="020F0502020204030204" pitchFamily="34" charset="0"/>
              </a:rPr>
              <a:t>Desde</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dónde</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fué</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escrito</a:t>
            </a:r>
            <a:r>
              <a:rPr lang="en-US" sz="2600" dirty="0">
                <a:effectLst>
                  <a:outerShdw blurRad="38100" dist="38100" dir="2700000" algn="tl">
                    <a:srgbClr val="000000">
                      <a:alpha val="43137"/>
                    </a:srgbClr>
                  </a:outerShdw>
                </a:effectLst>
                <a:cs typeface="Calibri" panose="020F0502020204030204" pitchFamily="34" charset="0"/>
              </a:rPr>
              <a:t>? – </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Roma</a:t>
            </a:r>
          </a:p>
          <a:p>
            <a:pPr marL="688975" indent="-688975" eaLnBrk="1" hangingPunct="1">
              <a:spcBef>
                <a:spcPts val="0"/>
              </a:spcBef>
              <a:spcAft>
                <a:spcPts val="1200"/>
              </a:spcAft>
              <a:buSzPct val="100000"/>
              <a:buFont typeface="+mj-lt"/>
              <a:buAutoNum type="arabicParenR"/>
              <a:defRPr/>
            </a:pPr>
            <a:r>
              <a:rPr lang="en-US" sz="2600" dirty="0">
                <a:effectLst>
                  <a:outerShdw blurRad="38100" dist="38100" dir="2700000" algn="tl">
                    <a:srgbClr val="000000">
                      <a:alpha val="43137"/>
                    </a:srgbClr>
                  </a:outerShdw>
                </a:effectLst>
                <a:cs typeface="Calibri" panose="020F0502020204030204" pitchFamily="34" charset="0"/>
              </a:rPr>
              <a:t>¿</a:t>
            </a:r>
            <a:r>
              <a:rPr lang="en-US" sz="2600" dirty="0" err="1">
                <a:effectLst>
                  <a:outerShdw blurRad="38100" dist="38100" dir="2700000" algn="tl">
                    <a:srgbClr val="000000">
                      <a:alpha val="43137"/>
                    </a:srgbClr>
                  </a:outerShdw>
                </a:effectLst>
                <a:cs typeface="Calibri" panose="020F0502020204030204" pitchFamily="34" charset="0"/>
              </a:rPr>
              <a:t>Cuándo</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fué</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escrito</a:t>
            </a:r>
            <a:r>
              <a:rPr lang="en-US" sz="2600" dirty="0">
                <a:effectLst>
                  <a:outerShdw blurRad="38100" dist="38100" dir="2700000" algn="tl">
                    <a:srgbClr val="000000">
                      <a:alpha val="43137"/>
                    </a:srgbClr>
                  </a:outerShdw>
                </a:effectLst>
                <a:cs typeface="Calibri" panose="020F0502020204030204" pitchFamily="34" charset="0"/>
              </a:rPr>
              <a:t>? –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Año</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 62 d.C.</a:t>
            </a:r>
          </a:p>
          <a:p>
            <a:pPr marL="688975" indent="-688975" eaLnBrk="1" hangingPunct="1">
              <a:spcBef>
                <a:spcPts val="0"/>
              </a:spcBef>
              <a:spcAft>
                <a:spcPts val="1200"/>
              </a:spcAft>
              <a:buSzPct val="100000"/>
              <a:buFont typeface="+mj-lt"/>
              <a:buAutoNum type="arabicParenR"/>
              <a:defRPr/>
            </a:pPr>
            <a:r>
              <a:rPr lang="en-US" sz="2600" dirty="0">
                <a:effectLst>
                  <a:outerShdw blurRad="38100" dist="38100" dir="2700000" algn="tl">
                    <a:srgbClr val="000000">
                      <a:alpha val="43137"/>
                    </a:srgbClr>
                  </a:outerShdw>
                </a:effectLst>
                <a:cs typeface="Calibri" panose="020F0502020204030204" pitchFamily="34" charset="0"/>
              </a:rPr>
              <a:t>¿</a:t>
            </a:r>
            <a:r>
              <a:rPr lang="en-US" sz="2600" dirty="0" err="1">
                <a:effectLst>
                  <a:outerShdw blurRad="38100" dist="38100" dir="2700000" algn="tl">
                    <a:srgbClr val="000000">
                      <a:alpha val="43137"/>
                    </a:srgbClr>
                  </a:outerShdw>
                </a:effectLst>
                <a:cs typeface="Calibri" panose="020F0502020204030204" pitchFamily="34" charset="0"/>
              </a:rPr>
              <a:t>Cuál</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fué</a:t>
            </a:r>
            <a:r>
              <a:rPr lang="en-US" sz="2600" dirty="0">
                <a:effectLst>
                  <a:outerShdw blurRad="38100" dist="38100" dir="2700000" algn="tl">
                    <a:srgbClr val="000000">
                      <a:alpha val="43137"/>
                    </a:srgbClr>
                  </a:outerShdw>
                </a:effectLst>
                <a:cs typeface="Calibri" panose="020F0502020204030204" pitchFamily="34" charset="0"/>
              </a:rPr>
              <a:t> la occasion del </a:t>
            </a:r>
            <a:r>
              <a:rPr lang="en-US" sz="2600" dirty="0" err="1">
                <a:effectLst>
                  <a:outerShdw blurRad="38100" dist="38100" dir="2700000" algn="tl">
                    <a:srgbClr val="000000">
                      <a:alpha val="43137"/>
                    </a:srgbClr>
                  </a:outerShdw>
                </a:effectLst>
                <a:cs typeface="Calibri" panose="020F0502020204030204" pitchFamily="34" charset="0"/>
              </a:rPr>
              <a:t>libro</a:t>
            </a:r>
            <a:r>
              <a:rPr lang="en-US" sz="2600" dirty="0">
                <a:effectLst>
                  <a:outerShdw blurRad="38100" dist="38100" dir="2700000" algn="tl">
                    <a:srgbClr val="000000">
                      <a:alpha val="43137"/>
                    </a:srgbClr>
                  </a:outerShdw>
                </a:effectLst>
                <a:cs typeface="Calibri" panose="020F0502020204030204" pitchFamily="34" charset="0"/>
              </a:rPr>
              <a:t>? – </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Cinco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contactos</a:t>
            </a:r>
            <a:endPar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endParaRPr>
          </a:p>
        </p:txBody>
      </p:sp>
      <p:pic>
        <p:nvPicPr>
          <p:cNvPr id="5" name="Picture 4">
            <a:extLst>
              <a:ext uri="{FF2B5EF4-FFF2-40B4-BE49-F238E27FC236}">
                <a16:creationId xmlns:a16="http://schemas.microsoft.com/office/drawing/2014/main" id="{5F01F83A-520B-4630-86B2-6D951F431C6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938602" y="228600"/>
            <a:ext cx="1039195" cy="914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525792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4308872"/>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err="1">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Filipenses</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4:20-23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nuestro Dios y Padre</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sea la gloria por los siglos de los siglos. Amén. 21 Saluden a todos los santos en Cristo Jesús. Los hermanos que están conmigo los saludan. 22 Todos los santos los saludan, y mayormente los que pertenecen a la casa del César. 23 La gracia de nuestro Señor Jesucristo sea con el espíritu de ustedes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7444125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25AF3C-FA1C-4623-AAE1-B602274F49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01314"/>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Mateo 7:21-23</a:t>
            </a:r>
          </a:p>
          <a:p>
            <a:pPr algn="just">
              <a:spcBef>
                <a:spcPts val="0"/>
              </a:spcBef>
              <a:spcAft>
                <a:spcPts val="0"/>
              </a:spcAft>
            </a:pPr>
            <a:r>
              <a:rPr lang="en-US" altLang="en-US" sz="3200" kern="0" dirty="0">
                <a:latin typeface="Calibri" panose="020F0502020204030204" pitchFamily="34" charset="0"/>
                <a:cs typeface="Calibri" panose="020F0502020204030204" pitchFamily="34" charset="0"/>
              </a:rPr>
              <a:t>“</a:t>
            </a:r>
            <a:r>
              <a:rPr lang="es-ES" sz="3200" dirty="0">
                <a:latin typeface="Calibri" panose="020F0502020204030204" pitchFamily="34" charset="0"/>
                <a:cs typeface="Calibri" panose="020F0502020204030204" pitchFamily="34" charset="0"/>
              </a:rPr>
              <a:t>No todo el que me dice ‘ Señor, Señor’ entrará en el reino de los cielos, sino el que hace la voluntad de mi Padre que está en los cielos. 22 Muchos me dirán en aquel día: ‘¡Señor, Señor! ¿No profetizamos en tu nombre? ¿En tu nombre no echamos demonios? ¿Y en tu nombre no hicimos muchas obras poderosas?’. 23 Entonces yo les declararé: ‘Nunca les he </a:t>
            </a:r>
            <a:r>
              <a:rPr lang="es-ES" sz="3200" b="1" u="sng" dirty="0">
                <a:solidFill>
                  <a:srgbClr val="FFFFCC"/>
                </a:solidFill>
                <a:latin typeface="Calibri" panose="020F0502020204030204" pitchFamily="34" charset="0"/>
                <a:cs typeface="Calibri" panose="020F0502020204030204" pitchFamily="34" charset="0"/>
              </a:rPr>
              <a:t>conocido [</a:t>
            </a:r>
            <a:r>
              <a:rPr lang="es-ES" sz="3200" b="1" u="sng" dirty="0" err="1">
                <a:solidFill>
                  <a:srgbClr val="FFFFCC"/>
                </a:solidFill>
                <a:latin typeface="Calibri" panose="020F0502020204030204" pitchFamily="34" charset="0"/>
                <a:cs typeface="Calibri" panose="020F0502020204030204" pitchFamily="34" charset="0"/>
              </a:rPr>
              <a:t>ginōskō</a:t>
            </a:r>
            <a:r>
              <a:rPr lang="es-ES" sz="3200" b="1" u="sng" dirty="0">
                <a:solidFill>
                  <a:srgbClr val="FFFFCC"/>
                </a:solidFill>
                <a:latin typeface="Calibri" panose="020F0502020204030204" pitchFamily="34" charset="0"/>
                <a:cs typeface="Calibri" panose="020F0502020204030204" pitchFamily="34" charset="0"/>
              </a:rPr>
              <a:t>]</a:t>
            </a:r>
            <a:r>
              <a:rPr lang="es-ES" sz="3200" dirty="0">
                <a:latin typeface="Calibri" panose="020F0502020204030204" pitchFamily="34" charset="0"/>
                <a:cs typeface="Calibri" panose="020F0502020204030204" pitchFamily="34" charset="0"/>
              </a:rPr>
              <a:t>. ¡Apártense de mí, obradores de maldad!’</a:t>
            </a:r>
            <a:r>
              <a:rPr lang="en-US" sz="3200" dirty="0">
                <a:latin typeface="Calibri" panose="020F0502020204030204" pitchFamily="34" charset="0"/>
                <a:cs typeface="Calibri" panose="020F0502020204030204" pitchFamily="34" charset="0"/>
              </a:rPr>
              <a:t>.’”</a:t>
            </a:r>
            <a:endParaRPr lang="en-US" altLang="en-US" sz="32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225982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76200" y="152400"/>
          <a:ext cx="8991600" cy="6553200"/>
        </p:xfrm>
        <a:graphic>
          <a:graphicData uri="http://schemas.openxmlformats.org/drawingml/2006/table">
            <a:tbl>
              <a:tblPr firstRow="1" bandRow="1">
                <a:tableStyleId>{073A0DAA-6AF3-43AB-8588-CEC1D06C72B9}</a:tableStyleId>
              </a:tblPr>
              <a:tblGrid>
                <a:gridCol w="2590800">
                  <a:extLst>
                    <a:ext uri="{9D8B030D-6E8A-4147-A177-3AD203B41FA5}">
                      <a16:colId xmlns:a16="http://schemas.microsoft.com/office/drawing/2014/main" val="4083022562"/>
                    </a:ext>
                  </a:extLst>
                </a:gridCol>
                <a:gridCol w="2209800">
                  <a:extLst>
                    <a:ext uri="{9D8B030D-6E8A-4147-A177-3AD203B41FA5}">
                      <a16:colId xmlns:a16="http://schemas.microsoft.com/office/drawing/2014/main" val="1397627422"/>
                    </a:ext>
                  </a:extLst>
                </a:gridCol>
                <a:gridCol w="2209800">
                  <a:extLst>
                    <a:ext uri="{9D8B030D-6E8A-4147-A177-3AD203B41FA5}">
                      <a16:colId xmlns:a16="http://schemas.microsoft.com/office/drawing/2014/main" val="3861418638"/>
                    </a:ext>
                  </a:extLst>
                </a:gridCol>
                <a:gridCol w="1981200">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Tres </a:t>
                      </a:r>
                      <a:r>
                        <a:rPr lang="en-US" altLang="en-US" sz="4000" b="0"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Tiempos</a:t>
                      </a:r>
                      <a:r>
                        <a:rPr lang="en-US" altLang="en-US" sz="40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la </a:t>
                      </a:r>
                      <a:r>
                        <a:rPr lang="en-US" altLang="en-US" sz="4000" b="0"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Salvación</a:t>
                      </a: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Fase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Justificación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6600"/>
                          </a:solidFill>
                          <a:effectLst/>
                          <a:latin typeface="Calibri" panose="020F0502020204030204" pitchFamily="34" charset="0"/>
                          <a:cs typeface="Calibri" panose="020F0502020204030204" pitchFamily="34" charset="0"/>
                        </a:rPr>
                        <a:t>Santificación</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Glorificación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err="1">
                          <a:ln>
                            <a:noFill/>
                          </a:ln>
                          <a:solidFill>
                            <a:schemeClr val="bg2"/>
                          </a:solidFill>
                          <a:effectLst/>
                          <a:latin typeface="Calibri" panose="020F0502020204030204" pitchFamily="34" charset="0"/>
                          <a:cs typeface="Calibri" panose="020F0502020204030204" pitchFamily="34" charset="0"/>
                        </a:rPr>
                        <a:t>Tiempo</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Pasado</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6600"/>
                          </a:solidFill>
                          <a:effectLst/>
                          <a:latin typeface="Calibri" panose="020F0502020204030204" pitchFamily="34" charset="0"/>
                          <a:cs typeface="Calibri" panose="020F0502020204030204" pitchFamily="34" charset="0"/>
                        </a:rPr>
                        <a:t>Presente</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Futuro</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Salvo de: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Penalidad</a:t>
                      </a: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del </a:t>
                      </a: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Pecado</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6600"/>
                          </a:solidFill>
                          <a:effectLst/>
                          <a:latin typeface="Calibri" panose="020F0502020204030204" pitchFamily="34" charset="0"/>
                          <a:cs typeface="Calibri" panose="020F0502020204030204" pitchFamily="34" charset="0"/>
                        </a:rPr>
                        <a:t>Poder</a:t>
                      </a: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 del </a:t>
                      </a:r>
                      <a:r>
                        <a:rPr kumimoji="0" lang="en-US" sz="2600" b="1" u="none" strike="noStrike" cap="none" normalizeH="0" baseline="0" dirty="0" err="1">
                          <a:ln>
                            <a:noFill/>
                          </a:ln>
                          <a:solidFill>
                            <a:srgbClr val="006600"/>
                          </a:solidFill>
                          <a:effectLst/>
                          <a:latin typeface="Calibri" panose="020F0502020204030204" pitchFamily="34" charset="0"/>
                          <a:cs typeface="Calibri" panose="020F0502020204030204" pitchFamily="34" charset="0"/>
                        </a:rPr>
                        <a:t>Pecado</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Presencia</a:t>
                      </a: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 del </a:t>
                      </a: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Pecado</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Sagrada </a:t>
                      </a:r>
                      <a:r>
                        <a:rPr kumimoji="0" lang="en-US" sz="2600" b="1" u="none" strike="noStrike" kern="1200" cap="none" normalizeH="0" baseline="0" dirty="0" err="1">
                          <a:ln>
                            <a:noFill/>
                          </a:ln>
                          <a:solidFill>
                            <a:schemeClr val="bg2"/>
                          </a:solidFill>
                          <a:effectLst/>
                          <a:latin typeface="Calibri" panose="020F0502020204030204" pitchFamily="34" charset="0"/>
                          <a:cs typeface="Calibri" panose="020F0502020204030204" pitchFamily="34" charset="0"/>
                        </a:rPr>
                        <a:t>Escritura</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Efe</a:t>
                      </a: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2:8-9;   Tito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Filip 2:12</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Naturaleza</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Individual</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rPr>
                        <a:t>Doble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Individual</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3728838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76200" y="152400"/>
          <a:ext cx="8991600" cy="6553200"/>
        </p:xfrm>
        <a:graphic>
          <a:graphicData uri="http://schemas.openxmlformats.org/drawingml/2006/table">
            <a:tbl>
              <a:tblPr firstRow="1" bandRow="1">
                <a:tableStyleId>{073A0DAA-6AF3-43AB-8588-CEC1D06C72B9}</a:tableStyleId>
              </a:tblPr>
              <a:tblGrid>
                <a:gridCol w="2590800">
                  <a:extLst>
                    <a:ext uri="{9D8B030D-6E8A-4147-A177-3AD203B41FA5}">
                      <a16:colId xmlns:a16="http://schemas.microsoft.com/office/drawing/2014/main" val="4083022562"/>
                    </a:ext>
                  </a:extLst>
                </a:gridCol>
                <a:gridCol w="2209800">
                  <a:extLst>
                    <a:ext uri="{9D8B030D-6E8A-4147-A177-3AD203B41FA5}">
                      <a16:colId xmlns:a16="http://schemas.microsoft.com/office/drawing/2014/main" val="1397627422"/>
                    </a:ext>
                  </a:extLst>
                </a:gridCol>
                <a:gridCol w="2209800">
                  <a:extLst>
                    <a:ext uri="{9D8B030D-6E8A-4147-A177-3AD203B41FA5}">
                      <a16:colId xmlns:a16="http://schemas.microsoft.com/office/drawing/2014/main" val="3861418638"/>
                    </a:ext>
                  </a:extLst>
                </a:gridCol>
                <a:gridCol w="1981200">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Tres </a:t>
                      </a:r>
                      <a:r>
                        <a:rPr lang="en-US" altLang="en-US" sz="4000" b="0"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Tiempos</a:t>
                      </a:r>
                      <a:r>
                        <a:rPr lang="en-US" altLang="en-US" sz="40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la </a:t>
                      </a:r>
                      <a:r>
                        <a:rPr lang="en-US" altLang="en-US" sz="4000" b="0"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Salvación</a:t>
                      </a: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Fase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Justificación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err="1">
                          <a:ln>
                            <a:noFill/>
                          </a:ln>
                          <a:solidFill>
                            <a:srgbClr val="006600"/>
                          </a:solidFill>
                          <a:effectLst/>
                          <a:latin typeface="Calibri" panose="020F0502020204030204" pitchFamily="34" charset="0"/>
                          <a:cs typeface="Calibri" panose="020F0502020204030204" pitchFamily="34" charset="0"/>
                        </a:rPr>
                        <a:t>Santificación</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Glorificación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err="1">
                          <a:ln>
                            <a:noFill/>
                          </a:ln>
                          <a:solidFill>
                            <a:schemeClr val="bg2"/>
                          </a:solidFill>
                          <a:effectLst/>
                          <a:latin typeface="Calibri" panose="020F0502020204030204" pitchFamily="34" charset="0"/>
                          <a:cs typeface="Calibri" panose="020F0502020204030204" pitchFamily="34" charset="0"/>
                        </a:rPr>
                        <a:t>Tiempo</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Pasado</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err="1">
                          <a:ln>
                            <a:noFill/>
                          </a:ln>
                          <a:solidFill>
                            <a:srgbClr val="006600"/>
                          </a:solidFill>
                          <a:effectLst/>
                          <a:latin typeface="Calibri" panose="020F0502020204030204" pitchFamily="34" charset="0"/>
                          <a:cs typeface="Calibri" panose="020F0502020204030204" pitchFamily="34" charset="0"/>
                        </a:rPr>
                        <a:t>Presente</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Futuro</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Salvo de: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Penalidad</a:t>
                      </a: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del </a:t>
                      </a: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Pecado</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err="1">
                          <a:ln>
                            <a:noFill/>
                          </a:ln>
                          <a:solidFill>
                            <a:srgbClr val="006600"/>
                          </a:solidFill>
                          <a:effectLst/>
                          <a:latin typeface="Calibri" panose="020F0502020204030204" pitchFamily="34" charset="0"/>
                          <a:cs typeface="Calibri" panose="020F0502020204030204" pitchFamily="34" charset="0"/>
                        </a:rPr>
                        <a:t>Poder</a:t>
                      </a: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 del </a:t>
                      </a:r>
                      <a:r>
                        <a:rPr kumimoji="0" lang="en-US" sz="2600" b="1" u="sng" strike="noStrike" cap="none" normalizeH="0" baseline="0" dirty="0" err="1">
                          <a:ln>
                            <a:noFill/>
                          </a:ln>
                          <a:solidFill>
                            <a:srgbClr val="006600"/>
                          </a:solidFill>
                          <a:effectLst/>
                          <a:latin typeface="Calibri" panose="020F0502020204030204" pitchFamily="34" charset="0"/>
                          <a:cs typeface="Calibri" panose="020F0502020204030204" pitchFamily="34" charset="0"/>
                        </a:rPr>
                        <a:t>Pecado</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Presencia</a:t>
                      </a: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 del </a:t>
                      </a: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Pecado</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Sagrada </a:t>
                      </a:r>
                      <a:r>
                        <a:rPr kumimoji="0" lang="en-US" sz="2600" b="1" u="none" strike="noStrike" kern="1200" cap="none" normalizeH="0" baseline="0" dirty="0" err="1">
                          <a:ln>
                            <a:noFill/>
                          </a:ln>
                          <a:solidFill>
                            <a:schemeClr val="bg2"/>
                          </a:solidFill>
                          <a:effectLst/>
                          <a:latin typeface="Calibri" panose="020F0502020204030204" pitchFamily="34" charset="0"/>
                          <a:cs typeface="Calibri" panose="020F0502020204030204" pitchFamily="34" charset="0"/>
                        </a:rPr>
                        <a:t>Escritura</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Efe</a:t>
                      </a: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2:8-9;   Tito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Filip 2:12</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Naturaleza</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Individual</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rPr>
                        <a:t>Doble</a:t>
                      </a: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Individual</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426948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4308872"/>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err="1">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Filipenses</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4:20-23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nuestro Dios y Padre sea la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gloria [doxa]</a:t>
            </a:r>
            <a:r>
              <a:rPr lang="es-E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por los siglos de los siglos. Amén. 21 Saluden a todos los santos en Cristo Jesús. Los hermanos que están conmigo los saludan. 22 Todos los santos los saludan, y mayormente los que pertenecen a la casa del César. 23 La gracia de nuestro Señor Jesucristo sea con el espíritu de ustedes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12580637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4308872"/>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err="1">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Filipenses</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4:20-23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nuestro Dios y Padre sea la gloria por los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siglos [</a:t>
            </a:r>
            <a:r>
              <a:rPr lang="es-ES" sz="3200" b="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aionios</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los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siglos [</a:t>
            </a:r>
            <a:r>
              <a:rPr lang="es-ES" sz="3200" b="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aionios</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Amén. 21 Saluden a todos los santos en Cristo Jesús. Los hermanos que están conmigo los saludan. 22 Todos los santos los saludan, y mayormente los que pertenecen a la casa del César. 23 La gracia de nuestro Señor Jesucristo sea con el espíritu de ustedes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2119694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4308872"/>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err="1">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Filipenses</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4:20-23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nuestro Dios y Padre sea la gloria por los siglos de los siglos.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Amén</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21 Saluden a todos los santos en Cristo Jesús. Los hermanos que están conmigo los saludan. 22 Todos los santos los saludan, y mayormente los que pertenecen a la casa del César. 23 La gracia de nuestro Señor Jesucristo sea con el espíritu de ustedes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1442271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B984F-6CBE-4885-9F19-D530466BD9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83154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Juan 5:24</a:t>
            </a:r>
          </a:p>
          <a:p>
            <a:pPr algn="just">
              <a:spcBef>
                <a:spcPts val="0"/>
              </a:spcBef>
              <a:spcAft>
                <a:spcPts val="0"/>
              </a:spcAft>
            </a:pPr>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altLang="en-US" sz="3200" b="1" u="sng" kern="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 cierto, de cierto [</a:t>
            </a:r>
            <a:r>
              <a:rPr lang="es-ES" altLang="en-US" sz="3200" b="1" u="sng" kern="0"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amēn</a:t>
            </a:r>
            <a:r>
              <a:rPr lang="es-ES" altLang="en-US" sz="3200" b="1" u="sng" kern="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altLang="en-US" sz="3200" b="1" u="sng" kern="0"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amēn</a:t>
            </a:r>
            <a:r>
              <a:rPr lang="es-ES" altLang="en-US" sz="3200" b="1" u="sng" kern="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altLang="en-US" sz="3200" b="1" kern="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les digo que el que oye mi palabra y cree al que me envió tiene vida eterna. El tal no viene a condenación sino que ha pasado de muerte a vida</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EC2BDF31-E1A3-470D-BEEF-E512A8DCBCCE}"/>
                  </a:ext>
                </a:extLst>
              </p14:cNvPr>
              <p14:cNvContentPartPr/>
              <p14:nvPr/>
            </p14:nvContentPartPr>
            <p14:xfrm>
              <a:off x="9732220" y="3894464"/>
              <a:ext cx="19440" cy="14400"/>
            </p14:xfrm>
          </p:contentPart>
        </mc:Choice>
        <mc:Fallback xmlns="">
          <p:pic>
            <p:nvPicPr>
              <p:cNvPr id="14" name="Ink 13">
                <a:extLst>
                  <a:ext uri="{FF2B5EF4-FFF2-40B4-BE49-F238E27FC236}">
                    <a16:creationId xmlns:a16="http://schemas.microsoft.com/office/drawing/2014/main" id="{EC2BDF31-E1A3-470D-BEEF-E512A8DCBCCE}"/>
                  </a:ext>
                </a:extLst>
              </p:cNvPr>
              <p:cNvPicPr/>
              <p:nvPr/>
            </p:nvPicPr>
            <p:blipFill>
              <a:blip r:embed="rId4"/>
              <a:stretch>
                <a:fillRect/>
              </a:stretch>
            </p:blipFill>
            <p:spPr>
              <a:xfrm>
                <a:off x="9720340" y="3882584"/>
                <a:ext cx="43200" cy="38160"/>
              </a:xfrm>
              <a:prstGeom prst="rect">
                <a:avLst/>
              </a:prstGeom>
            </p:spPr>
          </p:pic>
        </mc:Fallback>
      </mc:AlternateContent>
      <p:pic>
        <p:nvPicPr>
          <p:cNvPr id="10" name="Picture 9">
            <a:extLst>
              <a:ext uri="{FF2B5EF4-FFF2-40B4-BE49-F238E27FC236}">
                <a16:creationId xmlns:a16="http://schemas.microsoft.com/office/drawing/2014/main" id="{9AFF2AFD-D1B8-4A8C-8135-58FA4E4B5572}"/>
              </a:ext>
            </a:extLst>
          </p:cNvPr>
          <p:cNvPicPr>
            <a:picLocks noChangeAspect="1"/>
          </p:cNvPicPr>
          <p:nvPr/>
        </p:nvPicPr>
        <p:blipFill>
          <a:blip r:embed="rId5"/>
          <a:stretch>
            <a:fillRect/>
          </a:stretch>
        </p:blipFill>
        <p:spPr>
          <a:xfrm>
            <a:off x="2971800" y="2799306"/>
            <a:ext cx="2983626" cy="2103120"/>
          </a:xfrm>
          <a:prstGeom prst="rect">
            <a:avLst/>
          </a:prstGeom>
        </p:spPr>
      </p:pic>
    </p:spTree>
    <p:extLst>
      <p:ext uri="{BB962C8B-B14F-4D97-AF65-F5344CB8AC3E}">
        <p14:creationId xmlns:p14="http://schemas.microsoft.com/office/powerpoint/2010/main" val="93217343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533400" y="166157"/>
            <a:ext cx="7772400" cy="1143000"/>
          </a:xfrm>
        </p:spPr>
        <p:txBody>
          <a:bodyPr/>
          <a:lstStyle/>
          <a:p>
            <a:pPr algn="ctr"/>
            <a:r>
              <a:rPr lang="es-ES" altLang="en-US" sz="3600" b="0" dirty="0">
                <a:solidFill>
                  <a:srgbClr val="00FFFF"/>
                </a:solidFill>
                <a:effectLst>
                  <a:outerShdw blurRad="38100" dist="38100" dir="2700000" algn="tl">
                    <a:srgbClr val="000000">
                      <a:alpha val="43137"/>
                    </a:srgbClr>
                  </a:outerShdw>
                </a:effectLst>
              </a:rPr>
              <a:t>La Teología </a:t>
            </a:r>
            <a:r>
              <a:rPr lang="es-ES" altLang="en-US" sz="3600" b="0" dirty="0" err="1">
                <a:solidFill>
                  <a:srgbClr val="00FFFF"/>
                </a:solidFill>
                <a:effectLst>
                  <a:outerShdw blurRad="38100" dist="38100" dir="2700000" algn="tl">
                    <a:srgbClr val="000000">
                      <a:alpha val="43137"/>
                    </a:srgbClr>
                  </a:outerShdw>
                </a:effectLst>
              </a:rPr>
              <a:t>Dispensacional</a:t>
            </a:r>
            <a:r>
              <a:rPr lang="es-ES" altLang="en-US" sz="3600" b="0" dirty="0">
                <a:solidFill>
                  <a:srgbClr val="00FFFF"/>
                </a:solidFill>
                <a:effectLst>
                  <a:outerShdw blurRad="38100" dist="38100" dir="2700000" algn="tl">
                    <a:srgbClr val="000000">
                      <a:alpha val="43137"/>
                    </a:srgbClr>
                  </a:outerShdw>
                </a:effectLst>
              </a:rPr>
              <a:t> es un Sistema de Teología</a:t>
            </a:r>
            <a:endParaRPr lang="en-US" altLang="en-US" sz="3600" b="0" dirty="0">
              <a:solidFill>
                <a:srgbClr val="00FFFF"/>
              </a:solidFill>
              <a:effectLst>
                <a:outerShdw blurRad="38100" dist="38100" dir="2700000" algn="tl">
                  <a:srgbClr val="000000">
                    <a:alpha val="43137"/>
                  </a:srgbClr>
                </a:outerShdw>
              </a:effectLst>
            </a:endParaRPr>
          </a:p>
        </p:txBody>
      </p:sp>
      <p:sp>
        <p:nvSpPr>
          <p:cNvPr id="183299" name="Rectangle 3"/>
          <p:cNvSpPr>
            <a:spLocks noChangeArrowheads="1"/>
          </p:cNvSpPr>
          <p:nvPr/>
        </p:nvSpPr>
        <p:spPr bwMode="auto">
          <a:xfrm>
            <a:off x="177800" y="1484312"/>
            <a:ext cx="8785225" cy="4687888"/>
          </a:xfrm>
          <a:prstGeom prst="rect">
            <a:avLst/>
          </a:prstGeom>
          <a:noFill/>
          <a:ln w="9525">
            <a:noFill/>
            <a:miter lim="800000"/>
            <a:headEnd/>
            <a:tailEnd/>
          </a:ln>
          <a:effectLst/>
        </p:spPr>
        <p:txBody>
          <a:bodyPr lIns="91436" tIns="45718" rIns="91436" bIns="45718"/>
          <a:lstStyle/>
          <a:p>
            <a:pPr algn="just" defTabSz="915001">
              <a:spcBef>
                <a:spcPts val="0"/>
              </a:spcBef>
              <a:spcAft>
                <a:spcPts val="2400"/>
              </a:spcAft>
              <a:defRPr/>
            </a:pPr>
            <a:r>
              <a:rPr lang="es-ES" sz="2800" dirty="0">
                <a:latin typeface="Calibri" panose="020F0502020204030204" pitchFamily="34" charset="0"/>
                <a:cs typeface="Calibri" panose="020F0502020204030204" pitchFamily="34" charset="0"/>
              </a:rPr>
              <a:t>La teología </a:t>
            </a:r>
            <a:r>
              <a:rPr lang="es-ES" sz="2800" dirty="0" err="1">
                <a:latin typeface="Calibri" panose="020F0502020204030204" pitchFamily="34" charset="0"/>
                <a:cs typeface="Calibri" panose="020F0502020204030204" pitchFamily="34" charset="0"/>
              </a:rPr>
              <a:t>dispensacional</a:t>
            </a:r>
            <a:r>
              <a:rPr lang="es-ES" sz="2800" dirty="0">
                <a:latin typeface="Calibri" panose="020F0502020204030204" pitchFamily="34" charset="0"/>
                <a:cs typeface="Calibri" panose="020F0502020204030204" pitchFamily="34" charset="0"/>
              </a:rPr>
              <a:t> normativa tradicional es un sistema que incorpora tres conceptos fundamentales y esenciales llamados </a:t>
            </a:r>
            <a:r>
              <a:rPr lang="es-ES" sz="2800" b="1" u="sng" dirty="0">
                <a:solidFill>
                  <a:srgbClr val="FFFFCC"/>
                </a:solidFill>
                <a:latin typeface="Calibri" panose="020F0502020204030204" pitchFamily="34" charset="0"/>
                <a:cs typeface="Calibri" panose="020F0502020204030204" pitchFamily="34" charset="0"/>
              </a:rPr>
              <a:t>sine qua non</a:t>
            </a:r>
            <a:r>
              <a:rPr lang="es-ES" sz="2800" b="1" dirty="0">
                <a:solidFill>
                  <a:srgbClr val="FFFFCC"/>
                </a:solidFill>
                <a:latin typeface="Calibri" panose="020F0502020204030204" pitchFamily="34" charset="0"/>
                <a:cs typeface="Calibri" panose="020F0502020204030204" pitchFamily="34" charset="0"/>
              </a:rPr>
              <a:t> </a:t>
            </a:r>
            <a:r>
              <a:rPr lang="es-ES" sz="2800" dirty="0">
                <a:latin typeface="Calibri" panose="020F0502020204030204" pitchFamily="34" charset="0"/>
                <a:cs typeface="Calibri" panose="020F0502020204030204" pitchFamily="34" charset="0"/>
              </a:rPr>
              <a:t>(literalmente, “sin el cual no existe”):</a:t>
            </a:r>
          </a:p>
          <a:p>
            <a:pPr marL="457200" indent="-457200" defTabSz="915001">
              <a:spcBef>
                <a:spcPts val="0"/>
              </a:spcBef>
              <a:spcAft>
                <a:spcPts val="2400"/>
              </a:spcAft>
              <a:buClr>
                <a:srgbClr val="00FFFF"/>
              </a:buClr>
              <a:buFont typeface="+mj-lt"/>
              <a:buAutoNum type="arabicPeriod"/>
              <a:defRPr/>
            </a:pPr>
            <a:r>
              <a:rPr lang="es-ES" sz="2800" dirty="0">
                <a:latin typeface="Calibri" panose="020F0502020204030204" pitchFamily="34" charset="0"/>
                <a:cs typeface="Calibri" panose="020F0502020204030204" pitchFamily="34" charset="0"/>
              </a:rPr>
              <a:t>El uso </a:t>
            </a:r>
            <a:r>
              <a:rPr lang="es-ES" sz="2800" b="1" u="sng" dirty="0">
                <a:solidFill>
                  <a:srgbClr val="FFFFCC"/>
                </a:solidFill>
                <a:latin typeface="Calibri" panose="020F0502020204030204" pitchFamily="34" charset="0"/>
                <a:cs typeface="Calibri" panose="020F0502020204030204" pitchFamily="34" charset="0"/>
              </a:rPr>
              <a:t>consistente</a:t>
            </a:r>
            <a:r>
              <a:rPr lang="es-ES" sz="2800" dirty="0">
                <a:latin typeface="Calibri" panose="020F0502020204030204" pitchFamily="34" charset="0"/>
                <a:cs typeface="Calibri" panose="020F0502020204030204" pitchFamily="34" charset="0"/>
              </a:rPr>
              <a:t> de un método de interpretación sencillo, normal, literal y gramatical-histórico</a:t>
            </a:r>
            <a:r>
              <a:rPr lang="en-US" sz="2800" dirty="0">
                <a:latin typeface="Calibri" panose="020F0502020204030204" pitchFamily="34" charset="0"/>
                <a:cs typeface="Calibri" panose="020F0502020204030204" pitchFamily="34" charset="0"/>
              </a:rPr>
              <a:t>;</a:t>
            </a:r>
          </a:p>
          <a:p>
            <a:pPr marL="457200" indent="-457200" defTabSz="915001">
              <a:spcBef>
                <a:spcPts val="0"/>
              </a:spcBef>
              <a:spcAft>
                <a:spcPts val="2400"/>
              </a:spcAft>
              <a:buClr>
                <a:srgbClr val="00FFFF"/>
              </a:buClr>
              <a:buFont typeface="+mj-lt"/>
              <a:buAutoNum type="arabicPeriod"/>
              <a:defRPr/>
            </a:pPr>
            <a:r>
              <a:rPr lang="es-ES" sz="2800" dirty="0">
                <a:latin typeface="Calibri" panose="020F0502020204030204" pitchFamily="34" charset="0"/>
                <a:cs typeface="Calibri" panose="020F0502020204030204" pitchFamily="34" charset="0"/>
              </a:rPr>
              <a:t>Lo que revela que </a:t>
            </a:r>
            <a:r>
              <a:rPr lang="es-ES" sz="2800" b="1" u="sng" dirty="0">
                <a:solidFill>
                  <a:srgbClr val="FFFFCC"/>
                </a:solidFill>
                <a:latin typeface="Calibri" panose="020F0502020204030204" pitchFamily="34" charset="0"/>
                <a:cs typeface="Calibri" panose="020F0502020204030204" pitchFamily="34" charset="0"/>
              </a:rPr>
              <a:t>la Iglesia es distinta de Israel</a:t>
            </a:r>
            <a:r>
              <a:rPr lang="en-US" sz="2800" dirty="0">
                <a:latin typeface="Calibri" panose="020F0502020204030204" pitchFamily="34" charset="0"/>
                <a:cs typeface="Calibri" panose="020F0502020204030204" pitchFamily="34" charset="0"/>
              </a:rPr>
              <a:t>;</a:t>
            </a:r>
          </a:p>
          <a:p>
            <a:pPr marL="457200" indent="-457200" defTabSz="915001">
              <a:spcBef>
                <a:spcPts val="0"/>
              </a:spcBef>
              <a:spcAft>
                <a:spcPts val="2400"/>
              </a:spcAft>
              <a:buClr>
                <a:srgbClr val="00FFFF"/>
              </a:buClr>
              <a:buFont typeface="+mj-lt"/>
              <a:buAutoNum type="arabicPeriod"/>
              <a:defRPr/>
            </a:pPr>
            <a:r>
              <a:rPr lang="es-ES" sz="2800" dirty="0">
                <a:latin typeface="Calibri" panose="020F0502020204030204" pitchFamily="34" charset="0"/>
                <a:cs typeface="Calibri" panose="020F0502020204030204" pitchFamily="34" charset="0"/>
              </a:rPr>
              <a:t>El propósito general de Dios es traer </a:t>
            </a:r>
            <a:r>
              <a:rPr lang="es-ES" sz="2800" b="1" u="sng" dirty="0">
                <a:solidFill>
                  <a:srgbClr val="FFFFCC"/>
                </a:solidFill>
                <a:latin typeface="Calibri" panose="020F0502020204030204" pitchFamily="34" charset="0"/>
                <a:cs typeface="Calibri" panose="020F0502020204030204" pitchFamily="34" charset="0"/>
              </a:rPr>
              <a:t>gloria a sí mismo </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Efe</a:t>
            </a:r>
            <a:r>
              <a:rPr lang="en-US" sz="2800" dirty="0">
                <a:latin typeface="Calibri" panose="020F0502020204030204" pitchFamily="34" charset="0"/>
                <a:cs typeface="Calibri" panose="020F0502020204030204" pitchFamily="34" charset="0"/>
              </a:rPr>
              <a:t>. 1:6, 12, 14).</a:t>
            </a:r>
          </a:p>
        </p:txBody>
      </p:sp>
      <p:sp>
        <p:nvSpPr>
          <p:cNvPr id="30724" name="Text Box 4"/>
          <p:cNvSpPr txBox="1">
            <a:spLocks noChangeArrowheads="1"/>
          </p:cNvSpPr>
          <p:nvPr/>
        </p:nvSpPr>
        <p:spPr bwMode="auto">
          <a:xfrm>
            <a:off x="2509044" y="6403975"/>
            <a:ext cx="41259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dirty="0">
                <a:latin typeface="Calibri" panose="020F0502020204030204" pitchFamily="34" charset="0"/>
                <a:cs typeface="Calibri" panose="020F0502020204030204" pitchFamily="34" charset="0"/>
              </a:rPr>
              <a:t>Dr. Charles Ryrie, </a:t>
            </a:r>
            <a:r>
              <a:rPr lang="en-US" altLang="en-US" sz="1600" i="1" dirty="0">
                <a:latin typeface="Calibri" panose="020F0502020204030204" pitchFamily="34" charset="0"/>
                <a:cs typeface="Calibri" panose="020F0502020204030204" pitchFamily="34" charset="0"/>
              </a:rPr>
              <a:t>Dispensationalism</a:t>
            </a:r>
            <a:r>
              <a:rPr lang="en-US" altLang="en-US" sz="1600" dirty="0">
                <a:latin typeface="Calibri" panose="020F0502020204030204" pitchFamily="34" charset="0"/>
                <a:cs typeface="Calibri" panose="020F0502020204030204" pitchFamily="34" charset="0"/>
              </a:rPr>
              <a:t>, pp. 38-41</a:t>
            </a:r>
          </a:p>
        </p:txBody>
      </p:sp>
    </p:spTree>
    <p:extLst>
      <p:ext uri="{BB962C8B-B14F-4D97-AF65-F5344CB8AC3E}">
        <p14:creationId xmlns:p14="http://schemas.microsoft.com/office/powerpoint/2010/main" val="13415131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idx="4294967295"/>
          </p:nvPr>
        </p:nvSpPr>
        <p:spPr>
          <a:xfrm>
            <a:off x="2362200" y="133350"/>
            <a:ext cx="4572000" cy="685800"/>
          </a:xfrm>
        </p:spPr>
        <p:txBody>
          <a:bodyPr/>
          <a:lstStyle/>
          <a:p>
            <a:pPr algn="ctr">
              <a:lnSpc>
                <a:spcPct val="100000"/>
              </a:lnSpc>
              <a:defRPr/>
            </a:pPr>
            <a:r>
              <a:rPr lang="en-US" sz="3600" b="0" dirty="0" err="1">
                <a:solidFill>
                  <a:srgbClr val="00FFFF"/>
                </a:solidFill>
                <a:effectLst>
                  <a:outerShdw blurRad="38100" dist="38100" dir="2700000" algn="tl">
                    <a:srgbClr val="000000">
                      <a:alpha val="43137"/>
                    </a:srgbClr>
                  </a:outerShdw>
                </a:effectLst>
              </a:rPr>
              <a:t>Propósito</a:t>
            </a:r>
            <a:r>
              <a:rPr lang="en-US" sz="3600" b="0" dirty="0">
                <a:solidFill>
                  <a:srgbClr val="00FFFF"/>
                </a:solidFill>
                <a:effectLst>
                  <a:outerShdw blurRad="38100" dist="38100" dir="2700000" algn="tl">
                    <a:srgbClr val="000000">
                      <a:alpha val="43137"/>
                    </a:srgbClr>
                  </a:outerShdw>
                </a:effectLst>
              </a:rPr>
              <a:t> </a:t>
            </a:r>
            <a:r>
              <a:rPr lang="en-US" sz="3600" b="0" dirty="0" err="1">
                <a:solidFill>
                  <a:srgbClr val="00FFFF"/>
                </a:solidFill>
                <a:effectLst>
                  <a:outerShdw blurRad="38100" dist="38100" dir="2700000" algn="tl">
                    <a:srgbClr val="000000">
                      <a:alpha val="43137"/>
                    </a:srgbClr>
                  </a:outerShdw>
                </a:effectLst>
              </a:rPr>
              <a:t>Doxológico</a:t>
            </a:r>
            <a:endParaRPr lang="en-US" sz="3600" b="0" dirty="0">
              <a:solidFill>
                <a:srgbClr val="00FFFF"/>
              </a:solidFill>
              <a:effectLst>
                <a:outerShdw blurRad="38100" dist="38100" dir="2700000" algn="tl">
                  <a:srgbClr val="000000">
                    <a:alpha val="43137"/>
                  </a:srgbClr>
                </a:outerShdw>
              </a:effectLst>
            </a:endParaRPr>
          </a:p>
        </p:txBody>
      </p:sp>
      <p:sp>
        <p:nvSpPr>
          <p:cNvPr id="31747" name="Text Box 3"/>
          <p:cNvSpPr txBox="1">
            <a:spLocks noChangeArrowheads="1"/>
          </p:cNvSpPr>
          <p:nvPr/>
        </p:nvSpPr>
        <p:spPr bwMode="auto">
          <a:xfrm>
            <a:off x="4354512" y="6477000"/>
            <a:ext cx="50053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i="1" dirty="0">
                <a:latin typeface="Calibri" panose="020F0502020204030204" pitchFamily="34" charset="0"/>
                <a:cs typeface="Calibri" panose="020F0502020204030204" pitchFamily="34" charset="0"/>
              </a:rPr>
              <a:t>Dictionary of Premillennial Theology</a:t>
            </a:r>
            <a:r>
              <a:rPr lang="en-US" altLang="en-US" sz="1600" dirty="0">
                <a:latin typeface="Calibri" panose="020F0502020204030204" pitchFamily="34" charset="0"/>
                <a:cs typeface="Calibri" panose="020F0502020204030204" pitchFamily="34" charset="0"/>
              </a:rPr>
              <a:t>, Charles Ryrie, p. 94</a:t>
            </a:r>
          </a:p>
        </p:txBody>
      </p:sp>
      <p:sp>
        <p:nvSpPr>
          <p:cNvPr id="193541" name="Rectangle 5"/>
          <p:cNvSpPr>
            <a:spLocks noChangeArrowheads="1"/>
          </p:cNvSpPr>
          <p:nvPr/>
        </p:nvSpPr>
        <p:spPr bwMode="auto">
          <a:xfrm>
            <a:off x="247650" y="819150"/>
            <a:ext cx="86487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549275" indent="-549275"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457200" indent="-457200" algn="just" eaLnBrk="1" hangingPunct="1">
              <a:spcBef>
                <a:spcPts val="0"/>
              </a:spcBef>
              <a:spcAft>
                <a:spcPts val="2400"/>
              </a:spcAft>
              <a:buClr>
                <a:srgbClr val="00FFFF"/>
              </a:buClr>
              <a:buFont typeface="+mj-lt"/>
              <a:buAutoNum type="alphaUcPeriod"/>
            </a:pPr>
            <a:r>
              <a:rPr lang="es-ES" altLang="en-US" sz="2900" dirty="0">
                <a:latin typeface="Calibri" panose="020F0502020204030204" pitchFamily="34" charset="0"/>
                <a:cs typeface="Calibri" panose="020F0502020204030204" pitchFamily="34" charset="0"/>
              </a:rPr>
              <a:t>El propósito final de Dios para todos los tiempos es glorificarse a sí mismo. Las Escrituras no están centradas en el ser humano, como si la salvación fuera el punto principal, sino en Dios, porque Su gloria está en el centro</a:t>
            </a:r>
            <a:r>
              <a:rPr lang="en-US" altLang="en-US" sz="2900" dirty="0">
                <a:latin typeface="Calibri" panose="020F0502020204030204" pitchFamily="34" charset="0"/>
                <a:cs typeface="Calibri" panose="020F0502020204030204" pitchFamily="34" charset="0"/>
              </a:rPr>
              <a:t>.</a:t>
            </a:r>
          </a:p>
          <a:p>
            <a:pPr marL="457200" indent="-457200" algn="just" eaLnBrk="1" hangingPunct="1">
              <a:spcBef>
                <a:spcPts val="0"/>
              </a:spcBef>
              <a:spcAft>
                <a:spcPts val="2400"/>
              </a:spcAft>
              <a:buClr>
                <a:srgbClr val="00FFFF"/>
              </a:buClr>
              <a:buFont typeface="+mj-lt"/>
              <a:buAutoNum type="alphaUcPeriod"/>
            </a:pPr>
            <a:r>
              <a:rPr lang="es-ES" altLang="en-US" sz="2900" dirty="0">
                <a:latin typeface="Calibri" panose="020F0502020204030204" pitchFamily="34" charset="0"/>
                <a:cs typeface="Calibri" panose="020F0502020204030204" pitchFamily="34" charset="0"/>
              </a:rPr>
              <a:t>La gloria de Dios es el principio primario que unifica todas las dispensaciones, siendo el programa de salvación sólo uno de los medios por los cuales Dios se glorifica a sí mismo. Cada revelación sucesiva del plan de Dios para los siglos, así como su trato con los elegidos, los no elegidos, los ángeles y las naciones, manifiestan su gloria</a:t>
            </a:r>
            <a:r>
              <a:rPr lang="en-US" altLang="en-US" sz="29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5320705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759250C-D9FB-4D53-B5ED-00E8735F38DD}"/>
              </a:ext>
            </a:extLst>
          </p:cNvPr>
          <p:cNvSpPr>
            <a:spLocks noGrp="1" noChangeArrowheads="1"/>
          </p:cNvSpPr>
          <p:nvPr>
            <p:ph type="title" idx="4294967295"/>
          </p:nvPr>
        </p:nvSpPr>
        <p:spPr>
          <a:xfrm>
            <a:off x="685800" y="228600"/>
            <a:ext cx="7772400" cy="685800"/>
          </a:xfrm>
        </p:spPr>
        <p:txBody>
          <a:bodyPr/>
          <a:lstStyle/>
          <a:p>
            <a:pPr algn="ctr" eaLnBrk="1" hangingPunct="1">
              <a:defRPr/>
            </a:pPr>
            <a:r>
              <a:rPr lang="en-US" sz="3200" kern="1200" dirty="0">
                <a:effectLst>
                  <a:outerShdw blurRad="38100" dist="38100" dir="2700000" algn="tl">
                    <a:srgbClr val="000000">
                      <a:alpha val="43137"/>
                    </a:srgbClr>
                  </a:outerShdw>
                </a:effectLst>
                <a:cs typeface="Calibri" panose="020F0502020204030204" pitchFamily="34" charset="0"/>
              </a:rPr>
              <a:t>Respuesta a 10 </a:t>
            </a:r>
            <a:r>
              <a:rPr lang="en-US" sz="3200" kern="1200" dirty="0" err="1">
                <a:effectLst>
                  <a:outerShdw blurRad="38100" dist="38100" dir="2700000" algn="tl">
                    <a:srgbClr val="000000">
                      <a:alpha val="43137"/>
                    </a:srgbClr>
                  </a:outerShdw>
                </a:effectLst>
                <a:cs typeface="Calibri" panose="020F0502020204030204" pitchFamily="34" charset="0"/>
              </a:rPr>
              <a:t>preguntas</a:t>
            </a:r>
            <a:endParaRPr lang="en-US" sz="3200" kern="1200" dirty="0">
              <a:effectLst>
                <a:outerShdw blurRad="38100" dist="38100" dir="2700000" algn="tl">
                  <a:srgbClr val="000000">
                    <a:alpha val="43137"/>
                  </a:srgbClr>
                </a:outerShdw>
              </a:effectLst>
              <a:cs typeface="Calibri" panose="020F0502020204030204" pitchFamily="34" charset="0"/>
            </a:endParaRPr>
          </a:p>
        </p:txBody>
      </p:sp>
      <p:sp>
        <p:nvSpPr>
          <p:cNvPr id="16387" name="Rectangle 3">
            <a:extLst>
              <a:ext uri="{FF2B5EF4-FFF2-40B4-BE49-F238E27FC236}">
                <a16:creationId xmlns:a16="http://schemas.microsoft.com/office/drawing/2014/main" id="{89431B3B-AA75-4626-99D7-E5E9317D5C12}"/>
              </a:ext>
            </a:extLst>
          </p:cNvPr>
          <p:cNvSpPr>
            <a:spLocks noGrp="1" noChangeArrowheads="1"/>
          </p:cNvSpPr>
          <p:nvPr>
            <p:ph type="body" idx="4294967295"/>
          </p:nvPr>
        </p:nvSpPr>
        <p:spPr>
          <a:xfrm>
            <a:off x="373059" y="1058008"/>
            <a:ext cx="7932741" cy="5412557"/>
          </a:xfrm>
        </p:spPr>
        <p:txBody>
          <a:bodyPr/>
          <a:lstStyle/>
          <a:p>
            <a:pPr marL="0" indent="0" eaLnBrk="1" hangingPunct="1">
              <a:spcBef>
                <a:spcPts val="0"/>
              </a:spcBef>
              <a:spcAft>
                <a:spcPts val="1200"/>
              </a:spcAft>
              <a:buSzPct val="100000"/>
              <a:buNone/>
              <a:defRPr/>
            </a:pPr>
            <a:endPar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endParaRPr>
          </a:p>
          <a:p>
            <a:pPr marL="688975" indent="-688975" eaLnBrk="1" hangingPunct="1">
              <a:spcBef>
                <a:spcPts val="0"/>
              </a:spcBef>
              <a:spcAft>
                <a:spcPts val="1200"/>
              </a:spcAft>
              <a:buSzPct val="100000"/>
              <a:buFont typeface="+mj-lt"/>
              <a:buAutoNum type="arabicParenR" startAt="6"/>
              <a:defRPr/>
            </a:pPr>
            <a:endPar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endParaRPr>
          </a:p>
          <a:p>
            <a:pPr marL="688975" indent="-688975" eaLnBrk="1" hangingPunct="1">
              <a:spcBef>
                <a:spcPts val="0"/>
              </a:spcBef>
              <a:spcAft>
                <a:spcPts val="1200"/>
              </a:spcAft>
              <a:buSzPct val="100000"/>
              <a:buFont typeface="+mj-lt"/>
              <a:buAutoNum type="arabicParenR" startAt="6"/>
              <a:defRPr/>
            </a:pPr>
            <a:r>
              <a:rPr lang="en-US" sz="2600" dirty="0">
                <a:effectLst>
                  <a:outerShdw blurRad="38100" dist="38100" dir="2700000" algn="tl">
                    <a:srgbClr val="000000">
                      <a:alpha val="43137"/>
                    </a:srgbClr>
                  </a:outerShdw>
                </a:effectLst>
                <a:cs typeface="Calibri" panose="020F0502020204030204" pitchFamily="34" charset="0"/>
              </a:rPr>
              <a:t>¿</a:t>
            </a:r>
            <a:r>
              <a:rPr lang="en-US" sz="2600" dirty="0" err="1">
                <a:effectLst>
                  <a:outerShdw blurRad="38100" dist="38100" dir="2700000" algn="tl">
                    <a:srgbClr val="000000">
                      <a:alpha val="43137"/>
                    </a:srgbClr>
                  </a:outerShdw>
                </a:effectLst>
                <a:cs typeface="Calibri" panose="020F0502020204030204" pitchFamily="34" charset="0"/>
              </a:rPr>
              <a:t>Quiénes</a:t>
            </a:r>
            <a:r>
              <a:rPr lang="en-US" sz="2600" dirty="0">
                <a:effectLst>
                  <a:outerShdw blurRad="38100" dist="38100" dir="2700000" algn="tl">
                    <a:srgbClr val="000000">
                      <a:alpha val="43137"/>
                    </a:srgbClr>
                  </a:outerShdw>
                </a:effectLst>
                <a:cs typeface="Calibri" panose="020F0502020204030204" pitchFamily="34" charset="0"/>
              </a:rPr>
              <a:t> son </a:t>
            </a:r>
            <a:r>
              <a:rPr lang="en-US" sz="2600" dirty="0" err="1">
                <a:effectLst>
                  <a:outerShdw blurRad="38100" dist="38100" dir="2700000" algn="tl">
                    <a:srgbClr val="000000">
                      <a:alpha val="43137"/>
                    </a:srgbClr>
                  </a:outerShdw>
                </a:effectLst>
                <a:cs typeface="Calibri" panose="020F0502020204030204" pitchFamily="34" charset="0"/>
              </a:rPr>
              <a:t>los</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oponentes</a:t>
            </a:r>
            <a:r>
              <a:rPr lang="en-US" sz="2600" dirty="0">
                <a:effectLst>
                  <a:outerShdw blurRad="38100" dist="38100" dir="2700000" algn="tl">
                    <a:srgbClr val="000000">
                      <a:alpha val="43137"/>
                    </a:srgbClr>
                  </a:outerShdw>
                </a:effectLst>
                <a:cs typeface="Calibri" panose="020F0502020204030204" pitchFamily="34" charset="0"/>
              </a:rPr>
              <a:t>? – </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Cuatro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oponentes</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 que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amenazan</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el</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gozo</a:t>
            </a:r>
            <a:endPar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endParaRPr>
          </a:p>
          <a:p>
            <a:pPr marL="688975" indent="-688975" algn="just" eaLnBrk="1" hangingPunct="1">
              <a:spcBef>
                <a:spcPts val="0"/>
              </a:spcBef>
              <a:spcAft>
                <a:spcPts val="1200"/>
              </a:spcAft>
              <a:buSzPct val="100000"/>
              <a:buFont typeface="+mj-lt"/>
              <a:buAutoNum type="arabicParenR" startAt="6"/>
              <a:defRPr/>
            </a:pPr>
            <a:r>
              <a:rPr lang="en-US" sz="2600" dirty="0">
                <a:effectLst>
                  <a:outerShdw blurRad="38100" dist="38100" dir="2700000" algn="tl">
                    <a:srgbClr val="000000">
                      <a:alpha val="43137"/>
                    </a:srgbClr>
                  </a:outerShdw>
                </a:effectLst>
                <a:cs typeface="Calibri" panose="020F0502020204030204" pitchFamily="34" charset="0"/>
              </a:rPr>
              <a:t>¿</a:t>
            </a:r>
            <a:r>
              <a:rPr lang="en-US" sz="2600" dirty="0" err="1">
                <a:effectLst>
                  <a:outerShdw blurRad="38100" dist="38100" dir="2700000" algn="tl">
                    <a:srgbClr val="000000">
                      <a:alpha val="43137"/>
                    </a:srgbClr>
                  </a:outerShdw>
                </a:effectLst>
                <a:cs typeface="Calibri" panose="020F0502020204030204" pitchFamily="34" charset="0"/>
              </a:rPr>
              <a:t>Cuál</a:t>
            </a:r>
            <a:r>
              <a:rPr lang="en-US" sz="2600" dirty="0">
                <a:effectLst>
                  <a:outerShdw blurRad="38100" dist="38100" dir="2700000" algn="tl">
                    <a:srgbClr val="000000">
                      <a:alpha val="43137"/>
                    </a:srgbClr>
                  </a:outerShdw>
                </a:effectLst>
                <a:cs typeface="Calibri" panose="020F0502020204030204" pitchFamily="34" charset="0"/>
              </a:rPr>
              <a:t> es </a:t>
            </a:r>
            <a:r>
              <a:rPr lang="en-US" sz="2600" dirty="0" err="1">
                <a:effectLst>
                  <a:outerShdw blurRad="38100" dist="38100" dir="2700000" algn="tl">
                    <a:srgbClr val="000000">
                      <a:alpha val="43137"/>
                    </a:srgbClr>
                  </a:outerShdw>
                </a:effectLst>
                <a:cs typeface="Calibri" panose="020F0502020204030204" pitchFamily="34" charset="0"/>
              </a:rPr>
              <a:t>el</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propósito</a:t>
            </a:r>
            <a:r>
              <a:rPr lang="en-US" sz="2600" dirty="0">
                <a:effectLst>
                  <a:outerShdw blurRad="38100" dist="38100" dir="2700000" algn="tl">
                    <a:srgbClr val="000000">
                      <a:alpha val="43137"/>
                    </a:srgbClr>
                  </a:outerShdw>
                </a:effectLst>
                <a:cs typeface="Calibri" panose="020F0502020204030204" pitchFamily="34" charset="0"/>
              </a:rPr>
              <a:t> del </a:t>
            </a:r>
            <a:r>
              <a:rPr lang="en-US" sz="2600" dirty="0" err="1">
                <a:effectLst>
                  <a:outerShdw blurRad="38100" dist="38100" dir="2700000" algn="tl">
                    <a:srgbClr val="000000">
                      <a:alpha val="43137"/>
                    </a:srgbClr>
                  </a:outerShdw>
                </a:effectLst>
                <a:cs typeface="Calibri" panose="020F0502020204030204" pitchFamily="34" charset="0"/>
              </a:rPr>
              <a:t>libro</a:t>
            </a:r>
            <a:r>
              <a:rPr lang="en-US" sz="2600" dirty="0">
                <a:effectLst>
                  <a:outerShdw blurRad="38100" dist="38100" dir="2700000" algn="tl">
                    <a:srgbClr val="000000">
                      <a:alpha val="43137"/>
                    </a:srgbClr>
                  </a:outerShdw>
                </a:effectLst>
                <a:cs typeface="Calibri" panose="020F0502020204030204" pitchFamily="34" charset="0"/>
              </a:rPr>
              <a:t>? – </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Dar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gozo</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durante</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 la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adversidad</a:t>
            </a:r>
            <a:endPar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endParaRPr>
          </a:p>
          <a:p>
            <a:pPr marL="688975" indent="-688975" eaLnBrk="1" hangingPunct="1">
              <a:spcBef>
                <a:spcPts val="0"/>
              </a:spcBef>
              <a:spcAft>
                <a:spcPts val="1200"/>
              </a:spcAft>
              <a:buSzPct val="100000"/>
              <a:buFont typeface="+mj-lt"/>
              <a:buAutoNum type="arabicParenR" startAt="6"/>
              <a:defRPr/>
            </a:pPr>
            <a:r>
              <a:rPr lang="en-US" sz="2600" dirty="0">
                <a:effectLst>
                  <a:outerShdw blurRad="38100" dist="38100" dir="2700000" algn="tl">
                    <a:srgbClr val="000000">
                      <a:alpha val="43137"/>
                    </a:srgbClr>
                  </a:outerShdw>
                </a:effectLst>
                <a:cs typeface="Calibri" panose="020F0502020204030204" pitchFamily="34" charset="0"/>
              </a:rPr>
              <a:t>¿</a:t>
            </a:r>
            <a:r>
              <a:rPr lang="en-US" sz="2600" dirty="0" err="1">
                <a:effectLst>
                  <a:outerShdw blurRad="38100" dist="38100" dir="2700000" algn="tl">
                    <a:srgbClr val="000000">
                      <a:alpha val="43137"/>
                    </a:srgbClr>
                  </a:outerShdw>
                </a:effectLst>
                <a:cs typeface="Calibri" panose="020F0502020204030204" pitchFamily="34" charset="0"/>
              </a:rPr>
              <a:t>Cómo</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está</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organizado</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esquema</a:t>
            </a:r>
            <a:r>
              <a:rPr lang="en-US" sz="2600" dirty="0">
                <a:effectLst>
                  <a:outerShdw blurRad="38100" dist="38100" dir="2700000" algn="tl">
                    <a:srgbClr val="000000">
                      <a:alpha val="43137"/>
                    </a:srgbClr>
                  </a:outerShdw>
                </a:effectLst>
                <a:cs typeface="Calibri" panose="020F0502020204030204" pitchFamily="34" charset="0"/>
              </a:rPr>
              <a:t>)? – </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Cuatro partes </a:t>
            </a:r>
          </a:p>
          <a:p>
            <a:pPr marL="688975" indent="-688975" eaLnBrk="1" hangingPunct="1">
              <a:spcBef>
                <a:spcPts val="0"/>
              </a:spcBef>
              <a:spcAft>
                <a:spcPts val="1200"/>
              </a:spcAft>
              <a:buSzPct val="100000"/>
              <a:buFont typeface="+mj-lt"/>
              <a:buAutoNum type="arabicParenR" startAt="6"/>
              <a:defRPr/>
            </a:pPr>
            <a:r>
              <a:rPr lang="en-US" sz="2600" dirty="0">
                <a:effectLst>
                  <a:outerShdw blurRad="38100" dist="38100" dir="2700000" algn="tl">
                    <a:srgbClr val="000000">
                      <a:alpha val="43137"/>
                    </a:srgbClr>
                  </a:outerShdw>
                </a:effectLst>
                <a:cs typeface="Calibri" panose="020F0502020204030204" pitchFamily="34" charset="0"/>
              </a:rPr>
              <a:t>¿De </a:t>
            </a:r>
            <a:r>
              <a:rPr lang="en-US" sz="2600" dirty="0" err="1">
                <a:effectLst>
                  <a:outerShdw blurRad="38100" dist="38100" dir="2700000" algn="tl">
                    <a:srgbClr val="000000">
                      <a:alpha val="43137"/>
                    </a:srgbClr>
                  </a:outerShdw>
                </a:effectLst>
                <a:cs typeface="Calibri" panose="020F0502020204030204" pitchFamily="34" charset="0"/>
              </a:rPr>
              <a:t>qué</a:t>
            </a:r>
            <a:r>
              <a:rPr lang="en-US" sz="2600" dirty="0">
                <a:effectLst>
                  <a:outerShdw blurRad="38100" dist="38100" dir="2700000" algn="tl">
                    <a:srgbClr val="000000">
                      <a:alpha val="43137"/>
                    </a:srgbClr>
                  </a:outerShdw>
                </a:effectLst>
                <a:cs typeface="Calibri" panose="020F0502020204030204" pitchFamily="34" charset="0"/>
              </a:rPr>
              <a:t> se </a:t>
            </a:r>
            <a:r>
              <a:rPr lang="en-US" sz="2600" dirty="0" err="1">
                <a:effectLst>
                  <a:outerShdw blurRad="38100" dist="38100" dir="2700000" algn="tl">
                    <a:srgbClr val="000000">
                      <a:alpha val="43137"/>
                    </a:srgbClr>
                  </a:outerShdw>
                </a:effectLst>
                <a:cs typeface="Calibri" panose="020F0502020204030204" pitchFamily="34" charset="0"/>
              </a:rPr>
              <a:t>trata</a:t>
            </a:r>
            <a:r>
              <a:rPr lang="en-US" sz="2600" dirty="0">
                <a:effectLst>
                  <a:outerShdw blurRad="38100" dist="38100" dir="2700000" algn="tl">
                    <a:srgbClr val="000000">
                      <a:alpha val="43137"/>
                    </a:srgbClr>
                  </a:outerShdw>
                </a:effectLst>
                <a:cs typeface="Calibri" panose="020F0502020204030204" pitchFamily="34" charset="0"/>
              </a:rPr>
              <a:t>? – </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Gozo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durante</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 la </a:t>
            </a:r>
            <a:r>
              <a:rPr lang="en-US" sz="2600" b="1" u="sng" kern="1200" dirty="0" err="1">
                <a:solidFill>
                  <a:srgbClr val="FFFFCC"/>
                </a:solidFill>
                <a:effectLst>
                  <a:outerShdw blurRad="38100" dist="38100" dir="2700000" algn="tl">
                    <a:srgbClr val="000000">
                      <a:alpha val="43137"/>
                    </a:srgbClr>
                  </a:outerShdw>
                </a:effectLst>
                <a:cs typeface="Calibri" panose="020F0502020204030204" pitchFamily="34" charset="0"/>
              </a:rPr>
              <a:t>adversidad</a:t>
            </a:r>
            <a:endPar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endParaRPr>
          </a:p>
          <a:p>
            <a:pPr marL="688975" indent="-688975" eaLnBrk="1" hangingPunct="1">
              <a:spcBef>
                <a:spcPts val="0"/>
              </a:spcBef>
              <a:spcAft>
                <a:spcPts val="1200"/>
              </a:spcAft>
              <a:buSzPct val="100000"/>
              <a:buFont typeface="+mj-lt"/>
              <a:buAutoNum type="arabicParenR" startAt="6"/>
              <a:defRPr/>
            </a:pPr>
            <a:r>
              <a:rPr lang="en-US" sz="2600" dirty="0">
                <a:effectLst>
                  <a:outerShdw blurRad="38100" dist="38100" dir="2700000" algn="tl">
                    <a:srgbClr val="000000">
                      <a:alpha val="43137"/>
                    </a:srgbClr>
                  </a:outerShdw>
                </a:effectLst>
                <a:cs typeface="Calibri" panose="020F0502020204030204" pitchFamily="34" charset="0"/>
              </a:rPr>
              <a:t>¿</a:t>
            </a:r>
            <a:r>
              <a:rPr lang="en-US" sz="2600" dirty="0" err="1">
                <a:effectLst>
                  <a:outerShdw blurRad="38100" dist="38100" dir="2700000" algn="tl">
                    <a:srgbClr val="000000">
                      <a:alpha val="43137"/>
                    </a:srgbClr>
                  </a:outerShdw>
                </a:effectLst>
                <a:cs typeface="Calibri" panose="020F0502020204030204" pitchFamily="34" charset="0"/>
              </a:rPr>
              <a:t>Qué</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hace</a:t>
            </a:r>
            <a:r>
              <a:rPr lang="en-US" sz="2600" dirty="0">
                <a:effectLst>
                  <a:outerShdw blurRad="38100" dist="38100" dir="2700000" algn="tl">
                    <a:srgbClr val="000000">
                      <a:alpha val="43137"/>
                    </a:srgbClr>
                  </a:outerShdw>
                </a:effectLst>
                <a:cs typeface="Calibri" panose="020F0502020204030204" pitchFamily="34" charset="0"/>
              </a:rPr>
              <a:t> que </a:t>
            </a:r>
            <a:r>
              <a:rPr lang="en-US" sz="2600" dirty="0" err="1">
                <a:effectLst>
                  <a:outerShdw blurRad="38100" dist="38100" dir="2700000" algn="tl">
                    <a:srgbClr val="000000">
                      <a:alpha val="43137"/>
                    </a:srgbClr>
                  </a:outerShdw>
                </a:effectLst>
                <a:cs typeface="Calibri" panose="020F0502020204030204" pitchFamily="34" charset="0"/>
              </a:rPr>
              <a:t>éste</a:t>
            </a:r>
            <a:r>
              <a:rPr lang="en-US" sz="2600" dirty="0">
                <a:effectLst>
                  <a:outerShdw blurRad="38100" dist="38100" dir="2700000" algn="tl">
                    <a:srgbClr val="000000">
                      <a:alpha val="43137"/>
                    </a:srgbClr>
                  </a:outerShdw>
                </a:effectLst>
                <a:cs typeface="Calibri" panose="020F0502020204030204" pitchFamily="34" charset="0"/>
              </a:rPr>
              <a:t> </a:t>
            </a:r>
            <a:r>
              <a:rPr lang="en-US" sz="2600" dirty="0" err="1">
                <a:effectLst>
                  <a:outerShdw blurRad="38100" dist="38100" dir="2700000" algn="tl">
                    <a:srgbClr val="000000">
                      <a:alpha val="43137"/>
                    </a:srgbClr>
                  </a:outerShdw>
                </a:effectLst>
                <a:cs typeface="Calibri" panose="020F0502020204030204" pitchFamily="34" charset="0"/>
              </a:rPr>
              <a:t>libro</a:t>
            </a:r>
            <a:r>
              <a:rPr lang="en-US" sz="2600" dirty="0">
                <a:effectLst>
                  <a:outerShdw blurRad="38100" dist="38100" dir="2700000" algn="tl">
                    <a:srgbClr val="000000">
                      <a:alpha val="43137"/>
                    </a:srgbClr>
                  </a:outerShdw>
                </a:effectLst>
                <a:cs typeface="Calibri" panose="020F0502020204030204" pitchFamily="34" charset="0"/>
              </a:rPr>
              <a:t> sea </a:t>
            </a:r>
            <a:r>
              <a:rPr lang="en-US" sz="2600" dirty="0" err="1">
                <a:effectLst>
                  <a:outerShdw blurRad="38100" dist="38100" dir="2700000" algn="tl">
                    <a:srgbClr val="000000">
                      <a:alpha val="43137"/>
                    </a:srgbClr>
                  </a:outerShdw>
                </a:effectLst>
                <a:cs typeface="Calibri" panose="020F0502020204030204" pitchFamily="34" charset="0"/>
              </a:rPr>
              <a:t>diferente</a:t>
            </a:r>
            <a:r>
              <a:rPr lang="en-US" sz="2600" dirty="0">
                <a:effectLst>
                  <a:outerShdw blurRad="38100" dist="38100" dir="2700000" algn="tl">
                    <a:srgbClr val="000000">
                      <a:alpha val="43137"/>
                    </a:srgbClr>
                  </a:outerShdw>
                </a:effectLst>
                <a:cs typeface="Calibri" panose="020F0502020204030204" pitchFamily="34" charset="0"/>
              </a:rPr>
              <a:t>? – </a:t>
            </a:r>
            <a:r>
              <a:rPr lang="en-US" sz="2600" b="1" u="sng" kern="1200" dirty="0">
                <a:solidFill>
                  <a:srgbClr val="FFFFCC"/>
                </a:solidFill>
                <a:effectLst>
                  <a:outerShdw blurRad="38100" dist="38100" dir="2700000" algn="tl">
                    <a:srgbClr val="000000">
                      <a:alpha val="43137"/>
                    </a:srgbClr>
                  </a:outerShdw>
                </a:effectLst>
                <a:cs typeface="Calibri" panose="020F0502020204030204" pitchFamily="34" charset="0"/>
              </a:rPr>
              <a:t>Personal e informal</a:t>
            </a:r>
          </a:p>
        </p:txBody>
      </p:sp>
      <p:pic>
        <p:nvPicPr>
          <p:cNvPr id="5" name="Picture 4">
            <a:extLst>
              <a:ext uri="{FF2B5EF4-FFF2-40B4-BE49-F238E27FC236}">
                <a16:creationId xmlns:a16="http://schemas.microsoft.com/office/drawing/2014/main" id="{5F01F83A-520B-4630-86B2-6D951F431C6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001000" y="76200"/>
            <a:ext cx="1039195" cy="914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71898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ECE4B-BCDE-51E7-0F4E-4B88DFF16952}"/>
              </a:ext>
            </a:extLst>
          </p:cNvPr>
          <p:cNvPicPr>
            <a:picLocks noChangeAspect="1"/>
          </p:cNvPicPr>
          <p:nvPr/>
        </p:nvPicPr>
        <p:blipFill>
          <a:blip r:embed="rId2"/>
          <a:stretch>
            <a:fillRect/>
          </a:stretch>
        </p:blipFill>
        <p:spPr>
          <a:xfrm>
            <a:off x="0" y="17584"/>
            <a:ext cx="9144000" cy="6822831"/>
          </a:xfrm>
          <a:prstGeom prst="rect">
            <a:avLst/>
          </a:prstGeom>
        </p:spPr>
      </p:pic>
    </p:spTree>
    <p:extLst>
      <p:ext uri="{BB962C8B-B14F-4D97-AF65-F5344CB8AC3E}">
        <p14:creationId xmlns:p14="http://schemas.microsoft.com/office/powerpoint/2010/main" val="85607339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76B3C233-4E22-45AB-9A9F-CA800EB049D0}"/>
              </a:ext>
            </a:extLst>
          </p:cNvPr>
          <p:cNvSpPr>
            <a:spLocks noGrp="1"/>
          </p:cNvSpPr>
          <p:nvPr>
            <p:ph type="title"/>
          </p:nvPr>
        </p:nvSpPr>
        <p:spPr>
          <a:xfrm>
            <a:off x="685800" y="228600"/>
            <a:ext cx="7772400" cy="914400"/>
          </a:xfrm>
        </p:spPr>
        <p:txBody>
          <a:bodyPr/>
          <a:lstStyle/>
          <a:p>
            <a:pPr algn="ctr"/>
            <a:r>
              <a:rPr lang="en-US" altLang="en-US" sz="3600" dirty="0" err="1">
                <a:effectLst>
                  <a:outerShdw blurRad="38100" dist="38100" dir="2700000" algn="tl">
                    <a:srgbClr val="000000">
                      <a:alpha val="43137"/>
                    </a:srgbClr>
                  </a:outerShdw>
                </a:effectLst>
              </a:rPr>
              <a:t>Catecismo</a:t>
            </a:r>
            <a:r>
              <a:rPr lang="en-US" altLang="en-US" sz="3600" dirty="0">
                <a:effectLst>
                  <a:outerShdw blurRad="38100" dist="38100" dir="2700000" algn="tl">
                    <a:srgbClr val="000000">
                      <a:alpha val="43137"/>
                    </a:srgbClr>
                  </a:outerShdw>
                </a:effectLst>
              </a:rPr>
              <a:t> Menor de Westminster</a:t>
            </a:r>
          </a:p>
        </p:txBody>
      </p:sp>
      <p:sp>
        <p:nvSpPr>
          <p:cNvPr id="3" name="Content Placeholder 2">
            <a:extLst>
              <a:ext uri="{FF2B5EF4-FFF2-40B4-BE49-F238E27FC236}">
                <a16:creationId xmlns:a16="http://schemas.microsoft.com/office/drawing/2014/main" id="{363DB136-3DF0-4AD0-80BA-5CB602A0C410}"/>
              </a:ext>
            </a:extLst>
          </p:cNvPr>
          <p:cNvSpPr>
            <a:spLocks noGrp="1"/>
          </p:cNvSpPr>
          <p:nvPr>
            <p:ph idx="1"/>
          </p:nvPr>
        </p:nvSpPr>
        <p:spPr>
          <a:xfrm>
            <a:off x="2842235" y="1887538"/>
            <a:ext cx="6046788" cy="3141662"/>
          </a:xfrm>
        </p:spPr>
        <p:txBody>
          <a:bodyPr/>
          <a:lstStyle/>
          <a:p>
            <a:pPr algn="just">
              <a:spcBef>
                <a:spcPts val="0"/>
              </a:spcBef>
              <a:spcAft>
                <a:spcPts val="4800"/>
              </a:spcAft>
              <a:buFont typeface="Wingdings" panose="05000000000000000000" pitchFamily="2" charset="2"/>
              <a:buNone/>
              <a:defRPr/>
            </a:pPr>
            <a:r>
              <a:rPr lang="en-US" dirty="0"/>
              <a:t>Q. 1. </a:t>
            </a:r>
            <a:r>
              <a:rPr lang="es-ES" dirty="0"/>
              <a:t>Cuál es la principal finalidad del hombre</a:t>
            </a:r>
            <a:r>
              <a:rPr lang="en-US" dirty="0"/>
              <a:t>?</a:t>
            </a:r>
          </a:p>
          <a:p>
            <a:pPr algn="just">
              <a:spcBef>
                <a:spcPts val="0"/>
              </a:spcBef>
              <a:spcAft>
                <a:spcPts val="4800"/>
              </a:spcAft>
              <a:buFont typeface="Wingdings" panose="05000000000000000000" pitchFamily="2" charset="2"/>
              <a:buNone/>
              <a:defRPr/>
            </a:pPr>
            <a:r>
              <a:rPr lang="en-US" dirty="0"/>
              <a:t>A. </a:t>
            </a:r>
            <a:r>
              <a:rPr lang="es-ES" dirty="0"/>
              <a:t>El fin principal del hombre es glorificar a Dios y disfrutarlo para siempre</a:t>
            </a:r>
            <a:r>
              <a:rPr lang="en-US" dirty="0"/>
              <a:t>.</a:t>
            </a:r>
          </a:p>
        </p:txBody>
      </p:sp>
      <p:pic>
        <p:nvPicPr>
          <p:cNvPr id="2" name="Picture 1">
            <a:extLst>
              <a:ext uri="{FF2B5EF4-FFF2-40B4-BE49-F238E27FC236}">
                <a16:creationId xmlns:a16="http://schemas.microsoft.com/office/drawing/2014/main" id="{A1A188FD-830D-4744-9855-C49493E644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6700" y="1828800"/>
            <a:ext cx="2400300" cy="3200400"/>
          </a:xfrm>
          <a:prstGeom prst="rect">
            <a:avLst/>
          </a:prstGeo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n-US" sz="3600" kern="1200" dirty="0">
                <a:solidFill>
                  <a:srgbClr val="00FFFF"/>
                </a:solidFill>
                <a:effectLst>
                  <a:outerShdw blurRad="38100" dist="38100" dir="2700000" algn="tl">
                    <a:srgbClr val="000000">
                      <a:alpha val="43137"/>
                    </a:srgbClr>
                  </a:outerShdw>
                </a:effectLst>
              </a:rPr>
              <a:t>Conclusion</a:t>
            </a:r>
            <a:br>
              <a:rPr lang="en-US" sz="4000" kern="1200" dirty="0">
                <a:solidFill>
                  <a:srgbClr val="00FFFF"/>
                </a:solidFill>
                <a:effectLst>
                  <a:outerShdw blurRad="38100" dist="38100" dir="2700000" algn="tl">
                    <a:srgbClr val="000000">
                      <a:alpha val="43137"/>
                    </a:srgbClr>
                  </a:outerShdw>
                </a:effectLst>
              </a:rPr>
            </a:br>
            <a:r>
              <a:rPr lang="en-US" sz="2800" kern="1200" dirty="0">
                <a:solidFill>
                  <a:schemeClr val="tx1"/>
                </a:solidFill>
                <a:effectLst>
                  <a:outerShdw blurRad="38100" dist="38100" dir="2700000" algn="tl">
                    <a:srgbClr val="000000">
                      <a:alpha val="43137"/>
                    </a:srgbClr>
                  </a:outerShdw>
                </a:effectLst>
                <a:ea typeface="+mn-ea"/>
                <a:cs typeface="+mn-cs"/>
              </a:rPr>
              <a:t>(Fil. 4:20–23)</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1181100" y="1828801"/>
            <a:ext cx="6781800" cy="2362199"/>
          </a:xfrm>
        </p:spPr>
        <p:txBody>
          <a:bodyPr/>
          <a:lstStyle/>
          <a:p>
            <a:pPr marL="571500" indent="-571500" algn="just" eaLnBrk="1" hangingPunct="1">
              <a:spcBef>
                <a:spcPts val="0"/>
              </a:spcBef>
              <a:spcAft>
                <a:spcPts val="2400"/>
              </a:spcAft>
              <a:buSzPct val="100000"/>
              <a:buFont typeface="+mj-lt"/>
              <a:buAutoNum type="romanUcPeriod"/>
              <a:defRPr/>
            </a:pPr>
            <a:r>
              <a:rPr lang="en-US" dirty="0" err="1">
                <a:effectLst>
                  <a:outerShdw blurRad="38100" dist="38100" dir="2700000" algn="tl">
                    <a:srgbClr val="000000">
                      <a:alpha val="43137"/>
                    </a:srgbClr>
                  </a:outerShdw>
                </a:effectLst>
              </a:rPr>
              <a:t>Doxología</a:t>
            </a:r>
            <a:r>
              <a:rPr lang="en-US" dirty="0">
                <a:effectLst>
                  <a:outerShdw blurRad="38100" dist="38100" dir="2700000" algn="tl">
                    <a:srgbClr val="000000">
                      <a:alpha val="43137"/>
                    </a:srgbClr>
                  </a:outerShdw>
                </a:effectLst>
              </a:rPr>
              <a:t> (Fil. 4:20)</a:t>
            </a:r>
          </a:p>
          <a:p>
            <a:pPr marL="571500" indent="-571500" algn="just" eaLnBrk="1" hangingPunct="1">
              <a:spcBef>
                <a:spcPts val="0"/>
              </a:spcBef>
              <a:spcAft>
                <a:spcPts val="2400"/>
              </a:spcAft>
              <a:buSzPct val="100000"/>
              <a:buFont typeface="+mj-lt"/>
              <a:buAutoNum type="romanUcPeriod"/>
              <a:defRPr/>
            </a:pPr>
            <a:r>
              <a:rPr lang="en-US" b="1" u="sng" dirty="0" err="1">
                <a:solidFill>
                  <a:srgbClr val="FFFFCC"/>
                </a:solidFill>
                <a:effectLst>
                  <a:outerShdw blurRad="38100" dist="38100" dir="2700000" algn="tl">
                    <a:srgbClr val="000000">
                      <a:alpha val="43137"/>
                    </a:srgbClr>
                  </a:outerShdw>
                </a:effectLst>
              </a:rPr>
              <a:t>Saludos</a:t>
            </a:r>
            <a:r>
              <a:rPr lang="en-US" b="1" u="sng" dirty="0">
                <a:solidFill>
                  <a:srgbClr val="FFFFCC"/>
                </a:solidFill>
                <a:effectLst>
                  <a:outerShdw blurRad="38100" dist="38100" dir="2700000" algn="tl">
                    <a:srgbClr val="000000">
                      <a:alpha val="43137"/>
                    </a:srgbClr>
                  </a:outerShdw>
                </a:effectLst>
              </a:rPr>
              <a:t> (Fil. 4:21-22)</a:t>
            </a:r>
          </a:p>
          <a:p>
            <a:pPr marL="571500" indent="-571500" algn="just" eaLnBrk="1" hangingPunct="1">
              <a:spcBef>
                <a:spcPts val="0"/>
              </a:spcBef>
              <a:spcAft>
                <a:spcPts val="2400"/>
              </a:spcAft>
              <a:buSzPct val="100000"/>
              <a:buFont typeface="+mj-lt"/>
              <a:buAutoNum type="romanUcPeriod"/>
              <a:defRPr/>
            </a:pPr>
            <a:r>
              <a:rPr lang="en-US" dirty="0" err="1">
                <a:effectLst>
                  <a:outerShdw blurRad="38100" dist="38100" dir="2700000" algn="tl">
                    <a:srgbClr val="000000">
                      <a:alpha val="43137"/>
                    </a:srgbClr>
                  </a:outerShdw>
                </a:effectLst>
              </a:rPr>
              <a:t>Bendición</a:t>
            </a:r>
            <a:r>
              <a:rPr lang="en-US" dirty="0">
                <a:effectLst>
                  <a:outerShdw blurRad="38100" dist="38100" dir="2700000" algn="tl">
                    <a:srgbClr val="000000">
                      <a:alpha val="43137"/>
                    </a:srgbClr>
                  </a:outerShdw>
                </a:effectLst>
              </a:rPr>
              <a:t> (Fil. 4:23)</a:t>
            </a:r>
          </a:p>
        </p:txBody>
      </p:sp>
      <p:pic>
        <p:nvPicPr>
          <p:cNvPr id="5" name="Picture 2" descr="The Peace Of God Will Guard You – TBQ">
            <a:extLst>
              <a:ext uri="{FF2B5EF4-FFF2-40B4-BE49-F238E27FC236}">
                <a16:creationId xmlns:a16="http://schemas.microsoft.com/office/drawing/2014/main" id="{AB15E5F9-C2A3-4D63-B814-E580FE2D22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0" y="4267200"/>
            <a:ext cx="3048000" cy="2286000"/>
          </a:xfrm>
          <a:prstGeom prst="round2Diag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43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4308872"/>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err="1">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Filipenses</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4:20-23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nuestro Dios y Padre sea la gloria por los siglos de los siglos. Amén. 21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Saluden a todos los santos en Cristo Jesús. Los hermanos que están conmigo los saludan. 22 Todos los santos los saludan, y mayormente los que pertenecen a la casa del César</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23 La gracia de nuestro Señor Jesucristo sea con el espíritu de ustedes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0058894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4308872"/>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err="1">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Filipenses</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4:20-23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nuestro Dios y Padre sea la gloria por los siglos de los siglos. Amén. 21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Saluden a todos los santos en Cristo Jesús</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Los hermanos que están conmigo los saludan. 22 Todos los santos los saludan, y mayormente los que pertenecen a la casa del César. 23 La gracia de nuestro Señor Jesucristo sea con el espíritu de ustedes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3523446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1D33F-C530-41CC-9B2A-0811FDEE6E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567" y="137160"/>
            <a:ext cx="89568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1170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DD2086-0F0B-472E-B9E9-1906AE0691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03" y="137160"/>
            <a:ext cx="893499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7491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4308872"/>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err="1">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Filipenses</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4:20-23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nuestro Dios y Padre sea la gloria por los siglos de los siglos. Amén. 21 Saluden a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todos los santos</a:t>
            </a:r>
            <a:r>
              <a:rPr lang="es-E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Cristo Jesús. Los hermanos que están conmigo los saludan. 22 Todos los santos los saludan, y mayormente los que pertenecen a la casa del César. 23 La gracia de nuestro Señor Jesucristo sea con el espíritu de ustedes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8660746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4308872"/>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err="1">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Filipenses</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4:20-23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nuestro Dios y Padre sea la gloria por los siglos de los siglos. Amén. 21 Saluden a todos los santos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Cristo Jesús</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Los hermanos que están conmigo los saludan. 22 Todos los santos los saludan, y mayormente los que pertenecen a la casa del César. 23 La gracia de nuestro Señor Jesucristo sea con el espíritu de ustedes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8376166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4308872"/>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err="1">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Filipenses</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4:20-23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nuestro Dios y Padre sea la gloria por los siglos de los siglos. Amén. 21 Saluden a todos los santos en Cristo Jesús. Los hermanos que están conmigo los saludan. 22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Todos los santos los saludan, y mayormente los que pertenecen a la casa del César</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23 La gracia de nuestro Señor Jesucristo sea con el espíritu de ustedes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8654000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76200" y="1325880"/>
            <a:ext cx="8991600" cy="4800283"/>
          </a:xfrm>
        </p:spPr>
        <p:txBody>
          <a:bodyPr/>
          <a:lstStyle/>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1 – </a:t>
            </a:r>
            <a:r>
              <a:rPr lang="es-ES" sz="3400" dirty="0">
                <a:effectLst>
                  <a:outerShdw blurRad="38100" dist="38100" dir="2700000" algn="tl">
                    <a:srgbClr val="000000">
                      <a:alpha val="43137"/>
                    </a:srgbClr>
                  </a:outerShdw>
                </a:effectLst>
              </a:rPr>
              <a:t>Dios puede usar circunstancias negativas para producir resultados positivos</a:t>
            </a:r>
            <a:endParaRPr lang="en-US" sz="3400" dirty="0">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2</a:t>
            </a:r>
            <a:r>
              <a:rPr lang="en-US" sz="3400" b="1" dirty="0"/>
              <a:t> </a:t>
            </a:r>
            <a:r>
              <a:rPr lang="en-US" sz="3400" dirty="0"/>
              <a:t>–</a:t>
            </a:r>
            <a:r>
              <a:rPr lang="en-US" sz="3400" b="1" dirty="0"/>
              <a:t> </a:t>
            </a:r>
            <a:r>
              <a:rPr lang="es-ES" sz="3400" dirty="0">
                <a:effectLst>
                  <a:outerShdw blurRad="38100" dist="38100" dir="2700000" algn="tl">
                    <a:srgbClr val="000000">
                      <a:alpha val="43137"/>
                    </a:srgbClr>
                  </a:outerShdw>
                </a:effectLst>
              </a:rPr>
              <a:t>El ejemplo de servicio de Cristo</a:t>
            </a:r>
            <a:endParaRPr lang="en-US" sz="3400" dirty="0">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3</a:t>
            </a:r>
            <a:r>
              <a:rPr lang="en-US" sz="3400" b="1" dirty="0"/>
              <a:t> </a:t>
            </a:r>
            <a:r>
              <a:rPr lang="en-US" sz="3400" dirty="0"/>
              <a:t>–</a:t>
            </a:r>
            <a:r>
              <a:rPr lang="en-US" sz="3400" b="1" dirty="0"/>
              <a:t> </a:t>
            </a:r>
            <a:r>
              <a:rPr lang="en-US" sz="3400" dirty="0" err="1">
                <a:effectLst>
                  <a:outerShdw blurRad="38100" dist="38100" dir="2700000" algn="tl">
                    <a:srgbClr val="000000">
                      <a:alpha val="43137"/>
                    </a:srgbClr>
                  </a:outerShdw>
                </a:effectLst>
              </a:rPr>
              <a:t>Evitar</a:t>
            </a:r>
            <a:r>
              <a:rPr lang="en-US" sz="3400" dirty="0">
                <a:effectLst>
                  <a:outerShdw blurRad="38100" dist="38100" dir="2700000" algn="tl">
                    <a:srgbClr val="000000">
                      <a:alpha val="43137"/>
                    </a:srgbClr>
                  </a:outerShdw>
                </a:effectLst>
              </a:rPr>
              <a:t> </a:t>
            </a:r>
            <a:r>
              <a:rPr lang="en-US" sz="3400" dirty="0" err="1">
                <a:effectLst>
                  <a:outerShdw blurRad="38100" dist="38100" dir="2700000" algn="tl">
                    <a:srgbClr val="000000">
                      <a:alpha val="43137"/>
                    </a:srgbClr>
                  </a:outerShdw>
                </a:effectLst>
              </a:rPr>
              <a:t>el</a:t>
            </a:r>
            <a:r>
              <a:rPr lang="en-US" sz="3400" dirty="0">
                <a:effectLst>
                  <a:outerShdw blurRad="38100" dist="38100" dir="2700000" algn="tl">
                    <a:srgbClr val="000000">
                      <a:alpha val="43137"/>
                    </a:srgbClr>
                  </a:outerShdw>
                </a:effectLst>
              </a:rPr>
              <a:t> </a:t>
            </a:r>
            <a:r>
              <a:rPr lang="en-US" sz="3400" dirty="0" err="1">
                <a:effectLst>
                  <a:outerShdw blurRad="38100" dist="38100" dir="2700000" algn="tl">
                    <a:srgbClr val="000000">
                      <a:alpha val="43137"/>
                    </a:srgbClr>
                  </a:outerShdw>
                </a:effectLst>
              </a:rPr>
              <a:t>legalismo</a:t>
            </a:r>
            <a:endParaRPr lang="en-US" sz="3400" dirty="0">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4</a:t>
            </a:r>
            <a:r>
              <a:rPr lang="en-US" sz="3400" b="1" dirty="0"/>
              <a:t> </a:t>
            </a:r>
            <a:r>
              <a:rPr lang="en-US" sz="3400" dirty="0"/>
              <a:t>–</a:t>
            </a:r>
            <a:r>
              <a:rPr lang="en-US" sz="3400" b="1" dirty="0"/>
              <a:t> </a:t>
            </a:r>
            <a:r>
              <a:rPr lang="es-ES" sz="3400" dirty="0">
                <a:effectLst>
                  <a:outerShdw blurRad="38100" dist="38100" dir="2700000" algn="tl">
                    <a:srgbClr val="000000">
                      <a:alpha val="43137"/>
                    </a:srgbClr>
                  </a:outerShdw>
                </a:effectLst>
              </a:rPr>
              <a:t>Confianza en los recursos divinos para la vida diaria</a:t>
            </a:r>
            <a:endParaRPr lang="en-US" sz="3400" dirty="0">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7A13AEF8-32BB-446E-A9B4-B125447593BF}"/>
              </a:ext>
            </a:extLst>
          </p:cNvPr>
          <p:cNvSpPr txBox="1">
            <a:spLocks noChangeArrowheads="1"/>
          </p:cNvSpPr>
          <p:nvPr/>
        </p:nvSpPr>
        <p:spPr bwMode="auto">
          <a:xfrm>
            <a:off x="685800" y="2286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dirty="0" err="1">
                <a:solidFill>
                  <a:srgbClr val="00FFFF"/>
                </a:solidFill>
                <a:effectLst>
                  <a:outerShdw blurRad="38100" dist="38100" dir="2700000" algn="tl">
                    <a:srgbClr val="000000">
                      <a:alpha val="43137"/>
                    </a:srgbClr>
                  </a:outerShdw>
                </a:effectLst>
              </a:rPr>
              <a:t>Esquema</a:t>
            </a:r>
            <a:endParaRPr lang="en-US" altLang="en-US" sz="4000" kern="1200" dirty="0">
              <a:solidFill>
                <a:srgbClr val="00FFFF"/>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FE9913A4-B246-427F-812D-1B127A0C9B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1592826" cy="1097280"/>
          </a:xfrm>
          <a:prstGeom prst="rect">
            <a:avLst/>
          </a:prstGeom>
        </p:spPr>
      </p:pic>
    </p:spTree>
    <p:extLst>
      <p:ext uri="{BB962C8B-B14F-4D97-AF65-F5344CB8AC3E}">
        <p14:creationId xmlns:p14="http://schemas.microsoft.com/office/powerpoint/2010/main" val="835506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D1A8AF-5284-4918-A98E-4754BED65D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656" y="137160"/>
            <a:ext cx="88766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12890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DD2086-0F0B-472E-B9E9-1906AE0691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03" y="137160"/>
            <a:ext cx="893499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6279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4308872"/>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err="1">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Filipenses</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4:20-23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nuestro Dios y Padre sea la gloria por los siglos de los siglos. Amén. 21 Saluden a todos los santos en Cristo Jesús. Los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hermanos</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que están conmigo los saludan. 22 Todos los santos los saludan, y mayormente los que pertenecen a la casa del César. 23 La gracia de nuestro Señor Jesucristo sea con el espíritu de ustedes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4925659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4308872"/>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err="1">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Filipenses</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4:20-23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nuestro Dios y Padre sea la gloria por los siglos de los siglos. Amén. 21 Saluden a todos los santos en Cristo Jesús. Los hermanos que están conmigo los saludan. 22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Todos los santos</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los saludan, y mayormente los que pertenecen a la casa del César. 23 La gracia de nuestro Señor Jesucristo sea con el espíritu de ustedes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8585501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4308872"/>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err="1">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Filipenses</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4:20-23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nuestro Dios y Padre sea la gloria por los siglos de los siglos. Amén. 21 Saluden a todos los santos en Cristo Jesús. Los hermanos que están conmigo los saludan. 22 Todos los santos los saludan, y mayormente los que pertenecen a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 casa del César</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23 La gracia de nuestro Señor Jesucristo sea con el espíritu de ustedes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1818765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n-US" sz="3600" kern="1200" dirty="0">
                <a:solidFill>
                  <a:srgbClr val="00FFFF"/>
                </a:solidFill>
                <a:effectLst>
                  <a:outerShdw blurRad="38100" dist="38100" dir="2700000" algn="tl">
                    <a:srgbClr val="000000">
                      <a:alpha val="43137"/>
                    </a:srgbClr>
                  </a:outerShdw>
                </a:effectLst>
              </a:rPr>
              <a:t>Conclusion</a:t>
            </a:r>
            <a:br>
              <a:rPr lang="en-US" sz="4000" kern="1200" dirty="0">
                <a:solidFill>
                  <a:srgbClr val="00FFFF"/>
                </a:solidFill>
                <a:effectLst>
                  <a:outerShdw blurRad="38100" dist="38100" dir="2700000" algn="tl">
                    <a:srgbClr val="000000">
                      <a:alpha val="43137"/>
                    </a:srgbClr>
                  </a:outerShdw>
                </a:effectLst>
              </a:rPr>
            </a:br>
            <a:r>
              <a:rPr lang="en-US" sz="2800" kern="1200" dirty="0">
                <a:solidFill>
                  <a:schemeClr val="tx1"/>
                </a:solidFill>
                <a:effectLst>
                  <a:outerShdw blurRad="38100" dist="38100" dir="2700000" algn="tl">
                    <a:srgbClr val="000000">
                      <a:alpha val="43137"/>
                    </a:srgbClr>
                  </a:outerShdw>
                </a:effectLst>
                <a:ea typeface="+mn-ea"/>
                <a:cs typeface="+mn-cs"/>
              </a:rPr>
              <a:t>(Fil. 4:20–23)</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1181100" y="1828801"/>
            <a:ext cx="6781800" cy="2362199"/>
          </a:xfrm>
        </p:spPr>
        <p:txBody>
          <a:bodyPr/>
          <a:lstStyle/>
          <a:p>
            <a:pPr marL="571500" indent="-571500" algn="just" eaLnBrk="1" hangingPunct="1">
              <a:spcBef>
                <a:spcPts val="0"/>
              </a:spcBef>
              <a:spcAft>
                <a:spcPts val="2400"/>
              </a:spcAft>
              <a:buSzPct val="100000"/>
              <a:buFont typeface="+mj-lt"/>
              <a:buAutoNum type="romanUcPeriod"/>
              <a:defRPr/>
            </a:pPr>
            <a:r>
              <a:rPr lang="en-US" dirty="0" err="1">
                <a:effectLst>
                  <a:outerShdw blurRad="38100" dist="38100" dir="2700000" algn="tl">
                    <a:srgbClr val="000000">
                      <a:alpha val="43137"/>
                    </a:srgbClr>
                  </a:outerShdw>
                </a:effectLst>
              </a:rPr>
              <a:t>Doxología</a:t>
            </a:r>
            <a:r>
              <a:rPr lang="en-US" dirty="0">
                <a:effectLst>
                  <a:outerShdw blurRad="38100" dist="38100" dir="2700000" algn="tl">
                    <a:srgbClr val="000000">
                      <a:alpha val="43137"/>
                    </a:srgbClr>
                  </a:outerShdw>
                </a:effectLst>
              </a:rPr>
              <a:t> (Fil. 4:20)</a:t>
            </a:r>
          </a:p>
          <a:p>
            <a:pPr marL="571500" indent="-571500" algn="just" eaLnBrk="1" hangingPunct="1">
              <a:spcBef>
                <a:spcPts val="0"/>
              </a:spcBef>
              <a:spcAft>
                <a:spcPts val="2400"/>
              </a:spcAft>
              <a:buSzPct val="100000"/>
              <a:buFont typeface="+mj-lt"/>
              <a:buAutoNum type="romanUcPeriod"/>
              <a:defRPr/>
            </a:pPr>
            <a:r>
              <a:rPr lang="en-US" dirty="0" err="1">
                <a:effectLst>
                  <a:outerShdw blurRad="38100" dist="38100" dir="2700000" algn="tl">
                    <a:srgbClr val="000000">
                      <a:alpha val="43137"/>
                    </a:srgbClr>
                  </a:outerShdw>
                </a:effectLst>
              </a:rPr>
              <a:t>Saludos</a:t>
            </a:r>
            <a:r>
              <a:rPr lang="en-US" dirty="0">
                <a:effectLst>
                  <a:outerShdw blurRad="38100" dist="38100" dir="2700000" algn="tl">
                    <a:srgbClr val="000000">
                      <a:alpha val="43137"/>
                    </a:srgbClr>
                  </a:outerShdw>
                </a:effectLst>
              </a:rPr>
              <a:t> (Fil. 4:21-22)</a:t>
            </a:r>
          </a:p>
          <a:p>
            <a:pPr marL="571500" indent="-571500" algn="just" eaLnBrk="1" hangingPunct="1">
              <a:spcBef>
                <a:spcPts val="0"/>
              </a:spcBef>
              <a:spcAft>
                <a:spcPts val="2400"/>
              </a:spcAft>
              <a:buSzPct val="100000"/>
              <a:buFont typeface="+mj-lt"/>
              <a:buAutoNum type="romanUcPeriod"/>
              <a:defRPr/>
            </a:pPr>
            <a:r>
              <a:rPr lang="en-US" b="1" u="sng" dirty="0" err="1">
                <a:solidFill>
                  <a:srgbClr val="FFFFCC"/>
                </a:solidFill>
                <a:effectLst>
                  <a:outerShdw blurRad="38100" dist="38100" dir="2700000" algn="tl">
                    <a:srgbClr val="000000">
                      <a:alpha val="43137"/>
                    </a:srgbClr>
                  </a:outerShdw>
                </a:effectLst>
              </a:rPr>
              <a:t>Bendición</a:t>
            </a:r>
            <a:r>
              <a:rPr lang="en-US" b="1" u="sng" dirty="0">
                <a:solidFill>
                  <a:srgbClr val="FFFFCC"/>
                </a:solidFill>
                <a:effectLst>
                  <a:outerShdw blurRad="38100" dist="38100" dir="2700000" algn="tl">
                    <a:srgbClr val="000000">
                      <a:alpha val="43137"/>
                    </a:srgbClr>
                  </a:outerShdw>
                </a:effectLst>
              </a:rPr>
              <a:t> (Fil. 4:23)</a:t>
            </a:r>
          </a:p>
        </p:txBody>
      </p:sp>
      <p:pic>
        <p:nvPicPr>
          <p:cNvPr id="5" name="Picture 2" descr="The Peace Of God Will Guard You – TBQ">
            <a:extLst>
              <a:ext uri="{FF2B5EF4-FFF2-40B4-BE49-F238E27FC236}">
                <a16:creationId xmlns:a16="http://schemas.microsoft.com/office/drawing/2014/main" id="{AB15E5F9-C2A3-4D63-B814-E580FE2D22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0" y="4267200"/>
            <a:ext cx="3048000" cy="2286000"/>
          </a:xfrm>
          <a:prstGeom prst="round2Diag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260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4308872"/>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err="1">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Filipenses</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4:20-23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nuestro Dios y Padre sea la gloria por los siglos de los siglos. Amén. 21 Saluden a todos los santos en Cristo Jesús. Los hermanos que están conmigo los saludan. 22 Todos los santos los saludan, y mayormente los que pertenecen a la casa del César. 23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 gracia de nuestro Señor Jesucristo sea con el espíritu de ustedes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9366617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4308872"/>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err="1">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Filipenses</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4:20-23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nuestro Dios y Padre sea la gloria por los siglos de los siglos. Amén. 21 Saluden a todos los santos en Cristo Jesús. Los hermanos que están conmigo los saludan. 22 Todos los santos los saludan, y mayormente los que pertenecen a la casa del César. 23 La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gracia [</a:t>
            </a:r>
            <a:r>
              <a:rPr lang="es-ES" sz="3200" b="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charis</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nuestro Señor Jesucristo sea con el espíritu de ustedes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1879097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76200" y="152400"/>
          <a:ext cx="8991600" cy="6553200"/>
        </p:xfrm>
        <a:graphic>
          <a:graphicData uri="http://schemas.openxmlformats.org/drawingml/2006/table">
            <a:tbl>
              <a:tblPr firstRow="1" bandRow="1">
                <a:tableStyleId>{073A0DAA-6AF3-43AB-8588-CEC1D06C72B9}</a:tableStyleId>
              </a:tblPr>
              <a:tblGrid>
                <a:gridCol w="2590800">
                  <a:extLst>
                    <a:ext uri="{9D8B030D-6E8A-4147-A177-3AD203B41FA5}">
                      <a16:colId xmlns:a16="http://schemas.microsoft.com/office/drawing/2014/main" val="4083022562"/>
                    </a:ext>
                  </a:extLst>
                </a:gridCol>
                <a:gridCol w="2209800">
                  <a:extLst>
                    <a:ext uri="{9D8B030D-6E8A-4147-A177-3AD203B41FA5}">
                      <a16:colId xmlns:a16="http://schemas.microsoft.com/office/drawing/2014/main" val="1397627422"/>
                    </a:ext>
                  </a:extLst>
                </a:gridCol>
                <a:gridCol w="2209800">
                  <a:extLst>
                    <a:ext uri="{9D8B030D-6E8A-4147-A177-3AD203B41FA5}">
                      <a16:colId xmlns:a16="http://schemas.microsoft.com/office/drawing/2014/main" val="3861418638"/>
                    </a:ext>
                  </a:extLst>
                </a:gridCol>
                <a:gridCol w="1981200">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Tres </a:t>
                      </a:r>
                      <a:r>
                        <a:rPr lang="en-US" altLang="en-US" sz="4000" b="0"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Tiempos</a:t>
                      </a:r>
                      <a:r>
                        <a:rPr lang="en-US" altLang="en-US" sz="40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la </a:t>
                      </a:r>
                      <a:r>
                        <a:rPr lang="en-US" altLang="en-US" sz="4000" b="0"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Salvación</a:t>
                      </a: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Fase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Justificación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6600"/>
                          </a:solidFill>
                          <a:effectLst/>
                          <a:latin typeface="Calibri" panose="020F0502020204030204" pitchFamily="34" charset="0"/>
                          <a:cs typeface="Calibri" panose="020F0502020204030204" pitchFamily="34" charset="0"/>
                        </a:rPr>
                        <a:t>Santificación</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Glorificación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err="1">
                          <a:ln>
                            <a:noFill/>
                          </a:ln>
                          <a:solidFill>
                            <a:schemeClr val="bg2"/>
                          </a:solidFill>
                          <a:effectLst/>
                          <a:latin typeface="Calibri" panose="020F0502020204030204" pitchFamily="34" charset="0"/>
                          <a:cs typeface="Calibri" panose="020F0502020204030204" pitchFamily="34" charset="0"/>
                        </a:rPr>
                        <a:t>Tiempo</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Pasado</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6600"/>
                          </a:solidFill>
                          <a:effectLst/>
                          <a:latin typeface="Calibri" panose="020F0502020204030204" pitchFamily="34" charset="0"/>
                          <a:cs typeface="Calibri" panose="020F0502020204030204" pitchFamily="34" charset="0"/>
                        </a:rPr>
                        <a:t>Presente</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Futuro</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Salvo de: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Penalidad</a:t>
                      </a: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del </a:t>
                      </a: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Pecado</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6600"/>
                          </a:solidFill>
                          <a:effectLst/>
                          <a:latin typeface="Calibri" panose="020F0502020204030204" pitchFamily="34" charset="0"/>
                          <a:cs typeface="Calibri" panose="020F0502020204030204" pitchFamily="34" charset="0"/>
                        </a:rPr>
                        <a:t>Poder</a:t>
                      </a: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 del </a:t>
                      </a:r>
                      <a:r>
                        <a:rPr kumimoji="0" lang="en-US" sz="2600" b="1" u="none" strike="noStrike" cap="none" normalizeH="0" baseline="0" dirty="0" err="1">
                          <a:ln>
                            <a:noFill/>
                          </a:ln>
                          <a:solidFill>
                            <a:srgbClr val="006600"/>
                          </a:solidFill>
                          <a:effectLst/>
                          <a:latin typeface="Calibri" panose="020F0502020204030204" pitchFamily="34" charset="0"/>
                          <a:cs typeface="Calibri" panose="020F0502020204030204" pitchFamily="34" charset="0"/>
                        </a:rPr>
                        <a:t>Pecado</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Presencia</a:t>
                      </a: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 del </a:t>
                      </a: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Pecado</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Sagrada </a:t>
                      </a:r>
                      <a:r>
                        <a:rPr kumimoji="0" lang="en-US" sz="2600" b="1" u="none" strike="noStrike" kern="1200" cap="none" normalizeH="0" baseline="0" dirty="0" err="1">
                          <a:ln>
                            <a:noFill/>
                          </a:ln>
                          <a:solidFill>
                            <a:schemeClr val="bg2"/>
                          </a:solidFill>
                          <a:effectLst/>
                          <a:latin typeface="Calibri" panose="020F0502020204030204" pitchFamily="34" charset="0"/>
                          <a:cs typeface="Calibri" panose="020F0502020204030204" pitchFamily="34" charset="0"/>
                        </a:rPr>
                        <a:t>Escritura</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Efe</a:t>
                      </a: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2:8-9;   Tito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Filip 2:12</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Naturaleza</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Individual</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rPr>
                        <a:t>Doble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Individual</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26783681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76200" y="152400"/>
          <a:ext cx="8991600" cy="6553200"/>
        </p:xfrm>
        <a:graphic>
          <a:graphicData uri="http://schemas.openxmlformats.org/drawingml/2006/table">
            <a:tbl>
              <a:tblPr firstRow="1" bandRow="1">
                <a:tableStyleId>{073A0DAA-6AF3-43AB-8588-CEC1D06C72B9}</a:tableStyleId>
              </a:tblPr>
              <a:tblGrid>
                <a:gridCol w="2590800">
                  <a:extLst>
                    <a:ext uri="{9D8B030D-6E8A-4147-A177-3AD203B41FA5}">
                      <a16:colId xmlns:a16="http://schemas.microsoft.com/office/drawing/2014/main" val="4083022562"/>
                    </a:ext>
                  </a:extLst>
                </a:gridCol>
                <a:gridCol w="2209800">
                  <a:extLst>
                    <a:ext uri="{9D8B030D-6E8A-4147-A177-3AD203B41FA5}">
                      <a16:colId xmlns:a16="http://schemas.microsoft.com/office/drawing/2014/main" val="1397627422"/>
                    </a:ext>
                  </a:extLst>
                </a:gridCol>
                <a:gridCol w="2209800">
                  <a:extLst>
                    <a:ext uri="{9D8B030D-6E8A-4147-A177-3AD203B41FA5}">
                      <a16:colId xmlns:a16="http://schemas.microsoft.com/office/drawing/2014/main" val="3861418638"/>
                    </a:ext>
                  </a:extLst>
                </a:gridCol>
                <a:gridCol w="1981200">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Tres </a:t>
                      </a:r>
                      <a:r>
                        <a:rPr lang="en-US" altLang="en-US" sz="4000" b="0"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Tiempos</a:t>
                      </a:r>
                      <a:r>
                        <a:rPr lang="en-US" altLang="en-US" sz="40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la </a:t>
                      </a:r>
                      <a:r>
                        <a:rPr lang="en-US" altLang="en-US" sz="4000" b="0"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Salvación</a:t>
                      </a: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Fase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Justificación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err="1">
                          <a:ln>
                            <a:noFill/>
                          </a:ln>
                          <a:solidFill>
                            <a:srgbClr val="006600"/>
                          </a:solidFill>
                          <a:effectLst/>
                          <a:latin typeface="Calibri" panose="020F0502020204030204" pitchFamily="34" charset="0"/>
                          <a:cs typeface="Calibri" panose="020F0502020204030204" pitchFamily="34" charset="0"/>
                        </a:rPr>
                        <a:t>Santificación</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Glorificación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err="1">
                          <a:ln>
                            <a:noFill/>
                          </a:ln>
                          <a:solidFill>
                            <a:schemeClr val="bg2"/>
                          </a:solidFill>
                          <a:effectLst/>
                          <a:latin typeface="Calibri" panose="020F0502020204030204" pitchFamily="34" charset="0"/>
                          <a:cs typeface="Calibri" panose="020F0502020204030204" pitchFamily="34" charset="0"/>
                        </a:rPr>
                        <a:t>Tiempo</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Pasado</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err="1">
                          <a:ln>
                            <a:noFill/>
                          </a:ln>
                          <a:solidFill>
                            <a:srgbClr val="006600"/>
                          </a:solidFill>
                          <a:effectLst/>
                          <a:latin typeface="Calibri" panose="020F0502020204030204" pitchFamily="34" charset="0"/>
                          <a:cs typeface="Calibri" panose="020F0502020204030204" pitchFamily="34" charset="0"/>
                        </a:rPr>
                        <a:t>Presente</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Futuro</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Salvo de: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Penalidad</a:t>
                      </a: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del </a:t>
                      </a: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Pecado</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err="1">
                          <a:ln>
                            <a:noFill/>
                          </a:ln>
                          <a:solidFill>
                            <a:srgbClr val="006600"/>
                          </a:solidFill>
                          <a:effectLst/>
                          <a:latin typeface="Calibri" panose="020F0502020204030204" pitchFamily="34" charset="0"/>
                          <a:cs typeface="Calibri" panose="020F0502020204030204" pitchFamily="34" charset="0"/>
                        </a:rPr>
                        <a:t>Poder</a:t>
                      </a: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 del </a:t>
                      </a:r>
                      <a:r>
                        <a:rPr kumimoji="0" lang="en-US" sz="2600" b="1" u="sng" strike="noStrike" cap="none" normalizeH="0" baseline="0" dirty="0" err="1">
                          <a:ln>
                            <a:noFill/>
                          </a:ln>
                          <a:solidFill>
                            <a:srgbClr val="006600"/>
                          </a:solidFill>
                          <a:effectLst/>
                          <a:latin typeface="Calibri" panose="020F0502020204030204" pitchFamily="34" charset="0"/>
                          <a:cs typeface="Calibri" panose="020F0502020204030204" pitchFamily="34" charset="0"/>
                        </a:rPr>
                        <a:t>Pecado</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Presencia</a:t>
                      </a: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 del </a:t>
                      </a:r>
                      <a:r>
                        <a:rPr kumimoji="0" lang="en-US" sz="2600" b="1" u="none" strike="noStrike" cap="none" normalizeH="0" baseline="0" dirty="0" err="1">
                          <a:ln>
                            <a:noFill/>
                          </a:ln>
                          <a:solidFill>
                            <a:srgbClr val="0000CC"/>
                          </a:solidFill>
                          <a:effectLst/>
                          <a:latin typeface="Calibri" panose="020F0502020204030204" pitchFamily="34" charset="0"/>
                          <a:cs typeface="Calibri" panose="020F0502020204030204" pitchFamily="34" charset="0"/>
                        </a:rPr>
                        <a:t>Pecado</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Sagrada </a:t>
                      </a:r>
                      <a:r>
                        <a:rPr kumimoji="0" lang="en-US" sz="2600" b="1" u="none" strike="noStrike" kern="1200" cap="none" normalizeH="0" baseline="0" dirty="0" err="1">
                          <a:ln>
                            <a:noFill/>
                          </a:ln>
                          <a:solidFill>
                            <a:schemeClr val="bg2"/>
                          </a:solidFill>
                          <a:effectLst/>
                          <a:latin typeface="Calibri" panose="020F0502020204030204" pitchFamily="34" charset="0"/>
                          <a:cs typeface="Calibri" panose="020F0502020204030204" pitchFamily="34" charset="0"/>
                        </a:rPr>
                        <a:t>Escritura</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Efe</a:t>
                      </a: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2:8-9;   Tito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Filip 2:12</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Naturaleza</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Individual</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rPr>
                        <a:t>Doble</a:t>
                      </a: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Individual</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2598781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76200" y="1325880"/>
            <a:ext cx="8991600" cy="4800283"/>
          </a:xfrm>
        </p:spPr>
        <p:txBody>
          <a:bodyPr/>
          <a:lstStyle/>
          <a:p>
            <a:pPr marL="457200" indent="-457200" algn="just" eaLnBrk="1" hangingPunct="1">
              <a:spcBef>
                <a:spcPts val="0"/>
              </a:spcBef>
              <a:spcAft>
                <a:spcPts val="2400"/>
              </a:spcAft>
              <a:defRPr/>
            </a:pPr>
            <a:r>
              <a:rPr lang="en-US" sz="3400" b="1" u="sng" dirty="0">
                <a:solidFill>
                  <a:srgbClr val="FFFFCC"/>
                </a:solidFill>
                <a:effectLst>
                  <a:outerShdw blurRad="38100" dist="38100" dir="2700000" algn="tl">
                    <a:srgbClr val="000000">
                      <a:alpha val="43137"/>
                    </a:srgbClr>
                  </a:outerShdw>
                </a:effectLst>
              </a:rPr>
              <a:t>Cap 1 – </a:t>
            </a:r>
            <a:r>
              <a:rPr lang="es-ES" sz="3400" b="1" u="sng" dirty="0">
                <a:solidFill>
                  <a:srgbClr val="FFFFCC"/>
                </a:solidFill>
                <a:effectLst>
                  <a:outerShdw blurRad="38100" dist="38100" dir="2700000" algn="tl">
                    <a:srgbClr val="000000">
                      <a:alpha val="43137"/>
                    </a:srgbClr>
                  </a:outerShdw>
                </a:effectLst>
              </a:rPr>
              <a:t>Dios puede usar circunstancias negativas para producir resultados positivos</a:t>
            </a:r>
            <a:endParaRPr lang="en-US" sz="3400" b="1" u="sng" dirty="0">
              <a:solidFill>
                <a:srgbClr val="FFFFCC"/>
              </a:solidFill>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2</a:t>
            </a:r>
            <a:r>
              <a:rPr lang="en-US" sz="3400" b="1" dirty="0"/>
              <a:t> </a:t>
            </a:r>
            <a:r>
              <a:rPr lang="en-US" sz="3400" dirty="0"/>
              <a:t>–</a:t>
            </a:r>
            <a:r>
              <a:rPr lang="en-US" sz="3400" b="1" dirty="0"/>
              <a:t> </a:t>
            </a:r>
            <a:r>
              <a:rPr lang="es-ES" sz="3400" dirty="0">
                <a:effectLst>
                  <a:outerShdw blurRad="38100" dist="38100" dir="2700000" algn="tl">
                    <a:srgbClr val="000000">
                      <a:alpha val="43137"/>
                    </a:srgbClr>
                  </a:outerShdw>
                </a:effectLst>
              </a:rPr>
              <a:t>El ejemplo de servicio de Cristo</a:t>
            </a:r>
            <a:endParaRPr lang="en-US" sz="3400" dirty="0">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3</a:t>
            </a:r>
            <a:r>
              <a:rPr lang="en-US" sz="3400" b="1" dirty="0"/>
              <a:t> </a:t>
            </a:r>
            <a:r>
              <a:rPr lang="en-US" sz="3400" dirty="0"/>
              <a:t>–</a:t>
            </a:r>
            <a:r>
              <a:rPr lang="en-US" sz="3400" b="1" dirty="0"/>
              <a:t> </a:t>
            </a:r>
            <a:r>
              <a:rPr lang="en-US" sz="3400" dirty="0" err="1">
                <a:effectLst>
                  <a:outerShdw blurRad="38100" dist="38100" dir="2700000" algn="tl">
                    <a:srgbClr val="000000">
                      <a:alpha val="43137"/>
                    </a:srgbClr>
                  </a:outerShdw>
                </a:effectLst>
              </a:rPr>
              <a:t>Evitar</a:t>
            </a:r>
            <a:r>
              <a:rPr lang="en-US" sz="3400" dirty="0">
                <a:effectLst>
                  <a:outerShdw blurRad="38100" dist="38100" dir="2700000" algn="tl">
                    <a:srgbClr val="000000">
                      <a:alpha val="43137"/>
                    </a:srgbClr>
                  </a:outerShdw>
                </a:effectLst>
              </a:rPr>
              <a:t> </a:t>
            </a:r>
            <a:r>
              <a:rPr lang="en-US" sz="3400" dirty="0" err="1">
                <a:effectLst>
                  <a:outerShdw blurRad="38100" dist="38100" dir="2700000" algn="tl">
                    <a:srgbClr val="000000">
                      <a:alpha val="43137"/>
                    </a:srgbClr>
                  </a:outerShdw>
                </a:effectLst>
              </a:rPr>
              <a:t>el</a:t>
            </a:r>
            <a:r>
              <a:rPr lang="en-US" sz="3400" dirty="0">
                <a:effectLst>
                  <a:outerShdw blurRad="38100" dist="38100" dir="2700000" algn="tl">
                    <a:srgbClr val="000000">
                      <a:alpha val="43137"/>
                    </a:srgbClr>
                  </a:outerShdw>
                </a:effectLst>
              </a:rPr>
              <a:t> </a:t>
            </a:r>
            <a:r>
              <a:rPr lang="en-US" sz="3400" dirty="0" err="1">
                <a:effectLst>
                  <a:outerShdw blurRad="38100" dist="38100" dir="2700000" algn="tl">
                    <a:srgbClr val="000000">
                      <a:alpha val="43137"/>
                    </a:srgbClr>
                  </a:outerShdw>
                </a:effectLst>
              </a:rPr>
              <a:t>legalismo</a:t>
            </a:r>
            <a:endParaRPr lang="en-US" sz="3400" dirty="0">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4</a:t>
            </a:r>
            <a:r>
              <a:rPr lang="en-US" sz="3400" b="1" dirty="0"/>
              <a:t> </a:t>
            </a:r>
            <a:r>
              <a:rPr lang="en-US" sz="3400" dirty="0"/>
              <a:t>–</a:t>
            </a:r>
            <a:r>
              <a:rPr lang="en-US" sz="3400" b="1" dirty="0"/>
              <a:t> </a:t>
            </a:r>
            <a:r>
              <a:rPr lang="es-ES" sz="3400" dirty="0">
                <a:effectLst>
                  <a:outerShdw blurRad="38100" dist="38100" dir="2700000" algn="tl">
                    <a:srgbClr val="000000">
                      <a:alpha val="43137"/>
                    </a:srgbClr>
                  </a:outerShdw>
                </a:effectLst>
              </a:rPr>
              <a:t>Confianza en los recursos divinos para la vida diaria</a:t>
            </a:r>
            <a:endParaRPr lang="en-US" sz="3400" dirty="0">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7A13AEF8-32BB-446E-A9B4-B125447593BF}"/>
              </a:ext>
            </a:extLst>
          </p:cNvPr>
          <p:cNvSpPr txBox="1">
            <a:spLocks noChangeArrowheads="1"/>
          </p:cNvSpPr>
          <p:nvPr/>
        </p:nvSpPr>
        <p:spPr bwMode="auto">
          <a:xfrm>
            <a:off x="685800" y="2286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dirty="0" err="1">
                <a:solidFill>
                  <a:srgbClr val="00FFFF"/>
                </a:solidFill>
                <a:effectLst>
                  <a:outerShdw blurRad="38100" dist="38100" dir="2700000" algn="tl">
                    <a:srgbClr val="000000">
                      <a:alpha val="43137"/>
                    </a:srgbClr>
                  </a:outerShdw>
                </a:effectLst>
              </a:rPr>
              <a:t>Esquema</a:t>
            </a:r>
            <a:endParaRPr lang="en-US" altLang="en-US" sz="4000" kern="1200" dirty="0">
              <a:solidFill>
                <a:srgbClr val="00FFFF"/>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FE9913A4-B246-427F-812D-1B127A0C9B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1592826" cy="1097280"/>
          </a:xfrm>
          <a:prstGeom prst="rect">
            <a:avLst/>
          </a:prstGeom>
        </p:spPr>
      </p:pic>
    </p:spTree>
    <p:extLst>
      <p:ext uri="{BB962C8B-B14F-4D97-AF65-F5344CB8AC3E}">
        <p14:creationId xmlns:p14="http://schemas.microsoft.com/office/powerpoint/2010/main" val="3276000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4308872"/>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err="1">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Filipenses</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4:20-23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nuestro Dios y Padre sea la gloria por los siglos de los siglos. Amén. 21 Saluden a todos los santos en Cristo Jesús. Los hermanos que están conmigo los saludan. 22 Todos los santos los saludan, y mayormente los que pertenecen a la casa del César. 23 La gracia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 nuestro Señor Jesucristo</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sea con el espíritu de ustedes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0837757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7A3D-F9F8-42C6-8CF7-5C7710A71196}"/>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4308872"/>
          </a:xfrm>
          <a:prstGeom prst="rect">
            <a:avLst/>
          </a:prstGeom>
          <a:noFill/>
          <a:ln w="28575">
            <a:noFill/>
            <a:miter lim="800000"/>
            <a:headEnd/>
            <a:tailEnd/>
          </a:ln>
        </p:spPr>
        <p:txBody>
          <a:bodyPr wrap="square">
            <a:spAutoFit/>
          </a:bodyPr>
          <a:lstStyle/>
          <a:p>
            <a:pPr algn="ctr">
              <a:spcBef>
                <a:spcPts val="0"/>
              </a:spcBef>
              <a:spcAft>
                <a:spcPts val="1200"/>
              </a:spcAft>
              <a:buClr>
                <a:schemeClr val="tx1"/>
              </a:buClr>
              <a:defRPr/>
            </a:pPr>
            <a:r>
              <a:rPr lang="en-US" altLang="en-US" sz="4000" dirty="0" err="1">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Filipenses</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4:20-23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E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nuestro Dios y Padre sea la gloria por los siglos de los siglos. Amén. 21 Saluden a todos los santos en Cristo Jesús. Los hermanos que están conmigo los saludan. 22 Todos los santos los saludan, y mayormente los que pertenecen a la casa del César. 23 La gracia de nuestro Señor Jesucristo </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sea con el espíritu de ustedes [</a:t>
            </a:r>
            <a:r>
              <a:rPr lang="es-ES" sz="3200" b="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pneuma</a:t>
            </a:r>
            <a:r>
              <a:rPr lang="es-E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8826167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a:extLst>
              <a:ext uri="{FF2B5EF4-FFF2-40B4-BE49-F238E27FC236}">
                <a16:creationId xmlns:a16="http://schemas.microsoft.com/office/drawing/2014/main" id="{6676B630-6153-4C1C-8D2F-48413D21FA2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0" y="0"/>
            <a:ext cx="9144000" cy="5232202"/>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2 Pedro 1:3-4</a:t>
            </a:r>
          </a:p>
          <a:p>
            <a:pPr algn="just">
              <a:spcAft>
                <a:spcPts val="0"/>
              </a:spcAft>
              <a:defRPr/>
            </a:pPr>
            <a:r>
              <a:rPr lang="en-US" sz="32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s-ES" sz="32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Su divino poder nos ha concedido todas las cosas que pertenecen a la vida y a la piedad por medio del conocimiento de aquel que nos llamó por su propia gloria y excelencia[a]. 4 Mediante ellas nos han sido dadas preciosas y grandísimas promesas, para que por ellas ustedes sean hechos </a:t>
            </a:r>
            <a:r>
              <a:rPr lang="es-ES" sz="32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participantes de la naturaleza divina</a:t>
            </a:r>
            <a:r>
              <a:rPr lang="es-ES" sz="32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después de haber huido de la corrupción que hay en el mundo debido a las bajas pasiones</a:t>
            </a:r>
            <a:r>
              <a:rPr lang="en-US" sz="32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t>
            </a:r>
            <a:endParaRPr lang="en-US" sz="3200" dirty="0">
              <a:solidFill>
                <a:srgbClr val="3333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631587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idx="4294967295"/>
          </p:nvPr>
        </p:nvSpPr>
        <p:spPr>
          <a:xfrm>
            <a:off x="685800" y="2857500"/>
            <a:ext cx="7772400" cy="1143000"/>
          </a:xfrm>
        </p:spPr>
        <p:txBody>
          <a:bodyPr/>
          <a:lstStyle/>
          <a:p>
            <a:pPr algn="ctr"/>
            <a:r>
              <a:rPr lang="en-US" altLang="en-US" sz="6000" kern="1200" dirty="0">
                <a:solidFill>
                  <a:srgbClr val="00FFFF"/>
                </a:solidFill>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1060405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28600"/>
            <a:ext cx="9144000" cy="1143000"/>
          </a:xfrm>
        </p:spPr>
        <p:txBody>
          <a:bodyPr/>
          <a:lstStyle/>
          <a:p>
            <a:pPr algn="ctr" eaLnBrk="1" hangingPunct="1"/>
            <a:r>
              <a:rPr lang="en-US" sz="3600" kern="1200" dirty="0">
                <a:solidFill>
                  <a:srgbClr val="00FFFF"/>
                </a:solidFill>
                <a:effectLst>
                  <a:outerShdw blurRad="38100" dist="38100" dir="2700000" algn="tl">
                    <a:srgbClr val="000000">
                      <a:alpha val="43137"/>
                    </a:srgbClr>
                  </a:outerShdw>
                </a:effectLst>
              </a:rPr>
              <a:t>Conclusion</a:t>
            </a:r>
            <a:br>
              <a:rPr lang="en-US" sz="4000" kern="1200" dirty="0">
                <a:solidFill>
                  <a:srgbClr val="00FFFF"/>
                </a:solidFill>
                <a:effectLst>
                  <a:outerShdw blurRad="38100" dist="38100" dir="2700000" algn="tl">
                    <a:srgbClr val="000000">
                      <a:alpha val="43137"/>
                    </a:srgbClr>
                  </a:outerShdw>
                </a:effectLst>
              </a:rPr>
            </a:br>
            <a:r>
              <a:rPr lang="en-US" sz="2800" kern="1200" dirty="0">
                <a:solidFill>
                  <a:schemeClr val="tx1"/>
                </a:solidFill>
                <a:effectLst>
                  <a:outerShdw blurRad="38100" dist="38100" dir="2700000" algn="tl">
                    <a:srgbClr val="000000">
                      <a:alpha val="43137"/>
                    </a:srgbClr>
                  </a:outerShdw>
                </a:effectLst>
                <a:ea typeface="+mn-ea"/>
                <a:cs typeface="+mn-cs"/>
              </a:rPr>
              <a:t>(Fil. 4:20–23)</a:t>
            </a:r>
            <a:endParaRPr lang="en-US" altLang="en-US" sz="2800" kern="1200" dirty="0">
              <a:solidFill>
                <a:schemeClr val="tx1"/>
              </a:solidFill>
              <a:effectLst>
                <a:outerShdw blurRad="38100" dist="38100" dir="2700000" algn="tl">
                  <a:srgbClr val="000000">
                    <a:alpha val="43137"/>
                  </a:srgbClr>
                </a:outerShdw>
              </a:effectLst>
              <a:ea typeface="+mn-ea"/>
              <a:cs typeface="+mn-cs"/>
            </a:endParaRPr>
          </a:p>
        </p:txBody>
      </p:sp>
      <p:sp>
        <p:nvSpPr>
          <p:cNvPr id="17411" name="Rectangle 3"/>
          <p:cNvSpPr>
            <a:spLocks noGrp="1" noChangeArrowheads="1"/>
          </p:cNvSpPr>
          <p:nvPr>
            <p:ph type="body" idx="1"/>
          </p:nvPr>
        </p:nvSpPr>
        <p:spPr>
          <a:xfrm>
            <a:off x="1181100" y="1828801"/>
            <a:ext cx="6781800" cy="2362199"/>
          </a:xfrm>
        </p:spPr>
        <p:txBody>
          <a:bodyPr/>
          <a:lstStyle/>
          <a:p>
            <a:pPr marL="571500" indent="-571500" algn="just" eaLnBrk="1" hangingPunct="1">
              <a:spcBef>
                <a:spcPts val="0"/>
              </a:spcBef>
              <a:spcAft>
                <a:spcPts val="2400"/>
              </a:spcAft>
              <a:buSzPct val="100000"/>
              <a:buFont typeface="+mj-lt"/>
              <a:buAutoNum type="romanUcPeriod"/>
              <a:defRPr/>
            </a:pPr>
            <a:r>
              <a:rPr lang="en-US" dirty="0" err="1">
                <a:effectLst>
                  <a:outerShdw blurRad="38100" dist="38100" dir="2700000" algn="tl">
                    <a:srgbClr val="000000">
                      <a:alpha val="43137"/>
                    </a:srgbClr>
                  </a:outerShdw>
                </a:effectLst>
              </a:rPr>
              <a:t>Doxología</a:t>
            </a:r>
            <a:r>
              <a:rPr lang="en-US" dirty="0">
                <a:effectLst>
                  <a:outerShdw blurRad="38100" dist="38100" dir="2700000" algn="tl">
                    <a:srgbClr val="000000">
                      <a:alpha val="43137"/>
                    </a:srgbClr>
                  </a:outerShdw>
                </a:effectLst>
              </a:rPr>
              <a:t> (Fil. 4:20)</a:t>
            </a:r>
          </a:p>
          <a:p>
            <a:pPr marL="571500" indent="-571500" algn="just" eaLnBrk="1" hangingPunct="1">
              <a:spcBef>
                <a:spcPts val="0"/>
              </a:spcBef>
              <a:spcAft>
                <a:spcPts val="2400"/>
              </a:spcAft>
              <a:buSzPct val="100000"/>
              <a:buFont typeface="+mj-lt"/>
              <a:buAutoNum type="romanUcPeriod"/>
              <a:defRPr/>
            </a:pPr>
            <a:r>
              <a:rPr lang="en-US" dirty="0" err="1">
                <a:effectLst>
                  <a:outerShdw blurRad="38100" dist="38100" dir="2700000" algn="tl">
                    <a:srgbClr val="000000">
                      <a:alpha val="43137"/>
                    </a:srgbClr>
                  </a:outerShdw>
                </a:effectLst>
              </a:rPr>
              <a:t>Saludos</a:t>
            </a:r>
            <a:r>
              <a:rPr lang="en-US" dirty="0">
                <a:effectLst>
                  <a:outerShdw blurRad="38100" dist="38100" dir="2700000" algn="tl">
                    <a:srgbClr val="000000">
                      <a:alpha val="43137"/>
                    </a:srgbClr>
                  </a:outerShdw>
                </a:effectLst>
              </a:rPr>
              <a:t> (Fil. 4:21-22)</a:t>
            </a:r>
          </a:p>
          <a:p>
            <a:pPr marL="571500" indent="-571500" algn="just" eaLnBrk="1" hangingPunct="1">
              <a:spcBef>
                <a:spcPts val="0"/>
              </a:spcBef>
              <a:spcAft>
                <a:spcPts val="2400"/>
              </a:spcAft>
              <a:buSzPct val="100000"/>
              <a:buFont typeface="+mj-lt"/>
              <a:buAutoNum type="romanUcPeriod"/>
              <a:defRPr/>
            </a:pPr>
            <a:r>
              <a:rPr lang="en-US" dirty="0" err="1">
                <a:effectLst>
                  <a:outerShdw blurRad="38100" dist="38100" dir="2700000" algn="tl">
                    <a:srgbClr val="000000">
                      <a:alpha val="43137"/>
                    </a:srgbClr>
                  </a:outerShdw>
                </a:effectLst>
              </a:rPr>
              <a:t>Bendición</a:t>
            </a:r>
            <a:r>
              <a:rPr lang="en-US" dirty="0">
                <a:effectLst>
                  <a:outerShdw blurRad="38100" dist="38100" dir="2700000" algn="tl">
                    <a:srgbClr val="000000">
                      <a:alpha val="43137"/>
                    </a:srgbClr>
                  </a:outerShdw>
                </a:effectLst>
              </a:rPr>
              <a:t> (Fil. 4:23)</a:t>
            </a:r>
          </a:p>
        </p:txBody>
      </p:sp>
      <p:pic>
        <p:nvPicPr>
          <p:cNvPr id="5" name="Picture 2" descr="The Peace Of God Will Guard You – TBQ">
            <a:extLst>
              <a:ext uri="{FF2B5EF4-FFF2-40B4-BE49-F238E27FC236}">
                <a16:creationId xmlns:a16="http://schemas.microsoft.com/office/drawing/2014/main" id="{AB15E5F9-C2A3-4D63-B814-E580FE2D22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0" y="4267200"/>
            <a:ext cx="3048000" cy="2286000"/>
          </a:xfrm>
          <a:prstGeom prst="round2Diag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471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457200" y="1143001"/>
            <a:ext cx="8229600" cy="3505200"/>
          </a:xfrm>
        </p:spPr>
        <p:txBody>
          <a:bodyPr/>
          <a:lstStyle/>
          <a:p>
            <a:pPr marL="0" indent="0" algn="just" eaLnBrk="1" hangingPunct="1">
              <a:buNone/>
              <a:defRPr/>
            </a:pPr>
            <a:r>
              <a:rPr lang="es-ES" sz="3600" dirty="0"/>
              <a:t>El gozo en medio de circunstancias adversas es posible cuando los creyentes comprenden que Dios usa la adversidad para lograr resultados positivos, siguen el ejemplo de servicio de Cristo, evitan el legalismo y recurren a los recursos divinos para la vida diaria.</a:t>
            </a:r>
            <a:endParaRPr lang="en-US" sz="3600" dirty="0"/>
          </a:p>
        </p:txBody>
      </p:sp>
      <p:sp>
        <p:nvSpPr>
          <p:cNvPr id="4" name="Rectangle 2">
            <a:extLst>
              <a:ext uri="{FF2B5EF4-FFF2-40B4-BE49-F238E27FC236}">
                <a16:creationId xmlns:a16="http://schemas.microsoft.com/office/drawing/2014/main" id="{1DB02505-4FCF-46BE-82ED-C4D102865D25}"/>
              </a:ext>
            </a:extLst>
          </p:cNvPr>
          <p:cNvSpPr txBox="1">
            <a:spLocks noChangeArrowheads="1"/>
          </p:cNvSpPr>
          <p:nvPr/>
        </p:nvSpPr>
        <p:spPr bwMode="auto">
          <a:xfrm>
            <a:off x="3086100" y="228600"/>
            <a:ext cx="2971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dirty="0" err="1">
                <a:solidFill>
                  <a:srgbClr val="00FFFF"/>
                </a:solidFill>
                <a:effectLst>
                  <a:outerShdw blurRad="38100" dist="38100" dir="2700000" algn="tl">
                    <a:srgbClr val="000000">
                      <a:alpha val="43137"/>
                    </a:srgbClr>
                  </a:outerShdw>
                </a:effectLst>
              </a:rPr>
              <a:t>Mensage</a:t>
            </a:r>
            <a:endParaRPr lang="en-US" altLang="en-US" sz="4000" kern="1200" dirty="0">
              <a:solidFill>
                <a:srgbClr val="00FFFF"/>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43EF4EF8-1F4E-452A-A473-2C6BCBD222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3400" y="4665786"/>
            <a:ext cx="2654710" cy="1828800"/>
          </a:xfrm>
          <a:prstGeom prst="rect">
            <a:avLst/>
          </a:prstGeom>
        </p:spPr>
      </p:pic>
    </p:spTree>
    <p:extLst>
      <p:ext uri="{BB962C8B-B14F-4D97-AF65-F5344CB8AC3E}">
        <p14:creationId xmlns:p14="http://schemas.microsoft.com/office/powerpoint/2010/main" val="1326382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381000" y="838200"/>
            <a:ext cx="8382000" cy="5303520"/>
          </a:xfrm>
        </p:spPr>
        <p:txBody>
          <a:bodyPr/>
          <a:lstStyle/>
          <a:p>
            <a:pPr marL="0" indent="0">
              <a:spcBef>
                <a:spcPts val="0"/>
              </a:spcBef>
              <a:spcAft>
                <a:spcPts val="900"/>
              </a:spcAft>
              <a:buSzPct val="100000"/>
              <a:buNone/>
              <a:defRPr/>
            </a:pPr>
            <a:r>
              <a:rPr lang="en-US" b="1" kern="1200" dirty="0">
                <a:solidFill>
                  <a:srgbClr val="00FFFF"/>
                </a:solidFill>
                <a:effectLst>
                  <a:outerShdw blurRad="38100" dist="38100" dir="2700000" algn="tl">
                    <a:srgbClr val="000000">
                      <a:alpha val="43137"/>
                    </a:srgbClr>
                  </a:outerShdw>
                </a:effectLst>
                <a:ea typeface="+mj-ea"/>
                <a:cs typeface="+mj-cs"/>
              </a:rPr>
              <a:t>CAPITULO</a:t>
            </a:r>
            <a:r>
              <a:rPr lang="en-US" kern="1200" dirty="0">
                <a:solidFill>
                  <a:srgbClr val="00FFFF"/>
                </a:solidFill>
                <a:effectLst>
                  <a:outerShdw blurRad="38100" dist="38100" dir="2700000" algn="tl">
                    <a:srgbClr val="000000">
                      <a:alpha val="43137"/>
                    </a:srgbClr>
                  </a:outerShdw>
                </a:effectLst>
                <a:ea typeface="+mj-ea"/>
                <a:cs typeface="+mj-cs"/>
              </a:rPr>
              <a:t> </a:t>
            </a:r>
            <a:r>
              <a:rPr lang="en-US" b="1" kern="1200" dirty="0">
                <a:solidFill>
                  <a:srgbClr val="FFFFCC"/>
                </a:solidFill>
                <a:effectLst>
                  <a:outerShdw blurRad="38100" dist="38100" dir="2700000" algn="tl">
                    <a:srgbClr val="000000">
                      <a:alpha val="43137"/>
                    </a:srgbClr>
                  </a:outerShdw>
                </a:effectLst>
                <a:ea typeface="+mj-ea"/>
                <a:cs typeface="+mj-cs"/>
              </a:rPr>
              <a:t>1</a:t>
            </a:r>
            <a:r>
              <a:rPr lang="en-US" dirty="0">
                <a:cs typeface="Calibri" panose="020F0502020204030204" pitchFamily="34" charset="0"/>
              </a:rPr>
              <a:t> </a:t>
            </a:r>
          </a:p>
          <a:p>
            <a:pPr lvl="1">
              <a:spcBef>
                <a:spcPts val="0"/>
              </a:spcBef>
              <a:spcAft>
                <a:spcPts val="900"/>
              </a:spcAft>
              <a:buSzPct val="100000"/>
              <a:buFont typeface="Calibri" panose="020F0502020204030204" pitchFamily="34" charset="0"/>
              <a:buChar char="̶"/>
              <a:defRPr/>
            </a:pPr>
            <a:r>
              <a:rPr lang="es-ES" dirty="0">
                <a:cs typeface="Calibri" panose="020F0502020204030204" pitchFamily="34" charset="0"/>
              </a:rPr>
              <a:t>Dios puede usar circunstancias negativas para producir resultados positivos</a:t>
            </a:r>
            <a:endParaRPr lang="en-US" dirty="0">
              <a:cs typeface="Calibri" panose="020F0502020204030204" pitchFamily="34" charset="0"/>
            </a:endParaRPr>
          </a:p>
          <a:p>
            <a:pPr marL="0" indent="0">
              <a:spcBef>
                <a:spcPts val="0"/>
              </a:spcBef>
              <a:spcAft>
                <a:spcPts val="900"/>
              </a:spcAft>
              <a:buSzPct val="100000"/>
              <a:buNone/>
              <a:defRPr/>
            </a:pPr>
            <a:r>
              <a:rPr lang="en-US" b="1" kern="1200" dirty="0">
                <a:solidFill>
                  <a:srgbClr val="00FFFF"/>
                </a:solidFill>
                <a:effectLst>
                  <a:outerShdw blurRad="38100" dist="38100" dir="2700000" algn="tl">
                    <a:srgbClr val="000000">
                      <a:alpha val="43137"/>
                    </a:srgbClr>
                  </a:outerShdw>
                </a:effectLst>
                <a:ea typeface="+mj-ea"/>
                <a:cs typeface="+mj-cs"/>
              </a:rPr>
              <a:t>CAPITULO</a:t>
            </a:r>
            <a:r>
              <a:rPr lang="en-US" kern="1200" dirty="0">
                <a:solidFill>
                  <a:srgbClr val="00FFFF"/>
                </a:solidFill>
                <a:effectLst>
                  <a:outerShdw blurRad="38100" dist="38100" dir="2700000" algn="tl">
                    <a:srgbClr val="000000">
                      <a:alpha val="43137"/>
                    </a:srgbClr>
                  </a:outerShdw>
                </a:effectLst>
                <a:ea typeface="+mj-ea"/>
                <a:cs typeface="+mj-cs"/>
              </a:rPr>
              <a:t> </a:t>
            </a:r>
            <a:r>
              <a:rPr lang="en-US" b="1" kern="1200" dirty="0">
                <a:solidFill>
                  <a:srgbClr val="FFFFCC"/>
                </a:solidFill>
                <a:effectLst>
                  <a:outerShdw blurRad="38100" dist="38100" dir="2700000" algn="tl">
                    <a:srgbClr val="000000">
                      <a:alpha val="43137"/>
                    </a:srgbClr>
                  </a:outerShdw>
                </a:effectLst>
                <a:ea typeface="+mj-ea"/>
                <a:cs typeface="+mj-cs"/>
              </a:rPr>
              <a:t>2</a:t>
            </a:r>
            <a:r>
              <a:rPr lang="en-US" dirty="0">
                <a:cs typeface="Calibri" panose="020F0502020204030204" pitchFamily="34" charset="0"/>
              </a:rPr>
              <a:t> </a:t>
            </a:r>
          </a:p>
          <a:p>
            <a:pPr lvl="1">
              <a:spcBef>
                <a:spcPts val="0"/>
              </a:spcBef>
              <a:spcAft>
                <a:spcPts val="900"/>
              </a:spcAft>
              <a:buSzPct val="100000"/>
              <a:buFont typeface="Calibri" panose="020F0502020204030204" pitchFamily="34" charset="0"/>
              <a:buChar char="̶"/>
              <a:defRPr/>
            </a:pPr>
            <a:r>
              <a:rPr lang="es-ES" dirty="0">
                <a:cs typeface="Calibri" panose="020F0502020204030204" pitchFamily="34" charset="0"/>
              </a:rPr>
              <a:t>El ejemplo de servicio de Cristo</a:t>
            </a:r>
            <a:endParaRPr lang="en-US" dirty="0">
              <a:cs typeface="Calibri" panose="020F0502020204030204" pitchFamily="34" charset="0"/>
            </a:endParaRPr>
          </a:p>
          <a:p>
            <a:pPr marL="0" indent="0">
              <a:spcBef>
                <a:spcPts val="0"/>
              </a:spcBef>
              <a:spcAft>
                <a:spcPts val="900"/>
              </a:spcAft>
              <a:buSzPct val="100000"/>
              <a:buNone/>
              <a:defRPr/>
            </a:pPr>
            <a:r>
              <a:rPr lang="en-US" b="1" kern="1200" dirty="0">
                <a:solidFill>
                  <a:srgbClr val="00FFFF"/>
                </a:solidFill>
                <a:effectLst>
                  <a:outerShdw blurRad="38100" dist="38100" dir="2700000" algn="tl">
                    <a:srgbClr val="000000">
                      <a:alpha val="43137"/>
                    </a:srgbClr>
                  </a:outerShdw>
                </a:effectLst>
                <a:ea typeface="+mj-ea"/>
                <a:cs typeface="+mj-cs"/>
              </a:rPr>
              <a:t>CAPITULO</a:t>
            </a:r>
            <a:r>
              <a:rPr lang="en-US" kern="1200" dirty="0">
                <a:solidFill>
                  <a:srgbClr val="00FFFF"/>
                </a:solidFill>
                <a:effectLst>
                  <a:outerShdw blurRad="38100" dist="38100" dir="2700000" algn="tl">
                    <a:srgbClr val="000000">
                      <a:alpha val="43137"/>
                    </a:srgbClr>
                  </a:outerShdw>
                </a:effectLst>
                <a:ea typeface="+mj-ea"/>
                <a:cs typeface="+mj-cs"/>
              </a:rPr>
              <a:t> </a:t>
            </a:r>
            <a:r>
              <a:rPr lang="en-US" b="1" kern="1200" dirty="0">
                <a:solidFill>
                  <a:srgbClr val="FFFFCC"/>
                </a:solidFill>
                <a:effectLst>
                  <a:outerShdw blurRad="38100" dist="38100" dir="2700000" algn="tl">
                    <a:srgbClr val="000000">
                      <a:alpha val="43137"/>
                    </a:srgbClr>
                  </a:outerShdw>
                </a:effectLst>
                <a:ea typeface="+mj-ea"/>
                <a:cs typeface="+mj-cs"/>
              </a:rPr>
              <a:t>3</a:t>
            </a:r>
          </a:p>
          <a:p>
            <a:pPr lvl="1">
              <a:spcBef>
                <a:spcPts val="0"/>
              </a:spcBef>
              <a:spcAft>
                <a:spcPts val="900"/>
              </a:spcAft>
              <a:buSzPct val="100000"/>
              <a:buFont typeface="Calibri" panose="020F0502020204030204" pitchFamily="34" charset="0"/>
              <a:buChar char="̶"/>
              <a:defRPr/>
            </a:pPr>
            <a:r>
              <a:rPr lang="en-US" dirty="0" err="1">
                <a:cs typeface="Calibri" panose="020F0502020204030204" pitchFamily="34" charset="0"/>
              </a:rPr>
              <a:t>Evitar</a:t>
            </a:r>
            <a:r>
              <a:rPr lang="en-US" dirty="0">
                <a:cs typeface="Calibri" panose="020F0502020204030204" pitchFamily="34" charset="0"/>
              </a:rPr>
              <a:t> </a:t>
            </a:r>
            <a:r>
              <a:rPr lang="en-US" dirty="0" err="1">
                <a:cs typeface="Calibri" panose="020F0502020204030204" pitchFamily="34" charset="0"/>
              </a:rPr>
              <a:t>el</a:t>
            </a:r>
            <a:r>
              <a:rPr lang="en-US" dirty="0">
                <a:cs typeface="Calibri" panose="020F0502020204030204" pitchFamily="34" charset="0"/>
              </a:rPr>
              <a:t> </a:t>
            </a:r>
            <a:r>
              <a:rPr lang="en-US" dirty="0" err="1">
                <a:cs typeface="Calibri" panose="020F0502020204030204" pitchFamily="34" charset="0"/>
              </a:rPr>
              <a:t>legalismo</a:t>
            </a:r>
            <a:endParaRPr lang="en-US" dirty="0">
              <a:cs typeface="Calibri" panose="020F0502020204030204" pitchFamily="34" charset="0"/>
            </a:endParaRPr>
          </a:p>
          <a:p>
            <a:pPr marL="0" indent="0">
              <a:spcBef>
                <a:spcPts val="0"/>
              </a:spcBef>
              <a:spcAft>
                <a:spcPts val="900"/>
              </a:spcAft>
              <a:buSzPct val="100000"/>
              <a:buNone/>
              <a:defRPr/>
            </a:pPr>
            <a:r>
              <a:rPr lang="en-US" b="1" kern="1200" dirty="0">
                <a:solidFill>
                  <a:srgbClr val="00FFFF"/>
                </a:solidFill>
                <a:effectLst>
                  <a:outerShdw blurRad="38100" dist="38100" dir="2700000" algn="tl">
                    <a:srgbClr val="000000">
                      <a:alpha val="43137"/>
                    </a:srgbClr>
                  </a:outerShdw>
                </a:effectLst>
                <a:ea typeface="+mj-ea"/>
                <a:cs typeface="+mj-cs"/>
              </a:rPr>
              <a:t>CAPITULO</a:t>
            </a:r>
            <a:r>
              <a:rPr lang="en-US" kern="1200" dirty="0">
                <a:solidFill>
                  <a:srgbClr val="00FFFF"/>
                </a:solidFill>
                <a:effectLst>
                  <a:outerShdw blurRad="38100" dist="38100" dir="2700000" algn="tl">
                    <a:srgbClr val="000000">
                      <a:alpha val="43137"/>
                    </a:srgbClr>
                  </a:outerShdw>
                </a:effectLst>
                <a:ea typeface="+mj-ea"/>
                <a:cs typeface="+mj-cs"/>
              </a:rPr>
              <a:t> </a:t>
            </a:r>
            <a:r>
              <a:rPr lang="en-US" b="1" kern="1200" dirty="0">
                <a:solidFill>
                  <a:srgbClr val="FFFFCC"/>
                </a:solidFill>
                <a:effectLst>
                  <a:outerShdw blurRad="38100" dist="38100" dir="2700000" algn="tl">
                    <a:srgbClr val="000000">
                      <a:alpha val="43137"/>
                    </a:srgbClr>
                  </a:outerShdw>
                </a:effectLst>
                <a:ea typeface="+mj-ea"/>
                <a:cs typeface="+mj-cs"/>
              </a:rPr>
              <a:t>4</a:t>
            </a:r>
          </a:p>
          <a:p>
            <a:pPr lvl="1">
              <a:spcBef>
                <a:spcPts val="0"/>
              </a:spcBef>
              <a:spcAft>
                <a:spcPts val="900"/>
              </a:spcAft>
              <a:buSzPct val="100000"/>
              <a:buFont typeface="Calibri" panose="020F0502020204030204" pitchFamily="34" charset="0"/>
              <a:buChar char="̶"/>
              <a:defRPr/>
            </a:pPr>
            <a:r>
              <a:rPr lang="es-ES" dirty="0">
                <a:cs typeface="Calibri" panose="020F0502020204030204" pitchFamily="34" charset="0"/>
              </a:rPr>
              <a:t>Confianza en la fortaleza de Cristo para la vida diaria</a:t>
            </a:r>
            <a:endParaRPr lang="en-US" dirty="0">
              <a:cs typeface="Calibri" panose="020F0502020204030204" pitchFamily="34" charset="0"/>
            </a:endParaRPr>
          </a:p>
        </p:txBody>
      </p:sp>
      <p:sp>
        <p:nvSpPr>
          <p:cNvPr id="4" name="Rectangle 2">
            <a:extLst>
              <a:ext uri="{FF2B5EF4-FFF2-40B4-BE49-F238E27FC236}">
                <a16:creationId xmlns:a16="http://schemas.microsoft.com/office/drawing/2014/main" id="{5013BA2E-4A2A-4DA2-9CC8-9277BF79C3BB}"/>
              </a:ext>
            </a:extLst>
          </p:cNvPr>
          <p:cNvSpPr txBox="1">
            <a:spLocks noChangeArrowheads="1"/>
          </p:cNvSpPr>
          <p:nvPr/>
        </p:nvSpPr>
        <p:spPr bwMode="auto">
          <a:xfrm>
            <a:off x="685800" y="228600"/>
            <a:ext cx="7772400"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dirty="0" err="1">
                <a:solidFill>
                  <a:srgbClr val="00FFFF"/>
                </a:solidFill>
                <a:effectLst>
                  <a:outerShdw blurRad="38100" dist="38100" dir="2700000" algn="tl">
                    <a:srgbClr val="000000">
                      <a:alpha val="43137"/>
                    </a:srgbClr>
                  </a:outerShdw>
                </a:effectLst>
              </a:rPr>
              <a:t>Esquema</a:t>
            </a:r>
            <a:endParaRPr lang="en-US" altLang="en-US" sz="4000" kern="1200" dirty="0">
              <a:solidFill>
                <a:srgbClr val="00FFFF"/>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E27EE204-F4AA-4934-B4AC-0C7EA23364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91400" y="121920"/>
            <a:ext cx="1592826" cy="1097280"/>
          </a:xfrm>
          <a:prstGeom prst="round2Diag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7849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0100" y="3711476"/>
            <a:ext cx="7543800" cy="2862322"/>
          </a:xfrm>
          <a:prstGeom prst="rect">
            <a:avLst/>
          </a:prstGeom>
        </p:spPr>
        <p:txBody>
          <a:bodyPr wrap="square">
            <a:spAutoFit/>
          </a:bodyPr>
          <a:lstStyle/>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te bendiga y te guarde.</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haga resplandecer su rostro        sobre ti, y tenga de ti misericordia.</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levante hacia ti su rostro, y ponga en ti paz” (RVA-2015)</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1503830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8600" y="228600"/>
            <a:ext cx="8763000" cy="1143000"/>
          </a:xfrm>
        </p:spPr>
        <p:txBody>
          <a:bodyPr/>
          <a:lstStyle/>
          <a:p>
            <a:pPr algn="ctr" eaLnBrk="1" hangingPunct="1"/>
            <a:r>
              <a:rPr lang="en-US" altLang="en-US" sz="4000" kern="1200" dirty="0" err="1">
                <a:solidFill>
                  <a:srgbClr val="00FFFF"/>
                </a:solidFill>
                <a:effectLst>
                  <a:outerShdw blurRad="38100" dist="38100" dir="2700000" algn="tl">
                    <a:srgbClr val="000000">
                      <a:alpha val="43137"/>
                    </a:srgbClr>
                  </a:outerShdw>
                </a:effectLst>
              </a:rPr>
              <a:t>Resultados</a:t>
            </a:r>
            <a:r>
              <a:rPr lang="en-US" altLang="en-US" sz="4000" kern="1200" dirty="0">
                <a:solidFill>
                  <a:srgbClr val="00FFFF"/>
                </a:solidFill>
                <a:effectLst>
                  <a:outerShdw blurRad="38100" dist="38100" dir="2700000" algn="tl">
                    <a:srgbClr val="000000">
                      <a:alpha val="43137"/>
                    </a:srgbClr>
                  </a:outerShdw>
                </a:effectLst>
              </a:rPr>
              <a:t> </a:t>
            </a:r>
            <a:r>
              <a:rPr lang="en-US" altLang="en-US" sz="4000" kern="1200" dirty="0" err="1">
                <a:solidFill>
                  <a:srgbClr val="00FFFF"/>
                </a:solidFill>
                <a:effectLst>
                  <a:outerShdw blurRad="38100" dist="38100" dir="2700000" algn="tl">
                    <a:srgbClr val="000000">
                      <a:alpha val="43137"/>
                    </a:srgbClr>
                  </a:outerShdw>
                </a:effectLst>
              </a:rPr>
              <a:t>Positivos</a:t>
            </a:r>
            <a:r>
              <a:rPr lang="en-US" altLang="en-US" sz="4000" kern="1200" dirty="0">
                <a:solidFill>
                  <a:srgbClr val="00FFFF"/>
                </a:solidFill>
                <a:effectLst>
                  <a:outerShdw blurRad="38100" dist="38100" dir="2700000" algn="tl">
                    <a:srgbClr val="000000">
                      <a:alpha val="43137"/>
                    </a:srgbClr>
                  </a:outerShdw>
                </a:effectLst>
              </a:rPr>
              <a:t> del </a:t>
            </a:r>
            <a:r>
              <a:rPr lang="en-US" altLang="en-US" sz="4000" kern="1200" dirty="0" err="1">
                <a:solidFill>
                  <a:srgbClr val="00FFFF"/>
                </a:solidFill>
                <a:effectLst>
                  <a:outerShdw blurRad="38100" dist="38100" dir="2700000" algn="tl">
                    <a:srgbClr val="000000">
                      <a:alpha val="43137"/>
                    </a:srgbClr>
                  </a:outerShdw>
                </a:effectLst>
              </a:rPr>
              <a:t>Encarcelamiento</a:t>
            </a:r>
            <a:r>
              <a:rPr lang="en-US" altLang="en-US" sz="4000" kern="1200" dirty="0">
                <a:solidFill>
                  <a:srgbClr val="00FFFF"/>
                </a:solidFill>
                <a:effectLst>
                  <a:outerShdw blurRad="38100" dist="38100" dir="2700000" algn="tl">
                    <a:srgbClr val="000000">
                      <a:alpha val="43137"/>
                    </a:srgbClr>
                  </a:outerShdw>
                </a:effectLst>
              </a:rPr>
              <a:t> </a:t>
            </a:r>
            <a:r>
              <a:rPr lang="en-US" altLang="en-US" sz="3200" kern="1200" dirty="0">
                <a:solidFill>
                  <a:srgbClr val="00FFFF"/>
                </a:solidFill>
                <a:effectLst>
                  <a:outerShdw blurRad="38100" dist="38100" dir="2700000" algn="tl">
                    <a:srgbClr val="000000">
                      <a:alpha val="43137"/>
                    </a:srgbClr>
                  </a:outerShdw>
                </a:effectLst>
              </a:rPr>
              <a:t>(Fil</a:t>
            </a:r>
            <a:r>
              <a:rPr lang="en-US" sz="3200" kern="1200" dirty="0">
                <a:solidFill>
                  <a:srgbClr val="00FFFF"/>
                </a:solidFill>
                <a:effectLst>
                  <a:outerShdw blurRad="38100" dist="38100" dir="2700000" algn="tl">
                    <a:srgbClr val="000000">
                      <a:alpha val="43137"/>
                    </a:srgbClr>
                  </a:outerShdw>
                </a:effectLst>
              </a:rPr>
              <a:t>. </a:t>
            </a:r>
            <a:r>
              <a:rPr lang="en-US" altLang="en-US" sz="3200" kern="1200" dirty="0">
                <a:solidFill>
                  <a:srgbClr val="00FFFF"/>
                </a:solidFill>
                <a:effectLst>
                  <a:outerShdw blurRad="38100" dist="38100" dir="2700000" algn="tl">
                    <a:srgbClr val="000000">
                      <a:alpha val="43137"/>
                    </a:srgbClr>
                  </a:outerShdw>
                </a:effectLst>
              </a:rPr>
              <a:t>1:12-30)</a:t>
            </a:r>
            <a:endParaRPr lang="en-US" altLang="en-US" sz="4000" kern="1200" dirty="0">
              <a:solidFill>
                <a:srgbClr val="00FFFF"/>
              </a:solidFill>
              <a:effectLst>
                <a:outerShdw blurRad="38100" dist="38100" dir="2700000" algn="tl">
                  <a:srgbClr val="000000">
                    <a:alpha val="43137"/>
                  </a:srgbClr>
                </a:outerShdw>
              </a:effectLst>
            </a:endParaRPr>
          </a:p>
        </p:txBody>
      </p:sp>
      <p:sp>
        <p:nvSpPr>
          <p:cNvPr id="15363" name="Rectangle 3"/>
          <p:cNvSpPr>
            <a:spLocks noGrp="1" noChangeArrowheads="1"/>
          </p:cNvSpPr>
          <p:nvPr>
            <p:ph type="body" idx="1"/>
          </p:nvPr>
        </p:nvSpPr>
        <p:spPr>
          <a:xfrm>
            <a:off x="152400" y="1600201"/>
            <a:ext cx="8839200" cy="3352799"/>
          </a:xfrm>
        </p:spPr>
        <p:txBody>
          <a:bodyPr/>
          <a:lstStyle/>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Audiencia </a:t>
            </a:r>
            <a:r>
              <a:rPr lang="en-US" sz="3400" dirty="0" err="1">
                <a:effectLst>
                  <a:outerShdw blurRad="38100" dist="38100" dir="2700000" algn="tl">
                    <a:srgbClr val="000000">
                      <a:alpha val="43137"/>
                    </a:srgbClr>
                  </a:outerShdw>
                </a:effectLst>
              </a:rPr>
              <a:t>cautiva</a:t>
            </a:r>
            <a:r>
              <a:rPr lang="en-US" sz="3400" dirty="0">
                <a:effectLst>
                  <a:outerShdw blurRad="38100" dist="38100" dir="2700000" algn="tl">
                    <a:srgbClr val="000000">
                      <a:alpha val="43137"/>
                    </a:srgbClr>
                  </a:outerShdw>
                </a:effectLst>
              </a:rPr>
              <a:t> (Fil. 1:12-13)</a:t>
            </a:r>
          </a:p>
          <a:p>
            <a:pPr marL="457200" indent="-457200" algn="just" eaLnBrk="1" hangingPunct="1">
              <a:spcBef>
                <a:spcPts val="0"/>
              </a:spcBef>
              <a:spcAft>
                <a:spcPts val="2400"/>
              </a:spcAft>
              <a:defRPr/>
            </a:pPr>
            <a:r>
              <a:rPr lang="es-ES" sz="3400" dirty="0">
                <a:effectLst>
                  <a:outerShdw blurRad="38100" dist="38100" dir="2700000" algn="tl">
                    <a:srgbClr val="000000">
                      <a:alpha val="43137"/>
                    </a:srgbClr>
                  </a:outerShdw>
                </a:effectLst>
              </a:rPr>
              <a:t>Audacia de la Iglesia para predicar </a:t>
            </a:r>
            <a:r>
              <a:rPr lang="en-US" dirty="0">
                <a:effectLst>
                  <a:outerShdw blurRad="38100" dist="38100" dir="2700000" algn="tl">
                    <a:srgbClr val="000000">
                      <a:alpha val="43137"/>
                    </a:srgbClr>
                  </a:outerShdw>
                </a:effectLst>
              </a:rPr>
              <a:t>(Fil. 1:14-18)</a:t>
            </a: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Más </a:t>
            </a:r>
            <a:r>
              <a:rPr lang="en-US" sz="3400" dirty="0" err="1">
                <a:effectLst>
                  <a:outerShdw blurRad="38100" dist="38100" dir="2700000" algn="tl">
                    <a:srgbClr val="000000">
                      <a:alpha val="43137"/>
                    </a:srgbClr>
                  </a:outerShdw>
                </a:effectLst>
              </a:rPr>
              <a:t>oración</a:t>
            </a:r>
            <a:r>
              <a:rPr lang="en-US" sz="3400" dirty="0">
                <a:effectLst>
                  <a:outerShdw blurRad="38100" dist="38100" dir="2700000" algn="tl">
                    <a:srgbClr val="000000">
                      <a:alpha val="43137"/>
                    </a:srgbClr>
                  </a:outerShdw>
                </a:effectLst>
              </a:rPr>
              <a:t> (Fil. 1:19)</a:t>
            </a:r>
          </a:p>
          <a:p>
            <a:pPr marL="457200" indent="-457200" algn="just" eaLnBrk="1" hangingPunct="1">
              <a:spcBef>
                <a:spcPts val="0"/>
              </a:spcBef>
              <a:spcAft>
                <a:spcPts val="2400"/>
              </a:spcAft>
              <a:defRPr/>
            </a:pPr>
            <a:r>
              <a:rPr lang="en-US" sz="3400" dirty="0" err="1">
                <a:effectLst>
                  <a:outerShdw blurRad="38100" dist="38100" dir="2700000" algn="tl">
                    <a:srgbClr val="000000">
                      <a:alpha val="43137"/>
                    </a:srgbClr>
                  </a:outerShdw>
                </a:effectLst>
              </a:rPr>
              <a:t>Protección</a:t>
            </a:r>
            <a:r>
              <a:rPr lang="en-US" sz="3400" dirty="0">
                <a:effectLst>
                  <a:outerShdw blurRad="38100" dist="38100" dir="2700000" algn="tl">
                    <a:srgbClr val="000000">
                      <a:alpha val="43137"/>
                    </a:srgbClr>
                  </a:outerShdw>
                </a:effectLst>
              </a:rPr>
              <a:t> de ser </a:t>
            </a:r>
            <a:r>
              <a:rPr lang="en-US" sz="3400" dirty="0" err="1">
                <a:effectLst>
                  <a:outerShdw blurRad="38100" dist="38100" dir="2700000" algn="tl">
                    <a:srgbClr val="000000">
                      <a:alpha val="43137"/>
                    </a:srgbClr>
                  </a:outerShdw>
                </a:effectLst>
              </a:rPr>
              <a:t>martirizado</a:t>
            </a:r>
            <a:r>
              <a:rPr lang="en-US" sz="3400" dirty="0">
                <a:effectLst>
                  <a:outerShdw blurRad="38100" dist="38100" dir="2700000" algn="tl">
                    <a:srgbClr val="000000">
                      <a:alpha val="43137"/>
                    </a:srgbClr>
                  </a:outerShdw>
                </a:effectLst>
              </a:rPr>
              <a:t> (Fil. 1:20-26)</a:t>
            </a:r>
          </a:p>
        </p:txBody>
      </p:sp>
      <p:pic>
        <p:nvPicPr>
          <p:cNvPr id="4" name="Picture 3">
            <a:extLst>
              <a:ext uri="{FF2B5EF4-FFF2-40B4-BE49-F238E27FC236}">
                <a16:creationId xmlns:a16="http://schemas.microsoft.com/office/drawing/2014/main" id="{9222C225-ACB6-4E27-BAC5-56255CD0EA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4645" y="4724400"/>
            <a:ext cx="2654710" cy="1828800"/>
          </a:xfrm>
          <a:prstGeom prst="rect">
            <a:avLst/>
          </a:prstGeom>
        </p:spPr>
      </p:pic>
    </p:spTree>
    <p:extLst>
      <p:ext uri="{BB962C8B-B14F-4D97-AF65-F5344CB8AC3E}">
        <p14:creationId xmlns:p14="http://schemas.microsoft.com/office/powerpoint/2010/main" val="2458263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76200" y="1325880"/>
            <a:ext cx="8991600" cy="4800283"/>
          </a:xfrm>
        </p:spPr>
        <p:txBody>
          <a:bodyPr/>
          <a:lstStyle/>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1 – </a:t>
            </a:r>
            <a:r>
              <a:rPr lang="es-ES" sz="3400" dirty="0">
                <a:effectLst>
                  <a:outerShdw blurRad="38100" dist="38100" dir="2700000" algn="tl">
                    <a:srgbClr val="000000">
                      <a:alpha val="43137"/>
                    </a:srgbClr>
                  </a:outerShdw>
                </a:effectLst>
              </a:rPr>
              <a:t>Dios puede usar circunstancias negativas para producir resultados positivos</a:t>
            </a:r>
            <a:endParaRPr lang="en-US" sz="3400" dirty="0">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b="1" u="sng" dirty="0">
                <a:solidFill>
                  <a:srgbClr val="FFFFCC"/>
                </a:solidFill>
                <a:effectLst>
                  <a:outerShdw blurRad="38100" dist="38100" dir="2700000" algn="tl">
                    <a:srgbClr val="000000">
                      <a:alpha val="43137"/>
                    </a:srgbClr>
                  </a:outerShdw>
                </a:effectLst>
              </a:rPr>
              <a:t>Cap 2</a:t>
            </a:r>
            <a:r>
              <a:rPr lang="en-US" sz="3400" b="1" u="sng" dirty="0">
                <a:solidFill>
                  <a:srgbClr val="FFFFCC"/>
                </a:solidFill>
              </a:rPr>
              <a:t> – </a:t>
            </a:r>
            <a:r>
              <a:rPr lang="es-ES" sz="3400" b="1" u="sng" dirty="0">
                <a:solidFill>
                  <a:srgbClr val="FFFFCC"/>
                </a:solidFill>
                <a:effectLst>
                  <a:outerShdw blurRad="38100" dist="38100" dir="2700000" algn="tl">
                    <a:srgbClr val="000000">
                      <a:alpha val="43137"/>
                    </a:srgbClr>
                  </a:outerShdw>
                </a:effectLst>
              </a:rPr>
              <a:t>El ejemplo de servicio de Cristo</a:t>
            </a:r>
            <a:endParaRPr lang="en-US" sz="3400" b="1" u="sng" dirty="0">
              <a:solidFill>
                <a:srgbClr val="FFFFCC"/>
              </a:solidFill>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3</a:t>
            </a:r>
            <a:r>
              <a:rPr lang="en-US" sz="3400" b="1" dirty="0"/>
              <a:t> </a:t>
            </a:r>
            <a:r>
              <a:rPr lang="en-US" sz="3400" dirty="0"/>
              <a:t>–</a:t>
            </a:r>
            <a:r>
              <a:rPr lang="en-US" sz="3400" b="1" dirty="0"/>
              <a:t> </a:t>
            </a:r>
            <a:r>
              <a:rPr lang="en-US" sz="3400" dirty="0" err="1">
                <a:effectLst>
                  <a:outerShdw blurRad="38100" dist="38100" dir="2700000" algn="tl">
                    <a:srgbClr val="000000">
                      <a:alpha val="43137"/>
                    </a:srgbClr>
                  </a:outerShdw>
                </a:effectLst>
              </a:rPr>
              <a:t>Evitar</a:t>
            </a:r>
            <a:r>
              <a:rPr lang="en-US" sz="3400" dirty="0">
                <a:effectLst>
                  <a:outerShdw blurRad="38100" dist="38100" dir="2700000" algn="tl">
                    <a:srgbClr val="000000">
                      <a:alpha val="43137"/>
                    </a:srgbClr>
                  </a:outerShdw>
                </a:effectLst>
              </a:rPr>
              <a:t> </a:t>
            </a:r>
            <a:r>
              <a:rPr lang="en-US" sz="3400" dirty="0" err="1">
                <a:effectLst>
                  <a:outerShdw blurRad="38100" dist="38100" dir="2700000" algn="tl">
                    <a:srgbClr val="000000">
                      <a:alpha val="43137"/>
                    </a:srgbClr>
                  </a:outerShdw>
                </a:effectLst>
              </a:rPr>
              <a:t>el</a:t>
            </a:r>
            <a:r>
              <a:rPr lang="en-US" sz="3400" dirty="0">
                <a:effectLst>
                  <a:outerShdw blurRad="38100" dist="38100" dir="2700000" algn="tl">
                    <a:srgbClr val="000000">
                      <a:alpha val="43137"/>
                    </a:srgbClr>
                  </a:outerShdw>
                </a:effectLst>
              </a:rPr>
              <a:t> </a:t>
            </a:r>
            <a:r>
              <a:rPr lang="en-US" sz="3400" dirty="0" err="1">
                <a:effectLst>
                  <a:outerShdw blurRad="38100" dist="38100" dir="2700000" algn="tl">
                    <a:srgbClr val="000000">
                      <a:alpha val="43137"/>
                    </a:srgbClr>
                  </a:outerShdw>
                </a:effectLst>
              </a:rPr>
              <a:t>legalismo</a:t>
            </a:r>
            <a:endParaRPr lang="en-US" sz="3400" dirty="0">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4</a:t>
            </a:r>
            <a:r>
              <a:rPr lang="en-US" sz="3400" b="1" dirty="0"/>
              <a:t> </a:t>
            </a:r>
            <a:r>
              <a:rPr lang="en-US" sz="3400" dirty="0"/>
              <a:t>–</a:t>
            </a:r>
            <a:r>
              <a:rPr lang="en-US" sz="3400" b="1" dirty="0"/>
              <a:t> </a:t>
            </a:r>
            <a:r>
              <a:rPr lang="es-ES" sz="3400" dirty="0">
                <a:effectLst>
                  <a:outerShdw blurRad="38100" dist="38100" dir="2700000" algn="tl">
                    <a:srgbClr val="000000">
                      <a:alpha val="43137"/>
                    </a:srgbClr>
                  </a:outerShdw>
                </a:effectLst>
              </a:rPr>
              <a:t>Confianza en los recursos divinos para la vida diaria</a:t>
            </a:r>
            <a:endParaRPr lang="en-US" sz="3400" dirty="0">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7A13AEF8-32BB-446E-A9B4-B125447593BF}"/>
              </a:ext>
            </a:extLst>
          </p:cNvPr>
          <p:cNvSpPr txBox="1">
            <a:spLocks noChangeArrowheads="1"/>
          </p:cNvSpPr>
          <p:nvPr/>
        </p:nvSpPr>
        <p:spPr bwMode="auto">
          <a:xfrm>
            <a:off x="685800" y="2286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dirty="0" err="1">
                <a:solidFill>
                  <a:srgbClr val="00FFFF"/>
                </a:solidFill>
                <a:effectLst>
                  <a:outerShdw blurRad="38100" dist="38100" dir="2700000" algn="tl">
                    <a:srgbClr val="000000">
                      <a:alpha val="43137"/>
                    </a:srgbClr>
                  </a:outerShdw>
                </a:effectLst>
              </a:rPr>
              <a:t>Esquema</a:t>
            </a:r>
            <a:endParaRPr lang="en-US" altLang="en-US" sz="4000" kern="1200" dirty="0">
              <a:solidFill>
                <a:srgbClr val="00FFFF"/>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FE9913A4-B246-427F-812D-1B127A0C9B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1592826" cy="1097280"/>
          </a:xfrm>
          <a:prstGeom prst="rect">
            <a:avLst/>
          </a:prstGeom>
        </p:spPr>
      </p:pic>
    </p:spTree>
    <p:extLst>
      <p:ext uri="{BB962C8B-B14F-4D97-AF65-F5344CB8AC3E}">
        <p14:creationId xmlns:p14="http://schemas.microsoft.com/office/powerpoint/2010/main" val="3623087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1892697" y="1600201"/>
            <a:ext cx="5358606" cy="3124199"/>
          </a:xfrm>
        </p:spPr>
        <p:txBody>
          <a:bodyPr/>
          <a:lstStyle/>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Cristo (Fil. 2:5-16)</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Pablo (Fil. 2:17-18)</a:t>
            </a:r>
          </a:p>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Timoteo</a:t>
            </a:r>
            <a:r>
              <a:rPr lang="en-US" dirty="0">
                <a:effectLst>
                  <a:outerShdw blurRad="38100" dist="38100" dir="2700000" algn="tl">
                    <a:srgbClr val="000000">
                      <a:alpha val="43137"/>
                    </a:srgbClr>
                  </a:outerShdw>
                </a:effectLst>
              </a:rPr>
              <a:t> (Fil. 2:19-24)</a:t>
            </a:r>
          </a:p>
          <a:p>
            <a:pPr marL="457200" indent="-457200" algn="just" eaLnBrk="1" hangingPunct="1">
              <a:spcBef>
                <a:spcPts val="0"/>
              </a:spcBef>
              <a:spcAft>
                <a:spcPts val="2400"/>
              </a:spcAft>
              <a:defRPr/>
            </a:pPr>
            <a:r>
              <a:rPr lang="en-US" dirty="0" err="1">
                <a:effectLst>
                  <a:outerShdw blurRad="38100" dist="38100" dir="2700000" algn="tl">
                    <a:srgbClr val="000000">
                      <a:alpha val="43137"/>
                    </a:srgbClr>
                  </a:outerShdw>
                </a:effectLst>
              </a:rPr>
              <a:t>Epafrodito</a:t>
            </a:r>
            <a:r>
              <a:rPr lang="en-US" dirty="0">
                <a:effectLst>
                  <a:outerShdw blurRad="38100" dist="38100" dir="2700000" algn="tl">
                    <a:srgbClr val="000000">
                      <a:alpha val="43137"/>
                    </a:srgbClr>
                  </a:outerShdw>
                </a:effectLst>
              </a:rPr>
              <a:t> (Fil. 2:25-30)</a:t>
            </a:r>
            <a:endParaRPr lang="en-US" sz="3400" dirty="0">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1DA1C699-A727-4A5E-9941-F147A1ACEFF4}"/>
              </a:ext>
            </a:extLst>
          </p:cNvPr>
          <p:cNvSpPr txBox="1">
            <a:spLocks noChangeArrowheads="1"/>
          </p:cNvSpPr>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dirty="0" err="1">
                <a:solidFill>
                  <a:srgbClr val="00FFFF"/>
                </a:solidFill>
                <a:effectLst>
                  <a:outerShdw blurRad="38100" dist="38100" dir="2700000" algn="tl">
                    <a:srgbClr val="000000">
                      <a:alpha val="43137"/>
                    </a:srgbClr>
                  </a:outerShdw>
                </a:effectLst>
              </a:rPr>
              <a:t>Ejemplos</a:t>
            </a:r>
            <a:r>
              <a:rPr lang="en-US" altLang="en-US" sz="3600" dirty="0">
                <a:solidFill>
                  <a:srgbClr val="00FFFF"/>
                </a:solidFill>
                <a:effectLst>
                  <a:outerShdw blurRad="38100" dist="38100" dir="2700000" algn="tl">
                    <a:srgbClr val="000000">
                      <a:alpha val="43137"/>
                    </a:srgbClr>
                  </a:outerShdw>
                </a:effectLst>
              </a:rPr>
              <a:t> de </a:t>
            </a:r>
            <a:r>
              <a:rPr lang="en-US" altLang="en-US" sz="3600" dirty="0" err="1">
                <a:solidFill>
                  <a:srgbClr val="00FFFF"/>
                </a:solidFill>
                <a:effectLst>
                  <a:outerShdw blurRad="38100" dist="38100" dir="2700000" algn="tl">
                    <a:srgbClr val="000000">
                      <a:alpha val="43137"/>
                    </a:srgbClr>
                  </a:outerShdw>
                </a:effectLst>
              </a:rPr>
              <a:t>Servicio</a:t>
            </a:r>
            <a:r>
              <a:rPr lang="en-US" altLang="en-US" sz="3600" dirty="0">
                <a:solidFill>
                  <a:srgbClr val="00FFFF"/>
                </a:solidFill>
                <a:effectLst>
                  <a:outerShdw blurRad="38100" dist="38100" dir="2700000" algn="tl">
                    <a:srgbClr val="000000">
                      <a:alpha val="43137"/>
                    </a:srgbClr>
                  </a:outerShdw>
                </a:effectLst>
              </a:rPr>
              <a:t> </a:t>
            </a:r>
            <a:r>
              <a:rPr lang="en-US" altLang="en-US" sz="3600" dirty="0" err="1">
                <a:solidFill>
                  <a:srgbClr val="00FFFF"/>
                </a:solidFill>
                <a:effectLst>
                  <a:outerShdw blurRad="38100" dist="38100" dir="2700000" algn="tl">
                    <a:srgbClr val="000000">
                      <a:alpha val="43137"/>
                    </a:srgbClr>
                  </a:outerShdw>
                </a:effectLst>
              </a:rPr>
              <a:t>Humilde</a:t>
            </a:r>
            <a:endParaRPr lang="en-US" altLang="en-US" sz="3600" dirty="0">
              <a:solidFill>
                <a:srgbClr val="00FFFF"/>
              </a:solidFill>
              <a:effectLst>
                <a:outerShdw blurRad="38100" dist="38100" dir="2700000" algn="tl">
                  <a:srgbClr val="000000">
                    <a:alpha val="43137"/>
                  </a:srgbClr>
                </a:outerShdw>
              </a:effectLst>
            </a:endParaRPr>
          </a:p>
          <a:p>
            <a:pPr algn="ctr" eaLnBrk="1" hangingPunct="1"/>
            <a:r>
              <a:rPr lang="en-US" altLang="en-US" sz="2800" dirty="0">
                <a:solidFill>
                  <a:schemeClr val="tx1"/>
                </a:solidFill>
                <a:effectLst>
                  <a:outerShdw blurRad="38100" dist="38100" dir="2700000" algn="tl">
                    <a:srgbClr val="000000">
                      <a:alpha val="43137"/>
                    </a:srgbClr>
                  </a:outerShdw>
                </a:effectLst>
                <a:ea typeface="+mn-ea"/>
                <a:cs typeface="+mn-cs"/>
              </a:rPr>
              <a:t>(Fil. 2)</a:t>
            </a:r>
          </a:p>
        </p:txBody>
      </p:sp>
      <p:pic>
        <p:nvPicPr>
          <p:cNvPr id="5" name="Picture 4">
            <a:extLst>
              <a:ext uri="{FF2B5EF4-FFF2-40B4-BE49-F238E27FC236}">
                <a16:creationId xmlns:a16="http://schemas.microsoft.com/office/drawing/2014/main" id="{A6BB6D32-6571-43B2-B91C-0B5086FCE4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9433" y="4724400"/>
            <a:ext cx="2825135" cy="1828800"/>
          </a:xfrm>
          <a:prstGeom prst="rect">
            <a:avLst/>
          </a:prstGeom>
        </p:spPr>
      </p:pic>
    </p:spTree>
    <p:extLst>
      <p:ext uri="{BB962C8B-B14F-4D97-AF65-F5344CB8AC3E}">
        <p14:creationId xmlns:p14="http://schemas.microsoft.com/office/powerpoint/2010/main" val="462325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76200" y="1325880"/>
            <a:ext cx="8991600" cy="4800283"/>
          </a:xfrm>
        </p:spPr>
        <p:txBody>
          <a:bodyPr/>
          <a:lstStyle/>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1 – </a:t>
            </a:r>
            <a:r>
              <a:rPr lang="es-ES" sz="3400" dirty="0">
                <a:effectLst>
                  <a:outerShdw blurRad="38100" dist="38100" dir="2700000" algn="tl">
                    <a:srgbClr val="000000">
                      <a:alpha val="43137"/>
                    </a:srgbClr>
                  </a:outerShdw>
                </a:effectLst>
              </a:rPr>
              <a:t>Dios puede usar circunstancias negativas para producir resultados positivos</a:t>
            </a:r>
            <a:endParaRPr lang="en-US" sz="3400" dirty="0">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2</a:t>
            </a:r>
            <a:r>
              <a:rPr lang="en-US" sz="3400" b="1" dirty="0"/>
              <a:t> </a:t>
            </a:r>
            <a:r>
              <a:rPr lang="en-US" sz="3400" dirty="0"/>
              <a:t>–</a:t>
            </a:r>
            <a:r>
              <a:rPr lang="en-US" sz="3400" b="1" dirty="0"/>
              <a:t> </a:t>
            </a:r>
            <a:r>
              <a:rPr lang="es-ES" sz="3400" dirty="0">
                <a:effectLst>
                  <a:outerShdw blurRad="38100" dist="38100" dir="2700000" algn="tl">
                    <a:srgbClr val="000000">
                      <a:alpha val="43137"/>
                    </a:srgbClr>
                  </a:outerShdw>
                </a:effectLst>
              </a:rPr>
              <a:t>El ejemplo de servicio de Cristo</a:t>
            </a:r>
            <a:endParaRPr lang="en-US" sz="3400" dirty="0">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b="1" u="sng" dirty="0">
                <a:solidFill>
                  <a:srgbClr val="FFFFCC"/>
                </a:solidFill>
                <a:effectLst>
                  <a:outerShdw blurRad="38100" dist="38100" dir="2700000" algn="tl">
                    <a:srgbClr val="000000">
                      <a:alpha val="43137"/>
                    </a:srgbClr>
                  </a:outerShdw>
                </a:effectLst>
              </a:rPr>
              <a:t>Cap 3</a:t>
            </a:r>
            <a:r>
              <a:rPr lang="en-US" sz="3400" b="1" u="sng" dirty="0">
                <a:solidFill>
                  <a:srgbClr val="FFFFCC"/>
                </a:solidFill>
              </a:rPr>
              <a:t> – </a:t>
            </a:r>
            <a:r>
              <a:rPr lang="en-US" sz="3400" b="1" u="sng" dirty="0" err="1">
                <a:solidFill>
                  <a:srgbClr val="FFFFCC"/>
                </a:solidFill>
                <a:effectLst>
                  <a:outerShdw blurRad="38100" dist="38100" dir="2700000" algn="tl">
                    <a:srgbClr val="000000">
                      <a:alpha val="43137"/>
                    </a:srgbClr>
                  </a:outerShdw>
                </a:effectLst>
              </a:rPr>
              <a:t>Evitar</a:t>
            </a:r>
            <a:r>
              <a:rPr lang="en-US" sz="3400" b="1" u="sng" dirty="0">
                <a:solidFill>
                  <a:srgbClr val="FFFFCC"/>
                </a:solidFill>
                <a:effectLst>
                  <a:outerShdw blurRad="38100" dist="38100" dir="2700000" algn="tl">
                    <a:srgbClr val="000000">
                      <a:alpha val="43137"/>
                    </a:srgbClr>
                  </a:outerShdw>
                </a:effectLst>
              </a:rPr>
              <a:t> </a:t>
            </a:r>
            <a:r>
              <a:rPr lang="en-US" sz="3400" b="1" u="sng" dirty="0" err="1">
                <a:solidFill>
                  <a:srgbClr val="FFFFCC"/>
                </a:solidFill>
                <a:effectLst>
                  <a:outerShdw blurRad="38100" dist="38100" dir="2700000" algn="tl">
                    <a:srgbClr val="000000">
                      <a:alpha val="43137"/>
                    </a:srgbClr>
                  </a:outerShdw>
                </a:effectLst>
              </a:rPr>
              <a:t>el</a:t>
            </a:r>
            <a:r>
              <a:rPr lang="en-US" sz="3400" b="1" u="sng" dirty="0">
                <a:solidFill>
                  <a:srgbClr val="FFFFCC"/>
                </a:solidFill>
                <a:effectLst>
                  <a:outerShdw blurRad="38100" dist="38100" dir="2700000" algn="tl">
                    <a:srgbClr val="000000">
                      <a:alpha val="43137"/>
                    </a:srgbClr>
                  </a:outerShdw>
                </a:effectLst>
              </a:rPr>
              <a:t> </a:t>
            </a:r>
            <a:r>
              <a:rPr lang="en-US" sz="3400" b="1" u="sng" dirty="0" err="1">
                <a:solidFill>
                  <a:srgbClr val="FFFFCC"/>
                </a:solidFill>
                <a:effectLst>
                  <a:outerShdw blurRad="38100" dist="38100" dir="2700000" algn="tl">
                    <a:srgbClr val="000000">
                      <a:alpha val="43137"/>
                    </a:srgbClr>
                  </a:outerShdw>
                </a:effectLst>
              </a:rPr>
              <a:t>legalismo</a:t>
            </a:r>
            <a:endParaRPr lang="en-US" sz="3400" b="1" u="sng" dirty="0">
              <a:solidFill>
                <a:srgbClr val="FFFFCC"/>
              </a:solidFill>
              <a:effectLst>
                <a:outerShdw blurRad="38100" dist="38100" dir="2700000" algn="tl">
                  <a:srgbClr val="000000">
                    <a:alpha val="43137"/>
                  </a:srgbClr>
                </a:outerShdw>
              </a:effectLst>
            </a:endParaRPr>
          </a:p>
          <a:p>
            <a:pPr marL="457200" indent="-457200" algn="just" eaLnBrk="1" hangingPunct="1">
              <a:spcBef>
                <a:spcPts val="0"/>
              </a:spcBef>
              <a:spcAft>
                <a:spcPts val="2400"/>
              </a:spcAft>
              <a:defRPr/>
            </a:pPr>
            <a:r>
              <a:rPr lang="en-US" sz="3400" dirty="0">
                <a:effectLst>
                  <a:outerShdw blurRad="38100" dist="38100" dir="2700000" algn="tl">
                    <a:srgbClr val="000000">
                      <a:alpha val="43137"/>
                    </a:srgbClr>
                  </a:outerShdw>
                </a:effectLst>
              </a:rPr>
              <a:t>Cap 4</a:t>
            </a:r>
            <a:r>
              <a:rPr lang="en-US" sz="3400" b="1" dirty="0"/>
              <a:t> </a:t>
            </a:r>
            <a:r>
              <a:rPr lang="en-US" sz="3400" dirty="0"/>
              <a:t>–</a:t>
            </a:r>
            <a:r>
              <a:rPr lang="en-US" sz="3400" b="1" dirty="0"/>
              <a:t> </a:t>
            </a:r>
            <a:r>
              <a:rPr lang="es-ES" sz="3400" dirty="0">
                <a:effectLst>
                  <a:outerShdw blurRad="38100" dist="38100" dir="2700000" algn="tl">
                    <a:srgbClr val="000000">
                      <a:alpha val="43137"/>
                    </a:srgbClr>
                  </a:outerShdw>
                </a:effectLst>
              </a:rPr>
              <a:t>Confianza en los recursos divinos para la vida diaria</a:t>
            </a:r>
            <a:endParaRPr lang="en-US" sz="3400" dirty="0">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7A13AEF8-32BB-446E-A9B4-B125447593BF}"/>
              </a:ext>
            </a:extLst>
          </p:cNvPr>
          <p:cNvSpPr txBox="1">
            <a:spLocks noChangeArrowheads="1"/>
          </p:cNvSpPr>
          <p:nvPr/>
        </p:nvSpPr>
        <p:spPr bwMode="auto">
          <a:xfrm>
            <a:off x="685800" y="2286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dirty="0" err="1">
                <a:solidFill>
                  <a:srgbClr val="00FFFF"/>
                </a:solidFill>
                <a:effectLst>
                  <a:outerShdw blurRad="38100" dist="38100" dir="2700000" algn="tl">
                    <a:srgbClr val="000000">
                      <a:alpha val="43137"/>
                    </a:srgbClr>
                  </a:outerShdw>
                </a:effectLst>
              </a:rPr>
              <a:t>Esquema</a:t>
            </a:r>
            <a:endParaRPr lang="en-US" altLang="en-US" sz="4000" kern="1200" dirty="0">
              <a:solidFill>
                <a:srgbClr val="00FFFF"/>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FE9913A4-B246-427F-812D-1B127A0C9B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1592826" cy="1097280"/>
          </a:xfrm>
          <a:prstGeom prst="rect">
            <a:avLst/>
          </a:prstGeom>
        </p:spPr>
      </p:pic>
    </p:spTree>
    <p:extLst>
      <p:ext uri="{BB962C8B-B14F-4D97-AF65-F5344CB8AC3E}">
        <p14:creationId xmlns:p14="http://schemas.microsoft.com/office/powerpoint/2010/main" val="1187554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16495</TotalTime>
  <Words>2778</Words>
  <Application>Microsoft Office PowerPoint</Application>
  <PresentationFormat>On-screen Show (4:3)</PresentationFormat>
  <Paragraphs>247</Paragraphs>
  <Slides>57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Calibri</vt:lpstr>
      <vt:lpstr>Times New Roman</vt:lpstr>
      <vt:lpstr>Wingdings</vt:lpstr>
      <vt:lpstr>Azure</vt:lpstr>
      <vt:lpstr>PowerPoint Presentation</vt:lpstr>
      <vt:lpstr>Respuesta a 10 preguntas</vt:lpstr>
      <vt:lpstr>Respuesta a 10 preguntas</vt:lpstr>
      <vt:lpstr>PowerPoint Presentation</vt:lpstr>
      <vt:lpstr>PowerPoint Presentation</vt:lpstr>
      <vt:lpstr>Resultados Positivos del Encarcelamiento (Fil. 1:12-30)</vt:lpstr>
      <vt:lpstr>PowerPoint Presentation</vt:lpstr>
      <vt:lpstr>PowerPoint Presentation</vt:lpstr>
      <vt:lpstr>PowerPoint Presentation</vt:lpstr>
      <vt:lpstr>PowerPoint Presentation</vt:lpstr>
      <vt:lpstr>PowerPoint Presentation</vt:lpstr>
      <vt:lpstr>Aprovechar los Recursos Divinos para la Vida Diaria (Fil. 4)</vt:lpstr>
      <vt:lpstr>PowerPoint Presentation</vt:lpstr>
      <vt:lpstr>PowerPoint Presentation</vt:lpstr>
      <vt:lpstr>PowerPoint Presentation</vt:lpstr>
      <vt:lpstr>PowerPoint Presentation</vt:lpstr>
      <vt:lpstr>Conclusión (Fil. 4:20–23)</vt:lpstr>
      <vt:lpstr>Conclusión (Fil. 4:20–23)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 Teología Dispensacional es un Sistema de Teología</vt:lpstr>
      <vt:lpstr>Propósito Doxológico</vt:lpstr>
      <vt:lpstr>PowerPoint Presentation</vt:lpstr>
      <vt:lpstr>Catecismo Menor de Westminster</vt:lpstr>
      <vt:lpstr>Conclusion (Fil. 4:20–23)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(Fil. 4:20–23)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Conclusion (Fil. 4:20–23)</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013 Philippians - 4v14-23</dc:title>
  <dc:subject>Philippians</dc:subject>
  <dc:creator>A. Woods</dc:creator>
  <dc:description>Modified by Jim McGowan</dc:description>
  <cp:lastModifiedBy>Claudia Mora</cp:lastModifiedBy>
  <cp:revision>1743</cp:revision>
  <cp:lastPrinted>2020-06-19T14:03:56Z</cp:lastPrinted>
  <dcterms:created xsi:type="dcterms:W3CDTF">2009-03-17T12:21:13Z</dcterms:created>
  <dcterms:modified xsi:type="dcterms:W3CDTF">2024-09-11T02:30:56Z</dcterms:modified>
</cp:coreProperties>
</file>