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6528" r:id="rId2"/>
    <p:sldId id="963" r:id="rId3"/>
    <p:sldId id="6666" r:id="rId4"/>
    <p:sldId id="6724" r:id="rId5"/>
    <p:sldId id="6725" r:id="rId6"/>
    <p:sldId id="6540" r:id="rId7"/>
    <p:sldId id="6726" r:id="rId8"/>
    <p:sldId id="6542" r:id="rId9"/>
    <p:sldId id="6727" r:id="rId10"/>
    <p:sldId id="6616" r:id="rId11"/>
    <p:sldId id="6728" r:id="rId12"/>
    <p:sldId id="6729" r:id="rId13"/>
    <p:sldId id="6730" r:id="rId14"/>
    <p:sldId id="6731" r:id="rId15"/>
    <p:sldId id="6732" r:id="rId16"/>
    <p:sldId id="6733" r:id="rId17"/>
    <p:sldId id="6734" r:id="rId18"/>
    <p:sldId id="376" r:id="rId19"/>
    <p:sldId id="6735" r:id="rId20"/>
    <p:sldId id="6718" r:id="rId21"/>
    <p:sldId id="6738" r:id="rId22"/>
    <p:sldId id="6736" r:id="rId23"/>
    <p:sldId id="1005" r:id="rId24"/>
    <p:sldId id="6737" r:id="rId25"/>
    <p:sldId id="6739" r:id="rId26"/>
    <p:sldId id="6740" r:id="rId27"/>
    <p:sldId id="6741" r:id="rId28"/>
    <p:sldId id="2331" r:id="rId29"/>
    <p:sldId id="6742" r:id="rId30"/>
    <p:sldId id="2909" r:id="rId31"/>
    <p:sldId id="5137" r:id="rId32"/>
    <p:sldId id="6743" r:id="rId33"/>
    <p:sldId id="6744" r:id="rId34"/>
    <p:sldId id="6705" r:id="rId35"/>
    <p:sldId id="6745" r:id="rId36"/>
    <p:sldId id="6766" r:id="rId37"/>
    <p:sldId id="6767" r:id="rId38"/>
    <p:sldId id="6787" r:id="rId39"/>
    <p:sldId id="6768" r:id="rId40"/>
    <p:sldId id="6770" r:id="rId41"/>
    <p:sldId id="6769" r:id="rId42"/>
    <p:sldId id="1038" r:id="rId43"/>
    <p:sldId id="6771" r:id="rId44"/>
    <p:sldId id="6772" r:id="rId45"/>
    <p:sldId id="6655"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FF00"/>
    <a:srgbClr val="0000FF"/>
    <a:srgbClr val="CCCCFF"/>
    <a:srgbClr val="000066"/>
    <a:srgbClr val="000099"/>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121" d="100"/>
          <a:sy n="121" d="100"/>
        </p:scale>
        <p:origin x="122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8001BFA1-0FF1-4DE4-A439-680725F751FC}"/>
    <pc:docChg chg="undo custSel addSld delSld modSld sldOrd">
      <pc:chgData name="Claudia Mora" userId="24c506dca79c9d25" providerId="LiveId" clId="{8001BFA1-0FF1-4DE4-A439-680725F751FC}" dt="2024-05-12T00:27:41.769" v="589" actId="20577"/>
      <pc:docMkLst>
        <pc:docMk/>
      </pc:docMkLst>
      <pc:sldChg chg="del">
        <pc:chgData name="Claudia Mora" userId="24c506dca79c9d25" providerId="LiveId" clId="{8001BFA1-0FF1-4DE4-A439-680725F751FC}" dt="2024-05-05T00:14:41.595" v="0" actId="47"/>
        <pc:sldMkLst>
          <pc:docMk/>
          <pc:sldMk cId="3519115954" sldId="435"/>
        </pc:sldMkLst>
      </pc:sldChg>
      <pc:sldChg chg="modSp del mod">
        <pc:chgData name="Claudia Mora" userId="24c506dca79c9d25" providerId="LiveId" clId="{8001BFA1-0FF1-4DE4-A439-680725F751FC}" dt="2024-05-11T22:15:56.102" v="542" actId="47"/>
        <pc:sldMkLst>
          <pc:docMk/>
          <pc:sldMk cId="2008516598" sldId="792"/>
        </pc:sldMkLst>
        <pc:spChg chg="mod">
          <ac:chgData name="Claudia Mora" userId="24c506dca79c9d25" providerId="LiveId" clId="{8001BFA1-0FF1-4DE4-A439-680725F751FC}" dt="2024-05-05T00:56:29.016" v="541" actId="20577"/>
          <ac:spMkLst>
            <pc:docMk/>
            <pc:sldMk cId="2008516598" sldId="792"/>
            <ac:spMk id="30722" creationId="{00000000-0000-0000-0000-000000000000}"/>
          </ac:spMkLst>
        </pc:spChg>
      </pc:sldChg>
      <pc:sldChg chg="del">
        <pc:chgData name="Claudia Mora" userId="24c506dca79c9d25" providerId="LiveId" clId="{8001BFA1-0FF1-4DE4-A439-680725F751FC}" dt="2024-05-11T22:16:12.634" v="543" actId="47"/>
        <pc:sldMkLst>
          <pc:docMk/>
          <pc:sldMk cId="3532070536" sldId="793"/>
        </pc:sldMkLst>
      </pc:sldChg>
      <pc:sldChg chg="del">
        <pc:chgData name="Claudia Mora" userId="24c506dca79c9d25" providerId="LiveId" clId="{8001BFA1-0FF1-4DE4-A439-680725F751FC}" dt="2024-05-12T00:25:09.919" v="569" actId="47"/>
        <pc:sldMkLst>
          <pc:docMk/>
          <pc:sldMk cId="2265305200" sldId="794"/>
        </pc:sldMkLst>
      </pc:sldChg>
      <pc:sldChg chg="modSp mod">
        <pc:chgData name="Claudia Mora" userId="24c506dca79c9d25" providerId="LiveId" clId="{8001BFA1-0FF1-4DE4-A439-680725F751FC}" dt="2024-05-05T00:43:20.991" v="210" actId="255"/>
        <pc:sldMkLst>
          <pc:docMk/>
          <pc:sldMk cId="1087483491" sldId="1005"/>
        </pc:sldMkLst>
        <pc:spChg chg="mod">
          <ac:chgData name="Claudia Mora" userId="24c506dca79c9d25" providerId="LiveId" clId="{8001BFA1-0FF1-4DE4-A439-680725F751FC}" dt="2024-05-05T00:32:57.368" v="152" actId="20577"/>
          <ac:spMkLst>
            <pc:docMk/>
            <pc:sldMk cId="1087483491" sldId="1005"/>
            <ac:spMk id="4" creationId="{0F40720B-B1F8-4EE1-8249-B27BB0DA0ECD}"/>
          </ac:spMkLst>
        </pc:spChg>
        <pc:spChg chg="mod">
          <ac:chgData name="Claudia Mora" userId="24c506dca79c9d25" providerId="LiveId" clId="{8001BFA1-0FF1-4DE4-A439-680725F751FC}" dt="2024-05-05T00:43:20.991" v="210" actId="255"/>
          <ac:spMkLst>
            <pc:docMk/>
            <pc:sldMk cId="1087483491" sldId="1005"/>
            <ac:spMk id="8195" creationId="{00000000-0000-0000-0000-000000000000}"/>
          </ac:spMkLst>
        </pc:spChg>
        <pc:picChg chg="mod">
          <ac:chgData name="Claudia Mora" userId="24c506dca79c9d25" providerId="LiveId" clId="{8001BFA1-0FF1-4DE4-A439-680725F751FC}" dt="2024-05-05T00:34:31.896" v="202" actId="1076"/>
          <ac:picMkLst>
            <pc:docMk/>
            <pc:sldMk cId="1087483491" sldId="1005"/>
            <ac:picMk id="2" creationId="{F90E6140-8B7D-4F4A-A455-F03FCE06BBCE}"/>
          </ac:picMkLst>
        </pc:picChg>
      </pc:sldChg>
      <pc:sldChg chg="del">
        <pc:chgData name="Claudia Mora" userId="24c506dca79c9d25" providerId="LiveId" clId="{8001BFA1-0FF1-4DE4-A439-680725F751FC}" dt="2024-05-11T22:34:42.897" v="556" actId="47"/>
        <pc:sldMkLst>
          <pc:docMk/>
          <pc:sldMk cId="1607849517" sldId="1007"/>
        </pc:sldMkLst>
      </pc:sldChg>
      <pc:sldChg chg="del">
        <pc:chgData name="Claudia Mora" userId="24c506dca79c9d25" providerId="LiveId" clId="{8001BFA1-0FF1-4DE4-A439-680725F751FC}" dt="2024-05-05T00:16:50.603" v="7" actId="47"/>
        <pc:sldMkLst>
          <pc:docMk/>
          <pc:sldMk cId="3901554208" sldId="1019"/>
        </pc:sldMkLst>
      </pc:sldChg>
      <pc:sldChg chg="del">
        <pc:chgData name="Claudia Mora" userId="24c506dca79c9d25" providerId="LiveId" clId="{8001BFA1-0FF1-4DE4-A439-680725F751FC}" dt="2024-05-05T00:16:27.718" v="6" actId="47"/>
        <pc:sldMkLst>
          <pc:docMk/>
          <pc:sldMk cId="1714469140" sldId="1020"/>
        </pc:sldMkLst>
      </pc:sldChg>
      <pc:sldChg chg="del">
        <pc:chgData name="Claudia Mora" userId="24c506dca79c9d25" providerId="LiveId" clId="{8001BFA1-0FF1-4DE4-A439-680725F751FC}" dt="2024-05-05T00:17:36.492" v="12" actId="47"/>
        <pc:sldMkLst>
          <pc:docMk/>
          <pc:sldMk cId="1632085785" sldId="1022"/>
        </pc:sldMkLst>
      </pc:sldChg>
      <pc:sldChg chg="del">
        <pc:chgData name="Claudia Mora" userId="24c506dca79c9d25" providerId="LiveId" clId="{8001BFA1-0FF1-4DE4-A439-680725F751FC}" dt="2024-05-05T00:19:46.408" v="22" actId="47"/>
        <pc:sldMkLst>
          <pc:docMk/>
          <pc:sldMk cId="2234678591" sldId="1034"/>
        </pc:sldMkLst>
      </pc:sldChg>
      <pc:sldChg chg="del">
        <pc:chgData name="Claudia Mora" userId="24c506dca79c9d25" providerId="LiveId" clId="{8001BFA1-0FF1-4DE4-A439-680725F751FC}" dt="2024-05-05T00:48:02.385" v="369" actId="47"/>
        <pc:sldMkLst>
          <pc:docMk/>
          <pc:sldMk cId="3872351200" sldId="1035"/>
        </pc:sldMkLst>
      </pc:sldChg>
      <pc:sldChg chg="modSp mod">
        <pc:chgData name="Claudia Mora" userId="24c506dca79c9d25" providerId="LiveId" clId="{8001BFA1-0FF1-4DE4-A439-680725F751FC}" dt="2024-05-12T00:27:41.769" v="589" actId="20577"/>
        <pc:sldMkLst>
          <pc:docMk/>
          <pc:sldMk cId="1060405539" sldId="1038"/>
        </pc:sldMkLst>
        <pc:spChg chg="mod">
          <ac:chgData name="Claudia Mora" userId="24c506dca79c9d25" providerId="LiveId" clId="{8001BFA1-0FF1-4DE4-A439-680725F751FC}" dt="2024-05-12T00:27:41.769" v="589" actId="20577"/>
          <ac:spMkLst>
            <pc:docMk/>
            <pc:sldMk cId="1060405539" sldId="1038"/>
            <ac:spMk id="58370" creationId="{00000000-0000-0000-0000-000000000000}"/>
          </ac:spMkLst>
        </pc:spChg>
      </pc:sldChg>
      <pc:sldChg chg="del">
        <pc:chgData name="Claudia Mora" userId="24c506dca79c9d25" providerId="LiveId" clId="{8001BFA1-0FF1-4DE4-A439-680725F751FC}" dt="2024-05-11T22:33:09.319" v="544" actId="47"/>
        <pc:sldMkLst>
          <pc:docMk/>
          <pc:sldMk cId="0" sldId="2092"/>
        </pc:sldMkLst>
      </pc:sldChg>
      <pc:sldChg chg="modSp mod">
        <pc:chgData name="Claudia Mora" userId="24c506dca79c9d25" providerId="LiveId" clId="{8001BFA1-0FF1-4DE4-A439-680725F751FC}" dt="2024-05-05T00:52:44.624" v="469" actId="20577"/>
        <pc:sldMkLst>
          <pc:docMk/>
          <pc:sldMk cId="2331667364" sldId="2909"/>
        </pc:sldMkLst>
        <pc:spChg chg="mod">
          <ac:chgData name="Claudia Mora" userId="24c506dca79c9d25" providerId="LiveId" clId="{8001BFA1-0FF1-4DE4-A439-680725F751FC}" dt="2024-05-05T00:52:44.624" v="469" actId="20577"/>
          <ac:spMkLst>
            <pc:docMk/>
            <pc:sldMk cId="2331667364" sldId="2909"/>
            <ac:spMk id="134147" creationId="{00000000-0000-0000-0000-000000000000}"/>
          </ac:spMkLst>
        </pc:spChg>
      </pc:sldChg>
      <pc:sldChg chg="del">
        <pc:chgData name="Claudia Mora" userId="24c506dca79c9d25" providerId="LiveId" clId="{8001BFA1-0FF1-4DE4-A439-680725F751FC}" dt="2024-05-11T22:34:21.777" v="555" actId="47"/>
        <pc:sldMkLst>
          <pc:docMk/>
          <pc:sldMk cId="1326382186" sldId="3920"/>
        </pc:sldMkLst>
      </pc:sldChg>
      <pc:sldChg chg="modSp mod">
        <pc:chgData name="Claudia Mora" userId="24c506dca79c9d25" providerId="LiveId" clId="{8001BFA1-0FF1-4DE4-A439-680725F751FC}" dt="2024-05-05T00:53:17.386" v="480" actId="20577"/>
        <pc:sldMkLst>
          <pc:docMk/>
          <pc:sldMk cId="2417191950" sldId="5137"/>
        </pc:sldMkLst>
        <pc:spChg chg="mod">
          <ac:chgData name="Claudia Mora" userId="24c506dca79c9d25" providerId="LiveId" clId="{8001BFA1-0FF1-4DE4-A439-680725F751FC}" dt="2024-05-05T00:53:17.386" v="480" actId="20577"/>
          <ac:spMkLst>
            <pc:docMk/>
            <pc:sldMk cId="2417191950" sldId="5137"/>
            <ac:spMk id="134147" creationId="{00000000-0000-0000-0000-000000000000}"/>
          </ac:spMkLst>
        </pc:spChg>
      </pc:sldChg>
      <pc:sldChg chg="del">
        <pc:chgData name="Claudia Mora" userId="24c506dca79c9d25" providerId="LiveId" clId="{8001BFA1-0FF1-4DE4-A439-680725F751FC}" dt="2024-05-11T22:35:28.745" v="564" actId="47"/>
        <pc:sldMkLst>
          <pc:docMk/>
          <pc:sldMk cId="2666049819" sldId="6290"/>
        </pc:sldMkLst>
      </pc:sldChg>
      <pc:sldChg chg="del">
        <pc:chgData name="Claudia Mora" userId="24c506dca79c9d25" providerId="LiveId" clId="{8001BFA1-0FF1-4DE4-A439-680725F751FC}" dt="2024-05-05T00:15:13.465" v="1" actId="47"/>
        <pc:sldMkLst>
          <pc:docMk/>
          <pc:sldMk cId="1918111025" sldId="6501"/>
        </pc:sldMkLst>
      </pc:sldChg>
      <pc:sldChg chg="del">
        <pc:chgData name="Claudia Mora" userId="24c506dca79c9d25" providerId="LiveId" clId="{8001BFA1-0FF1-4DE4-A439-680725F751FC}" dt="2024-05-05T00:15:30.731" v="2" actId="47"/>
        <pc:sldMkLst>
          <pc:docMk/>
          <pc:sldMk cId="653446613" sldId="6502"/>
        </pc:sldMkLst>
      </pc:sldChg>
      <pc:sldChg chg="del">
        <pc:chgData name="Claudia Mora" userId="24c506dca79c9d25" providerId="LiveId" clId="{8001BFA1-0FF1-4DE4-A439-680725F751FC}" dt="2024-05-05T00:17:16.245" v="11" actId="47"/>
        <pc:sldMkLst>
          <pc:docMk/>
          <pc:sldMk cId="3766036485" sldId="6509"/>
        </pc:sldMkLst>
      </pc:sldChg>
      <pc:sldChg chg="del">
        <pc:chgData name="Claudia Mora" userId="24c506dca79c9d25" providerId="LiveId" clId="{8001BFA1-0FF1-4DE4-A439-680725F751FC}" dt="2024-05-05T00:18:07.461" v="16" actId="47"/>
        <pc:sldMkLst>
          <pc:docMk/>
          <pc:sldMk cId="2698963509" sldId="6557"/>
        </pc:sldMkLst>
      </pc:sldChg>
      <pc:sldChg chg="del">
        <pc:chgData name="Claudia Mora" userId="24c506dca79c9d25" providerId="LiveId" clId="{8001BFA1-0FF1-4DE4-A439-680725F751FC}" dt="2024-05-05T00:18:34.178" v="17" actId="47"/>
        <pc:sldMkLst>
          <pc:docMk/>
          <pc:sldMk cId="565815086" sldId="6608"/>
        </pc:sldMkLst>
      </pc:sldChg>
      <pc:sldChg chg="del">
        <pc:chgData name="Claudia Mora" userId="24c506dca79c9d25" providerId="LiveId" clId="{8001BFA1-0FF1-4DE4-A439-680725F751FC}" dt="2024-05-05T00:19:06.600" v="21" actId="47"/>
        <pc:sldMkLst>
          <pc:docMk/>
          <pc:sldMk cId="1367348423" sldId="6669"/>
        </pc:sldMkLst>
      </pc:sldChg>
      <pc:sldChg chg="del">
        <pc:chgData name="Claudia Mora" userId="24c506dca79c9d25" providerId="LiveId" clId="{8001BFA1-0FF1-4DE4-A439-680725F751FC}" dt="2024-05-05T00:20:00.299" v="26" actId="47"/>
        <pc:sldMkLst>
          <pc:docMk/>
          <pc:sldMk cId="2855086299" sldId="6699"/>
        </pc:sldMkLst>
      </pc:sldChg>
      <pc:sldChg chg="modSp mod">
        <pc:chgData name="Claudia Mora" userId="24c506dca79c9d25" providerId="LiveId" clId="{8001BFA1-0FF1-4DE4-A439-680725F751FC}" dt="2024-05-12T00:27:19.571" v="581" actId="20577"/>
        <pc:sldMkLst>
          <pc:docMk/>
          <pc:sldMk cId="2975881921" sldId="6705"/>
        </pc:sldMkLst>
        <pc:spChg chg="mod">
          <ac:chgData name="Claudia Mora" userId="24c506dca79c9d25" providerId="LiveId" clId="{8001BFA1-0FF1-4DE4-A439-680725F751FC}" dt="2024-05-05T00:55:06.442" v="525" actId="20577"/>
          <ac:spMkLst>
            <pc:docMk/>
            <pc:sldMk cId="2975881921" sldId="6705"/>
            <ac:spMk id="17411" creationId="{00000000-0000-0000-0000-000000000000}"/>
          </ac:spMkLst>
        </pc:spChg>
        <pc:spChg chg="mod">
          <ac:chgData name="Claudia Mora" userId="24c506dca79c9d25" providerId="LiveId" clId="{8001BFA1-0FF1-4DE4-A439-680725F751FC}" dt="2024-05-12T00:27:19.571" v="581" actId="20577"/>
          <ac:spMkLst>
            <pc:docMk/>
            <pc:sldMk cId="2975881921" sldId="6705"/>
            <ac:spMk id="51202" creationId="{00000000-0000-0000-0000-000000000000}"/>
          </ac:spMkLst>
        </pc:spChg>
      </pc:sldChg>
      <pc:sldChg chg="del">
        <pc:chgData name="Claudia Mora" userId="24c506dca79c9d25" providerId="LiveId" clId="{8001BFA1-0FF1-4DE4-A439-680725F751FC}" dt="2024-05-05T00:20:39.623" v="34" actId="47"/>
        <pc:sldMkLst>
          <pc:docMk/>
          <pc:sldMk cId="958817553" sldId="6706"/>
        </pc:sldMkLst>
      </pc:sldChg>
      <pc:sldChg chg="del">
        <pc:chgData name="Claudia Mora" userId="24c506dca79c9d25" providerId="LiveId" clId="{8001BFA1-0FF1-4DE4-A439-680725F751FC}" dt="2024-05-05T00:25:50.805" v="103" actId="47"/>
        <pc:sldMkLst>
          <pc:docMk/>
          <pc:sldMk cId="1342064945" sldId="6707"/>
        </pc:sldMkLst>
      </pc:sldChg>
      <pc:sldChg chg="del">
        <pc:chgData name="Claudia Mora" userId="24c506dca79c9d25" providerId="LiveId" clId="{8001BFA1-0FF1-4DE4-A439-680725F751FC}" dt="2024-05-05T00:26:16.410" v="106" actId="47"/>
        <pc:sldMkLst>
          <pc:docMk/>
          <pc:sldMk cId="3723031602" sldId="6708"/>
        </pc:sldMkLst>
      </pc:sldChg>
      <pc:sldChg chg="del">
        <pc:chgData name="Claudia Mora" userId="24c506dca79c9d25" providerId="LiveId" clId="{8001BFA1-0FF1-4DE4-A439-680725F751FC}" dt="2024-05-05T00:27:39.851" v="114" actId="47"/>
        <pc:sldMkLst>
          <pc:docMk/>
          <pc:sldMk cId="377131272" sldId="6709"/>
        </pc:sldMkLst>
      </pc:sldChg>
      <pc:sldChg chg="del">
        <pc:chgData name="Claudia Mora" userId="24c506dca79c9d25" providerId="LiveId" clId="{8001BFA1-0FF1-4DE4-A439-680725F751FC}" dt="2024-05-05T00:29:37.602" v="149" actId="47"/>
        <pc:sldMkLst>
          <pc:docMk/>
          <pc:sldMk cId="978399347" sldId="6710"/>
        </pc:sldMkLst>
      </pc:sldChg>
      <pc:sldChg chg="del">
        <pc:chgData name="Claudia Mora" userId="24c506dca79c9d25" providerId="LiveId" clId="{8001BFA1-0FF1-4DE4-A439-680725F751FC}" dt="2024-05-05T00:48:21.511" v="373" actId="47"/>
        <pc:sldMkLst>
          <pc:docMk/>
          <pc:sldMk cId="713454457" sldId="6711"/>
        </pc:sldMkLst>
      </pc:sldChg>
      <pc:sldChg chg="del">
        <pc:chgData name="Claudia Mora" userId="24c506dca79c9d25" providerId="LiveId" clId="{8001BFA1-0FF1-4DE4-A439-680725F751FC}" dt="2024-05-05T00:54:15.298" v="485" actId="47"/>
        <pc:sldMkLst>
          <pc:docMk/>
          <pc:sldMk cId="2215444347" sldId="6712"/>
        </pc:sldMkLst>
      </pc:sldChg>
      <pc:sldChg chg="del">
        <pc:chgData name="Claudia Mora" userId="24c506dca79c9d25" providerId="LiveId" clId="{8001BFA1-0FF1-4DE4-A439-680725F751FC}" dt="2024-05-05T00:55:27.705" v="531" actId="47"/>
        <pc:sldMkLst>
          <pc:docMk/>
          <pc:sldMk cId="4028211311" sldId="6713"/>
        </pc:sldMkLst>
      </pc:sldChg>
      <pc:sldChg chg="del">
        <pc:chgData name="Claudia Mora" userId="24c506dca79c9d25" providerId="LiveId" clId="{8001BFA1-0FF1-4DE4-A439-680725F751FC}" dt="2024-05-11T22:33:38.192" v="548" actId="47"/>
        <pc:sldMkLst>
          <pc:docMk/>
          <pc:sldMk cId="2250816542" sldId="6714"/>
        </pc:sldMkLst>
      </pc:sldChg>
      <pc:sldChg chg="del">
        <pc:chgData name="Claudia Mora" userId="24c506dca79c9d25" providerId="LiveId" clId="{8001BFA1-0FF1-4DE4-A439-680725F751FC}" dt="2024-05-11T22:34:00.897" v="554" actId="47"/>
        <pc:sldMkLst>
          <pc:docMk/>
          <pc:sldMk cId="2256280902" sldId="6715"/>
        </pc:sldMkLst>
      </pc:sldChg>
      <pc:sldChg chg="del">
        <pc:chgData name="Claudia Mora" userId="24c506dca79c9d25" providerId="LiveId" clId="{8001BFA1-0FF1-4DE4-A439-680725F751FC}" dt="2024-05-05T00:20:20.178" v="30" actId="47"/>
        <pc:sldMkLst>
          <pc:docMk/>
          <pc:sldMk cId="2819903059" sldId="6717"/>
        </pc:sldMkLst>
      </pc:sldChg>
      <pc:sldChg chg="modSp mod">
        <pc:chgData name="Claudia Mora" userId="24c506dca79c9d25" providerId="LiveId" clId="{8001BFA1-0FF1-4DE4-A439-680725F751FC}" dt="2024-05-05T00:28:56.169" v="144" actId="20577"/>
        <pc:sldMkLst>
          <pc:docMk/>
          <pc:sldMk cId="2688228841" sldId="6718"/>
        </pc:sldMkLst>
        <pc:spChg chg="mod">
          <ac:chgData name="Claudia Mora" userId="24c506dca79c9d25" providerId="LiveId" clId="{8001BFA1-0FF1-4DE4-A439-680725F751FC}" dt="2024-05-05T00:28:56.169" v="144" actId="20577"/>
          <ac:spMkLst>
            <pc:docMk/>
            <pc:sldMk cId="2688228841" sldId="6718"/>
            <ac:spMk id="18435" creationId="{00000000-0000-0000-0000-000000000000}"/>
          </ac:spMkLst>
        </pc:spChg>
        <pc:spChg chg="mod">
          <ac:chgData name="Claudia Mora" userId="24c506dca79c9d25" providerId="LiveId" clId="{8001BFA1-0FF1-4DE4-A439-680725F751FC}" dt="2024-05-05T00:28:36.061" v="123" actId="20577"/>
          <ac:spMkLst>
            <pc:docMk/>
            <pc:sldMk cId="2688228841" sldId="6718"/>
            <ac:spMk id="53250" creationId="{00000000-0000-0000-0000-000000000000}"/>
          </ac:spMkLst>
        </pc:spChg>
      </pc:sldChg>
      <pc:sldChg chg="del">
        <pc:chgData name="Claudia Mora" userId="24c506dca79c9d25" providerId="LiveId" clId="{8001BFA1-0FF1-4DE4-A439-680725F751FC}" dt="2024-05-05T00:50:09.459" v="447" actId="47"/>
        <pc:sldMkLst>
          <pc:docMk/>
          <pc:sldMk cId="1326375386" sldId="6719"/>
        </pc:sldMkLst>
      </pc:sldChg>
      <pc:sldChg chg="del">
        <pc:chgData name="Claudia Mora" userId="24c506dca79c9d25" providerId="LiveId" clId="{8001BFA1-0FF1-4DE4-A439-680725F751FC}" dt="2024-05-05T00:50:21.740" v="452" actId="47"/>
        <pc:sldMkLst>
          <pc:docMk/>
          <pc:sldMk cId="946157849" sldId="6720"/>
        </pc:sldMkLst>
      </pc:sldChg>
      <pc:sldChg chg="del">
        <pc:chgData name="Claudia Mora" userId="24c506dca79c9d25" providerId="LiveId" clId="{8001BFA1-0FF1-4DE4-A439-680725F751FC}" dt="2024-05-05T00:50:39.911" v="456" actId="47"/>
        <pc:sldMkLst>
          <pc:docMk/>
          <pc:sldMk cId="937839304" sldId="6721"/>
        </pc:sldMkLst>
      </pc:sldChg>
      <pc:sldChg chg="del">
        <pc:chgData name="Claudia Mora" userId="24c506dca79c9d25" providerId="LiveId" clId="{8001BFA1-0FF1-4DE4-A439-680725F751FC}" dt="2024-05-05T00:55:40.922" v="532" actId="47"/>
        <pc:sldMkLst>
          <pc:docMk/>
          <pc:sldMk cId="2005982767" sldId="6722"/>
        </pc:sldMkLst>
      </pc:sldChg>
      <pc:sldChg chg="del">
        <pc:chgData name="Claudia Mora" userId="24c506dca79c9d25" providerId="LiveId" clId="{8001BFA1-0FF1-4DE4-A439-680725F751FC}" dt="2024-05-05T00:53:52.835" v="484" actId="47"/>
        <pc:sldMkLst>
          <pc:docMk/>
          <pc:sldMk cId="3842763824" sldId="6723"/>
        </pc:sldMkLst>
      </pc:sldChg>
      <pc:sldChg chg="modSp mod">
        <pc:chgData name="Claudia Mora" userId="24c506dca79c9d25" providerId="LiveId" clId="{8001BFA1-0FF1-4DE4-A439-680725F751FC}" dt="2024-05-05T00:16:21.088" v="5" actId="207"/>
        <pc:sldMkLst>
          <pc:docMk/>
          <pc:sldMk cId="1519656687" sldId="6725"/>
        </pc:sldMkLst>
        <pc:spChg chg="mod">
          <ac:chgData name="Claudia Mora" userId="24c506dca79c9d25" providerId="LiveId" clId="{8001BFA1-0FF1-4DE4-A439-680725F751FC}" dt="2024-05-05T00:16:21.088" v="5" actId="207"/>
          <ac:spMkLst>
            <pc:docMk/>
            <pc:sldMk cId="1519656687" sldId="6725"/>
            <ac:spMk id="10243" creationId="{00000000-0000-0000-0000-000000000000}"/>
          </ac:spMkLst>
        </pc:spChg>
      </pc:sldChg>
      <pc:sldChg chg="modSp mod">
        <pc:chgData name="Claudia Mora" userId="24c506dca79c9d25" providerId="LiveId" clId="{8001BFA1-0FF1-4DE4-A439-680725F751FC}" dt="2024-05-05T00:17:11.922" v="10" actId="207"/>
        <pc:sldMkLst>
          <pc:docMk/>
          <pc:sldMk cId="890990956" sldId="6726"/>
        </pc:sldMkLst>
        <pc:spChg chg="mod">
          <ac:chgData name="Claudia Mora" userId="24c506dca79c9d25" providerId="LiveId" clId="{8001BFA1-0FF1-4DE4-A439-680725F751FC}" dt="2024-05-05T00:17:11.922" v="10" actId="207"/>
          <ac:spMkLst>
            <pc:docMk/>
            <pc:sldMk cId="890990956" sldId="6726"/>
            <ac:spMk id="10243" creationId="{00000000-0000-0000-0000-000000000000}"/>
          </ac:spMkLst>
        </pc:spChg>
      </pc:sldChg>
      <pc:sldChg chg="modSp mod">
        <pc:chgData name="Claudia Mora" userId="24c506dca79c9d25" providerId="LiveId" clId="{8001BFA1-0FF1-4DE4-A439-680725F751FC}" dt="2024-05-05T00:18:03.056" v="15" actId="207"/>
        <pc:sldMkLst>
          <pc:docMk/>
          <pc:sldMk cId="2015072478" sldId="6727"/>
        </pc:sldMkLst>
        <pc:spChg chg="mod">
          <ac:chgData name="Claudia Mora" userId="24c506dca79c9d25" providerId="LiveId" clId="{8001BFA1-0FF1-4DE4-A439-680725F751FC}" dt="2024-05-05T00:18:03.056" v="15" actId="207"/>
          <ac:spMkLst>
            <pc:docMk/>
            <pc:sldMk cId="2015072478" sldId="6727"/>
            <ac:spMk id="10243" creationId="{00000000-0000-0000-0000-000000000000}"/>
          </ac:spMkLst>
        </pc:spChg>
      </pc:sldChg>
      <pc:sldChg chg="modSp mod">
        <pc:chgData name="Claudia Mora" userId="24c506dca79c9d25" providerId="LiveId" clId="{8001BFA1-0FF1-4DE4-A439-680725F751FC}" dt="2024-05-05T00:18:58.397" v="20" actId="207"/>
        <pc:sldMkLst>
          <pc:docMk/>
          <pc:sldMk cId="4087917352" sldId="6728"/>
        </pc:sldMkLst>
        <pc:spChg chg="mod">
          <ac:chgData name="Claudia Mora" userId="24c506dca79c9d25" providerId="LiveId" clId="{8001BFA1-0FF1-4DE4-A439-680725F751FC}" dt="2024-05-05T00:18:58.397" v="20" actId="207"/>
          <ac:spMkLst>
            <pc:docMk/>
            <pc:sldMk cId="4087917352" sldId="6728"/>
            <ac:spMk id="10243" creationId="{00000000-0000-0000-0000-000000000000}"/>
          </ac:spMkLst>
        </pc:spChg>
      </pc:sldChg>
      <pc:sldChg chg="modSp mod">
        <pc:chgData name="Claudia Mora" userId="24c506dca79c9d25" providerId="LiveId" clId="{8001BFA1-0FF1-4DE4-A439-680725F751FC}" dt="2024-05-05T00:19:55.303" v="25" actId="207"/>
        <pc:sldMkLst>
          <pc:docMk/>
          <pc:sldMk cId="1576799437" sldId="6730"/>
        </pc:sldMkLst>
        <pc:spChg chg="mod">
          <ac:chgData name="Claudia Mora" userId="24c506dca79c9d25" providerId="LiveId" clId="{8001BFA1-0FF1-4DE4-A439-680725F751FC}" dt="2024-05-05T00:19:55.303" v="25" actId="207"/>
          <ac:spMkLst>
            <pc:docMk/>
            <pc:sldMk cId="1576799437" sldId="6730"/>
            <ac:spMk id="18435" creationId="{00000000-0000-0000-0000-000000000000}"/>
          </ac:spMkLst>
        </pc:spChg>
      </pc:sldChg>
      <pc:sldChg chg="modSp mod">
        <pc:chgData name="Claudia Mora" userId="24c506dca79c9d25" providerId="LiveId" clId="{8001BFA1-0FF1-4DE4-A439-680725F751FC}" dt="2024-05-05T00:20:15.690" v="29" actId="207"/>
        <pc:sldMkLst>
          <pc:docMk/>
          <pc:sldMk cId="1882635110" sldId="6731"/>
        </pc:sldMkLst>
        <pc:spChg chg="mod">
          <ac:chgData name="Claudia Mora" userId="24c506dca79c9d25" providerId="LiveId" clId="{8001BFA1-0FF1-4DE4-A439-680725F751FC}" dt="2024-05-05T00:20:15.690" v="29" actId="207"/>
          <ac:spMkLst>
            <pc:docMk/>
            <pc:sldMk cId="1882635110" sldId="6731"/>
            <ac:spMk id="18435" creationId="{00000000-0000-0000-0000-000000000000}"/>
          </ac:spMkLst>
        </pc:spChg>
      </pc:sldChg>
      <pc:sldChg chg="modSp mod">
        <pc:chgData name="Claudia Mora" userId="24c506dca79c9d25" providerId="LiveId" clId="{8001BFA1-0FF1-4DE4-A439-680725F751FC}" dt="2024-05-05T00:20:35.238" v="33" actId="207"/>
        <pc:sldMkLst>
          <pc:docMk/>
          <pc:sldMk cId="2110115916" sldId="6732"/>
        </pc:sldMkLst>
        <pc:spChg chg="mod">
          <ac:chgData name="Claudia Mora" userId="24c506dca79c9d25" providerId="LiveId" clId="{8001BFA1-0FF1-4DE4-A439-680725F751FC}" dt="2024-05-05T00:20:35.238" v="33" actId="207"/>
          <ac:spMkLst>
            <pc:docMk/>
            <pc:sldMk cId="2110115916" sldId="6732"/>
            <ac:spMk id="18435" creationId="{00000000-0000-0000-0000-000000000000}"/>
          </ac:spMkLst>
        </pc:spChg>
      </pc:sldChg>
      <pc:sldChg chg="modSp add mod">
        <pc:chgData name="Claudia Mora" userId="24c506dca79c9d25" providerId="LiveId" clId="{8001BFA1-0FF1-4DE4-A439-680725F751FC}" dt="2024-05-05T00:26:05.268" v="105" actId="20577"/>
        <pc:sldMkLst>
          <pc:docMk/>
          <pc:sldMk cId="2551959035" sldId="6733"/>
        </pc:sldMkLst>
        <pc:spChg chg="mod">
          <ac:chgData name="Claudia Mora" userId="24c506dca79c9d25" providerId="LiveId" clId="{8001BFA1-0FF1-4DE4-A439-680725F751FC}" dt="2024-05-05T00:26:05.268" v="105" actId="20577"/>
          <ac:spMkLst>
            <pc:docMk/>
            <pc:sldMk cId="2551959035" sldId="6733"/>
            <ac:spMk id="17411" creationId="{00000000-0000-0000-0000-000000000000}"/>
          </ac:spMkLst>
        </pc:spChg>
        <pc:spChg chg="mod">
          <ac:chgData name="Claudia Mora" userId="24c506dca79c9d25" providerId="LiveId" clId="{8001BFA1-0FF1-4DE4-A439-680725F751FC}" dt="2024-05-05T00:21:30.971" v="38" actId="20577"/>
          <ac:spMkLst>
            <pc:docMk/>
            <pc:sldMk cId="2551959035" sldId="6733"/>
            <ac:spMk id="51202" creationId="{00000000-0000-0000-0000-000000000000}"/>
          </ac:spMkLst>
        </pc:spChg>
        <pc:picChg chg="mod">
          <ac:chgData name="Claudia Mora" userId="24c506dca79c9d25" providerId="LiveId" clId="{8001BFA1-0FF1-4DE4-A439-680725F751FC}" dt="2024-05-05T00:25:22.032" v="98" actId="1076"/>
          <ac:picMkLst>
            <pc:docMk/>
            <pc:sldMk cId="2551959035" sldId="6733"/>
            <ac:picMk id="1026" creationId="{B61FF06D-D27A-4A01-BF56-6A2E2732A242}"/>
          </ac:picMkLst>
        </pc:picChg>
      </pc:sldChg>
      <pc:sldChg chg="modSp add mod">
        <pc:chgData name="Claudia Mora" userId="24c506dca79c9d25" providerId="LiveId" clId="{8001BFA1-0FF1-4DE4-A439-680725F751FC}" dt="2024-05-05T00:26:30.826" v="110" actId="207"/>
        <pc:sldMkLst>
          <pc:docMk/>
          <pc:sldMk cId="3880516826" sldId="6734"/>
        </pc:sldMkLst>
        <pc:spChg chg="mod">
          <ac:chgData name="Claudia Mora" userId="24c506dca79c9d25" providerId="LiveId" clId="{8001BFA1-0FF1-4DE4-A439-680725F751FC}" dt="2024-05-05T00:26:30.826" v="110" actId="207"/>
          <ac:spMkLst>
            <pc:docMk/>
            <pc:sldMk cId="3880516826" sldId="6734"/>
            <ac:spMk id="17411" creationId="{00000000-0000-0000-0000-000000000000}"/>
          </ac:spMkLst>
        </pc:spChg>
      </pc:sldChg>
      <pc:sldChg chg="modSp mod">
        <pc:chgData name="Claudia Mora" userId="24c506dca79c9d25" providerId="LiveId" clId="{8001BFA1-0FF1-4DE4-A439-680725F751FC}" dt="2024-05-05T00:26:52.122" v="113" actId="207"/>
        <pc:sldMkLst>
          <pc:docMk/>
          <pc:sldMk cId="48115282" sldId="6735"/>
        </pc:sldMkLst>
        <pc:spChg chg="mod">
          <ac:chgData name="Claudia Mora" userId="24c506dca79c9d25" providerId="LiveId" clId="{8001BFA1-0FF1-4DE4-A439-680725F751FC}" dt="2024-05-05T00:26:52.122" v="113" actId="207"/>
          <ac:spMkLst>
            <pc:docMk/>
            <pc:sldMk cId="48115282" sldId="6735"/>
            <ac:spMk id="17411" creationId="{00000000-0000-0000-0000-000000000000}"/>
          </ac:spMkLst>
        </pc:spChg>
      </pc:sldChg>
      <pc:sldChg chg="add del">
        <pc:chgData name="Claudia Mora" userId="24c506dca79c9d25" providerId="LiveId" clId="{8001BFA1-0FF1-4DE4-A439-680725F751FC}" dt="2024-05-05T00:29:07.292" v="145" actId="47"/>
        <pc:sldMkLst>
          <pc:docMk/>
          <pc:sldMk cId="255659762" sldId="6736"/>
        </pc:sldMkLst>
      </pc:sldChg>
      <pc:sldChg chg="modSp mod">
        <pc:chgData name="Claudia Mora" userId="24c506dca79c9d25" providerId="LiveId" clId="{8001BFA1-0FF1-4DE4-A439-680725F751FC}" dt="2024-05-05T00:29:33.228" v="148" actId="207"/>
        <pc:sldMkLst>
          <pc:docMk/>
          <pc:sldMk cId="409528465" sldId="6736"/>
        </pc:sldMkLst>
        <pc:spChg chg="mod">
          <ac:chgData name="Claudia Mora" userId="24c506dca79c9d25" providerId="LiveId" clId="{8001BFA1-0FF1-4DE4-A439-680725F751FC}" dt="2024-05-05T00:29:33.228" v="148" actId="207"/>
          <ac:spMkLst>
            <pc:docMk/>
            <pc:sldMk cId="409528465" sldId="6736"/>
            <ac:spMk id="17411" creationId="{00000000-0000-0000-0000-000000000000}"/>
          </ac:spMkLst>
        </pc:spChg>
      </pc:sldChg>
      <pc:sldChg chg="modSp add mod">
        <pc:chgData name="Claudia Mora" userId="24c506dca79c9d25" providerId="LiveId" clId="{8001BFA1-0FF1-4DE4-A439-680725F751FC}" dt="2024-05-05T00:47:08.859" v="360" actId="1076"/>
        <pc:sldMkLst>
          <pc:docMk/>
          <pc:sldMk cId="2105081516" sldId="6737"/>
        </pc:sldMkLst>
        <pc:spChg chg="mod">
          <ac:chgData name="Claudia Mora" userId="24c506dca79c9d25" providerId="LiveId" clId="{8001BFA1-0FF1-4DE4-A439-680725F751FC}" dt="2024-05-05T00:47:04.466" v="359" actId="255"/>
          <ac:spMkLst>
            <pc:docMk/>
            <pc:sldMk cId="2105081516" sldId="6737"/>
            <ac:spMk id="19459" creationId="{00000000-0000-0000-0000-000000000000}"/>
          </ac:spMkLst>
        </pc:spChg>
        <pc:spChg chg="mod">
          <ac:chgData name="Claudia Mora" userId="24c506dca79c9d25" providerId="LiveId" clId="{8001BFA1-0FF1-4DE4-A439-680725F751FC}" dt="2024-05-05T00:43:56.177" v="239" actId="20577"/>
          <ac:spMkLst>
            <pc:docMk/>
            <pc:sldMk cId="2105081516" sldId="6737"/>
            <ac:spMk id="54274" creationId="{00000000-0000-0000-0000-000000000000}"/>
          </ac:spMkLst>
        </pc:spChg>
        <pc:picChg chg="mod">
          <ac:chgData name="Claudia Mora" userId="24c506dca79c9d25" providerId="LiveId" clId="{8001BFA1-0FF1-4DE4-A439-680725F751FC}" dt="2024-05-05T00:47:08.859" v="360" actId="1076"/>
          <ac:picMkLst>
            <pc:docMk/>
            <pc:sldMk cId="2105081516" sldId="6737"/>
            <ac:picMk id="4" creationId="{AEAB3391-A049-4815-9FB4-AB1912A4EA8B}"/>
          </ac:picMkLst>
        </pc:picChg>
      </pc:sldChg>
      <pc:sldChg chg="modSp add del mod">
        <pc:chgData name="Claudia Mora" userId="24c506dca79c9d25" providerId="LiveId" clId="{8001BFA1-0FF1-4DE4-A439-680725F751FC}" dt="2024-05-05T00:47:50.093" v="368"/>
        <pc:sldMkLst>
          <pc:docMk/>
          <pc:sldMk cId="3429455692" sldId="6738"/>
        </pc:sldMkLst>
        <pc:spChg chg="mod">
          <ac:chgData name="Claudia Mora" userId="24c506dca79c9d25" providerId="LiveId" clId="{8001BFA1-0FF1-4DE4-A439-680725F751FC}" dt="2024-05-05T00:47:44.408" v="366" actId="113"/>
          <ac:spMkLst>
            <pc:docMk/>
            <pc:sldMk cId="3429455692" sldId="6738"/>
            <ac:spMk id="17411" creationId="{00000000-0000-0000-0000-000000000000}"/>
          </ac:spMkLst>
        </pc:spChg>
      </pc:sldChg>
      <pc:sldChg chg="modSp mod">
        <pc:chgData name="Claudia Mora" userId="24c506dca79c9d25" providerId="LiveId" clId="{8001BFA1-0FF1-4DE4-A439-680725F751FC}" dt="2024-05-12T00:26:25.267" v="577" actId="20577"/>
        <pc:sldMkLst>
          <pc:docMk/>
          <pc:sldMk cId="2227921351" sldId="6739"/>
        </pc:sldMkLst>
        <pc:spChg chg="mod">
          <ac:chgData name="Claudia Mora" userId="24c506dca79c9d25" providerId="LiveId" clId="{8001BFA1-0FF1-4DE4-A439-680725F751FC}" dt="2024-05-05T00:48:16.194" v="372" actId="207"/>
          <ac:spMkLst>
            <pc:docMk/>
            <pc:sldMk cId="2227921351" sldId="6739"/>
            <ac:spMk id="17411" creationId="{00000000-0000-0000-0000-000000000000}"/>
          </ac:spMkLst>
        </pc:spChg>
        <pc:spChg chg="mod">
          <ac:chgData name="Claudia Mora" userId="24c506dca79c9d25" providerId="LiveId" clId="{8001BFA1-0FF1-4DE4-A439-680725F751FC}" dt="2024-05-12T00:26:25.267" v="577" actId="20577"/>
          <ac:spMkLst>
            <pc:docMk/>
            <pc:sldMk cId="2227921351" sldId="6739"/>
            <ac:spMk id="51202" creationId="{00000000-0000-0000-0000-000000000000}"/>
          </ac:spMkLst>
        </pc:spChg>
      </pc:sldChg>
      <pc:sldChg chg="modSp add mod">
        <pc:chgData name="Claudia Mora" userId="24c506dca79c9d25" providerId="LiveId" clId="{8001BFA1-0FF1-4DE4-A439-680725F751FC}" dt="2024-05-05T00:50:01.404" v="446" actId="20577"/>
        <pc:sldMkLst>
          <pc:docMk/>
          <pc:sldMk cId="2804443948" sldId="6740"/>
        </pc:sldMkLst>
        <pc:spChg chg="mod">
          <ac:chgData name="Claudia Mora" userId="24c506dca79c9d25" providerId="LiveId" clId="{8001BFA1-0FF1-4DE4-A439-680725F751FC}" dt="2024-05-05T00:49:36.006" v="444" actId="20577"/>
          <ac:spMkLst>
            <pc:docMk/>
            <pc:sldMk cId="2804443948" sldId="6740"/>
            <ac:spMk id="18435" creationId="{00000000-0000-0000-0000-000000000000}"/>
          </ac:spMkLst>
        </pc:spChg>
        <pc:spChg chg="mod">
          <ac:chgData name="Claudia Mora" userId="24c506dca79c9d25" providerId="LiveId" clId="{8001BFA1-0FF1-4DE4-A439-680725F751FC}" dt="2024-05-05T00:50:01.404" v="446" actId="20577"/>
          <ac:spMkLst>
            <pc:docMk/>
            <pc:sldMk cId="2804443948" sldId="6740"/>
            <ac:spMk id="53250" creationId="{00000000-0000-0000-0000-000000000000}"/>
          </ac:spMkLst>
        </pc:spChg>
      </pc:sldChg>
      <pc:sldChg chg="modSp add mod">
        <pc:chgData name="Claudia Mora" userId="24c506dca79c9d25" providerId="LiveId" clId="{8001BFA1-0FF1-4DE4-A439-680725F751FC}" dt="2024-05-05T00:50:18.990" v="451" actId="207"/>
        <pc:sldMkLst>
          <pc:docMk/>
          <pc:sldMk cId="472814423" sldId="6741"/>
        </pc:sldMkLst>
        <pc:spChg chg="mod">
          <ac:chgData name="Claudia Mora" userId="24c506dca79c9d25" providerId="LiveId" clId="{8001BFA1-0FF1-4DE4-A439-680725F751FC}" dt="2024-05-05T00:50:18.990" v="451" actId="207"/>
          <ac:spMkLst>
            <pc:docMk/>
            <pc:sldMk cId="472814423" sldId="6741"/>
            <ac:spMk id="18435" creationId="{00000000-0000-0000-0000-000000000000}"/>
          </ac:spMkLst>
        </pc:spChg>
      </pc:sldChg>
      <pc:sldChg chg="modSp mod">
        <pc:chgData name="Claudia Mora" userId="24c506dca79c9d25" providerId="LiveId" clId="{8001BFA1-0FF1-4DE4-A439-680725F751FC}" dt="2024-05-05T00:50:37.096" v="455" actId="207"/>
        <pc:sldMkLst>
          <pc:docMk/>
          <pc:sldMk cId="3087757416" sldId="6742"/>
        </pc:sldMkLst>
        <pc:spChg chg="mod">
          <ac:chgData name="Claudia Mora" userId="24c506dca79c9d25" providerId="LiveId" clId="{8001BFA1-0FF1-4DE4-A439-680725F751FC}" dt="2024-05-05T00:50:37.096" v="455" actId="207"/>
          <ac:spMkLst>
            <pc:docMk/>
            <pc:sldMk cId="3087757416" sldId="6742"/>
            <ac:spMk id="18435" creationId="{00000000-0000-0000-0000-000000000000}"/>
          </ac:spMkLst>
        </pc:spChg>
      </pc:sldChg>
      <pc:sldChg chg="modSp mod">
        <pc:chgData name="Claudia Mora" userId="24c506dca79c9d25" providerId="LiveId" clId="{8001BFA1-0FF1-4DE4-A439-680725F751FC}" dt="2024-05-05T00:53:47.783" v="483" actId="207"/>
        <pc:sldMkLst>
          <pc:docMk/>
          <pc:sldMk cId="109730504" sldId="6743"/>
        </pc:sldMkLst>
        <pc:spChg chg="mod">
          <ac:chgData name="Claudia Mora" userId="24c506dca79c9d25" providerId="LiveId" clId="{8001BFA1-0FF1-4DE4-A439-680725F751FC}" dt="2024-05-05T00:53:47.783" v="483" actId="207"/>
          <ac:spMkLst>
            <pc:docMk/>
            <pc:sldMk cId="109730504" sldId="6743"/>
            <ac:spMk id="18435" creationId="{00000000-0000-0000-0000-000000000000}"/>
          </ac:spMkLst>
        </pc:spChg>
      </pc:sldChg>
      <pc:sldChg chg="add del">
        <pc:chgData name="Claudia Mora" userId="24c506dca79c9d25" providerId="LiveId" clId="{8001BFA1-0FF1-4DE4-A439-680725F751FC}" dt="2024-05-05T00:52:02.074" v="465" actId="47"/>
        <pc:sldMkLst>
          <pc:docMk/>
          <pc:sldMk cId="1109210763" sldId="6743"/>
        </pc:sldMkLst>
      </pc:sldChg>
      <pc:sldChg chg="modSp mod">
        <pc:chgData name="Claudia Mora" userId="24c506dca79c9d25" providerId="LiveId" clId="{8001BFA1-0FF1-4DE4-A439-680725F751FC}" dt="2024-05-12T00:26:45.495" v="579" actId="20577"/>
        <pc:sldMkLst>
          <pc:docMk/>
          <pc:sldMk cId="1764578298" sldId="6744"/>
        </pc:sldMkLst>
        <pc:spChg chg="mod">
          <ac:chgData name="Claudia Mora" userId="24c506dca79c9d25" providerId="LiveId" clId="{8001BFA1-0FF1-4DE4-A439-680725F751FC}" dt="2024-05-12T00:26:45.495" v="579" actId="20577"/>
          <ac:spMkLst>
            <pc:docMk/>
            <pc:sldMk cId="1764578298" sldId="6744"/>
            <ac:spMk id="51202" creationId="{00000000-0000-0000-0000-000000000000}"/>
          </ac:spMkLst>
        </pc:spChg>
      </pc:sldChg>
      <pc:sldChg chg="modSp add mod">
        <pc:chgData name="Claudia Mora" userId="24c506dca79c9d25" providerId="LiveId" clId="{8001BFA1-0FF1-4DE4-A439-680725F751FC}" dt="2024-05-12T00:27:24.117" v="583" actId="20577"/>
        <pc:sldMkLst>
          <pc:docMk/>
          <pc:sldMk cId="413934487" sldId="6745"/>
        </pc:sldMkLst>
        <pc:spChg chg="mod">
          <ac:chgData name="Claudia Mora" userId="24c506dca79c9d25" providerId="LiveId" clId="{8001BFA1-0FF1-4DE4-A439-680725F751FC}" dt="2024-05-05T00:55:24.205" v="530" actId="207"/>
          <ac:spMkLst>
            <pc:docMk/>
            <pc:sldMk cId="413934487" sldId="6745"/>
            <ac:spMk id="17411" creationId="{00000000-0000-0000-0000-000000000000}"/>
          </ac:spMkLst>
        </pc:spChg>
        <pc:spChg chg="mod">
          <ac:chgData name="Claudia Mora" userId="24c506dca79c9d25" providerId="LiveId" clId="{8001BFA1-0FF1-4DE4-A439-680725F751FC}" dt="2024-05-12T00:27:24.117" v="583" actId="20577"/>
          <ac:spMkLst>
            <pc:docMk/>
            <pc:sldMk cId="413934487" sldId="6745"/>
            <ac:spMk id="51202" creationId="{00000000-0000-0000-0000-000000000000}"/>
          </ac:spMkLst>
        </pc:spChg>
      </pc:sldChg>
      <pc:sldChg chg="add del">
        <pc:chgData name="Claudia Mora" userId="24c506dca79c9d25" providerId="LiveId" clId="{8001BFA1-0FF1-4DE4-A439-680725F751FC}" dt="2024-05-05T00:55:12.832" v="526" actId="47"/>
        <pc:sldMkLst>
          <pc:docMk/>
          <pc:sldMk cId="2494145682" sldId="6745"/>
        </pc:sldMkLst>
      </pc:sldChg>
      <pc:sldChg chg="modSp mod">
        <pc:chgData name="Claudia Mora" userId="24c506dca79c9d25" providerId="LiveId" clId="{8001BFA1-0FF1-4DE4-A439-680725F751FC}" dt="2024-05-12T00:25:53.589" v="575" actId="14100"/>
        <pc:sldMkLst>
          <pc:docMk/>
          <pc:sldMk cId="838117209" sldId="6767"/>
        </pc:sldMkLst>
        <pc:spChg chg="mod">
          <ac:chgData name="Claudia Mora" userId="24c506dca79c9d25" providerId="LiveId" clId="{8001BFA1-0FF1-4DE4-A439-680725F751FC}" dt="2024-05-12T00:25:53.589" v="575" actId="14100"/>
          <ac:spMkLst>
            <pc:docMk/>
            <pc:sldMk cId="838117209" sldId="6767"/>
            <ac:spMk id="193538" creationId="{00000000-0000-0000-0000-000000000000}"/>
          </ac:spMkLst>
        </pc:spChg>
      </pc:sldChg>
      <pc:sldChg chg="modSp mod ord">
        <pc:chgData name="Claudia Mora" userId="24c506dca79c9d25" providerId="LiveId" clId="{8001BFA1-0FF1-4DE4-A439-680725F751FC}" dt="2024-05-12T00:27:35.443" v="587" actId="20577"/>
        <pc:sldMkLst>
          <pc:docMk/>
          <pc:sldMk cId="2532293180" sldId="6769"/>
        </pc:sldMkLst>
        <pc:spChg chg="mod">
          <ac:chgData name="Claudia Mora" userId="24c506dca79c9d25" providerId="LiveId" clId="{8001BFA1-0FF1-4DE4-A439-680725F751FC}" dt="2024-05-11T22:33:56.255" v="553" actId="207"/>
          <ac:spMkLst>
            <pc:docMk/>
            <pc:sldMk cId="2532293180" sldId="6769"/>
            <ac:spMk id="17411" creationId="{00000000-0000-0000-0000-000000000000}"/>
          </ac:spMkLst>
        </pc:spChg>
        <pc:spChg chg="mod">
          <ac:chgData name="Claudia Mora" userId="24c506dca79c9d25" providerId="LiveId" clId="{8001BFA1-0FF1-4DE4-A439-680725F751FC}" dt="2024-05-12T00:27:35.443" v="587" actId="20577"/>
          <ac:spMkLst>
            <pc:docMk/>
            <pc:sldMk cId="2532293180" sldId="6769"/>
            <ac:spMk id="51202" creationId="{00000000-0000-0000-0000-000000000000}"/>
          </ac:spMkLst>
        </pc:spChg>
      </pc:sldChg>
      <pc:sldChg chg="modSp mod">
        <pc:chgData name="Claudia Mora" userId="24c506dca79c9d25" providerId="LiveId" clId="{8001BFA1-0FF1-4DE4-A439-680725F751FC}" dt="2024-05-12T00:27:31.309" v="585" actId="20577"/>
        <pc:sldMkLst>
          <pc:docMk/>
          <pc:sldMk cId="2470808741" sldId="6770"/>
        </pc:sldMkLst>
        <pc:spChg chg="mod">
          <ac:chgData name="Claudia Mora" userId="24c506dca79c9d25" providerId="LiveId" clId="{8001BFA1-0FF1-4DE4-A439-680725F751FC}" dt="2024-05-11T22:33:34.854" v="547" actId="207"/>
          <ac:spMkLst>
            <pc:docMk/>
            <pc:sldMk cId="2470808741" sldId="6770"/>
            <ac:spMk id="17411" creationId="{00000000-0000-0000-0000-000000000000}"/>
          </ac:spMkLst>
        </pc:spChg>
        <pc:spChg chg="mod">
          <ac:chgData name="Claudia Mora" userId="24c506dca79c9d25" providerId="LiveId" clId="{8001BFA1-0FF1-4DE4-A439-680725F751FC}" dt="2024-05-12T00:27:31.309" v="585" actId="20577"/>
          <ac:spMkLst>
            <pc:docMk/>
            <pc:sldMk cId="2470808741" sldId="6770"/>
            <ac:spMk id="51202" creationId="{00000000-0000-0000-0000-000000000000}"/>
          </ac:spMkLst>
        </pc:spChg>
      </pc:sldChg>
      <pc:sldChg chg="modSp mod">
        <pc:chgData name="Claudia Mora" userId="24c506dca79c9d25" providerId="LiveId" clId="{8001BFA1-0FF1-4DE4-A439-680725F751FC}" dt="2024-05-11T22:34:50.402" v="563" actId="20577"/>
        <pc:sldMkLst>
          <pc:docMk/>
          <pc:sldMk cId="3010155619" sldId="6772"/>
        </pc:sldMkLst>
        <pc:spChg chg="mod">
          <ac:chgData name="Claudia Mora" userId="24c506dca79c9d25" providerId="LiveId" clId="{8001BFA1-0FF1-4DE4-A439-680725F751FC}" dt="2024-05-11T22:34:50.402" v="563" actId="20577"/>
          <ac:spMkLst>
            <pc:docMk/>
            <pc:sldMk cId="3010155619" sldId="6772"/>
            <ac:spMk id="4" creationId="{5013BA2E-4A2A-4DA2-9CC8-9277BF79C3BB}"/>
          </ac:spMkLst>
        </pc:spChg>
      </pc:sldChg>
      <pc:sldChg chg="addSp new del">
        <pc:chgData name="Claudia Mora" userId="24c506dca79c9d25" providerId="LiveId" clId="{8001BFA1-0FF1-4DE4-A439-680725F751FC}" dt="2024-05-12T00:25:05.986" v="568" actId="47"/>
        <pc:sldMkLst>
          <pc:docMk/>
          <pc:sldMk cId="1669695513" sldId="6773"/>
        </pc:sldMkLst>
        <pc:picChg chg="add">
          <ac:chgData name="Claudia Mora" userId="24c506dca79c9d25" providerId="LiveId" clId="{8001BFA1-0FF1-4DE4-A439-680725F751FC}" dt="2024-05-12T00:24:57.943" v="566"/>
          <ac:picMkLst>
            <pc:docMk/>
            <pc:sldMk cId="1669695513" sldId="6773"/>
            <ac:picMk id="2" creationId="{FFE3DEF7-1123-73A0-592C-281FBEE846DA}"/>
          </ac:picMkLst>
        </pc:picChg>
      </pc:sldChg>
      <pc:sldChg chg="add">
        <pc:chgData name="Claudia Mora" userId="24c506dca79c9d25" providerId="LiveId" clId="{8001BFA1-0FF1-4DE4-A439-680725F751FC}" dt="2024-05-12T00:25:02.776" v="567"/>
        <pc:sldMkLst>
          <pc:docMk/>
          <pc:sldMk cId="856073392" sldId="6787"/>
        </pc:sldMkLst>
      </pc:sldChg>
    </pc:docChg>
  </pc:docChgLst>
  <pc:docChgLst>
    <pc:chgData name="Claudia Mora" userId="24c506dca79c9d25" providerId="LiveId" clId="{68251658-F2BE-46A0-B848-06698F654493}"/>
    <pc:docChg chg="undo custSel addSld delSld modSld">
      <pc:chgData name="Claudia Mora" userId="24c506dca79c9d25" providerId="LiveId" clId="{68251658-F2BE-46A0-B848-06698F654493}" dt="2024-09-10T01:59:40.828" v="13" actId="680"/>
      <pc:docMkLst>
        <pc:docMk/>
      </pc:docMkLst>
      <pc:sldChg chg="modSp mod">
        <pc:chgData name="Claudia Mora" userId="24c506dca79c9d25" providerId="LiveId" clId="{68251658-F2BE-46A0-B848-06698F654493}" dt="2024-09-10T01:59:22.369" v="6" actId="20577"/>
        <pc:sldMkLst>
          <pc:docMk/>
          <pc:sldMk cId="1055257922" sldId="963"/>
        </pc:sldMkLst>
        <pc:spChg chg="mod">
          <ac:chgData name="Claudia Mora" userId="24c506dca79c9d25" providerId="LiveId" clId="{68251658-F2BE-46A0-B848-06698F654493}" dt="2024-09-10T01:59:22.369" v="6" actId="20577"/>
          <ac:spMkLst>
            <pc:docMk/>
            <pc:sldMk cId="1055257922" sldId="963"/>
            <ac:spMk id="16387" creationId="{89431B3B-AA75-4626-99D7-E5E9317D5C12}"/>
          </ac:spMkLst>
        </pc:spChg>
      </pc:sldChg>
      <pc:sldChg chg="addSp delSp mod">
        <pc:chgData name="Claudia Mora" userId="24c506dca79c9d25" providerId="LiveId" clId="{68251658-F2BE-46A0-B848-06698F654493}" dt="2024-09-10T01:59:07.159" v="1"/>
        <pc:sldMkLst>
          <pc:docMk/>
          <pc:sldMk cId="4203151410" sldId="6528"/>
        </pc:sldMkLst>
        <pc:picChg chg="add">
          <ac:chgData name="Claudia Mora" userId="24c506dca79c9d25" providerId="LiveId" clId="{68251658-F2BE-46A0-B848-06698F654493}" dt="2024-09-10T01:59:07.159" v="1"/>
          <ac:picMkLst>
            <pc:docMk/>
            <pc:sldMk cId="4203151410" sldId="6528"/>
            <ac:picMk id="2" creationId="{CA2AA31E-03BD-A0A0-50DA-E180FD2B5704}"/>
          </ac:picMkLst>
        </pc:picChg>
        <pc:picChg chg="del">
          <ac:chgData name="Claudia Mora" userId="24c506dca79c9d25" providerId="LiveId" clId="{68251658-F2BE-46A0-B848-06698F654493}" dt="2024-09-10T01:59:04.642" v="0" actId="478"/>
          <ac:picMkLst>
            <pc:docMk/>
            <pc:sldMk cId="4203151410" sldId="6528"/>
            <ac:picMk id="4" creationId="{970845EF-801A-4FC9-8C2B-14D3AC7791A1}"/>
          </ac:picMkLst>
        </pc:picChg>
      </pc:sldChg>
      <pc:sldChg chg="modSp mod">
        <pc:chgData name="Claudia Mora" userId="24c506dca79c9d25" providerId="LiveId" clId="{68251658-F2BE-46A0-B848-06698F654493}" dt="2024-09-10T01:59:36.580" v="11" actId="20577"/>
        <pc:sldMkLst>
          <pc:docMk/>
          <pc:sldMk cId="341718983" sldId="6666"/>
        </pc:sldMkLst>
        <pc:spChg chg="mod">
          <ac:chgData name="Claudia Mora" userId="24c506dca79c9d25" providerId="LiveId" clId="{68251658-F2BE-46A0-B848-06698F654493}" dt="2024-09-10T01:59:36.580" v="11" actId="20577"/>
          <ac:spMkLst>
            <pc:docMk/>
            <pc:sldMk cId="341718983" sldId="6666"/>
            <ac:spMk id="16387" creationId="{89431B3B-AA75-4626-99D7-E5E9317D5C12}"/>
          </ac:spMkLst>
        </pc:spChg>
      </pc:sldChg>
      <pc:sldChg chg="new del">
        <pc:chgData name="Claudia Mora" userId="24c506dca79c9d25" providerId="LiveId" clId="{68251658-F2BE-46A0-B848-06698F654493}" dt="2024-09-10T01:59:40.828" v="13" actId="680"/>
        <pc:sldMkLst>
          <pc:docMk/>
          <pc:sldMk cId="2396092369" sldId="67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012</a:t>
            </a:r>
          </a:p>
          <a:p>
            <a:pPr algn="ctr">
              <a:defRPr/>
            </a:pPr>
            <a:r>
              <a:rPr lang="en-US" dirty="0">
                <a:latin typeface="Calibri" panose="020F0502020204030204" pitchFamily="34" charset="0"/>
                <a:cs typeface="Calibri" panose="020F0502020204030204" pitchFamily="34" charset="0"/>
              </a:rPr>
              <a:t>06-21-2020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260718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6"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42113-0E46-44FE-80D1-237D5F56E3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800" y="5664820"/>
            <a:ext cx="870855" cy="914400"/>
          </a:xfrm>
          <a:prstGeom prst="rect">
            <a:avLst/>
          </a:prstGeom>
        </p:spPr>
      </p:pic>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s-ES" altLang="en-US" sz="4000" dirty="0">
                <a:solidFill>
                  <a:schemeClr val="tx2"/>
                </a:solidFill>
                <a:effectLst>
                  <a:outerShdw blurRad="38100" dist="38100" dir="2700000" algn="tl">
                    <a:srgbClr val="000000">
                      <a:alpha val="43137"/>
                    </a:srgbClr>
                  </a:outerShdw>
                </a:effectLst>
                <a:ea typeface="+mj-ea"/>
                <a:cs typeface="+mj-cs"/>
              </a:rPr>
              <a:t>COMO ENCONTRAR GOZO EN LA VIDA CRISTIANA</a:t>
            </a:r>
          </a:p>
        </p:txBody>
      </p:sp>
      <p:sp>
        <p:nvSpPr>
          <p:cNvPr id="8" name="Subtitle 2">
            <a:extLst>
              <a:ext uri="{FF2B5EF4-FFF2-40B4-BE49-F238E27FC236}">
                <a16:creationId xmlns:a16="http://schemas.microsoft.com/office/drawing/2014/main" id="{3ACCB616-7912-4E1D-9B54-7C4772DDE716}"/>
              </a:ext>
            </a:extLst>
          </p:cNvPr>
          <p:cNvSpPr txBox="1">
            <a:spLocks/>
          </p:cNvSpPr>
          <p:nvPr/>
        </p:nvSpPr>
        <p:spPr bwMode="auto">
          <a:xfrm>
            <a:off x="2057400" y="5181600"/>
            <a:ext cx="609600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A2AA31E-03BD-A0A0-50DA-E180FD2B5704}"/>
              </a:ext>
            </a:extLst>
          </p:cNvPr>
          <p:cNvPicPr>
            <a:picLocks noChangeAspect="1"/>
          </p:cNvPicPr>
          <p:nvPr/>
        </p:nvPicPr>
        <p:blipFill>
          <a:blip r:embed="rId3"/>
          <a:stretch>
            <a:fillRect/>
          </a:stretch>
        </p:blipFill>
        <p:spPr>
          <a:xfrm>
            <a:off x="676318" y="1859144"/>
            <a:ext cx="7791363" cy="3139712"/>
          </a:xfrm>
          <a:prstGeom prst="rect">
            <a:avLst/>
          </a:prstGeom>
        </p:spPr>
      </p:pic>
    </p:spTree>
    <p:extLst>
      <p:ext uri="{BB962C8B-B14F-4D97-AF65-F5344CB8AC3E}">
        <p14:creationId xmlns:p14="http://schemas.microsoft.com/office/powerpoint/2010/main" val="420315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Legalistas</a:t>
            </a:r>
            <a:r>
              <a:rPr lang="en-US" dirty="0">
                <a:effectLst>
                  <a:outerShdw blurRad="38100" dist="38100" dir="2700000" algn="tl">
                    <a:srgbClr val="000000">
                      <a:alpha val="43137"/>
                    </a:srgbClr>
                  </a:outerShdw>
                </a:effectLst>
              </a:rPr>
              <a:t> vs. </a:t>
            </a:r>
            <a:r>
              <a:rPr lang="en-US" dirty="0" err="1">
                <a:effectLst>
                  <a:outerShdw blurRad="38100" dist="38100" dir="2700000" algn="tl">
                    <a:srgbClr val="000000">
                      <a:alpha val="43137"/>
                    </a:srgbClr>
                  </a:outerShdw>
                </a:effectLst>
              </a:rPr>
              <a:t>verdaderos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(Fil. 3:1-3)</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 transformación de Pablo lejos del legalismo </a:t>
            </a:r>
            <a:r>
              <a:rPr lang="en-US" dirty="0">
                <a:effectLst>
                  <a:outerShdw blurRad="38100" dist="38100" dir="2700000" algn="tl">
                    <a:srgbClr val="000000">
                      <a:alpha val="43137"/>
                    </a:srgbClr>
                  </a:outerShdw>
                </a:effectLst>
              </a:rPr>
              <a:t>(Fil. 3:4-14)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Otros elementos a adoptar en lugar del legalismo </a:t>
            </a:r>
            <a:r>
              <a:rPr lang="en-US" dirty="0">
                <a:effectLst>
                  <a:outerShdw blurRad="38100" dist="38100" dir="2700000" algn="tl">
                    <a:srgbClr val="000000">
                      <a:alpha val="43137"/>
                    </a:srgbClr>
                  </a:outerShdw>
                </a:effectLst>
              </a:rPr>
              <a:t>(Fil.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Evita </a:t>
            </a:r>
            <a:r>
              <a:rPr lang="en-US" altLang="en-US" sz="3600" dirty="0" err="1">
                <a:solidFill>
                  <a:srgbClr val="00FFFF"/>
                </a:solidFill>
                <a:effectLst>
                  <a:outerShdw blurRad="38100" dist="38100" dir="2700000" algn="tl">
                    <a:srgbClr val="000000">
                      <a:alpha val="43137"/>
                    </a:srgbClr>
                  </a:outerShdw>
                </a:effectLst>
              </a:rPr>
              <a:t>el</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Legallismo</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1" y="4419600"/>
            <a:ext cx="2743197" cy="2057398"/>
          </a:xfrm>
          <a:prstGeom prst="rect">
            <a:avLst/>
          </a:prstGeom>
        </p:spPr>
      </p:pic>
    </p:spTree>
    <p:extLst>
      <p:ext uri="{BB962C8B-B14F-4D97-AF65-F5344CB8AC3E}">
        <p14:creationId xmlns:p14="http://schemas.microsoft.com/office/powerpoint/2010/main" val="31977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4</a:t>
            </a:r>
            <a:r>
              <a:rPr lang="en-US" sz="3400" b="1" u="sng" dirty="0">
                <a:solidFill>
                  <a:srgbClr val="FFFFCC"/>
                </a:solidFill>
              </a:rPr>
              <a:t> – </a:t>
            </a:r>
            <a:r>
              <a:rPr lang="es-ES" sz="3400" b="1" u="sng" dirty="0">
                <a:solidFill>
                  <a:srgbClr val="FFFFCC"/>
                </a:solidFill>
                <a:effectLst>
                  <a:outerShdw blurRad="38100" dist="38100" dir="2700000" algn="tl">
                    <a:srgbClr val="000000">
                      <a:alpha val="43137"/>
                    </a:srgbClr>
                  </a:outerShdw>
                </a:effectLst>
              </a:rPr>
              <a:t>Confianza en los recursos divinos para la vida diaria</a:t>
            </a:r>
            <a:endParaRPr lang="en-US" sz="3400"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408791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57200"/>
            <a:ext cx="9144000" cy="1143000"/>
          </a:xfrm>
        </p:spPr>
        <p:txBody>
          <a:bodyPr/>
          <a:lstStyle/>
          <a:p>
            <a:pPr algn="ctr" eaLnBrk="1" hangingPunct="1"/>
            <a:r>
              <a:rPr lang="es-ES" altLang="en-US" sz="3600" kern="1200" dirty="0">
                <a:solidFill>
                  <a:srgbClr val="00FFFF"/>
                </a:solidFill>
                <a:effectLst>
                  <a:outerShdw blurRad="38100" dist="38100" dir="2700000" algn="tl">
                    <a:srgbClr val="000000">
                      <a:alpha val="43137"/>
                    </a:srgbClr>
                  </a:outerShdw>
                </a:effectLst>
              </a:rPr>
              <a:t>Aprovechar los Recursos Divinos para la Vida Diaria</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752600" y="2057400"/>
            <a:ext cx="6178947"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Paz (Fil. 4:4-9)</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Contentamiento</a:t>
            </a:r>
            <a:r>
              <a:rPr lang="en-US" dirty="0">
                <a:effectLst>
                  <a:outerShdw blurRad="38100" dist="38100" dir="2700000" algn="tl">
                    <a:srgbClr val="000000">
                      <a:alpha val="43137"/>
                    </a:srgbClr>
                  </a:outerShdw>
                </a:effectLst>
              </a:rPr>
              <a:t> (Fil. 4:10-13)</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Provisión</a:t>
            </a:r>
            <a:r>
              <a:rPr lang="en-US" dirty="0">
                <a:effectLst>
                  <a:outerShdw blurRad="38100" dist="38100" dir="2700000" algn="tl">
                    <a:srgbClr val="000000">
                      <a:alpha val="43137"/>
                    </a:srgbClr>
                  </a:outerShdw>
                </a:effectLst>
              </a:rPr>
              <a:t> (Fil.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428531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57200"/>
            <a:ext cx="9144000" cy="1143000"/>
          </a:xfrm>
        </p:spPr>
        <p:txBody>
          <a:bodyPr/>
          <a:lstStyle/>
          <a:p>
            <a:pPr algn="ctr" eaLnBrk="1" hangingPunct="1"/>
            <a:r>
              <a:rPr lang="es-ES" altLang="en-US" sz="3600" kern="1200" dirty="0">
                <a:solidFill>
                  <a:srgbClr val="00FFFF"/>
                </a:solidFill>
                <a:effectLst>
                  <a:outerShdw blurRad="38100" dist="38100" dir="2700000" algn="tl">
                    <a:srgbClr val="000000">
                      <a:alpha val="43137"/>
                    </a:srgbClr>
                  </a:outerShdw>
                </a:effectLst>
              </a:rPr>
              <a:t>Aprovechar los Recursos Divinos para la Vida Diaria</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752600" y="2057400"/>
            <a:ext cx="6178947" cy="22860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Paz (Fil. 4:4-9)</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Contentamiento</a:t>
            </a:r>
            <a:r>
              <a:rPr lang="en-US" dirty="0">
                <a:effectLst>
                  <a:outerShdw blurRad="38100" dist="38100" dir="2700000" algn="tl">
                    <a:srgbClr val="000000">
                      <a:alpha val="43137"/>
                    </a:srgbClr>
                  </a:outerShdw>
                </a:effectLst>
              </a:rPr>
              <a:t> (Fil. 4:10-13)</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Provisión</a:t>
            </a:r>
            <a:r>
              <a:rPr lang="en-US" dirty="0">
                <a:effectLst>
                  <a:outerShdw blurRad="38100" dist="38100" dir="2700000" algn="tl">
                    <a:srgbClr val="000000">
                      <a:alpha val="43137"/>
                    </a:srgbClr>
                  </a:outerShdw>
                </a:effectLst>
              </a:rPr>
              <a:t> (Fil.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57679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57200"/>
            <a:ext cx="9144000" cy="1143000"/>
          </a:xfrm>
        </p:spPr>
        <p:txBody>
          <a:bodyPr/>
          <a:lstStyle/>
          <a:p>
            <a:pPr algn="ctr" eaLnBrk="1" hangingPunct="1"/>
            <a:r>
              <a:rPr lang="es-ES" altLang="en-US" sz="3600" kern="1200" dirty="0">
                <a:solidFill>
                  <a:srgbClr val="00FFFF"/>
                </a:solidFill>
                <a:effectLst>
                  <a:outerShdw blurRad="38100" dist="38100" dir="2700000" algn="tl">
                    <a:srgbClr val="000000">
                      <a:alpha val="43137"/>
                    </a:srgbClr>
                  </a:outerShdw>
                </a:effectLst>
              </a:rPr>
              <a:t>Aprovechar los Recursos Divinos para la Vida Diaria</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752600" y="2057400"/>
            <a:ext cx="6178947"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Paz (Fil. 4:4-9)</a:t>
            </a:r>
          </a:p>
          <a:p>
            <a:pPr marL="457200" indent="-457200" algn="just" eaLnBrk="1" hangingPunct="1">
              <a:spcBef>
                <a:spcPts val="0"/>
              </a:spcBef>
              <a:spcAft>
                <a:spcPts val="2400"/>
              </a:spcAft>
              <a:defRPr/>
            </a:pPr>
            <a:r>
              <a:rPr lang="en-US" b="1" u="sng" dirty="0" err="1">
                <a:solidFill>
                  <a:srgbClr val="FFFFCC"/>
                </a:solidFill>
                <a:effectLst>
                  <a:outerShdw blurRad="38100" dist="38100" dir="2700000" algn="tl">
                    <a:srgbClr val="000000">
                      <a:alpha val="43137"/>
                    </a:srgbClr>
                  </a:outerShdw>
                </a:effectLst>
              </a:rPr>
              <a:t>Contentamiento</a:t>
            </a:r>
            <a:r>
              <a:rPr lang="en-US" b="1" u="sng" dirty="0">
                <a:solidFill>
                  <a:srgbClr val="FFFFCC"/>
                </a:solidFill>
                <a:effectLst>
                  <a:outerShdw blurRad="38100" dist="38100" dir="2700000" algn="tl">
                    <a:srgbClr val="000000">
                      <a:alpha val="43137"/>
                    </a:srgbClr>
                  </a:outerShdw>
                </a:effectLst>
              </a:rPr>
              <a:t> (Fil. 4:10-13)</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Provisión</a:t>
            </a:r>
            <a:r>
              <a:rPr lang="en-US" dirty="0">
                <a:effectLst>
                  <a:outerShdw blurRad="38100" dist="38100" dir="2700000" algn="tl">
                    <a:srgbClr val="000000">
                      <a:alpha val="43137"/>
                    </a:srgbClr>
                  </a:outerShdw>
                </a:effectLst>
              </a:rPr>
              <a:t> (Fil.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88263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57200"/>
            <a:ext cx="9144000" cy="1143000"/>
          </a:xfrm>
        </p:spPr>
        <p:txBody>
          <a:bodyPr/>
          <a:lstStyle/>
          <a:p>
            <a:pPr algn="ctr" eaLnBrk="1" hangingPunct="1"/>
            <a:r>
              <a:rPr lang="es-ES" altLang="en-US" sz="3600" kern="1200" dirty="0">
                <a:solidFill>
                  <a:srgbClr val="00FFFF"/>
                </a:solidFill>
                <a:effectLst>
                  <a:outerShdw blurRad="38100" dist="38100" dir="2700000" algn="tl">
                    <a:srgbClr val="000000">
                      <a:alpha val="43137"/>
                    </a:srgbClr>
                  </a:outerShdw>
                </a:effectLst>
              </a:rPr>
              <a:t>Aprovechar los Recursos Divinos para la Vida Diaria</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752600" y="2057400"/>
            <a:ext cx="6178947"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Paz (Fil. 4:4-9)</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Contentamiento</a:t>
            </a:r>
            <a:r>
              <a:rPr lang="en-US" dirty="0">
                <a:effectLst>
                  <a:outerShdw blurRad="38100" dist="38100" dir="2700000" algn="tl">
                    <a:srgbClr val="000000">
                      <a:alpha val="43137"/>
                    </a:srgbClr>
                  </a:outerShdw>
                </a:effectLst>
              </a:rPr>
              <a:t> (Fil. 4:10-13)</a:t>
            </a:r>
          </a:p>
          <a:p>
            <a:pPr marL="457200" indent="-457200" algn="just" eaLnBrk="1" hangingPunct="1">
              <a:spcBef>
                <a:spcPts val="0"/>
              </a:spcBef>
              <a:spcAft>
                <a:spcPts val="2400"/>
              </a:spcAft>
              <a:defRPr/>
            </a:pPr>
            <a:r>
              <a:rPr lang="en-US" b="1" u="sng" dirty="0" err="1">
                <a:solidFill>
                  <a:srgbClr val="FFFFCC"/>
                </a:solidFill>
                <a:effectLst>
                  <a:outerShdw blurRad="38100" dist="38100" dir="2700000" algn="tl">
                    <a:srgbClr val="000000">
                      <a:alpha val="43137"/>
                    </a:srgbClr>
                  </a:outerShdw>
                </a:effectLst>
              </a:rPr>
              <a:t>Provisión</a:t>
            </a:r>
            <a:r>
              <a:rPr lang="en-US" b="1" u="sng" dirty="0">
                <a:solidFill>
                  <a:srgbClr val="FFFFCC"/>
                </a:solidFill>
                <a:effectLst>
                  <a:outerShdw blurRad="38100" dist="38100" dir="2700000" algn="tl">
                    <a:srgbClr val="000000">
                      <a:alpha val="43137"/>
                    </a:srgbClr>
                  </a:outerShdw>
                </a:effectLst>
              </a:rPr>
              <a:t> (Fil.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11011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5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b="1" u="sng" dirty="0">
                <a:solidFill>
                  <a:srgbClr val="FFFFCC"/>
                </a:solidFill>
                <a:effectLst>
                  <a:outerShdw blurRad="38100" dist="38100" dir="2700000" algn="tl">
                    <a:srgbClr val="000000">
                      <a:alpha val="43137"/>
                    </a:srgbClr>
                  </a:outerShdw>
                </a:effectLst>
              </a:rPr>
              <a:t>El Agradecimiento de Pablo por la Generosidad </a:t>
            </a:r>
            <a:r>
              <a:rPr lang="en-US" b="1" u="sng" dirty="0">
                <a:solidFill>
                  <a:srgbClr val="FFFFCC"/>
                </a:solidFill>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16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47D70-1F60-44A8-8501-6049A31AEC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37160"/>
            <a:ext cx="8804821" cy="6609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5D1862AE-9937-42CF-9159-22006CE8A0DC}"/>
              </a:ext>
            </a:extLst>
          </p:cNvPr>
          <p:cNvSpPr>
            <a:spLocks noChangeArrowheads="1"/>
          </p:cNvSpPr>
          <p:nvPr/>
        </p:nvSpPr>
        <p:spPr bwMode="auto">
          <a:xfrm>
            <a:off x="1303866" y="1219200"/>
            <a:ext cx="905934" cy="457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b="1" u="sng" dirty="0">
                <a:solidFill>
                  <a:srgbClr val="FFFFCC"/>
                </a:solidFill>
                <a:effectLst>
                  <a:outerShdw blurRad="38100" dist="38100" dir="2700000" algn="tl">
                    <a:srgbClr val="000000">
                      <a:alpha val="43137"/>
                    </a:srgbClr>
                  </a:outerShdw>
                </a:effectLst>
              </a:rPr>
              <a:t>La Recompensa de Dios por la Generosidad          </a:t>
            </a:r>
            <a:r>
              <a:rPr lang="en-US" b="1" u="sng" dirty="0">
                <a:solidFill>
                  <a:srgbClr val="FFFFCC"/>
                </a:solidFill>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5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76200" y="1454235"/>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lo </a:t>
            </a:r>
            <a:r>
              <a:rPr lang="en-US" sz="2600" dirty="0" err="1">
                <a:effectLst>
                  <a:outerShdw blurRad="38100" dist="38100" dir="2700000" algn="tl">
                    <a:srgbClr val="000000">
                      <a:alpha val="43137"/>
                    </a:srgbClr>
                  </a:outerShdw>
                </a:effectLst>
                <a:cs typeface="Calibri" panose="020F0502020204030204" pitchFamily="34" charset="0"/>
              </a:rPr>
              <a:t>escribió</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Pablo</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¿Para </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Los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de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Filipo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Desde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dónde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Roma</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Cuándo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Año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62 d.C.</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la occasion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Cinco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contactos</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8602" y="2286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579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s-ES" altLang="en-US" sz="3600" kern="1200" dirty="0">
                <a:solidFill>
                  <a:srgbClr val="00FFFF"/>
                </a:solidFill>
                <a:effectLst>
                  <a:outerShdw blurRad="38100" dist="38100" dir="2700000" algn="tl">
                    <a:srgbClr val="000000">
                      <a:alpha val="43137"/>
                    </a:srgbClr>
                  </a:outerShdw>
                </a:effectLst>
              </a:rPr>
              <a:t>La Recompensa de Dios para el Dador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4:17)</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Proverbios</a:t>
            </a:r>
            <a:r>
              <a:rPr lang="en-US" dirty="0">
                <a:effectLst>
                  <a:outerShdw blurRad="38100" dist="38100" dir="2700000" algn="tl">
                    <a:srgbClr val="000000">
                      <a:alpha val="43137"/>
                    </a:srgbClr>
                  </a:outerShdw>
                </a:effectLst>
              </a:rPr>
              <a:t> 11:24-25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Lucas 6:38</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20:7</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Hebreos</a:t>
            </a:r>
            <a:r>
              <a:rPr lang="en-US" dirty="0">
                <a:effectLst>
                  <a:outerShdw blurRad="38100" dist="38100" dir="2700000" algn="tl">
                    <a:srgbClr val="000000">
                      <a:alpha val="43137"/>
                    </a:srgbClr>
                  </a:outerShdw>
                </a:effectLst>
              </a:rPr>
              <a:t> 11:6</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68822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5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b="1" u="sng" dirty="0" err="1">
                <a:solidFill>
                  <a:srgbClr val="FFFFCC"/>
                </a:solidFill>
                <a:effectLst>
                  <a:outerShdw blurRad="38100" dist="38100" dir="2700000" algn="tl">
                    <a:srgbClr val="000000">
                      <a:alpha val="43137"/>
                    </a:srgbClr>
                  </a:outerShdw>
                </a:effectLst>
              </a:rPr>
              <a:t>Adoración</a:t>
            </a:r>
            <a:r>
              <a:rPr lang="en-US" b="1" u="sng" dirty="0">
                <a:solidFill>
                  <a:srgbClr val="FFFFCC"/>
                </a:solidFill>
                <a:effectLst>
                  <a:outerShdw blurRad="38100" dist="38100" dir="2700000" algn="tl">
                    <a:srgbClr val="000000">
                      <a:alpha val="43137"/>
                    </a:srgbClr>
                  </a:outerShdw>
                </a:effectLst>
              </a:rPr>
              <a:t> Sacrificial = </a:t>
            </a:r>
            <a:r>
              <a:rPr lang="en-US" b="1" u="sng" dirty="0" err="1">
                <a:solidFill>
                  <a:srgbClr val="FFFFCC"/>
                </a:solidFill>
                <a:effectLst>
                  <a:outerShdw blurRad="38100" dist="38100" dir="2700000" algn="tl">
                    <a:srgbClr val="000000">
                      <a:alpha val="43137"/>
                    </a:srgbClr>
                  </a:outerShdw>
                </a:effectLst>
              </a:rPr>
              <a:t>Generosidad</a:t>
            </a:r>
            <a:r>
              <a:rPr lang="en-US" b="1" u="sng" dirty="0">
                <a:solidFill>
                  <a:srgbClr val="FFFFCC"/>
                </a:solidFill>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28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257300"/>
            <a:ext cx="8610600" cy="4343400"/>
          </a:xfrm>
        </p:spPr>
        <p:txBody>
          <a:bodyPr/>
          <a:lstStyle/>
          <a:p>
            <a:pPr marL="514350" indent="-514350" eaLnBrk="1" hangingPunct="1">
              <a:spcBef>
                <a:spcPts val="0"/>
              </a:spcBef>
              <a:spcAft>
                <a:spcPts val="2400"/>
              </a:spcAft>
              <a:buSzPct val="100000"/>
              <a:buFont typeface="+mj-lt"/>
              <a:buAutoNum type="arabicPeriod"/>
              <a:defRPr/>
            </a:pPr>
            <a:r>
              <a:rPr lang="es-ES" sz="3000" dirty="0"/>
              <a:t>La noticia del encarcelamiento de Pablo llega a Filipos</a:t>
            </a:r>
          </a:p>
          <a:p>
            <a:pPr marL="514350" indent="-514350" eaLnBrk="1" hangingPunct="1">
              <a:spcBef>
                <a:spcPts val="0"/>
              </a:spcBef>
              <a:spcAft>
                <a:spcPts val="2400"/>
              </a:spcAft>
              <a:buSzPct val="100000"/>
              <a:buFont typeface="+mj-lt"/>
              <a:buAutoNum type="arabicPeriod"/>
              <a:defRPr/>
            </a:pPr>
            <a:r>
              <a:rPr lang="en-US" sz="3000" dirty="0" err="1"/>
              <a:t>Epafrodito</a:t>
            </a:r>
            <a:r>
              <a:rPr lang="en-US" sz="3000" dirty="0"/>
              <a:t> </a:t>
            </a:r>
            <a:r>
              <a:rPr lang="en-US" sz="3000" dirty="0" err="1"/>
              <a:t>llega</a:t>
            </a:r>
            <a:r>
              <a:rPr lang="en-US" sz="3000" dirty="0"/>
              <a:t>  de </a:t>
            </a:r>
            <a:r>
              <a:rPr lang="en-US" sz="3000" dirty="0" err="1"/>
              <a:t>Filipos</a:t>
            </a:r>
            <a:r>
              <a:rPr lang="en-US" sz="3000" dirty="0"/>
              <a:t> a Roma </a:t>
            </a:r>
          </a:p>
          <a:p>
            <a:pPr marL="514350" indent="-514350" eaLnBrk="1" hangingPunct="1">
              <a:spcBef>
                <a:spcPts val="0"/>
              </a:spcBef>
              <a:spcAft>
                <a:spcPts val="2400"/>
              </a:spcAft>
              <a:buSzPct val="100000"/>
              <a:buFont typeface="+mj-lt"/>
              <a:buAutoNum type="arabicPeriod"/>
              <a:defRPr/>
            </a:pPr>
            <a:r>
              <a:rPr lang="es-ES" sz="3000" dirty="0"/>
              <a:t>La noticia de la enfermedad de Epafrodito llega a Filipos</a:t>
            </a:r>
          </a:p>
          <a:p>
            <a:pPr marL="514350" indent="-514350" eaLnBrk="1" hangingPunct="1">
              <a:spcBef>
                <a:spcPts val="0"/>
              </a:spcBef>
              <a:spcAft>
                <a:spcPts val="2400"/>
              </a:spcAft>
              <a:buSzPct val="100000"/>
              <a:buFont typeface="+mj-lt"/>
              <a:buAutoNum type="arabicPeriod"/>
              <a:defRPr/>
            </a:pPr>
            <a:r>
              <a:rPr lang="es-ES" sz="3000" dirty="0"/>
              <a:t>Algunos Filipenses vinieron a Roma para expresar preocupación por la condición de Epafrodito</a:t>
            </a:r>
          </a:p>
          <a:p>
            <a:pPr marL="514350" indent="-514350" eaLnBrk="1" hangingPunct="1">
              <a:spcBef>
                <a:spcPts val="0"/>
              </a:spcBef>
              <a:spcAft>
                <a:spcPts val="2400"/>
              </a:spcAft>
              <a:buSzPct val="100000"/>
              <a:buFont typeface="+mj-lt"/>
              <a:buAutoNum type="arabicPeriod"/>
              <a:defRPr/>
            </a:pPr>
            <a:r>
              <a:rPr lang="en-US" sz="3000" dirty="0" err="1"/>
              <a:t>Epafrodito</a:t>
            </a:r>
            <a:r>
              <a:rPr lang="en-US" sz="3000" dirty="0"/>
              <a:t> </a:t>
            </a:r>
            <a:r>
              <a:rPr lang="en-US" sz="3000" dirty="0" err="1"/>
              <a:t>regresa</a:t>
            </a:r>
            <a:r>
              <a:rPr lang="en-US" sz="3000" dirty="0"/>
              <a:t> a </a:t>
            </a:r>
            <a:r>
              <a:rPr lang="en-US" sz="3000" dirty="0" err="1"/>
              <a:t>Filipos</a:t>
            </a:r>
            <a:endParaRPr lang="en-US" sz="3000" dirty="0"/>
          </a:p>
        </p:txBody>
      </p:sp>
      <p:sp>
        <p:nvSpPr>
          <p:cNvPr id="4" name="Rectangle 2">
            <a:extLst>
              <a:ext uri="{FF2B5EF4-FFF2-40B4-BE49-F238E27FC236}">
                <a16:creationId xmlns:a16="http://schemas.microsoft.com/office/drawing/2014/main" id="{0F40720B-B1F8-4EE1-8249-B27BB0DA0EC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Ocasión</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018671C-3FE2-45F9-859E-EF1448E9A9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66" y="121920"/>
            <a:ext cx="1247034" cy="1097280"/>
          </a:xfrm>
          <a:prstGeom prst="ellipse">
            <a:avLst/>
          </a:prstGeom>
        </p:spPr>
      </p:pic>
      <p:pic>
        <p:nvPicPr>
          <p:cNvPr id="2" name="Picture 1">
            <a:extLst>
              <a:ext uri="{FF2B5EF4-FFF2-40B4-BE49-F238E27FC236}">
                <a16:creationId xmlns:a16="http://schemas.microsoft.com/office/drawing/2014/main" id="{F90E6140-8B7D-4F4A-A455-F03FCE06BB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32998" y="5618285"/>
            <a:ext cx="1591194" cy="1097375"/>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748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838200"/>
          </a:xfrm>
        </p:spPr>
        <p:txBody>
          <a:bodyPr/>
          <a:lstStyle/>
          <a:p>
            <a:pPr algn="ctr" eaLnBrk="1" hangingPunct="1"/>
            <a:r>
              <a:rPr lang="en-US" altLang="en-US" sz="3600" kern="1200" dirty="0" err="1">
                <a:solidFill>
                  <a:srgbClr val="00FFFF"/>
                </a:solidFill>
                <a:effectLst>
                  <a:outerShdw blurRad="38100" dist="38100" dir="2700000" algn="tl">
                    <a:srgbClr val="000000">
                      <a:alpha val="43137"/>
                    </a:srgbClr>
                  </a:outerShdw>
                </a:effectLst>
              </a:rPr>
              <a:t>Sacrificios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Espirituales</a:t>
            </a:r>
            <a:endParaRPr lang="en-US" altLang="en-US" sz="3600" kern="1200" dirty="0">
              <a:solidFill>
                <a:srgbClr val="00FFFF"/>
              </a:solidFill>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499394" y="1143000"/>
            <a:ext cx="6806406" cy="4918075"/>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Cuerpo – Rom. 12:1</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 Heb. 13:15</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Buenas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obras</a:t>
            </a:r>
            <a:r>
              <a:rPr lang="en-US" dirty="0">
                <a:effectLst>
                  <a:outerShdw blurRad="38100" dist="38100" dir="2700000" algn="tl">
                    <a:srgbClr val="000000">
                      <a:alpha val="43137"/>
                    </a:srgbClr>
                  </a:outerShdw>
                </a:effectLst>
              </a:rPr>
              <a:t> – Fil. 2:17; 4:18</a:t>
            </a:r>
          </a:p>
          <a:p>
            <a:pPr marL="457200" indent="-457200" eaLnBrk="1" hangingPunct="1">
              <a:spcBef>
                <a:spcPts val="0"/>
              </a:spcBef>
              <a:spcAft>
                <a:spcPts val="2400"/>
              </a:spcAft>
              <a:defRPr/>
            </a:pPr>
            <a:r>
              <a:rPr lang="en-US" dirty="0" err="1">
                <a:effectLst>
                  <a:outerShdw blurRad="38100" dist="38100" dir="2700000" algn="tl">
                    <a:srgbClr val="000000">
                      <a:alpha val="43137"/>
                    </a:srgbClr>
                  </a:outerShdw>
                </a:effectLst>
              </a:rPr>
              <a:t>Donaciones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Financieras</a:t>
            </a:r>
            <a:r>
              <a:rPr lang="en-US" dirty="0">
                <a:effectLst>
                  <a:outerShdw blurRad="38100" dist="38100" dir="2700000" algn="tl">
                    <a:srgbClr val="000000">
                      <a:alpha val="43137"/>
                    </a:srgbClr>
                  </a:outerShdw>
                </a:effectLst>
              </a:rPr>
              <a:t> - Heb. 13:16</a:t>
            </a:r>
          </a:p>
        </p:txBody>
      </p:sp>
      <p:pic>
        <p:nvPicPr>
          <p:cNvPr id="4" name="Picture 3">
            <a:extLst>
              <a:ext uri="{FF2B5EF4-FFF2-40B4-BE49-F238E27FC236}">
                <a16:creationId xmlns:a16="http://schemas.microsoft.com/office/drawing/2014/main" id="{AEAB3391-A049-4815-9FB4-AB1912A4E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4308719"/>
            <a:ext cx="2654710" cy="1828800"/>
          </a:xfrm>
          <a:prstGeom prst="rect">
            <a:avLst/>
          </a:prstGeom>
        </p:spPr>
      </p:pic>
    </p:spTree>
    <p:extLst>
      <p:ext uri="{BB962C8B-B14F-4D97-AF65-F5344CB8AC3E}">
        <p14:creationId xmlns:p14="http://schemas.microsoft.com/office/powerpoint/2010/main" val="210508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Provisión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b="1" u="sng" dirty="0">
                <a:solidFill>
                  <a:srgbClr val="FFFFCC"/>
                </a:solidFill>
                <a:effectLst>
                  <a:outerShdw blurRad="38100" dist="38100" dir="2700000" algn="tl">
                    <a:srgbClr val="000000">
                      <a:alpha val="43137"/>
                    </a:srgbClr>
                  </a:outerShdw>
                </a:effectLst>
              </a:rPr>
              <a:t>La Provisión de Dios por la Generosidad </a:t>
            </a:r>
            <a:r>
              <a:rPr lang="en-US" b="1" u="sng" dirty="0">
                <a:solidFill>
                  <a:srgbClr val="FFFFCC"/>
                </a:solidFill>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2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La </a:t>
            </a:r>
            <a:r>
              <a:rPr lang="en-US" altLang="en-US" sz="3600" kern="1200" dirty="0" err="1">
                <a:solidFill>
                  <a:srgbClr val="00FFFF"/>
                </a:solidFill>
                <a:effectLst>
                  <a:outerShdw blurRad="38100" dist="38100" dir="2700000" algn="tl">
                    <a:srgbClr val="000000">
                      <a:alpha val="43137"/>
                    </a:srgbClr>
                  </a:outerShdw>
                </a:effectLst>
              </a:rPr>
              <a:t>Provisión</a:t>
            </a:r>
            <a:r>
              <a:rPr lang="en-US" altLang="en-US" sz="3600" kern="1200" dirty="0">
                <a:solidFill>
                  <a:srgbClr val="00FFFF"/>
                </a:solidFill>
                <a:effectLst>
                  <a:outerShdw blurRad="38100" dist="38100" dir="2700000" algn="tl">
                    <a:srgbClr val="000000">
                      <a:alpha val="43137"/>
                    </a:srgbClr>
                  </a:outerShdw>
                </a:effectLst>
              </a:rPr>
              <a:t> de Dios para </a:t>
            </a:r>
            <a:r>
              <a:rPr lang="en-US" altLang="en-US" sz="3600" kern="1200" dirty="0" err="1">
                <a:solidFill>
                  <a:srgbClr val="00FFFF"/>
                </a:solidFill>
                <a:effectLst>
                  <a:outerShdw blurRad="38100" dist="38100" dir="2700000" algn="tl">
                    <a:srgbClr val="000000">
                      <a:alpha val="43137"/>
                    </a:srgbClr>
                  </a:outerShdw>
                </a:effectLst>
              </a:rPr>
              <a:t>el</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Dador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Exodos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Reyes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Salmos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Mateo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80444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La </a:t>
            </a:r>
            <a:r>
              <a:rPr lang="en-US" altLang="en-US" sz="3600" kern="1200" dirty="0" err="1">
                <a:solidFill>
                  <a:srgbClr val="00FFFF"/>
                </a:solidFill>
                <a:effectLst>
                  <a:outerShdw blurRad="38100" dist="38100" dir="2700000" algn="tl">
                    <a:srgbClr val="000000">
                      <a:alpha val="43137"/>
                    </a:srgbClr>
                  </a:outerShdw>
                </a:effectLst>
              </a:rPr>
              <a:t>Provisión</a:t>
            </a:r>
            <a:r>
              <a:rPr lang="en-US" altLang="en-US" sz="3600" kern="1200" dirty="0">
                <a:solidFill>
                  <a:srgbClr val="00FFFF"/>
                </a:solidFill>
                <a:effectLst>
                  <a:outerShdw blurRad="38100" dist="38100" dir="2700000" algn="tl">
                    <a:srgbClr val="000000">
                      <a:alpha val="43137"/>
                    </a:srgbClr>
                  </a:outerShdw>
                </a:effectLst>
              </a:rPr>
              <a:t> de Dios para </a:t>
            </a:r>
            <a:r>
              <a:rPr lang="en-US" altLang="en-US" sz="3600" kern="1200" dirty="0" err="1">
                <a:solidFill>
                  <a:srgbClr val="00FFFF"/>
                </a:solidFill>
                <a:effectLst>
                  <a:outerShdw blurRad="38100" dist="38100" dir="2700000" algn="tl">
                    <a:srgbClr val="000000">
                      <a:alpha val="43137"/>
                    </a:srgbClr>
                  </a:outerShdw>
                </a:effectLst>
              </a:rPr>
              <a:t>el</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Dador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Exodos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Reyes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Salmos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Mateo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47281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La </a:t>
            </a:r>
            <a:r>
              <a:rPr lang="en-US" altLang="en-US" sz="3600" kern="1200" dirty="0" err="1">
                <a:solidFill>
                  <a:srgbClr val="00FFFF"/>
                </a:solidFill>
                <a:effectLst>
                  <a:outerShdw blurRad="38100" dist="38100" dir="2700000" algn="tl">
                    <a:srgbClr val="000000">
                      <a:alpha val="43137"/>
                    </a:srgbClr>
                  </a:outerShdw>
                </a:effectLst>
              </a:rPr>
              <a:t>Provisión</a:t>
            </a:r>
            <a:r>
              <a:rPr lang="en-US" altLang="en-US" sz="3600" kern="1200" dirty="0">
                <a:solidFill>
                  <a:srgbClr val="00FFFF"/>
                </a:solidFill>
                <a:effectLst>
                  <a:outerShdw blurRad="38100" dist="38100" dir="2700000" algn="tl">
                    <a:srgbClr val="000000">
                      <a:alpha val="43137"/>
                    </a:srgbClr>
                  </a:outerShdw>
                </a:effectLst>
              </a:rPr>
              <a:t> de Dios para </a:t>
            </a:r>
            <a:r>
              <a:rPr lang="en-US" altLang="en-US" sz="3600" kern="1200" dirty="0" err="1">
                <a:solidFill>
                  <a:srgbClr val="00FFFF"/>
                </a:solidFill>
                <a:effectLst>
                  <a:outerShdw blurRad="38100" dist="38100" dir="2700000" algn="tl">
                    <a:srgbClr val="000000">
                      <a:alpha val="43137"/>
                    </a:srgbClr>
                  </a:outerShdw>
                </a:effectLst>
              </a:rPr>
              <a:t>el</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Dador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Exodos 16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1 Reyes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Salmos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Mateo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087757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73059" y="1058008"/>
            <a:ext cx="7932741" cy="5412557"/>
          </a:xfrm>
        </p:spPr>
        <p:txBody>
          <a:bodyPr/>
          <a:lstStyle/>
          <a:p>
            <a:pPr marL="0" indent="0" eaLnBrk="1" hangingPunct="1">
              <a:spcBef>
                <a:spcPts val="0"/>
              </a:spcBef>
              <a:spcAft>
                <a:spcPts val="1200"/>
              </a:spcAft>
              <a:buSzPct val="100000"/>
              <a:buNone/>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Quiénes</a:t>
            </a:r>
            <a:r>
              <a:rPr lang="en-US" sz="2600" dirty="0">
                <a:effectLst>
                  <a:outerShdw blurRad="38100" dist="38100" dir="2700000" algn="tl">
                    <a:srgbClr val="000000">
                      <a:alpha val="43137"/>
                    </a:srgbClr>
                  </a:outerShdw>
                </a:effectLst>
                <a:cs typeface="Calibri" panose="020F0502020204030204" pitchFamily="34" charset="0"/>
              </a:rPr>
              <a:t> son </a:t>
            </a:r>
            <a:r>
              <a:rPr lang="en-US" sz="2600" dirty="0" err="1">
                <a:effectLst>
                  <a:outerShdw blurRad="38100" dist="38100" dir="2700000" algn="tl">
                    <a:srgbClr val="000000">
                      <a:alpha val="43137"/>
                    </a:srgbClr>
                  </a:outerShdw>
                </a:effectLst>
                <a:cs typeface="Calibri" panose="020F0502020204030204" pitchFamily="34" charset="0"/>
              </a:rPr>
              <a:t>los</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oponentes</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oponentes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que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amenazan</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algn="just"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es </a:t>
            </a:r>
            <a:r>
              <a:rPr lang="en-US" sz="2600" dirty="0" err="1">
                <a:effectLst>
                  <a:outerShdw blurRad="38100" dist="38100" dir="2700000" algn="tl">
                    <a:srgbClr val="000000">
                      <a:alpha val="43137"/>
                    </a:srgbClr>
                  </a:outerShdw>
                </a:effectLst>
                <a:cs typeface="Calibri" panose="020F0502020204030204" pitchFamily="34" charset="0"/>
              </a:rPr>
              <a:t>el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propósito</a:t>
            </a:r>
            <a:r>
              <a:rPr lang="en-US" sz="2600" dirty="0">
                <a:effectLst>
                  <a:outerShdw blurRad="38100" dist="38100" dir="2700000" algn="tl">
                    <a:srgbClr val="000000">
                      <a:alpha val="43137"/>
                    </a:srgbClr>
                  </a:outerShdw>
                </a:effectLst>
                <a:cs typeface="Calibri" panose="020F0502020204030204" pitchFamily="34" charset="0"/>
              </a:rPr>
              <a:t>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Dar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Cómo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está</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organizado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esquema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partes </a:t>
            </a: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¿De </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se </a:t>
            </a:r>
            <a:r>
              <a:rPr lang="en-US" sz="2600" dirty="0" err="1">
                <a:effectLst>
                  <a:outerShdw blurRad="38100" dist="38100" dir="2700000" algn="tl">
                    <a:srgbClr val="000000">
                      <a:alpha val="43137"/>
                    </a:srgbClr>
                  </a:outerShdw>
                </a:effectLst>
                <a:cs typeface="Calibri" panose="020F0502020204030204" pitchFamily="34" charset="0"/>
              </a:rPr>
              <a:t>trata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Gozo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hace</a:t>
            </a:r>
            <a:r>
              <a:rPr lang="en-US" sz="2600" dirty="0">
                <a:effectLst>
                  <a:outerShdw blurRad="38100" dist="38100" dir="2700000" algn="tl">
                    <a:srgbClr val="000000">
                      <a:alpha val="43137"/>
                    </a:srgbClr>
                  </a:outerShdw>
                </a:effectLst>
                <a:cs typeface="Calibri" panose="020F0502020204030204" pitchFamily="34" charset="0"/>
              </a:rPr>
              <a:t> que </a:t>
            </a:r>
            <a:r>
              <a:rPr lang="en-US" sz="2600" dirty="0" err="1">
                <a:effectLst>
                  <a:outerShdw blurRad="38100" dist="38100" dir="2700000" algn="tl">
                    <a:srgbClr val="000000">
                      <a:alpha val="43137"/>
                    </a:srgbClr>
                  </a:outerShdw>
                </a:effectLst>
                <a:cs typeface="Calibri" panose="020F0502020204030204" pitchFamily="34" charset="0"/>
              </a:rPr>
              <a:t>éste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sea </a:t>
            </a:r>
            <a:r>
              <a:rPr lang="en-US" sz="2600" dirty="0" err="1">
                <a:effectLst>
                  <a:outerShdw blurRad="38100" dist="38100" dir="2700000" algn="tl">
                    <a:srgbClr val="000000">
                      <a:alpha val="43137"/>
                    </a:srgbClr>
                  </a:outerShdw>
                </a:effectLst>
                <a:cs typeface="Calibri" panose="020F0502020204030204" pitchFamily="34" charset="0"/>
              </a:rPr>
              <a:t>diferente</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e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7189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frente comerás el pan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 pues de ella fuiste tomado. Porque polvo eres y al polvo volverás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person that is standing in the grass&#10;&#10;Description generated with high confidence">
            <a:extLst>
              <a:ext uri="{FF2B5EF4-FFF2-40B4-BE49-F238E27FC236}">
                <a16:creationId xmlns:a16="http://schemas.microsoft.com/office/drawing/2014/main" id="{19AF3101-AD18-4B92-A585-A562A7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19" y="2819400"/>
            <a:ext cx="1588167" cy="2011680"/>
          </a:xfrm>
          <a:prstGeom prst="rect">
            <a:avLst/>
          </a:prstGeom>
        </p:spPr>
      </p:pic>
    </p:spTree>
    <p:extLst>
      <p:ext uri="{BB962C8B-B14F-4D97-AF65-F5344CB8AC3E}">
        <p14:creationId xmlns:p14="http://schemas.microsoft.com/office/powerpoint/2010/main" val="23316673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92386-F3A0-4508-8ADB-306C765B37AC}"/>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a:t>
            </a: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Tesalonicenses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3:10</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Aún estando con ustedes los amonestábamos así: que si alguno no quiere trabajar, tampoco coma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person that is standing in the grass&#10;&#10;Description generated with high confidence">
            <a:extLst>
              <a:ext uri="{FF2B5EF4-FFF2-40B4-BE49-F238E27FC236}">
                <a16:creationId xmlns:a16="http://schemas.microsoft.com/office/drawing/2014/main" id="{19AF3101-AD18-4B92-A585-A562A7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19" y="2819400"/>
            <a:ext cx="1588167" cy="2011680"/>
          </a:xfrm>
          <a:prstGeom prst="rect">
            <a:avLst/>
          </a:prstGeom>
        </p:spPr>
      </p:pic>
    </p:spTree>
    <p:extLst>
      <p:ext uri="{BB962C8B-B14F-4D97-AF65-F5344CB8AC3E}">
        <p14:creationId xmlns:p14="http://schemas.microsoft.com/office/powerpoint/2010/main" val="24171919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La </a:t>
            </a:r>
            <a:r>
              <a:rPr lang="en-US" altLang="en-US" sz="3600" kern="1200" dirty="0" err="1">
                <a:solidFill>
                  <a:srgbClr val="00FFFF"/>
                </a:solidFill>
                <a:effectLst>
                  <a:outerShdw blurRad="38100" dist="38100" dir="2700000" algn="tl">
                    <a:srgbClr val="000000">
                      <a:alpha val="43137"/>
                    </a:srgbClr>
                  </a:outerShdw>
                </a:effectLst>
              </a:rPr>
              <a:t>Provisión</a:t>
            </a:r>
            <a:r>
              <a:rPr lang="en-US" altLang="en-US" sz="3600" kern="1200" dirty="0">
                <a:solidFill>
                  <a:srgbClr val="00FFFF"/>
                </a:solidFill>
                <a:effectLst>
                  <a:outerShdw blurRad="38100" dist="38100" dir="2700000" algn="tl">
                    <a:srgbClr val="000000">
                      <a:alpha val="43137"/>
                    </a:srgbClr>
                  </a:outerShdw>
                </a:effectLst>
              </a:rPr>
              <a:t> de Dios para </a:t>
            </a:r>
            <a:r>
              <a:rPr lang="en-US" altLang="en-US" sz="3600" kern="1200" dirty="0" err="1">
                <a:solidFill>
                  <a:srgbClr val="00FFFF"/>
                </a:solidFill>
                <a:effectLst>
                  <a:outerShdw blurRad="38100" dist="38100" dir="2700000" algn="tl">
                    <a:srgbClr val="000000">
                      <a:alpha val="43137"/>
                    </a:srgbClr>
                  </a:outerShdw>
                </a:effectLst>
              </a:rPr>
              <a:t>el</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Dador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(F</a:t>
            </a:r>
            <a:r>
              <a:rPr lang="en-US" sz="2800" kern="1200" dirty="0">
                <a:solidFill>
                  <a:schemeClr val="tx1"/>
                </a:solidFill>
                <a:effectLst>
                  <a:outerShdw blurRad="38100" dist="38100" dir="2700000" algn="tl">
                    <a:srgbClr val="000000">
                      <a:alpha val="43137"/>
                    </a:srgbClr>
                  </a:outerShdw>
                </a:effectLst>
                <a:ea typeface="+mn-ea"/>
                <a:cs typeface="+mn-cs"/>
              </a:rPr>
              <a:t>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Exodos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Reyes 17:2-6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Salmos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Mateo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0973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Provisión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3716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El Agradecimiento de Pablo por la Generosidad </a:t>
            </a:r>
            <a:r>
              <a:rPr lang="en-US" dirty="0">
                <a:effectLst>
                  <a:outerShdw blurRad="38100" dist="38100" dir="2700000" algn="tl">
                    <a:srgbClr val="000000">
                      <a:alpha val="43137"/>
                    </a:srgbClr>
                  </a:outerShdw>
                </a:effectLst>
              </a:rPr>
              <a:t> (Fil. 4:14-16)</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Recompensa de Dios por la Generosidad          </a:t>
            </a:r>
            <a:r>
              <a:rPr lang="en-US" dirty="0">
                <a:effectLst>
                  <a:outerShdw blurRad="38100" dist="38100" dir="2700000" algn="tl">
                    <a:srgbClr val="000000">
                      <a:alpha val="43137"/>
                    </a:srgbClr>
                  </a:outerShdw>
                </a:effectLst>
              </a:rPr>
              <a:t>(Fil. 4:17)</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Adoración</a:t>
            </a:r>
            <a:r>
              <a:rPr lang="en-US" dirty="0">
                <a:effectLst>
                  <a:outerShdw blurRad="38100" dist="38100" dir="2700000" algn="tl">
                    <a:srgbClr val="000000">
                      <a:alpha val="43137"/>
                    </a:srgbClr>
                  </a:outerShdw>
                </a:effectLst>
              </a:rPr>
              <a:t> Sacrificial = </a:t>
            </a:r>
            <a:r>
              <a:rPr lang="en-US" dirty="0" err="1">
                <a:effectLst>
                  <a:outerShdw blurRad="38100" dist="38100" dir="2700000" algn="tl">
                    <a:srgbClr val="000000">
                      <a:alpha val="43137"/>
                    </a:srgbClr>
                  </a:outerShdw>
                </a:effectLst>
              </a:rPr>
              <a:t>Generosidad</a:t>
            </a:r>
            <a:r>
              <a:rPr lang="en-US" dirty="0">
                <a:effectLst>
                  <a:outerShdw blurRad="38100" dist="38100" dir="2700000" algn="tl">
                    <a:srgbClr val="000000">
                      <a:alpha val="43137"/>
                    </a:srgbClr>
                  </a:outerShdw>
                </a:effectLst>
              </a:rPr>
              <a:t> (Fil. 4:18)</a:t>
            </a:r>
          </a:p>
          <a:p>
            <a:pPr marL="571500" indent="-571500" algn="just" eaLnBrk="1" hangingPunct="1">
              <a:spcBef>
                <a:spcPts val="0"/>
              </a:spcBef>
              <a:spcAft>
                <a:spcPts val="2400"/>
              </a:spcAft>
              <a:buSzPct val="100000"/>
              <a:buFont typeface="+mj-lt"/>
              <a:buAutoNum type="romanUcPeriod"/>
              <a:defRPr/>
            </a:pPr>
            <a:r>
              <a:rPr lang="es-ES" dirty="0">
                <a:effectLst>
                  <a:outerShdw blurRad="38100" dist="38100" dir="2700000" algn="tl">
                    <a:srgbClr val="000000">
                      <a:alpha val="43137"/>
                    </a:srgbClr>
                  </a:outerShdw>
                </a:effectLst>
              </a:rPr>
              <a:t>La Provisión de Dios por la Generosidad </a:t>
            </a:r>
            <a:r>
              <a:rPr lang="en-US" dirty="0">
                <a:effectLst>
                  <a:outerShdw blurRad="38100" dist="38100" dir="2700000" algn="tl">
                    <a:srgbClr val="000000">
                      <a:alpha val="43137"/>
                    </a:srgbClr>
                  </a:outerShdw>
                </a:effectLst>
              </a:rPr>
              <a:t>(Fil.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46370"/>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78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Conclusión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Doxología</a:t>
            </a:r>
            <a:r>
              <a:rPr lang="en-US" dirty="0">
                <a:effectLst>
                  <a:outerShdw blurRad="38100" dist="38100" dir="2700000" algn="tl">
                    <a:srgbClr val="000000">
                      <a:alpha val="43137"/>
                    </a:srgbClr>
                  </a:outerShdw>
                </a:effectLst>
              </a:rPr>
              <a:t> (Fil. 4:20)</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Saludos</a:t>
            </a:r>
            <a:r>
              <a:rPr lang="en-US" dirty="0">
                <a:effectLst>
                  <a:outerShdw blurRad="38100" dist="38100" dir="2700000" algn="tl">
                    <a:srgbClr val="000000">
                      <a:alpha val="43137"/>
                    </a:srgbClr>
                  </a:outerShdw>
                </a:effectLst>
              </a:rPr>
              <a:t> (Fil. 4:21-22)</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Bendición</a:t>
            </a:r>
            <a:r>
              <a:rPr lang="en-US" dirty="0">
                <a:effectLst>
                  <a:outerShdw blurRad="38100" dist="38100" dir="2700000" algn="tl">
                    <a:srgbClr val="000000">
                      <a:alpha val="43137"/>
                    </a:srgbClr>
                  </a:outerShdw>
                </a:effectLst>
              </a:rPr>
              <a:t> (Fil.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8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Conclusión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b="1" u="sng" dirty="0" err="1">
                <a:solidFill>
                  <a:srgbClr val="FFFFCC"/>
                </a:solidFill>
                <a:effectLst>
                  <a:outerShdw blurRad="38100" dist="38100" dir="2700000" algn="tl">
                    <a:srgbClr val="000000">
                      <a:alpha val="43137"/>
                    </a:srgbClr>
                  </a:outerShdw>
                </a:effectLst>
              </a:rPr>
              <a:t>Doxología</a:t>
            </a:r>
            <a:r>
              <a:rPr lang="en-US" b="1" u="sng" dirty="0">
                <a:solidFill>
                  <a:srgbClr val="FFFFCC"/>
                </a:solidFill>
                <a:effectLst>
                  <a:outerShdw blurRad="38100" dist="38100" dir="2700000" algn="tl">
                    <a:srgbClr val="000000">
                      <a:alpha val="43137"/>
                    </a:srgbClr>
                  </a:outerShdw>
                </a:effectLst>
              </a:rPr>
              <a:t> (Fil. 4:20)</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Saludos</a:t>
            </a:r>
            <a:r>
              <a:rPr lang="en-US" dirty="0">
                <a:effectLst>
                  <a:outerShdw blurRad="38100" dist="38100" dir="2700000" algn="tl">
                    <a:srgbClr val="000000">
                      <a:alpha val="43137"/>
                    </a:srgbClr>
                  </a:outerShdw>
                </a:effectLst>
              </a:rPr>
              <a:t> (Fil. 4:21-22)</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Bendición</a:t>
            </a:r>
            <a:r>
              <a:rPr lang="en-US" dirty="0">
                <a:effectLst>
                  <a:outerShdw blurRad="38100" dist="38100" dir="2700000" algn="tl">
                    <a:srgbClr val="000000">
                      <a:alpha val="43137"/>
                    </a:srgbClr>
                  </a:outerShdw>
                </a:effectLst>
              </a:rPr>
              <a:t> (Fil.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66157"/>
            <a:ext cx="7772400" cy="1143000"/>
          </a:xfrm>
        </p:spPr>
        <p:txBody>
          <a:bodyPr/>
          <a:lstStyle/>
          <a:p>
            <a:pPr algn="ctr"/>
            <a:r>
              <a:rPr lang="es-ES" altLang="en-US" sz="3600" b="0" dirty="0">
                <a:solidFill>
                  <a:srgbClr val="00FFFF"/>
                </a:solidFill>
                <a:effectLst>
                  <a:outerShdw blurRad="38100" dist="38100" dir="2700000" algn="tl">
                    <a:srgbClr val="000000">
                      <a:alpha val="43137"/>
                    </a:srgbClr>
                  </a:outerShdw>
                </a:effectLst>
              </a:rPr>
              <a:t>La Teología </a:t>
            </a:r>
            <a:r>
              <a:rPr lang="es-ES" altLang="en-US" sz="3600" b="0" dirty="0" err="1">
                <a:solidFill>
                  <a:srgbClr val="00FFFF"/>
                </a:solidFill>
                <a:effectLst>
                  <a:outerShdw blurRad="38100" dist="38100" dir="2700000" algn="tl">
                    <a:srgbClr val="000000">
                      <a:alpha val="43137"/>
                    </a:srgbClr>
                  </a:outerShdw>
                </a:effectLst>
              </a:rPr>
              <a:t>Dispensacional</a:t>
            </a:r>
            <a:r>
              <a:rPr lang="es-ES" altLang="en-US" sz="3600" b="0" dirty="0">
                <a:solidFill>
                  <a:srgbClr val="00FFFF"/>
                </a:solidFill>
                <a:effectLst>
                  <a:outerShdw blurRad="38100" dist="38100" dir="2700000" algn="tl">
                    <a:srgbClr val="000000">
                      <a:alpha val="43137"/>
                    </a:srgbClr>
                  </a:outerShdw>
                </a:effectLst>
              </a:rPr>
              <a:t> es un Sistema de Teología</a:t>
            </a:r>
            <a:endParaRPr lang="en-US" altLang="en-US" sz="3600" b="0" dirty="0">
              <a:solidFill>
                <a:srgbClr val="00FFFF"/>
              </a:solidFill>
              <a:effectLst>
                <a:outerShdw blurRad="38100" dist="38100" dir="2700000" algn="tl">
                  <a:srgbClr val="000000">
                    <a:alpha val="43137"/>
                  </a:srgbClr>
                </a:outerShdw>
              </a:effectLst>
            </a:endParaRPr>
          </a:p>
        </p:txBody>
      </p:sp>
      <p:sp>
        <p:nvSpPr>
          <p:cNvPr id="183299" name="Rectangle 3"/>
          <p:cNvSpPr>
            <a:spLocks noChangeArrowheads="1"/>
          </p:cNvSpPr>
          <p:nvPr/>
        </p:nvSpPr>
        <p:spPr bwMode="auto">
          <a:xfrm>
            <a:off x="177800" y="1484312"/>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s-ES" sz="2800" dirty="0">
                <a:latin typeface="Calibri" panose="020F0502020204030204" pitchFamily="34" charset="0"/>
                <a:cs typeface="Calibri" panose="020F0502020204030204" pitchFamily="34" charset="0"/>
              </a:rPr>
              <a:t>La teología </a:t>
            </a:r>
            <a:r>
              <a:rPr lang="es-ES" sz="2800" dirty="0" err="1">
                <a:latin typeface="Calibri" panose="020F0502020204030204" pitchFamily="34" charset="0"/>
                <a:cs typeface="Calibri" panose="020F0502020204030204" pitchFamily="34" charset="0"/>
              </a:rPr>
              <a:t>dispensacional</a:t>
            </a:r>
            <a:r>
              <a:rPr lang="es-ES" sz="2800" dirty="0">
                <a:latin typeface="Calibri" panose="020F0502020204030204" pitchFamily="34" charset="0"/>
                <a:cs typeface="Calibri" panose="020F0502020204030204" pitchFamily="34" charset="0"/>
              </a:rPr>
              <a:t> normativa tradicional es un sistema que incorpora tres conceptos fundamentales y esenciales llamados </a:t>
            </a:r>
            <a:r>
              <a:rPr lang="es-ES" sz="2800" b="1" u="sng" dirty="0">
                <a:solidFill>
                  <a:srgbClr val="FFFFCC"/>
                </a:solidFill>
                <a:latin typeface="Calibri" panose="020F0502020204030204" pitchFamily="34" charset="0"/>
                <a:cs typeface="Calibri" panose="020F0502020204030204" pitchFamily="34" charset="0"/>
              </a:rPr>
              <a:t>sine qua non</a:t>
            </a:r>
            <a:r>
              <a:rPr lang="es-ES" sz="2800" b="1" dirty="0">
                <a:solidFill>
                  <a:srgbClr val="FFFFCC"/>
                </a:solidFill>
                <a:latin typeface="Calibri" panose="020F0502020204030204" pitchFamily="34" charset="0"/>
                <a:cs typeface="Calibri" panose="020F0502020204030204" pitchFamily="34" charset="0"/>
              </a:rPr>
              <a:t> </a:t>
            </a:r>
            <a:r>
              <a:rPr lang="es-ES" sz="2800" dirty="0">
                <a:latin typeface="Calibri" panose="020F0502020204030204" pitchFamily="34" charset="0"/>
                <a:cs typeface="Calibri" panose="020F0502020204030204" pitchFamily="34" charset="0"/>
              </a:rPr>
              <a:t>(literalmente, “sin el cual no existe”):</a:t>
            </a:r>
          </a:p>
          <a:p>
            <a:pPr marL="457200" indent="-457200" defTabSz="915001">
              <a:spcBef>
                <a:spcPts val="0"/>
              </a:spcBef>
              <a:spcAft>
                <a:spcPts val="2400"/>
              </a:spcAft>
              <a:buClr>
                <a:srgbClr val="00FFFF"/>
              </a:buClr>
              <a:buFont typeface="+mj-lt"/>
              <a:buAutoNum type="arabicPeriod"/>
              <a:defRPr/>
            </a:pPr>
            <a:r>
              <a:rPr lang="es-ES" sz="2800" dirty="0">
                <a:latin typeface="Calibri" panose="020F0502020204030204" pitchFamily="34" charset="0"/>
                <a:cs typeface="Calibri" panose="020F0502020204030204" pitchFamily="34" charset="0"/>
              </a:rPr>
              <a:t>El uso </a:t>
            </a:r>
            <a:r>
              <a:rPr lang="es-ES" sz="2800" b="1" u="sng" dirty="0">
                <a:solidFill>
                  <a:srgbClr val="FFFFCC"/>
                </a:solidFill>
                <a:latin typeface="Calibri" panose="020F0502020204030204" pitchFamily="34" charset="0"/>
                <a:cs typeface="Calibri" panose="020F0502020204030204" pitchFamily="34" charset="0"/>
              </a:rPr>
              <a:t>consistente</a:t>
            </a:r>
            <a:r>
              <a:rPr lang="es-ES" sz="2800" dirty="0">
                <a:latin typeface="Calibri" panose="020F0502020204030204" pitchFamily="34" charset="0"/>
                <a:cs typeface="Calibri" panose="020F0502020204030204" pitchFamily="34" charset="0"/>
              </a:rPr>
              <a:t> de un método de interpretación sencillo, normal, literal y gramatical-histórico</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s-ES" sz="2800" dirty="0">
                <a:latin typeface="Calibri" panose="020F0502020204030204" pitchFamily="34" charset="0"/>
                <a:cs typeface="Calibri" panose="020F0502020204030204" pitchFamily="34" charset="0"/>
              </a:rPr>
              <a:t>Lo que revela que </a:t>
            </a:r>
            <a:r>
              <a:rPr lang="es-ES" sz="2800" b="1" u="sng" dirty="0">
                <a:solidFill>
                  <a:srgbClr val="FFFFCC"/>
                </a:solidFill>
                <a:latin typeface="Calibri" panose="020F0502020204030204" pitchFamily="34" charset="0"/>
                <a:cs typeface="Calibri" panose="020F0502020204030204" pitchFamily="34" charset="0"/>
              </a:rPr>
              <a:t>la Iglesia es distinta de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s-ES" sz="2800" dirty="0">
                <a:latin typeface="Calibri" panose="020F0502020204030204" pitchFamily="34" charset="0"/>
                <a:cs typeface="Calibri" panose="020F0502020204030204" pitchFamily="34" charset="0"/>
              </a:rPr>
              <a:t>El propósito general de Dios es traer </a:t>
            </a:r>
            <a:r>
              <a:rPr lang="es-ES" sz="2800" b="1" u="sng" dirty="0">
                <a:solidFill>
                  <a:srgbClr val="FFFFCC"/>
                </a:solidFill>
                <a:latin typeface="Calibri" panose="020F0502020204030204" pitchFamily="34" charset="0"/>
                <a:cs typeface="Calibri" panose="020F0502020204030204" pitchFamily="34" charset="0"/>
              </a:rPr>
              <a:t>gloria a sí mismo </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Efe</a:t>
            </a:r>
            <a:r>
              <a:rPr lang="en-US" sz="2800" dirty="0">
                <a:latin typeface="Calibri" panose="020F0502020204030204" pitchFamily="34" charset="0"/>
                <a:cs typeface="Calibri" panose="020F0502020204030204" pitchFamily="34" charset="0"/>
              </a:rPr>
              <a:t>.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341513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2362200" y="133350"/>
            <a:ext cx="4495800" cy="685800"/>
          </a:xfrm>
        </p:spPr>
        <p:txBody>
          <a:bodyPr/>
          <a:lstStyle/>
          <a:p>
            <a:pPr algn="ctr">
              <a:lnSpc>
                <a:spcPct val="100000"/>
              </a:lnSpc>
              <a:defRPr/>
            </a:pPr>
            <a:r>
              <a:rPr lang="en-US" sz="3600" b="0" dirty="0" err="1">
                <a:solidFill>
                  <a:srgbClr val="00FFFF"/>
                </a:solidFill>
                <a:effectLst>
                  <a:outerShdw blurRad="38100" dist="38100" dir="2700000" algn="tl">
                    <a:srgbClr val="000000">
                      <a:alpha val="43137"/>
                    </a:srgbClr>
                  </a:outerShdw>
                </a:effectLst>
              </a:rPr>
              <a:t>Propósito</a:t>
            </a:r>
            <a:r>
              <a:rPr lang="en-US" sz="3600" dirty="0">
                <a:solidFill>
                  <a:srgbClr val="00FFFF"/>
                </a:solidFill>
                <a:effectLst>
                  <a:outerShdw blurRad="38100" dist="38100" dir="2700000" algn="tl">
                    <a:srgbClr val="000000">
                      <a:alpha val="43137"/>
                    </a:srgbClr>
                  </a:outerShdw>
                </a:effectLst>
              </a:rPr>
              <a:t> </a:t>
            </a:r>
            <a:r>
              <a:rPr lang="en-US" sz="3600" dirty="0" err="1">
                <a:solidFill>
                  <a:srgbClr val="00FFFF"/>
                </a:solidFill>
                <a:effectLst>
                  <a:outerShdw blurRad="38100" dist="38100" dir="2700000" algn="tl">
                    <a:srgbClr val="000000">
                      <a:alpha val="43137"/>
                    </a:srgbClr>
                  </a:outerShdw>
                </a:effectLst>
              </a:rPr>
              <a:t>D</a:t>
            </a:r>
            <a:r>
              <a:rPr lang="en-US" sz="3600" b="0" dirty="0" err="1">
                <a:solidFill>
                  <a:srgbClr val="00FFFF"/>
                </a:solidFill>
                <a:effectLst>
                  <a:outerShdw blurRad="38100" dist="38100" dir="2700000" algn="tl">
                    <a:srgbClr val="000000">
                      <a:alpha val="43137"/>
                    </a:srgbClr>
                  </a:outerShdw>
                </a:effectLst>
              </a:rPr>
              <a:t>oxológico</a:t>
            </a:r>
            <a:endParaRPr lang="en-US" sz="3600" b="0" dirty="0">
              <a:solidFill>
                <a:srgbClr val="00FFFF"/>
              </a:solidFill>
              <a:effectLst>
                <a:outerShdw blurRad="38100" dist="38100" dir="2700000" algn="tl">
                  <a:srgbClr val="000000">
                    <a:alpha val="43137"/>
                  </a:srgbClr>
                </a:outerShdw>
              </a:effectLst>
            </a:endParaRPr>
          </a:p>
        </p:txBody>
      </p:sp>
      <p:sp>
        <p:nvSpPr>
          <p:cNvPr id="31747" name="Text Box 3"/>
          <p:cNvSpPr txBox="1">
            <a:spLocks noChangeArrowheads="1"/>
          </p:cNvSpPr>
          <p:nvPr/>
        </p:nvSpPr>
        <p:spPr bwMode="auto">
          <a:xfrm>
            <a:off x="4354512"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47650" y="819150"/>
            <a:ext cx="8648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s-ES" altLang="en-US" sz="2900" dirty="0">
                <a:latin typeface="Calibri" panose="020F0502020204030204" pitchFamily="34" charset="0"/>
                <a:cs typeface="Calibri" panose="020F0502020204030204" pitchFamily="34" charset="0"/>
              </a:rPr>
              <a:t>El propósito final de Dios para todos los tiempos es glorificarse a sí mismo. Las Escrituras no están centradas en el ser humano, como si la salvación fuera el punto principal, sino en Dios, porque Su gloria está en el centro</a:t>
            </a:r>
            <a:r>
              <a:rPr lang="en-US" altLang="en-US" sz="2900" dirty="0">
                <a:latin typeface="Calibri" panose="020F0502020204030204" pitchFamily="34" charset="0"/>
                <a:cs typeface="Calibri" panose="020F0502020204030204" pitchFamily="34" charset="0"/>
              </a:rPr>
              <a:t>.</a:t>
            </a:r>
          </a:p>
          <a:p>
            <a:pPr marL="457200" indent="-457200" algn="just" eaLnBrk="1" hangingPunct="1">
              <a:spcBef>
                <a:spcPts val="0"/>
              </a:spcBef>
              <a:spcAft>
                <a:spcPts val="2400"/>
              </a:spcAft>
              <a:buClr>
                <a:srgbClr val="00FFFF"/>
              </a:buClr>
              <a:buFont typeface="+mj-lt"/>
              <a:buAutoNum type="alphaUcPeriod"/>
            </a:pPr>
            <a:r>
              <a:rPr lang="es-ES" altLang="en-US" sz="2900" dirty="0">
                <a:latin typeface="Calibri" panose="020F0502020204030204" pitchFamily="34" charset="0"/>
                <a:cs typeface="Calibri" panose="020F0502020204030204" pitchFamily="34" charset="0"/>
              </a:rPr>
              <a:t>La gloria de Dios es el principio primario que unifica todas las dispensaciones, siendo el programa de salvación sólo uno de los medios por los cuales Dios se glorifica a sí mismo. Cada revelación sucesiva del plan de Dios para los siglos, así como su trato con los elegidos, los no elegidos, los ángeles y las naciones, manifiestan su gloria</a:t>
            </a:r>
            <a:r>
              <a:rPr lang="en-US" altLang="en-US" sz="29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381172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ECE4B-BCDE-51E7-0F4E-4B88DFF16952}"/>
              </a:ext>
            </a:extLst>
          </p:cNvPr>
          <p:cNvPicPr>
            <a:picLocks noChangeAspect="1"/>
          </p:cNvPicPr>
          <p:nvPr/>
        </p:nvPicPr>
        <p:blipFill>
          <a:blip r:embed="rId2"/>
          <a:stretch>
            <a:fillRect/>
          </a:stretch>
        </p:blipFill>
        <p:spPr>
          <a:xfrm>
            <a:off x="0" y="17584"/>
            <a:ext cx="9144000" cy="6822831"/>
          </a:xfrm>
          <a:prstGeom prst="rect">
            <a:avLst/>
          </a:prstGeom>
        </p:spPr>
      </p:pic>
    </p:spTree>
    <p:extLst>
      <p:ext uri="{BB962C8B-B14F-4D97-AF65-F5344CB8AC3E}">
        <p14:creationId xmlns:p14="http://schemas.microsoft.com/office/powerpoint/2010/main" val="8560733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6B3C233-4E22-45AB-9A9F-CA800EB049D0}"/>
              </a:ext>
            </a:extLst>
          </p:cNvPr>
          <p:cNvSpPr>
            <a:spLocks noGrp="1"/>
          </p:cNvSpPr>
          <p:nvPr>
            <p:ph type="title"/>
          </p:nvPr>
        </p:nvSpPr>
        <p:spPr>
          <a:xfrm>
            <a:off x="685800" y="228600"/>
            <a:ext cx="7772400" cy="914400"/>
          </a:xfrm>
        </p:spPr>
        <p:txBody>
          <a:bodyPr/>
          <a:lstStyle/>
          <a:p>
            <a:pPr algn="ctr"/>
            <a:r>
              <a:rPr lang="en-US" altLang="en-US" sz="3600" dirty="0" err="1">
                <a:effectLst>
                  <a:outerShdw blurRad="38100" dist="38100" dir="2700000" algn="tl">
                    <a:srgbClr val="000000">
                      <a:alpha val="43137"/>
                    </a:srgbClr>
                  </a:outerShdw>
                </a:effectLst>
              </a:rPr>
              <a:t>Catecismo</a:t>
            </a:r>
            <a:r>
              <a:rPr lang="en-US" altLang="en-US" sz="3600" dirty="0">
                <a:effectLst>
                  <a:outerShdw blurRad="38100" dist="38100" dir="2700000" algn="tl">
                    <a:srgbClr val="000000">
                      <a:alpha val="43137"/>
                    </a:srgbClr>
                  </a:outerShdw>
                </a:effectLst>
              </a:rPr>
              <a:t> Menor de Westminster</a:t>
            </a:r>
          </a:p>
        </p:txBody>
      </p:sp>
      <p:sp>
        <p:nvSpPr>
          <p:cNvPr id="3" name="Content Placeholder 2">
            <a:extLst>
              <a:ext uri="{FF2B5EF4-FFF2-40B4-BE49-F238E27FC236}">
                <a16:creationId xmlns:a16="http://schemas.microsoft.com/office/drawing/2014/main" id="{363DB136-3DF0-4AD0-80BA-5CB602A0C410}"/>
              </a:ext>
            </a:extLst>
          </p:cNvPr>
          <p:cNvSpPr>
            <a:spLocks noGrp="1"/>
          </p:cNvSpPr>
          <p:nvPr>
            <p:ph idx="1"/>
          </p:nvPr>
        </p:nvSpPr>
        <p:spPr>
          <a:xfrm>
            <a:off x="2842235" y="1887538"/>
            <a:ext cx="6046788" cy="3141662"/>
          </a:xfrm>
        </p:spPr>
        <p:txBody>
          <a:bodyPr/>
          <a:lstStyle/>
          <a:p>
            <a:pPr algn="just">
              <a:spcBef>
                <a:spcPts val="0"/>
              </a:spcBef>
              <a:spcAft>
                <a:spcPts val="4800"/>
              </a:spcAft>
              <a:buFont typeface="Wingdings" panose="05000000000000000000" pitchFamily="2" charset="2"/>
              <a:buNone/>
              <a:defRPr/>
            </a:pPr>
            <a:r>
              <a:rPr lang="en-US" dirty="0"/>
              <a:t>Q. 1. </a:t>
            </a:r>
            <a:r>
              <a:rPr lang="es-ES" dirty="0"/>
              <a:t>Cuál es la principal finalidad del hombre</a:t>
            </a:r>
            <a:r>
              <a:rPr lang="en-US" dirty="0"/>
              <a:t>?</a:t>
            </a:r>
          </a:p>
          <a:p>
            <a:pPr algn="just">
              <a:spcBef>
                <a:spcPts val="0"/>
              </a:spcBef>
              <a:spcAft>
                <a:spcPts val="4800"/>
              </a:spcAft>
              <a:buFont typeface="Wingdings" panose="05000000000000000000" pitchFamily="2" charset="2"/>
              <a:buNone/>
              <a:defRPr/>
            </a:pPr>
            <a:r>
              <a:rPr lang="en-US" dirty="0"/>
              <a:t>A. </a:t>
            </a:r>
            <a:r>
              <a:rPr lang="es-ES" dirty="0"/>
              <a:t>El fin principal del hombre es glorificar a Dios y disfrutarlo para siempre</a:t>
            </a:r>
            <a:r>
              <a:rPr lang="en-US" dirty="0"/>
              <a:t>.</a:t>
            </a:r>
          </a:p>
        </p:txBody>
      </p:sp>
      <p:pic>
        <p:nvPicPr>
          <p:cNvPr id="2" name="Picture 1">
            <a:extLst>
              <a:ext uri="{FF2B5EF4-FFF2-40B4-BE49-F238E27FC236}">
                <a16:creationId xmlns:a16="http://schemas.microsoft.com/office/drawing/2014/main" id="{A1A188FD-830D-4744-9855-C49493E64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828800"/>
            <a:ext cx="2400300" cy="32004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83550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Conclusión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Doxología</a:t>
            </a:r>
            <a:r>
              <a:rPr lang="en-US" dirty="0">
                <a:effectLst>
                  <a:outerShdw blurRad="38100" dist="38100" dir="2700000" algn="tl">
                    <a:srgbClr val="000000">
                      <a:alpha val="43137"/>
                    </a:srgbClr>
                  </a:outerShdw>
                </a:effectLst>
              </a:rPr>
              <a:t> (Fil. 4:20)</a:t>
            </a:r>
          </a:p>
          <a:p>
            <a:pPr marL="571500" indent="-571500" algn="just" eaLnBrk="1" hangingPunct="1">
              <a:spcBef>
                <a:spcPts val="0"/>
              </a:spcBef>
              <a:spcAft>
                <a:spcPts val="2400"/>
              </a:spcAft>
              <a:buSzPct val="100000"/>
              <a:buFont typeface="+mj-lt"/>
              <a:buAutoNum type="romanUcPeriod"/>
              <a:defRPr/>
            </a:pPr>
            <a:r>
              <a:rPr lang="en-US" b="1" u="sng" dirty="0" err="1">
                <a:solidFill>
                  <a:srgbClr val="FFFFCC"/>
                </a:solidFill>
                <a:effectLst>
                  <a:outerShdw blurRad="38100" dist="38100" dir="2700000" algn="tl">
                    <a:srgbClr val="000000">
                      <a:alpha val="43137"/>
                    </a:srgbClr>
                  </a:outerShdw>
                </a:effectLst>
              </a:rPr>
              <a:t>Saludos</a:t>
            </a:r>
            <a:r>
              <a:rPr lang="en-US" b="1" u="sng" dirty="0">
                <a:solidFill>
                  <a:srgbClr val="FFFFCC"/>
                </a:solidFill>
                <a:effectLst>
                  <a:outerShdw blurRad="38100" dist="38100" dir="2700000" algn="tl">
                    <a:srgbClr val="000000">
                      <a:alpha val="43137"/>
                    </a:srgbClr>
                  </a:outerShdw>
                </a:effectLst>
              </a:rPr>
              <a:t> (Fil. 4:21-22</a:t>
            </a:r>
            <a:r>
              <a:rPr lang="en-US" dirty="0">
                <a:effectLst>
                  <a:outerShdw blurRad="38100" dist="38100" dir="2700000" algn="tl">
                    <a:srgbClr val="000000">
                      <a:alpha val="43137"/>
                    </a:srgbClr>
                  </a:outerShdw>
                </a:effectLst>
              </a:rPr>
              <a:t>)</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Bendición</a:t>
            </a:r>
            <a:r>
              <a:rPr lang="en-US" dirty="0">
                <a:effectLst>
                  <a:outerShdw blurRad="38100" dist="38100" dir="2700000" algn="tl">
                    <a:srgbClr val="000000">
                      <a:alpha val="43137"/>
                    </a:srgbClr>
                  </a:outerShdw>
                </a:effectLst>
              </a:rPr>
              <a:t> (Fil.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08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Conclusión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Doxología</a:t>
            </a:r>
            <a:r>
              <a:rPr lang="en-US" dirty="0">
                <a:effectLst>
                  <a:outerShdw blurRad="38100" dist="38100" dir="2700000" algn="tl">
                    <a:srgbClr val="000000">
                      <a:alpha val="43137"/>
                    </a:srgbClr>
                  </a:outerShdw>
                </a:effectLst>
              </a:rPr>
              <a:t> (Fil. 4:20)</a:t>
            </a:r>
          </a:p>
          <a:p>
            <a:pPr marL="571500" indent="-571500" algn="just" eaLnBrk="1" hangingPunct="1">
              <a:spcBef>
                <a:spcPts val="0"/>
              </a:spcBef>
              <a:spcAft>
                <a:spcPts val="2400"/>
              </a:spcAft>
              <a:buSzPct val="100000"/>
              <a:buFont typeface="+mj-lt"/>
              <a:buAutoNum type="romanUcPeriod"/>
              <a:defRPr/>
            </a:pPr>
            <a:r>
              <a:rPr lang="en-US" dirty="0" err="1">
                <a:effectLst>
                  <a:outerShdw blurRad="38100" dist="38100" dir="2700000" algn="tl">
                    <a:srgbClr val="000000">
                      <a:alpha val="43137"/>
                    </a:srgbClr>
                  </a:outerShdw>
                </a:effectLst>
              </a:rPr>
              <a:t>Saludos</a:t>
            </a:r>
            <a:r>
              <a:rPr lang="en-US" dirty="0">
                <a:effectLst>
                  <a:outerShdw blurRad="38100" dist="38100" dir="2700000" algn="tl">
                    <a:srgbClr val="000000">
                      <a:alpha val="43137"/>
                    </a:srgbClr>
                  </a:outerShdw>
                </a:effectLst>
              </a:rPr>
              <a:t> (Fil. 4:21-22)</a:t>
            </a:r>
          </a:p>
          <a:p>
            <a:pPr marL="571500" indent="-571500" algn="just" eaLnBrk="1" hangingPunct="1">
              <a:spcBef>
                <a:spcPts val="0"/>
              </a:spcBef>
              <a:spcAft>
                <a:spcPts val="2400"/>
              </a:spcAft>
              <a:buSzPct val="100000"/>
              <a:buFont typeface="+mj-lt"/>
              <a:buAutoNum type="romanUcPeriod"/>
              <a:defRPr/>
            </a:pPr>
            <a:r>
              <a:rPr lang="en-US" b="1" u="sng" dirty="0" err="1">
                <a:solidFill>
                  <a:srgbClr val="FFFFCC"/>
                </a:solidFill>
                <a:effectLst>
                  <a:outerShdw blurRad="38100" dist="38100" dir="2700000" algn="tl">
                    <a:srgbClr val="000000">
                      <a:alpha val="43137"/>
                    </a:srgbClr>
                  </a:outerShdw>
                </a:effectLst>
              </a:rPr>
              <a:t>Bendición</a:t>
            </a:r>
            <a:r>
              <a:rPr lang="en-US" b="1" u="sng" dirty="0">
                <a:solidFill>
                  <a:srgbClr val="FFFFCC"/>
                </a:solidFill>
                <a:effectLst>
                  <a:outerShdw blurRad="38100" dist="38100" dir="2700000" algn="tl">
                    <a:srgbClr val="000000">
                      <a:alpha val="43137"/>
                    </a:srgbClr>
                  </a:outerShdw>
                </a:effectLst>
              </a:rPr>
              <a:t> (Fil.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93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kern="1200" dirty="0" err="1">
                <a:solidFill>
                  <a:srgbClr val="00FFFF"/>
                </a:solidFill>
                <a:effectLst>
                  <a:outerShdw blurRad="38100" dist="38100" dir="2700000" algn="tl">
                    <a:srgbClr val="000000">
                      <a:alpha val="43137"/>
                    </a:srgbClr>
                  </a:outerShdw>
                </a:effectLst>
              </a:rPr>
              <a:t>Conclusión</a:t>
            </a:r>
            <a:endParaRPr lang="en-US" altLang="en-US" sz="6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40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143001"/>
            <a:ext cx="8229600" cy="3505200"/>
          </a:xfrm>
        </p:spPr>
        <p:txBody>
          <a:bodyPr/>
          <a:lstStyle/>
          <a:p>
            <a:pPr marL="0" indent="0" algn="just" eaLnBrk="1" hangingPunct="1">
              <a:buNone/>
              <a:defRPr/>
            </a:pPr>
            <a:r>
              <a:rPr lang="es-ES" sz="3600" dirty="0"/>
              <a:t>El gozo en medio de circunstancias adversas es posible cuando los creyentes comprenden que Dios usa la adversidad para lograr resultados positivos, siguen el ejemplo de servicio de Cristo, evitan el legalismo y recurren a los recursos divinos para la vida diaria.</a:t>
            </a:r>
            <a:endParaRPr lang="en-US" sz="3600" dirty="0"/>
          </a:p>
        </p:txBody>
      </p:sp>
      <p:sp>
        <p:nvSpPr>
          <p:cNvPr id="4" name="Rectangle 2">
            <a:extLst>
              <a:ext uri="{FF2B5EF4-FFF2-40B4-BE49-F238E27FC236}">
                <a16:creationId xmlns:a16="http://schemas.microsoft.com/office/drawing/2014/main" id="{1DB02505-4FCF-46BE-82ED-C4D102865D25}"/>
              </a:ext>
            </a:extLst>
          </p:cNvPr>
          <p:cNvSpPr txBox="1">
            <a:spLocks noChangeArrowheads="1"/>
          </p:cNvSpPr>
          <p:nvPr/>
        </p:nvSpPr>
        <p:spPr bwMode="auto">
          <a:xfrm>
            <a:off x="3086100" y="2286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Mensage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3EF4EF8-1F4E-452A-A473-2C6BCBD2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4665786"/>
            <a:ext cx="2654710" cy="1828800"/>
          </a:xfrm>
          <a:prstGeom prst="rect">
            <a:avLst/>
          </a:prstGeom>
        </p:spPr>
      </p:pic>
    </p:spTree>
    <p:extLst>
      <p:ext uri="{BB962C8B-B14F-4D97-AF65-F5344CB8AC3E}">
        <p14:creationId xmlns:p14="http://schemas.microsoft.com/office/powerpoint/2010/main" val="75035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838200"/>
            <a:ext cx="8382000" cy="5303520"/>
          </a:xfrm>
        </p:spPr>
        <p:txBody>
          <a:bodyPr/>
          <a:lstStyle/>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CAPITULO</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1</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s-ES" dirty="0">
                <a:cs typeface="Calibri" panose="020F0502020204030204" pitchFamily="34" charset="0"/>
              </a:rPr>
              <a:t>Dios puede usar circunstancias negativas para producir resultados positivos</a:t>
            </a:r>
            <a:endParaRPr lang="en-US" dirty="0">
              <a:cs typeface="Calibri" panose="020F0502020204030204" pitchFamily="34" charset="0"/>
            </a:endParaRP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CAPITULO</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2</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s-ES" dirty="0">
                <a:cs typeface="Calibri" panose="020F0502020204030204" pitchFamily="34" charset="0"/>
              </a:rPr>
              <a:t>El ejemplo de servicio de Cristo</a:t>
            </a:r>
            <a:endParaRPr lang="en-US" dirty="0">
              <a:cs typeface="Calibri" panose="020F0502020204030204" pitchFamily="34" charset="0"/>
            </a:endParaRP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CAPITULO</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3</a:t>
            </a:r>
          </a:p>
          <a:p>
            <a:pPr lvl="1">
              <a:spcBef>
                <a:spcPts val="0"/>
              </a:spcBef>
              <a:spcAft>
                <a:spcPts val="900"/>
              </a:spcAft>
              <a:buSzPct val="100000"/>
              <a:buFont typeface="Calibri" panose="020F0502020204030204" pitchFamily="34" charset="0"/>
              <a:buChar char="̶"/>
              <a:defRPr/>
            </a:pPr>
            <a:r>
              <a:rPr lang="en-US" dirty="0" err="1">
                <a:cs typeface="Calibri" panose="020F0502020204030204" pitchFamily="34" charset="0"/>
              </a:rPr>
              <a:t>Evitar</a:t>
            </a:r>
            <a:r>
              <a:rPr lang="en-US" dirty="0">
                <a:cs typeface="Calibri" panose="020F0502020204030204" pitchFamily="34" charset="0"/>
              </a:rPr>
              <a:t> </a:t>
            </a:r>
            <a:r>
              <a:rPr lang="en-US" dirty="0" err="1">
                <a:cs typeface="Calibri" panose="020F0502020204030204" pitchFamily="34" charset="0"/>
              </a:rPr>
              <a:t>el</a:t>
            </a:r>
            <a:r>
              <a:rPr lang="en-US" dirty="0">
                <a:cs typeface="Calibri" panose="020F0502020204030204" pitchFamily="34" charset="0"/>
              </a:rPr>
              <a:t> </a:t>
            </a:r>
            <a:r>
              <a:rPr lang="en-US" dirty="0" err="1">
                <a:cs typeface="Calibri" panose="020F0502020204030204" pitchFamily="34" charset="0"/>
              </a:rPr>
              <a:t>legalismo</a:t>
            </a:r>
            <a:endParaRPr lang="en-US" dirty="0">
              <a:cs typeface="Calibri" panose="020F0502020204030204" pitchFamily="34" charset="0"/>
            </a:endParaRP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CAPITULO</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4</a:t>
            </a:r>
          </a:p>
          <a:p>
            <a:pPr lvl="1">
              <a:spcBef>
                <a:spcPts val="0"/>
              </a:spcBef>
              <a:spcAft>
                <a:spcPts val="900"/>
              </a:spcAft>
              <a:buSzPct val="100000"/>
              <a:buFont typeface="Calibri" panose="020F0502020204030204" pitchFamily="34" charset="0"/>
              <a:buChar char="̶"/>
              <a:defRPr/>
            </a:pPr>
            <a:r>
              <a:rPr lang="es-ES" dirty="0">
                <a:cs typeface="Calibri" panose="020F0502020204030204" pitchFamily="34" charset="0"/>
              </a:rPr>
              <a:t>Confianza en la fortaleza de Cristo para la vida diaria</a:t>
            </a:r>
            <a:endParaRPr lang="en-US" dirty="0">
              <a:cs typeface="Calibri" panose="020F0502020204030204" pitchFamily="34" charset="0"/>
            </a:endParaRPr>
          </a:p>
        </p:txBody>
      </p:sp>
      <p:sp>
        <p:nvSpPr>
          <p:cNvPr id="4" name="Rectangle 2">
            <a:extLst>
              <a:ext uri="{FF2B5EF4-FFF2-40B4-BE49-F238E27FC236}">
                <a16:creationId xmlns:a16="http://schemas.microsoft.com/office/drawing/2014/main" id="{5013BA2E-4A2A-4DA2-9CC8-9277BF79C3BB}"/>
              </a:ext>
            </a:extLst>
          </p:cNvPr>
          <p:cNvSpPr txBox="1">
            <a:spLocks noChangeArrowheads="1"/>
          </p:cNvSpPr>
          <p:nvPr/>
        </p:nvSpPr>
        <p:spPr bwMode="auto">
          <a:xfrm>
            <a:off x="685800" y="228600"/>
            <a:ext cx="7772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27EE204-F4AA-4934-B4AC-0C7EA2336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1920"/>
            <a:ext cx="1592826" cy="109728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015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862322"/>
          </a:xfrm>
          <a:prstGeom prst="rect">
            <a:avLst/>
          </a:prstGeom>
        </p:spPr>
        <p:txBody>
          <a:bodyPr wrap="square">
            <a:spAutoFit/>
          </a:bodyPr>
          <a:lstStyle/>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 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levante hacia ti su rostro, y ponga en ti paz” (RVA-2015)</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150383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1 – </a:t>
            </a:r>
            <a:r>
              <a:rPr lang="es-ES" sz="3400" b="1" u="sng" dirty="0">
                <a:solidFill>
                  <a:srgbClr val="FFFFCC"/>
                </a:solidFill>
                <a:effectLst>
                  <a:outerShdw blurRad="38100" dist="38100" dir="2700000" algn="tl">
                    <a:srgbClr val="000000">
                      <a:alpha val="43137"/>
                    </a:srgbClr>
                  </a:outerShdw>
                </a:effectLst>
              </a:rPr>
              <a:t>Dios puede usar circunstancias negativas para producir resultados positivos</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151965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763000" cy="1143000"/>
          </a:xfrm>
        </p:spPr>
        <p:txBody>
          <a:bodyPr/>
          <a:lstStyle/>
          <a:p>
            <a:pPr algn="ctr" eaLnBrk="1" hangingPunct="1"/>
            <a:r>
              <a:rPr lang="en-US" altLang="en-US" sz="4000" kern="1200" dirty="0" err="1">
                <a:solidFill>
                  <a:srgbClr val="00FFFF"/>
                </a:solidFill>
                <a:effectLst>
                  <a:outerShdw blurRad="38100" dist="38100" dir="2700000" algn="tl">
                    <a:srgbClr val="000000">
                      <a:alpha val="43137"/>
                    </a:srgbClr>
                  </a:outerShdw>
                </a:effectLst>
              </a:rPr>
              <a:t>Resultados</a:t>
            </a:r>
            <a:r>
              <a:rPr lang="en-US" altLang="en-US" sz="4000" kern="1200" dirty="0">
                <a:solidFill>
                  <a:srgbClr val="00FFFF"/>
                </a:solidFill>
                <a:effectLst>
                  <a:outerShdw blurRad="38100" dist="38100" dir="2700000" algn="tl">
                    <a:srgbClr val="000000">
                      <a:alpha val="43137"/>
                    </a:srgbClr>
                  </a:outerShdw>
                </a:effectLst>
              </a:rPr>
              <a:t> </a:t>
            </a:r>
            <a:r>
              <a:rPr lang="en-US" altLang="en-US" sz="4000" kern="1200" dirty="0" err="1">
                <a:solidFill>
                  <a:srgbClr val="00FFFF"/>
                </a:solidFill>
                <a:effectLst>
                  <a:outerShdw blurRad="38100" dist="38100" dir="2700000" algn="tl">
                    <a:srgbClr val="000000">
                      <a:alpha val="43137"/>
                    </a:srgbClr>
                  </a:outerShdw>
                </a:effectLst>
              </a:rPr>
              <a:t>Positivos</a:t>
            </a:r>
            <a:r>
              <a:rPr lang="en-US" altLang="en-US" sz="4000" kern="1200" dirty="0">
                <a:solidFill>
                  <a:srgbClr val="00FFFF"/>
                </a:solidFill>
                <a:effectLst>
                  <a:outerShdw blurRad="38100" dist="38100" dir="2700000" algn="tl">
                    <a:srgbClr val="000000">
                      <a:alpha val="43137"/>
                    </a:srgbClr>
                  </a:outerShdw>
                </a:effectLst>
              </a:rPr>
              <a:t> del </a:t>
            </a:r>
            <a:r>
              <a:rPr lang="en-US" altLang="en-US" sz="4000" kern="1200" dirty="0" err="1">
                <a:solidFill>
                  <a:srgbClr val="00FFFF"/>
                </a:solidFill>
                <a:effectLst>
                  <a:outerShdw blurRad="38100" dist="38100" dir="2700000" algn="tl">
                    <a:srgbClr val="000000">
                      <a:alpha val="43137"/>
                    </a:srgbClr>
                  </a:outerShdw>
                </a:effectLst>
              </a:rPr>
              <a:t>Encarcelamiento</a:t>
            </a:r>
            <a:r>
              <a:rPr lang="en-US" altLang="en-US" sz="40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(Fil</a:t>
            </a:r>
            <a:r>
              <a:rPr lang="en-US" sz="32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1:12-30)</a:t>
            </a:r>
            <a:endParaRPr lang="en-US" altLang="en-US" sz="4000" kern="1200" dirty="0">
              <a:solidFill>
                <a:srgbClr val="00FFFF"/>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idx="1"/>
          </p:nvPr>
        </p:nvSpPr>
        <p:spPr>
          <a:xfrm>
            <a:off x="152400" y="1600201"/>
            <a:ext cx="8839200" cy="3352799"/>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Audiencia </a:t>
            </a:r>
            <a:r>
              <a:rPr lang="en-US" sz="3400" dirty="0" err="1">
                <a:effectLst>
                  <a:outerShdw blurRad="38100" dist="38100" dir="2700000" algn="tl">
                    <a:srgbClr val="000000">
                      <a:alpha val="43137"/>
                    </a:srgbClr>
                  </a:outerShdw>
                </a:effectLst>
              </a:rPr>
              <a:t>cautiva</a:t>
            </a:r>
            <a:r>
              <a:rPr lang="en-US" sz="3400" dirty="0">
                <a:effectLst>
                  <a:outerShdw blurRad="38100" dist="38100" dir="2700000" algn="tl">
                    <a:srgbClr val="000000">
                      <a:alpha val="43137"/>
                    </a:srgbClr>
                  </a:outerShdw>
                </a:effectLst>
              </a:rPr>
              <a:t> (Fil. 1:12-13)</a:t>
            </a:r>
          </a:p>
          <a:p>
            <a:pPr marL="457200" indent="-457200" algn="just" eaLnBrk="1" hangingPunct="1">
              <a:spcBef>
                <a:spcPts val="0"/>
              </a:spcBef>
              <a:spcAft>
                <a:spcPts val="2400"/>
              </a:spcAft>
              <a:defRPr/>
            </a:pPr>
            <a:r>
              <a:rPr lang="es-ES" sz="3400" dirty="0">
                <a:effectLst>
                  <a:outerShdw blurRad="38100" dist="38100" dir="2700000" algn="tl">
                    <a:srgbClr val="000000">
                      <a:alpha val="43137"/>
                    </a:srgbClr>
                  </a:outerShdw>
                </a:effectLst>
              </a:rPr>
              <a:t>Audacia de la Iglesia para predicar </a:t>
            </a:r>
            <a:r>
              <a:rPr lang="en-US" dirty="0">
                <a:effectLst>
                  <a:outerShdw blurRad="38100" dist="38100" dir="2700000" algn="tl">
                    <a:srgbClr val="000000">
                      <a:alpha val="43137"/>
                    </a:srgbClr>
                  </a:outerShdw>
                </a:effectLst>
              </a:rPr>
              <a:t>(Fil. 1:14-18)</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Más </a:t>
            </a:r>
            <a:r>
              <a:rPr lang="en-US" sz="3400" dirty="0" err="1">
                <a:effectLst>
                  <a:outerShdw blurRad="38100" dist="38100" dir="2700000" algn="tl">
                    <a:srgbClr val="000000">
                      <a:alpha val="43137"/>
                    </a:srgbClr>
                  </a:outerShdw>
                </a:effectLst>
              </a:rPr>
              <a:t>oración</a:t>
            </a:r>
            <a:r>
              <a:rPr lang="en-US" sz="3400" dirty="0">
                <a:effectLst>
                  <a:outerShdw blurRad="38100" dist="38100" dir="2700000" algn="tl">
                    <a:srgbClr val="000000">
                      <a:alpha val="43137"/>
                    </a:srgbClr>
                  </a:outerShdw>
                </a:effectLst>
              </a:rPr>
              <a:t> (Fil. 1:19)</a:t>
            </a:r>
          </a:p>
          <a:p>
            <a:pPr marL="457200" indent="-457200" algn="just" eaLnBrk="1" hangingPunct="1">
              <a:spcBef>
                <a:spcPts val="0"/>
              </a:spcBef>
              <a:spcAft>
                <a:spcPts val="2400"/>
              </a:spcAft>
              <a:defRPr/>
            </a:pPr>
            <a:r>
              <a:rPr lang="en-US" sz="3400" dirty="0" err="1">
                <a:effectLst>
                  <a:outerShdw blurRad="38100" dist="38100" dir="2700000" algn="tl">
                    <a:srgbClr val="000000">
                      <a:alpha val="43137"/>
                    </a:srgbClr>
                  </a:outerShdw>
                </a:effectLst>
              </a:rPr>
              <a:t>Protección</a:t>
            </a:r>
            <a:r>
              <a:rPr lang="en-US" sz="3400" dirty="0">
                <a:effectLst>
                  <a:outerShdw blurRad="38100" dist="38100" dir="2700000" algn="tl">
                    <a:srgbClr val="000000">
                      <a:alpha val="43137"/>
                    </a:srgbClr>
                  </a:outerShdw>
                </a:effectLst>
              </a:rPr>
              <a:t> de ser </a:t>
            </a:r>
            <a:r>
              <a:rPr lang="en-US" sz="3400" dirty="0" err="1">
                <a:effectLst>
                  <a:outerShdw blurRad="38100" dist="38100" dir="2700000" algn="tl">
                    <a:srgbClr val="000000">
                      <a:alpha val="43137"/>
                    </a:srgbClr>
                  </a:outerShdw>
                </a:effectLst>
              </a:rPr>
              <a:t>martirizado</a:t>
            </a:r>
            <a:r>
              <a:rPr lang="en-US" sz="3400" dirty="0">
                <a:effectLst>
                  <a:outerShdw blurRad="38100" dist="38100" dir="2700000" algn="tl">
                    <a:srgbClr val="000000">
                      <a:alpha val="43137"/>
                    </a:srgbClr>
                  </a:outerShdw>
                </a:effectLst>
              </a:rPr>
              <a:t> (Fil.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458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2</a:t>
            </a:r>
            <a:r>
              <a:rPr lang="en-US" sz="3400" b="1" u="sng" dirty="0">
                <a:solidFill>
                  <a:srgbClr val="FFFFCC"/>
                </a:solidFill>
              </a:rPr>
              <a:t> – </a:t>
            </a:r>
            <a:r>
              <a:rPr lang="es-ES" sz="3400" b="1" u="sng" dirty="0">
                <a:solidFill>
                  <a:srgbClr val="FFFFCC"/>
                </a:solidFill>
                <a:effectLst>
                  <a:outerShdw blurRad="38100" dist="38100" dir="2700000" algn="tl">
                    <a:srgbClr val="000000">
                      <a:alpha val="43137"/>
                    </a:srgbClr>
                  </a:outerShdw>
                </a:effectLst>
              </a:rPr>
              <a:t>El ejemplo de servicio de Cristo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890990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Cristo (Fil.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Pablo (Fil. 2:17-18)</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Timoteo</a:t>
            </a:r>
            <a:r>
              <a:rPr lang="en-US" dirty="0">
                <a:effectLst>
                  <a:outerShdw blurRad="38100" dist="38100" dir="2700000" algn="tl">
                    <a:srgbClr val="000000">
                      <a:alpha val="43137"/>
                    </a:srgbClr>
                  </a:outerShdw>
                </a:effectLst>
              </a:rPr>
              <a:t> (Fil. 2:19-24)</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Epafrodito</a:t>
            </a:r>
            <a:r>
              <a:rPr lang="en-US" dirty="0">
                <a:effectLst>
                  <a:outerShdw blurRad="38100" dist="38100" dir="2700000" algn="tl">
                    <a:srgbClr val="000000">
                      <a:alpha val="43137"/>
                    </a:srgbClr>
                  </a:outerShdw>
                </a:effectLst>
              </a:rPr>
              <a:t> (Fil.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err="1">
                <a:solidFill>
                  <a:srgbClr val="00FFFF"/>
                </a:solidFill>
                <a:effectLst>
                  <a:outerShdw blurRad="38100" dist="38100" dir="2700000" algn="tl">
                    <a:srgbClr val="000000">
                      <a:alpha val="43137"/>
                    </a:srgbClr>
                  </a:outerShdw>
                </a:effectLst>
              </a:rPr>
              <a:t>Ejemplos</a:t>
            </a:r>
            <a:r>
              <a:rPr lang="en-US" altLang="en-US" sz="3600" dirty="0">
                <a:solidFill>
                  <a:srgbClr val="00FFFF"/>
                </a:solidFill>
                <a:effectLst>
                  <a:outerShdw blurRad="38100" dist="38100" dir="2700000" algn="tl">
                    <a:srgbClr val="000000">
                      <a:alpha val="43137"/>
                    </a:srgbClr>
                  </a:outerShdw>
                </a:effectLst>
              </a:rPr>
              <a:t> de </a:t>
            </a:r>
            <a:r>
              <a:rPr lang="en-US" altLang="en-US" sz="3600" dirty="0" err="1">
                <a:solidFill>
                  <a:srgbClr val="00FFFF"/>
                </a:solidFill>
                <a:effectLst>
                  <a:outerShdw blurRad="38100" dist="38100" dir="2700000" algn="tl">
                    <a:srgbClr val="000000">
                      <a:alpha val="43137"/>
                    </a:srgbClr>
                  </a:outerShdw>
                </a:effectLst>
              </a:rPr>
              <a:t>Servicio</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Humilde</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4623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3</a:t>
            </a:r>
            <a:r>
              <a:rPr lang="en-US" sz="3400" b="1" u="sng" dirty="0">
                <a:solidFill>
                  <a:srgbClr val="FFFFCC"/>
                </a:solidFill>
              </a:rPr>
              <a:t> – </a:t>
            </a:r>
            <a:r>
              <a:rPr lang="en-US" sz="3400" b="1" u="sng" dirty="0" err="1">
                <a:solidFill>
                  <a:srgbClr val="FFFFCC"/>
                </a:solidFill>
                <a:effectLst>
                  <a:outerShdw blurRad="38100" dist="38100" dir="2700000" algn="tl">
                    <a:srgbClr val="000000">
                      <a:alpha val="43137"/>
                    </a:srgbClr>
                  </a:outerShdw>
                </a:effectLst>
              </a:rPr>
              <a:t>Evitar</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el</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legalismo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201507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16197</TotalTime>
  <Words>1673</Words>
  <Application>Microsoft Office PowerPoint</Application>
  <PresentationFormat>On-screen Show (4:3)</PresentationFormat>
  <Paragraphs>198</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Times New Roman</vt:lpstr>
      <vt:lpstr>Wingdings</vt:lpstr>
      <vt:lpstr>Azure</vt:lpstr>
      <vt:lpstr>PowerPoint Presentation</vt:lpstr>
      <vt:lpstr>Respuesta a 10 preguntas</vt:lpstr>
      <vt:lpstr>Respuesta a 10 preguntas</vt:lpstr>
      <vt:lpstr>PowerPoint Presentation</vt:lpstr>
      <vt:lpstr>PowerPoint Presentation</vt:lpstr>
      <vt:lpstr>Resultados Positivos del Encarcelamiento (Fil. 1:12-30)</vt:lpstr>
      <vt:lpstr>PowerPoint Presentation</vt:lpstr>
      <vt:lpstr>PowerPoint Presentation</vt:lpstr>
      <vt:lpstr>PowerPoint Presentation</vt:lpstr>
      <vt:lpstr>PowerPoint Presentation</vt:lpstr>
      <vt:lpstr>PowerPoint Presentation</vt:lpstr>
      <vt:lpstr>Aprovechar los Recursos Divinos para la Vida Diaria (Fil. 4)</vt:lpstr>
      <vt:lpstr>Aprovechar los Recursos Divinos para la Vida Diaria (Fil. 4)</vt:lpstr>
      <vt:lpstr>Aprovechar los Recursos Divinos para la Vida Diaria (Fil. 4)</vt:lpstr>
      <vt:lpstr>Aprovechar los Recursos Divinos para la Vida Diaria (Fil. 4)</vt:lpstr>
      <vt:lpstr>Provision (Fil. 4:14–19)</vt:lpstr>
      <vt:lpstr>Provision (Fil. 4:14–19)</vt:lpstr>
      <vt:lpstr>PowerPoint Presentation</vt:lpstr>
      <vt:lpstr>Provision (Fil. 4:14–19)</vt:lpstr>
      <vt:lpstr>La Recompensa de Dios para el Dador (Fil. 4:17)</vt:lpstr>
      <vt:lpstr>Provision (Fil. 4:14–19)</vt:lpstr>
      <vt:lpstr>Provision (Fil. 4:14–19)</vt:lpstr>
      <vt:lpstr>PowerPoint Presentation</vt:lpstr>
      <vt:lpstr>Sacrificios Espirituales</vt:lpstr>
      <vt:lpstr>Provisión (Fil. 4:14–19)</vt:lpstr>
      <vt:lpstr>La Provisión de Dios para el Dador (Fil. 4:19)</vt:lpstr>
      <vt:lpstr>La Provisión de Dios para el Dador (Fil. 4:19)</vt:lpstr>
      <vt:lpstr>PowerPoint Presentation</vt:lpstr>
      <vt:lpstr>La Provisión de Dios para el Dador (Fil. 4:19)</vt:lpstr>
      <vt:lpstr>PowerPoint Presentation</vt:lpstr>
      <vt:lpstr>PowerPoint Presentation</vt:lpstr>
      <vt:lpstr>La Provisión de Dios para el Dador (Fil. 4:19)</vt:lpstr>
      <vt:lpstr>Provisión (Fil. 4:14–19)</vt:lpstr>
      <vt:lpstr>Conclusión (Fil. 4:20–23)</vt:lpstr>
      <vt:lpstr>Conclusión (Fil. 4:20–23)</vt:lpstr>
      <vt:lpstr>La Teología Dispensacional es un Sistema de Teología</vt:lpstr>
      <vt:lpstr>Propósito Doxológico</vt:lpstr>
      <vt:lpstr>PowerPoint Presentation</vt:lpstr>
      <vt:lpstr>Catecismo Menor de Westminster</vt:lpstr>
      <vt:lpstr>Conclusión (Fil. 4:20–23)</vt:lpstr>
      <vt:lpstr>Conclusión (Fil. 4:20–23)</vt:lpstr>
      <vt:lpstr>Conclusión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013 Philippians - 4v14-23</dc:title>
  <dc:subject>Philippians</dc:subject>
  <dc:creator>A. Woods</dc:creator>
  <dc:description>Modified by Jim McGowan</dc:description>
  <cp:lastModifiedBy>Claudia Mora</cp:lastModifiedBy>
  <cp:revision>1726</cp:revision>
  <cp:lastPrinted>2020-06-19T14:03:56Z</cp:lastPrinted>
  <dcterms:created xsi:type="dcterms:W3CDTF">2009-03-17T12:21:13Z</dcterms:created>
  <dcterms:modified xsi:type="dcterms:W3CDTF">2024-09-10T02:00:55Z</dcterms:modified>
</cp:coreProperties>
</file>