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5"/>
  </p:notesMasterIdLst>
  <p:handoutMasterIdLst>
    <p:handoutMasterId r:id="rId146"/>
  </p:handoutMasterIdLst>
  <p:sldIdLst>
    <p:sldId id="2094" r:id="rId2"/>
    <p:sldId id="9505" r:id="rId3"/>
    <p:sldId id="11096" r:id="rId4"/>
    <p:sldId id="11704" r:id="rId5"/>
    <p:sldId id="11705" r:id="rId6"/>
    <p:sldId id="11786" r:id="rId7"/>
    <p:sldId id="11717" r:id="rId8"/>
    <p:sldId id="11718" r:id="rId9"/>
    <p:sldId id="11719" r:id="rId10"/>
    <p:sldId id="11720" r:id="rId11"/>
    <p:sldId id="11721" r:id="rId12"/>
    <p:sldId id="11807" r:id="rId13"/>
    <p:sldId id="11808" r:id="rId14"/>
    <p:sldId id="11787" r:id="rId15"/>
    <p:sldId id="11788" r:id="rId16"/>
    <p:sldId id="11537" r:id="rId17"/>
    <p:sldId id="11538" r:id="rId18"/>
    <p:sldId id="11539" r:id="rId19"/>
    <p:sldId id="11789" r:id="rId20"/>
    <p:sldId id="11722" r:id="rId21"/>
    <p:sldId id="11753" r:id="rId22"/>
    <p:sldId id="11754" r:id="rId23"/>
    <p:sldId id="4736" r:id="rId24"/>
    <p:sldId id="5741" r:id="rId25"/>
    <p:sldId id="11809" r:id="rId26"/>
    <p:sldId id="11810" r:id="rId27"/>
    <p:sldId id="3076" r:id="rId28"/>
    <p:sldId id="5294" r:id="rId29"/>
    <p:sldId id="11790" r:id="rId30"/>
    <p:sldId id="11791" r:id="rId31"/>
    <p:sldId id="11723" r:id="rId32"/>
    <p:sldId id="11724" r:id="rId33"/>
    <p:sldId id="11725" r:id="rId34"/>
    <p:sldId id="11726" r:id="rId35"/>
    <p:sldId id="11024" r:id="rId36"/>
    <p:sldId id="11792" r:id="rId37"/>
    <p:sldId id="11727" r:id="rId38"/>
    <p:sldId id="11728" r:id="rId39"/>
    <p:sldId id="11729" r:id="rId40"/>
    <p:sldId id="11793" r:id="rId41"/>
    <p:sldId id="11730" r:id="rId42"/>
    <p:sldId id="11731" r:id="rId43"/>
    <p:sldId id="11732" r:id="rId44"/>
    <p:sldId id="11733" r:id="rId45"/>
    <p:sldId id="11734" r:id="rId46"/>
    <p:sldId id="11735" r:id="rId47"/>
    <p:sldId id="11736" r:id="rId48"/>
    <p:sldId id="11737" r:id="rId49"/>
    <p:sldId id="11738" r:id="rId50"/>
    <p:sldId id="11794" r:id="rId51"/>
    <p:sldId id="11739" r:id="rId52"/>
    <p:sldId id="11740" r:id="rId53"/>
    <p:sldId id="4821" r:id="rId54"/>
    <p:sldId id="4281" r:id="rId55"/>
    <p:sldId id="2929" r:id="rId56"/>
    <p:sldId id="11811" r:id="rId57"/>
    <p:sldId id="11812" r:id="rId58"/>
    <p:sldId id="11741" r:id="rId59"/>
    <p:sldId id="2050" r:id="rId60"/>
    <p:sldId id="2051" r:id="rId61"/>
    <p:sldId id="2052" r:id="rId62"/>
    <p:sldId id="8521" r:id="rId63"/>
    <p:sldId id="7039" r:id="rId64"/>
    <p:sldId id="7040" r:id="rId65"/>
    <p:sldId id="8520" r:id="rId66"/>
    <p:sldId id="6160" r:id="rId67"/>
    <p:sldId id="4366" r:id="rId68"/>
    <p:sldId id="4594" r:id="rId69"/>
    <p:sldId id="11795" r:id="rId70"/>
    <p:sldId id="11742" r:id="rId71"/>
    <p:sldId id="11743" r:id="rId72"/>
    <p:sldId id="11744" r:id="rId73"/>
    <p:sldId id="11813" r:id="rId74"/>
    <p:sldId id="11796" r:id="rId75"/>
    <p:sldId id="11745" r:id="rId76"/>
    <p:sldId id="11746" r:id="rId77"/>
    <p:sldId id="11747" r:id="rId78"/>
    <p:sldId id="11814" r:id="rId79"/>
    <p:sldId id="11748" r:id="rId80"/>
    <p:sldId id="11815" r:id="rId81"/>
    <p:sldId id="11797" r:id="rId82"/>
    <p:sldId id="11782" r:id="rId83"/>
    <p:sldId id="11783" r:id="rId84"/>
    <p:sldId id="11784" r:id="rId85"/>
    <p:sldId id="9590" r:id="rId86"/>
    <p:sldId id="11785" r:id="rId87"/>
    <p:sldId id="11816" r:id="rId88"/>
    <p:sldId id="11817" r:id="rId89"/>
    <p:sldId id="11818" r:id="rId90"/>
    <p:sldId id="11755" r:id="rId91"/>
    <p:sldId id="11756" r:id="rId92"/>
    <p:sldId id="11757" r:id="rId93"/>
    <p:sldId id="11760" r:id="rId94"/>
    <p:sldId id="11761" r:id="rId95"/>
    <p:sldId id="11762" r:id="rId96"/>
    <p:sldId id="10552" r:id="rId97"/>
    <p:sldId id="10553" r:id="rId98"/>
    <p:sldId id="10554" r:id="rId99"/>
    <p:sldId id="11758" r:id="rId100"/>
    <p:sldId id="11768" r:id="rId101"/>
    <p:sldId id="11798" r:id="rId102"/>
    <p:sldId id="11799" r:id="rId103"/>
    <p:sldId id="11801" r:id="rId104"/>
    <p:sldId id="11800" r:id="rId105"/>
    <p:sldId id="11802" r:id="rId106"/>
    <p:sldId id="11803" r:id="rId107"/>
    <p:sldId id="11804" r:id="rId108"/>
    <p:sldId id="11805" r:id="rId109"/>
    <p:sldId id="11806" r:id="rId110"/>
    <p:sldId id="11778" r:id="rId111"/>
    <p:sldId id="11779" r:id="rId112"/>
    <p:sldId id="11819" r:id="rId113"/>
    <p:sldId id="11820" r:id="rId114"/>
    <p:sldId id="11780" r:id="rId115"/>
    <p:sldId id="11781" r:id="rId116"/>
    <p:sldId id="10974" r:id="rId117"/>
    <p:sldId id="11551" r:id="rId118"/>
    <p:sldId id="11821" r:id="rId119"/>
    <p:sldId id="11759" r:id="rId120"/>
    <p:sldId id="11763" r:id="rId121"/>
    <p:sldId id="11764" r:id="rId122"/>
    <p:sldId id="11825" r:id="rId123"/>
    <p:sldId id="11822" r:id="rId124"/>
    <p:sldId id="11823" r:id="rId125"/>
    <p:sldId id="11824" r:id="rId126"/>
    <p:sldId id="11765" r:id="rId127"/>
    <p:sldId id="11766" r:id="rId128"/>
    <p:sldId id="9902" r:id="rId129"/>
    <p:sldId id="354" r:id="rId130"/>
    <p:sldId id="11826" r:id="rId131"/>
    <p:sldId id="11827" r:id="rId132"/>
    <p:sldId id="11828" r:id="rId133"/>
    <p:sldId id="11830" r:id="rId134"/>
    <p:sldId id="11831" r:id="rId135"/>
    <p:sldId id="11833" r:id="rId136"/>
    <p:sldId id="11834" r:id="rId137"/>
    <p:sldId id="11767" r:id="rId138"/>
    <p:sldId id="10522" r:id="rId139"/>
    <p:sldId id="11836" r:id="rId140"/>
    <p:sldId id="11837" r:id="rId141"/>
    <p:sldId id="11838" r:id="rId142"/>
    <p:sldId id="11839" r:id="rId143"/>
    <p:sldId id="10524" r:id="rId144"/>
  </p:sldIdLst>
  <p:sldSz cx="12192000" cy="6858000"/>
  <p:notesSz cx="7315200" cy="9601200"/>
  <p:custDataLst>
    <p:tags r:id="rId14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8" autoAdjust="0"/>
    <p:restoredTop sz="96191" autoAdjust="0"/>
  </p:normalViewPr>
  <p:slideViewPr>
    <p:cSldViewPr>
      <p:cViewPr varScale="1">
        <p:scale>
          <a:sx n="107" d="100"/>
          <a:sy n="107" d="100"/>
        </p:scale>
        <p:origin x="660" y="144"/>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63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5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commentAuthors" Target="commentAuthors.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2A682CA-43AC-4B06-BE45-C6824FB815FB}"/>
    <pc:docChg chg="custSel addSld delSld modSld replTag delTag">
      <pc:chgData name="Jim McGowan" userId="e2c7446dd3aca506" providerId="LiveId" clId="{A2A682CA-43AC-4B06-BE45-C6824FB815FB}" dt="2024-07-13T21:37:00.688" v="300"/>
      <pc:docMkLst>
        <pc:docMk/>
      </pc:docMkLst>
      <pc:sldChg chg="modSp mod">
        <pc:chgData name="Jim McGowan" userId="e2c7446dd3aca506" providerId="LiveId" clId="{A2A682CA-43AC-4B06-BE45-C6824FB815FB}" dt="2024-07-13T21:23:11.089" v="202"/>
        <pc:sldMkLst>
          <pc:docMk/>
          <pc:sldMk cId="0" sldId="300"/>
        </pc:sldMkLst>
        <pc:spChg chg="mod">
          <ac:chgData name="Jim McGowan" userId="e2c7446dd3aca506" providerId="LiveId" clId="{A2A682CA-43AC-4B06-BE45-C6824FB815FB}" dt="2024-07-13T21:23:11.089" v="202"/>
          <ac:spMkLst>
            <pc:docMk/>
            <pc:sldMk cId="0" sldId="300"/>
            <ac:spMk id="58372" creationId="{B878B278-2ED3-F380-BE07-8657CBAD0960}"/>
          </ac:spMkLst>
        </pc:spChg>
      </pc:sldChg>
      <pc:sldChg chg="modSp mod">
        <pc:chgData name="Jim McGowan" userId="e2c7446dd3aca506" providerId="LiveId" clId="{A2A682CA-43AC-4B06-BE45-C6824FB815FB}" dt="2024-07-13T21:26:06.874" v="225" actId="255"/>
        <pc:sldMkLst>
          <pc:docMk/>
          <pc:sldMk cId="0" sldId="337"/>
        </pc:sldMkLst>
        <pc:spChg chg="mod">
          <ac:chgData name="Jim McGowan" userId="e2c7446dd3aca506" providerId="LiveId" clId="{A2A682CA-43AC-4B06-BE45-C6824FB815FB}" dt="2024-07-13T21:24:34.863" v="208" actId="404"/>
          <ac:spMkLst>
            <pc:docMk/>
            <pc:sldMk cId="0" sldId="337"/>
            <ac:spMk id="2" creationId="{0426777D-C3C0-4103-B3EF-8DD03F2D0191}"/>
          </ac:spMkLst>
        </pc:spChg>
        <pc:spChg chg="mod">
          <ac:chgData name="Jim McGowan" userId="e2c7446dd3aca506" providerId="LiveId" clId="{A2A682CA-43AC-4B06-BE45-C6824FB815FB}" dt="2024-07-13T21:26:06.874" v="225" actId="255"/>
          <ac:spMkLst>
            <pc:docMk/>
            <pc:sldMk cId="0" sldId="337"/>
            <ac:spMk id="45059" creationId="{9DB8EC1D-3E22-4188-86AC-B8CA9A77709A}"/>
          </ac:spMkLst>
        </pc:spChg>
      </pc:sldChg>
      <pc:sldChg chg="modSp mod">
        <pc:chgData name="Jim McGowan" userId="e2c7446dd3aca506" providerId="LiveId" clId="{A2A682CA-43AC-4B06-BE45-C6824FB815FB}" dt="2024-07-13T21:35:06.619" v="291" actId="255"/>
        <pc:sldMkLst>
          <pc:docMk/>
          <pc:sldMk cId="988754284" sldId="550"/>
        </pc:sldMkLst>
        <pc:spChg chg="mod">
          <ac:chgData name="Jim McGowan" userId="e2c7446dd3aca506" providerId="LiveId" clId="{A2A682CA-43AC-4B06-BE45-C6824FB815FB}" dt="2024-07-13T21:35:06.619" v="291" actId="255"/>
          <ac:spMkLst>
            <pc:docMk/>
            <pc:sldMk cId="988754284" sldId="550"/>
            <ac:spMk id="38914" creationId="{00000000-0000-0000-0000-000000000000}"/>
          </ac:spMkLst>
        </pc:spChg>
      </pc:sldChg>
      <pc:sldChg chg="modSp mod">
        <pc:chgData name="Jim McGowan" userId="e2c7446dd3aca506" providerId="LiveId" clId="{A2A682CA-43AC-4B06-BE45-C6824FB815FB}" dt="2024-07-13T21:35:24.057" v="295" actId="108"/>
        <pc:sldMkLst>
          <pc:docMk/>
          <pc:sldMk cId="3851358064" sldId="2056"/>
        </pc:sldMkLst>
        <pc:spChg chg="mod">
          <ac:chgData name="Jim McGowan" userId="e2c7446dd3aca506" providerId="LiveId" clId="{A2A682CA-43AC-4B06-BE45-C6824FB815FB}" dt="2024-07-13T21:35:24.057" v="295" actId="108"/>
          <ac:spMkLst>
            <pc:docMk/>
            <pc:sldMk cId="3851358064" sldId="2056"/>
            <ac:spMk id="134147" creationId="{00000000-0000-0000-0000-000000000000}"/>
          </ac:spMkLst>
        </pc:spChg>
      </pc:sldChg>
      <pc:sldChg chg="modSp del mod">
        <pc:chgData name="Jim McGowan" userId="e2c7446dd3aca506" providerId="LiveId" clId="{A2A682CA-43AC-4B06-BE45-C6824FB815FB}" dt="2024-07-13T21:35:13.079" v="292" actId="47"/>
        <pc:sldMkLst>
          <pc:docMk/>
          <pc:sldMk cId="2167211782" sldId="5261"/>
        </pc:sldMkLst>
        <pc:spChg chg="mod">
          <ac:chgData name="Jim McGowan" userId="e2c7446dd3aca506" providerId="LiveId" clId="{A2A682CA-43AC-4B06-BE45-C6824FB815FB}" dt="2024-07-13T21:34:08.110" v="276" actId="2710"/>
          <ac:spMkLst>
            <pc:docMk/>
            <pc:sldMk cId="2167211782" sldId="5261"/>
            <ac:spMk id="38914" creationId="{00000000-0000-0000-0000-000000000000}"/>
          </ac:spMkLst>
        </pc:spChg>
      </pc:sldChg>
      <pc:sldChg chg="delSp mod">
        <pc:chgData name="Jim McGowan" userId="e2c7446dd3aca506" providerId="LiveId" clId="{A2A682CA-43AC-4B06-BE45-C6824FB815FB}" dt="2024-07-13T21:36:50.770" v="298" actId="478"/>
        <pc:sldMkLst>
          <pc:docMk/>
          <pc:sldMk cId="3294824120" sldId="6160"/>
        </pc:sldMkLst>
        <pc:spChg chg="del">
          <ac:chgData name="Jim McGowan" userId="e2c7446dd3aca506" providerId="LiveId" clId="{A2A682CA-43AC-4B06-BE45-C6824FB815FB}" dt="2024-07-13T21:36:50.770" v="298" actId="478"/>
          <ac:spMkLst>
            <pc:docMk/>
            <pc:sldMk cId="3294824120" sldId="6160"/>
            <ac:spMk id="2" creationId="{538F22C9-E095-4B4E-93EF-9BEB73453415}"/>
          </ac:spMkLst>
        </pc:spChg>
      </pc:sldChg>
      <pc:sldChg chg="modSp mod">
        <pc:chgData name="Jim McGowan" userId="e2c7446dd3aca506" providerId="LiveId" clId="{A2A682CA-43AC-4B06-BE45-C6824FB815FB}" dt="2024-07-13T21:24:15.071" v="205" actId="948"/>
        <pc:sldMkLst>
          <pc:docMk/>
          <pc:sldMk cId="3846186877" sldId="6556"/>
        </pc:sldMkLst>
        <pc:spChg chg="mod">
          <ac:chgData name="Jim McGowan" userId="e2c7446dd3aca506" providerId="LiveId" clId="{A2A682CA-43AC-4B06-BE45-C6824FB815FB}" dt="2024-07-13T21:24:15.071" v="205" actId="948"/>
          <ac:spMkLst>
            <pc:docMk/>
            <pc:sldMk cId="3846186877" sldId="6556"/>
            <ac:spMk id="20483" creationId="{00000000-0000-0000-0000-000000000000}"/>
          </ac:spMkLst>
        </pc:spChg>
      </pc:sldChg>
      <pc:sldChg chg="addSp delSp modSp mod">
        <pc:chgData name="Jim McGowan" userId="e2c7446dd3aca506" providerId="LiveId" clId="{A2A682CA-43AC-4B06-BE45-C6824FB815FB}" dt="2024-07-13T21:19:33.919" v="177" actId="313"/>
        <pc:sldMkLst>
          <pc:docMk/>
          <pc:sldMk cId="1964568789" sldId="6572"/>
        </pc:sldMkLst>
        <pc:spChg chg="add del mod">
          <ac:chgData name="Jim McGowan" userId="e2c7446dd3aca506" providerId="LiveId" clId="{A2A682CA-43AC-4B06-BE45-C6824FB815FB}" dt="2024-07-13T21:15:47.717" v="96" actId="478"/>
          <ac:spMkLst>
            <pc:docMk/>
            <pc:sldMk cId="1964568789" sldId="6572"/>
            <ac:spMk id="3" creationId="{2D69CD0F-82EF-63A2-2275-94D170EE2A8D}"/>
          </ac:spMkLst>
        </pc:spChg>
        <pc:spChg chg="add mod">
          <ac:chgData name="Jim McGowan" userId="e2c7446dd3aca506" providerId="LiveId" clId="{A2A682CA-43AC-4B06-BE45-C6824FB815FB}" dt="2024-07-13T21:19:33.919" v="177" actId="313"/>
          <ac:spMkLst>
            <pc:docMk/>
            <pc:sldMk cId="1964568789" sldId="6572"/>
            <ac:spMk id="6" creationId="{24C833A3-2805-1973-32C5-FFDAA4EFD7C8}"/>
          </ac:spMkLst>
        </pc:spChg>
        <pc:spChg chg="del mod">
          <ac:chgData name="Jim McGowan" userId="e2c7446dd3aca506" providerId="LiveId" clId="{A2A682CA-43AC-4B06-BE45-C6824FB815FB}" dt="2024-07-13T21:14:18.101" v="69" actId="478"/>
          <ac:spMkLst>
            <pc:docMk/>
            <pc:sldMk cId="1964568789" sldId="6572"/>
            <ac:spMk id="10" creationId="{89DB39D7-504C-DAB4-5DB8-EC8ECE373F53}"/>
          </ac:spMkLst>
        </pc:spChg>
      </pc:sldChg>
      <pc:sldChg chg="addSp modSp mod">
        <pc:chgData name="Jim McGowan" userId="e2c7446dd3aca506" providerId="LiveId" clId="{A2A682CA-43AC-4B06-BE45-C6824FB815FB}" dt="2024-07-13T21:12:28.885" v="50" actId="14100"/>
        <pc:sldMkLst>
          <pc:docMk/>
          <pc:sldMk cId="2692260251" sldId="8976"/>
        </pc:sldMkLst>
        <pc:spChg chg="mod">
          <ac:chgData name="Jim McGowan" userId="e2c7446dd3aca506" providerId="LiveId" clId="{A2A682CA-43AC-4B06-BE45-C6824FB815FB}" dt="2024-07-13T21:12:28.885" v="50" actId="14100"/>
          <ac:spMkLst>
            <pc:docMk/>
            <pc:sldMk cId="2692260251" sldId="8976"/>
            <ac:spMk id="16387" creationId="{00000000-0000-0000-0000-000000000000}"/>
          </ac:spMkLst>
        </pc:spChg>
        <pc:picChg chg="add mod">
          <ac:chgData name="Jim McGowan" userId="e2c7446dd3aca506" providerId="LiveId" clId="{A2A682CA-43AC-4B06-BE45-C6824FB815FB}" dt="2024-07-13T21:12:11.543" v="44" actId="1076"/>
          <ac:picMkLst>
            <pc:docMk/>
            <pc:sldMk cId="2692260251" sldId="8976"/>
            <ac:picMk id="2" creationId="{0CF91556-AC61-F072-224D-66AD7B0964AD}"/>
          </ac:picMkLst>
        </pc:picChg>
      </pc:sldChg>
      <pc:sldChg chg="modSp mod">
        <pc:chgData name="Jim McGowan" userId="e2c7446dd3aca506" providerId="LiveId" clId="{A2A682CA-43AC-4B06-BE45-C6824FB815FB}" dt="2024-07-13T21:08:31.760" v="0" actId="948"/>
        <pc:sldMkLst>
          <pc:docMk/>
          <pc:sldMk cId="3448543148" sldId="11096"/>
        </pc:sldMkLst>
        <pc:spChg chg="mod">
          <ac:chgData name="Jim McGowan" userId="e2c7446dd3aca506" providerId="LiveId" clId="{A2A682CA-43AC-4B06-BE45-C6824FB815FB}" dt="2024-07-13T21:08:31.760" v="0" actId="948"/>
          <ac:spMkLst>
            <pc:docMk/>
            <pc:sldMk cId="3448543148" sldId="11096"/>
            <ac:spMk id="161795" creationId="{00000000-0000-0000-0000-000000000000}"/>
          </ac:spMkLst>
        </pc:spChg>
      </pc:sldChg>
      <pc:sldChg chg="modSp mod">
        <pc:chgData name="Jim McGowan" userId="e2c7446dd3aca506" providerId="LiveId" clId="{A2A682CA-43AC-4B06-BE45-C6824FB815FB}" dt="2024-07-13T21:31:07.846" v="242" actId="11"/>
        <pc:sldMkLst>
          <pc:docMk/>
          <pc:sldMk cId="2975272511" sldId="11466"/>
        </pc:sldMkLst>
        <pc:spChg chg="mod">
          <ac:chgData name="Jim McGowan" userId="e2c7446dd3aca506" providerId="LiveId" clId="{A2A682CA-43AC-4B06-BE45-C6824FB815FB}" dt="2024-07-13T21:31:07.846" v="242" actId="11"/>
          <ac:spMkLst>
            <pc:docMk/>
            <pc:sldMk cId="2975272511" sldId="11466"/>
            <ac:spMk id="180226" creationId="{00000000-0000-0000-0000-000000000000}"/>
          </ac:spMkLst>
        </pc:spChg>
      </pc:sldChg>
      <pc:sldChg chg="addSp delSp modSp mod">
        <pc:chgData name="Jim McGowan" userId="e2c7446dd3aca506" providerId="LiveId" clId="{A2A682CA-43AC-4B06-BE45-C6824FB815FB}" dt="2024-07-13T21:31:20.867" v="247" actId="478"/>
        <pc:sldMkLst>
          <pc:docMk/>
          <pc:sldMk cId="2861470371" sldId="11469"/>
        </pc:sldMkLst>
        <pc:spChg chg="add del mod">
          <ac:chgData name="Jim McGowan" userId="e2c7446dd3aca506" providerId="LiveId" clId="{A2A682CA-43AC-4B06-BE45-C6824FB815FB}" dt="2024-07-13T21:31:20.867" v="247" actId="478"/>
          <ac:spMkLst>
            <pc:docMk/>
            <pc:sldMk cId="2861470371" sldId="11469"/>
            <ac:spMk id="2" creationId="{03EB3236-62F9-58FE-3CB1-FC8F6FC4080F}"/>
          </ac:spMkLst>
        </pc:spChg>
        <pc:spChg chg="add mod">
          <ac:chgData name="Jim McGowan" userId="e2c7446dd3aca506" providerId="LiveId" clId="{A2A682CA-43AC-4B06-BE45-C6824FB815FB}" dt="2024-07-13T21:31:18.968" v="246"/>
          <ac:spMkLst>
            <pc:docMk/>
            <pc:sldMk cId="2861470371" sldId="11469"/>
            <ac:spMk id="4" creationId="{FF31EDB8-8DBF-30B1-67EF-D18E926FBB83}"/>
          </ac:spMkLst>
        </pc:spChg>
        <pc:spChg chg="del mod">
          <ac:chgData name="Jim McGowan" userId="e2c7446dd3aca506" providerId="LiveId" clId="{A2A682CA-43AC-4B06-BE45-C6824FB815FB}" dt="2024-07-13T21:31:17.515" v="245" actId="478"/>
          <ac:spMkLst>
            <pc:docMk/>
            <pc:sldMk cId="2861470371" sldId="11469"/>
            <ac:spMk id="180226" creationId="{00000000-0000-0000-0000-000000000000}"/>
          </ac:spMkLst>
        </pc:spChg>
      </pc:sldChg>
      <pc:sldChg chg="addSp delSp modSp mod">
        <pc:chgData name="Jim McGowan" userId="e2c7446dd3aca506" providerId="LiveId" clId="{A2A682CA-43AC-4B06-BE45-C6824FB815FB}" dt="2024-07-13T21:31:28.983" v="252"/>
        <pc:sldMkLst>
          <pc:docMk/>
          <pc:sldMk cId="3881418192" sldId="11470"/>
        </pc:sldMkLst>
        <pc:spChg chg="add del mod">
          <ac:chgData name="Jim McGowan" userId="e2c7446dd3aca506" providerId="LiveId" clId="{A2A682CA-43AC-4B06-BE45-C6824FB815FB}" dt="2024-07-13T21:31:28.531" v="251" actId="478"/>
          <ac:spMkLst>
            <pc:docMk/>
            <pc:sldMk cId="3881418192" sldId="11470"/>
            <ac:spMk id="2" creationId="{EF4DA3C4-1FD3-127D-5FB7-0CC6F70FFBCA}"/>
          </ac:spMkLst>
        </pc:spChg>
        <pc:spChg chg="add mod">
          <ac:chgData name="Jim McGowan" userId="e2c7446dd3aca506" providerId="LiveId" clId="{A2A682CA-43AC-4B06-BE45-C6824FB815FB}" dt="2024-07-13T21:31:28.983" v="252"/>
          <ac:spMkLst>
            <pc:docMk/>
            <pc:sldMk cId="3881418192" sldId="11470"/>
            <ac:spMk id="4" creationId="{0A884977-6F8B-3F35-51A2-BFA8212FA65E}"/>
          </ac:spMkLst>
        </pc:spChg>
        <pc:spChg chg="del mod">
          <ac:chgData name="Jim McGowan" userId="e2c7446dd3aca506" providerId="LiveId" clId="{A2A682CA-43AC-4B06-BE45-C6824FB815FB}" dt="2024-07-13T21:31:25.754" v="248" actId="478"/>
          <ac:spMkLst>
            <pc:docMk/>
            <pc:sldMk cId="3881418192" sldId="11470"/>
            <ac:spMk id="180226" creationId="{00000000-0000-0000-0000-000000000000}"/>
          </ac:spMkLst>
        </pc:spChg>
      </pc:sldChg>
      <pc:sldChg chg="modSp mod">
        <pc:chgData name="Jim McGowan" userId="e2c7446dd3aca506" providerId="LiveId" clId="{A2A682CA-43AC-4B06-BE45-C6824FB815FB}" dt="2024-07-13T21:31:44.323" v="255" actId="11"/>
        <pc:sldMkLst>
          <pc:docMk/>
          <pc:sldMk cId="2326305320" sldId="11471"/>
        </pc:sldMkLst>
        <pc:spChg chg="mod">
          <ac:chgData name="Jim McGowan" userId="e2c7446dd3aca506" providerId="LiveId" clId="{A2A682CA-43AC-4B06-BE45-C6824FB815FB}" dt="2024-07-13T21:31:44.323" v="255" actId="11"/>
          <ac:spMkLst>
            <pc:docMk/>
            <pc:sldMk cId="2326305320" sldId="11471"/>
            <ac:spMk id="180226" creationId="{00000000-0000-0000-0000-000000000000}"/>
          </ac:spMkLst>
        </pc:spChg>
      </pc:sldChg>
      <pc:sldChg chg="addSp delSp modSp">
        <pc:chgData name="Jim McGowan" userId="e2c7446dd3aca506" providerId="LiveId" clId="{A2A682CA-43AC-4B06-BE45-C6824FB815FB}" dt="2024-07-13T21:31:54.610" v="262" actId="478"/>
        <pc:sldMkLst>
          <pc:docMk/>
          <pc:sldMk cId="4243129298" sldId="11472"/>
        </pc:sldMkLst>
        <pc:spChg chg="add del mod">
          <ac:chgData name="Jim McGowan" userId="e2c7446dd3aca506" providerId="LiveId" clId="{A2A682CA-43AC-4B06-BE45-C6824FB815FB}" dt="2024-07-13T21:31:54.610" v="262" actId="478"/>
          <ac:spMkLst>
            <pc:docMk/>
            <pc:sldMk cId="4243129298" sldId="11472"/>
            <ac:spMk id="2" creationId="{C5CFA85C-0FA0-57A6-57AA-E8C8DADA3C6F}"/>
          </ac:spMkLst>
        </pc:spChg>
        <pc:spChg chg="add mod">
          <ac:chgData name="Jim McGowan" userId="e2c7446dd3aca506" providerId="LiveId" clId="{A2A682CA-43AC-4B06-BE45-C6824FB815FB}" dt="2024-07-13T21:31:52.676" v="259"/>
          <ac:spMkLst>
            <pc:docMk/>
            <pc:sldMk cId="4243129298" sldId="11472"/>
            <ac:spMk id="4" creationId="{1D9B0B2F-5ED5-B888-A054-6663B2564FE3}"/>
          </ac:spMkLst>
        </pc:spChg>
        <pc:spChg chg="del">
          <ac:chgData name="Jim McGowan" userId="e2c7446dd3aca506" providerId="LiveId" clId="{A2A682CA-43AC-4B06-BE45-C6824FB815FB}" dt="2024-07-13T21:31:52.076" v="258" actId="478"/>
          <ac:spMkLst>
            <pc:docMk/>
            <pc:sldMk cId="4243129298" sldId="11472"/>
            <ac:spMk id="180226" creationId="{00000000-0000-0000-0000-000000000000}"/>
          </ac:spMkLst>
        </pc:spChg>
      </pc:sldChg>
      <pc:sldChg chg="addSp delSp modSp">
        <pc:chgData name="Jim McGowan" userId="e2c7446dd3aca506" providerId="LiveId" clId="{A2A682CA-43AC-4B06-BE45-C6824FB815FB}" dt="2024-07-13T21:32:05.010" v="267" actId="478"/>
        <pc:sldMkLst>
          <pc:docMk/>
          <pc:sldMk cId="1761598220" sldId="11473"/>
        </pc:sldMkLst>
        <pc:spChg chg="add del mod">
          <ac:chgData name="Jim McGowan" userId="e2c7446dd3aca506" providerId="LiveId" clId="{A2A682CA-43AC-4B06-BE45-C6824FB815FB}" dt="2024-07-13T21:32:05.010" v="267" actId="478"/>
          <ac:spMkLst>
            <pc:docMk/>
            <pc:sldMk cId="1761598220" sldId="11473"/>
            <ac:spMk id="2" creationId="{492FE4FE-B3C6-62D7-4884-87A45F53A4EF}"/>
          </ac:spMkLst>
        </pc:spChg>
        <pc:spChg chg="add mod">
          <ac:chgData name="Jim McGowan" userId="e2c7446dd3aca506" providerId="LiveId" clId="{A2A682CA-43AC-4B06-BE45-C6824FB815FB}" dt="2024-07-13T21:32:02.778" v="264"/>
          <ac:spMkLst>
            <pc:docMk/>
            <pc:sldMk cId="1761598220" sldId="11473"/>
            <ac:spMk id="4" creationId="{41BAD971-48BC-2090-42A6-AB146CCC9949}"/>
          </ac:spMkLst>
        </pc:spChg>
        <pc:spChg chg="del">
          <ac:chgData name="Jim McGowan" userId="e2c7446dd3aca506" providerId="LiveId" clId="{A2A682CA-43AC-4B06-BE45-C6824FB815FB}" dt="2024-07-13T21:32:02.026" v="263" actId="478"/>
          <ac:spMkLst>
            <pc:docMk/>
            <pc:sldMk cId="1761598220" sldId="11473"/>
            <ac:spMk id="180226" creationId="{00000000-0000-0000-0000-000000000000}"/>
          </ac:spMkLst>
        </pc:spChg>
      </pc:sldChg>
      <pc:sldChg chg="addSp modSp mod">
        <pc:chgData name="Jim McGowan" userId="e2c7446dd3aca506" providerId="LiveId" clId="{A2A682CA-43AC-4B06-BE45-C6824FB815FB}" dt="2024-07-13T21:12:45.574" v="56" actId="14100"/>
        <pc:sldMkLst>
          <pc:docMk/>
          <pc:sldMk cId="3390690619" sldId="11511"/>
        </pc:sldMkLst>
        <pc:spChg chg="mod">
          <ac:chgData name="Jim McGowan" userId="e2c7446dd3aca506" providerId="LiveId" clId="{A2A682CA-43AC-4B06-BE45-C6824FB815FB}" dt="2024-07-13T21:12:45.574" v="56" actId="14100"/>
          <ac:spMkLst>
            <pc:docMk/>
            <pc:sldMk cId="3390690619" sldId="11511"/>
            <ac:spMk id="16387" creationId="{00000000-0000-0000-0000-000000000000}"/>
          </ac:spMkLst>
        </pc:spChg>
        <pc:picChg chg="add mod">
          <ac:chgData name="Jim McGowan" userId="e2c7446dd3aca506" providerId="LiveId" clId="{A2A682CA-43AC-4B06-BE45-C6824FB815FB}" dt="2024-07-13T21:12:40.356" v="53"/>
          <ac:picMkLst>
            <pc:docMk/>
            <pc:sldMk cId="3390690619" sldId="11511"/>
            <ac:picMk id="2" creationId="{3B74C6CF-8107-BFF8-E4E0-B59FB13F2497}"/>
          </ac:picMkLst>
        </pc:picChg>
      </pc:sldChg>
      <pc:sldChg chg="modSp mod">
        <pc:chgData name="Jim McGowan" userId="e2c7446dd3aca506" providerId="LiveId" clId="{A2A682CA-43AC-4B06-BE45-C6824FB815FB}" dt="2024-07-13T21:26:13.017" v="226" actId="255"/>
        <pc:sldMkLst>
          <pc:docMk/>
          <pc:sldMk cId="3385082320" sldId="11519"/>
        </pc:sldMkLst>
        <pc:spChg chg="mod">
          <ac:chgData name="Jim McGowan" userId="e2c7446dd3aca506" providerId="LiveId" clId="{A2A682CA-43AC-4B06-BE45-C6824FB815FB}" dt="2024-07-13T21:25:28.623" v="217" actId="404"/>
          <ac:spMkLst>
            <pc:docMk/>
            <pc:sldMk cId="3385082320" sldId="11519"/>
            <ac:spMk id="2" creationId="{0426777D-C3C0-4103-B3EF-8DD03F2D0191}"/>
          </ac:spMkLst>
        </pc:spChg>
        <pc:spChg chg="mod">
          <ac:chgData name="Jim McGowan" userId="e2c7446dd3aca506" providerId="LiveId" clId="{A2A682CA-43AC-4B06-BE45-C6824FB815FB}" dt="2024-07-13T21:26:13.017" v="226" actId="255"/>
          <ac:spMkLst>
            <pc:docMk/>
            <pc:sldMk cId="3385082320" sldId="11519"/>
            <ac:spMk id="45059" creationId="{9DB8EC1D-3E22-4188-86AC-B8CA9A77709A}"/>
          </ac:spMkLst>
        </pc:spChg>
      </pc:sldChg>
      <pc:sldChg chg="modSp mod">
        <pc:chgData name="Jim McGowan" userId="e2c7446dd3aca506" providerId="LiveId" clId="{A2A682CA-43AC-4B06-BE45-C6824FB815FB}" dt="2024-07-13T21:26:32.180" v="232" actId="1035"/>
        <pc:sldMkLst>
          <pc:docMk/>
          <pc:sldMk cId="720976877" sldId="11520"/>
        </pc:sldMkLst>
        <pc:spChg chg="mod">
          <ac:chgData name="Jim McGowan" userId="e2c7446dd3aca506" providerId="LiveId" clId="{A2A682CA-43AC-4B06-BE45-C6824FB815FB}" dt="2024-07-13T21:26:32.180" v="232" actId="1035"/>
          <ac:spMkLst>
            <pc:docMk/>
            <pc:sldMk cId="720976877" sldId="11520"/>
            <ac:spMk id="45059" creationId="{9DB8EC1D-3E22-4188-86AC-B8CA9A77709A}"/>
          </ac:spMkLst>
        </pc:spChg>
      </pc:sldChg>
      <pc:sldChg chg="modSp add del mod">
        <pc:chgData name="Jim McGowan" userId="e2c7446dd3aca506" providerId="LiveId" clId="{A2A682CA-43AC-4B06-BE45-C6824FB815FB}" dt="2024-07-13T21:19:43.502" v="180" actId="47"/>
        <pc:sldMkLst>
          <pc:docMk/>
          <pc:sldMk cId="2107601452" sldId="11552"/>
        </pc:sldMkLst>
        <pc:spChg chg="mod">
          <ac:chgData name="Jim McGowan" userId="e2c7446dd3aca506" providerId="LiveId" clId="{A2A682CA-43AC-4B06-BE45-C6824FB815FB}" dt="2024-07-13T21:18:55.362" v="163" actId="404"/>
          <ac:spMkLst>
            <pc:docMk/>
            <pc:sldMk cId="2107601452" sldId="11552"/>
            <ac:spMk id="10" creationId="{89DB39D7-504C-DAB4-5DB8-EC8ECE373F53}"/>
          </ac:spMkLst>
        </pc:spChg>
      </pc:sldChg>
    </pc:docChg>
  </pc:docChgLst>
  <pc:docChgLst>
    <pc:chgData name="Jim McGowan" userId="e2c7446dd3aca506" providerId="LiveId" clId="{AC0F3DBF-C73E-4BA2-BE14-18AFEE2A4C4D}"/>
    <pc:docChg chg="custSel addSld modSld replTag delTag">
      <pc:chgData name="Jim McGowan" userId="e2c7446dd3aca506" providerId="LiveId" clId="{AC0F3DBF-C73E-4BA2-BE14-18AFEE2A4C4D}" dt="2024-07-14T17:28:33.156" v="163"/>
      <pc:docMkLst>
        <pc:docMk/>
      </pc:docMkLst>
      <pc:sldChg chg="modSp mod">
        <pc:chgData name="Jim McGowan" userId="e2c7446dd3aca506" providerId="LiveId" clId="{AC0F3DBF-C73E-4BA2-BE14-18AFEE2A4C4D}" dt="2024-07-14T17:18:49.903" v="25" actId="20577"/>
        <pc:sldMkLst>
          <pc:docMk/>
          <pc:sldMk cId="3275271543" sldId="11445"/>
        </pc:sldMkLst>
        <pc:spChg chg="mod">
          <ac:chgData name="Jim McGowan" userId="e2c7446dd3aca506" providerId="LiveId" clId="{AC0F3DBF-C73E-4BA2-BE14-18AFEE2A4C4D}" dt="2024-07-14T17:18:49.903" v="25" actId="20577"/>
          <ac:spMkLst>
            <pc:docMk/>
            <pc:sldMk cId="3275271543" sldId="11445"/>
            <ac:spMk id="161795" creationId="{00000000-0000-0000-0000-000000000000}"/>
          </ac:spMkLst>
        </pc:spChg>
      </pc:sldChg>
      <pc:sldChg chg="modSp mod">
        <pc:chgData name="Jim McGowan" userId="e2c7446dd3aca506" providerId="LiveId" clId="{AC0F3DBF-C73E-4BA2-BE14-18AFEE2A4C4D}" dt="2024-07-14T17:18:40.551" v="17" actId="20577"/>
        <pc:sldMkLst>
          <pc:docMk/>
          <pc:sldMk cId="1929870286" sldId="11446"/>
        </pc:sldMkLst>
        <pc:spChg chg="mod">
          <ac:chgData name="Jim McGowan" userId="e2c7446dd3aca506" providerId="LiveId" clId="{AC0F3DBF-C73E-4BA2-BE14-18AFEE2A4C4D}" dt="2024-07-14T17:18:40.551" v="17" actId="20577"/>
          <ac:spMkLst>
            <pc:docMk/>
            <pc:sldMk cId="1929870286" sldId="11446"/>
            <ac:spMk id="161795" creationId="{00000000-0000-0000-0000-000000000000}"/>
          </ac:spMkLst>
        </pc:spChg>
      </pc:sldChg>
      <pc:sldChg chg="modSp mod">
        <pc:chgData name="Jim McGowan" userId="e2c7446dd3aca506" providerId="LiveId" clId="{AC0F3DBF-C73E-4BA2-BE14-18AFEE2A4C4D}" dt="2024-07-14T17:18:58.038" v="31" actId="6549"/>
        <pc:sldMkLst>
          <pc:docMk/>
          <pc:sldMk cId="4274061691" sldId="11447"/>
        </pc:sldMkLst>
        <pc:spChg chg="mod">
          <ac:chgData name="Jim McGowan" userId="e2c7446dd3aca506" providerId="LiveId" clId="{AC0F3DBF-C73E-4BA2-BE14-18AFEE2A4C4D}" dt="2024-07-14T17:18:58.038" v="31" actId="6549"/>
          <ac:spMkLst>
            <pc:docMk/>
            <pc:sldMk cId="4274061691" sldId="11447"/>
            <ac:spMk id="161795" creationId="{00000000-0000-0000-0000-000000000000}"/>
          </ac:spMkLst>
        </pc:spChg>
      </pc:sldChg>
      <pc:sldChg chg="modSp mod">
        <pc:chgData name="Jim McGowan" userId="e2c7446dd3aca506" providerId="LiveId" clId="{AC0F3DBF-C73E-4BA2-BE14-18AFEE2A4C4D}" dt="2024-07-14T17:18:15.302" v="9" actId="6549"/>
        <pc:sldMkLst>
          <pc:docMk/>
          <pc:sldMk cId="2000365359" sldId="11448"/>
        </pc:sldMkLst>
        <pc:spChg chg="mod">
          <ac:chgData name="Jim McGowan" userId="e2c7446dd3aca506" providerId="LiveId" clId="{AC0F3DBF-C73E-4BA2-BE14-18AFEE2A4C4D}" dt="2024-07-14T17:18:15.302" v="9" actId="6549"/>
          <ac:spMkLst>
            <pc:docMk/>
            <pc:sldMk cId="2000365359" sldId="11448"/>
            <ac:spMk id="161795" creationId="{00000000-0000-0000-0000-000000000000}"/>
          </ac:spMkLst>
        </pc:spChg>
      </pc:sldChg>
      <pc:sldChg chg="modSp mod">
        <pc:chgData name="Jim McGowan" userId="e2c7446dd3aca506" providerId="LiveId" clId="{AC0F3DBF-C73E-4BA2-BE14-18AFEE2A4C4D}" dt="2024-07-14T17:18:02.246" v="3" actId="6549"/>
        <pc:sldMkLst>
          <pc:docMk/>
          <pc:sldMk cId="2374024409" sldId="11449"/>
        </pc:sldMkLst>
        <pc:spChg chg="mod">
          <ac:chgData name="Jim McGowan" userId="e2c7446dd3aca506" providerId="LiveId" clId="{AC0F3DBF-C73E-4BA2-BE14-18AFEE2A4C4D}" dt="2024-07-14T17:18:02.246" v="3" actId="6549"/>
          <ac:spMkLst>
            <pc:docMk/>
            <pc:sldMk cId="2374024409" sldId="11449"/>
            <ac:spMk id="161795" creationId="{00000000-0000-0000-0000-000000000000}"/>
          </ac:spMkLst>
        </pc:spChg>
      </pc:sldChg>
      <pc:sldChg chg="modSp mod">
        <pc:chgData name="Jim McGowan" userId="e2c7446dd3aca506" providerId="LiveId" clId="{AC0F3DBF-C73E-4BA2-BE14-18AFEE2A4C4D}" dt="2024-07-14T17:19:27.646" v="37" actId="6549"/>
        <pc:sldMkLst>
          <pc:docMk/>
          <pc:sldMk cId="4099478398" sldId="11450"/>
        </pc:sldMkLst>
        <pc:spChg chg="mod">
          <ac:chgData name="Jim McGowan" userId="e2c7446dd3aca506" providerId="LiveId" clId="{AC0F3DBF-C73E-4BA2-BE14-18AFEE2A4C4D}" dt="2024-07-14T17:19:27.646" v="37" actId="6549"/>
          <ac:spMkLst>
            <pc:docMk/>
            <pc:sldMk cId="4099478398" sldId="11450"/>
            <ac:spMk id="161795" creationId="{00000000-0000-0000-0000-000000000000}"/>
          </ac:spMkLst>
        </pc:spChg>
      </pc:sldChg>
      <pc:sldChg chg="modSp mod">
        <pc:chgData name="Jim McGowan" userId="e2c7446dd3aca506" providerId="LiveId" clId="{AC0F3DBF-C73E-4BA2-BE14-18AFEE2A4C4D}" dt="2024-07-14T17:20:37.983" v="43" actId="6549"/>
        <pc:sldMkLst>
          <pc:docMk/>
          <pc:sldMk cId="264272427" sldId="11451"/>
        </pc:sldMkLst>
        <pc:spChg chg="mod">
          <ac:chgData name="Jim McGowan" userId="e2c7446dd3aca506" providerId="LiveId" clId="{AC0F3DBF-C73E-4BA2-BE14-18AFEE2A4C4D}" dt="2024-07-14T17:20:37.983" v="43" actId="6549"/>
          <ac:spMkLst>
            <pc:docMk/>
            <pc:sldMk cId="264272427" sldId="11451"/>
            <ac:spMk id="161795" creationId="{00000000-0000-0000-0000-000000000000}"/>
          </ac:spMkLst>
        </pc:spChg>
      </pc:sldChg>
      <pc:sldChg chg="modSp mod">
        <pc:chgData name="Jim McGowan" userId="e2c7446dd3aca506" providerId="LiveId" clId="{AC0F3DBF-C73E-4BA2-BE14-18AFEE2A4C4D}" dt="2024-07-14T17:20:46.478" v="49" actId="6549"/>
        <pc:sldMkLst>
          <pc:docMk/>
          <pc:sldMk cId="2337080154" sldId="11452"/>
        </pc:sldMkLst>
        <pc:spChg chg="mod">
          <ac:chgData name="Jim McGowan" userId="e2c7446dd3aca506" providerId="LiveId" clId="{AC0F3DBF-C73E-4BA2-BE14-18AFEE2A4C4D}" dt="2024-07-14T17:20:46.478" v="49" actId="6549"/>
          <ac:spMkLst>
            <pc:docMk/>
            <pc:sldMk cId="2337080154" sldId="11452"/>
            <ac:spMk id="161795" creationId="{00000000-0000-0000-0000-000000000000}"/>
          </ac:spMkLst>
        </pc:spChg>
      </pc:sldChg>
      <pc:sldChg chg="modSp mod">
        <pc:chgData name="Jim McGowan" userId="e2c7446dd3aca506" providerId="LiveId" clId="{AC0F3DBF-C73E-4BA2-BE14-18AFEE2A4C4D}" dt="2024-07-14T17:21:10.455" v="62" actId="6549"/>
        <pc:sldMkLst>
          <pc:docMk/>
          <pc:sldMk cId="2246003479" sldId="11458"/>
        </pc:sldMkLst>
        <pc:spChg chg="mod">
          <ac:chgData name="Jim McGowan" userId="e2c7446dd3aca506" providerId="LiveId" clId="{AC0F3DBF-C73E-4BA2-BE14-18AFEE2A4C4D}" dt="2024-07-14T17:21:10.455" v="62" actId="6549"/>
          <ac:spMkLst>
            <pc:docMk/>
            <pc:sldMk cId="2246003479" sldId="11458"/>
            <ac:spMk id="161795" creationId="{00000000-0000-0000-0000-000000000000}"/>
          </ac:spMkLst>
        </pc:spChg>
      </pc:sldChg>
      <pc:sldChg chg="modSp mod">
        <pc:chgData name="Jim McGowan" userId="e2c7446dd3aca506" providerId="LiveId" clId="{AC0F3DBF-C73E-4BA2-BE14-18AFEE2A4C4D}" dt="2024-07-14T17:21:04.590" v="58" actId="20577"/>
        <pc:sldMkLst>
          <pc:docMk/>
          <pc:sldMk cId="260429821" sldId="11459"/>
        </pc:sldMkLst>
        <pc:spChg chg="mod">
          <ac:chgData name="Jim McGowan" userId="e2c7446dd3aca506" providerId="LiveId" clId="{AC0F3DBF-C73E-4BA2-BE14-18AFEE2A4C4D}" dt="2024-07-14T17:21:04.590" v="58" actId="20577"/>
          <ac:spMkLst>
            <pc:docMk/>
            <pc:sldMk cId="260429821" sldId="11459"/>
            <ac:spMk id="161795" creationId="{00000000-0000-0000-0000-000000000000}"/>
          </ac:spMkLst>
        </pc:spChg>
      </pc:sldChg>
      <pc:sldChg chg="modSp mod">
        <pc:chgData name="Jim McGowan" userId="e2c7446dd3aca506" providerId="LiveId" clId="{AC0F3DBF-C73E-4BA2-BE14-18AFEE2A4C4D}" dt="2024-07-14T17:21:30.399" v="69" actId="20577"/>
        <pc:sldMkLst>
          <pc:docMk/>
          <pc:sldMk cId="2592397879" sldId="11460"/>
        </pc:sldMkLst>
        <pc:spChg chg="mod">
          <ac:chgData name="Jim McGowan" userId="e2c7446dd3aca506" providerId="LiveId" clId="{AC0F3DBF-C73E-4BA2-BE14-18AFEE2A4C4D}" dt="2024-07-14T17:21:30.399" v="69" actId="20577"/>
          <ac:spMkLst>
            <pc:docMk/>
            <pc:sldMk cId="2592397879" sldId="11460"/>
            <ac:spMk id="161795" creationId="{00000000-0000-0000-0000-000000000000}"/>
          </ac:spMkLst>
        </pc:spChg>
      </pc:sldChg>
      <pc:sldChg chg="modSp mod">
        <pc:chgData name="Jim McGowan" userId="e2c7446dd3aca506" providerId="LiveId" clId="{AC0F3DBF-C73E-4BA2-BE14-18AFEE2A4C4D}" dt="2024-07-14T17:21:42.695" v="75" actId="6549"/>
        <pc:sldMkLst>
          <pc:docMk/>
          <pc:sldMk cId="3358428916" sldId="11461"/>
        </pc:sldMkLst>
        <pc:spChg chg="mod">
          <ac:chgData name="Jim McGowan" userId="e2c7446dd3aca506" providerId="LiveId" clId="{AC0F3DBF-C73E-4BA2-BE14-18AFEE2A4C4D}" dt="2024-07-14T17:21:42.695" v="75" actId="6549"/>
          <ac:spMkLst>
            <pc:docMk/>
            <pc:sldMk cId="3358428916" sldId="11461"/>
            <ac:spMk id="161795" creationId="{00000000-0000-0000-0000-000000000000}"/>
          </ac:spMkLst>
        </pc:spChg>
      </pc:sldChg>
      <pc:sldChg chg="modSp mod">
        <pc:chgData name="Jim McGowan" userId="e2c7446dd3aca506" providerId="LiveId" clId="{AC0F3DBF-C73E-4BA2-BE14-18AFEE2A4C4D}" dt="2024-07-14T17:21:55.287" v="81" actId="6549"/>
        <pc:sldMkLst>
          <pc:docMk/>
          <pc:sldMk cId="3487499876" sldId="11462"/>
        </pc:sldMkLst>
        <pc:spChg chg="mod">
          <ac:chgData name="Jim McGowan" userId="e2c7446dd3aca506" providerId="LiveId" clId="{AC0F3DBF-C73E-4BA2-BE14-18AFEE2A4C4D}" dt="2024-07-14T17:21:55.287" v="81" actId="6549"/>
          <ac:spMkLst>
            <pc:docMk/>
            <pc:sldMk cId="3487499876" sldId="11462"/>
            <ac:spMk id="161795" creationId="{00000000-0000-0000-0000-000000000000}"/>
          </ac:spMkLst>
        </pc:spChg>
      </pc:sldChg>
      <pc:sldChg chg="modSp mod">
        <pc:chgData name="Jim McGowan" userId="e2c7446dd3aca506" providerId="LiveId" clId="{AC0F3DBF-C73E-4BA2-BE14-18AFEE2A4C4D}" dt="2024-07-14T17:22:03.182" v="87" actId="6549"/>
        <pc:sldMkLst>
          <pc:docMk/>
          <pc:sldMk cId="1037403202" sldId="11463"/>
        </pc:sldMkLst>
        <pc:spChg chg="mod">
          <ac:chgData name="Jim McGowan" userId="e2c7446dd3aca506" providerId="LiveId" clId="{AC0F3DBF-C73E-4BA2-BE14-18AFEE2A4C4D}" dt="2024-07-14T17:22:03.182" v="87" actId="6549"/>
          <ac:spMkLst>
            <pc:docMk/>
            <pc:sldMk cId="1037403202" sldId="11463"/>
            <ac:spMk id="161795" creationId="{00000000-0000-0000-0000-000000000000}"/>
          </ac:spMkLst>
        </pc:spChg>
      </pc:sldChg>
      <pc:sldChg chg="modSp mod">
        <pc:chgData name="Jim McGowan" userId="e2c7446dd3aca506" providerId="LiveId" clId="{AC0F3DBF-C73E-4BA2-BE14-18AFEE2A4C4D}" dt="2024-07-14T17:22:12.655" v="93" actId="6549"/>
        <pc:sldMkLst>
          <pc:docMk/>
          <pc:sldMk cId="2234468812" sldId="11464"/>
        </pc:sldMkLst>
        <pc:spChg chg="mod">
          <ac:chgData name="Jim McGowan" userId="e2c7446dd3aca506" providerId="LiveId" clId="{AC0F3DBF-C73E-4BA2-BE14-18AFEE2A4C4D}" dt="2024-07-14T17:22:12.655" v="93" actId="6549"/>
          <ac:spMkLst>
            <pc:docMk/>
            <pc:sldMk cId="2234468812" sldId="11464"/>
            <ac:spMk id="161795" creationId="{00000000-0000-0000-0000-000000000000}"/>
          </ac:spMkLst>
        </pc:spChg>
      </pc:sldChg>
      <pc:sldChg chg="modSp mod">
        <pc:chgData name="Jim McGowan" userId="e2c7446dd3aca506" providerId="LiveId" clId="{AC0F3DBF-C73E-4BA2-BE14-18AFEE2A4C4D}" dt="2024-07-14T17:22:44.463" v="99" actId="6549"/>
        <pc:sldMkLst>
          <pc:docMk/>
          <pc:sldMk cId="39208186" sldId="11481"/>
        </pc:sldMkLst>
        <pc:spChg chg="mod">
          <ac:chgData name="Jim McGowan" userId="e2c7446dd3aca506" providerId="LiveId" clId="{AC0F3DBF-C73E-4BA2-BE14-18AFEE2A4C4D}" dt="2024-07-14T17:22:44.463" v="99" actId="6549"/>
          <ac:spMkLst>
            <pc:docMk/>
            <pc:sldMk cId="39208186" sldId="11481"/>
            <ac:spMk id="161795" creationId="{00000000-0000-0000-0000-000000000000}"/>
          </ac:spMkLst>
        </pc:spChg>
      </pc:sldChg>
      <pc:sldChg chg="modSp mod">
        <pc:chgData name="Jim McGowan" userId="e2c7446dd3aca506" providerId="LiveId" clId="{AC0F3DBF-C73E-4BA2-BE14-18AFEE2A4C4D}" dt="2024-07-14T17:22:51.695" v="103" actId="6549"/>
        <pc:sldMkLst>
          <pc:docMk/>
          <pc:sldMk cId="4227026417" sldId="11482"/>
        </pc:sldMkLst>
        <pc:spChg chg="mod">
          <ac:chgData name="Jim McGowan" userId="e2c7446dd3aca506" providerId="LiveId" clId="{AC0F3DBF-C73E-4BA2-BE14-18AFEE2A4C4D}" dt="2024-07-14T17:22:51.695" v="103" actId="6549"/>
          <ac:spMkLst>
            <pc:docMk/>
            <pc:sldMk cId="4227026417" sldId="11482"/>
            <ac:spMk id="161795" creationId="{00000000-0000-0000-0000-000000000000}"/>
          </ac:spMkLst>
        </pc:spChg>
      </pc:sldChg>
      <pc:sldChg chg="modSp mod">
        <pc:chgData name="Jim McGowan" userId="e2c7446dd3aca506" providerId="LiveId" clId="{AC0F3DBF-C73E-4BA2-BE14-18AFEE2A4C4D}" dt="2024-07-14T17:23:00.558" v="109" actId="6549"/>
        <pc:sldMkLst>
          <pc:docMk/>
          <pc:sldMk cId="3644863989" sldId="11483"/>
        </pc:sldMkLst>
        <pc:spChg chg="mod">
          <ac:chgData name="Jim McGowan" userId="e2c7446dd3aca506" providerId="LiveId" clId="{AC0F3DBF-C73E-4BA2-BE14-18AFEE2A4C4D}" dt="2024-07-14T17:23:00.558" v="109" actId="6549"/>
          <ac:spMkLst>
            <pc:docMk/>
            <pc:sldMk cId="3644863989" sldId="11483"/>
            <ac:spMk id="161795" creationId="{00000000-0000-0000-0000-000000000000}"/>
          </ac:spMkLst>
        </pc:spChg>
      </pc:sldChg>
      <pc:sldChg chg="modSp mod">
        <pc:chgData name="Jim McGowan" userId="e2c7446dd3aca506" providerId="LiveId" clId="{AC0F3DBF-C73E-4BA2-BE14-18AFEE2A4C4D}" dt="2024-07-14T17:23:08.991" v="115" actId="6549"/>
        <pc:sldMkLst>
          <pc:docMk/>
          <pc:sldMk cId="3794402236" sldId="11484"/>
        </pc:sldMkLst>
        <pc:spChg chg="mod">
          <ac:chgData name="Jim McGowan" userId="e2c7446dd3aca506" providerId="LiveId" clId="{AC0F3DBF-C73E-4BA2-BE14-18AFEE2A4C4D}" dt="2024-07-14T17:23:08.991" v="115" actId="6549"/>
          <ac:spMkLst>
            <pc:docMk/>
            <pc:sldMk cId="3794402236" sldId="11484"/>
            <ac:spMk id="161795" creationId="{00000000-0000-0000-0000-000000000000}"/>
          </ac:spMkLst>
        </pc:spChg>
      </pc:sldChg>
      <pc:sldChg chg="modSp mod">
        <pc:chgData name="Jim McGowan" userId="e2c7446dd3aca506" providerId="LiveId" clId="{AC0F3DBF-C73E-4BA2-BE14-18AFEE2A4C4D}" dt="2024-07-14T17:23:22.886" v="121" actId="6549"/>
        <pc:sldMkLst>
          <pc:docMk/>
          <pc:sldMk cId="3170580991" sldId="11485"/>
        </pc:sldMkLst>
        <pc:spChg chg="mod">
          <ac:chgData name="Jim McGowan" userId="e2c7446dd3aca506" providerId="LiveId" clId="{AC0F3DBF-C73E-4BA2-BE14-18AFEE2A4C4D}" dt="2024-07-14T17:23:22.886" v="121" actId="6549"/>
          <ac:spMkLst>
            <pc:docMk/>
            <pc:sldMk cId="3170580991" sldId="11485"/>
            <ac:spMk id="161795" creationId="{00000000-0000-0000-0000-000000000000}"/>
          </ac:spMkLst>
        </pc:spChg>
      </pc:sldChg>
      <pc:sldChg chg="modSp mod">
        <pc:chgData name="Jim McGowan" userId="e2c7446dd3aca506" providerId="LiveId" clId="{AC0F3DBF-C73E-4BA2-BE14-18AFEE2A4C4D}" dt="2024-07-14T17:23:31.775" v="127" actId="6549"/>
        <pc:sldMkLst>
          <pc:docMk/>
          <pc:sldMk cId="2675650622" sldId="11486"/>
        </pc:sldMkLst>
        <pc:spChg chg="mod">
          <ac:chgData name="Jim McGowan" userId="e2c7446dd3aca506" providerId="LiveId" clId="{AC0F3DBF-C73E-4BA2-BE14-18AFEE2A4C4D}" dt="2024-07-14T17:23:31.775" v="127" actId="6549"/>
          <ac:spMkLst>
            <pc:docMk/>
            <pc:sldMk cId="2675650622" sldId="11486"/>
            <ac:spMk id="161795" creationId="{00000000-0000-0000-0000-000000000000}"/>
          </ac:spMkLst>
        </pc:spChg>
      </pc:sldChg>
      <pc:sldChg chg="modSp mod">
        <pc:chgData name="Jim McGowan" userId="e2c7446dd3aca506" providerId="LiveId" clId="{AC0F3DBF-C73E-4BA2-BE14-18AFEE2A4C4D}" dt="2024-07-14T17:23:37.487" v="131" actId="6549"/>
        <pc:sldMkLst>
          <pc:docMk/>
          <pc:sldMk cId="1712202446" sldId="11487"/>
        </pc:sldMkLst>
        <pc:spChg chg="mod">
          <ac:chgData name="Jim McGowan" userId="e2c7446dd3aca506" providerId="LiveId" clId="{AC0F3DBF-C73E-4BA2-BE14-18AFEE2A4C4D}" dt="2024-07-14T17:23:37.487" v="131" actId="6549"/>
          <ac:spMkLst>
            <pc:docMk/>
            <pc:sldMk cId="1712202446" sldId="11487"/>
            <ac:spMk id="161795" creationId="{00000000-0000-0000-0000-000000000000}"/>
          </ac:spMkLst>
        </pc:spChg>
      </pc:sldChg>
      <pc:sldChg chg="modSp mod">
        <pc:chgData name="Jim McGowan" userId="e2c7446dd3aca506" providerId="LiveId" clId="{AC0F3DBF-C73E-4BA2-BE14-18AFEE2A4C4D}" dt="2024-07-14T17:23:43.318" v="137" actId="6549"/>
        <pc:sldMkLst>
          <pc:docMk/>
          <pc:sldMk cId="512701009" sldId="11488"/>
        </pc:sldMkLst>
        <pc:spChg chg="mod">
          <ac:chgData name="Jim McGowan" userId="e2c7446dd3aca506" providerId="LiveId" clId="{AC0F3DBF-C73E-4BA2-BE14-18AFEE2A4C4D}" dt="2024-07-14T17:23:43.318" v="137" actId="6549"/>
          <ac:spMkLst>
            <pc:docMk/>
            <pc:sldMk cId="512701009" sldId="11488"/>
            <ac:spMk id="161795" creationId="{00000000-0000-0000-0000-000000000000}"/>
          </ac:spMkLst>
        </pc:spChg>
      </pc:sldChg>
      <pc:sldChg chg="delSp modSp new mod">
        <pc:chgData name="Jim McGowan" userId="e2c7446dd3aca506" providerId="LiveId" clId="{AC0F3DBF-C73E-4BA2-BE14-18AFEE2A4C4D}" dt="2024-07-14T17:28:29.710" v="161" actId="12789"/>
        <pc:sldMkLst>
          <pc:docMk/>
          <pc:sldMk cId="268199433" sldId="11552"/>
        </pc:sldMkLst>
        <pc:spChg chg="mod">
          <ac:chgData name="Jim McGowan" userId="e2c7446dd3aca506" providerId="LiveId" clId="{AC0F3DBF-C73E-4BA2-BE14-18AFEE2A4C4D}" dt="2024-07-14T17:28:29.710" v="161" actId="12789"/>
          <ac:spMkLst>
            <pc:docMk/>
            <pc:sldMk cId="268199433" sldId="11552"/>
            <ac:spMk id="2" creationId="{4248EB16-2702-C85B-333D-7297423E4946}"/>
          </ac:spMkLst>
        </pc:spChg>
        <pc:spChg chg="del">
          <ac:chgData name="Jim McGowan" userId="e2c7446dd3aca506" providerId="LiveId" clId="{AC0F3DBF-C73E-4BA2-BE14-18AFEE2A4C4D}" dt="2024-07-14T17:28:12.017" v="141" actId="478"/>
          <ac:spMkLst>
            <pc:docMk/>
            <pc:sldMk cId="268199433" sldId="11552"/>
            <ac:spMk id="3" creationId="{46451F79-E965-2145-56F0-9C7D08548C09}"/>
          </ac:spMkLst>
        </pc:spChg>
      </pc:sldChg>
    </pc:docChg>
  </pc:docChgLst>
  <pc:docChgLst>
    <pc:chgData name="Jim McGowan" userId="e2c7446dd3aca506" providerId="LiveId" clId="{1579F56C-9F99-4FA4-8133-DDAC379183E7}"/>
    <pc:docChg chg="custSel addSld modSld replTag delTag">
      <pc:chgData name="Jim McGowan" userId="e2c7446dd3aca506" providerId="LiveId" clId="{1579F56C-9F99-4FA4-8133-DDAC379183E7}" dt="2024-06-30T17:37:04.287" v="22"/>
      <pc:docMkLst>
        <pc:docMk/>
      </pc:docMkLst>
      <pc:sldChg chg="delSp modSp new mod">
        <pc:chgData name="Jim McGowan" userId="e2c7446dd3aca506" providerId="LiveId" clId="{1579F56C-9F99-4FA4-8133-DDAC379183E7}" dt="2024-06-30T17:37:00.462" v="20" actId="12789"/>
        <pc:sldMkLst>
          <pc:docMk/>
          <pc:sldMk cId="4095593811" sldId="11429"/>
        </pc:sldMkLst>
        <pc:spChg chg="mod">
          <ac:chgData name="Jim McGowan" userId="e2c7446dd3aca506" providerId="LiveId" clId="{1579F56C-9F99-4FA4-8133-DDAC379183E7}" dt="2024-06-30T17:37:00.462" v="20" actId="12789"/>
          <ac:spMkLst>
            <pc:docMk/>
            <pc:sldMk cId="4095593811" sldId="11429"/>
            <ac:spMk id="2" creationId="{B5A00089-3D95-48B7-9345-A880ED3BC609}"/>
          </ac:spMkLst>
        </pc:spChg>
        <pc:spChg chg="del">
          <ac:chgData name="Jim McGowan" userId="e2c7446dd3aca506" providerId="LiveId" clId="{1579F56C-9F99-4FA4-8133-DDAC379183E7}" dt="2024-06-30T17:36:41.526" v="1" actId="478"/>
          <ac:spMkLst>
            <pc:docMk/>
            <pc:sldMk cId="4095593811" sldId="11429"/>
            <ac:spMk id="3" creationId="{3D8A5412-AEC2-4492-C517-4EDDAE7A250A}"/>
          </ac:spMkLst>
        </pc:spChg>
      </pc:sldChg>
    </pc:docChg>
  </pc:docChgLst>
  <pc:docChgLst>
    <pc:chgData name="Jim McGowan" userId="e2c7446dd3aca506" providerId="LiveId" clId="{DAE5D41D-0641-4E23-B772-F2C90F8D8B03}"/>
    <pc:docChg chg="undo custSel addSld delSld modSld sldOrd">
      <pc:chgData name="Jim McGowan" userId="e2c7446dd3aca506" providerId="LiveId" clId="{DAE5D41D-0641-4E23-B772-F2C90F8D8B03}" dt="2024-08-16T14:55:35.633" v="50" actId="108"/>
      <pc:docMkLst>
        <pc:docMk/>
      </pc:docMkLst>
      <pc:sldChg chg="modSp mod">
        <pc:chgData name="Jim McGowan" userId="e2c7446dd3aca506" providerId="LiveId" clId="{DAE5D41D-0641-4E23-B772-F2C90F8D8B03}" dt="2024-08-16T14:49:44.534" v="13" actId="6549"/>
        <pc:sldMkLst>
          <pc:docMk/>
          <pc:sldMk cId="4171414405" sldId="11639"/>
        </pc:sldMkLst>
        <pc:spChg chg="mod">
          <ac:chgData name="Jim McGowan" userId="e2c7446dd3aca506" providerId="LiveId" clId="{DAE5D41D-0641-4E23-B772-F2C90F8D8B03}" dt="2024-08-16T14:49:44.534" v="13" actId="6549"/>
          <ac:spMkLst>
            <pc:docMk/>
            <pc:sldMk cId="4171414405" sldId="11639"/>
            <ac:spMk id="161795" creationId="{00000000-0000-0000-0000-000000000000}"/>
          </ac:spMkLst>
        </pc:spChg>
      </pc:sldChg>
      <pc:sldChg chg="modSp mod">
        <pc:chgData name="Jim McGowan" userId="e2c7446dd3aca506" providerId="LiveId" clId="{DAE5D41D-0641-4E23-B772-F2C90F8D8B03}" dt="2024-08-16T14:51:15.702" v="19" actId="108"/>
        <pc:sldMkLst>
          <pc:docMk/>
          <pc:sldMk cId="3881511733" sldId="11642"/>
        </pc:sldMkLst>
        <pc:spChg chg="mod">
          <ac:chgData name="Jim McGowan" userId="e2c7446dd3aca506" providerId="LiveId" clId="{DAE5D41D-0641-4E23-B772-F2C90F8D8B03}" dt="2024-08-16T14:51:15.702" v="19" actId="108"/>
          <ac:spMkLst>
            <pc:docMk/>
            <pc:sldMk cId="3881511733" sldId="11642"/>
            <ac:spMk id="161795" creationId="{00000000-0000-0000-0000-000000000000}"/>
          </ac:spMkLst>
        </pc:spChg>
      </pc:sldChg>
      <pc:sldChg chg="modSp mod">
        <pc:chgData name="Jim McGowan" userId="e2c7446dd3aca506" providerId="LiveId" clId="{DAE5D41D-0641-4E23-B772-F2C90F8D8B03}" dt="2024-08-16T14:53:24.820" v="37" actId="108"/>
        <pc:sldMkLst>
          <pc:docMk/>
          <pc:sldMk cId="1911896188" sldId="11647"/>
        </pc:sldMkLst>
        <pc:spChg chg="mod">
          <ac:chgData name="Jim McGowan" userId="e2c7446dd3aca506" providerId="LiveId" clId="{DAE5D41D-0641-4E23-B772-F2C90F8D8B03}" dt="2024-08-16T14:53:24.820" v="37" actId="108"/>
          <ac:spMkLst>
            <pc:docMk/>
            <pc:sldMk cId="1911896188" sldId="11647"/>
            <ac:spMk id="161795" creationId="{00000000-0000-0000-0000-000000000000}"/>
          </ac:spMkLst>
        </pc:spChg>
      </pc:sldChg>
      <pc:sldChg chg="modSp mod">
        <pc:chgData name="Jim McGowan" userId="e2c7446dd3aca506" providerId="LiveId" clId="{DAE5D41D-0641-4E23-B772-F2C90F8D8B03}" dt="2024-08-16T14:54:53.487" v="46" actId="108"/>
        <pc:sldMkLst>
          <pc:docMk/>
          <pc:sldMk cId="2047519233" sldId="11650"/>
        </pc:sldMkLst>
        <pc:spChg chg="mod">
          <ac:chgData name="Jim McGowan" userId="e2c7446dd3aca506" providerId="LiveId" clId="{DAE5D41D-0641-4E23-B772-F2C90F8D8B03}" dt="2024-08-16T14:54:53.487" v="46" actId="108"/>
          <ac:spMkLst>
            <pc:docMk/>
            <pc:sldMk cId="2047519233" sldId="11650"/>
            <ac:spMk id="161795" creationId="{00000000-0000-0000-0000-000000000000}"/>
          </ac:spMkLst>
        </pc:spChg>
      </pc:sldChg>
      <pc:sldChg chg="modSp mod">
        <pc:chgData name="Jim McGowan" userId="e2c7446dd3aca506" providerId="LiveId" clId="{DAE5D41D-0641-4E23-B772-F2C90F8D8B03}" dt="2024-08-16T14:55:35.633" v="50" actId="108"/>
        <pc:sldMkLst>
          <pc:docMk/>
          <pc:sldMk cId="3283701456" sldId="11652"/>
        </pc:sldMkLst>
        <pc:spChg chg="mod">
          <ac:chgData name="Jim McGowan" userId="e2c7446dd3aca506" providerId="LiveId" clId="{DAE5D41D-0641-4E23-B772-F2C90F8D8B03}" dt="2024-08-16T14:55:35.633" v="50" actId="108"/>
          <ac:spMkLst>
            <pc:docMk/>
            <pc:sldMk cId="3283701456" sldId="11652"/>
            <ac:spMk id="161795" creationId="{00000000-0000-0000-0000-000000000000}"/>
          </ac:spMkLst>
        </pc:spChg>
      </pc:sldChg>
      <pc:sldChg chg="ord">
        <pc:chgData name="Jim McGowan" userId="e2c7446dd3aca506" providerId="LiveId" clId="{DAE5D41D-0641-4E23-B772-F2C90F8D8B03}" dt="2024-08-16T14:52:37.047" v="33"/>
        <pc:sldMkLst>
          <pc:docMk/>
          <pc:sldMk cId="3543653284" sldId="11654"/>
        </pc:sldMkLst>
      </pc:sldChg>
      <pc:sldChg chg="modSp mod">
        <pc:chgData name="Jim McGowan" userId="e2c7446dd3aca506" providerId="LiveId" clId="{DAE5D41D-0641-4E23-B772-F2C90F8D8B03}" dt="2024-08-16T14:49:54.439" v="15" actId="6549"/>
        <pc:sldMkLst>
          <pc:docMk/>
          <pc:sldMk cId="599048730" sldId="11682"/>
        </pc:sldMkLst>
        <pc:spChg chg="mod">
          <ac:chgData name="Jim McGowan" userId="e2c7446dd3aca506" providerId="LiveId" clId="{DAE5D41D-0641-4E23-B772-F2C90F8D8B03}" dt="2024-08-16T14:49:54.439" v="15" actId="6549"/>
          <ac:spMkLst>
            <pc:docMk/>
            <pc:sldMk cId="599048730" sldId="11682"/>
            <ac:spMk id="161795" creationId="{00000000-0000-0000-0000-000000000000}"/>
          </ac:spMkLst>
        </pc:spChg>
      </pc:sldChg>
      <pc:sldChg chg="del">
        <pc:chgData name="Jim McGowan" userId="e2c7446dd3aca506" providerId="LiveId" clId="{DAE5D41D-0641-4E23-B772-F2C90F8D8B03}" dt="2024-08-16T14:50:10.518" v="17" actId="47"/>
        <pc:sldMkLst>
          <pc:docMk/>
          <pc:sldMk cId="740243920" sldId="11683"/>
        </pc:sldMkLst>
      </pc:sldChg>
      <pc:sldChg chg="del">
        <pc:chgData name="Jim McGowan" userId="e2c7446dd3aca506" providerId="LiveId" clId="{DAE5D41D-0641-4E23-B772-F2C90F8D8B03}" dt="2024-08-16T14:51:44.935" v="22" actId="47"/>
        <pc:sldMkLst>
          <pc:docMk/>
          <pc:sldMk cId="3666418439" sldId="11687"/>
        </pc:sldMkLst>
      </pc:sldChg>
      <pc:sldChg chg="del">
        <pc:chgData name="Jim McGowan" userId="e2c7446dd3aca506" providerId="LiveId" clId="{DAE5D41D-0641-4E23-B772-F2C90F8D8B03}" dt="2024-08-16T14:52:08.778" v="26" actId="47"/>
        <pc:sldMkLst>
          <pc:docMk/>
          <pc:sldMk cId="568186348" sldId="11688"/>
        </pc:sldMkLst>
      </pc:sldChg>
      <pc:sldChg chg="del">
        <pc:chgData name="Jim McGowan" userId="e2c7446dd3aca506" providerId="LiveId" clId="{DAE5D41D-0641-4E23-B772-F2C90F8D8B03}" dt="2024-08-16T14:52:30.513" v="30" actId="47"/>
        <pc:sldMkLst>
          <pc:docMk/>
          <pc:sldMk cId="1672492185" sldId="11689"/>
        </pc:sldMkLst>
      </pc:sldChg>
      <pc:sldChg chg="del">
        <pc:chgData name="Jim McGowan" userId="e2c7446dd3aca506" providerId="LiveId" clId="{DAE5D41D-0641-4E23-B772-F2C90F8D8B03}" dt="2024-08-16T14:52:52.818" v="36" actId="47"/>
        <pc:sldMkLst>
          <pc:docMk/>
          <pc:sldMk cId="1727105149" sldId="11690"/>
        </pc:sldMkLst>
      </pc:sldChg>
      <pc:sldChg chg="modSp mod">
        <pc:chgData name="Jim McGowan" userId="e2c7446dd3aca506" providerId="LiveId" clId="{DAE5D41D-0641-4E23-B772-F2C90F8D8B03}" dt="2024-08-16T14:53:49.023" v="39" actId="108"/>
        <pc:sldMkLst>
          <pc:docMk/>
          <pc:sldMk cId="1353546552" sldId="11691"/>
        </pc:sldMkLst>
        <pc:spChg chg="mod">
          <ac:chgData name="Jim McGowan" userId="e2c7446dd3aca506" providerId="LiveId" clId="{DAE5D41D-0641-4E23-B772-F2C90F8D8B03}" dt="2024-08-16T14:53:49.023" v="39" actId="108"/>
          <ac:spMkLst>
            <pc:docMk/>
            <pc:sldMk cId="1353546552" sldId="11691"/>
            <ac:spMk id="161795" creationId="{00000000-0000-0000-0000-000000000000}"/>
          </ac:spMkLst>
        </pc:spChg>
      </pc:sldChg>
      <pc:sldChg chg="del">
        <pc:chgData name="Jim McGowan" userId="e2c7446dd3aca506" providerId="LiveId" clId="{DAE5D41D-0641-4E23-B772-F2C90F8D8B03}" dt="2024-08-16T14:54:26.001" v="45" actId="47"/>
        <pc:sldMkLst>
          <pc:docMk/>
          <pc:sldMk cId="217653805" sldId="11692"/>
        </pc:sldMkLst>
      </pc:sldChg>
      <pc:sldChg chg="modSp mod">
        <pc:chgData name="Jim McGowan" userId="e2c7446dd3aca506" providerId="LiveId" clId="{DAE5D41D-0641-4E23-B772-F2C90F8D8B03}" dt="2024-08-16T14:55:15.751" v="48" actId="108"/>
        <pc:sldMkLst>
          <pc:docMk/>
          <pc:sldMk cId="2138582055" sldId="11693"/>
        </pc:sldMkLst>
        <pc:spChg chg="mod">
          <ac:chgData name="Jim McGowan" userId="e2c7446dd3aca506" providerId="LiveId" clId="{DAE5D41D-0641-4E23-B772-F2C90F8D8B03}" dt="2024-08-16T14:55:15.751" v="48" actId="108"/>
          <ac:spMkLst>
            <pc:docMk/>
            <pc:sldMk cId="2138582055" sldId="11693"/>
            <ac:spMk id="161795" creationId="{00000000-0000-0000-0000-000000000000}"/>
          </ac:spMkLst>
        </pc:spChg>
      </pc:sldChg>
      <pc:sldChg chg="modSp add mod">
        <pc:chgData name="Jim McGowan" userId="e2c7446dd3aca506" providerId="LiveId" clId="{DAE5D41D-0641-4E23-B772-F2C90F8D8B03}" dt="2024-08-16T14:50:03.683" v="16" actId="108"/>
        <pc:sldMkLst>
          <pc:docMk/>
          <pc:sldMk cId="3326408976" sldId="11697"/>
        </pc:sldMkLst>
        <pc:spChg chg="mod">
          <ac:chgData name="Jim McGowan" userId="e2c7446dd3aca506" providerId="LiveId" clId="{DAE5D41D-0641-4E23-B772-F2C90F8D8B03}" dt="2024-08-16T14:50:03.683" v="16" actId="108"/>
          <ac:spMkLst>
            <pc:docMk/>
            <pc:sldMk cId="3326408976" sldId="11697"/>
            <ac:spMk id="161795" creationId="{00000000-0000-0000-0000-000000000000}"/>
          </ac:spMkLst>
        </pc:spChg>
      </pc:sldChg>
      <pc:sldChg chg="modSp add mod">
        <pc:chgData name="Jim McGowan" userId="e2c7446dd3aca506" providerId="LiveId" clId="{DAE5D41D-0641-4E23-B772-F2C90F8D8B03}" dt="2024-08-16T14:51:32.598" v="21" actId="108"/>
        <pc:sldMkLst>
          <pc:docMk/>
          <pc:sldMk cId="2775222208" sldId="11698"/>
        </pc:sldMkLst>
        <pc:spChg chg="mod">
          <ac:chgData name="Jim McGowan" userId="e2c7446dd3aca506" providerId="LiveId" clId="{DAE5D41D-0641-4E23-B772-F2C90F8D8B03}" dt="2024-08-16T14:51:32.598" v="21" actId="108"/>
          <ac:spMkLst>
            <pc:docMk/>
            <pc:sldMk cId="2775222208" sldId="11698"/>
            <ac:spMk id="161795" creationId="{00000000-0000-0000-0000-000000000000}"/>
          </ac:spMkLst>
        </pc:spChg>
      </pc:sldChg>
      <pc:sldChg chg="modSp add mod">
        <pc:chgData name="Jim McGowan" userId="e2c7446dd3aca506" providerId="LiveId" clId="{DAE5D41D-0641-4E23-B772-F2C90F8D8B03}" dt="2024-08-16T14:51:58.980" v="25" actId="108"/>
        <pc:sldMkLst>
          <pc:docMk/>
          <pc:sldMk cId="2861165335" sldId="11699"/>
        </pc:sldMkLst>
        <pc:spChg chg="mod">
          <ac:chgData name="Jim McGowan" userId="e2c7446dd3aca506" providerId="LiveId" clId="{DAE5D41D-0641-4E23-B772-F2C90F8D8B03}" dt="2024-08-16T14:51:58.980" v="25" actId="108"/>
          <ac:spMkLst>
            <pc:docMk/>
            <pc:sldMk cId="2861165335" sldId="11699"/>
            <ac:spMk id="161795" creationId="{00000000-0000-0000-0000-000000000000}"/>
          </ac:spMkLst>
        </pc:spChg>
      </pc:sldChg>
      <pc:sldChg chg="modSp add mod">
        <pc:chgData name="Jim McGowan" userId="e2c7446dd3aca506" providerId="LiveId" clId="{DAE5D41D-0641-4E23-B772-F2C90F8D8B03}" dt="2024-08-16T14:52:24.299" v="29" actId="108"/>
        <pc:sldMkLst>
          <pc:docMk/>
          <pc:sldMk cId="1888683977" sldId="11700"/>
        </pc:sldMkLst>
        <pc:spChg chg="mod">
          <ac:chgData name="Jim McGowan" userId="e2c7446dd3aca506" providerId="LiveId" clId="{DAE5D41D-0641-4E23-B772-F2C90F8D8B03}" dt="2024-08-16T14:52:24.299" v="29" actId="108"/>
          <ac:spMkLst>
            <pc:docMk/>
            <pc:sldMk cId="1888683977" sldId="11700"/>
            <ac:spMk id="161795" creationId="{00000000-0000-0000-0000-000000000000}"/>
          </ac:spMkLst>
        </pc:spChg>
      </pc:sldChg>
      <pc:sldChg chg="modSp add mod">
        <pc:chgData name="Jim McGowan" userId="e2c7446dd3aca506" providerId="LiveId" clId="{DAE5D41D-0641-4E23-B772-F2C90F8D8B03}" dt="2024-08-16T14:52:48.860" v="35" actId="108"/>
        <pc:sldMkLst>
          <pc:docMk/>
          <pc:sldMk cId="3504127009" sldId="11701"/>
        </pc:sldMkLst>
        <pc:spChg chg="mod">
          <ac:chgData name="Jim McGowan" userId="e2c7446dd3aca506" providerId="LiveId" clId="{DAE5D41D-0641-4E23-B772-F2C90F8D8B03}" dt="2024-08-16T14:52:48.860" v="35" actId="108"/>
          <ac:spMkLst>
            <pc:docMk/>
            <pc:sldMk cId="3504127009" sldId="11701"/>
            <ac:spMk id="161795" creationId="{00000000-0000-0000-0000-000000000000}"/>
          </ac:spMkLst>
        </pc:spChg>
      </pc:sldChg>
      <pc:sldChg chg="modSp add mod ord">
        <pc:chgData name="Jim McGowan" userId="e2c7446dd3aca506" providerId="LiveId" clId="{DAE5D41D-0641-4E23-B772-F2C90F8D8B03}" dt="2024-08-16T14:54:21.465" v="44" actId="108"/>
        <pc:sldMkLst>
          <pc:docMk/>
          <pc:sldMk cId="912158404" sldId="11702"/>
        </pc:sldMkLst>
        <pc:spChg chg="mod">
          <ac:chgData name="Jim McGowan" userId="e2c7446dd3aca506" providerId="LiveId" clId="{DAE5D41D-0641-4E23-B772-F2C90F8D8B03}" dt="2024-08-16T14:54:21.465" v="44" actId="108"/>
          <ac:spMkLst>
            <pc:docMk/>
            <pc:sldMk cId="912158404" sldId="11702"/>
            <ac:spMk id="161795" creationId="{00000000-0000-0000-0000-000000000000}"/>
          </ac:spMkLst>
        </pc:spChg>
      </pc:sldChg>
    </pc:docChg>
  </pc:docChgLst>
  <pc:docChgLst>
    <pc:chgData name="Jim McGowan" userId="e2c7446dd3aca506" providerId="LiveId" clId="{4E140290-199D-4060-ABF0-E8ADFD215858}"/>
    <pc:docChg chg="custSel replTag delTag modHandout">
      <pc:chgData name="Jim McGowan" userId="e2c7446dd3aca506" providerId="LiveId" clId="{4E140290-199D-4060-ABF0-E8ADFD215858}" dt="2024-07-01T11:34:14.092" v="16"/>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172 - 44v1-34</a:t>
            </a:r>
          </a:p>
          <a:p>
            <a:pPr>
              <a:defRPr/>
            </a:pPr>
            <a:r>
              <a:rPr lang="en-US" sz="1400" dirty="0"/>
              <a:t>09-08-2024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9/7/2024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234106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128</a:t>
            </a:fld>
            <a:endParaRPr lang="en-US" altLang="en-US" dirty="0"/>
          </a:p>
        </p:txBody>
      </p:sp>
    </p:spTree>
    <p:extLst>
      <p:ext uri="{BB962C8B-B14F-4D97-AF65-F5344CB8AC3E}">
        <p14:creationId xmlns:p14="http://schemas.microsoft.com/office/powerpoint/2010/main" val="4199217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143</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350598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63</a:t>
            </a:fld>
            <a:endParaRPr lang="en-US" altLang="en-US" dirty="0"/>
          </a:p>
        </p:txBody>
      </p:sp>
    </p:spTree>
    <p:extLst>
      <p:ext uri="{BB962C8B-B14F-4D97-AF65-F5344CB8AC3E}">
        <p14:creationId xmlns:p14="http://schemas.microsoft.com/office/powerpoint/2010/main" val="2788120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64</a:t>
            </a:fld>
            <a:endParaRPr lang="en-US" altLang="en-US" dirty="0"/>
          </a:p>
        </p:txBody>
      </p:sp>
    </p:spTree>
    <p:extLst>
      <p:ext uri="{BB962C8B-B14F-4D97-AF65-F5344CB8AC3E}">
        <p14:creationId xmlns:p14="http://schemas.microsoft.com/office/powerpoint/2010/main" val="2718529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116</a:t>
            </a:fld>
            <a:endParaRPr lang="en-US" altLang="en-US" dirty="0"/>
          </a:p>
        </p:txBody>
      </p:sp>
    </p:spTree>
    <p:extLst>
      <p:ext uri="{BB962C8B-B14F-4D97-AF65-F5344CB8AC3E}">
        <p14:creationId xmlns:p14="http://schemas.microsoft.com/office/powerpoint/2010/main" val="3477714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117</a:t>
            </a:fld>
            <a:endParaRPr lang="en-US" altLang="en-US" dirty="0"/>
          </a:p>
        </p:txBody>
      </p:sp>
    </p:spTree>
    <p:extLst>
      <p:ext uri="{BB962C8B-B14F-4D97-AF65-F5344CB8AC3E}">
        <p14:creationId xmlns:p14="http://schemas.microsoft.com/office/powerpoint/2010/main" val="228970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122</a:t>
            </a:fld>
            <a:endParaRPr lang="en-US" altLang="en-US" dirty="0"/>
          </a:p>
        </p:txBody>
      </p:sp>
    </p:spTree>
    <p:extLst>
      <p:ext uri="{BB962C8B-B14F-4D97-AF65-F5344CB8AC3E}">
        <p14:creationId xmlns:p14="http://schemas.microsoft.com/office/powerpoint/2010/main" val="43401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123</a:t>
            </a:fld>
            <a:endParaRPr lang="en-US" altLang="en-US" dirty="0"/>
          </a:p>
        </p:txBody>
      </p:sp>
    </p:spTree>
    <p:extLst>
      <p:ext uri="{BB962C8B-B14F-4D97-AF65-F5344CB8AC3E}">
        <p14:creationId xmlns:p14="http://schemas.microsoft.com/office/powerpoint/2010/main" val="269747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124</a:t>
            </a:fld>
            <a:endParaRPr lang="en-US" altLang="en-US" dirty="0"/>
          </a:p>
        </p:txBody>
      </p:sp>
    </p:spTree>
    <p:extLst>
      <p:ext uri="{BB962C8B-B14F-4D97-AF65-F5344CB8AC3E}">
        <p14:creationId xmlns:p14="http://schemas.microsoft.com/office/powerpoint/2010/main" val="1869829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9/7/2024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 id="2147488924"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1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1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1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1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1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1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44:1-2b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Instructions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Food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Money (1b)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Cup (2a)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Placing of cup (2b)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60643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44:19-29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Re-tells Story</a:t>
            </a:r>
          </a:p>
        </p:txBody>
      </p:sp>
      <p:sp>
        <p:nvSpPr>
          <p:cNvPr id="161795" name="Rectangle 3"/>
          <p:cNvSpPr>
            <a:spLocks noGrp="1" noChangeArrowheads="1"/>
          </p:cNvSpPr>
          <p:nvPr>
            <p:ph type="body" idx="1"/>
          </p:nvPr>
        </p:nvSpPr>
        <p:spPr>
          <a:xfrm>
            <a:off x="627513" y="1371600"/>
            <a:ext cx="7602087" cy="5257800"/>
          </a:xfrm>
        </p:spPr>
        <p:txBody>
          <a:bodyPr/>
          <a:lstStyle/>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question (19)</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answer (20)</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demand (21)</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(22)</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insistence (23)</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report to Jacob (24)</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request (25)</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(26)</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response (27-29)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8470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44:19-29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Re-tells Story</a:t>
            </a:r>
          </a:p>
        </p:txBody>
      </p:sp>
      <p:sp>
        <p:nvSpPr>
          <p:cNvPr id="161795" name="Rectangle 3"/>
          <p:cNvSpPr>
            <a:spLocks noGrp="1" noChangeArrowheads="1"/>
          </p:cNvSpPr>
          <p:nvPr>
            <p:ph type="body" idx="1"/>
          </p:nvPr>
        </p:nvSpPr>
        <p:spPr>
          <a:xfrm>
            <a:off x="627513" y="1371600"/>
            <a:ext cx="7602087" cy="5257800"/>
          </a:xfrm>
        </p:spPr>
        <p:txBody>
          <a:bodyPr/>
          <a:lstStyle/>
          <a:p>
            <a:pPr marL="457200" lvl="3" indent="-457200" eaLnBrk="1" hangingPunct="1">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Joseph’s question (19)</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answer (20)</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demand (21)</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(22)</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insistence (23)</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report to Jacob (24)</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request (25)</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(26)</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response (27-29)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162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44:19-29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Re-tells Story</a:t>
            </a:r>
          </a:p>
        </p:txBody>
      </p:sp>
      <p:sp>
        <p:nvSpPr>
          <p:cNvPr id="161795" name="Rectangle 3"/>
          <p:cNvSpPr>
            <a:spLocks noGrp="1" noChangeArrowheads="1"/>
          </p:cNvSpPr>
          <p:nvPr>
            <p:ph type="body" idx="1"/>
          </p:nvPr>
        </p:nvSpPr>
        <p:spPr>
          <a:xfrm>
            <a:off x="627513" y="1371600"/>
            <a:ext cx="7602087" cy="5257800"/>
          </a:xfrm>
        </p:spPr>
        <p:txBody>
          <a:bodyPr/>
          <a:lstStyle/>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question (19)</a:t>
            </a:r>
          </a:p>
          <a:p>
            <a:pPr marL="457200" lvl="3" indent="-457200" eaLnBrk="1" hangingPunct="1">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Brothers’ answer (20)</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demand (21)</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(22)</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insistence (23)</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report to Jacob (24)</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request (25)</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(26)</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response (27-29)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0247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44:19-29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Re-tells Story</a:t>
            </a:r>
          </a:p>
        </p:txBody>
      </p:sp>
      <p:sp>
        <p:nvSpPr>
          <p:cNvPr id="161795" name="Rectangle 3"/>
          <p:cNvSpPr>
            <a:spLocks noGrp="1" noChangeArrowheads="1"/>
          </p:cNvSpPr>
          <p:nvPr>
            <p:ph type="body" idx="1"/>
          </p:nvPr>
        </p:nvSpPr>
        <p:spPr>
          <a:xfrm>
            <a:off x="627513" y="1371600"/>
            <a:ext cx="7602087" cy="5257800"/>
          </a:xfrm>
        </p:spPr>
        <p:txBody>
          <a:bodyPr/>
          <a:lstStyle/>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question (19)</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answer (20)</a:t>
            </a:r>
          </a:p>
          <a:p>
            <a:pPr marL="457200" lvl="3" indent="-457200" eaLnBrk="1" hangingPunct="1">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Joseph’s demand (21)</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(22)</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insistence (23)</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report to Jacob (24)</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request (25)</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(26)</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response (27-29)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65545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44:19-29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Re-tells Story</a:t>
            </a:r>
          </a:p>
        </p:txBody>
      </p:sp>
      <p:sp>
        <p:nvSpPr>
          <p:cNvPr id="161795" name="Rectangle 3"/>
          <p:cNvSpPr>
            <a:spLocks noGrp="1" noChangeArrowheads="1"/>
          </p:cNvSpPr>
          <p:nvPr>
            <p:ph type="body" idx="1"/>
          </p:nvPr>
        </p:nvSpPr>
        <p:spPr>
          <a:xfrm>
            <a:off x="627513" y="1371600"/>
            <a:ext cx="7602087" cy="5257800"/>
          </a:xfrm>
        </p:spPr>
        <p:txBody>
          <a:bodyPr/>
          <a:lstStyle/>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question (19)</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answer (20)</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demand (21)</a:t>
            </a:r>
          </a:p>
          <a:p>
            <a:pPr marL="457200" lvl="3" indent="-457200" eaLnBrk="1" hangingPunct="1">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Brothers’ protest (22)</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insistence (23)</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report to Jacob (24)</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request (25)</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(26)</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response (27-29)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0171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44:19-29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Re-tells Story</a:t>
            </a:r>
          </a:p>
        </p:txBody>
      </p:sp>
      <p:sp>
        <p:nvSpPr>
          <p:cNvPr id="161795" name="Rectangle 3"/>
          <p:cNvSpPr>
            <a:spLocks noGrp="1" noChangeArrowheads="1"/>
          </p:cNvSpPr>
          <p:nvPr>
            <p:ph type="body" idx="1"/>
          </p:nvPr>
        </p:nvSpPr>
        <p:spPr>
          <a:xfrm>
            <a:off x="627513" y="1371600"/>
            <a:ext cx="7602087" cy="5257800"/>
          </a:xfrm>
        </p:spPr>
        <p:txBody>
          <a:bodyPr/>
          <a:lstStyle/>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question (19)</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answer (20)</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demand (21)</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(22)</a:t>
            </a:r>
          </a:p>
          <a:p>
            <a:pPr marL="457200" lvl="3" indent="-457200" eaLnBrk="1" hangingPunct="1">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Joseph’s insistence (23)</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report to Jacob (24)</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request (25)</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(26)</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response (27-29)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03710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44:19-29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Re-tells Story</a:t>
            </a:r>
          </a:p>
        </p:txBody>
      </p:sp>
      <p:sp>
        <p:nvSpPr>
          <p:cNvPr id="161795" name="Rectangle 3"/>
          <p:cNvSpPr>
            <a:spLocks noGrp="1" noChangeArrowheads="1"/>
          </p:cNvSpPr>
          <p:nvPr>
            <p:ph type="body" idx="1"/>
          </p:nvPr>
        </p:nvSpPr>
        <p:spPr>
          <a:xfrm>
            <a:off x="627513" y="1371600"/>
            <a:ext cx="7602087" cy="5257800"/>
          </a:xfrm>
        </p:spPr>
        <p:txBody>
          <a:bodyPr/>
          <a:lstStyle/>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question (19)</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answer (20)</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demand (21)</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(22)</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insistence (23)</a:t>
            </a:r>
          </a:p>
          <a:p>
            <a:pPr marL="457200" lvl="3" indent="-457200" eaLnBrk="1" hangingPunct="1">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Brothers’ report to Jacob (24)</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request (25)</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(26)</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response (27-29)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652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44:19-29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Re-tells Story</a:t>
            </a:r>
          </a:p>
        </p:txBody>
      </p:sp>
      <p:sp>
        <p:nvSpPr>
          <p:cNvPr id="161795" name="Rectangle 3"/>
          <p:cNvSpPr>
            <a:spLocks noGrp="1" noChangeArrowheads="1"/>
          </p:cNvSpPr>
          <p:nvPr>
            <p:ph type="body" idx="1"/>
          </p:nvPr>
        </p:nvSpPr>
        <p:spPr>
          <a:xfrm>
            <a:off x="627513" y="1371600"/>
            <a:ext cx="7602087" cy="5257800"/>
          </a:xfrm>
        </p:spPr>
        <p:txBody>
          <a:bodyPr/>
          <a:lstStyle/>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question (19)</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answer (20)</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demand (21)</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(22)</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insistence (23)</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report to Jacob (24)</a:t>
            </a:r>
          </a:p>
          <a:p>
            <a:pPr marL="457200" lvl="3" indent="-457200" eaLnBrk="1" hangingPunct="1">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Jacob’s request (25)</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(26)</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response (27-29)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85892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44:19-29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Re-tells Story</a:t>
            </a:r>
          </a:p>
        </p:txBody>
      </p:sp>
      <p:sp>
        <p:nvSpPr>
          <p:cNvPr id="161795" name="Rectangle 3"/>
          <p:cNvSpPr>
            <a:spLocks noGrp="1" noChangeArrowheads="1"/>
          </p:cNvSpPr>
          <p:nvPr>
            <p:ph type="body" idx="1"/>
          </p:nvPr>
        </p:nvSpPr>
        <p:spPr>
          <a:xfrm>
            <a:off x="627513" y="1371600"/>
            <a:ext cx="7602087" cy="5257800"/>
          </a:xfrm>
        </p:spPr>
        <p:txBody>
          <a:bodyPr/>
          <a:lstStyle/>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question (19)</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answer (20)</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demand (21)</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(22)</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insistence (23)</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report to Jacob (24)</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request (25)</a:t>
            </a:r>
          </a:p>
          <a:p>
            <a:pPr marL="457200" lvl="3" indent="-457200" eaLnBrk="1" hangingPunct="1">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Brothers’ protest (26)</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response (27-29)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22303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44:19-29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Re-tells Story</a:t>
            </a:r>
          </a:p>
        </p:txBody>
      </p:sp>
      <p:sp>
        <p:nvSpPr>
          <p:cNvPr id="161795" name="Rectangle 3"/>
          <p:cNvSpPr>
            <a:spLocks noGrp="1" noChangeArrowheads="1"/>
          </p:cNvSpPr>
          <p:nvPr>
            <p:ph type="body" idx="1"/>
          </p:nvPr>
        </p:nvSpPr>
        <p:spPr>
          <a:xfrm>
            <a:off x="627513" y="1371600"/>
            <a:ext cx="7602087" cy="5257800"/>
          </a:xfrm>
        </p:spPr>
        <p:txBody>
          <a:bodyPr/>
          <a:lstStyle/>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question (19)</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answer (20)</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demand (21)</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(22)</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Joseph’s insistence (23)</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report to Jacob (24)</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Jacob’s request (25)</a:t>
            </a:r>
          </a:p>
          <a:p>
            <a:pPr marL="457200" lvl="3" indent="-457200" eaLnBrk="1" hangingPunct="1">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Brothers’ protest (26)</a:t>
            </a:r>
          </a:p>
          <a:p>
            <a:pPr marL="457200" lvl="3" indent="-457200" eaLnBrk="1" hangingPunct="1">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Jacob’s response (27-29)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30535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44:1-2b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Instructions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Food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Money (1b)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Cup (2a)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Placing of cup (2b)</a:t>
            </a:r>
          </a:p>
          <a:p>
            <a:pPr marL="0" lvl="3" indent="0" eaLnBrk="1" hangingPunct="1">
              <a:spcBef>
                <a:spcPts val="0"/>
              </a:spcBef>
              <a:spcAft>
                <a:spcPts val="3000"/>
              </a:spcAft>
              <a:buClr>
                <a:srgbClr val="00FF00"/>
              </a:buClr>
              <a:buNone/>
              <a:defRPr/>
            </a:pPr>
            <a:endParaRPr lang="en-US" b="1" u="sng" dirty="0">
              <a:solidFill>
                <a:srgbClr val="FFFFCC"/>
              </a:solidFill>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0269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9"/>
            </a:pPr>
            <a:r>
              <a:rPr lang="en-US" sz="3600" dirty="0">
                <a:effectLst>
                  <a:outerShdw blurRad="38100" dist="38100" dir="2700000" algn="tl">
                    <a:srgbClr val="000000">
                      <a:alpha val="43137"/>
                    </a:srgbClr>
                  </a:outerShdw>
                </a:effectLst>
              </a:rPr>
              <a:t>Genesis 44:27-29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Two sons (27)</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Benjamin (29)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17165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9"/>
            </a:pPr>
            <a:r>
              <a:rPr lang="en-US" sz="3600" dirty="0">
                <a:effectLst>
                  <a:outerShdw blurRad="38100" dist="38100" dir="2700000" algn="tl">
                    <a:srgbClr val="000000">
                      <a:alpha val="43137"/>
                    </a:srgbClr>
                  </a:outerShdw>
                </a:effectLst>
              </a:rPr>
              <a:t>Genesis 44:27-29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Two sons (27)</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Benjamin (29)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28671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77559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28089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9"/>
            </a:pPr>
            <a:r>
              <a:rPr lang="en-US" sz="3600" dirty="0">
                <a:effectLst>
                  <a:outerShdw blurRad="38100" dist="38100" dir="2700000" algn="tl">
                    <a:srgbClr val="000000">
                      <a:alpha val="43137"/>
                    </a:srgbClr>
                  </a:outerShdw>
                </a:effectLst>
              </a:rPr>
              <a:t>Genesis 44:27-29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Two sons (27)</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Benjamin (29)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74566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9"/>
            </a:pPr>
            <a:r>
              <a:rPr lang="en-US" sz="3600" dirty="0">
                <a:effectLst>
                  <a:outerShdw blurRad="38100" dist="38100" dir="2700000" algn="tl">
                    <a:srgbClr val="000000">
                      <a:alpha val="43137"/>
                    </a:srgbClr>
                  </a:outerShdw>
                </a:effectLst>
              </a:rPr>
              <a:t>Genesis 44:27-29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Two sons (27)</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(28)</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Benjamin (29)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25704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“Jacob’s refusal is stated: </a:t>
            </a:r>
            <a:r>
              <a:rPr lang="en-US" i="1" dirty="0">
                <a:effectLst>
                  <a:outerShdw blurRad="38100" dist="38100" dir="2700000" algn="tl">
                    <a:srgbClr val="000000">
                      <a:alpha val="43137"/>
                    </a:srgbClr>
                  </a:outerShdw>
                </a:effectLst>
              </a:rPr>
              <a:t>He refused to be comforted; and he said, For I will go down to </a:t>
            </a:r>
            <a:r>
              <a:rPr lang="en-US" i="1" dirty="0" err="1">
                <a:effectLst>
                  <a:outerShdw blurRad="38100" dist="38100" dir="2700000" algn="tl">
                    <a:srgbClr val="000000">
                      <a:alpha val="43137"/>
                    </a:srgbClr>
                  </a:outerShdw>
                </a:effectLst>
              </a:rPr>
              <a:t>Sheol</a:t>
            </a:r>
            <a:r>
              <a:rPr lang="en-US" i="1" dirty="0">
                <a:effectLst>
                  <a:outerShdw blurRad="38100" dist="38100" dir="2700000" algn="tl">
                    <a:srgbClr val="000000">
                      <a:alpha val="43137"/>
                    </a:srgbClr>
                  </a:outerShdw>
                </a:effectLst>
              </a:rPr>
              <a:t> to my son in mourning. And his father wept for him</a:t>
            </a: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is the center of the earth, and before the death of the Messiah, all souls descended there upon death; but the faithful and unfaithful entered into different compartments in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87837682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danger to Jacob was: </a:t>
            </a:r>
            <a:r>
              <a:rPr lang="en-US" i="1" dirty="0">
                <a:effectLst>
                  <a:outerShdw blurRad="38100" dist="38100" dir="2700000" algn="tl">
                    <a:srgbClr val="000000">
                      <a:alpha val="43137"/>
                    </a:srgbClr>
                  </a:outerShdw>
                </a:effectLst>
              </a:rPr>
              <a:t>If harm befall him by the way in which ye go, then will ye bring down my gray hairs with sorrow to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Jacob in this passage clearly anticipated going to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at death, and the direction of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was clearly downward not upward.”</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581</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5605527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100" kern="0" dirty="0">
                <a:solidFill>
                  <a:srgbClr val="FFFFFF"/>
                </a:solidFill>
                <a:effectLst>
                  <a:outerShdw blurRad="38100" dist="38100" dir="2700000" algn="tl">
                    <a:srgbClr val="000000">
                      <a:alpha val="43137"/>
                    </a:srgbClr>
                  </a:outerShdw>
                </a:effectLst>
              </a:rPr>
              <a:t>“</a:t>
            </a:r>
            <a:r>
              <a:rPr lang="en-US" sz="3100" baseline="30000" dirty="0">
                <a:effectLst>
                  <a:outerShdw blurRad="38100" dist="38100" dir="2700000" algn="tl">
                    <a:srgbClr val="000000">
                      <a:alpha val="43137"/>
                    </a:srgbClr>
                  </a:outerShdw>
                </a:effectLst>
              </a:rPr>
              <a:t>24 </a:t>
            </a:r>
            <a:r>
              <a:rPr lang="en-US" sz="31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100" kern="0" baseline="30000" dirty="0">
                <a:solidFill>
                  <a:srgbClr val="FFFFFF"/>
                </a:solidFill>
                <a:effectLst>
                  <a:outerShdw blurRad="38100" dist="38100" dir="2700000" algn="tl">
                    <a:srgbClr val="000000">
                      <a:alpha val="43137"/>
                    </a:srgbClr>
                  </a:outerShdw>
                </a:effectLst>
              </a:rPr>
              <a:t>25</a:t>
            </a:r>
            <a:r>
              <a:rPr lang="en-US" sz="31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100" kern="0" baseline="30000" dirty="0">
                <a:solidFill>
                  <a:srgbClr val="FFFFFF"/>
                </a:solidFill>
                <a:effectLst>
                  <a:outerShdw blurRad="38100" dist="38100" dir="2700000" algn="tl">
                    <a:srgbClr val="000000">
                      <a:alpha val="43137"/>
                    </a:srgbClr>
                  </a:outerShdw>
                </a:effectLst>
              </a:rPr>
              <a:t>26</a:t>
            </a:r>
            <a:r>
              <a:rPr lang="en-US" sz="31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4269525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request to speak (18)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re-tells story (19-29)</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Judah’s offer to Joseph (30-34)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44:18-34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Intercession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96680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60762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44:30-34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Offer to Joseph</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Danger to Jacob (30-31)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commitment to Jacob (32)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offer to Joseph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reason (34)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64245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44:30-34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Offer to Joseph</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Danger to Jacob (30-31)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commitment to Jacob (32)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offer to Joseph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reason (34)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04412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“In verses 30–31 was the danger: </a:t>
            </a:r>
            <a:r>
              <a:rPr lang="en-US" i="1" dirty="0">
                <a:effectLst>
                  <a:outerShdw blurRad="38100" dist="38100" dir="2700000" algn="tl">
                    <a:srgbClr val="000000">
                      <a:alpha val="43137"/>
                    </a:srgbClr>
                  </a:outerShdw>
                </a:effectLst>
                <a:cs typeface="Calibri" panose="020F0502020204030204" pitchFamily="34" charset="0"/>
              </a:rPr>
              <a:t>Now therefore</a:t>
            </a:r>
            <a:r>
              <a:rPr lang="en-US" dirty="0">
                <a:effectLst>
                  <a:outerShdw blurRad="38100" dist="38100" dir="2700000" algn="tl">
                    <a:srgbClr val="000000">
                      <a:alpha val="43137"/>
                    </a:srgbClr>
                  </a:outerShdw>
                </a:effectLst>
                <a:cs typeface="Calibri" panose="020F0502020204030204" pitchFamily="34" charset="0"/>
              </a:rPr>
              <a:t>, moving to the conclusion: </a:t>
            </a:r>
            <a:r>
              <a:rPr lang="en-US" i="1" dirty="0">
                <a:effectLst>
                  <a:outerShdw blurRad="38100" dist="38100" dir="2700000" algn="tl">
                    <a:srgbClr val="000000">
                      <a:alpha val="43137"/>
                    </a:srgbClr>
                  </a:outerShdw>
                </a:effectLst>
                <a:cs typeface="Calibri" panose="020F0502020204030204" pitchFamily="34" charset="0"/>
              </a:rPr>
              <a:t>when I come to your servant my father, and the lad is not with us; seeing that his life is bound up in the lad’s life</a:t>
            </a:r>
            <a:r>
              <a:rPr lang="en-US" dirty="0">
                <a:effectLst>
                  <a:outerShdw blurRad="38100" dist="38100" dir="2700000" algn="tl">
                    <a:srgbClr val="000000">
                      <a:alpha val="43137"/>
                    </a:srgbClr>
                  </a:outerShdw>
                </a:effectLst>
                <a:cs typeface="Calibri" panose="020F0502020204030204" pitchFamily="34" charset="0"/>
              </a:rPr>
              <a:t>, he begins. The Hebrew here literally reads ‘his soul is knit with the lad’s soul,’ and is also used of the relationship of David and Jonathan (I Sam. 18:1).”</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595-96</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10186301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“Jacob’s refusal is stated: </a:t>
            </a:r>
            <a:r>
              <a:rPr lang="en-US" i="1" dirty="0">
                <a:effectLst>
                  <a:outerShdw blurRad="38100" dist="38100" dir="2700000" algn="tl">
                    <a:srgbClr val="000000">
                      <a:alpha val="43137"/>
                    </a:srgbClr>
                  </a:outerShdw>
                </a:effectLst>
              </a:rPr>
              <a:t>He refused to be comforted; and he said, For I will go down to </a:t>
            </a:r>
            <a:r>
              <a:rPr lang="en-US" i="1" dirty="0" err="1">
                <a:effectLst>
                  <a:outerShdw blurRad="38100" dist="38100" dir="2700000" algn="tl">
                    <a:srgbClr val="000000">
                      <a:alpha val="43137"/>
                    </a:srgbClr>
                  </a:outerShdw>
                </a:effectLst>
              </a:rPr>
              <a:t>Sheol</a:t>
            </a:r>
            <a:r>
              <a:rPr lang="en-US" i="1" dirty="0">
                <a:effectLst>
                  <a:outerShdw blurRad="38100" dist="38100" dir="2700000" algn="tl">
                    <a:srgbClr val="000000">
                      <a:alpha val="43137"/>
                    </a:srgbClr>
                  </a:outerShdw>
                </a:effectLst>
              </a:rPr>
              <a:t> to my son in mourning. And his father wept for him</a:t>
            </a: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is the center of the earth, and before the death of the Messiah, all souls descended there upon death; but the faithful and unfaithful entered into different compartments in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7309235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danger to Jacob was: </a:t>
            </a:r>
            <a:r>
              <a:rPr lang="en-US" i="1" dirty="0">
                <a:effectLst>
                  <a:outerShdw blurRad="38100" dist="38100" dir="2700000" algn="tl">
                    <a:srgbClr val="000000">
                      <a:alpha val="43137"/>
                    </a:srgbClr>
                  </a:outerShdw>
                </a:effectLst>
              </a:rPr>
              <a:t>If harm befall him by the way in which ye go, then will ye bring down my gray hairs with sorrow to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Jacob in this passage clearly anticipated going to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at death, and the direction of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was clearly downward not upward.”</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581</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8175498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100" kern="0" dirty="0">
                <a:solidFill>
                  <a:srgbClr val="FFFFFF"/>
                </a:solidFill>
                <a:effectLst>
                  <a:outerShdw blurRad="38100" dist="38100" dir="2700000" algn="tl">
                    <a:srgbClr val="000000">
                      <a:alpha val="43137"/>
                    </a:srgbClr>
                  </a:outerShdw>
                </a:effectLst>
              </a:rPr>
              <a:t>“</a:t>
            </a:r>
            <a:r>
              <a:rPr lang="en-US" sz="3100" baseline="30000" dirty="0">
                <a:effectLst>
                  <a:outerShdw blurRad="38100" dist="38100" dir="2700000" algn="tl">
                    <a:srgbClr val="000000">
                      <a:alpha val="43137"/>
                    </a:srgbClr>
                  </a:outerShdw>
                </a:effectLst>
              </a:rPr>
              <a:t>24 </a:t>
            </a:r>
            <a:r>
              <a:rPr lang="en-US" sz="31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100" kern="0" baseline="30000" dirty="0">
                <a:solidFill>
                  <a:srgbClr val="FFFFFF"/>
                </a:solidFill>
                <a:effectLst>
                  <a:outerShdw blurRad="38100" dist="38100" dir="2700000" algn="tl">
                    <a:srgbClr val="000000">
                      <a:alpha val="43137"/>
                    </a:srgbClr>
                  </a:outerShdw>
                </a:effectLst>
              </a:rPr>
              <a:t>25</a:t>
            </a:r>
            <a:r>
              <a:rPr lang="en-US" sz="31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100" kern="0" baseline="30000" dirty="0">
                <a:solidFill>
                  <a:srgbClr val="FFFFFF"/>
                </a:solidFill>
                <a:effectLst>
                  <a:outerShdw blurRad="38100" dist="38100" dir="2700000" algn="tl">
                    <a:srgbClr val="000000">
                      <a:alpha val="43137"/>
                    </a:srgbClr>
                  </a:outerShdw>
                </a:effectLst>
              </a:rPr>
              <a:t>26</a:t>
            </a:r>
            <a:r>
              <a:rPr lang="en-US" sz="31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1843579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44:30-34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Offer to Joseph</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Danger to Jacob (30-31)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Judah’s commitment to Jacob (32)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offer to Joseph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reason (34)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7479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44:30-34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Offer to Joseph</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Danger to Jacob (30-31)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commitment to Jacob (32)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Judah’s offer to Joseph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reason (34)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83973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4495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“Now the deceiver is deceived, although the motivations differ from good to bad. This is divine retribution in four ways. First, Isaac’s blindness equals the darkness of Jacob’s wedding night, and neither could see well as a result. Second, this Jacob is deceived by being presented the older for the younger, the reversal of Isaac’s presentation of Jacob for Esau. Third, Isaac thought Jacob was Esau and Jacob thought Leah was Rachel. Fourth, Jacob pretended to be his older brother, while Leah pretended to be her younger sister.”</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445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9019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7E378-3EDA-AFCD-802C-8CE8D9D0D56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63EC831C-27A6-ACA6-A9F7-0EA817F9F69E}"/>
              </a:ext>
            </a:extLst>
          </p:cNvPr>
          <p:cNvSpPr>
            <a:spLocks noGrp="1"/>
          </p:cNvSpPr>
          <p:nvPr>
            <p:ph idx="1"/>
          </p:nvPr>
        </p:nvSpPr>
        <p:spPr>
          <a:xfrm>
            <a:off x="609600" y="0"/>
            <a:ext cx="10972800" cy="4343400"/>
          </a:xfrm>
        </p:spPr>
        <p:txBody>
          <a:bodyPr/>
          <a:lstStyle/>
          <a:p>
            <a:pPr marL="0" indent="0" algn="ctr">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Galatians 6:7-9</a:t>
            </a:r>
          </a:p>
          <a:p>
            <a:pPr marL="0" indent="0" algn="ctr" eaLnBrk="1" hangingPunct="1">
              <a:spcBef>
                <a:spcPts val="0"/>
              </a:spcBef>
              <a:spcAft>
                <a:spcPts val="900"/>
              </a:spcAft>
              <a:buNone/>
            </a:pPr>
            <a:r>
              <a:rPr lang="en-US" b="1" dirty="0">
                <a:solidFill>
                  <a:srgbClr val="FFFFCC"/>
                </a:solidFill>
              </a:rPr>
              <a:t>Sowing and Reaping</a:t>
            </a:r>
            <a:endParaRPr lang="en-US" b="1" dirty="0">
              <a:solidFill>
                <a:srgbClr val="FFFFCC"/>
              </a:solidFill>
              <a:latin typeface="Calibri" panose="020F0502020204030204" pitchFamily="34" charset="0"/>
            </a:endParaRPr>
          </a:p>
          <a:p>
            <a:pPr marL="0" indent="0" algn="just" eaLnBrk="1" hangingPunct="1">
              <a:spcBef>
                <a:spcPts val="0"/>
              </a:spcBef>
              <a:buNone/>
              <a:defRPr/>
            </a:pPr>
            <a:r>
              <a:rPr lang="en-US" sz="3600" dirty="0">
                <a:latin typeface="Calibri" pitchFamily="34" charset="0"/>
                <a:cs typeface="Calibri" pitchFamily="34" charset="0"/>
              </a:rPr>
              <a:t>“Do not be deceived, God is not mocked; for whatever a man sows, this he will also reap. For the one who sows to his own flesh will from the flesh reap corruption, but the one who sows to the Spirit will from the Spirit reap eternal life. Let us not lose heart in doing good, for in due time we will reap if we do not grow weary.”</a:t>
            </a:r>
          </a:p>
          <a:p>
            <a:pPr marL="0" indent="0" algn="ctr" eaLnBrk="1" hangingPunct="1">
              <a:spcBef>
                <a:spcPts val="0"/>
              </a:spcBef>
              <a:spcAft>
                <a:spcPts val="900"/>
              </a:spcAft>
              <a:buNone/>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1675586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77947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0E3C37A-2740-4C10-B07F-1E6492723F85}"/>
              </a:ext>
            </a:extLst>
          </p:cNvPr>
          <p:cNvSpPr>
            <a:spLocks noGrp="1" noChangeArrowheads="1"/>
          </p:cNvSpPr>
          <p:nvPr>
            <p:ph type="title"/>
          </p:nvPr>
        </p:nvSpPr>
        <p:spPr>
          <a:xfrm>
            <a:off x="1524000" y="241698"/>
            <a:ext cx="9144000" cy="1097280"/>
          </a:xfrm>
        </p:spPr>
        <p:txBody>
          <a:bodyPr/>
          <a:lstStyle/>
          <a:p>
            <a:pPr algn="ctr" eaLnBrk="1" hangingPunct="1">
              <a:defRPr/>
            </a:pPr>
            <a:r>
              <a:rPr lang="en-US" sz="4000" dirty="0">
                <a:effectLst>
                  <a:outerShdw blurRad="38100" dist="38100" dir="2700000" algn="tl">
                    <a:srgbClr val="000000">
                      <a:alpha val="43137"/>
                    </a:srgbClr>
                  </a:outerShdw>
                </a:effectLst>
              </a:rPr>
              <a:t>Messiah must be from the tribe of Judah</a:t>
            </a:r>
          </a:p>
        </p:txBody>
      </p:sp>
      <p:sp>
        <p:nvSpPr>
          <p:cNvPr id="59395" name="Rectangle 3">
            <a:extLst>
              <a:ext uri="{FF2B5EF4-FFF2-40B4-BE49-F238E27FC236}">
                <a16:creationId xmlns:a16="http://schemas.microsoft.com/office/drawing/2014/main" id="{1F64AE84-06C1-4A5B-9FC4-CD842750385D}"/>
              </a:ext>
            </a:extLst>
          </p:cNvPr>
          <p:cNvSpPr>
            <a:spLocks noGrp="1" noChangeArrowheads="1"/>
          </p:cNvSpPr>
          <p:nvPr>
            <p:ph type="body" idx="1"/>
          </p:nvPr>
        </p:nvSpPr>
        <p:spPr>
          <a:xfrm>
            <a:off x="1524000" y="2743200"/>
            <a:ext cx="3733800" cy="1529952"/>
          </a:xfrm>
        </p:spPr>
        <p:txBody>
          <a:bodyPr/>
          <a:lstStyle/>
          <a:p>
            <a:pPr marL="457200" indent="-457200" eaLnBrk="1" hangingPunct="1">
              <a:spcBef>
                <a:spcPts val="0"/>
              </a:spcBef>
              <a:spcAft>
                <a:spcPts val="2400"/>
              </a:spcAft>
              <a:defRPr/>
            </a:pPr>
            <a:r>
              <a:rPr lang="en-US" sz="3600" dirty="0">
                <a:effectLst>
                  <a:outerShdw blurRad="38100" dist="38100" dir="2700000" algn="tl">
                    <a:srgbClr val="000000">
                      <a:alpha val="43137"/>
                    </a:srgbClr>
                  </a:outerShdw>
                </a:effectLst>
              </a:rPr>
              <a:t>Genesis 49:10</a:t>
            </a:r>
          </a:p>
          <a:p>
            <a:pPr marL="457200" indent="-457200" eaLnBrk="1" hangingPunct="1">
              <a:spcBef>
                <a:spcPts val="0"/>
              </a:spcBef>
              <a:spcAft>
                <a:spcPts val="2400"/>
              </a:spcAft>
              <a:defRPr/>
            </a:pPr>
            <a:r>
              <a:rPr lang="en-US" sz="3600" dirty="0">
                <a:effectLst>
                  <a:outerShdw blurRad="38100" dist="38100" dir="2700000" algn="tl">
                    <a:srgbClr val="000000">
                      <a:alpha val="43137"/>
                    </a:srgbClr>
                  </a:outerShdw>
                </a:effectLst>
              </a:rPr>
              <a:t>Revelation 5:5</a:t>
            </a:r>
          </a:p>
        </p:txBody>
      </p:sp>
      <p:pic>
        <p:nvPicPr>
          <p:cNvPr id="25604" name="Picture 5" descr="C:\Program Files\Common Files\Microsoft Shared\Clipart\cagcat50\AN01124_.wmf">
            <a:extLst>
              <a:ext uri="{FF2B5EF4-FFF2-40B4-BE49-F238E27FC236}">
                <a16:creationId xmlns:a16="http://schemas.microsoft.com/office/drawing/2014/main" id="{199A1E3A-20F7-4D8D-A1C1-DCF3E49AA3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53150" y="1699909"/>
            <a:ext cx="3981450" cy="484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77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fontAlgn="auto">
              <a:spcBef>
                <a:spcPts val="0"/>
              </a:spcBef>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036" y="2514600"/>
            <a:ext cx="3051928" cy="2286000"/>
          </a:xfrm>
          <a:prstGeom prst="rect">
            <a:avLst/>
          </a:prstGeom>
          <a:ln>
            <a:solidFill>
              <a:schemeClr val="tx1"/>
            </a:solidFill>
          </a:ln>
        </p:spPr>
      </p:pic>
    </p:spTree>
    <p:extLst>
      <p:ext uri="{BB962C8B-B14F-4D97-AF65-F5344CB8AC3E}">
        <p14:creationId xmlns:p14="http://schemas.microsoft.com/office/powerpoint/2010/main" val="366813230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9AA0-2DE3-45E0-BD01-AAE1F827A6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00685"/>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5:5</a:t>
            </a:r>
          </a:p>
          <a:p>
            <a:pPr algn="just"/>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of the elders said to me, “Stop weeping; behold, the Lion that is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tribe of Judah</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Root of David, has overcome so as to open the book and its seven seals.”</a:t>
            </a:r>
          </a:p>
        </p:txBody>
      </p:sp>
      <p:pic>
        <p:nvPicPr>
          <p:cNvPr id="5" name="Picture 4">
            <a:extLst>
              <a:ext uri="{FF2B5EF4-FFF2-40B4-BE49-F238E27FC236}">
                <a16:creationId xmlns:a16="http://schemas.microsoft.com/office/drawing/2014/main" id="{E83606D1-9CA0-4E6A-EA9F-519ABF49FC76}"/>
              </a:ext>
            </a:extLst>
          </p:cNvPr>
          <p:cNvPicPr>
            <a:picLocks noChangeAspect="1"/>
          </p:cNvPicPr>
          <p:nvPr/>
        </p:nvPicPr>
        <p:blipFill>
          <a:blip r:embed="rId3"/>
          <a:stretch>
            <a:fillRect/>
          </a:stretch>
        </p:blipFill>
        <p:spPr>
          <a:xfrm>
            <a:off x="4585855" y="2590800"/>
            <a:ext cx="302029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3836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19240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96557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133600"/>
          </a:xfrm>
        </p:spPr>
        <p:txBody>
          <a:bodyPr/>
          <a:lstStyle/>
          <a:p>
            <a:pPr marL="0" indent="0" algn="just">
              <a:spcBef>
                <a:spcPts val="0"/>
              </a:spcBef>
              <a:buNone/>
              <a:defRPr/>
            </a:pPr>
            <a:r>
              <a:rPr lang="en-US" sz="3400" i="1" dirty="0">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44:33</a:t>
            </a:r>
            <a:r>
              <a:rPr lang="en-US" sz="3400" dirty="0">
                <a:effectLst>
                  <a:outerShdw blurRad="38100" dist="38100" dir="2700000" algn="tl">
                    <a:srgbClr val="000000">
                      <a:alpha val="43137"/>
                    </a:srgbClr>
                  </a:outerShdw>
                </a:effectLst>
              </a:rPr>
              <a:t> Judah’s eloquent plea is climaxed by his offer to take Benjamin’s punishment on himself—a beautiful illustration of what Judah’s illustrious descendant, Jesus, actually did at Calvary.</a:t>
            </a:r>
            <a:r>
              <a:rPr lang="en-US" sz="3400" i="1"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 57</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61695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6C40AF2-1328-9516-D273-E62676357DAF}"/>
              </a:ext>
            </a:extLst>
          </p:cNvPr>
          <p:cNvSpPr txBox="1"/>
          <p:nvPr/>
        </p:nvSpPr>
        <p:spPr>
          <a:xfrm>
            <a:off x="609600" y="0"/>
            <a:ext cx="10972800" cy="5114221"/>
          </a:xfrm>
          <a:prstGeom prst="rect">
            <a:avLst/>
          </a:prstGeom>
          <a:noFill/>
        </p:spPr>
        <p:txBody>
          <a:bodyPr wrap="square">
            <a:spAutoFit/>
          </a:bodyPr>
          <a:lstStyle/>
          <a:p>
            <a:pPr marL="0" marR="0" algn="ctr">
              <a:lnSpc>
                <a:spcPct val="115000"/>
              </a:lnSpc>
              <a:spcBef>
                <a:spcPts val="0"/>
              </a:spcBef>
              <a:spcAft>
                <a:spcPts val="10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6:9–11</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Or do you not know that the unrighteous will not inherit the kingdom of God? Do not be deceived; neither fornicators, nor idolaters, nor adulterers, nor effeminate, nor homosexuals,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nor thieves, nor </a:t>
            </a:r>
            <a:r>
              <a:rPr lang="en-US" sz="3400" i="1" dirty="0">
                <a:effectLst>
                  <a:outerShdw blurRad="38100" dist="38100" dir="2700000" algn="tl">
                    <a:srgbClr val="000000">
                      <a:alpha val="43137"/>
                    </a:srgbClr>
                  </a:outerShdw>
                </a:effectLst>
                <a:latin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rPr>
              <a:t> covetous, nor drunkards, nor revilers, nor swindlers, will inherit the kingdom of God.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Such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were</a:t>
            </a:r>
            <a:r>
              <a:rPr lang="en-US" sz="3400" dirty="0">
                <a:effectLst>
                  <a:outerShdw blurRad="38100" dist="38100" dir="2700000" algn="tl">
                    <a:srgbClr val="000000">
                      <a:alpha val="43137"/>
                    </a:srgbClr>
                  </a:outerShdw>
                </a:effectLst>
                <a:latin typeface="Calibri" panose="020F0502020204030204" pitchFamily="34" charset="0"/>
              </a:rPr>
              <a:t> some of you; but you were washed, but you were sanctified, but you were justified in the name of the Lord Jesus Christ and in the Spirit of our God. </a:t>
            </a:r>
          </a:p>
        </p:txBody>
      </p:sp>
    </p:spTree>
    <p:extLst>
      <p:ext uri="{BB962C8B-B14F-4D97-AF65-F5344CB8AC3E}">
        <p14:creationId xmlns:p14="http://schemas.microsoft.com/office/powerpoint/2010/main" val="3859107349"/>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44:30-34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Offer to Joseph</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Danger to Jacob (30-31)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commitment to Jacob (32)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offer to Joseph (33)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Judah’s reason (34)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98069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13455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rPr>
              <a:t>Steward’s obedience (2c</a:t>
            </a:r>
            <a:r>
              <a:rPr lang="en-US" sz="2800" dirty="0">
                <a:effectLst>
                  <a:outerShdw blurRad="38100" dist="38100" dir="2700000" algn="tl">
                    <a:srgbClr val="000000">
                      <a:alpha val="43137"/>
                    </a:srgbClr>
                  </a:outerShdw>
                </a:effectLst>
              </a:rPr>
              <a:t>)</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1846326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5714999"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2884397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43394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request to speak (18)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re-tells story (19-29)</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to Joseph (30-34)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44:18-34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Intercession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69484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3987673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8937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20384758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215506592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3693344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44:4-5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Further Instructions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(4b-5)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1817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44:4-5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Further Instructions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(4b-5)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9775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44:4-5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Further Instructions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(4a)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Instructions (4b-5)</a:t>
            </a:r>
          </a:p>
          <a:p>
            <a:pPr marL="457200" lvl="3" indent="-457200" eaLnBrk="1" hangingPunct="1">
              <a:spcBef>
                <a:spcPts val="0"/>
              </a:spcBef>
              <a:spcAft>
                <a:spcPts val="3000"/>
              </a:spcAft>
              <a:buClr>
                <a:srgbClr val="00FF00"/>
              </a:buClr>
              <a:buFont typeface="+mj-lt"/>
              <a:buAutoNum type="arabicPeriod"/>
              <a:defRPr/>
            </a:pPr>
            <a:endParaRPr lang="en-US" b="1" u="sng" dirty="0">
              <a:solidFill>
                <a:srgbClr val="FFFFCC"/>
              </a:solidFill>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37790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133600"/>
          </a:xfrm>
        </p:spPr>
        <p:txBody>
          <a:bodyPr/>
          <a:lstStyle/>
          <a:p>
            <a:pPr marL="0" indent="0" algn="just">
              <a:spcBef>
                <a:spcPts val="0"/>
              </a:spcBef>
              <a:buNone/>
              <a:defRPr/>
            </a:pPr>
            <a:r>
              <a:rPr lang="en-US" sz="3400" i="1" dirty="0">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44:5</a:t>
            </a:r>
            <a:r>
              <a:rPr lang="en-US" sz="3400" dirty="0">
                <a:effectLst>
                  <a:outerShdw blurRad="38100" dist="38100" dir="2700000" algn="tl">
                    <a:srgbClr val="000000">
                      <a:alpha val="43137"/>
                    </a:srgbClr>
                  </a:outerShdw>
                </a:effectLst>
              </a:rPr>
              <a:t> It is unlikely that Joseph used divination; rather, this statement (made in order to attach special significance to the cup) was part of the situation Joseph contrived in order to test his brothers. Would they seize on this opportunity to get rid of Benjamin, or had their hearts indeed been changed so that they would stand with him?</a:t>
            </a:r>
            <a:r>
              <a:rPr lang="en-US" sz="3400" i="1"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 57</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54334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Bible Verses Against Necromancy</a:t>
            </a:r>
          </a:p>
        </p:txBody>
      </p:sp>
      <p:sp>
        <p:nvSpPr>
          <p:cNvPr id="12291" name="Rectangle 3"/>
          <p:cNvSpPr>
            <a:spLocks noGrp="1" noChangeArrowheads="1"/>
          </p:cNvSpPr>
          <p:nvPr>
            <p:ph type="body" idx="1"/>
          </p:nvPr>
        </p:nvSpPr>
        <p:spPr>
          <a:xfrm>
            <a:off x="2048933" y="1600200"/>
            <a:ext cx="4648200" cy="4343400"/>
          </a:xfrm>
        </p:spPr>
        <p:txBody>
          <a:bodyPr/>
          <a:lstStyle/>
          <a:p>
            <a:pPr marL="514350" indent="-514350" eaLnBrk="1" hangingPunct="1">
              <a:spcBef>
                <a:spcPts val="0"/>
              </a:spcBef>
              <a:spcAft>
                <a:spcPts val="1400"/>
              </a:spcAft>
              <a:buSzPct val="100000"/>
              <a:buFont typeface="+mj-lt"/>
              <a:buAutoNum type="arabicPeriod"/>
              <a:defRPr/>
            </a:pPr>
            <a:r>
              <a:rPr lang="en-US" dirty="0">
                <a:effectLst>
                  <a:outerShdw blurRad="38100" dist="38100" dir="2700000" algn="tl">
                    <a:srgbClr val="000000">
                      <a:alpha val="43137"/>
                    </a:srgbClr>
                  </a:outerShdw>
                </a:effectLst>
              </a:rPr>
              <a:t>Lev. 19:31</a:t>
            </a:r>
            <a:endParaRPr lang="en-US" dirty="0">
              <a:effectLst>
                <a:outerShdw blurRad="38100" dist="38100" dir="2700000" algn="tl">
                  <a:srgbClr val="000000">
                    <a:alpha val="43137"/>
                  </a:srgbClr>
                </a:outerShdw>
              </a:effectLst>
              <a:cs typeface="Calibri" panose="020F0502020204030204" pitchFamily="34" charset="0"/>
            </a:endParaRPr>
          </a:p>
          <a:p>
            <a:pPr marL="514350" indent="-514350" eaLnBrk="1" hangingPunct="1">
              <a:spcBef>
                <a:spcPts val="0"/>
              </a:spcBef>
              <a:spcAft>
                <a:spcPts val="1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Deut. 18:9-14</a:t>
            </a:r>
          </a:p>
          <a:p>
            <a:pPr marL="514350" indent="-514350" eaLnBrk="1" hangingPunct="1">
              <a:spcBef>
                <a:spcPts val="0"/>
              </a:spcBef>
              <a:spcAft>
                <a:spcPts val="1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1 Sam. 28:7-8</a:t>
            </a:r>
          </a:p>
          <a:p>
            <a:pPr marL="514350" indent="-514350" eaLnBrk="1" hangingPunct="1">
              <a:spcBef>
                <a:spcPts val="0"/>
              </a:spcBef>
              <a:spcAft>
                <a:spcPts val="1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2 Kgs. 21:6</a:t>
            </a:r>
          </a:p>
          <a:p>
            <a:pPr marL="514350" indent="-514350" eaLnBrk="1" hangingPunct="1">
              <a:spcBef>
                <a:spcPts val="0"/>
              </a:spcBef>
              <a:spcAft>
                <a:spcPts val="1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1 Chron. 10:13</a:t>
            </a:r>
          </a:p>
          <a:p>
            <a:pPr marL="514350" indent="-514350" eaLnBrk="1" hangingPunct="1">
              <a:spcBef>
                <a:spcPts val="0"/>
              </a:spcBef>
              <a:spcAft>
                <a:spcPts val="1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Isa. 8:19-20</a:t>
            </a: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4066" y="1752600"/>
            <a:ext cx="3200400" cy="3692878"/>
          </a:xfrm>
          <a:prstGeom prst="rect">
            <a:avLst/>
          </a:prstGeom>
          <a:ln w="28575">
            <a:solidFill>
              <a:srgbClr val="FF0000"/>
            </a:solidFill>
          </a:ln>
        </p:spPr>
      </p:pic>
    </p:spTree>
    <p:extLst>
      <p:ext uri="{BB962C8B-B14F-4D97-AF65-F5344CB8AC3E}">
        <p14:creationId xmlns:p14="http://schemas.microsoft.com/office/powerpoint/2010/main" val="326990605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“Then the steward was to focus on the cup: </a:t>
            </a:r>
            <a:r>
              <a:rPr lang="en-US" i="1" dirty="0">
                <a:effectLst>
                  <a:outerShdw blurRad="38100" dist="38100" dir="2700000" algn="tl">
                    <a:srgbClr val="000000">
                      <a:alpha val="43137"/>
                    </a:srgbClr>
                  </a:outerShdw>
                </a:effectLst>
                <a:cs typeface="Calibri" panose="020F0502020204030204" pitchFamily="34" charset="0"/>
              </a:rPr>
              <a:t>Is not this that in which my lord drinks, and whereby he indeed divines?</a:t>
            </a:r>
            <a:r>
              <a:rPr lang="en-US" dirty="0">
                <a:effectLst>
                  <a:outerShdw blurRad="38100" dist="38100" dir="2700000" algn="tl">
                    <a:srgbClr val="000000">
                      <a:alpha val="43137"/>
                    </a:srgbClr>
                  </a:outerShdw>
                </a:effectLst>
                <a:cs typeface="Calibri" panose="020F0502020204030204" pitchFamily="34" charset="0"/>
              </a:rPr>
              <a:t> The Hebrew has a play on words, literally meaning ‘Divining he divines.’ The root of the word ‘to divine’ is the same root as the word for ‘serpent’ because occultism is connected with Satan. Earlier, this object was simply referred to as ‘the silver cup,’ and that was really all that it was and not truly a divining cup. Egyptian magicians did use divining cups, and the procedure for divining went something like this</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591</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14085258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“Clean water was poured into such a cup or a bowl, particles of gold or silver or precious stones were dropped into the clean water, and then some oil was added. Then, depending on exactly how light broke out between the oil and the particles, a prediction would be made. This practice is known by a variety of names: </a:t>
            </a:r>
            <a:r>
              <a:rPr lang="en-US" dirty="0" err="1">
                <a:effectLst>
                  <a:outerShdw blurRad="38100" dist="38100" dir="2700000" algn="tl">
                    <a:srgbClr val="000000">
                      <a:alpha val="43137"/>
                    </a:srgbClr>
                  </a:outerShdw>
                </a:effectLst>
                <a:cs typeface="Calibri" panose="020F0502020204030204" pitchFamily="34" charset="0"/>
              </a:rPr>
              <a:t>oleomancy</a:t>
            </a:r>
            <a:r>
              <a:rPr lang="en-US" dirty="0">
                <a:effectLst>
                  <a:outerShdw blurRad="38100" dist="38100" dir="2700000" algn="tl">
                    <a:srgbClr val="000000">
                      <a:alpha val="43137"/>
                    </a:srgbClr>
                  </a:outerShdw>
                </a:effectLst>
                <a:cs typeface="Calibri" panose="020F0502020204030204" pitchFamily="34" charset="0"/>
              </a:rPr>
              <a:t>, meaning pouring oil into water; hydromancy, or pouring water into oil; or </a:t>
            </a:r>
            <a:r>
              <a:rPr lang="en-US" dirty="0" err="1">
                <a:effectLst>
                  <a:outerShdw blurRad="38100" dist="38100" dir="2700000" algn="tl">
                    <a:srgbClr val="000000">
                      <a:alpha val="43137"/>
                    </a:srgbClr>
                  </a:outerShdw>
                </a:effectLst>
                <a:cs typeface="Calibri" panose="020F0502020204030204" pitchFamily="34" charset="0"/>
              </a:rPr>
              <a:t>lecanumancy</a:t>
            </a:r>
            <a:r>
              <a:rPr lang="en-US" dirty="0">
                <a:effectLst>
                  <a:outerShdw blurRad="38100" dist="38100" dir="2700000" algn="tl">
                    <a:srgbClr val="000000">
                      <a:alpha val="43137"/>
                    </a:srgbClr>
                  </a:outerShdw>
                </a:effectLst>
                <a:cs typeface="Calibri" panose="020F0502020204030204" pitchFamily="34" charset="0"/>
              </a:rPr>
              <a:t>, observing the actions of liquids inside a cup. Nevertheless, Joseph did not practice such divines nor was it the source of his ability to interpret dreams</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591</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4668597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D721D6-7A8F-4A0F-BF3D-5B32BB7FC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4495800"/>
          </a:xfrm>
        </p:spPr>
        <p:txBody>
          <a:bodyPr/>
          <a:lstStyle/>
          <a:p>
            <a:pPr marL="0" indent="0" algn="ctr" eaLnBrk="1" fontAlgn="auto" hangingPunct="1">
              <a:spcBef>
                <a:spcPts val="0"/>
              </a:spcBef>
              <a:spcAft>
                <a:spcPts val="1200"/>
              </a:spcAft>
              <a:buNone/>
              <a:defRPr/>
            </a:pPr>
            <a:r>
              <a:rPr lang="en-US" altLang="en-US" sz="4000" kern="1200" dirty="0">
                <a:solidFill>
                  <a:schemeClr val="tx2"/>
                </a:solidFill>
                <a:ea typeface="+mj-ea"/>
                <a:cs typeface="+mj-cs"/>
              </a:rPr>
              <a:t>Revelation 17:9-10</a:t>
            </a:r>
            <a:endParaRPr lang="en-US" sz="4000" kern="1200" dirty="0">
              <a:solidFill>
                <a:schemeClr val="tx2"/>
              </a:solidFill>
              <a:ea typeface="+mj-ea"/>
              <a:cs typeface="+mj-cs"/>
            </a:endParaRPr>
          </a:p>
          <a:p>
            <a:pPr marL="0" indent="0" algn="just">
              <a:spcBef>
                <a:spcPts val="0"/>
              </a:spcBef>
              <a:buNone/>
              <a:defRPr/>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9 </a:t>
            </a:r>
            <a:r>
              <a:rPr lang="en-US" sz="3400" dirty="0">
                <a:effectLst>
                  <a:outerShdw blurRad="38100" dist="38100" dir="2700000" algn="tl">
                    <a:srgbClr val="000000">
                      <a:alpha val="43137"/>
                    </a:srgbClr>
                  </a:outerShdw>
                </a:effectLst>
              </a:rPr>
              <a:t>Here is the mind which has wisdom. The seven heads are </a:t>
            </a:r>
            <a:r>
              <a:rPr lang="en-US" sz="3400" b="1" u="sng" dirty="0">
                <a:solidFill>
                  <a:srgbClr val="FFFFCC"/>
                </a:solidFill>
                <a:effectLst>
                  <a:outerShdw blurRad="38100" dist="38100" dir="2700000" algn="tl">
                    <a:srgbClr val="000000">
                      <a:alpha val="43137"/>
                    </a:srgbClr>
                  </a:outerShdw>
                </a:effectLst>
              </a:rPr>
              <a:t>seven mountains [</a:t>
            </a:r>
            <a:r>
              <a:rPr lang="en-US" sz="3400" b="1" i="1" u="sng" dirty="0" err="1">
                <a:solidFill>
                  <a:srgbClr val="FFFFCC"/>
                </a:solidFill>
                <a:effectLst>
                  <a:outerShdw blurRad="38100" dist="38100" dir="2700000" algn="tl">
                    <a:srgbClr val="000000">
                      <a:alpha val="43137"/>
                    </a:srgbClr>
                  </a:outerShdw>
                </a:effectLst>
              </a:rPr>
              <a:t>oros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on which the woman sits, </a:t>
            </a:r>
            <a:r>
              <a:rPr lang="en-US" sz="3400" baseline="30000" dirty="0">
                <a:effectLst>
                  <a:outerShdw blurRad="38100" dist="38100" dir="2700000" algn="tl">
                    <a:srgbClr val="000000">
                      <a:alpha val="43137"/>
                    </a:srgbClr>
                  </a:outerShdw>
                </a:effectLst>
              </a:rPr>
              <a:t>10 </a:t>
            </a:r>
            <a:r>
              <a:rPr lang="en-US" sz="3400" dirty="0">
                <a:effectLst>
                  <a:outerShdw blurRad="38100" dist="38100" dir="2700000" algn="tl">
                    <a:srgbClr val="000000">
                      <a:alpha val="43137"/>
                    </a:srgbClr>
                  </a:outerShdw>
                </a:effectLst>
              </a:rPr>
              <a:t>and </a:t>
            </a:r>
            <a:r>
              <a:rPr lang="en-US" sz="3400" b="1" u="sng" dirty="0">
                <a:solidFill>
                  <a:srgbClr val="FFFFCC"/>
                </a:solidFill>
                <a:effectLst>
                  <a:outerShdw blurRad="38100" dist="38100" dir="2700000" algn="tl">
                    <a:srgbClr val="000000">
                      <a:alpha val="43137"/>
                    </a:srgbClr>
                  </a:outerShdw>
                </a:effectLst>
              </a:rPr>
              <a:t>they are seven kings</a:t>
            </a:r>
            <a:r>
              <a:rPr lang="en-US" sz="3400" dirty="0">
                <a:effectLst>
                  <a:outerShdw blurRad="38100" dist="38100" dir="2700000" algn="tl">
                    <a:srgbClr val="000000">
                      <a:alpha val="43137"/>
                    </a:srgbClr>
                  </a:outerShdw>
                </a:effectLst>
              </a:rPr>
              <a:t>; five have fallen, one is, the other has not yet come; and when he comes, he must remain a little while.”</a:t>
            </a:r>
          </a:p>
        </p:txBody>
      </p:sp>
      <p:pic>
        <p:nvPicPr>
          <p:cNvPr id="2" name="Picture 1">
            <a:extLst>
              <a:ext uri="{FF2B5EF4-FFF2-40B4-BE49-F238E27FC236}">
                <a16:creationId xmlns:a16="http://schemas.microsoft.com/office/drawing/2014/main" id="{D81E30EF-3A38-8C65-518D-BB4AC967D364}"/>
              </a:ext>
            </a:extLst>
          </p:cNvPr>
          <p:cNvPicPr>
            <a:picLocks noChangeAspect="1"/>
          </p:cNvPicPr>
          <p:nvPr/>
        </p:nvPicPr>
        <p:blipFill>
          <a:blip r:embed="rId3"/>
          <a:srcRect b="20312"/>
          <a:stretch/>
        </p:blipFill>
        <p:spPr>
          <a:xfrm>
            <a:off x="4891143" y="2895600"/>
            <a:ext cx="2409714" cy="19202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79457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defRPr/>
            </a:pPr>
            <a:r>
              <a:rPr lang="en-US" altLang="en-US" sz="3600" dirty="0">
                <a:effectLst>
                  <a:outerShdw blurRad="38100" dist="38100" dir="2700000" algn="tl">
                    <a:srgbClr val="000000">
                      <a:alpha val="43137"/>
                    </a:srgbClr>
                  </a:outerShdw>
                </a:effectLst>
              </a:rPr>
              <a:t>7 Kings or Kingdoms (Dan. 2:37-38)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17:9-10)</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438400" y="1540934"/>
            <a:ext cx="3276600" cy="5088467"/>
          </a:xfrm>
        </p:spPr>
        <p:txBody>
          <a:bodyPr/>
          <a:lstStyle/>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Egypt</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Assyria</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Babylon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Persian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Greece</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II</a:t>
            </a:r>
          </a:p>
        </p:txBody>
      </p:sp>
      <p:pic>
        <p:nvPicPr>
          <p:cNvPr id="5" name="Picture 4">
            <a:extLst>
              <a:ext uri="{FF2B5EF4-FFF2-40B4-BE49-F238E27FC236}">
                <a16:creationId xmlns:a16="http://schemas.microsoft.com/office/drawing/2014/main" id="{BD40067D-E79C-43AA-B54A-DCCAFC44B2D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172200" y="2256366"/>
            <a:ext cx="3349264" cy="3657600"/>
          </a:xfrm>
          <a:prstGeom prst="rect">
            <a:avLst/>
          </a:prstGeom>
        </p:spPr>
      </p:pic>
    </p:spTree>
    <p:extLst>
      <p:ext uri="{BB962C8B-B14F-4D97-AF65-F5344CB8AC3E}">
        <p14:creationId xmlns:p14="http://schemas.microsoft.com/office/powerpoint/2010/main" val="147122425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2342986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609600" y="1371600"/>
            <a:ext cx="95250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second reunion with his brothers (43</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‒45)</a:t>
            </a:r>
            <a:endParaRPr lang="en-US" b="1" u="sng" dirty="0">
              <a:solidFill>
                <a:srgbClr val="FFFFCC"/>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3987144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44:7-9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Denial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Evidence (8)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Offer (9)</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43118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44:7-9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Denial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Evidence (8)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Offer (9)</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44827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44:7-9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Denial (7)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Evidence (8)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Offer (9)</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4760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44:7-9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Denial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Evidence (8)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Offer (9)</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112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6AB6A1-C454-AA3A-8954-3A9E849BC674}"/>
              </a:ext>
            </a:extLst>
          </p:cNvPr>
          <p:cNvPicPr>
            <a:picLocks noChangeAspect="1"/>
          </p:cNvPicPr>
          <p:nvPr/>
        </p:nvPicPr>
        <p:blipFill>
          <a:blip r:embed="rId2"/>
          <a:stretch>
            <a:fillRect/>
          </a:stretch>
        </p:blipFill>
        <p:spPr>
          <a:xfrm>
            <a:off x="2714324" y="137160"/>
            <a:ext cx="676335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442408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b="1" u="sng" dirty="0">
                <a:solidFill>
                  <a:srgbClr val="FFFFCC"/>
                </a:solidFill>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1348819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44:10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Steward’s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Enslavement (10a)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Freedom (10b)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9692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44:10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Steward’s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Enslavement (10a)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Freedom (10b)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8417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44:10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Steward’s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Enslavement (10a)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Freedom (10b)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10079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4229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b="1" u="sng" dirty="0">
                <a:solidFill>
                  <a:srgbClr val="FFFFCC"/>
                </a:solidFill>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3042533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44:11-13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Search</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Opening of sacks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Search (12a)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Discovery (12b)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(13)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42111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44:11-13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Search</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Opening of sacks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Search (12a)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Discovery (12b)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(13)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95299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44:11-13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Search</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Opening of sacks (11)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Search (12a)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Discovery (12b)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(13)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91724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44:11-13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Search</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Opening of sacks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Search (12a)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Discovery (12b)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(13)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91261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44:11-13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Search</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Opening of sacks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Search (12a)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Discovery (12b)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(13)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46230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44:13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Emotion (13a)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Repacking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Return (13c)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3042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44:13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Emotion (13a)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Repacking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Return (13c)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41425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44:13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Emotion (13a)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Repacking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Return (13c)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53521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44:13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Emotion (13a)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Repacking (13b)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Return (13c)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8536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5714999"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2178083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b="1" u="sng" dirty="0">
                <a:solidFill>
                  <a:srgbClr val="FFFFCC"/>
                </a:solidFill>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1938330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44:14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Arrival at Joseph’s House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prominence (14a)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Prophecy fulfilled (14b)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48679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44:14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Arrival at Joseph’s House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Judah’s prominence (14a)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Prophecy fulfilled (14b)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03837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0E3C37A-2740-4C10-B07F-1E6492723F85}"/>
              </a:ext>
            </a:extLst>
          </p:cNvPr>
          <p:cNvSpPr>
            <a:spLocks noGrp="1" noChangeArrowheads="1"/>
          </p:cNvSpPr>
          <p:nvPr>
            <p:ph type="title"/>
          </p:nvPr>
        </p:nvSpPr>
        <p:spPr>
          <a:xfrm>
            <a:off x="1524000" y="241698"/>
            <a:ext cx="9144000" cy="1097280"/>
          </a:xfrm>
        </p:spPr>
        <p:txBody>
          <a:bodyPr/>
          <a:lstStyle/>
          <a:p>
            <a:pPr algn="ctr" eaLnBrk="1" hangingPunct="1">
              <a:defRPr/>
            </a:pPr>
            <a:r>
              <a:rPr lang="en-US" sz="4000" dirty="0">
                <a:effectLst>
                  <a:outerShdw blurRad="38100" dist="38100" dir="2700000" algn="tl">
                    <a:srgbClr val="000000">
                      <a:alpha val="43137"/>
                    </a:srgbClr>
                  </a:outerShdw>
                </a:effectLst>
              </a:rPr>
              <a:t>Messiah must be from the tribe of Judah</a:t>
            </a:r>
          </a:p>
        </p:txBody>
      </p:sp>
      <p:sp>
        <p:nvSpPr>
          <p:cNvPr id="59395" name="Rectangle 3">
            <a:extLst>
              <a:ext uri="{FF2B5EF4-FFF2-40B4-BE49-F238E27FC236}">
                <a16:creationId xmlns:a16="http://schemas.microsoft.com/office/drawing/2014/main" id="{1F64AE84-06C1-4A5B-9FC4-CD842750385D}"/>
              </a:ext>
            </a:extLst>
          </p:cNvPr>
          <p:cNvSpPr>
            <a:spLocks noGrp="1" noChangeArrowheads="1"/>
          </p:cNvSpPr>
          <p:nvPr>
            <p:ph type="body" idx="1"/>
          </p:nvPr>
        </p:nvSpPr>
        <p:spPr>
          <a:xfrm>
            <a:off x="1524000" y="2743200"/>
            <a:ext cx="3733800" cy="1529952"/>
          </a:xfrm>
        </p:spPr>
        <p:txBody>
          <a:bodyPr/>
          <a:lstStyle/>
          <a:p>
            <a:pPr marL="457200" indent="-457200" eaLnBrk="1" hangingPunct="1">
              <a:spcBef>
                <a:spcPts val="0"/>
              </a:spcBef>
              <a:spcAft>
                <a:spcPts val="2400"/>
              </a:spcAft>
              <a:defRPr/>
            </a:pPr>
            <a:r>
              <a:rPr lang="en-US" sz="3600" dirty="0">
                <a:effectLst>
                  <a:outerShdw blurRad="38100" dist="38100" dir="2700000" algn="tl">
                    <a:srgbClr val="000000">
                      <a:alpha val="43137"/>
                    </a:srgbClr>
                  </a:outerShdw>
                </a:effectLst>
              </a:rPr>
              <a:t>Genesis 49:10</a:t>
            </a:r>
          </a:p>
          <a:p>
            <a:pPr marL="457200" indent="-457200" eaLnBrk="1" hangingPunct="1">
              <a:spcBef>
                <a:spcPts val="0"/>
              </a:spcBef>
              <a:spcAft>
                <a:spcPts val="2400"/>
              </a:spcAft>
              <a:defRPr/>
            </a:pPr>
            <a:r>
              <a:rPr lang="en-US" sz="3600" dirty="0">
                <a:effectLst>
                  <a:outerShdw blurRad="38100" dist="38100" dir="2700000" algn="tl">
                    <a:srgbClr val="000000">
                      <a:alpha val="43137"/>
                    </a:srgbClr>
                  </a:outerShdw>
                </a:effectLst>
              </a:rPr>
              <a:t>Revelation 5:5</a:t>
            </a:r>
          </a:p>
        </p:txBody>
      </p:sp>
      <p:pic>
        <p:nvPicPr>
          <p:cNvPr id="25604" name="Picture 5" descr="C:\Program Files\Common Files\Microsoft Shared\Clipart\cagcat50\AN01124_.wmf">
            <a:extLst>
              <a:ext uri="{FF2B5EF4-FFF2-40B4-BE49-F238E27FC236}">
                <a16:creationId xmlns:a16="http://schemas.microsoft.com/office/drawing/2014/main" id="{199A1E3A-20F7-4D8D-A1C1-DCF3E49AA3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53150" y="1699909"/>
            <a:ext cx="3981450" cy="484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205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fontAlgn="auto">
              <a:spcBef>
                <a:spcPts val="0"/>
              </a:spcBef>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036" y="2514600"/>
            <a:ext cx="3051928" cy="2286000"/>
          </a:xfrm>
          <a:prstGeom prst="rect">
            <a:avLst/>
          </a:prstGeom>
          <a:ln>
            <a:solidFill>
              <a:schemeClr val="tx1"/>
            </a:solidFill>
          </a:ln>
        </p:spPr>
      </p:pic>
    </p:spTree>
    <p:extLst>
      <p:ext uri="{BB962C8B-B14F-4D97-AF65-F5344CB8AC3E}">
        <p14:creationId xmlns:p14="http://schemas.microsoft.com/office/powerpoint/2010/main" val="172021674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9AA0-2DE3-45E0-BD01-AAE1F827A6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00685"/>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5:5</a:t>
            </a:r>
          </a:p>
          <a:p>
            <a:pPr algn="just"/>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of the elders said to me, “Stop weeping; behold, the Lion that is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tribe of Judah</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Root of David, has overcome so as to open the book and its seven seals.”</a:t>
            </a:r>
          </a:p>
        </p:txBody>
      </p:sp>
      <p:pic>
        <p:nvPicPr>
          <p:cNvPr id="5" name="Picture 4">
            <a:extLst>
              <a:ext uri="{FF2B5EF4-FFF2-40B4-BE49-F238E27FC236}">
                <a16:creationId xmlns:a16="http://schemas.microsoft.com/office/drawing/2014/main" id="{E83606D1-9CA0-4E6A-EA9F-519ABF49FC76}"/>
              </a:ext>
            </a:extLst>
          </p:cNvPr>
          <p:cNvPicPr>
            <a:picLocks noChangeAspect="1"/>
          </p:cNvPicPr>
          <p:nvPr/>
        </p:nvPicPr>
        <p:blipFill>
          <a:blip r:embed="rId3"/>
          <a:stretch>
            <a:fillRect/>
          </a:stretch>
        </p:blipFill>
        <p:spPr>
          <a:xfrm>
            <a:off x="4585855" y="2590800"/>
            <a:ext cx="302029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822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2447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905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44:14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Arrival at Joseph’s House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prominence (14a)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Prophecy fulfilled (14b)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4073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66418699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494615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5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132623928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4142026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804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91440"/>
          <a:ext cx="10972800" cy="667512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690753193"/>
                    </a:ext>
                  </a:extLst>
                </a:gridCol>
                <a:gridCol w="33528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263768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76200"/>
          <a:ext cx="10972800" cy="6370320"/>
        </p:xfrm>
        <a:graphic>
          <a:graphicData uri="http://schemas.openxmlformats.org/drawingml/2006/table">
            <a:tbl>
              <a:tblPr firstRow="1" bandRow="1">
                <a:tableStyleId>{5C22544A-7EE6-4342-B048-85BDC9FD1C3A}</a:tableStyleId>
              </a:tblPr>
              <a:tblGrid>
                <a:gridCol w="3959352">
                  <a:extLst>
                    <a:ext uri="{9D8B030D-6E8A-4147-A177-3AD203B41FA5}">
                      <a16:colId xmlns:a16="http://schemas.microsoft.com/office/drawing/2014/main" val="690753193"/>
                    </a:ext>
                  </a:extLst>
                </a:gridCol>
                <a:gridCol w="33558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92960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284092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ct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000" kern="0" dirty="0">
                <a:solidFill>
                  <a:srgbClr val="FFFFFF"/>
                </a:solidFill>
                <a:effectLst>
                  <a:outerShdw blurRad="38100" dist="38100" dir="2700000" algn="tl">
                    <a:srgbClr val="000000">
                      <a:alpha val="43137"/>
                    </a:srgbClr>
                  </a:outerShdw>
                </a:effectLst>
              </a:rPr>
              <a:t>“</a:t>
            </a:r>
            <a:r>
              <a:rPr lang="en-US" sz="3000" baseline="30000" dirty="0">
                <a:effectLst>
                  <a:outerShdw blurRad="38100" dist="38100" dir="2700000" algn="tl">
                    <a:srgbClr val="000000">
                      <a:alpha val="43137"/>
                    </a:srgbClr>
                  </a:outerShdw>
                </a:effectLst>
              </a:rPr>
              <a:t>24 </a:t>
            </a:r>
            <a:r>
              <a:rPr lang="en-US" sz="30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000" kern="0" baseline="30000" dirty="0">
                <a:solidFill>
                  <a:srgbClr val="FFFFFF"/>
                </a:solidFill>
                <a:effectLst>
                  <a:outerShdw blurRad="38100" dist="38100" dir="2700000" algn="tl">
                    <a:srgbClr val="000000">
                      <a:alpha val="43137"/>
                    </a:srgbClr>
                  </a:outerShdw>
                </a:effectLst>
              </a:rPr>
              <a:t>25</a:t>
            </a:r>
            <a:r>
              <a:rPr lang="en-US" sz="3000" dirty="0">
                <a:effectLst>
                  <a:outerShdw blurRad="38100" dist="38100" dir="2700000" algn="tl">
                    <a:srgbClr val="000000">
                      <a:alpha val="43137"/>
                    </a:srgbClr>
                  </a:outerShdw>
                </a:effectLst>
              </a:rPr>
              <a:t> </a:t>
            </a:r>
            <a:r>
              <a:rPr lang="en-US" sz="3000" b="1" u="sng" dirty="0">
                <a:solidFill>
                  <a:srgbClr val="FFFFCC"/>
                </a:solidFill>
                <a:effectLst>
                  <a:outerShdw blurRad="38100" dist="38100" dir="2700000" algn="tl">
                    <a:srgbClr val="000000">
                      <a:alpha val="43137"/>
                    </a:srgbClr>
                  </a:outerShdw>
                </a:effectLst>
              </a:rPr>
              <a:t>But Abraham said, ‘Child, remember that during your life you received your good things, and likewise Lazarus bad things; but now he is being comforted here, and you are in agony.</a:t>
            </a:r>
            <a:r>
              <a:rPr lang="en-US" sz="3000" b="1" dirty="0">
                <a:solidFill>
                  <a:srgbClr val="FFFFCC"/>
                </a:solidFill>
                <a:effectLst>
                  <a:outerShdw blurRad="38100" dist="38100" dir="2700000" algn="tl">
                    <a:srgbClr val="000000">
                      <a:alpha val="43137"/>
                    </a:srgbClr>
                  </a:outerShdw>
                </a:effectLst>
              </a:rPr>
              <a:t> </a:t>
            </a:r>
            <a:r>
              <a:rPr lang="en-US" sz="3000" kern="0" baseline="30000" dirty="0">
                <a:solidFill>
                  <a:srgbClr val="FFFFFF"/>
                </a:solidFill>
                <a:effectLst>
                  <a:outerShdw blurRad="38100" dist="38100" dir="2700000" algn="tl">
                    <a:srgbClr val="000000">
                      <a:alpha val="43137"/>
                    </a:srgbClr>
                  </a:outerShdw>
                </a:effectLst>
              </a:rPr>
              <a:t>26</a:t>
            </a:r>
            <a:r>
              <a:rPr lang="en-US" sz="30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329482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127376" y="3657600"/>
            <a:ext cx="1264024"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62312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F4D5A-9B8D-2D6D-D208-523A6CD870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3:9</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will cause those of the synagogue of Satan, who say that they are Jews and are not, but lie—I will make them come and bow down at your feet, and make them know that I have loved you.”</a:t>
            </a:r>
          </a:p>
        </p:txBody>
      </p:sp>
      <p:pic>
        <p:nvPicPr>
          <p:cNvPr id="5" name="Picture 2" descr="Image result for church of philadelphia">
            <a:extLst>
              <a:ext uri="{FF2B5EF4-FFF2-40B4-BE49-F238E27FC236}">
                <a16:creationId xmlns:a16="http://schemas.microsoft.com/office/drawing/2014/main" id="{0F44B1CF-9965-46F6-8FFA-4425A542F6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3429000"/>
            <a:ext cx="2438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464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b="1" u="sng" dirty="0">
                <a:solidFill>
                  <a:srgbClr val="FFFFCC"/>
                </a:solidFill>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561624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44:1-2b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Instructions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Food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Money (1b)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Cup (2a)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Placing of cup (2b)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25763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Accusation (15a)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Question (15b)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92673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Accusation (15a)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Question (15b)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226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Accusation (15a)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Question (15b)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93695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Bible Verses Against Necromancy</a:t>
            </a:r>
          </a:p>
        </p:txBody>
      </p:sp>
      <p:sp>
        <p:nvSpPr>
          <p:cNvPr id="12291" name="Rectangle 3"/>
          <p:cNvSpPr>
            <a:spLocks noGrp="1" noChangeArrowheads="1"/>
          </p:cNvSpPr>
          <p:nvPr>
            <p:ph type="body" idx="1"/>
          </p:nvPr>
        </p:nvSpPr>
        <p:spPr>
          <a:xfrm>
            <a:off x="2048933" y="1421694"/>
            <a:ext cx="4648200" cy="4521906"/>
          </a:xfrm>
        </p:spPr>
        <p:txBody>
          <a:bodyPr/>
          <a:lstStyle/>
          <a:p>
            <a:pPr marL="514350" indent="-514350" eaLnBrk="1" hangingPunct="1">
              <a:spcBef>
                <a:spcPts val="0"/>
              </a:spcBef>
              <a:spcAft>
                <a:spcPts val="1400"/>
              </a:spcAft>
              <a:buSzPct val="100000"/>
              <a:buFont typeface="+mj-lt"/>
              <a:buAutoNum type="arabicPeriod"/>
              <a:defRPr/>
            </a:pPr>
            <a:r>
              <a:rPr lang="en-US" sz="3600" dirty="0">
                <a:effectLst>
                  <a:outerShdw blurRad="38100" dist="38100" dir="2700000" algn="tl">
                    <a:srgbClr val="000000">
                      <a:alpha val="43137"/>
                    </a:srgbClr>
                  </a:outerShdw>
                </a:effectLst>
              </a:rPr>
              <a:t>Lev. 19:31</a:t>
            </a:r>
            <a:endParaRPr lang="en-US" sz="3600" dirty="0">
              <a:effectLst>
                <a:outerShdw blurRad="38100" dist="38100" dir="2700000" algn="tl">
                  <a:srgbClr val="000000">
                    <a:alpha val="43137"/>
                  </a:srgbClr>
                </a:outerShdw>
              </a:effectLst>
              <a:cs typeface="Calibri" panose="020F0502020204030204" pitchFamily="34" charset="0"/>
            </a:endParaRPr>
          </a:p>
          <a:p>
            <a:pPr marL="514350" indent="-514350" eaLnBrk="1" hangingPunct="1">
              <a:spcBef>
                <a:spcPts val="0"/>
              </a:spcBef>
              <a:spcAft>
                <a:spcPts val="14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Deut. 18:9-14</a:t>
            </a:r>
          </a:p>
          <a:p>
            <a:pPr marL="514350" indent="-514350" eaLnBrk="1" hangingPunct="1">
              <a:spcBef>
                <a:spcPts val="0"/>
              </a:spcBef>
              <a:spcAft>
                <a:spcPts val="14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1 Sam. 28:7-8</a:t>
            </a:r>
          </a:p>
          <a:p>
            <a:pPr marL="514350" indent="-514350" eaLnBrk="1" hangingPunct="1">
              <a:spcBef>
                <a:spcPts val="0"/>
              </a:spcBef>
              <a:spcAft>
                <a:spcPts val="14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2 Kgs. 21:6</a:t>
            </a:r>
          </a:p>
          <a:p>
            <a:pPr marL="514350" indent="-514350" eaLnBrk="1" hangingPunct="1">
              <a:spcBef>
                <a:spcPts val="0"/>
              </a:spcBef>
              <a:spcAft>
                <a:spcPts val="14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1 Chron. 10:13</a:t>
            </a:r>
          </a:p>
          <a:p>
            <a:pPr marL="514350" indent="-514350" eaLnBrk="1" hangingPunct="1">
              <a:spcBef>
                <a:spcPts val="0"/>
              </a:spcBef>
              <a:spcAft>
                <a:spcPts val="14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Isa. 8:19-20</a:t>
            </a: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4066" y="1752600"/>
            <a:ext cx="3200400" cy="3692878"/>
          </a:xfrm>
          <a:prstGeom prst="rect">
            <a:avLst/>
          </a:prstGeom>
          <a:ln w="28575">
            <a:solidFill>
              <a:srgbClr val="FF0000"/>
            </a:solidFill>
          </a:ln>
        </p:spPr>
      </p:pic>
    </p:spTree>
    <p:extLst>
      <p:ext uri="{BB962C8B-B14F-4D97-AF65-F5344CB8AC3E}">
        <p14:creationId xmlns:p14="http://schemas.microsoft.com/office/powerpoint/2010/main" val="409789583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b="1" u="sng" dirty="0">
                <a:solidFill>
                  <a:srgbClr val="FFFFCC"/>
                </a:solidFill>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242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No defense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Guilt (16b)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Surrender (16c)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84988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No defense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Guilt (16b)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Surrender (16c)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31182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No defense (16a)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Guilt (16b)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Surrender (16c)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93808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5181599" y="3048000"/>
            <a:ext cx="1110457" cy="4572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42755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Response</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No defense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Guilt (16b)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Surrender (16c)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5936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44:1-2b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Instructions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Food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Money (1b)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Cup (2a)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Placing of cup (2b)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5533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6AB6A1-C454-AA3A-8954-3A9E849BC674}"/>
              </a:ext>
            </a:extLst>
          </p:cNvPr>
          <p:cNvPicPr>
            <a:picLocks noChangeAspect="1"/>
          </p:cNvPicPr>
          <p:nvPr/>
        </p:nvPicPr>
        <p:blipFill>
          <a:blip r:embed="rId2"/>
          <a:stretch>
            <a:fillRect/>
          </a:stretch>
        </p:blipFill>
        <p:spPr>
          <a:xfrm>
            <a:off x="2714324" y="137160"/>
            <a:ext cx="676335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630708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1" y="1371600"/>
            <a:ext cx="6400800" cy="4648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instructions (1-2b)</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(2c)</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Departure (3)</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Joseph’s further instructions (4-5)</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Steward’s obedience (6)</a:t>
            </a:r>
          </a:p>
          <a:p>
            <a:pPr marL="457200" lvl="2" indent="-457200" eaLnBrk="1" hangingPunct="1">
              <a:spcBef>
                <a:spcPts val="0"/>
              </a:spcBef>
              <a:spcAft>
                <a:spcPts val="3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rPr>
              <a:t>Brothers’ response (7-9)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44:1-17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Arrest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76200"/>
            <a:ext cx="1074928" cy="914400"/>
          </a:xfrm>
          <a:prstGeom prst="rect">
            <a:avLst/>
          </a:prstGeom>
        </p:spPr>
      </p:pic>
      <p:sp>
        <p:nvSpPr>
          <p:cNvPr id="3" name="Rectangle 3">
            <a:extLst>
              <a:ext uri="{FF2B5EF4-FFF2-40B4-BE49-F238E27FC236}">
                <a16:creationId xmlns:a16="http://schemas.microsoft.com/office/drawing/2014/main" id="{014B0F9F-DB19-EE8D-5B21-EDA080566B83}"/>
              </a:ext>
            </a:extLst>
          </p:cNvPr>
          <p:cNvSpPr txBox="1">
            <a:spLocks noChangeArrowheads="1"/>
          </p:cNvSpPr>
          <p:nvPr/>
        </p:nvSpPr>
        <p:spPr bwMode="auto">
          <a:xfrm>
            <a:off x="6477000" y="1371600"/>
            <a:ext cx="5105399"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Steward’s response (10)</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Search (11-13)</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Arrival at Joseph’s house (14)</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Joseph’s response (15)</a:t>
            </a:r>
          </a:p>
          <a:p>
            <a:pPr marL="457200" lvl="2" indent="-457200" eaLnBrk="1" hangingPunct="1">
              <a:spcBef>
                <a:spcPts val="0"/>
              </a:spcBef>
              <a:spcAft>
                <a:spcPts val="3000"/>
              </a:spcAft>
              <a:buClr>
                <a:srgbClr val="CC66FF"/>
              </a:buClr>
              <a:buSzPct val="100000"/>
              <a:buFont typeface="+mj-lt"/>
              <a:buAutoNum type="alphaUcPeriod" startAt="7"/>
              <a:defRPr/>
            </a:pPr>
            <a:r>
              <a:rPr lang="en-US" sz="2800" kern="0" dirty="0">
                <a:effectLst>
                  <a:outerShdw blurRad="38100" dist="38100" dir="2700000" algn="tl">
                    <a:srgbClr val="000000">
                      <a:alpha val="43137"/>
                    </a:srgbClr>
                  </a:outerShdw>
                </a:effectLst>
              </a:rPr>
              <a:t>Judah’s response (16)</a:t>
            </a:r>
          </a:p>
          <a:p>
            <a:pPr marL="457200" lvl="2" indent="-457200" eaLnBrk="1" hangingPunct="1">
              <a:spcBef>
                <a:spcPts val="0"/>
              </a:spcBef>
              <a:spcAft>
                <a:spcPts val="3000"/>
              </a:spcAft>
              <a:buClr>
                <a:srgbClr val="CC66FF"/>
              </a:buClr>
              <a:buSzPct val="100000"/>
              <a:buFont typeface="+mj-lt"/>
              <a:buAutoNum type="alphaUcPeriod" startAt="7"/>
              <a:defRPr/>
            </a:pPr>
            <a:r>
              <a:rPr lang="en-US" sz="2800" b="1" u="sng" dirty="0">
                <a:solidFill>
                  <a:srgbClr val="FFFFCC"/>
                </a:solidFill>
                <a:effectLst>
                  <a:outerShdw blurRad="38100" dist="38100" dir="2700000" algn="tl">
                    <a:srgbClr val="000000">
                      <a:alpha val="43137"/>
                    </a:srgbClr>
                  </a:outerShdw>
                </a:effectLst>
              </a:rPr>
              <a:t>Joseph’s answer (17)</a:t>
            </a:r>
          </a:p>
        </p:txBody>
      </p:sp>
    </p:spTree>
    <p:extLst>
      <p:ext uri="{BB962C8B-B14F-4D97-AF65-F5344CB8AC3E}">
        <p14:creationId xmlns:p14="http://schemas.microsoft.com/office/powerpoint/2010/main" val="4179698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2"/>
            </a:pPr>
            <a:r>
              <a:rPr lang="en-US" sz="3600" dirty="0">
                <a:effectLst>
                  <a:outerShdw blurRad="38100" dist="38100" dir="2700000" algn="tl">
                    <a:srgbClr val="000000">
                      <a:alpha val="43137"/>
                    </a:srgbClr>
                  </a:outerShdw>
                </a:effectLst>
              </a:rPr>
              <a:t>Genesis 44:17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Answer</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Rejection of offer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No collective punishment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Return to Canaan (17c)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8615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2"/>
            </a:pPr>
            <a:r>
              <a:rPr lang="en-US" sz="3600" dirty="0">
                <a:effectLst>
                  <a:outerShdw blurRad="38100" dist="38100" dir="2700000" algn="tl">
                    <a:srgbClr val="000000">
                      <a:alpha val="43137"/>
                    </a:srgbClr>
                  </a:outerShdw>
                </a:effectLst>
              </a:rPr>
              <a:t>Genesis 44:17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Answer</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Rejection of offer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No collective punishment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Return to Canaan (17c)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23616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2"/>
            </a:pPr>
            <a:r>
              <a:rPr lang="en-US" sz="3600" dirty="0">
                <a:effectLst>
                  <a:outerShdw blurRad="38100" dist="38100" dir="2700000" algn="tl">
                    <a:srgbClr val="000000">
                      <a:alpha val="43137"/>
                    </a:srgbClr>
                  </a:outerShdw>
                </a:effectLst>
              </a:rPr>
              <a:t>Genesis 44:17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Answer</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Rejection of offer (17a)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No collective punishment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Return to Canaan (17c)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76489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2"/>
            </a:pPr>
            <a:r>
              <a:rPr lang="en-US" sz="3600" dirty="0">
                <a:effectLst>
                  <a:outerShdw blurRad="38100" dist="38100" dir="2700000" algn="tl">
                    <a:srgbClr val="000000">
                      <a:alpha val="43137"/>
                    </a:srgbClr>
                  </a:outerShdw>
                </a:effectLst>
              </a:rPr>
              <a:t>Genesis 44:17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Answer</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Rejection of offer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No collective punishment (17b)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Return to Canaan (17c)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7869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96855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339943739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416314043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44:1-2b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Instructions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Food (1a)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Money (1b)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Cup (2a)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Placing of cup (2b)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51910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458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request to speak (18)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re-tells story (19-29)</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to Joseph (30-34)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44:18-34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Intercession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19262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Judah’s request to speak (18)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re-tells story (19-29)</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to Joseph (30-34)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44:18-34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Intercession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16258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44:18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Request to Speak</a:t>
            </a:r>
          </a:p>
        </p:txBody>
      </p:sp>
      <p:sp>
        <p:nvSpPr>
          <p:cNvPr id="161795" name="Rectangle 3"/>
          <p:cNvSpPr>
            <a:spLocks noGrp="1" noChangeArrowheads="1"/>
          </p:cNvSpPr>
          <p:nvPr>
            <p:ph type="body" idx="1"/>
          </p:nvPr>
        </p:nvSpPr>
        <p:spPr>
          <a:xfrm>
            <a:off x="1057275" y="1752600"/>
            <a:ext cx="7400925"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Request (18a)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of Joseph’s authority (18b)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89361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44:18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Request to Speak</a:t>
            </a:r>
          </a:p>
        </p:txBody>
      </p:sp>
      <p:sp>
        <p:nvSpPr>
          <p:cNvPr id="161795" name="Rectangle 3"/>
          <p:cNvSpPr>
            <a:spLocks noGrp="1" noChangeArrowheads="1"/>
          </p:cNvSpPr>
          <p:nvPr>
            <p:ph type="body" idx="1"/>
          </p:nvPr>
        </p:nvSpPr>
        <p:spPr>
          <a:xfrm>
            <a:off x="1066800" y="17526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(18a)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of Joseph’s authority (18b)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88770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44:18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Request to Speak</a:t>
            </a:r>
          </a:p>
        </p:txBody>
      </p:sp>
      <p:sp>
        <p:nvSpPr>
          <p:cNvPr id="161795" name="Rectangle 3"/>
          <p:cNvSpPr>
            <a:spLocks noGrp="1" noChangeArrowheads="1"/>
          </p:cNvSpPr>
          <p:nvPr>
            <p:ph type="body" idx="1"/>
          </p:nvPr>
        </p:nvSpPr>
        <p:spPr>
          <a:xfrm>
            <a:off x="1066800" y="1752600"/>
            <a:ext cx="7272904"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Request (18a)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Recognition of Joseph’s authority (18b)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0781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request to speak (18)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Judah re-tells story (19-29)</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to Joseph (30-34)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44:18-34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Intercession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1487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41165</TotalTime>
  <Words>5351</Words>
  <Application>Microsoft Office PowerPoint</Application>
  <PresentationFormat>Widescreen</PresentationFormat>
  <Paragraphs>724</Paragraphs>
  <Slides>143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143</vt:i4>
      </vt:variant>
    </vt:vector>
  </HeadingPairs>
  <TitlesOfParts>
    <vt:vector size="148" baseType="lpstr">
      <vt:lpstr>Calibri</vt:lpstr>
      <vt:lpstr>Symbol</vt:lpstr>
      <vt:lpstr>Times New Roman</vt:lpstr>
      <vt:lpstr>Wingdings</vt:lpstr>
      <vt:lpstr>Azure</vt:lpstr>
      <vt:lpstr>PowerPoint Presentation</vt:lpstr>
      <vt:lpstr>GENESIS STRUCTURE</vt:lpstr>
      <vt:lpstr>Genesis 37‒50 Joseph</vt:lpstr>
      <vt:lpstr>Genesis 43‒45 Second Reunion</vt:lpstr>
      <vt:lpstr>III. Genesis 44:1-17 Benjamin’s Arrest</vt:lpstr>
      <vt:lpstr>III. Genesis 44:1-17 Benjamin’s Arrest</vt:lpstr>
      <vt:lpstr>Genesis 44:1-2b Joseph’s Instructions</vt:lpstr>
      <vt:lpstr>Genesis 44:1-2b Joseph’s Instructions</vt:lpstr>
      <vt:lpstr>Genesis 44:1-2b Joseph’s Instructions</vt:lpstr>
      <vt:lpstr>Genesis 44:1-2b Joseph’s Instructions</vt:lpstr>
      <vt:lpstr>Genesis 44:1-2b Joseph’s Instructions</vt:lpstr>
      <vt:lpstr>PowerPoint Presentation</vt:lpstr>
      <vt:lpstr>PowerPoint Presentation</vt:lpstr>
      <vt:lpstr>III. Genesis 44:1-17 Benjamin’s Arrest</vt:lpstr>
      <vt:lpstr>III. Genesis 44:1-17 Benjamin’s Arrest</vt:lpstr>
      <vt:lpstr>PowerPoint Presentation</vt:lpstr>
      <vt:lpstr>PowerPoint Presentation</vt:lpstr>
      <vt:lpstr>PowerPoint Presentation</vt:lpstr>
      <vt:lpstr>III. Genesis 44:1-17 Benjamin’s Arrest</vt:lpstr>
      <vt:lpstr>Genesis 44:4-5 Joseph’s Further Instructions</vt:lpstr>
      <vt:lpstr>Genesis 44:4-5 Joseph’s Further Instructions</vt:lpstr>
      <vt:lpstr>Genesis 44:4-5 Joseph’s Further Instructions</vt:lpstr>
      <vt:lpstr>PowerPoint Presentation</vt:lpstr>
      <vt:lpstr>Bible Verses Against Necromancy</vt:lpstr>
      <vt:lpstr>PowerPoint Presentation</vt:lpstr>
      <vt:lpstr>PowerPoint Presentation</vt:lpstr>
      <vt:lpstr>PowerPoint Presentation</vt:lpstr>
      <vt:lpstr>7 Kings or Kingdoms (Dan. 2:37-38)  (Revelation 17:9-10)</vt:lpstr>
      <vt:lpstr>III. Genesis 44:1-17 Benjamin’s Arrest</vt:lpstr>
      <vt:lpstr>III. Genesis 44:1-17 Benjamin’s Arrest</vt:lpstr>
      <vt:lpstr>Genesis 44:7-9 Brothers’ Response</vt:lpstr>
      <vt:lpstr>Genesis 44:7-9 Brothers’ Response</vt:lpstr>
      <vt:lpstr>Genesis 44:7-9 Brothers’ Response</vt:lpstr>
      <vt:lpstr>Genesis 44:7-9 Brothers’ Response</vt:lpstr>
      <vt:lpstr>PowerPoint Presentation</vt:lpstr>
      <vt:lpstr>III. Genesis 44:1-17 Benjamin’s Arrest</vt:lpstr>
      <vt:lpstr>Genesis 44:10 Steward’s Response</vt:lpstr>
      <vt:lpstr>Genesis 44:10 Steward’s Response</vt:lpstr>
      <vt:lpstr>Genesis 44:10 Steward’s Response</vt:lpstr>
      <vt:lpstr>III. Genesis 44:1-17 Benjamin’s Arrest</vt:lpstr>
      <vt:lpstr>Genesis 44:11-13 Search</vt:lpstr>
      <vt:lpstr>Genesis 44:11-13 Search</vt:lpstr>
      <vt:lpstr>Genesis 44:11-13 Search</vt:lpstr>
      <vt:lpstr>Genesis 44:11-13 Search</vt:lpstr>
      <vt:lpstr>Genesis 44:11-13 Search</vt:lpstr>
      <vt:lpstr>Genesis 44:13 Reaction</vt:lpstr>
      <vt:lpstr>Genesis 44:13 Reaction</vt:lpstr>
      <vt:lpstr>Genesis 44:13 Reaction</vt:lpstr>
      <vt:lpstr>Genesis 44:13 Reaction</vt:lpstr>
      <vt:lpstr>III. Genesis 44:1-17 Benjamin’s Arrest</vt:lpstr>
      <vt:lpstr>Genesis 44:14 Arrival at Joseph’s House</vt:lpstr>
      <vt:lpstr>Genesis 44:14 Arrival at Joseph’s House</vt:lpstr>
      <vt:lpstr>Messiah must be from the tribe of Judah</vt:lpstr>
      <vt:lpstr>PowerPoint Presentation</vt:lpstr>
      <vt:lpstr>PowerPoint Presentation</vt:lpstr>
      <vt:lpstr>PowerPoint Presentation</vt:lpstr>
      <vt:lpstr>PowerPoint Presentation</vt:lpstr>
      <vt:lpstr>Genesis 44:14 Arrival at Joseph’s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Genesis 44:1-17 Benjamin’s Arrest</vt:lpstr>
      <vt:lpstr>Genesis 44:15 Joseph’s Response</vt:lpstr>
      <vt:lpstr>Genesis 44:15 Joseph’s Response</vt:lpstr>
      <vt:lpstr>Genesis 44:15 Joseph’s Response</vt:lpstr>
      <vt:lpstr>Bible Verses Against Necromancy</vt:lpstr>
      <vt:lpstr>III. Genesis 44:1-17 Benjamin’s Arrest</vt:lpstr>
      <vt:lpstr>Genesis 44:16 Judah’s Response</vt:lpstr>
      <vt:lpstr>Genesis 44:16 Judah’s Response</vt:lpstr>
      <vt:lpstr>Genesis 44:16 Judah’s Response</vt:lpstr>
      <vt:lpstr>PowerPoint Presentation</vt:lpstr>
      <vt:lpstr>Genesis 44:16 Judah’s Response</vt:lpstr>
      <vt:lpstr>PowerPoint Presentation</vt:lpstr>
      <vt:lpstr>III. Genesis 44:1-17 Benjamin’s Arrest</vt:lpstr>
      <vt:lpstr>Genesis 44:17 Joseph’s Answer</vt:lpstr>
      <vt:lpstr>Genesis 44:17 Joseph’s Answer</vt:lpstr>
      <vt:lpstr>Genesis 44:17 Joseph’s Answer</vt:lpstr>
      <vt:lpstr>PowerPoint Presentation</vt:lpstr>
      <vt:lpstr>Genesis 44:17 Joseph’s Answer</vt:lpstr>
      <vt:lpstr>PowerPoint Presentation</vt:lpstr>
      <vt:lpstr>PowerPoint Presentation</vt:lpstr>
      <vt:lpstr>PowerPoint Presentation</vt:lpstr>
      <vt:lpstr>Genesis 43‒45 Second Reunion</vt:lpstr>
      <vt:lpstr>IV. Genesis 44:18-34 Judah’s Intercession</vt:lpstr>
      <vt:lpstr>IV. Genesis 44:18-34 Judah’s Intercession</vt:lpstr>
      <vt:lpstr>Genesis 44:18 Judah’s Request to Speak</vt:lpstr>
      <vt:lpstr>Genesis 44:18 Judah’s Request to Speak</vt:lpstr>
      <vt:lpstr>Genesis 44:18 Judah’s Request to Speak</vt:lpstr>
      <vt:lpstr>PowerPoint Presentation</vt:lpstr>
      <vt:lpstr>PowerPoint Presentation</vt:lpstr>
      <vt:lpstr>PowerPoint Presentation</vt:lpstr>
      <vt:lpstr>IV. Genesis 44:18-34 Judah’s Intercession</vt:lpstr>
      <vt:lpstr>Genesis 44:19-29 Judah Re-tells Story</vt:lpstr>
      <vt:lpstr>Genesis 44:19-29 Judah Re-tells Story</vt:lpstr>
      <vt:lpstr>Genesis 44:19-29 Judah Re-tells Story</vt:lpstr>
      <vt:lpstr>Genesis 44:19-29 Judah Re-tells Story</vt:lpstr>
      <vt:lpstr>Genesis 44:19-29 Judah Re-tells Story</vt:lpstr>
      <vt:lpstr>Genesis 44:19-29 Judah Re-tells Story</vt:lpstr>
      <vt:lpstr>Genesis 44:19-29 Judah Re-tells Story</vt:lpstr>
      <vt:lpstr>Genesis 44:19-29 Judah Re-tells Story</vt:lpstr>
      <vt:lpstr>Genesis 44:19-29 Judah Re-tells Story</vt:lpstr>
      <vt:lpstr>Genesis 44:19-29 Judah Re-tells Story</vt:lpstr>
      <vt:lpstr>Genesis 44:27-29 Jacob’s Response</vt:lpstr>
      <vt:lpstr>Genesis 44:27-29 Jacob’s Response</vt:lpstr>
      <vt:lpstr>PowerPoint Presentation</vt:lpstr>
      <vt:lpstr>PowerPoint Presentation</vt:lpstr>
      <vt:lpstr>Genesis 44:27-29 Jacob’s Response</vt:lpstr>
      <vt:lpstr>Genesis 44:27-29 Jacob’s Response</vt:lpstr>
      <vt:lpstr>PowerPoint Presentation</vt:lpstr>
      <vt:lpstr>PowerPoint Presentation</vt:lpstr>
      <vt:lpstr>PowerPoint Presentation</vt:lpstr>
      <vt:lpstr>IV. Genesis 44:18-34 Judah’s Intercession</vt:lpstr>
      <vt:lpstr>Genesis 44:30-34 Judah’s Offer to Joseph</vt:lpstr>
      <vt:lpstr>Genesis 44:30-34 Judah’s Offer to Joseph</vt:lpstr>
      <vt:lpstr>PowerPoint Presentation</vt:lpstr>
      <vt:lpstr>PowerPoint Presentation</vt:lpstr>
      <vt:lpstr>PowerPoint Presentation</vt:lpstr>
      <vt:lpstr>PowerPoint Presentation</vt:lpstr>
      <vt:lpstr>Genesis 44:30-34 Judah’s Offer to Joseph</vt:lpstr>
      <vt:lpstr>Genesis 44:30-34 Judah’s Offer to Joseph</vt:lpstr>
      <vt:lpstr>PowerPoint Presentation</vt:lpstr>
      <vt:lpstr>PowerPoint Presentation</vt:lpstr>
      <vt:lpstr>Messiah must be from the tribe of Judah</vt:lpstr>
      <vt:lpstr>PowerPoint Presentation</vt:lpstr>
      <vt:lpstr>PowerPoint Presentation</vt:lpstr>
      <vt:lpstr>PowerPoint Presentation</vt:lpstr>
      <vt:lpstr>PowerPoint Presentation</vt:lpstr>
      <vt:lpstr>PowerPoint Presentation</vt:lpstr>
      <vt:lpstr>PowerPoint Presentation</vt:lpstr>
      <vt:lpstr>Genesis 44:30-34 Judah’s Offer to Joseph</vt:lpstr>
      <vt:lpstr>Conclusion</vt:lpstr>
      <vt:lpstr>Genesis 43‒45 Second Reunion</vt:lpstr>
      <vt:lpstr>III. Genesis 44:1-17 Benjamin’s Arrest</vt:lpstr>
      <vt:lpstr>Genesis 43‒45 Second Reunion</vt:lpstr>
      <vt:lpstr>IV. Genesis 44:18-34 Judah’s Intercession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172 - 44v1-34</dc:title>
  <dc:subject>Genesis 44</dc:subject>
  <dc:creator>A. Woods</dc:creator>
  <dc:description>Modified by Jim McGowan</dc:description>
  <cp:lastModifiedBy>anne woods</cp:lastModifiedBy>
  <cp:revision>4289</cp:revision>
  <cp:lastPrinted>2024-08-31T14:08:17Z</cp:lastPrinted>
  <dcterms:created xsi:type="dcterms:W3CDTF">2009-03-17T12:21:13Z</dcterms:created>
  <dcterms:modified xsi:type="dcterms:W3CDTF">2024-09-08T02:18:43Z</dcterms:modified>
</cp:coreProperties>
</file>