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handoutMasterIdLst>
    <p:handoutMasterId r:id="rId26"/>
  </p:handoutMasterIdLst>
  <p:sldIdLst>
    <p:sldId id="9907" r:id="rId2"/>
    <p:sldId id="11236" r:id="rId3"/>
    <p:sldId id="11172" r:id="rId4"/>
    <p:sldId id="10525" r:id="rId5"/>
    <p:sldId id="2084" r:id="rId6"/>
    <p:sldId id="11229" r:id="rId7"/>
    <p:sldId id="11208" r:id="rId8"/>
    <p:sldId id="11237" r:id="rId9"/>
    <p:sldId id="5033" r:id="rId10"/>
    <p:sldId id="11238" r:id="rId11"/>
    <p:sldId id="11234" r:id="rId12"/>
    <p:sldId id="5512" r:id="rId13"/>
    <p:sldId id="11235" r:id="rId14"/>
    <p:sldId id="9848" r:id="rId15"/>
    <p:sldId id="5341" r:id="rId16"/>
    <p:sldId id="4163" r:id="rId17"/>
    <p:sldId id="4670" r:id="rId18"/>
    <p:sldId id="3843" r:id="rId19"/>
    <p:sldId id="3823" r:id="rId20"/>
    <p:sldId id="11239" r:id="rId21"/>
    <p:sldId id="6533" r:id="rId22"/>
    <p:sldId id="10522" r:id="rId23"/>
    <p:sldId id="11240" r:id="rId24"/>
  </p:sldIdLst>
  <p:sldSz cx="12192000" cy="6858000"/>
  <p:notesSz cx="7315200" cy="9601200"/>
  <p:custDataLst>
    <p:tags r:id="rId27"/>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CC0000"/>
    <a:srgbClr val="000066"/>
    <a:srgbClr val="000099"/>
    <a:srgbClr val="003399"/>
    <a:srgbClr val="0000CC"/>
    <a:srgbClr val="3333FF"/>
    <a:srgbClr val="FFFF00"/>
    <a:srgbClr val="C0C0C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8" autoAdjust="0"/>
    <p:restoredTop sz="93870" autoAdjust="0"/>
  </p:normalViewPr>
  <p:slideViewPr>
    <p:cSldViewPr>
      <p:cViewPr>
        <p:scale>
          <a:sx n="90" d="100"/>
          <a:sy n="90" d="100"/>
        </p:scale>
        <p:origin x="1118" y="3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63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39C9EF08-877D-4C66-BF94-B2C38CC072EE}"/>
    <pc:docChg chg="custSel modHandout">
      <pc:chgData name="Jim McGowan" userId="e2c7446dd3aca506" providerId="LiveId" clId="{39C9EF08-877D-4C66-BF94-B2C38CC072EE}" dt="2024-03-19T15:02:09.061" v="5" actId="6549"/>
      <pc:docMkLst>
        <pc:docMk/>
      </pc:docMkLst>
    </pc:docChg>
  </pc:docChgLst>
  <pc:docChgLst>
    <pc:chgData name="Jim McGowan" userId="e2c7446dd3aca506" providerId="LiveId" clId="{A4EA20B5-BB04-4372-98D4-EB20B449239E}"/>
    <pc:docChg chg="custSel modSld replTag delTag">
      <pc:chgData name="Jim McGowan" userId="e2c7446dd3aca506" providerId="LiveId" clId="{A4EA20B5-BB04-4372-98D4-EB20B449239E}" dt="2024-05-15T16:29:45.681" v="11"/>
      <pc:docMkLst>
        <pc:docMk/>
      </pc:docMkLst>
      <pc:sldChg chg="addSp delSp modSp mod">
        <pc:chgData name="Jim McGowan" userId="e2c7446dd3aca506" providerId="LiveId" clId="{A4EA20B5-BB04-4372-98D4-EB20B449239E}" dt="2024-05-15T16:29:36.537" v="9"/>
        <pc:sldMkLst>
          <pc:docMk/>
          <pc:sldMk cId="1419657900" sldId="11130"/>
        </pc:sldMkLst>
        <pc:spChg chg="add mod">
          <ac:chgData name="Jim McGowan" userId="e2c7446dd3aca506" providerId="LiveId" clId="{A4EA20B5-BB04-4372-98D4-EB20B449239E}" dt="2024-05-15T16:29:36.537" v="9"/>
          <ac:spMkLst>
            <pc:docMk/>
            <pc:sldMk cId="1419657900" sldId="11130"/>
            <ac:spMk id="2" creationId="{C6371C82-25DC-97BD-9016-AD6AA2E8F3F0}"/>
          </ac:spMkLst>
        </pc:spChg>
        <pc:spChg chg="del">
          <ac:chgData name="Jim McGowan" userId="e2c7446dd3aca506" providerId="LiveId" clId="{A4EA20B5-BB04-4372-98D4-EB20B449239E}" dt="2024-05-15T16:29:35.023" v="8" actId="478"/>
          <ac:spMkLst>
            <pc:docMk/>
            <pc:sldMk cId="1419657900" sldId="11130"/>
            <ac:spMk id="4" creationId="{00000000-0000-0000-0000-000000000000}"/>
          </ac:spMkLst>
        </pc:spChg>
      </pc:sldChg>
      <pc:sldChg chg="modSp mod">
        <pc:chgData name="Jim McGowan" userId="e2c7446dd3aca506" providerId="LiveId" clId="{A4EA20B5-BB04-4372-98D4-EB20B449239E}" dt="2024-05-15T16:29:13.133" v="5" actId="115"/>
        <pc:sldMkLst>
          <pc:docMk/>
          <pc:sldMk cId="2800202896" sldId="11154"/>
        </pc:sldMkLst>
        <pc:spChg chg="mod">
          <ac:chgData name="Jim McGowan" userId="e2c7446dd3aca506" providerId="LiveId" clId="{A4EA20B5-BB04-4372-98D4-EB20B449239E}" dt="2024-05-15T16:29:13.133" v="5" actId="115"/>
          <ac:spMkLst>
            <pc:docMk/>
            <pc:sldMk cId="2800202896" sldId="11154"/>
            <ac:spMk id="5" creationId="{00000000-0000-0000-0000-000000000000}"/>
          </ac:spMkLst>
        </pc:spChg>
      </pc:sldChg>
    </pc:docChg>
  </pc:docChgLst>
  <pc:docChgLst>
    <pc:chgData name="Jim McGowan" userId="e2c7446dd3aca506" providerId="LiveId" clId="{B7BC832A-BC82-4BEF-9A38-857DC91E85F3}"/>
    <pc:docChg chg="undo custSel addSld delSld modSld replTag delTag">
      <pc:chgData name="Jim McGowan" userId="e2c7446dd3aca506" providerId="LiveId" clId="{B7BC832A-BC82-4BEF-9A38-857DC91E85F3}" dt="2024-06-21T16:19:43.619" v="124"/>
      <pc:docMkLst>
        <pc:docMk/>
      </pc:docMkLst>
      <pc:sldChg chg="modSp mod">
        <pc:chgData name="Jim McGowan" userId="e2c7446dd3aca506" providerId="LiveId" clId="{B7BC832A-BC82-4BEF-9A38-857DC91E85F3}" dt="2024-06-21T15:45:08.961" v="70" actId="12788"/>
        <pc:sldMkLst>
          <pc:docMk/>
          <pc:sldMk cId="0" sldId="266"/>
        </pc:sldMkLst>
        <pc:spChg chg="mod">
          <ac:chgData name="Jim McGowan" userId="e2c7446dd3aca506" providerId="LiveId" clId="{B7BC832A-BC82-4BEF-9A38-857DC91E85F3}" dt="2024-06-21T15:45:08.961" v="70" actId="12788"/>
          <ac:spMkLst>
            <pc:docMk/>
            <pc:sldMk cId="0" sldId="266"/>
            <ac:spMk id="12291" creationId="{5BB788B1-DC4F-4325-877A-27222411E51D}"/>
          </ac:spMkLst>
        </pc:spChg>
      </pc:sldChg>
      <pc:sldChg chg="modSp mod">
        <pc:chgData name="Jim McGowan" userId="e2c7446dd3aca506" providerId="LiveId" clId="{B7BC832A-BC82-4BEF-9A38-857DC91E85F3}" dt="2024-06-21T15:49:03.777" v="110" actId="948"/>
        <pc:sldMkLst>
          <pc:docMk/>
          <pc:sldMk cId="0" sldId="268"/>
        </pc:sldMkLst>
        <pc:spChg chg="mod">
          <ac:chgData name="Jim McGowan" userId="e2c7446dd3aca506" providerId="LiveId" clId="{B7BC832A-BC82-4BEF-9A38-857DC91E85F3}" dt="2024-06-21T15:49:03.777" v="110" actId="948"/>
          <ac:spMkLst>
            <pc:docMk/>
            <pc:sldMk cId="0" sldId="268"/>
            <ac:spMk id="14339" creationId="{4F0F8EA2-78E3-457A-AF11-0D25C0A59E85}"/>
          </ac:spMkLst>
        </pc:spChg>
      </pc:sldChg>
      <pc:sldChg chg="modSp mod">
        <pc:chgData name="Jim McGowan" userId="e2c7446dd3aca506" providerId="LiveId" clId="{B7BC832A-BC82-4BEF-9A38-857DC91E85F3}" dt="2024-06-21T15:45:00.524" v="66" actId="12788"/>
        <pc:sldMkLst>
          <pc:docMk/>
          <pc:sldMk cId="0" sldId="270"/>
        </pc:sldMkLst>
        <pc:spChg chg="mod">
          <ac:chgData name="Jim McGowan" userId="e2c7446dd3aca506" providerId="LiveId" clId="{B7BC832A-BC82-4BEF-9A38-857DC91E85F3}" dt="2024-06-21T15:45:00.524" v="66" actId="12788"/>
          <ac:spMkLst>
            <pc:docMk/>
            <pc:sldMk cId="0" sldId="270"/>
            <ac:spMk id="16387" creationId="{E4C4803F-3472-4C44-812E-2E5A888BAAFA}"/>
          </ac:spMkLst>
        </pc:spChg>
      </pc:sldChg>
      <pc:sldChg chg="del">
        <pc:chgData name="Jim McGowan" userId="e2c7446dd3aca506" providerId="LiveId" clId="{B7BC832A-BC82-4BEF-9A38-857DC91E85F3}" dt="2024-06-21T15:40:23.105" v="15" actId="47"/>
        <pc:sldMkLst>
          <pc:docMk/>
          <pc:sldMk cId="0" sldId="272"/>
        </pc:sldMkLst>
      </pc:sldChg>
      <pc:sldChg chg="modSp mod">
        <pc:chgData name="Jim McGowan" userId="e2c7446dd3aca506" providerId="LiveId" clId="{B7BC832A-BC82-4BEF-9A38-857DC91E85F3}" dt="2024-06-21T15:42:48.686" v="37" actId="2710"/>
        <pc:sldMkLst>
          <pc:docMk/>
          <pc:sldMk cId="1875746961" sldId="3819"/>
        </pc:sldMkLst>
        <pc:spChg chg="mod">
          <ac:chgData name="Jim McGowan" userId="e2c7446dd3aca506" providerId="LiveId" clId="{B7BC832A-BC82-4BEF-9A38-857DC91E85F3}" dt="2024-06-21T15:42:48.686" v="37" actId="2710"/>
          <ac:spMkLst>
            <pc:docMk/>
            <pc:sldMk cId="1875746961" sldId="3819"/>
            <ac:spMk id="134147" creationId="{00000000-0000-0000-0000-000000000000}"/>
          </ac:spMkLst>
        </pc:spChg>
      </pc:sldChg>
      <pc:sldChg chg="modSp mod">
        <pc:chgData name="Jim McGowan" userId="e2c7446dd3aca506" providerId="LiveId" clId="{B7BC832A-BC82-4BEF-9A38-857DC91E85F3}" dt="2024-06-21T15:50:02.114" v="118" actId="2710"/>
        <pc:sldMkLst>
          <pc:docMk/>
          <pc:sldMk cId="3229515011" sldId="5707"/>
        </pc:sldMkLst>
        <pc:spChg chg="mod">
          <ac:chgData name="Jim McGowan" userId="e2c7446dd3aca506" providerId="LiveId" clId="{B7BC832A-BC82-4BEF-9A38-857DC91E85F3}" dt="2024-06-21T15:50:02.114" v="118" actId="2710"/>
          <ac:spMkLst>
            <pc:docMk/>
            <pc:sldMk cId="3229515011" sldId="5707"/>
            <ac:spMk id="38914" creationId="{72F1D0A4-B466-40F2-9DC5-B2CC8E1FF1BA}"/>
          </ac:spMkLst>
        </pc:spChg>
      </pc:sldChg>
      <pc:sldChg chg="modSp add mod modTransition">
        <pc:chgData name="Jim McGowan" userId="e2c7446dd3aca506" providerId="LiveId" clId="{B7BC832A-BC82-4BEF-9A38-857DC91E85F3}" dt="2024-06-21T15:41:06.940" v="28" actId="208"/>
        <pc:sldMkLst>
          <pc:docMk/>
          <pc:sldMk cId="217491656" sldId="6466"/>
        </pc:sldMkLst>
        <pc:spChg chg="mod">
          <ac:chgData name="Jim McGowan" userId="e2c7446dd3aca506" providerId="LiveId" clId="{B7BC832A-BC82-4BEF-9A38-857DC91E85F3}" dt="2024-06-21T15:40:49.387" v="24" actId="14100"/>
          <ac:spMkLst>
            <pc:docMk/>
            <pc:sldMk cId="217491656" sldId="6466"/>
            <ac:spMk id="36867" creationId="{B7774E78-6F3A-41BB-BA5B-A7CAAFEC9A4E}"/>
          </ac:spMkLst>
        </pc:spChg>
        <pc:picChg chg="mod">
          <ac:chgData name="Jim McGowan" userId="e2c7446dd3aca506" providerId="LiveId" clId="{B7BC832A-BC82-4BEF-9A38-857DC91E85F3}" dt="2024-06-21T15:41:06.940" v="28" actId="208"/>
          <ac:picMkLst>
            <pc:docMk/>
            <pc:sldMk cId="217491656" sldId="6466"/>
            <ac:picMk id="47107" creationId="{ED3568EC-6C27-4A0B-A1CD-705A0DE67E4F}"/>
          </ac:picMkLst>
        </pc:picChg>
      </pc:sldChg>
      <pc:sldChg chg="modSp mod">
        <pc:chgData name="Jim McGowan" userId="e2c7446dd3aca506" providerId="LiveId" clId="{B7BC832A-BC82-4BEF-9A38-857DC91E85F3}" dt="2024-06-21T16:19:40.658" v="122" actId="20577"/>
        <pc:sldMkLst>
          <pc:docMk/>
          <pc:sldMk cId="600341616" sldId="9907"/>
        </pc:sldMkLst>
        <pc:spChg chg="mod">
          <ac:chgData name="Jim McGowan" userId="e2c7446dd3aca506" providerId="LiveId" clId="{B7BC832A-BC82-4BEF-9A38-857DC91E85F3}" dt="2024-06-21T16:19:40.658" v="122" actId="20577"/>
          <ac:spMkLst>
            <pc:docMk/>
            <pc:sldMk cId="600341616" sldId="9907"/>
            <ac:spMk id="2" creationId="{F6F239A2-28FB-CB10-2B53-6BC98FC8D84B}"/>
          </ac:spMkLst>
        </pc:spChg>
      </pc:sldChg>
      <pc:sldChg chg="modSp mod">
        <pc:chgData name="Jim McGowan" userId="e2c7446dd3aca506" providerId="LiveId" clId="{B7BC832A-BC82-4BEF-9A38-857DC91E85F3}" dt="2024-06-21T15:42:54.718" v="40" actId="2710"/>
        <pc:sldMkLst>
          <pc:docMk/>
          <pc:sldMk cId="1375012787" sldId="10277"/>
        </pc:sldMkLst>
        <pc:spChg chg="mod">
          <ac:chgData name="Jim McGowan" userId="e2c7446dd3aca506" providerId="LiveId" clId="{B7BC832A-BC82-4BEF-9A38-857DC91E85F3}" dt="2024-06-21T15:42:54.718" v="40" actId="2710"/>
          <ac:spMkLst>
            <pc:docMk/>
            <pc:sldMk cId="1375012787" sldId="10277"/>
            <ac:spMk id="134147" creationId="{00000000-0000-0000-0000-000000000000}"/>
          </ac:spMkLst>
        </pc:spChg>
      </pc:sldChg>
      <pc:sldChg chg="modSp mod">
        <pc:chgData name="Jim McGowan" userId="e2c7446dd3aca506" providerId="LiveId" clId="{B7BC832A-BC82-4BEF-9A38-857DC91E85F3}" dt="2024-06-21T15:48:52.677" v="108" actId="948"/>
        <pc:sldMkLst>
          <pc:docMk/>
          <pc:sldMk cId="1857731128" sldId="10346"/>
        </pc:sldMkLst>
        <pc:spChg chg="mod">
          <ac:chgData name="Jim McGowan" userId="e2c7446dd3aca506" providerId="LiveId" clId="{B7BC832A-BC82-4BEF-9A38-857DC91E85F3}" dt="2024-06-21T15:48:52.677" v="108" actId="948"/>
          <ac:spMkLst>
            <pc:docMk/>
            <pc:sldMk cId="1857731128" sldId="10346"/>
            <ac:spMk id="15363" creationId="{EF24DC29-B81A-4FE1-8FF9-B08593BB585C}"/>
          </ac:spMkLst>
        </pc:spChg>
      </pc:sldChg>
      <pc:sldChg chg="modSp">
        <pc:chgData name="Jim McGowan" userId="e2c7446dd3aca506" providerId="LiveId" clId="{B7BC832A-BC82-4BEF-9A38-857DC91E85F3}" dt="2024-06-21T15:36:15.848" v="0" actId="1037"/>
        <pc:sldMkLst>
          <pc:docMk/>
          <pc:sldMk cId="2274555151" sldId="10525"/>
        </pc:sldMkLst>
        <pc:picChg chg="mod">
          <ac:chgData name="Jim McGowan" userId="e2c7446dd3aca506" providerId="LiveId" clId="{B7BC832A-BC82-4BEF-9A38-857DC91E85F3}" dt="2024-06-21T15:36:15.848" v="0" actId="1037"/>
          <ac:picMkLst>
            <pc:docMk/>
            <pc:sldMk cId="2274555151" sldId="10525"/>
            <ac:picMk id="18436" creationId="{7C7A1305-7B5F-499F-A19E-BAE5872075BD}"/>
          </ac:picMkLst>
        </pc:picChg>
      </pc:sldChg>
      <pc:sldChg chg="addSp delSp modSp mod">
        <pc:chgData name="Jim McGowan" userId="e2c7446dd3aca506" providerId="LiveId" clId="{B7BC832A-BC82-4BEF-9A38-857DC91E85F3}" dt="2024-06-21T15:36:51.751" v="9" actId="478"/>
        <pc:sldMkLst>
          <pc:docMk/>
          <pc:sldMk cId="1080226103" sldId="11005"/>
        </pc:sldMkLst>
        <pc:picChg chg="add mod">
          <ac:chgData name="Jim McGowan" userId="e2c7446dd3aca506" providerId="LiveId" clId="{B7BC832A-BC82-4BEF-9A38-857DC91E85F3}" dt="2024-06-21T15:36:31.258" v="4"/>
          <ac:picMkLst>
            <pc:docMk/>
            <pc:sldMk cId="1080226103" sldId="11005"/>
            <ac:picMk id="2" creationId="{B33A6E5D-AC9D-FB87-3D69-B7FDF545FBEA}"/>
          </ac:picMkLst>
        </pc:picChg>
        <pc:picChg chg="add del">
          <ac:chgData name="Jim McGowan" userId="e2c7446dd3aca506" providerId="LiveId" clId="{B7BC832A-BC82-4BEF-9A38-857DC91E85F3}" dt="2024-06-21T15:36:51.751" v="9" actId="478"/>
          <ac:picMkLst>
            <pc:docMk/>
            <pc:sldMk cId="1080226103" sldId="11005"/>
            <ac:picMk id="3" creationId="{FB154A21-5487-48F3-3079-AC4DAB494891}"/>
          </ac:picMkLst>
        </pc:picChg>
      </pc:sldChg>
    </pc:docChg>
  </pc:docChgLst>
  <pc:docChgLst>
    <pc:chgData name="Jim McGowan" userId="e2c7446dd3aca506" providerId="LiveId" clId="{09E23F4D-C93A-4C38-B942-4290891C479E}"/>
    <pc:docChg chg="undo redo custSel addSld delSld modSld sldOrd replTag delTag modHandout">
      <pc:chgData name="Jim McGowan" userId="e2c7446dd3aca506" providerId="LiveId" clId="{09E23F4D-C93A-4C38-B942-4290891C479E}" dt="2024-07-13T15:50:00.972" v="776"/>
      <pc:docMkLst>
        <pc:docMk/>
      </pc:docMkLst>
      <pc:sldChg chg="addSp delSp modSp mod">
        <pc:chgData name="Jim McGowan" userId="e2c7446dd3aca506" providerId="LiveId" clId="{09E23F4D-C93A-4C38-B942-4290891C479E}" dt="2024-07-13T14:54:27.794" v="228" actId="404"/>
        <pc:sldMkLst>
          <pc:docMk/>
          <pc:sldMk cId="0" sldId="276"/>
        </pc:sldMkLst>
        <pc:spChg chg="mod">
          <ac:chgData name="Jim McGowan" userId="e2c7446dd3aca506" providerId="LiveId" clId="{09E23F4D-C93A-4C38-B942-4290891C479E}" dt="2024-07-13T14:54:27.794" v="228" actId="404"/>
          <ac:spMkLst>
            <pc:docMk/>
            <pc:sldMk cId="0" sldId="276"/>
            <ac:spMk id="70658" creationId="{00000000-0000-0000-0000-000000000000}"/>
          </ac:spMkLst>
        </pc:spChg>
        <pc:picChg chg="add mod">
          <ac:chgData name="Jim McGowan" userId="e2c7446dd3aca506" providerId="LiveId" clId="{09E23F4D-C93A-4C38-B942-4290891C479E}" dt="2024-07-13T14:53:52.270" v="222"/>
          <ac:picMkLst>
            <pc:docMk/>
            <pc:sldMk cId="0" sldId="276"/>
            <ac:picMk id="2" creationId="{2B0234F3-8A38-A767-5274-73A4FDE10AC5}"/>
          </ac:picMkLst>
        </pc:picChg>
        <pc:picChg chg="del">
          <ac:chgData name="Jim McGowan" userId="e2c7446dd3aca506" providerId="LiveId" clId="{09E23F4D-C93A-4C38-B942-4290891C479E}" dt="2024-07-13T14:53:51.785" v="221" actId="478"/>
          <ac:picMkLst>
            <pc:docMk/>
            <pc:sldMk cId="0" sldId="276"/>
            <ac:picMk id="5" creationId="{126B48EA-5F79-4D42-88C5-A02B38190B20}"/>
          </ac:picMkLst>
        </pc:picChg>
      </pc:sldChg>
      <pc:sldChg chg="addSp modSp mod">
        <pc:chgData name="Jim McGowan" userId="e2c7446dd3aca506" providerId="LiveId" clId="{09E23F4D-C93A-4C38-B942-4290891C479E}" dt="2024-07-13T15:05:49.984" v="438" actId="1038"/>
        <pc:sldMkLst>
          <pc:docMk/>
          <pc:sldMk cId="0" sldId="277"/>
        </pc:sldMkLst>
        <pc:spChg chg="mod">
          <ac:chgData name="Jim McGowan" userId="e2c7446dd3aca506" providerId="LiveId" clId="{09E23F4D-C93A-4C38-B942-4290891C479E}" dt="2024-07-13T15:05:00.188" v="342" actId="255"/>
          <ac:spMkLst>
            <pc:docMk/>
            <pc:sldMk cId="0" sldId="277"/>
            <ac:spMk id="28675" creationId="{00000000-0000-0000-0000-000000000000}"/>
          </ac:spMkLst>
        </pc:spChg>
        <pc:picChg chg="add mod">
          <ac:chgData name="Jim McGowan" userId="e2c7446dd3aca506" providerId="LiveId" clId="{09E23F4D-C93A-4C38-B942-4290891C479E}" dt="2024-07-13T15:05:45.809" v="430" actId="14100"/>
          <ac:picMkLst>
            <pc:docMk/>
            <pc:sldMk cId="0" sldId="277"/>
            <ac:picMk id="2" creationId="{3AC458DC-E477-B13A-457F-F4454577BFB2}"/>
          </ac:picMkLst>
        </pc:picChg>
        <pc:picChg chg="mod">
          <ac:chgData name="Jim McGowan" userId="e2c7446dd3aca506" providerId="LiveId" clId="{09E23F4D-C93A-4C38-B942-4290891C479E}" dt="2024-07-13T15:05:49.984" v="438" actId="1038"/>
          <ac:picMkLst>
            <pc:docMk/>
            <pc:sldMk cId="0" sldId="277"/>
            <ac:picMk id="2050" creationId="{6E77BC5D-D0E4-43B6-8B54-B315B3248FCF}"/>
          </ac:picMkLst>
        </pc:picChg>
      </pc:sldChg>
      <pc:sldChg chg="modSp mod">
        <pc:chgData name="Jim McGowan" userId="e2c7446dd3aca506" providerId="LiveId" clId="{09E23F4D-C93A-4C38-B942-4290891C479E}" dt="2024-07-13T15:46:24.558" v="711" actId="12789"/>
        <pc:sldMkLst>
          <pc:docMk/>
          <pc:sldMk cId="1623374399" sldId="278"/>
        </pc:sldMkLst>
        <pc:spChg chg="mod">
          <ac:chgData name="Jim McGowan" userId="e2c7446dd3aca506" providerId="LiveId" clId="{09E23F4D-C93A-4C38-B942-4290891C479E}" dt="2024-07-13T15:46:24.558" v="711" actId="12789"/>
          <ac:spMkLst>
            <pc:docMk/>
            <pc:sldMk cId="1623374399" sldId="278"/>
            <ac:spMk id="29699" creationId="{00000000-0000-0000-0000-000000000000}"/>
          </ac:spMkLst>
        </pc:spChg>
        <pc:picChg chg="mod">
          <ac:chgData name="Jim McGowan" userId="e2c7446dd3aca506" providerId="LiveId" clId="{09E23F4D-C93A-4C38-B942-4290891C479E}" dt="2024-07-13T15:46:15.356" v="708" actId="1038"/>
          <ac:picMkLst>
            <pc:docMk/>
            <pc:sldMk cId="1623374399" sldId="278"/>
            <ac:picMk id="5" creationId="{C8198703-8A97-4AB0-A0E3-E06C204CD7D1}"/>
          </ac:picMkLst>
        </pc:picChg>
      </pc:sldChg>
      <pc:sldChg chg="modSp mod">
        <pc:chgData name="Jim McGowan" userId="e2c7446dd3aca506" providerId="LiveId" clId="{09E23F4D-C93A-4C38-B942-4290891C479E}" dt="2024-07-13T14:53:10.170" v="218" actId="404"/>
        <pc:sldMkLst>
          <pc:docMk/>
          <pc:sldMk cId="53286932" sldId="305"/>
        </pc:sldMkLst>
        <pc:spChg chg="mod">
          <ac:chgData name="Jim McGowan" userId="e2c7446dd3aca506" providerId="LiveId" clId="{09E23F4D-C93A-4C38-B942-4290891C479E}" dt="2024-07-13T14:53:10.170" v="218" actId="404"/>
          <ac:spMkLst>
            <pc:docMk/>
            <pc:sldMk cId="53286932" sldId="305"/>
            <ac:spMk id="13" creationId="{00000000-0000-0000-0000-000000000000}"/>
          </ac:spMkLst>
        </pc:spChg>
      </pc:sldChg>
      <pc:sldChg chg="modSp mod">
        <pc:chgData name="Jim McGowan" userId="e2c7446dd3aca506" providerId="LiveId" clId="{09E23F4D-C93A-4C38-B942-4290891C479E}" dt="2024-07-13T14:50:11.601" v="188" actId="108"/>
        <pc:sldMkLst>
          <pc:docMk/>
          <pc:sldMk cId="167558619" sldId="354"/>
        </pc:sldMkLst>
        <pc:spChg chg="mod">
          <ac:chgData name="Jim McGowan" userId="e2c7446dd3aca506" providerId="LiveId" clId="{09E23F4D-C93A-4C38-B942-4290891C479E}" dt="2024-07-13T14:50:11.601" v="188" actId="108"/>
          <ac:spMkLst>
            <pc:docMk/>
            <pc:sldMk cId="167558619" sldId="354"/>
            <ac:spMk id="3" creationId="{63EC831C-27A6-ACA6-A9F7-0EA817F9F69E}"/>
          </ac:spMkLst>
        </pc:spChg>
      </pc:sldChg>
      <pc:sldChg chg="delSp modSp mod">
        <pc:chgData name="Jim McGowan" userId="e2c7446dd3aca506" providerId="LiveId" clId="{09E23F4D-C93A-4C38-B942-4290891C479E}" dt="2024-07-13T15:14:52.573" v="594" actId="404"/>
        <pc:sldMkLst>
          <pc:docMk/>
          <pc:sldMk cId="0" sldId="394"/>
        </pc:sldMkLst>
        <pc:spChg chg="mod">
          <ac:chgData name="Jim McGowan" userId="e2c7446dd3aca506" providerId="LiveId" clId="{09E23F4D-C93A-4C38-B942-4290891C479E}" dt="2024-07-13T15:14:52.573" v="594" actId="404"/>
          <ac:spMkLst>
            <pc:docMk/>
            <pc:sldMk cId="0" sldId="394"/>
            <ac:spMk id="55299" creationId="{85DF04D2-8FD6-56CB-BB6A-1EB50035A5CE}"/>
          </ac:spMkLst>
        </pc:spChg>
        <pc:spChg chg="mod">
          <ac:chgData name="Jim McGowan" userId="e2c7446dd3aca506" providerId="LiveId" clId="{09E23F4D-C93A-4C38-B942-4290891C479E}" dt="2024-07-13T15:14:42.100" v="591" actId="12789"/>
          <ac:spMkLst>
            <pc:docMk/>
            <pc:sldMk cId="0" sldId="394"/>
            <ac:spMk id="190468" creationId="{9270E17E-7D1B-45C1-FBC8-368451098E2A}"/>
          </ac:spMkLst>
        </pc:spChg>
        <pc:picChg chg="del mod">
          <ac:chgData name="Jim McGowan" userId="e2c7446dd3aca506" providerId="LiveId" clId="{09E23F4D-C93A-4C38-B942-4290891C479E}" dt="2024-07-13T15:13:19.544" v="565" actId="478"/>
          <ac:picMkLst>
            <pc:docMk/>
            <pc:sldMk cId="0" sldId="394"/>
            <ac:picMk id="55298" creationId="{22CCEF66-2F92-6EBF-C7D8-C438A8BD5690}"/>
          </ac:picMkLst>
        </pc:picChg>
      </pc:sldChg>
      <pc:sldChg chg="modSp mod">
        <pc:chgData name="Jim McGowan" userId="e2c7446dd3aca506" providerId="LiveId" clId="{09E23F4D-C93A-4C38-B942-4290891C479E}" dt="2024-07-13T15:43:57.521" v="677" actId="948"/>
        <pc:sldMkLst>
          <pc:docMk/>
          <pc:sldMk cId="1918039302" sldId="427"/>
        </pc:sldMkLst>
        <pc:spChg chg="mod">
          <ac:chgData name="Jim McGowan" userId="e2c7446dd3aca506" providerId="LiveId" clId="{09E23F4D-C93A-4C38-B942-4290891C479E}" dt="2024-07-13T15:43:57.521" v="677" actId="948"/>
          <ac:spMkLst>
            <pc:docMk/>
            <pc:sldMk cId="1918039302" sldId="427"/>
            <ac:spMk id="134147" creationId="{00000000-0000-0000-0000-000000000000}"/>
          </ac:spMkLst>
        </pc:spChg>
      </pc:sldChg>
      <pc:sldChg chg="modSp mod">
        <pc:chgData name="Jim McGowan" userId="e2c7446dd3aca506" providerId="LiveId" clId="{09E23F4D-C93A-4C38-B942-4290891C479E}" dt="2024-07-13T14:49:43.171" v="178" actId="108"/>
        <pc:sldMkLst>
          <pc:docMk/>
          <pc:sldMk cId="2323510722" sldId="623"/>
        </pc:sldMkLst>
        <pc:spChg chg="mod">
          <ac:chgData name="Jim McGowan" userId="e2c7446dd3aca506" providerId="LiveId" clId="{09E23F4D-C93A-4C38-B942-4290891C479E}" dt="2024-07-13T14:49:43.171" v="178" actId="108"/>
          <ac:spMkLst>
            <pc:docMk/>
            <pc:sldMk cId="2323510722" sldId="623"/>
            <ac:spMk id="134147" creationId="{972624A7-20E3-4DA9-A466-8A9F888B1F46}"/>
          </ac:spMkLst>
        </pc:spChg>
      </pc:sldChg>
      <pc:sldChg chg="modSp mod">
        <pc:chgData name="Jim McGowan" userId="e2c7446dd3aca506" providerId="LiveId" clId="{09E23F4D-C93A-4C38-B942-4290891C479E}" dt="2024-07-13T14:49:34.616" v="175" actId="108"/>
        <pc:sldMkLst>
          <pc:docMk/>
          <pc:sldMk cId="1338131794" sldId="1029"/>
        </pc:sldMkLst>
        <pc:spChg chg="mod">
          <ac:chgData name="Jim McGowan" userId="e2c7446dd3aca506" providerId="LiveId" clId="{09E23F4D-C93A-4C38-B942-4290891C479E}" dt="2024-07-13T14:49:34.616" v="175" actId="108"/>
          <ac:spMkLst>
            <pc:docMk/>
            <pc:sldMk cId="1338131794" sldId="1029"/>
            <ac:spMk id="134147" creationId="{00000000-0000-0000-0000-000000000000}"/>
          </ac:spMkLst>
        </pc:spChg>
      </pc:sldChg>
      <pc:sldChg chg="delSp mod">
        <pc:chgData name="Jim McGowan" userId="e2c7446dd3aca506" providerId="LiveId" clId="{09E23F4D-C93A-4C38-B942-4290891C479E}" dt="2024-07-13T15:11:31.458" v="538" actId="478"/>
        <pc:sldMkLst>
          <pc:docMk/>
          <pc:sldMk cId="1889364729" sldId="1182"/>
        </pc:sldMkLst>
        <pc:spChg chg="del">
          <ac:chgData name="Jim McGowan" userId="e2c7446dd3aca506" providerId="LiveId" clId="{09E23F4D-C93A-4C38-B942-4290891C479E}" dt="2024-07-13T15:11:31.458" v="538" actId="478"/>
          <ac:spMkLst>
            <pc:docMk/>
            <pc:sldMk cId="1889364729" sldId="1182"/>
            <ac:spMk id="2" creationId="{196AC262-60E3-BC50-75B8-9D7F621F6057}"/>
          </ac:spMkLst>
        </pc:spChg>
      </pc:sldChg>
      <pc:sldChg chg="modSp mod">
        <pc:chgData name="Jim McGowan" userId="e2c7446dd3aca506" providerId="LiveId" clId="{09E23F4D-C93A-4C38-B942-4290891C479E}" dt="2024-07-13T14:45:49.921" v="121" actId="208"/>
        <pc:sldMkLst>
          <pc:docMk/>
          <pc:sldMk cId="3416480237" sldId="4775"/>
        </pc:sldMkLst>
        <pc:spChg chg="mod">
          <ac:chgData name="Jim McGowan" userId="e2c7446dd3aca506" providerId="LiveId" clId="{09E23F4D-C93A-4C38-B942-4290891C479E}" dt="2024-07-13T14:41:37.937" v="72" actId="108"/>
          <ac:spMkLst>
            <pc:docMk/>
            <pc:sldMk cId="3416480237" sldId="4775"/>
            <ac:spMk id="21507" creationId="{00000000-0000-0000-0000-000000000000}"/>
          </ac:spMkLst>
        </pc:spChg>
        <pc:picChg chg="mod">
          <ac:chgData name="Jim McGowan" userId="e2c7446dd3aca506" providerId="LiveId" clId="{09E23F4D-C93A-4C38-B942-4290891C479E}" dt="2024-07-13T14:45:49.921" v="121" actId="208"/>
          <ac:picMkLst>
            <pc:docMk/>
            <pc:sldMk cId="3416480237" sldId="4775"/>
            <ac:picMk id="7" creationId="{C3023C74-9B68-4119-804B-3C1887785F7E}"/>
          </ac:picMkLst>
        </pc:picChg>
      </pc:sldChg>
      <pc:sldChg chg="addSp delSp modSp mod">
        <pc:chgData name="Jim McGowan" userId="e2c7446dd3aca506" providerId="LiveId" clId="{09E23F4D-C93A-4C38-B942-4290891C479E}" dt="2024-07-13T14:53:55.269" v="224"/>
        <pc:sldMkLst>
          <pc:docMk/>
          <pc:sldMk cId="2491190972" sldId="4813"/>
        </pc:sldMkLst>
        <pc:picChg chg="add mod">
          <ac:chgData name="Jim McGowan" userId="e2c7446dd3aca506" providerId="LiveId" clId="{09E23F4D-C93A-4C38-B942-4290891C479E}" dt="2024-07-13T14:53:55.269" v="224"/>
          <ac:picMkLst>
            <pc:docMk/>
            <pc:sldMk cId="2491190972" sldId="4813"/>
            <ac:picMk id="2" creationId="{F7EF9E54-2637-0FED-B5CB-9B01A42B3CED}"/>
          </ac:picMkLst>
        </pc:picChg>
        <pc:picChg chg="del">
          <ac:chgData name="Jim McGowan" userId="e2c7446dd3aca506" providerId="LiveId" clId="{09E23F4D-C93A-4C38-B942-4290891C479E}" dt="2024-07-13T14:53:54.888" v="223" actId="478"/>
          <ac:picMkLst>
            <pc:docMk/>
            <pc:sldMk cId="2491190972" sldId="4813"/>
            <ac:picMk id="8" creationId="{A6EEBAA1-F5D7-40E8-AAA8-A4883E51A57A}"/>
          </ac:picMkLst>
        </pc:picChg>
      </pc:sldChg>
      <pc:sldChg chg="addSp delSp modSp mod">
        <pc:chgData name="Jim McGowan" userId="e2c7446dd3aca506" providerId="LiveId" clId="{09E23F4D-C93A-4C38-B942-4290891C479E}" dt="2024-07-13T15:02:16.195" v="301" actId="948"/>
        <pc:sldMkLst>
          <pc:docMk/>
          <pc:sldMk cId="2691119870" sldId="4828"/>
        </pc:sldMkLst>
        <pc:spChg chg="mod">
          <ac:chgData name="Jim McGowan" userId="e2c7446dd3aca506" providerId="LiveId" clId="{09E23F4D-C93A-4C38-B942-4290891C479E}" dt="2024-07-13T15:02:16.195" v="301" actId="948"/>
          <ac:spMkLst>
            <pc:docMk/>
            <pc:sldMk cId="2691119870" sldId="4828"/>
            <ac:spMk id="21507" creationId="{00000000-0000-0000-0000-000000000000}"/>
          </ac:spMkLst>
        </pc:spChg>
        <pc:spChg chg="mod">
          <ac:chgData name="Jim McGowan" userId="e2c7446dd3aca506" providerId="LiveId" clId="{09E23F4D-C93A-4C38-B942-4290891C479E}" dt="2024-07-13T14:42:50.821" v="94" actId="108"/>
          <ac:spMkLst>
            <pc:docMk/>
            <pc:sldMk cId="2691119870" sldId="4828"/>
            <ac:spMk id="65538" creationId="{00000000-0000-0000-0000-000000000000}"/>
          </ac:spMkLst>
        </pc:spChg>
        <pc:picChg chg="add mod">
          <ac:chgData name="Jim McGowan" userId="e2c7446dd3aca506" providerId="LiveId" clId="{09E23F4D-C93A-4C38-B942-4290891C479E}" dt="2024-07-13T14:45:59.229" v="127"/>
          <ac:picMkLst>
            <pc:docMk/>
            <pc:sldMk cId="2691119870" sldId="4828"/>
            <ac:picMk id="2" creationId="{18D9E6B5-9C29-6A9A-144C-920F10D099B5}"/>
          </ac:picMkLst>
        </pc:picChg>
        <pc:picChg chg="del">
          <ac:chgData name="Jim McGowan" userId="e2c7446dd3aca506" providerId="LiveId" clId="{09E23F4D-C93A-4C38-B942-4290891C479E}" dt="2024-07-13T14:45:58.739" v="124" actId="478"/>
          <ac:picMkLst>
            <pc:docMk/>
            <pc:sldMk cId="2691119870" sldId="4828"/>
            <ac:picMk id="7" creationId="{33DDDF85-DA92-4F0C-999C-10552F7CD2B5}"/>
          </ac:picMkLst>
        </pc:picChg>
      </pc:sldChg>
      <pc:sldChg chg="addSp delSp modSp mod">
        <pc:chgData name="Jim McGowan" userId="e2c7446dd3aca506" providerId="LiveId" clId="{09E23F4D-C93A-4C38-B942-4290891C479E}" dt="2024-07-13T15:01:51.695" v="297" actId="1036"/>
        <pc:sldMkLst>
          <pc:docMk/>
          <pc:sldMk cId="2711684953" sldId="4829"/>
        </pc:sldMkLst>
        <pc:spChg chg="mod">
          <ac:chgData name="Jim McGowan" userId="e2c7446dd3aca506" providerId="LiveId" clId="{09E23F4D-C93A-4C38-B942-4290891C479E}" dt="2024-07-13T15:01:51.695" v="297" actId="1036"/>
          <ac:spMkLst>
            <pc:docMk/>
            <pc:sldMk cId="2711684953" sldId="4829"/>
            <ac:spMk id="21507" creationId="{00000000-0000-0000-0000-000000000000}"/>
          </ac:spMkLst>
        </pc:spChg>
        <pc:spChg chg="mod">
          <ac:chgData name="Jim McGowan" userId="e2c7446dd3aca506" providerId="LiveId" clId="{09E23F4D-C93A-4C38-B942-4290891C479E}" dt="2024-07-13T14:43:14.072" v="103" actId="6549"/>
          <ac:spMkLst>
            <pc:docMk/>
            <pc:sldMk cId="2711684953" sldId="4829"/>
            <ac:spMk id="65538" creationId="{00000000-0000-0000-0000-000000000000}"/>
          </ac:spMkLst>
        </pc:spChg>
        <pc:picChg chg="add mod">
          <ac:chgData name="Jim McGowan" userId="e2c7446dd3aca506" providerId="LiveId" clId="{09E23F4D-C93A-4C38-B942-4290891C479E}" dt="2024-07-13T14:55:39.470" v="244" actId="14100"/>
          <ac:picMkLst>
            <pc:docMk/>
            <pc:sldMk cId="2711684953" sldId="4829"/>
            <ac:picMk id="2" creationId="{77E6724B-C1CA-C1E7-41DA-8883BB267D23}"/>
          </ac:picMkLst>
        </pc:picChg>
        <pc:picChg chg="del">
          <ac:chgData name="Jim McGowan" userId="e2c7446dd3aca506" providerId="LiveId" clId="{09E23F4D-C93A-4C38-B942-4290891C479E}" dt="2024-07-13T14:55:21.340" v="235" actId="478"/>
          <ac:picMkLst>
            <pc:docMk/>
            <pc:sldMk cId="2711684953" sldId="4829"/>
            <ac:picMk id="7" creationId="{5EF24DF1-750E-4E0D-9C62-4289C70F7A9E}"/>
          </ac:picMkLst>
        </pc:picChg>
      </pc:sldChg>
      <pc:sldChg chg="addSp delSp modSp mod">
        <pc:chgData name="Jim McGowan" userId="e2c7446dd3aca506" providerId="LiveId" clId="{09E23F4D-C93A-4C38-B942-4290891C479E}" dt="2024-07-13T15:03:12.279" v="314" actId="1036"/>
        <pc:sldMkLst>
          <pc:docMk/>
          <pc:sldMk cId="148891733" sldId="4830"/>
        </pc:sldMkLst>
        <pc:spChg chg="mod">
          <ac:chgData name="Jim McGowan" userId="e2c7446dd3aca506" providerId="LiveId" clId="{09E23F4D-C93A-4C38-B942-4290891C479E}" dt="2024-07-13T15:00:29.254" v="272" actId="12788"/>
          <ac:spMkLst>
            <pc:docMk/>
            <pc:sldMk cId="148891733" sldId="4830"/>
            <ac:spMk id="21507" creationId="{00000000-0000-0000-0000-000000000000}"/>
          </ac:spMkLst>
        </pc:spChg>
        <pc:spChg chg="mod">
          <ac:chgData name="Jim McGowan" userId="e2c7446dd3aca506" providerId="LiveId" clId="{09E23F4D-C93A-4C38-B942-4290891C479E}" dt="2024-07-13T14:43:49.623" v="110" actId="11"/>
          <ac:spMkLst>
            <pc:docMk/>
            <pc:sldMk cId="148891733" sldId="4830"/>
            <ac:spMk id="65538" creationId="{00000000-0000-0000-0000-000000000000}"/>
          </ac:spMkLst>
        </pc:spChg>
        <pc:picChg chg="add mod">
          <ac:chgData name="Jim McGowan" userId="e2c7446dd3aca506" providerId="LiveId" clId="{09E23F4D-C93A-4C38-B942-4290891C479E}" dt="2024-07-13T15:03:12.279" v="314" actId="1036"/>
          <ac:picMkLst>
            <pc:docMk/>
            <pc:sldMk cId="148891733" sldId="4830"/>
            <ac:picMk id="2" creationId="{0B524BE1-3D13-07B6-C244-FCDC4924DC9B}"/>
          </ac:picMkLst>
        </pc:picChg>
        <pc:picChg chg="del">
          <ac:chgData name="Jim McGowan" userId="e2c7446dd3aca506" providerId="LiveId" clId="{09E23F4D-C93A-4C38-B942-4290891C479E}" dt="2024-07-13T15:03:08.418" v="308" actId="478"/>
          <ac:picMkLst>
            <pc:docMk/>
            <pc:sldMk cId="148891733" sldId="4830"/>
            <ac:picMk id="6" creationId="{F00989E9-F197-47B8-9ECF-9DEE51E107E8}"/>
          </ac:picMkLst>
        </pc:picChg>
      </pc:sldChg>
      <pc:sldChg chg="addSp delSp modSp mod">
        <pc:chgData name="Jim McGowan" userId="e2c7446dd3aca506" providerId="LiveId" clId="{09E23F4D-C93A-4C38-B942-4290891C479E}" dt="2024-07-13T14:45:56.202" v="123"/>
        <pc:sldMkLst>
          <pc:docMk/>
          <pc:sldMk cId="2795723095" sldId="4872"/>
        </pc:sldMkLst>
        <pc:spChg chg="mod">
          <ac:chgData name="Jim McGowan" userId="e2c7446dd3aca506" providerId="LiveId" clId="{09E23F4D-C93A-4C38-B942-4290891C479E}" dt="2024-07-13T14:41:55.507" v="78" actId="207"/>
          <ac:spMkLst>
            <pc:docMk/>
            <pc:sldMk cId="2795723095" sldId="4872"/>
            <ac:spMk id="21507" creationId="{00000000-0000-0000-0000-000000000000}"/>
          </ac:spMkLst>
        </pc:spChg>
        <pc:picChg chg="add mod">
          <ac:chgData name="Jim McGowan" userId="e2c7446dd3aca506" providerId="LiveId" clId="{09E23F4D-C93A-4C38-B942-4290891C479E}" dt="2024-07-13T14:45:56.202" v="123"/>
          <ac:picMkLst>
            <pc:docMk/>
            <pc:sldMk cId="2795723095" sldId="4872"/>
            <ac:picMk id="2" creationId="{B5C58E47-3A89-E79A-74C4-2428E0DC73D5}"/>
          </ac:picMkLst>
        </pc:picChg>
        <pc:picChg chg="del">
          <ac:chgData name="Jim McGowan" userId="e2c7446dd3aca506" providerId="LiveId" clId="{09E23F4D-C93A-4C38-B942-4290891C479E}" dt="2024-07-13T14:45:55.759" v="122" actId="478"/>
          <ac:picMkLst>
            <pc:docMk/>
            <pc:sldMk cId="2795723095" sldId="4872"/>
            <ac:picMk id="7" creationId="{EF108A81-3290-4495-98A1-A49ACED33308}"/>
          </ac:picMkLst>
        </pc:picChg>
      </pc:sldChg>
      <pc:sldChg chg="modSp del mod">
        <pc:chgData name="Jim McGowan" userId="e2c7446dd3aca506" providerId="LiveId" clId="{09E23F4D-C93A-4C38-B942-4290891C479E}" dt="2024-07-13T15:03:48.312" v="323" actId="47"/>
        <pc:sldMkLst>
          <pc:docMk/>
          <pc:sldMk cId="714792900" sldId="4875"/>
        </pc:sldMkLst>
        <pc:spChg chg="mod">
          <ac:chgData name="Jim McGowan" userId="e2c7446dd3aca506" providerId="LiveId" clId="{09E23F4D-C93A-4C38-B942-4290891C479E}" dt="2024-07-13T15:03:34.466" v="319" actId="108"/>
          <ac:spMkLst>
            <pc:docMk/>
            <pc:sldMk cId="714792900" sldId="4875"/>
            <ac:spMk id="21507" creationId="{00000000-0000-0000-0000-000000000000}"/>
          </ac:spMkLst>
        </pc:spChg>
      </pc:sldChg>
      <pc:sldChg chg="del">
        <pc:chgData name="Jim McGowan" userId="e2c7446dd3aca506" providerId="LiveId" clId="{09E23F4D-C93A-4C38-B942-4290891C479E}" dt="2024-07-13T15:06:21.600" v="441" actId="47"/>
        <pc:sldMkLst>
          <pc:docMk/>
          <pc:sldMk cId="1203503261" sldId="4885"/>
        </pc:sldMkLst>
      </pc:sldChg>
      <pc:sldChg chg="del">
        <pc:chgData name="Jim McGowan" userId="e2c7446dd3aca506" providerId="LiveId" clId="{09E23F4D-C93A-4C38-B942-4290891C479E}" dt="2024-07-13T15:08:43.191" v="488" actId="47"/>
        <pc:sldMkLst>
          <pc:docMk/>
          <pc:sldMk cId="3285156890" sldId="4886"/>
        </pc:sldMkLst>
      </pc:sldChg>
      <pc:sldChg chg="del">
        <pc:chgData name="Jim McGowan" userId="e2c7446dd3aca506" providerId="LiveId" clId="{09E23F4D-C93A-4C38-B942-4290891C479E}" dt="2024-07-13T15:09:52.461" v="516" actId="47"/>
        <pc:sldMkLst>
          <pc:docMk/>
          <pc:sldMk cId="331061827" sldId="4887"/>
        </pc:sldMkLst>
      </pc:sldChg>
      <pc:sldChg chg="addSp delSp modSp mod">
        <pc:chgData name="Jim McGowan" userId="e2c7446dd3aca506" providerId="LiveId" clId="{09E23F4D-C93A-4C38-B942-4290891C479E}" dt="2024-07-13T14:46:44.347" v="135" actId="207"/>
        <pc:sldMkLst>
          <pc:docMk/>
          <pc:sldMk cId="1536535652" sldId="4889"/>
        </pc:sldMkLst>
        <pc:spChg chg="mod">
          <ac:chgData name="Jim McGowan" userId="e2c7446dd3aca506" providerId="LiveId" clId="{09E23F4D-C93A-4C38-B942-4290891C479E}" dt="2024-07-13T14:46:44.347" v="135" actId="207"/>
          <ac:spMkLst>
            <pc:docMk/>
            <pc:sldMk cId="1536535652" sldId="4889"/>
            <ac:spMk id="21507" creationId="{00000000-0000-0000-0000-000000000000}"/>
          </ac:spMkLst>
        </pc:spChg>
        <pc:picChg chg="add mod">
          <ac:chgData name="Jim McGowan" userId="e2c7446dd3aca506" providerId="LiveId" clId="{09E23F4D-C93A-4C38-B942-4290891C479E}" dt="2024-07-13T14:46:02.165" v="129"/>
          <ac:picMkLst>
            <pc:docMk/>
            <pc:sldMk cId="1536535652" sldId="4889"/>
            <ac:picMk id="2" creationId="{816AF76F-888A-EC29-4137-E01940FDACD2}"/>
          </ac:picMkLst>
        </pc:picChg>
        <pc:picChg chg="del">
          <ac:chgData name="Jim McGowan" userId="e2c7446dd3aca506" providerId="LiveId" clId="{09E23F4D-C93A-4C38-B942-4290891C479E}" dt="2024-07-13T14:46:01.744" v="128" actId="478"/>
          <ac:picMkLst>
            <pc:docMk/>
            <pc:sldMk cId="1536535652" sldId="4889"/>
            <ac:picMk id="7" creationId="{A3C7CE3A-FFE3-4481-9EAE-2423C22CF77D}"/>
          </ac:picMkLst>
        </pc:picChg>
      </pc:sldChg>
      <pc:sldChg chg="addSp delSp modSp mod">
        <pc:chgData name="Jim McGowan" userId="e2c7446dd3aca506" providerId="LiveId" clId="{09E23F4D-C93A-4C38-B942-4290891C479E}" dt="2024-07-13T15:02:54.237" v="305" actId="478"/>
        <pc:sldMkLst>
          <pc:docMk/>
          <pc:sldMk cId="2181476465" sldId="4890"/>
        </pc:sldMkLst>
        <pc:spChg chg="mod">
          <ac:chgData name="Jim McGowan" userId="e2c7446dd3aca506" providerId="LiveId" clId="{09E23F4D-C93A-4C38-B942-4290891C479E}" dt="2024-07-13T14:47:14.709" v="141" actId="207"/>
          <ac:spMkLst>
            <pc:docMk/>
            <pc:sldMk cId="2181476465" sldId="4890"/>
            <ac:spMk id="21507" creationId="{00000000-0000-0000-0000-000000000000}"/>
          </ac:spMkLst>
        </pc:spChg>
        <pc:picChg chg="add mod">
          <ac:chgData name="Jim McGowan" userId="e2c7446dd3aca506" providerId="LiveId" clId="{09E23F4D-C93A-4C38-B942-4290891C479E}" dt="2024-07-13T15:02:48.652" v="304"/>
          <ac:picMkLst>
            <pc:docMk/>
            <pc:sldMk cId="2181476465" sldId="4890"/>
            <ac:picMk id="2" creationId="{9108E42B-87FE-C857-0749-A43F3C079653}"/>
          </ac:picMkLst>
        </pc:picChg>
        <pc:picChg chg="del">
          <ac:chgData name="Jim McGowan" userId="e2c7446dd3aca506" providerId="LiveId" clId="{09E23F4D-C93A-4C38-B942-4290891C479E}" dt="2024-07-13T15:02:54.237" v="305" actId="478"/>
          <ac:picMkLst>
            <pc:docMk/>
            <pc:sldMk cId="2181476465" sldId="4890"/>
            <ac:picMk id="7" creationId="{AA0BDB74-E8C4-43BD-90EF-5112E2F52527}"/>
          </ac:picMkLst>
        </pc:picChg>
      </pc:sldChg>
      <pc:sldChg chg="del">
        <pc:chgData name="Jim McGowan" userId="e2c7446dd3aca506" providerId="LiveId" clId="{09E23F4D-C93A-4C38-B942-4290891C479E}" dt="2024-07-13T15:45:15.371" v="684" actId="47"/>
        <pc:sldMkLst>
          <pc:docMk/>
          <pc:sldMk cId="251500361" sldId="4894"/>
        </pc:sldMkLst>
      </pc:sldChg>
      <pc:sldChg chg="modSp mod">
        <pc:chgData name="Jim McGowan" userId="e2c7446dd3aca506" providerId="LiveId" clId="{09E23F4D-C93A-4C38-B942-4290891C479E}" dt="2024-07-13T15:07:59.057" v="478" actId="108"/>
        <pc:sldMkLst>
          <pc:docMk/>
          <pc:sldMk cId="1309453443" sldId="4898"/>
        </pc:sldMkLst>
        <pc:spChg chg="mod">
          <ac:chgData name="Jim McGowan" userId="e2c7446dd3aca506" providerId="LiveId" clId="{09E23F4D-C93A-4C38-B942-4290891C479E}" dt="2024-07-13T15:07:59.057" v="478" actId="108"/>
          <ac:spMkLst>
            <pc:docMk/>
            <pc:sldMk cId="1309453443" sldId="4898"/>
            <ac:spMk id="38914" creationId="{00000000-0000-0000-0000-000000000000}"/>
          </ac:spMkLst>
        </pc:spChg>
      </pc:sldChg>
      <pc:sldChg chg="modSp mod">
        <pc:chgData name="Jim McGowan" userId="e2c7446dd3aca506" providerId="LiveId" clId="{09E23F4D-C93A-4C38-B942-4290891C479E}" dt="2024-07-13T15:08:10.242" v="481" actId="108"/>
        <pc:sldMkLst>
          <pc:docMk/>
          <pc:sldMk cId="2512415375" sldId="4899"/>
        </pc:sldMkLst>
        <pc:spChg chg="mod">
          <ac:chgData name="Jim McGowan" userId="e2c7446dd3aca506" providerId="LiveId" clId="{09E23F4D-C93A-4C38-B942-4290891C479E}" dt="2024-07-13T15:08:10.242" v="481" actId="108"/>
          <ac:spMkLst>
            <pc:docMk/>
            <pc:sldMk cId="2512415375" sldId="4899"/>
            <ac:spMk id="38914" creationId="{00000000-0000-0000-0000-000000000000}"/>
          </ac:spMkLst>
        </pc:spChg>
      </pc:sldChg>
      <pc:sldChg chg="modSp mod ord">
        <pc:chgData name="Jim McGowan" userId="e2c7446dd3aca506" providerId="LiveId" clId="{09E23F4D-C93A-4C38-B942-4290891C479E}" dt="2024-07-13T15:09:26.518" v="511" actId="108"/>
        <pc:sldMkLst>
          <pc:docMk/>
          <pc:sldMk cId="1425822581" sldId="4904"/>
        </pc:sldMkLst>
        <pc:spChg chg="mod">
          <ac:chgData name="Jim McGowan" userId="e2c7446dd3aca506" providerId="LiveId" clId="{09E23F4D-C93A-4C38-B942-4290891C479E}" dt="2024-07-13T15:09:26.518" v="511" actId="108"/>
          <ac:spMkLst>
            <pc:docMk/>
            <pc:sldMk cId="1425822581" sldId="4904"/>
            <ac:spMk id="38914" creationId="{00000000-0000-0000-0000-000000000000}"/>
          </ac:spMkLst>
        </pc:spChg>
        <pc:picChg chg="mod">
          <ac:chgData name="Jim McGowan" userId="e2c7446dd3aca506" providerId="LiveId" clId="{09E23F4D-C93A-4C38-B942-4290891C479E}" dt="2024-07-13T15:09:17.748" v="502" actId="1076"/>
          <ac:picMkLst>
            <pc:docMk/>
            <pc:sldMk cId="1425822581" sldId="4904"/>
            <ac:picMk id="3" creationId="{F63DB5AD-318D-4238-9958-5A1F60F12929}"/>
          </ac:picMkLst>
        </pc:picChg>
      </pc:sldChg>
      <pc:sldChg chg="addSp delSp modSp mod">
        <pc:chgData name="Jim McGowan" userId="e2c7446dd3aca506" providerId="LiveId" clId="{09E23F4D-C93A-4C38-B942-4290891C479E}" dt="2024-07-13T15:48:45.634" v="760"/>
        <pc:sldMkLst>
          <pc:docMk/>
          <pc:sldMk cId="2506340524" sldId="4911"/>
        </pc:sldMkLst>
        <pc:picChg chg="add mod">
          <ac:chgData name="Jim McGowan" userId="e2c7446dd3aca506" providerId="LiveId" clId="{09E23F4D-C93A-4C38-B942-4290891C479E}" dt="2024-07-13T15:48:45.634" v="760"/>
          <ac:picMkLst>
            <pc:docMk/>
            <pc:sldMk cId="2506340524" sldId="4911"/>
            <ac:picMk id="2" creationId="{CEE8628C-BBD5-FF00-16A9-70A08ECF17BF}"/>
          </ac:picMkLst>
        </pc:picChg>
        <pc:picChg chg="del">
          <ac:chgData name="Jim McGowan" userId="e2c7446dd3aca506" providerId="LiveId" clId="{09E23F4D-C93A-4C38-B942-4290891C479E}" dt="2024-07-13T15:48:45.243" v="759" actId="478"/>
          <ac:picMkLst>
            <pc:docMk/>
            <pc:sldMk cId="2506340524" sldId="4911"/>
            <ac:picMk id="7" creationId="{4EE0C1E9-ACAD-4868-ACC1-80FE54172A35}"/>
          </ac:picMkLst>
        </pc:picChg>
      </pc:sldChg>
      <pc:sldChg chg="modSp mod">
        <pc:chgData name="Jim McGowan" userId="e2c7446dd3aca506" providerId="LiveId" clId="{09E23F4D-C93A-4C38-B942-4290891C479E}" dt="2024-07-13T15:49:09.103" v="768" actId="108"/>
        <pc:sldMkLst>
          <pc:docMk/>
          <pc:sldMk cId="980682120" sldId="4912"/>
        </pc:sldMkLst>
        <pc:spChg chg="mod">
          <ac:chgData name="Jim McGowan" userId="e2c7446dd3aca506" providerId="LiveId" clId="{09E23F4D-C93A-4C38-B942-4290891C479E}" dt="2024-07-13T15:49:09.103" v="768" actId="108"/>
          <ac:spMkLst>
            <pc:docMk/>
            <pc:sldMk cId="980682120" sldId="4912"/>
            <ac:spMk id="38914" creationId="{00000000-0000-0000-0000-000000000000}"/>
          </ac:spMkLst>
        </pc:spChg>
      </pc:sldChg>
      <pc:sldChg chg="del">
        <pc:chgData name="Jim McGowan" userId="e2c7446dd3aca506" providerId="LiveId" clId="{09E23F4D-C93A-4C38-B942-4290891C479E}" dt="2024-07-13T15:46:43.907" v="718" actId="47"/>
        <pc:sldMkLst>
          <pc:docMk/>
          <pc:sldMk cId="313047825" sldId="4913"/>
        </pc:sldMkLst>
      </pc:sldChg>
      <pc:sldChg chg="del">
        <pc:chgData name="Jim McGowan" userId="e2c7446dd3aca506" providerId="LiveId" clId="{09E23F4D-C93A-4C38-B942-4290891C479E}" dt="2024-07-13T15:47:03.440" v="726" actId="47"/>
        <pc:sldMkLst>
          <pc:docMk/>
          <pc:sldMk cId="3057086767" sldId="4914"/>
        </pc:sldMkLst>
      </pc:sldChg>
      <pc:sldChg chg="del">
        <pc:chgData name="Jim McGowan" userId="e2c7446dd3aca506" providerId="LiveId" clId="{09E23F4D-C93A-4C38-B942-4290891C479E}" dt="2024-07-13T15:47:27.984" v="736" actId="47"/>
        <pc:sldMkLst>
          <pc:docMk/>
          <pc:sldMk cId="2983950820" sldId="4915"/>
        </pc:sldMkLst>
      </pc:sldChg>
      <pc:sldChg chg="del">
        <pc:chgData name="Jim McGowan" userId="e2c7446dd3aca506" providerId="LiveId" clId="{09E23F4D-C93A-4C38-B942-4290891C479E}" dt="2024-07-13T15:47:52.047" v="746" actId="47"/>
        <pc:sldMkLst>
          <pc:docMk/>
          <pc:sldMk cId="2936246160" sldId="4916"/>
        </pc:sldMkLst>
      </pc:sldChg>
      <pc:sldChg chg="del">
        <pc:chgData name="Jim McGowan" userId="e2c7446dd3aca506" providerId="LiveId" clId="{09E23F4D-C93A-4C38-B942-4290891C479E}" dt="2024-07-13T15:48:16.578" v="756" actId="47"/>
        <pc:sldMkLst>
          <pc:docMk/>
          <pc:sldMk cId="3975962362" sldId="4917"/>
        </pc:sldMkLst>
      </pc:sldChg>
      <pc:sldChg chg="modSp mod">
        <pc:chgData name="Jim McGowan" userId="e2c7446dd3aca506" providerId="LiveId" clId="{09E23F4D-C93A-4C38-B942-4290891C479E}" dt="2024-07-13T14:49:47.664" v="179" actId="108"/>
        <pc:sldMkLst>
          <pc:docMk/>
          <pc:sldMk cId="1414655480" sldId="6666"/>
        </pc:sldMkLst>
        <pc:spChg chg="mod">
          <ac:chgData name="Jim McGowan" userId="e2c7446dd3aca506" providerId="LiveId" clId="{09E23F4D-C93A-4C38-B942-4290891C479E}" dt="2024-07-13T14:49:47.664" v="179" actId="108"/>
          <ac:spMkLst>
            <pc:docMk/>
            <pc:sldMk cId="1414655480" sldId="6666"/>
            <ac:spMk id="134147" creationId="{972624A7-20E3-4DA9-A466-8A9F888B1F46}"/>
          </ac:spMkLst>
        </pc:spChg>
      </pc:sldChg>
      <pc:sldChg chg="modSp mod">
        <pc:chgData name="Jim McGowan" userId="e2c7446dd3aca506" providerId="LiveId" clId="{09E23F4D-C93A-4C38-B942-4290891C479E}" dt="2024-07-13T14:52:22.575" v="211" actId="404"/>
        <pc:sldMkLst>
          <pc:docMk/>
          <pc:sldMk cId="1614883711" sldId="11160"/>
        </pc:sldMkLst>
        <pc:spChg chg="mod">
          <ac:chgData name="Jim McGowan" userId="e2c7446dd3aca506" providerId="LiveId" clId="{09E23F4D-C93A-4C38-B942-4290891C479E}" dt="2024-07-13T14:52:22.575" v="211" actId="404"/>
          <ac:spMkLst>
            <pc:docMk/>
            <pc:sldMk cId="1614883711" sldId="11160"/>
            <ac:spMk id="97282" creationId="{1BFD8F14-709A-0A53-EE80-9376F4D047BB}"/>
          </ac:spMkLst>
        </pc:spChg>
      </pc:sldChg>
      <pc:sldChg chg="modSp mod">
        <pc:chgData name="Jim McGowan" userId="e2c7446dd3aca506" providerId="LiveId" clId="{09E23F4D-C93A-4C38-B942-4290891C479E}" dt="2024-07-13T14:36:22.545" v="1" actId="11"/>
        <pc:sldMkLst>
          <pc:docMk/>
          <pc:sldMk cId="3858891207" sldId="11164"/>
        </pc:sldMkLst>
        <pc:spChg chg="mod">
          <ac:chgData name="Jim McGowan" userId="e2c7446dd3aca506" providerId="LiveId" clId="{09E23F4D-C93A-4C38-B942-4290891C479E}" dt="2024-07-13T14:36:22.545" v="1" actId="11"/>
          <ac:spMkLst>
            <pc:docMk/>
            <pc:sldMk cId="3858891207" sldId="11164"/>
            <ac:spMk id="161795" creationId="{00000000-0000-0000-0000-000000000000}"/>
          </ac:spMkLst>
        </pc:spChg>
      </pc:sldChg>
      <pc:sldChg chg="modSp mod">
        <pc:chgData name="Jim McGowan" userId="e2c7446dd3aca506" providerId="LiveId" clId="{09E23F4D-C93A-4C38-B942-4290891C479E}" dt="2024-07-13T14:36:47.203" v="7" actId="207"/>
        <pc:sldMkLst>
          <pc:docMk/>
          <pc:sldMk cId="886544039" sldId="11170"/>
        </pc:sldMkLst>
        <pc:spChg chg="mod">
          <ac:chgData name="Jim McGowan" userId="e2c7446dd3aca506" providerId="LiveId" clId="{09E23F4D-C93A-4C38-B942-4290891C479E}" dt="2024-07-13T14:36:47.203" v="7" actId="207"/>
          <ac:spMkLst>
            <pc:docMk/>
            <pc:sldMk cId="886544039" sldId="11170"/>
            <ac:spMk id="161795" creationId="{00000000-0000-0000-0000-000000000000}"/>
          </ac:spMkLst>
        </pc:spChg>
      </pc:sldChg>
      <pc:sldChg chg="addSp delSp modSp mod">
        <pc:chgData name="Jim McGowan" userId="e2c7446dd3aca506" providerId="LiveId" clId="{09E23F4D-C93A-4C38-B942-4290891C479E}" dt="2024-07-13T14:52:05.831" v="208"/>
        <pc:sldMkLst>
          <pc:docMk/>
          <pc:sldMk cId="3188239354" sldId="11180"/>
        </pc:sldMkLst>
        <pc:spChg chg="mod">
          <ac:chgData name="Jim McGowan" userId="e2c7446dd3aca506" providerId="LiveId" clId="{09E23F4D-C93A-4C38-B942-4290891C479E}" dt="2024-07-13T14:37:51.953" v="17" actId="14100"/>
          <ac:spMkLst>
            <pc:docMk/>
            <pc:sldMk cId="3188239354" sldId="11180"/>
            <ac:spMk id="161795" creationId="{00000000-0000-0000-0000-000000000000}"/>
          </ac:spMkLst>
        </pc:spChg>
        <pc:picChg chg="add mod">
          <ac:chgData name="Jim McGowan" userId="e2c7446dd3aca506" providerId="LiveId" clId="{09E23F4D-C93A-4C38-B942-4290891C479E}" dt="2024-07-13T14:52:05.831" v="208"/>
          <ac:picMkLst>
            <pc:docMk/>
            <pc:sldMk cId="3188239354" sldId="11180"/>
            <ac:picMk id="2" creationId="{2536655B-05E3-4F96-A909-141C04689AAB}"/>
          </ac:picMkLst>
        </pc:picChg>
        <pc:picChg chg="del">
          <ac:chgData name="Jim McGowan" userId="e2c7446dd3aca506" providerId="LiveId" clId="{09E23F4D-C93A-4C38-B942-4290891C479E}" dt="2024-07-13T14:52:05.120" v="207" actId="478"/>
          <ac:picMkLst>
            <pc:docMk/>
            <pc:sldMk cId="3188239354" sldId="11180"/>
            <ac:picMk id="3" creationId="{FB154A21-5487-48F3-3079-AC4DAB494891}"/>
          </ac:picMkLst>
        </pc:picChg>
      </pc:sldChg>
      <pc:sldChg chg="del">
        <pc:chgData name="Jim McGowan" userId="e2c7446dd3aca506" providerId="LiveId" clId="{09E23F4D-C93A-4C38-B942-4290891C479E}" dt="2024-07-13T14:38:11.730" v="24" actId="47"/>
        <pc:sldMkLst>
          <pc:docMk/>
          <pc:sldMk cId="1007748065" sldId="11181"/>
        </pc:sldMkLst>
      </pc:sldChg>
      <pc:sldChg chg="del">
        <pc:chgData name="Jim McGowan" userId="e2c7446dd3aca506" providerId="LiveId" clId="{09E23F4D-C93A-4C38-B942-4290891C479E}" dt="2024-07-13T14:38:42.826" v="32" actId="47"/>
        <pc:sldMkLst>
          <pc:docMk/>
          <pc:sldMk cId="2062069743" sldId="11182"/>
        </pc:sldMkLst>
      </pc:sldChg>
      <pc:sldChg chg="del">
        <pc:chgData name="Jim McGowan" userId="e2c7446dd3aca506" providerId="LiveId" clId="{09E23F4D-C93A-4C38-B942-4290891C479E}" dt="2024-07-13T14:39:00.666" v="40" actId="47"/>
        <pc:sldMkLst>
          <pc:docMk/>
          <pc:sldMk cId="488603797" sldId="11183"/>
        </pc:sldMkLst>
      </pc:sldChg>
      <pc:sldChg chg="del">
        <pc:chgData name="Jim McGowan" userId="e2c7446dd3aca506" providerId="LiveId" clId="{09E23F4D-C93A-4C38-B942-4290891C479E}" dt="2024-07-13T14:39:19.401" v="48" actId="47"/>
        <pc:sldMkLst>
          <pc:docMk/>
          <pc:sldMk cId="3135041667" sldId="11184"/>
        </pc:sldMkLst>
      </pc:sldChg>
      <pc:sldChg chg="del">
        <pc:chgData name="Jim McGowan" userId="e2c7446dd3aca506" providerId="LiveId" clId="{09E23F4D-C93A-4C38-B942-4290891C479E}" dt="2024-07-13T14:39:41.298" v="56" actId="47"/>
        <pc:sldMkLst>
          <pc:docMk/>
          <pc:sldMk cId="1775439628" sldId="11185"/>
        </pc:sldMkLst>
      </pc:sldChg>
      <pc:sldChg chg="del">
        <pc:chgData name="Jim McGowan" userId="e2c7446dd3aca506" providerId="LiveId" clId="{09E23F4D-C93A-4C38-B942-4290891C479E}" dt="2024-07-13T14:40:01.706" v="64" actId="47"/>
        <pc:sldMkLst>
          <pc:docMk/>
          <pc:sldMk cId="3744399166" sldId="11186"/>
        </pc:sldMkLst>
      </pc:sldChg>
      <pc:sldChg chg="addSp delSp modSp mod">
        <pc:chgData name="Jim McGowan" userId="e2c7446dd3aca506" providerId="LiveId" clId="{09E23F4D-C93A-4C38-B942-4290891C479E}" dt="2024-07-13T15:16:00.796" v="611" actId="108"/>
        <pc:sldMkLst>
          <pc:docMk/>
          <pc:sldMk cId="3256477045" sldId="11187"/>
        </pc:sldMkLst>
        <pc:spChg chg="mod">
          <ac:chgData name="Jim McGowan" userId="e2c7446dd3aca506" providerId="LiveId" clId="{09E23F4D-C93A-4C38-B942-4290891C479E}" dt="2024-07-13T15:16:00.796" v="611" actId="108"/>
          <ac:spMkLst>
            <pc:docMk/>
            <pc:sldMk cId="3256477045" sldId="11187"/>
            <ac:spMk id="161795" creationId="{00000000-0000-0000-0000-000000000000}"/>
          </ac:spMkLst>
        </pc:spChg>
        <pc:picChg chg="add mod">
          <ac:chgData name="Jim McGowan" userId="e2c7446dd3aca506" providerId="LiveId" clId="{09E23F4D-C93A-4C38-B942-4290891C479E}" dt="2024-07-13T15:15:29.669" v="608"/>
          <ac:picMkLst>
            <pc:docMk/>
            <pc:sldMk cId="3256477045" sldId="11187"/>
            <ac:picMk id="2" creationId="{E2DE45F2-73B1-2876-140C-6C544B22ED48}"/>
          </ac:picMkLst>
        </pc:picChg>
        <pc:picChg chg="del">
          <ac:chgData name="Jim McGowan" userId="e2c7446dd3aca506" providerId="LiveId" clId="{09E23F4D-C93A-4C38-B942-4290891C479E}" dt="2024-07-13T15:15:29.051" v="607" actId="478"/>
          <ac:picMkLst>
            <pc:docMk/>
            <pc:sldMk cId="3256477045" sldId="11187"/>
            <ac:picMk id="3" creationId="{FB154A21-5487-48F3-3079-AC4DAB494891}"/>
          </ac:picMkLst>
        </pc:picChg>
      </pc:sldChg>
      <pc:sldChg chg="del">
        <pc:chgData name="Jim McGowan" userId="e2c7446dd3aca506" providerId="LiveId" clId="{09E23F4D-C93A-4C38-B942-4290891C479E}" dt="2024-07-13T15:16:27.792" v="618" actId="47"/>
        <pc:sldMkLst>
          <pc:docMk/>
          <pc:sldMk cId="188767234" sldId="11188"/>
        </pc:sldMkLst>
      </pc:sldChg>
      <pc:sldChg chg="del">
        <pc:chgData name="Jim McGowan" userId="e2c7446dd3aca506" providerId="LiveId" clId="{09E23F4D-C93A-4C38-B942-4290891C479E}" dt="2024-07-13T15:16:57.832" v="627" actId="47"/>
        <pc:sldMkLst>
          <pc:docMk/>
          <pc:sldMk cId="431909692" sldId="11189"/>
        </pc:sldMkLst>
      </pc:sldChg>
      <pc:sldChg chg="del">
        <pc:chgData name="Jim McGowan" userId="e2c7446dd3aca506" providerId="LiveId" clId="{09E23F4D-C93A-4C38-B942-4290891C479E}" dt="2024-07-13T14:40:29.664" v="69" actId="47"/>
        <pc:sldMkLst>
          <pc:docMk/>
          <pc:sldMk cId="3829782739" sldId="11190"/>
        </pc:sldMkLst>
      </pc:sldChg>
      <pc:sldChg chg="modSp mod">
        <pc:chgData name="Jim McGowan" userId="e2c7446dd3aca506" providerId="LiveId" clId="{09E23F4D-C93A-4C38-B942-4290891C479E}" dt="2024-07-13T15:17:33.470" v="635" actId="108"/>
        <pc:sldMkLst>
          <pc:docMk/>
          <pc:sldMk cId="142049188" sldId="11192"/>
        </pc:sldMkLst>
        <pc:spChg chg="mod">
          <ac:chgData name="Jim McGowan" userId="e2c7446dd3aca506" providerId="LiveId" clId="{09E23F4D-C93A-4C38-B942-4290891C479E}" dt="2024-07-13T15:17:33.470" v="635" actId="108"/>
          <ac:spMkLst>
            <pc:docMk/>
            <pc:sldMk cId="142049188" sldId="11192"/>
            <ac:spMk id="38914" creationId="{00000000-0000-0000-0000-000000000000}"/>
          </ac:spMkLst>
        </pc:spChg>
      </pc:sldChg>
      <pc:sldChg chg="modSp mod">
        <pc:chgData name="Jim McGowan" userId="e2c7446dd3aca506" providerId="LiveId" clId="{09E23F4D-C93A-4C38-B942-4290891C479E}" dt="2024-07-13T14:50:04.653" v="185" actId="108"/>
        <pc:sldMkLst>
          <pc:docMk/>
          <pc:sldMk cId="3082004573" sldId="11193"/>
        </pc:sldMkLst>
        <pc:spChg chg="mod">
          <ac:chgData name="Jim McGowan" userId="e2c7446dd3aca506" providerId="LiveId" clId="{09E23F4D-C93A-4C38-B942-4290891C479E}" dt="2024-07-13T14:50:04.653" v="185" actId="108"/>
          <ac:spMkLst>
            <pc:docMk/>
            <pc:sldMk cId="3082004573" sldId="11193"/>
            <ac:spMk id="13" creationId="{00000000-0000-0000-0000-000000000000}"/>
          </ac:spMkLst>
        </pc:spChg>
      </pc:sldChg>
      <pc:sldChg chg="modSp mod">
        <pc:chgData name="Jim McGowan" userId="e2c7446dd3aca506" providerId="LiveId" clId="{09E23F4D-C93A-4C38-B942-4290891C479E}" dt="2024-07-13T14:58:34.201" v="252" actId="108"/>
        <pc:sldMkLst>
          <pc:docMk/>
          <pc:sldMk cId="50489216" sldId="11195"/>
        </pc:sldMkLst>
        <pc:spChg chg="mod">
          <ac:chgData name="Jim McGowan" userId="e2c7446dd3aca506" providerId="LiveId" clId="{09E23F4D-C93A-4C38-B942-4290891C479E}" dt="2024-07-13T14:58:34.201" v="252" actId="108"/>
          <ac:spMkLst>
            <pc:docMk/>
            <pc:sldMk cId="50489216" sldId="11195"/>
            <ac:spMk id="38914" creationId="{00000000-0000-0000-0000-000000000000}"/>
          </ac:spMkLst>
        </pc:spChg>
      </pc:sldChg>
      <pc:sldChg chg="modSp mod">
        <pc:chgData name="Jim McGowan" userId="e2c7446dd3aca506" providerId="LiveId" clId="{09E23F4D-C93A-4C38-B942-4290891C479E}" dt="2024-07-13T14:58:52.108" v="257" actId="12788"/>
        <pc:sldMkLst>
          <pc:docMk/>
          <pc:sldMk cId="4259103670" sldId="11196"/>
        </pc:sldMkLst>
        <pc:spChg chg="mod">
          <ac:chgData name="Jim McGowan" userId="e2c7446dd3aca506" providerId="LiveId" clId="{09E23F4D-C93A-4C38-B942-4290891C479E}" dt="2024-07-13T14:58:52.108" v="257" actId="12788"/>
          <ac:spMkLst>
            <pc:docMk/>
            <pc:sldMk cId="4259103670" sldId="11196"/>
            <ac:spMk id="38914" creationId="{00000000-0000-0000-0000-000000000000}"/>
          </ac:spMkLst>
        </pc:spChg>
      </pc:sldChg>
      <pc:sldChg chg="del">
        <pc:chgData name="Jim McGowan" userId="e2c7446dd3aca506" providerId="LiveId" clId="{09E23F4D-C93A-4C38-B942-4290891C479E}" dt="2024-07-13T15:18:54.461" v="645" actId="47"/>
        <pc:sldMkLst>
          <pc:docMk/>
          <pc:sldMk cId="2934043226" sldId="11197"/>
        </pc:sldMkLst>
      </pc:sldChg>
      <pc:sldChg chg="modSp mod">
        <pc:chgData name="Jim McGowan" userId="e2c7446dd3aca506" providerId="LiveId" clId="{09E23F4D-C93A-4C38-B942-4290891C479E}" dt="2024-07-13T15:19:19.057" v="653" actId="12788"/>
        <pc:sldMkLst>
          <pc:docMk/>
          <pc:sldMk cId="1665145848" sldId="11198"/>
        </pc:sldMkLst>
        <pc:spChg chg="mod">
          <ac:chgData name="Jim McGowan" userId="e2c7446dd3aca506" providerId="LiveId" clId="{09E23F4D-C93A-4C38-B942-4290891C479E}" dt="2024-07-13T15:19:19.057" v="653" actId="12788"/>
          <ac:spMkLst>
            <pc:docMk/>
            <pc:sldMk cId="1665145848" sldId="11198"/>
            <ac:spMk id="38914" creationId="{00000000-0000-0000-0000-000000000000}"/>
          </ac:spMkLst>
        </pc:spChg>
      </pc:sldChg>
      <pc:sldChg chg="modSp mod">
        <pc:chgData name="Jim McGowan" userId="e2c7446dd3aca506" providerId="LiveId" clId="{09E23F4D-C93A-4C38-B942-4290891C479E}" dt="2024-07-13T15:42:28.768" v="663" actId="12788"/>
        <pc:sldMkLst>
          <pc:docMk/>
          <pc:sldMk cId="3632867340" sldId="11199"/>
        </pc:sldMkLst>
        <pc:spChg chg="mod">
          <ac:chgData name="Jim McGowan" userId="e2c7446dd3aca506" providerId="LiveId" clId="{09E23F4D-C93A-4C38-B942-4290891C479E}" dt="2024-07-13T15:42:28.768" v="663" actId="12788"/>
          <ac:spMkLst>
            <pc:docMk/>
            <pc:sldMk cId="3632867340" sldId="11199"/>
            <ac:spMk id="38914" creationId="{00000000-0000-0000-0000-000000000000}"/>
          </ac:spMkLst>
        </pc:spChg>
      </pc:sldChg>
      <pc:sldChg chg="modSp mod">
        <pc:chgData name="Jim McGowan" userId="e2c7446dd3aca506" providerId="LiveId" clId="{09E23F4D-C93A-4C38-B942-4290891C479E}" dt="2024-07-13T15:43:19.602" v="674" actId="255"/>
        <pc:sldMkLst>
          <pc:docMk/>
          <pc:sldMk cId="474585860" sldId="11200"/>
        </pc:sldMkLst>
        <pc:spChg chg="mod">
          <ac:chgData name="Jim McGowan" userId="e2c7446dd3aca506" providerId="LiveId" clId="{09E23F4D-C93A-4C38-B942-4290891C479E}" dt="2024-07-13T15:43:19.602" v="674" actId="255"/>
          <ac:spMkLst>
            <pc:docMk/>
            <pc:sldMk cId="474585860" sldId="11200"/>
            <ac:spMk id="134147" creationId="{00000000-0000-0000-0000-000000000000}"/>
          </ac:spMkLst>
        </pc:spChg>
      </pc:sldChg>
      <pc:sldChg chg="modSp mod">
        <pc:chgData name="Jim McGowan" userId="e2c7446dd3aca506" providerId="LiveId" clId="{09E23F4D-C93A-4C38-B942-4290891C479E}" dt="2024-07-13T14:51:49.498" v="204" actId="1038"/>
        <pc:sldMkLst>
          <pc:docMk/>
          <pc:sldMk cId="2642772002" sldId="11201"/>
        </pc:sldMkLst>
        <pc:spChg chg="mod">
          <ac:chgData name="Jim McGowan" userId="e2c7446dd3aca506" providerId="LiveId" clId="{09E23F4D-C93A-4C38-B942-4290891C479E}" dt="2024-07-13T14:37:23.240" v="10" actId="108"/>
          <ac:spMkLst>
            <pc:docMk/>
            <pc:sldMk cId="2642772002" sldId="11201"/>
            <ac:spMk id="161795" creationId="{00000000-0000-0000-0000-000000000000}"/>
          </ac:spMkLst>
        </pc:spChg>
        <pc:picChg chg="mod">
          <ac:chgData name="Jim McGowan" userId="e2c7446dd3aca506" providerId="LiveId" clId="{09E23F4D-C93A-4C38-B942-4290891C479E}" dt="2024-07-13T14:51:49.498" v="204" actId="1038"/>
          <ac:picMkLst>
            <pc:docMk/>
            <pc:sldMk cId="2642772002" sldId="11201"/>
            <ac:picMk id="3" creationId="{FB154A21-5487-48F3-3079-AC4DAB494891}"/>
          </ac:picMkLst>
        </pc:picChg>
      </pc:sldChg>
      <pc:sldChg chg="modSp mod">
        <pc:chgData name="Jim McGowan" userId="e2c7446dd3aca506" providerId="LiveId" clId="{09E23F4D-C93A-4C38-B942-4290891C479E}" dt="2024-07-13T14:49:58.194" v="182" actId="108"/>
        <pc:sldMkLst>
          <pc:docMk/>
          <pc:sldMk cId="3639612641" sldId="11202"/>
        </pc:sldMkLst>
        <pc:spChg chg="mod">
          <ac:chgData name="Jim McGowan" userId="e2c7446dd3aca506" providerId="LiveId" clId="{09E23F4D-C93A-4C38-B942-4290891C479E}" dt="2024-07-13T14:49:58.194" v="182" actId="108"/>
          <ac:spMkLst>
            <pc:docMk/>
            <pc:sldMk cId="3639612641" sldId="11202"/>
            <ac:spMk id="134147" creationId="{972624A7-20E3-4DA9-A466-8A9F888B1F46}"/>
          </ac:spMkLst>
        </pc:spChg>
      </pc:sldChg>
      <pc:sldChg chg="addSp delSp modSp add mod">
        <pc:chgData name="Jim McGowan" userId="e2c7446dd3aca506" providerId="LiveId" clId="{09E23F4D-C93A-4C38-B942-4290891C479E}" dt="2024-07-13T14:52:59.852" v="215"/>
        <pc:sldMkLst>
          <pc:docMk/>
          <pc:sldMk cId="3198394165" sldId="11203"/>
        </pc:sldMkLst>
        <pc:spChg chg="mod">
          <ac:chgData name="Jim McGowan" userId="e2c7446dd3aca506" providerId="LiveId" clId="{09E23F4D-C93A-4C38-B942-4290891C479E}" dt="2024-07-13T14:38:06.759" v="23" actId="108"/>
          <ac:spMkLst>
            <pc:docMk/>
            <pc:sldMk cId="3198394165" sldId="11203"/>
            <ac:spMk id="161795" creationId="{00000000-0000-0000-0000-000000000000}"/>
          </ac:spMkLst>
        </pc:spChg>
        <pc:picChg chg="add mod">
          <ac:chgData name="Jim McGowan" userId="e2c7446dd3aca506" providerId="LiveId" clId="{09E23F4D-C93A-4C38-B942-4290891C479E}" dt="2024-07-13T14:52:59.852" v="215"/>
          <ac:picMkLst>
            <pc:docMk/>
            <pc:sldMk cId="3198394165" sldId="11203"/>
            <ac:picMk id="2" creationId="{CEAB7E7A-EDC3-2272-9B8D-70333B394B02}"/>
          </ac:picMkLst>
        </pc:picChg>
        <pc:picChg chg="del">
          <ac:chgData name="Jim McGowan" userId="e2c7446dd3aca506" providerId="LiveId" clId="{09E23F4D-C93A-4C38-B942-4290891C479E}" dt="2024-07-13T14:52:59.136" v="214" actId="478"/>
          <ac:picMkLst>
            <pc:docMk/>
            <pc:sldMk cId="3198394165" sldId="11203"/>
            <ac:picMk id="3" creationId="{FB154A21-5487-48F3-3079-AC4DAB494891}"/>
          </ac:picMkLst>
        </pc:picChg>
      </pc:sldChg>
      <pc:sldChg chg="modSp add mod">
        <pc:chgData name="Jim McGowan" userId="e2c7446dd3aca506" providerId="LiveId" clId="{09E23F4D-C93A-4C38-B942-4290891C479E}" dt="2024-07-13T15:10:09.664" v="521" actId="1038"/>
        <pc:sldMkLst>
          <pc:docMk/>
          <pc:sldMk cId="89556651" sldId="11204"/>
        </pc:sldMkLst>
        <pc:spChg chg="mod">
          <ac:chgData name="Jim McGowan" userId="e2c7446dd3aca506" providerId="LiveId" clId="{09E23F4D-C93A-4C38-B942-4290891C479E}" dt="2024-07-13T14:38:39.499" v="29" actId="108"/>
          <ac:spMkLst>
            <pc:docMk/>
            <pc:sldMk cId="89556651" sldId="11204"/>
            <ac:spMk id="161795" creationId="{00000000-0000-0000-0000-000000000000}"/>
          </ac:spMkLst>
        </pc:spChg>
        <pc:picChg chg="mod">
          <ac:chgData name="Jim McGowan" userId="e2c7446dd3aca506" providerId="LiveId" clId="{09E23F4D-C93A-4C38-B942-4290891C479E}" dt="2024-07-13T15:10:09.664" v="521" actId="1038"/>
          <ac:picMkLst>
            <pc:docMk/>
            <pc:sldMk cId="89556651" sldId="11204"/>
            <ac:picMk id="3" creationId="{FB154A21-5487-48F3-3079-AC4DAB494891}"/>
          </ac:picMkLst>
        </pc:picChg>
      </pc:sldChg>
      <pc:sldChg chg="addSp delSp modSp add mod">
        <pc:chgData name="Jim McGowan" userId="e2c7446dd3aca506" providerId="LiveId" clId="{09E23F4D-C93A-4C38-B942-4290891C479E}" dt="2024-07-13T15:10:51.748" v="535"/>
        <pc:sldMkLst>
          <pc:docMk/>
          <pc:sldMk cId="1324181871" sldId="11205"/>
        </pc:sldMkLst>
        <pc:spChg chg="mod">
          <ac:chgData name="Jim McGowan" userId="e2c7446dd3aca506" providerId="LiveId" clId="{09E23F4D-C93A-4C38-B942-4290891C479E}" dt="2024-07-13T14:38:57.945" v="37" actId="108"/>
          <ac:spMkLst>
            <pc:docMk/>
            <pc:sldMk cId="1324181871" sldId="11205"/>
            <ac:spMk id="161795" creationId="{00000000-0000-0000-0000-000000000000}"/>
          </ac:spMkLst>
        </pc:spChg>
        <pc:picChg chg="add mod">
          <ac:chgData name="Jim McGowan" userId="e2c7446dd3aca506" providerId="LiveId" clId="{09E23F4D-C93A-4C38-B942-4290891C479E}" dt="2024-07-13T15:10:51.748" v="535"/>
          <ac:picMkLst>
            <pc:docMk/>
            <pc:sldMk cId="1324181871" sldId="11205"/>
            <ac:picMk id="2" creationId="{B5FCDA53-46D4-4E24-41E4-1CF7BC104D48}"/>
          </ac:picMkLst>
        </pc:picChg>
        <pc:picChg chg="del mod">
          <ac:chgData name="Jim McGowan" userId="e2c7446dd3aca506" providerId="LiveId" clId="{09E23F4D-C93A-4C38-B942-4290891C479E}" dt="2024-07-13T15:10:51.275" v="534" actId="478"/>
          <ac:picMkLst>
            <pc:docMk/>
            <pc:sldMk cId="1324181871" sldId="11205"/>
            <ac:picMk id="3" creationId="{FB154A21-5487-48F3-3079-AC4DAB494891}"/>
          </ac:picMkLst>
        </pc:picChg>
      </pc:sldChg>
      <pc:sldChg chg="addSp delSp modSp add mod">
        <pc:chgData name="Jim McGowan" userId="e2c7446dd3aca506" providerId="LiveId" clId="{09E23F4D-C93A-4C38-B942-4290891C479E}" dt="2024-07-13T15:15:08.771" v="598"/>
        <pc:sldMkLst>
          <pc:docMk/>
          <pc:sldMk cId="2531012919" sldId="11206"/>
        </pc:sldMkLst>
        <pc:spChg chg="mod">
          <ac:chgData name="Jim McGowan" userId="e2c7446dd3aca506" providerId="LiveId" clId="{09E23F4D-C93A-4C38-B942-4290891C479E}" dt="2024-07-13T14:39:16.214" v="45" actId="108"/>
          <ac:spMkLst>
            <pc:docMk/>
            <pc:sldMk cId="2531012919" sldId="11206"/>
            <ac:spMk id="161795" creationId="{00000000-0000-0000-0000-000000000000}"/>
          </ac:spMkLst>
        </pc:spChg>
        <pc:picChg chg="add mod">
          <ac:chgData name="Jim McGowan" userId="e2c7446dd3aca506" providerId="LiveId" clId="{09E23F4D-C93A-4C38-B942-4290891C479E}" dt="2024-07-13T15:15:08.771" v="598"/>
          <ac:picMkLst>
            <pc:docMk/>
            <pc:sldMk cId="2531012919" sldId="11206"/>
            <ac:picMk id="2" creationId="{2D4A5C92-9D77-BD7B-900D-16D1EC34256A}"/>
          </ac:picMkLst>
        </pc:picChg>
        <pc:picChg chg="del">
          <ac:chgData name="Jim McGowan" userId="e2c7446dd3aca506" providerId="LiveId" clId="{09E23F4D-C93A-4C38-B942-4290891C479E}" dt="2024-07-13T15:15:08.328" v="597" actId="478"/>
          <ac:picMkLst>
            <pc:docMk/>
            <pc:sldMk cId="2531012919" sldId="11206"/>
            <ac:picMk id="3" creationId="{FB154A21-5487-48F3-3079-AC4DAB494891}"/>
          </ac:picMkLst>
        </pc:picChg>
      </pc:sldChg>
      <pc:sldChg chg="addSp delSp modSp add mod">
        <pc:chgData name="Jim McGowan" userId="e2c7446dd3aca506" providerId="LiveId" clId="{09E23F4D-C93A-4C38-B942-4290891C479E}" dt="2024-07-13T15:15:17.366" v="602"/>
        <pc:sldMkLst>
          <pc:docMk/>
          <pc:sldMk cId="4018824556" sldId="11207"/>
        </pc:sldMkLst>
        <pc:spChg chg="mod">
          <ac:chgData name="Jim McGowan" userId="e2c7446dd3aca506" providerId="LiveId" clId="{09E23F4D-C93A-4C38-B942-4290891C479E}" dt="2024-07-13T14:39:38.154" v="55" actId="108"/>
          <ac:spMkLst>
            <pc:docMk/>
            <pc:sldMk cId="4018824556" sldId="11207"/>
            <ac:spMk id="161795" creationId="{00000000-0000-0000-0000-000000000000}"/>
          </ac:spMkLst>
        </pc:spChg>
        <pc:picChg chg="add mod">
          <ac:chgData name="Jim McGowan" userId="e2c7446dd3aca506" providerId="LiveId" clId="{09E23F4D-C93A-4C38-B942-4290891C479E}" dt="2024-07-13T15:15:17.366" v="602"/>
          <ac:picMkLst>
            <pc:docMk/>
            <pc:sldMk cId="4018824556" sldId="11207"/>
            <ac:picMk id="2" creationId="{26C746BB-6E0B-AE33-77C0-C32D0645FBE1}"/>
          </ac:picMkLst>
        </pc:picChg>
        <pc:picChg chg="del">
          <ac:chgData name="Jim McGowan" userId="e2c7446dd3aca506" providerId="LiveId" clId="{09E23F4D-C93A-4C38-B942-4290891C479E}" dt="2024-07-13T15:15:16.873" v="599" actId="478"/>
          <ac:picMkLst>
            <pc:docMk/>
            <pc:sldMk cId="4018824556" sldId="11207"/>
            <ac:picMk id="3" creationId="{FB154A21-5487-48F3-3079-AC4DAB494891}"/>
          </ac:picMkLst>
        </pc:picChg>
      </pc:sldChg>
      <pc:sldChg chg="addSp delSp modSp add mod">
        <pc:chgData name="Jim McGowan" userId="e2c7446dd3aca506" providerId="LiveId" clId="{09E23F4D-C93A-4C38-B942-4290891C479E}" dt="2024-07-13T15:15:25.751" v="604"/>
        <pc:sldMkLst>
          <pc:docMk/>
          <pc:sldMk cId="3539123955" sldId="11208"/>
        </pc:sldMkLst>
        <pc:spChg chg="mod">
          <ac:chgData name="Jim McGowan" userId="e2c7446dd3aca506" providerId="LiveId" clId="{09E23F4D-C93A-4C38-B942-4290891C479E}" dt="2024-07-13T14:39:56.236" v="61" actId="108"/>
          <ac:spMkLst>
            <pc:docMk/>
            <pc:sldMk cId="3539123955" sldId="11208"/>
            <ac:spMk id="161795" creationId="{00000000-0000-0000-0000-000000000000}"/>
          </ac:spMkLst>
        </pc:spChg>
        <pc:picChg chg="add mod">
          <ac:chgData name="Jim McGowan" userId="e2c7446dd3aca506" providerId="LiveId" clId="{09E23F4D-C93A-4C38-B942-4290891C479E}" dt="2024-07-13T15:15:25.751" v="604"/>
          <ac:picMkLst>
            <pc:docMk/>
            <pc:sldMk cId="3539123955" sldId="11208"/>
            <ac:picMk id="2" creationId="{D67A4D0A-861F-9C5F-2530-BB670FBDEB9B}"/>
          </ac:picMkLst>
        </pc:picChg>
        <pc:picChg chg="del">
          <ac:chgData name="Jim McGowan" userId="e2c7446dd3aca506" providerId="LiveId" clId="{09E23F4D-C93A-4C38-B942-4290891C479E}" dt="2024-07-13T15:15:25.288" v="603" actId="478"/>
          <ac:picMkLst>
            <pc:docMk/>
            <pc:sldMk cId="3539123955" sldId="11208"/>
            <ac:picMk id="3" creationId="{FB154A21-5487-48F3-3079-AC4DAB494891}"/>
          </ac:picMkLst>
        </pc:picChg>
      </pc:sldChg>
      <pc:sldChg chg="modSp add mod">
        <pc:chgData name="Jim McGowan" userId="e2c7446dd3aca506" providerId="LiveId" clId="{09E23F4D-C93A-4C38-B942-4290891C479E}" dt="2024-07-13T14:40:26.182" v="68" actId="108"/>
        <pc:sldMkLst>
          <pc:docMk/>
          <pc:sldMk cId="1728190325" sldId="11209"/>
        </pc:sldMkLst>
        <pc:spChg chg="mod">
          <ac:chgData name="Jim McGowan" userId="e2c7446dd3aca506" providerId="LiveId" clId="{09E23F4D-C93A-4C38-B942-4290891C479E}" dt="2024-07-13T14:40:26.182" v="68" actId="108"/>
          <ac:spMkLst>
            <pc:docMk/>
            <pc:sldMk cId="1728190325" sldId="11209"/>
            <ac:spMk id="161795" creationId="{00000000-0000-0000-0000-000000000000}"/>
          </ac:spMkLst>
        </pc:spChg>
      </pc:sldChg>
      <pc:sldChg chg="modSp add mod">
        <pc:chgData name="Jim McGowan" userId="e2c7446dd3aca506" providerId="LiveId" clId="{09E23F4D-C93A-4C38-B942-4290891C479E}" dt="2024-07-13T15:03:40.370" v="322" actId="108"/>
        <pc:sldMkLst>
          <pc:docMk/>
          <pc:sldMk cId="1558115694" sldId="11210"/>
        </pc:sldMkLst>
        <pc:spChg chg="mod">
          <ac:chgData name="Jim McGowan" userId="e2c7446dd3aca506" providerId="LiveId" clId="{09E23F4D-C93A-4C38-B942-4290891C479E}" dt="2024-07-13T15:03:40.370" v="322" actId="108"/>
          <ac:spMkLst>
            <pc:docMk/>
            <pc:sldMk cId="1558115694" sldId="11210"/>
            <ac:spMk id="21507" creationId="{00000000-0000-0000-0000-000000000000}"/>
          </ac:spMkLst>
        </pc:spChg>
      </pc:sldChg>
      <pc:sldChg chg="modSp add mod">
        <pc:chgData name="Jim McGowan" userId="e2c7446dd3aca506" providerId="LiveId" clId="{09E23F4D-C93A-4C38-B942-4290891C479E}" dt="2024-07-13T15:04:07.167" v="330" actId="108"/>
        <pc:sldMkLst>
          <pc:docMk/>
          <pc:sldMk cId="35542994" sldId="11211"/>
        </pc:sldMkLst>
        <pc:spChg chg="mod">
          <ac:chgData name="Jim McGowan" userId="e2c7446dd3aca506" providerId="LiveId" clId="{09E23F4D-C93A-4C38-B942-4290891C479E}" dt="2024-07-13T15:04:07.167" v="330" actId="108"/>
          <ac:spMkLst>
            <pc:docMk/>
            <pc:sldMk cId="35542994" sldId="11211"/>
            <ac:spMk id="21507" creationId="{00000000-0000-0000-0000-000000000000}"/>
          </ac:spMkLst>
        </pc:spChg>
      </pc:sldChg>
      <pc:sldChg chg="modSp add mod ord">
        <pc:chgData name="Jim McGowan" userId="e2c7446dd3aca506" providerId="LiveId" clId="{09E23F4D-C93A-4C38-B942-4290891C479E}" dt="2024-07-13T15:08:35.763" v="485" actId="108"/>
        <pc:sldMkLst>
          <pc:docMk/>
          <pc:sldMk cId="1477252249" sldId="11212"/>
        </pc:sldMkLst>
        <pc:spChg chg="mod">
          <ac:chgData name="Jim McGowan" userId="e2c7446dd3aca506" providerId="LiveId" clId="{09E23F4D-C93A-4C38-B942-4290891C479E}" dt="2024-07-13T15:08:35.763" v="485" actId="108"/>
          <ac:spMkLst>
            <pc:docMk/>
            <pc:sldMk cId="1477252249" sldId="11212"/>
            <ac:spMk id="21507" creationId="{00000000-0000-0000-0000-000000000000}"/>
          </ac:spMkLst>
        </pc:spChg>
      </pc:sldChg>
      <pc:sldChg chg="modSp add mod">
        <pc:chgData name="Jim McGowan" userId="e2c7446dd3aca506" providerId="LiveId" clId="{09E23F4D-C93A-4C38-B942-4290891C479E}" dt="2024-07-13T15:09:47.870" v="515" actId="108"/>
        <pc:sldMkLst>
          <pc:docMk/>
          <pc:sldMk cId="1071701811" sldId="11213"/>
        </pc:sldMkLst>
        <pc:spChg chg="mod">
          <ac:chgData name="Jim McGowan" userId="e2c7446dd3aca506" providerId="LiveId" clId="{09E23F4D-C93A-4C38-B942-4290891C479E}" dt="2024-07-13T15:09:47.870" v="515" actId="108"/>
          <ac:spMkLst>
            <pc:docMk/>
            <pc:sldMk cId="1071701811" sldId="11213"/>
            <ac:spMk id="21507" creationId="{00000000-0000-0000-0000-000000000000}"/>
          </ac:spMkLst>
        </pc:spChg>
      </pc:sldChg>
      <pc:sldChg chg="modSp add mod">
        <pc:chgData name="Jim McGowan" userId="e2c7446dd3aca506" providerId="LiveId" clId="{09E23F4D-C93A-4C38-B942-4290891C479E}" dt="2024-07-13T15:16:18.383" v="615" actId="108"/>
        <pc:sldMkLst>
          <pc:docMk/>
          <pc:sldMk cId="3002230022" sldId="11214"/>
        </pc:sldMkLst>
        <pc:spChg chg="mod">
          <ac:chgData name="Jim McGowan" userId="e2c7446dd3aca506" providerId="LiveId" clId="{09E23F4D-C93A-4C38-B942-4290891C479E}" dt="2024-07-13T15:16:18.383" v="615" actId="108"/>
          <ac:spMkLst>
            <pc:docMk/>
            <pc:sldMk cId="3002230022" sldId="11214"/>
            <ac:spMk id="161795" creationId="{00000000-0000-0000-0000-000000000000}"/>
          </ac:spMkLst>
        </pc:spChg>
      </pc:sldChg>
      <pc:sldChg chg="modSp add mod">
        <pc:chgData name="Jim McGowan" userId="e2c7446dd3aca506" providerId="LiveId" clId="{09E23F4D-C93A-4C38-B942-4290891C479E}" dt="2024-07-13T15:16:52.605" v="626" actId="108"/>
        <pc:sldMkLst>
          <pc:docMk/>
          <pc:sldMk cId="3155965234" sldId="11215"/>
        </pc:sldMkLst>
        <pc:spChg chg="mod">
          <ac:chgData name="Jim McGowan" userId="e2c7446dd3aca506" providerId="LiveId" clId="{09E23F4D-C93A-4C38-B942-4290891C479E}" dt="2024-07-13T15:16:52.605" v="626" actId="108"/>
          <ac:spMkLst>
            <pc:docMk/>
            <pc:sldMk cId="3155965234" sldId="11215"/>
            <ac:spMk id="161795" creationId="{00000000-0000-0000-0000-000000000000}"/>
          </ac:spMkLst>
        </pc:spChg>
      </pc:sldChg>
      <pc:sldChg chg="modSp add mod">
        <pc:chgData name="Jim McGowan" userId="e2c7446dd3aca506" providerId="LiveId" clId="{09E23F4D-C93A-4C38-B942-4290891C479E}" dt="2024-07-13T15:18:46.991" v="642" actId="122"/>
        <pc:sldMkLst>
          <pc:docMk/>
          <pc:sldMk cId="519767465" sldId="11216"/>
        </pc:sldMkLst>
        <pc:spChg chg="mod">
          <ac:chgData name="Jim McGowan" userId="e2c7446dd3aca506" providerId="LiveId" clId="{09E23F4D-C93A-4C38-B942-4290891C479E}" dt="2024-07-13T15:18:46.991" v="642" actId="122"/>
          <ac:spMkLst>
            <pc:docMk/>
            <pc:sldMk cId="519767465" sldId="11216"/>
            <ac:spMk id="65538" creationId="{00000000-0000-0000-0000-000000000000}"/>
          </ac:spMkLst>
        </pc:spChg>
      </pc:sldChg>
      <pc:sldChg chg="modSp add mod">
        <pc:chgData name="Jim McGowan" userId="e2c7446dd3aca506" providerId="LiveId" clId="{09E23F4D-C93A-4C38-B942-4290891C479E}" dt="2024-07-13T15:45:10.481" v="681" actId="108"/>
        <pc:sldMkLst>
          <pc:docMk/>
          <pc:sldMk cId="1004525217" sldId="11217"/>
        </pc:sldMkLst>
        <pc:spChg chg="mod">
          <ac:chgData name="Jim McGowan" userId="e2c7446dd3aca506" providerId="LiveId" clId="{09E23F4D-C93A-4C38-B942-4290891C479E}" dt="2024-07-13T15:45:10.481" v="681" actId="108"/>
          <ac:spMkLst>
            <pc:docMk/>
            <pc:sldMk cId="1004525217" sldId="11217"/>
            <ac:spMk id="27651" creationId="{00000000-0000-0000-0000-000000000000}"/>
          </ac:spMkLst>
        </pc:spChg>
      </pc:sldChg>
      <pc:sldChg chg="modSp add mod">
        <pc:chgData name="Jim McGowan" userId="e2c7446dd3aca506" providerId="LiveId" clId="{09E23F4D-C93A-4C38-B942-4290891C479E}" dt="2024-07-13T15:46:39.124" v="717" actId="108"/>
        <pc:sldMkLst>
          <pc:docMk/>
          <pc:sldMk cId="1951729888" sldId="11218"/>
        </pc:sldMkLst>
        <pc:spChg chg="mod">
          <ac:chgData name="Jim McGowan" userId="e2c7446dd3aca506" providerId="LiveId" clId="{09E23F4D-C93A-4C38-B942-4290891C479E}" dt="2024-07-13T15:46:39.124" v="717" actId="108"/>
          <ac:spMkLst>
            <pc:docMk/>
            <pc:sldMk cId="1951729888" sldId="11218"/>
            <ac:spMk id="29699" creationId="{00000000-0000-0000-0000-000000000000}"/>
          </ac:spMkLst>
        </pc:spChg>
      </pc:sldChg>
      <pc:sldChg chg="modSp add mod">
        <pc:chgData name="Jim McGowan" userId="e2c7446dd3aca506" providerId="LiveId" clId="{09E23F4D-C93A-4C38-B942-4290891C479E}" dt="2024-07-13T15:46:54.258" v="725" actId="108"/>
        <pc:sldMkLst>
          <pc:docMk/>
          <pc:sldMk cId="768561714" sldId="11219"/>
        </pc:sldMkLst>
        <pc:spChg chg="mod">
          <ac:chgData name="Jim McGowan" userId="e2c7446dd3aca506" providerId="LiveId" clId="{09E23F4D-C93A-4C38-B942-4290891C479E}" dt="2024-07-13T15:46:54.258" v="725" actId="108"/>
          <ac:spMkLst>
            <pc:docMk/>
            <pc:sldMk cId="768561714" sldId="11219"/>
            <ac:spMk id="29699" creationId="{00000000-0000-0000-0000-000000000000}"/>
          </ac:spMkLst>
        </pc:spChg>
      </pc:sldChg>
      <pc:sldChg chg="modSp add mod">
        <pc:chgData name="Jim McGowan" userId="e2c7446dd3aca506" providerId="LiveId" clId="{09E23F4D-C93A-4C38-B942-4290891C479E}" dt="2024-07-13T15:47:20.756" v="733" actId="108"/>
        <pc:sldMkLst>
          <pc:docMk/>
          <pc:sldMk cId="3594240949" sldId="11220"/>
        </pc:sldMkLst>
        <pc:spChg chg="mod">
          <ac:chgData name="Jim McGowan" userId="e2c7446dd3aca506" providerId="LiveId" clId="{09E23F4D-C93A-4C38-B942-4290891C479E}" dt="2024-07-13T15:47:20.756" v="733" actId="108"/>
          <ac:spMkLst>
            <pc:docMk/>
            <pc:sldMk cId="3594240949" sldId="11220"/>
            <ac:spMk id="29699" creationId="{00000000-0000-0000-0000-000000000000}"/>
          </ac:spMkLst>
        </pc:spChg>
      </pc:sldChg>
      <pc:sldChg chg="modSp add mod ord">
        <pc:chgData name="Jim McGowan" userId="e2c7446dd3aca506" providerId="LiveId" clId="{09E23F4D-C93A-4C38-B942-4290891C479E}" dt="2024-07-13T15:47:48.541" v="745"/>
        <pc:sldMkLst>
          <pc:docMk/>
          <pc:sldMk cId="4142803329" sldId="11221"/>
        </pc:sldMkLst>
        <pc:spChg chg="mod">
          <ac:chgData name="Jim McGowan" userId="e2c7446dd3aca506" providerId="LiveId" clId="{09E23F4D-C93A-4C38-B942-4290891C479E}" dt="2024-07-13T15:47:42.678" v="741" actId="108"/>
          <ac:spMkLst>
            <pc:docMk/>
            <pc:sldMk cId="4142803329" sldId="11221"/>
            <ac:spMk id="29699" creationId="{00000000-0000-0000-0000-000000000000}"/>
          </ac:spMkLst>
        </pc:spChg>
      </pc:sldChg>
      <pc:sldChg chg="modSp add mod">
        <pc:chgData name="Jim McGowan" userId="e2c7446dd3aca506" providerId="LiveId" clId="{09E23F4D-C93A-4C38-B942-4290891C479E}" dt="2024-07-13T15:48:05.464" v="753" actId="108"/>
        <pc:sldMkLst>
          <pc:docMk/>
          <pc:sldMk cId="2764052661" sldId="11222"/>
        </pc:sldMkLst>
        <pc:spChg chg="mod">
          <ac:chgData name="Jim McGowan" userId="e2c7446dd3aca506" providerId="LiveId" clId="{09E23F4D-C93A-4C38-B942-4290891C479E}" dt="2024-07-13T15:48:05.464" v="753" actId="108"/>
          <ac:spMkLst>
            <pc:docMk/>
            <pc:sldMk cId="2764052661" sldId="11222"/>
            <ac:spMk id="29699" creationId="{00000000-0000-0000-0000-000000000000}"/>
          </ac:spMkLst>
        </pc:spChg>
      </pc:sldChg>
    </pc:docChg>
  </pc:docChgLst>
  <pc:docChgLst>
    <pc:chgData name="Jim McGowan" userId="e2c7446dd3aca506" providerId="LiveId" clId="{2CB5C28D-12E7-4891-BCBC-8A9869B2FD25}"/>
    <pc:docChg chg="custSel replTag delTag modHandout">
      <pc:chgData name="Jim McGowan" userId="e2c7446dd3aca506" providerId="LiveId" clId="{2CB5C28D-12E7-4891-BCBC-8A9869B2FD25}" dt="2024-03-03T17:23:24.258" v="11"/>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a:extLst>
              <a:ext uri="{FF2B5EF4-FFF2-40B4-BE49-F238E27FC236}">
                <a16:creationId xmlns:a16="http://schemas.microsoft.com/office/drawing/2014/main" id="{901D300A-8290-40A1-8A18-2CCC8F69C520}"/>
              </a:ext>
            </a:extLst>
          </p:cNvPr>
          <p:cNvSpPr>
            <a:spLocks noGrp="1" noChangeArrowheads="1"/>
          </p:cNvSpPr>
          <p:nvPr>
            <p:ph type="ftr" sz="quarter" idx="2"/>
          </p:nvPr>
        </p:nvSpPr>
        <p:spPr bwMode="auto">
          <a:xfrm>
            <a:off x="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a:extLst>
              <a:ext uri="{FF2B5EF4-FFF2-40B4-BE49-F238E27FC236}">
                <a16:creationId xmlns:a16="http://schemas.microsoft.com/office/drawing/2014/main" id="{38696068-63F5-4B57-A363-769945ECADA1}"/>
              </a:ext>
            </a:extLst>
          </p:cNvPr>
          <p:cNvSpPr>
            <a:spLocks noGrp="1" noChangeArrowheads="1"/>
          </p:cNvSpPr>
          <p:nvPr>
            <p:ph type="sldNum" sz="quarter" idx="3"/>
          </p:nvPr>
        </p:nvSpPr>
        <p:spPr bwMode="auto">
          <a:xfrm>
            <a:off x="414528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vl1pPr>
          </a:lstStyle>
          <a:p>
            <a:pPr>
              <a:defRPr/>
            </a:pPr>
            <a:fld id="{F56FB74F-9A4F-4B8F-B55F-0155425F2C8E}"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
        <p:nvSpPr>
          <p:cNvPr id="2" name="Header Placeholder 1">
            <a:extLst>
              <a:ext uri="{FF2B5EF4-FFF2-40B4-BE49-F238E27FC236}">
                <a16:creationId xmlns:a16="http://schemas.microsoft.com/office/drawing/2014/main" id="{E227660E-C050-5151-6DE2-1E17C2431F9C}"/>
              </a:ext>
            </a:extLst>
          </p:cNvPr>
          <p:cNvSpPr>
            <a:spLocks noGrp="1"/>
          </p:cNvSpPr>
          <p:nvPr>
            <p:ph type="hdr" sz="quarter"/>
          </p:nvPr>
        </p:nvSpPr>
        <p:spPr>
          <a:xfrm>
            <a:off x="1935481" y="152400"/>
            <a:ext cx="3606800" cy="838200"/>
          </a:xfrm>
          <a:prstGeom prst="rect">
            <a:avLst/>
          </a:prstGeom>
        </p:spPr>
        <p:txBody>
          <a:bodyPr vert="horz" lIns="106978" tIns="53489" rIns="106978" bIns="53489" rtlCol="0"/>
          <a:lstStyle>
            <a:lvl1pPr algn="ctr">
              <a:defRPr sz="1500" dirty="0">
                <a:latin typeface="Calibri" panose="020F0502020204030204" pitchFamily="34" charset="0"/>
                <a:cs typeface="Calibri" panose="020F0502020204030204" pitchFamily="34" charset="0"/>
              </a:defRPr>
            </a:lvl1pPr>
          </a:lstStyle>
          <a:p>
            <a:pPr>
              <a:defRPr/>
            </a:pPr>
            <a:r>
              <a:rPr lang="en-US" sz="1400" dirty="0"/>
              <a:t>Dr. Andy Woods</a:t>
            </a:r>
          </a:p>
          <a:p>
            <a:pPr>
              <a:defRPr/>
            </a:pPr>
            <a:r>
              <a:rPr lang="en-US" sz="1400" dirty="0"/>
              <a:t>2 Thessalonians 043 - 3v16-18</a:t>
            </a:r>
          </a:p>
          <a:p>
            <a:pPr>
              <a:defRPr/>
            </a:pPr>
            <a:r>
              <a:rPr lang="en-US" sz="1400" dirty="0"/>
              <a:t>09-08-2024</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F1BA9B-76CB-4A0E-A6E1-D581F0118E89}"/>
              </a:ext>
            </a:extLst>
          </p:cNvPr>
          <p:cNvSpPr>
            <a:spLocks noGrp="1"/>
          </p:cNvSpPr>
          <p:nvPr>
            <p:ph type="hdr" sz="quarter"/>
          </p:nvPr>
        </p:nvSpPr>
        <p:spPr bwMode="auto">
          <a:xfrm>
            <a:off x="0"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id="{6DF5B97F-1EBA-4212-9475-AB91572652D5}"/>
              </a:ext>
            </a:extLst>
          </p:cNvPr>
          <p:cNvSpPr>
            <a:spLocks noGrp="1"/>
          </p:cNvSpPr>
          <p:nvPr>
            <p:ph type="dt" idx="1"/>
          </p:nvPr>
        </p:nvSpPr>
        <p:spPr bwMode="auto">
          <a:xfrm>
            <a:off x="4143587"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algn="r" defTabSz="922291" eaLnBrk="1" hangingPunct="1">
              <a:defRPr sz="1400">
                <a:latin typeface="Calibri" panose="020F0502020204030204" pitchFamily="34" charset="0"/>
                <a:cs typeface="Arial" charset="0"/>
              </a:defRPr>
            </a:lvl1pPr>
          </a:lstStyle>
          <a:p>
            <a:pPr>
              <a:defRPr/>
            </a:pPr>
            <a:fld id="{A1ECA7B4-8F8C-4E82-9DA1-55948ACC6C67}" type="datetimeFigureOut">
              <a:rPr lang="en-US" smtClean="0"/>
              <a:pPr>
                <a:defRPr/>
              </a:pPr>
              <a:t>9/7/2024</a:t>
            </a:fld>
            <a:endParaRPr lang="en-US" dirty="0"/>
          </a:p>
        </p:txBody>
      </p:sp>
      <p:sp>
        <p:nvSpPr>
          <p:cNvPr id="4" name="Slide Image Placeholder 3">
            <a:extLst>
              <a:ext uri="{FF2B5EF4-FFF2-40B4-BE49-F238E27FC236}">
                <a16:creationId xmlns:a16="http://schemas.microsoft.com/office/drawing/2014/main" id="{EB6A067D-6789-4709-8D44-EE06BB91D3DF}"/>
              </a:ext>
            </a:extLst>
          </p:cNvPr>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183" tIns="50592" rIns="101183" bIns="50592" rtlCol="0" anchor="ctr"/>
          <a:lstStyle/>
          <a:p>
            <a:pPr lvl="0"/>
            <a:endParaRPr lang="en-US" noProof="0" dirty="0"/>
          </a:p>
        </p:txBody>
      </p:sp>
      <p:sp>
        <p:nvSpPr>
          <p:cNvPr id="5" name="Notes Placeholder 4">
            <a:extLst>
              <a:ext uri="{FF2B5EF4-FFF2-40B4-BE49-F238E27FC236}">
                <a16:creationId xmlns:a16="http://schemas.microsoft.com/office/drawing/2014/main" id="{EE002C62-F138-44BB-9219-73E5F5BEE3AB}"/>
              </a:ext>
            </a:extLst>
          </p:cNvPr>
          <p:cNvSpPr>
            <a:spLocks noGrp="1"/>
          </p:cNvSpPr>
          <p:nvPr>
            <p:ph type="body" sz="quarter" idx="3"/>
          </p:nvPr>
        </p:nvSpPr>
        <p:spPr bwMode="auto">
          <a:xfrm>
            <a:off x="731520" y="4561226"/>
            <a:ext cx="5852160" cy="4318573"/>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B139984-9F12-4DD0-8B91-1DFED7CB7771}"/>
              </a:ext>
            </a:extLst>
          </p:cNvPr>
          <p:cNvSpPr>
            <a:spLocks noGrp="1"/>
          </p:cNvSpPr>
          <p:nvPr>
            <p:ph type="ftr" sz="quarter" idx="4"/>
          </p:nvPr>
        </p:nvSpPr>
        <p:spPr bwMode="auto">
          <a:xfrm>
            <a:off x="0"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69AEFD34-6B70-478E-8B9E-00CA8C1336A8}"/>
              </a:ext>
            </a:extLst>
          </p:cNvPr>
          <p:cNvSpPr>
            <a:spLocks noGrp="1"/>
          </p:cNvSpPr>
          <p:nvPr>
            <p:ph type="sldNum" sz="quarter" idx="5"/>
          </p:nvPr>
        </p:nvSpPr>
        <p:spPr bwMode="auto">
          <a:xfrm>
            <a:off x="4143587"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atin typeface="Calibri" panose="020F0502020204030204" pitchFamily="34" charset="0"/>
              </a:defRPr>
            </a:lvl1pPr>
          </a:lstStyle>
          <a:p>
            <a:pPr>
              <a:defRPr/>
            </a:pPr>
            <a:fld id="{8CAF5D7D-18A1-4B9A-AC5F-822C5A1135E0}"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7</a:t>
            </a:fld>
            <a:endParaRPr lang="en-US"/>
          </a:p>
        </p:txBody>
      </p:sp>
    </p:spTree>
    <p:extLst>
      <p:ext uri="{BB962C8B-B14F-4D97-AF65-F5344CB8AC3E}">
        <p14:creationId xmlns:p14="http://schemas.microsoft.com/office/powerpoint/2010/main" val="2845687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8</a:t>
            </a:fld>
            <a:endParaRPr lang="en-US"/>
          </a:p>
        </p:txBody>
      </p:sp>
    </p:spTree>
    <p:extLst>
      <p:ext uri="{BB962C8B-B14F-4D97-AF65-F5344CB8AC3E}">
        <p14:creationId xmlns:p14="http://schemas.microsoft.com/office/powerpoint/2010/main" val="3679829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10</a:t>
            </a:fld>
            <a:endParaRPr lang="en-US"/>
          </a:p>
        </p:txBody>
      </p:sp>
    </p:spTree>
    <p:extLst>
      <p:ext uri="{BB962C8B-B14F-4D97-AF65-F5344CB8AC3E}">
        <p14:creationId xmlns:p14="http://schemas.microsoft.com/office/powerpoint/2010/main" val="4103687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AF5D7D-18A1-4B9A-AC5F-822C5A1135E0}" type="slidenum">
              <a:rPr lang="en-US" altLang="en-US" smtClean="0"/>
              <a:pPr>
                <a:defRPr/>
              </a:pPr>
              <a:t>12</a:t>
            </a:fld>
            <a:endParaRPr lang="en-US" altLang="en-US" dirty="0"/>
          </a:p>
        </p:txBody>
      </p:sp>
    </p:spTree>
    <p:extLst>
      <p:ext uri="{BB962C8B-B14F-4D97-AF65-F5344CB8AC3E}">
        <p14:creationId xmlns:p14="http://schemas.microsoft.com/office/powerpoint/2010/main" val="364851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AF5D7D-18A1-4B9A-AC5F-822C5A1135E0}" type="slidenum">
              <a:rPr lang="en-US" altLang="en-US" smtClean="0"/>
              <a:pPr>
                <a:defRPr/>
              </a:pPr>
              <a:t>13</a:t>
            </a:fld>
            <a:endParaRPr lang="en-US" altLang="en-US" dirty="0"/>
          </a:p>
        </p:txBody>
      </p:sp>
    </p:spTree>
    <p:extLst>
      <p:ext uri="{BB962C8B-B14F-4D97-AF65-F5344CB8AC3E}">
        <p14:creationId xmlns:p14="http://schemas.microsoft.com/office/powerpoint/2010/main" val="1478959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7F31C-C88B-4A9A-92AC-2711558A100B}" type="slidenum">
              <a:rPr lang="en-US" smtClean="0"/>
              <a:t>14</a:t>
            </a:fld>
            <a:endParaRPr lang="en-US"/>
          </a:p>
        </p:txBody>
      </p:sp>
    </p:spTree>
    <p:extLst>
      <p:ext uri="{BB962C8B-B14F-4D97-AF65-F5344CB8AC3E}">
        <p14:creationId xmlns:p14="http://schemas.microsoft.com/office/powerpoint/2010/main" val="322447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20</a:t>
            </a:fld>
            <a:endParaRPr lang="en-US"/>
          </a:p>
        </p:txBody>
      </p:sp>
    </p:spTree>
    <p:extLst>
      <p:ext uri="{BB962C8B-B14F-4D97-AF65-F5344CB8AC3E}">
        <p14:creationId xmlns:p14="http://schemas.microsoft.com/office/powerpoint/2010/main" val="3284245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23</a:t>
            </a:fld>
            <a:endParaRPr lang="en-US"/>
          </a:p>
        </p:txBody>
      </p:sp>
    </p:spTree>
    <p:extLst>
      <p:ext uri="{BB962C8B-B14F-4D97-AF65-F5344CB8AC3E}">
        <p14:creationId xmlns:p14="http://schemas.microsoft.com/office/powerpoint/2010/main" val="3834491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8F55095-7B13-49D2-88F5-098085CC0949}"/>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8A8B0333-A612-469F-8637-7331A1B8CB1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966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AB3528FC-DC6C-4D4A-B7FE-DA342649A6E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1010210D-0254-4969-8D0C-7F84974E690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086893BC-F55C-46F4-A224-1F4315D72C78}"/>
              </a:ext>
            </a:extLst>
          </p:cNvPr>
          <p:cNvSpPr>
            <a:spLocks noGrp="1" noChangeArrowheads="1"/>
          </p:cNvSpPr>
          <p:nvPr>
            <p:ph type="sldNum" sz="quarter" idx="12"/>
          </p:nvPr>
        </p:nvSpPr>
        <p:spPr/>
        <p:txBody>
          <a:bodyPr/>
          <a:lstStyle>
            <a:lvl1pPr>
              <a:defRPr smtClean="0"/>
            </a:lvl1pPr>
          </a:lstStyle>
          <a:p>
            <a:pPr>
              <a:defRPr/>
            </a:pPr>
            <a:fld id="{8150B839-9B27-45A9-B00F-97CA6CDB7BCA}" type="slidenum">
              <a:rPr lang="en-US" altLang="en-US"/>
              <a:pPr>
                <a:defRPr/>
              </a:pPr>
              <a:t>‹#›</a:t>
            </a:fld>
            <a:endParaRPr lang="en-US" altLang="en-US"/>
          </a:p>
        </p:txBody>
      </p:sp>
    </p:spTree>
    <p:extLst>
      <p:ext uri="{BB962C8B-B14F-4D97-AF65-F5344CB8AC3E}">
        <p14:creationId xmlns:p14="http://schemas.microsoft.com/office/powerpoint/2010/main" val="35560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88D566F2-1284-4523-B4BA-CB6D63645B75}"/>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1D011471-5250-490C-9C51-6D71371CD73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221FE5C-6F69-4F52-BFEE-2909D4D3C90D}"/>
              </a:ext>
            </a:extLst>
          </p:cNvPr>
          <p:cNvSpPr>
            <a:spLocks noGrp="1" noChangeArrowheads="1"/>
          </p:cNvSpPr>
          <p:nvPr>
            <p:ph type="sldNum" sz="quarter" idx="12"/>
          </p:nvPr>
        </p:nvSpPr>
        <p:spPr/>
        <p:txBody>
          <a:bodyPr/>
          <a:lstStyle>
            <a:lvl1pPr>
              <a:defRPr smtClean="0"/>
            </a:lvl1pPr>
          </a:lstStyle>
          <a:p>
            <a:pPr>
              <a:defRPr/>
            </a:pPr>
            <a:fld id="{DDFABB32-5487-4F03-919B-89510ED05617}" type="slidenum">
              <a:rPr lang="en-US" altLang="en-US"/>
              <a:pPr>
                <a:defRPr/>
              </a:pPr>
              <a:t>‹#›</a:t>
            </a:fld>
            <a:endParaRPr lang="en-US" altLang="en-US"/>
          </a:p>
        </p:txBody>
      </p:sp>
    </p:spTree>
    <p:extLst>
      <p:ext uri="{BB962C8B-B14F-4D97-AF65-F5344CB8AC3E}">
        <p14:creationId xmlns:p14="http://schemas.microsoft.com/office/powerpoint/2010/main" val="3598482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3311971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Date Placeholder 4">
            <a:extLst>
              <a:ext uri="{FF2B5EF4-FFF2-40B4-BE49-F238E27FC236}">
                <a16:creationId xmlns:a16="http://schemas.microsoft.com/office/drawing/2014/main" id="{1283215E-CD08-47FF-8993-50096AE229F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9A7E909F-90B6-42A4-A052-F2B40798147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7A64EF4-39AB-4985-83D7-09259859183A}"/>
              </a:ext>
            </a:extLst>
          </p:cNvPr>
          <p:cNvSpPr>
            <a:spLocks noGrp="1"/>
          </p:cNvSpPr>
          <p:nvPr>
            <p:ph type="sldNum" sz="quarter" idx="12"/>
          </p:nvPr>
        </p:nvSpPr>
        <p:spPr>
          <a:xfrm>
            <a:off x="9347200" y="6248400"/>
            <a:ext cx="2540000" cy="457200"/>
          </a:xfrm>
          <a:prstGeom prst="rect">
            <a:avLst/>
          </a:prstGeom>
        </p:spPr>
        <p:txBody>
          <a:bodyPr/>
          <a:lstStyle>
            <a:lvl1pPr>
              <a:defRPr/>
            </a:lvl1pPr>
          </a:lstStyle>
          <a:p>
            <a:fld id="{FFFD57C3-7B94-4F44-BCC6-4480791BDEB1}" type="slidenum">
              <a:rPr lang="en-US" altLang="en-US"/>
              <a:pPr/>
              <a:t>‹#›</a:t>
            </a:fld>
            <a:endParaRPr lang="en-US" altLang="en-US"/>
          </a:p>
        </p:txBody>
      </p:sp>
    </p:spTree>
    <p:extLst>
      <p:ext uri="{BB962C8B-B14F-4D97-AF65-F5344CB8AC3E}">
        <p14:creationId xmlns:p14="http://schemas.microsoft.com/office/powerpoint/2010/main" val="3312524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a:lvl1pPr>
          </a:lstStyle>
          <a:p>
            <a:pPr>
              <a:defRPr/>
            </a:pPr>
            <a:fld id="{DF3D671D-A2A5-4CD9-8A9B-1F7FC052D772}" type="datetime1">
              <a:rPr lang="en-US"/>
              <a:pPr>
                <a:defRPr/>
              </a:pPr>
              <a:t>9/7/2024</a:t>
            </a:fld>
            <a:endParaRPr lang="en-US"/>
          </a:p>
        </p:txBody>
      </p:sp>
      <p:sp>
        <p:nvSpPr>
          <p:cNvPr id="4" name="Rectangle 1030"/>
          <p:cNvSpPr>
            <a:spLocks noGrp="1" noChangeArrowheads="1"/>
          </p:cNvSpPr>
          <p:nvPr>
            <p:ph type="ftr" sz="quarter" idx="11"/>
          </p:nvPr>
        </p:nvSpPr>
        <p:spPr>
          <a:ln/>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a:ln/>
        </p:spPr>
        <p:txBody>
          <a:bodyPr/>
          <a:lstStyle>
            <a:lvl1pPr>
              <a:defRPr/>
            </a:lvl1pPr>
          </a:lstStyle>
          <a:p>
            <a:pPr>
              <a:defRPr/>
            </a:pPr>
            <a:fld id="{92FA45A4-3805-48A4-AA47-434E5CC7F107}" type="slidenum">
              <a:rPr lang="en-US"/>
              <a:pPr>
                <a:defRPr/>
              </a:pPr>
              <a:t>‹#›</a:t>
            </a:fld>
            <a:endParaRPr lang="en-US"/>
          </a:p>
        </p:txBody>
      </p:sp>
    </p:spTree>
    <p:extLst>
      <p:ext uri="{BB962C8B-B14F-4D97-AF65-F5344CB8AC3E}">
        <p14:creationId xmlns:p14="http://schemas.microsoft.com/office/powerpoint/2010/main" val="4188951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1DB9103-2CB8-4233-B75F-DB55E9612B08}"/>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F902156A-97A2-430D-A158-8EAB8257A4E0}"/>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6779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F876452-75A6-4AAF-97C7-01D7582E5963}"/>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2E5B3DF-F0DB-45BB-BD71-5E3266FFEA99}"/>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06071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5131CB3-0AAC-4010-A1E7-45DABB3A050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34A22F3-30E1-423D-9D38-42BFE68FB365}"/>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969654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6E9D5E-8667-4A2E-9CD4-80BDC56CE76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7DD31E7-79B4-4863-A913-D69CB1F9A0D0}"/>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7251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5DB455C-8F77-43BD-ABBD-7E94CC488BF3}"/>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AEC885-0E46-4CBA-825F-4CD68A4D0923}"/>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28791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11A585B-296C-4F81-83AA-BA042CE90A8D}"/>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9DFE3BE5-077E-4398-8C8B-B821C53F3E1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23616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E60E037-A2CB-4606-9E7B-0AA97E2B76B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CCAE82-AD23-4370-96E7-EEF98326FF44}"/>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78921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E9E48C0-0E01-4AEA-86A5-CAA698625E2B}"/>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6C0ABA62-A7FF-4F6E-BBB1-4D66F50F03B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050478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0F95C19-2DC5-4CED-BBCD-1930FC1BE34C}"/>
              </a:ext>
            </a:extLst>
          </p:cNvPr>
          <p:cNvGrpSpPr>
            <a:grpSpLocks/>
          </p:cNvGrpSpPr>
          <p:nvPr/>
        </p:nvGrpSpPr>
        <p:grpSpPr bwMode="auto">
          <a:xfrm>
            <a:off x="0" y="5"/>
            <a:ext cx="1447800" cy="6854825"/>
            <a:chOff x="0" y="0"/>
            <a:chExt cx="684" cy="4318"/>
          </a:xfrm>
        </p:grpSpPr>
        <p:sp>
          <p:nvSpPr>
            <p:cNvPr id="14339" name="Rectangle 3">
              <a:extLst>
                <a:ext uri="{FF2B5EF4-FFF2-40B4-BE49-F238E27FC236}">
                  <a16:creationId xmlns:a16="http://schemas.microsoft.com/office/drawing/2014/main" id="{DE098569-E146-4172-BE56-F5ADF7D63786}"/>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mn-cs"/>
              </a:endParaRPr>
            </a:p>
          </p:txBody>
        </p:sp>
        <p:grpSp>
          <p:nvGrpSpPr>
            <p:cNvPr id="1033" name="Group 4">
              <a:extLst>
                <a:ext uri="{FF2B5EF4-FFF2-40B4-BE49-F238E27FC236}">
                  <a16:creationId xmlns:a16="http://schemas.microsoft.com/office/drawing/2014/main" id="{2D2C2648-B172-430F-887D-8D957EF996EA}"/>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33B46CCE-6015-4241-99F6-8D962944C06E}"/>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5" name="Rectangle 6">
                <a:extLst>
                  <a:ext uri="{FF2B5EF4-FFF2-40B4-BE49-F238E27FC236}">
                    <a16:creationId xmlns:a16="http://schemas.microsoft.com/office/drawing/2014/main" id="{763CF42B-BCBB-4552-ACBB-5896296C4F2D}"/>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6" name="Rectangle 7">
                <a:extLst>
                  <a:ext uri="{FF2B5EF4-FFF2-40B4-BE49-F238E27FC236}">
                    <a16:creationId xmlns:a16="http://schemas.microsoft.com/office/drawing/2014/main" id="{6D84E3D1-F9FD-4B0D-B6F9-EFCA88265BCA}"/>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7" name="Rectangle 8">
                <a:extLst>
                  <a:ext uri="{FF2B5EF4-FFF2-40B4-BE49-F238E27FC236}">
                    <a16:creationId xmlns:a16="http://schemas.microsoft.com/office/drawing/2014/main" id="{D6E74E84-949B-47D0-A88E-63F1FA31E154}"/>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8" name="Rectangle 9">
                <a:extLst>
                  <a:ext uri="{FF2B5EF4-FFF2-40B4-BE49-F238E27FC236}">
                    <a16:creationId xmlns:a16="http://schemas.microsoft.com/office/drawing/2014/main" id="{A985C28C-BFB0-458F-8305-260FE4CB7515}"/>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9" name="Rectangle 10">
                <a:extLst>
                  <a:ext uri="{FF2B5EF4-FFF2-40B4-BE49-F238E27FC236}">
                    <a16:creationId xmlns:a16="http://schemas.microsoft.com/office/drawing/2014/main" id="{254462BF-B72C-4B24-96D9-EC4E13A3949D}"/>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0" name="Rectangle 11">
                <a:extLst>
                  <a:ext uri="{FF2B5EF4-FFF2-40B4-BE49-F238E27FC236}">
                    <a16:creationId xmlns:a16="http://schemas.microsoft.com/office/drawing/2014/main" id="{6C6DA97C-8F8B-471D-B561-9A04D1D186C7}"/>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1" name="Rectangle 12">
                <a:extLst>
                  <a:ext uri="{FF2B5EF4-FFF2-40B4-BE49-F238E27FC236}">
                    <a16:creationId xmlns:a16="http://schemas.microsoft.com/office/drawing/2014/main" id="{9D0CCAF1-6B22-40BD-A521-A0945E41201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2" name="Rectangle 13">
                <a:extLst>
                  <a:ext uri="{FF2B5EF4-FFF2-40B4-BE49-F238E27FC236}">
                    <a16:creationId xmlns:a16="http://schemas.microsoft.com/office/drawing/2014/main" id="{DE72B279-E701-49A3-891C-C44DC858A0C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3" name="Rectangle 14">
                <a:extLst>
                  <a:ext uri="{FF2B5EF4-FFF2-40B4-BE49-F238E27FC236}">
                    <a16:creationId xmlns:a16="http://schemas.microsoft.com/office/drawing/2014/main" id="{58D106F1-0230-4B2C-890E-4CF09E64B893}"/>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4" name="Rectangle 15">
                <a:extLst>
                  <a:ext uri="{FF2B5EF4-FFF2-40B4-BE49-F238E27FC236}">
                    <a16:creationId xmlns:a16="http://schemas.microsoft.com/office/drawing/2014/main" id="{B3C7A582-517A-4BD2-8BB0-7DCDBB92D7E3}"/>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5" name="Rectangle 16">
                <a:extLst>
                  <a:ext uri="{FF2B5EF4-FFF2-40B4-BE49-F238E27FC236}">
                    <a16:creationId xmlns:a16="http://schemas.microsoft.com/office/drawing/2014/main" id="{F97FA99E-97DF-4B91-9458-68CD54CF8481}"/>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6" name="Rectangle 17">
                <a:extLst>
                  <a:ext uri="{FF2B5EF4-FFF2-40B4-BE49-F238E27FC236}">
                    <a16:creationId xmlns:a16="http://schemas.microsoft.com/office/drawing/2014/main" id="{E7146ED3-7E37-4C30-A520-D1D6316DAEFA}"/>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7" name="Rectangle 18">
                <a:extLst>
                  <a:ext uri="{FF2B5EF4-FFF2-40B4-BE49-F238E27FC236}">
                    <a16:creationId xmlns:a16="http://schemas.microsoft.com/office/drawing/2014/main" id="{58148CF1-8E03-4487-B584-335BAB9DFEF0}"/>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8" name="Rectangle 19">
                <a:extLst>
                  <a:ext uri="{FF2B5EF4-FFF2-40B4-BE49-F238E27FC236}">
                    <a16:creationId xmlns:a16="http://schemas.microsoft.com/office/drawing/2014/main" id="{B0A9F347-B659-45E1-A793-29CFA0BC5561}"/>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9" name="Rectangle 20">
                <a:extLst>
                  <a:ext uri="{FF2B5EF4-FFF2-40B4-BE49-F238E27FC236}">
                    <a16:creationId xmlns:a16="http://schemas.microsoft.com/office/drawing/2014/main" id="{83FDFD86-4D8F-4AA1-BBBC-FFAE4399ECB8}"/>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0" name="Rectangle 21">
                <a:extLst>
                  <a:ext uri="{FF2B5EF4-FFF2-40B4-BE49-F238E27FC236}">
                    <a16:creationId xmlns:a16="http://schemas.microsoft.com/office/drawing/2014/main" id="{2B683C3B-D329-4590-AC63-8CC34410A325}"/>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1" name="Rectangle 22">
                <a:extLst>
                  <a:ext uri="{FF2B5EF4-FFF2-40B4-BE49-F238E27FC236}">
                    <a16:creationId xmlns:a16="http://schemas.microsoft.com/office/drawing/2014/main" id="{F00E07FE-4C11-45AA-AD1E-6053BAD7B0EC}"/>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2" name="Rectangle 23">
                <a:extLst>
                  <a:ext uri="{FF2B5EF4-FFF2-40B4-BE49-F238E27FC236}">
                    <a16:creationId xmlns:a16="http://schemas.microsoft.com/office/drawing/2014/main" id="{60B9E0DD-D112-4700-B9F8-FA3634BA14D0}"/>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3" name="Rectangle 24">
                <a:extLst>
                  <a:ext uri="{FF2B5EF4-FFF2-40B4-BE49-F238E27FC236}">
                    <a16:creationId xmlns:a16="http://schemas.microsoft.com/office/drawing/2014/main" id="{AE896702-2BA9-4D02-B9AF-0D7425692277}"/>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4" name="Rectangle 25">
                <a:extLst>
                  <a:ext uri="{FF2B5EF4-FFF2-40B4-BE49-F238E27FC236}">
                    <a16:creationId xmlns:a16="http://schemas.microsoft.com/office/drawing/2014/main" id="{AE530D09-6DC6-48CD-9DDC-FE39E4BFEC7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5" name="Rectangle 26">
                <a:extLst>
                  <a:ext uri="{FF2B5EF4-FFF2-40B4-BE49-F238E27FC236}">
                    <a16:creationId xmlns:a16="http://schemas.microsoft.com/office/drawing/2014/main" id="{85FD8A9A-0C62-4D57-A823-7788EDA1374D}"/>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6" name="Rectangle 27">
                <a:extLst>
                  <a:ext uri="{FF2B5EF4-FFF2-40B4-BE49-F238E27FC236}">
                    <a16:creationId xmlns:a16="http://schemas.microsoft.com/office/drawing/2014/main" id="{139AB9D7-0AFF-4059-82AF-32544AB7F7A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7" name="Rectangle 28">
                <a:extLst>
                  <a:ext uri="{FF2B5EF4-FFF2-40B4-BE49-F238E27FC236}">
                    <a16:creationId xmlns:a16="http://schemas.microsoft.com/office/drawing/2014/main" id="{B139890F-DEFF-4B2D-8F92-0E4853B0D739}"/>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8" name="Rectangle 29">
                <a:extLst>
                  <a:ext uri="{FF2B5EF4-FFF2-40B4-BE49-F238E27FC236}">
                    <a16:creationId xmlns:a16="http://schemas.microsoft.com/office/drawing/2014/main" id="{E104025A-7223-4BCB-8D78-03FFB1B98438}"/>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9" name="Rectangle 30">
                <a:extLst>
                  <a:ext uri="{FF2B5EF4-FFF2-40B4-BE49-F238E27FC236}">
                    <a16:creationId xmlns:a16="http://schemas.microsoft.com/office/drawing/2014/main" id="{DBC21BD0-CE55-4C70-9351-73EBCC29A65D}"/>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0" name="Rectangle 31">
                <a:extLst>
                  <a:ext uri="{FF2B5EF4-FFF2-40B4-BE49-F238E27FC236}">
                    <a16:creationId xmlns:a16="http://schemas.microsoft.com/office/drawing/2014/main" id="{AD601533-BFE9-4D4B-ABA5-635721AF481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1" name="Rectangle 32">
                <a:extLst>
                  <a:ext uri="{FF2B5EF4-FFF2-40B4-BE49-F238E27FC236}">
                    <a16:creationId xmlns:a16="http://schemas.microsoft.com/office/drawing/2014/main" id="{3EE22948-F2D5-4B10-8966-F511916742AE}"/>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2" name="Rectangle 33">
                <a:extLst>
                  <a:ext uri="{FF2B5EF4-FFF2-40B4-BE49-F238E27FC236}">
                    <a16:creationId xmlns:a16="http://schemas.microsoft.com/office/drawing/2014/main" id="{5BCBEFE4-B65C-475D-A2A2-D27A9A908E68}"/>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2E3F26A1-457A-4E77-9FB7-DB852B80A36F}"/>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a:extLst>
              <a:ext uri="{FF2B5EF4-FFF2-40B4-BE49-F238E27FC236}">
                <a16:creationId xmlns:a16="http://schemas.microsoft.com/office/drawing/2014/main" id="{3F91D09E-1F40-4ABF-930A-E565CD414B7E}"/>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a:extLst>
              <a:ext uri="{FF2B5EF4-FFF2-40B4-BE49-F238E27FC236}">
                <a16:creationId xmlns:a16="http://schemas.microsoft.com/office/drawing/2014/main" id="{0B8DEC82-1881-4CD6-92D8-AE06C326CF8F}"/>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a:extLst>
              <a:ext uri="{FF2B5EF4-FFF2-40B4-BE49-F238E27FC236}">
                <a16:creationId xmlns:a16="http://schemas.microsoft.com/office/drawing/2014/main" id="{3DABAE02-2507-4B6B-B16D-B07F0CAAA06C}"/>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0146077B-9308-43E0-B16D-E382476ABC93}" type="slidenum">
              <a:rPr lang="en-US" altLang="en-US" smtClean="0"/>
              <a:pPr>
                <a:defRPr/>
              </a:pPr>
              <a:t>‹#›</a:t>
            </a:fld>
            <a:endParaRPr lang="en-US" altLang="en-US" dirty="0"/>
          </a:p>
        </p:txBody>
      </p:sp>
      <p:sp>
        <p:nvSpPr>
          <p:cNvPr id="14374" name="Rectangle 38">
            <a:extLst>
              <a:ext uri="{FF2B5EF4-FFF2-40B4-BE49-F238E27FC236}">
                <a16:creationId xmlns:a16="http://schemas.microsoft.com/office/drawing/2014/main" id="{423F768F-39CA-4BFF-9CE5-E6FAE7E4704B}"/>
              </a:ext>
            </a:extLst>
          </p:cNvPr>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6292" r:id="rId1"/>
    <p:sldLayoutId id="2147496293" r:id="rId2"/>
    <p:sldLayoutId id="2147496294" r:id="rId3"/>
    <p:sldLayoutId id="2147496295" r:id="rId4"/>
    <p:sldLayoutId id="2147496296" r:id="rId5"/>
    <p:sldLayoutId id="2147496297" r:id="rId6"/>
    <p:sldLayoutId id="2147496298" r:id="rId7"/>
    <p:sldLayoutId id="2147496299" r:id="rId8"/>
    <p:sldLayoutId id="2147496300" r:id="rId9"/>
    <p:sldLayoutId id="2147496301" r:id="rId10"/>
    <p:sldLayoutId id="2147496303" r:id="rId11"/>
    <p:sldLayoutId id="2147496304" r:id="rId12"/>
    <p:sldLayoutId id="2147496305" r:id="rId13"/>
    <p:sldLayoutId id="2147496306"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p:titleStyle>
    <p:bodyStyle>
      <a:lvl1pPr marL="342891" indent="-342891"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32" indent="-285744"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2971" indent="-228594"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160"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349"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537"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726"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8914"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103"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310457-12D8-7F64-2A6D-BC5D9AF764C3}"/>
              </a:ext>
            </a:extLst>
          </p:cNvPr>
          <p:cNvPicPr>
            <a:picLocks noChangeAspect="1"/>
          </p:cNvPicPr>
          <p:nvPr/>
        </p:nvPicPr>
        <p:blipFill>
          <a:blip r:embed="rId2"/>
          <a:stretch>
            <a:fillRect/>
          </a:stretch>
        </p:blipFill>
        <p:spPr>
          <a:xfrm>
            <a:off x="2021633" y="457200"/>
            <a:ext cx="8148734" cy="4572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ubtitle 2">
            <a:extLst>
              <a:ext uri="{FF2B5EF4-FFF2-40B4-BE49-F238E27FC236}">
                <a16:creationId xmlns:a16="http://schemas.microsoft.com/office/drawing/2014/main" id="{F6F239A2-28FB-CB10-2B53-6BC98FC8D84B}"/>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pic>
        <p:nvPicPr>
          <p:cNvPr id="3" name="Picture 2">
            <a:extLst>
              <a:ext uri="{FF2B5EF4-FFF2-40B4-BE49-F238E27FC236}">
                <a16:creationId xmlns:a16="http://schemas.microsoft.com/office/drawing/2014/main" id="{E19EE9D4-75BC-71C7-1AA1-8C247FC303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5245395"/>
            <a:ext cx="913733" cy="1371600"/>
          </a:xfrm>
          <a:prstGeom prst="rect">
            <a:avLst/>
          </a:prstGeom>
        </p:spPr>
      </p:pic>
    </p:spTree>
    <p:extLst>
      <p:ext uri="{BB962C8B-B14F-4D97-AF65-F5344CB8AC3E}">
        <p14:creationId xmlns:p14="http://schemas.microsoft.com/office/powerpoint/2010/main" val="600341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lnSpc>
                <a:spcPct val="100000"/>
              </a:lnSpc>
            </a:pPr>
            <a:r>
              <a:rPr lang="en-US" sz="3600" dirty="0">
                <a:solidFill>
                  <a:srgbClr val="00FFFF"/>
                </a:solidFill>
                <a:effectLst>
                  <a:outerShdw blurRad="38100" dist="38100" dir="2700000" algn="tl">
                    <a:srgbClr val="000000">
                      <a:alpha val="43137"/>
                    </a:srgbClr>
                  </a:outerShdw>
                </a:effectLst>
              </a:rPr>
              <a:t>2 Thessalonians</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 3:16-18</a:t>
            </a:r>
            <a:br>
              <a:rPr lang="en-US" sz="36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cs typeface="Calibri" panose="020F0502020204030204" pitchFamily="34" charset="0"/>
              </a:rPr>
              <a:t>Conclusion</a:t>
            </a:r>
            <a:endParaRPr lang="en-US" sz="2400" b="1" dirty="0">
              <a:solidFill>
                <a:srgbClr val="FFFFCC"/>
              </a:solidFill>
              <a:effectLst>
                <a:outerShdw blurRad="38100" dist="38100" dir="2700000" algn="tl">
                  <a:srgbClr val="000000">
                    <a:alpha val="43137"/>
                  </a:srgbClr>
                </a:outerShdw>
              </a:effectLst>
            </a:endParaRPr>
          </a:p>
        </p:txBody>
      </p:sp>
      <p:sp>
        <p:nvSpPr>
          <p:cNvPr id="161795" name="Rectangle 3"/>
          <p:cNvSpPr>
            <a:spLocks noGrp="1" noChangeArrowheads="1"/>
          </p:cNvSpPr>
          <p:nvPr>
            <p:ph type="body" idx="1"/>
          </p:nvPr>
        </p:nvSpPr>
        <p:spPr>
          <a:xfrm>
            <a:off x="1524000" y="1600200"/>
            <a:ext cx="6781800" cy="3124398"/>
          </a:xfrm>
        </p:spPr>
        <p:txBody>
          <a:bodyPr/>
          <a:lstStyle/>
          <a:p>
            <a:pPr marL="574675" lvl="1" indent="-574675" eaLnBrk="1" hangingPunct="1">
              <a:lnSpc>
                <a:spcPct val="150000"/>
              </a:lnSpc>
              <a:spcBef>
                <a:spcPts val="0"/>
              </a:spcBef>
              <a:spcAft>
                <a:spcPts val="24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Peace (16)</a:t>
            </a:r>
          </a:p>
          <a:p>
            <a:pPr marL="574675" lvl="1" indent="-574675" eaLnBrk="1" hangingPunct="1">
              <a:lnSpc>
                <a:spcPct val="150000"/>
              </a:lnSpc>
              <a:spcBef>
                <a:spcPts val="0"/>
              </a:spcBef>
              <a:spcAft>
                <a:spcPts val="2400"/>
              </a:spcAft>
              <a:buClr>
                <a:srgbClr val="00FFFF"/>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Discernment (17)</a:t>
            </a:r>
          </a:p>
          <a:p>
            <a:pPr marL="574675" lvl="1" indent="-574675" eaLnBrk="1" hangingPunct="1">
              <a:lnSpc>
                <a:spcPct val="150000"/>
              </a:lnSpc>
              <a:spcBef>
                <a:spcPts val="0"/>
              </a:spcBef>
              <a:spcAft>
                <a:spcPts val="24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Grace (18)</a:t>
            </a:r>
          </a:p>
        </p:txBody>
      </p:sp>
      <p:pic>
        <p:nvPicPr>
          <p:cNvPr id="3" name="Picture 2">
            <a:extLst>
              <a:ext uri="{FF2B5EF4-FFF2-40B4-BE49-F238E27FC236}">
                <a16:creationId xmlns:a16="http://schemas.microsoft.com/office/drawing/2014/main" id="{9A5ECB96-8D4E-AF03-C24B-E8DA49F48414}"/>
              </a:ext>
            </a:extLst>
          </p:cNvPr>
          <p:cNvPicPr>
            <a:picLocks noChangeAspect="1"/>
          </p:cNvPicPr>
          <p:nvPr/>
        </p:nvPicPr>
        <p:blipFill>
          <a:blip r:embed="rId3"/>
          <a:stretch>
            <a:fillRect/>
          </a:stretch>
        </p:blipFill>
        <p:spPr>
          <a:xfrm>
            <a:off x="7577060" y="2019300"/>
            <a:ext cx="3090940" cy="2286198"/>
          </a:xfrm>
          <a:prstGeom prst="rect">
            <a:avLst/>
          </a:prstGeom>
        </p:spPr>
      </p:pic>
    </p:spTree>
    <p:extLst>
      <p:ext uri="{BB962C8B-B14F-4D97-AF65-F5344CB8AC3E}">
        <p14:creationId xmlns:p14="http://schemas.microsoft.com/office/powerpoint/2010/main" val="1172559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a:t>
            </a:r>
            <a:r>
              <a:rPr lang="en-US" altLang="en-US" sz="3600">
                <a:effectLst>
                  <a:outerShdw blurRad="38100" dist="38100" dir="2700000" algn="tl">
                    <a:srgbClr val="000000">
                      <a:alpha val="43137"/>
                    </a:srgbClr>
                  </a:outerShdw>
                </a:effectLst>
                <a:cs typeface="Calibri" panose="020F0502020204030204" pitchFamily="34" charset="0"/>
              </a:rPr>
              <a:t>Thessalonians 2:1-12</a:t>
            </a:r>
            <a:endParaRPr lang="en-US" altLang="en-US" sz="3600" dirty="0">
              <a:effectLst>
                <a:outerShdw blurRad="38100" dist="38100" dir="2700000" algn="tl">
                  <a:srgbClr val="000000">
                    <a:alpha val="43137"/>
                  </a:srgbClr>
                </a:outerShdw>
              </a:effectLst>
              <a:cs typeface="Calibri" panose="020F0502020204030204" pitchFamily="34" charset="0"/>
            </a:endParaRP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582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439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2F4B24-F7A3-6425-124E-7C3DEB3D4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you not be quickly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shaken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saleuō</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your composure or be disturbed either by a spirit or a message or a letter as if from us, to the effect that the day of the Lord [the Tribulation] has come.”</a:t>
            </a: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0394" y="3048000"/>
            <a:ext cx="1471213"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262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2F4B24-F7A3-6425-124E-7C3DEB3D4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Acts 16:26</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suddenly there came a great earthquake, so that the foundations of the prison house were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shaken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saleuō</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immediately all the doors were opened and everyone’s chains were unfastened.”</a:t>
            </a: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0394" y="3048000"/>
            <a:ext cx="1471213"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052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marL="342900" indent="-342900" algn="ctr" defTabSz="685800" eaLnBrk="1" hangingPunct="1">
              <a:spcBef>
                <a:spcPts val="0"/>
              </a:spcBef>
              <a:spcAft>
                <a:spcPts val="12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Acts 17:11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these were more noble-minded than those in Thessalonica, for they received the word with great eagerness,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examining the Scriptures daily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see whether these things were so.”</a:t>
            </a:r>
          </a:p>
        </p:txBody>
      </p:sp>
      <p:pic>
        <p:nvPicPr>
          <p:cNvPr id="3" name="Picture 2">
            <a:extLst>
              <a:ext uri="{FF2B5EF4-FFF2-40B4-BE49-F238E27FC236}">
                <a16:creationId xmlns:a16="http://schemas.microsoft.com/office/drawing/2014/main" id="{5F1A30B9-AB19-5394-859B-E9C2D112F51C}"/>
              </a:ext>
            </a:extLst>
          </p:cNvPr>
          <p:cNvPicPr>
            <a:picLocks noChangeAspect="1"/>
          </p:cNvPicPr>
          <p:nvPr/>
        </p:nvPicPr>
        <p:blipFill>
          <a:blip r:embed="rId4"/>
          <a:stretch>
            <a:fillRect/>
          </a:stretch>
        </p:blipFill>
        <p:spPr>
          <a:xfrm>
            <a:off x="5274391" y="2819400"/>
            <a:ext cx="1643219" cy="2011680"/>
          </a:xfrm>
          <a:prstGeom prst="rect">
            <a:avLst/>
          </a:prstGeom>
          <a:ln>
            <a:solidFill>
              <a:schemeClr val="tx1"/>
            </a:solidFill>
          </a:ln>
        </p:spPr>
      </p:pic>
    </p:spTree>
    <p:extLst>
      <p:ext uri="{BB962C8B-B14F-4D97-AF65-F5344CB8AC3E}">
        <p14:creationId xmlns:p14="http://schemas.microsoft.com/office/powerpoint/2010/main" val="335930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marL="342900" indent="-342900" algn="ctr" defTabSz="685800" eaLnBrk="1" hangingPunct="1">
              <a:spcBef>
                <a:spcPts val="0"/>
              </a:spcBef>
              <a:spcAft>
                <a:spcPts val="12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John 4:1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“Beloved, do not believe every spirit, 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spirits to see whether they are from God,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many false prophets have gone out into the world</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695B8ACD-4AED-4CCD-B56F-924229A9287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049356" y="2590800"/>
            <a:ext cx="2093288" cy="2286000"/>
          </a:xfrm>
          <a:prstGeom prst="ellipse">
            <a:avLst/>
          </a:prstGeom>
        </p:spPr>
      </p:pic>
    </p:spTree>
    <p:extLst>
      <p:ext uri="{BB962C8B-B14F-4D97-AF65-F5344CB8AC3E}">
        <p14:creationId xmlns:p14="http://schemas.microsoft.com/office/powerpoint/2010/main" val="3641689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90500"/>
            <a:ext cx="8382000" cy="647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4006056" y="4114800"/>
            <a:ext cx="2166144" cy="762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3538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3077766"/>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deeds and your toil and perseverance, and that you cannot tolerate evil men, and you put to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peirázō</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those who call themselves apostles, and they are not, and you found them to be false.”</a:t>
            </a:r>
          </a:p>
        </p:txBody>
      </p:sp>
      <p:pic>
        <p:nvPicPr>
          <p:cNvPr id="6" name="Picture 2" descr="Image result for church of philadelphia">
            <a:extLst>
              <a:ext uri="{FF2B5EF4-FFF2-40B4-BE49-F238E27FC236}">
                <a16:creationId xmlns:a16="http://schemas.microsoft.com/office/drawing/2014/main" id="{0D936A5F-6B53-4057-AC32-2B08679496D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32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3642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1"/>
            <a:ext cx="109728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a:spcAft>
                <a:spcPts val="1200"/>
              </a:spcAft>
              <a:buClr>
                <a:schemeClr val="tx1"/>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Ephesians 4:11-16</a:t>
            </a:r>
          </a:p>
          <a:p>
            <a:pPr algn="just">
              <a:spcAft>
                <a:spcPts val="12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gave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some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evangelists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pastors and teachers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equipping</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 of service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building up</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body of Christ;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we all attain to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unity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faith, and of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knowledge of the Son of God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a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mature man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measure of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stature which belongs to the</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fullness of Christ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a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result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are  no longer to be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children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tossed here and there by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p>
        </p:txBody>
      </p:sp>
    </p:spTree>
    <p:extLst>
      <p:ext uri="{BB962C8B-B14F-4D97-AF65-F5344CB8AC3E}">
        <p14:creationId xmlns:p14="http://schemas.microsoft.com/office/powerpoint/2010/main" val="3684329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0"/>
            <a:ext cx="109728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a:spcAft>
                <a:spcPts val="1200"/>
              </a:spcAft>
              <a:buClr>
                <a:schemeClr val="tx1"/>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Ephesians 4:11-16</a:t>
            </a:r>
          </a:p>
          <a:p>
            <a:pPr algn="just">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waves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carried about by every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wind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doctrine, by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trickery of men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craftiness in deceitful scheming;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speaking</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truth in love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are to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grow up</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aspects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into Him who is the head, even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16</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whom the whole body, being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fitted and held together</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what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joint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supplies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according to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proper working</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each</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individual part, causes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growth</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body for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building up of itself</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love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534850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0FD0A96E-12F7-3173-0408-F52C353FDAB6}"/>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9219" name="Rectangle 3">
            <a:extLst>
              <a:ext uri="{FF2B5EF4-FFF2-40B4-BE49-F238E27FC236}">
                <a16:creationId xmlns:a16="http://schemas.microsoft.com/office/drawing/2014/main" id="{FD8DD498-5673-53CF-DB81-6A4FBE105E09}"/>
              </a:ext>
            </a:extLst>
          </p:cNvPr>
          <p:cNvSpPr>
            <a:spLocks noGrp="1" noChangeArrowheads="1"/>
          </p:cNvSpPr>
          <p:nvPr>
            <p:ph type="body" idx="1"/>
          </p:nvPr>
        </p:nvSpPr>
        <p:spPr>
          <a:xfrm>
            <a:off x="4095750" y="1946275"/>
            <a:ext cx="4002088" cy="2930525"/>
          </a:xfrm>
        </p:spPr>
        <p:txBody>
          <a:bodyPr/>
          <a:lstStyle/>
          <a:p>
            <a:pPr marL="457200" indent="-457200" algn="just" eaLnBrk="1" hangingPunct="1">
              <a:spcBef>
                <a:spcPts val="0"/>
              </a:spcBef>
              <a:spcAft>
                <a:spcPts val="3600"/>
              </a:spcAft>
              <a:defRPr/>
            </a:pPr>
            <a:r>
              <a:rPr lang="en-US" b="1" u="sng" dirty="0">
                <a:solidFill>
                  <a:srgbClr val="FFFFCC"/>
                </a:solidFill>
              </a:rPr>
              <a:t>1 – Commendation</a:t>
            </a:r>
          </a:p>
          <a:p>
            <a:pPr marL="457200" indent="-457200" algn="just" eaLnBrk="1" hangingPunct="1">
              <a:spcBef>
                <a:spcPts val="0"/>
              </a:spcBef>
              <a:spcAft>
                <a:spcPts val="3600"/>
              </a:spcAft>
              <a:defRPr/>
            </a:pPr>
            <a:r>
              <a:rPr lang="en-US" dirty="0"/>
              <a:t>2 – Correction</a:t>
            </a:r>
          </a:p>
          <a:p>
            <a:pPr marL="457200" indent="-457200" algn="just" eaLnBrk="1" hangingPunct="1">
              <a:spcBef>
                <a:spcPts val="0"/>
              </a:spcBef>
              <a:spcAft>
                <a:spcPts val="3600"/>
              </a:spcAft>
              <a:defRPr/>
            </a:pPr>
            <a:r>
              <a:rPr lang="en-US" dirty="0"/>
              <a:t>3 – Consequences</a:t>
            </a:r>
          </a:p>
        </p:txBody>
      </p:sp>
      <p:pic>
        <p:nvPicPr>
          <p:cNvPr id="96260" name="Picture 10">
            <a:extLst>
              <a:ext uri="{FF2B5EF4-FFF2-40B4-BE49-F238E27FC236}">
                <a16:creationId xmlns:a16="http://schemas.microsoft.com/office/drawing/2014/main" id="{E786776A-AFC1-5D6C-70EB-045A88B0CB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70153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lnSpc>
                <a:spcPct val="100000"/>
              </a:lnSpc>
            </a:pPr>
            <a:r>
              <a:rPr lang="en-US" sz="3600" dirty="0">
                <a:solidFill>
                  <a:srgbClr val="00FFFF"/>
                </a:solidFill>
                <a:effectLst>
                  <a:outerShdw blurRad="38100" dist="38100" dir="2700000" algn="tl">
                    <a:srgbClr val="000000">
                      <a:alpha val="43137"/>
                    </a:srgbClr>
                  </a:outerShdw>
                </a:effectLst>
              </a:rPr>
              <a:t>2 Thessalonians</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 3:16-18</a:t>
            </a:r>
            <a:br>
              <a:rPr lang="en-US" sz="36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cs typeface="Calibri" panose="020F0502020204030204" pitchFamily="34" charset="0"/>
              </a:rPr>
              <a:t>Conclusion</a:t>
            </a:r>
            <a:endParaRPr lang="en-US" sz="2400" b="1" dirty="0">
              <a:solidFill>
                <a:srgbClr val="FFFFCC"/>
              </a:solidFill>
              <a:effectLst>
                <a:outerShdw blurRad="38100" dist="38100" dir="2700000" algn="tl">
                  <a:srgbClr val="000000">
                    <a:alpha val="43137"/>
                  </a:srgbClr>
                </a:outerShdw>
              </a:effectLst>
            </a:endParaRPr>
          </a:p>
        </p:txBody>
      </p:sp>
      <p:sp>
        <p:nvSpPr>
          <p:cNvPr id="161795" name="Rectangle 3"/>
          <p:cNvSpPr>
            <a:spLocks noGrp="1" noChangeArrowheads="1"/>
          </p:cNvSpPr>
          <p:nvPr>
            <p:ph type="body" idx="1"/>
          </p:nvPr>
        </p:nvSpPr>
        <p:spPr>
          <a:xfrm>
            <a:off x="1524000" y="1600200"/>
            <a:ext cx="6781800" cy="3124398"/>
          </a:xfrm>
        </p:spPr>
        <p:txBody>
          <a:bodyPr/>
          <a:lstStyle/>
          <a:p>
            <a:pPr marL="574675" lvl="1" indent="-574675" eaLnBrk="1" hangingPunct="1">
              <a:lnSpc>
                <a:spcPct val="150000"/>
              </a:lnSpc>
              <a:spcBef>
                <a:spcPts val="0"/>
              </a:spcBef>
              <a:spcAft>
                <a:spcPts val="24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Peace (16)</a:t>
            </a:r>
          </a:p>
          <a:p>
            <a:pPr marL="574675" lvl="1" indent="-574675" eaLnBrk="1" hangingPunct="1">
              <a:lnSpc>
                <a:spcPct val="150000"/>
              </a:lnSpc>
              <a:spcBef>
                <a:spcPts val="0"/>
              </a:spcBef>
              <a:spcAft>
                <a:spcPts val="24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Discernment (17)</a:t>
            </a:r>
          </a:p>
          <a:p>
            <a:pPr marL="574675" lvl="1" indent="-574675" eaLnBrk="1" hangingPunct="1">
              <a:lnSpc>
                <a:spcPct val="150000"/>
              </a:lnSpc>
              <a:spcBef>
                <a:spcPts val="0"/>
              </a:spcBef>
              <a:spcAft>
                <a:spcPts val="2400"/>
              </a:spcAft>
              <a:buClr>
                <a:srgbClr val="00FFFF"/>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Grace (18)</a:t>
            </a:r>
          </a:p>
        </p:txBody>
      </p:sp>
      <p:pic>
        <p:nvPicPr>
          <p:cNvPr id="3" name="Picture 2">
            <a:extLst>
              <a:ext uri="{FF2B5EF4-FFF2-40B4-BE49-F238E27FC236}">
                <a16:creationId xmlns:a16="http://schemas.microsoft.com/office/drawing/2014/main" id="{19AE7960-90BC-5D35-62CD-E78914B3ECFF}"/>
              </a:ext>
            </a:extLst>
          </p:cNvPr>
          <p:cNvPicPr>
            <a:picLocks noChangeAspect="1"/>
          </p:cNvPicPr>
          <p:nvPr/>
        </p:nvPicPr>
        <p:blipFill>
          <a:blip r:embed="rId3"/>
          <a:stretch>
            <a:fillRect/>
          </a:stretch>
        </p:blipFill>
        <p:spPr>
          <a:xfrm>
            <a:off x="7577060" y="2019300"/>
            <a:ext cx="3090940" cy="2286198"/>
          </a:xfrm>
          <a:prstGeom prst="rect">
            <a:avLst/>
          </a:prstGeom>
        </p:spPr>
      </p:pic>
    </p:spTree>
    <p:extLst>
      <p:ext uri="{BB962C8B-B14F-4D97-AF65-F5344CB8AC3E}">
        <p14:creationId xmlns:p14="http://schemas.microsoft.com/office/powerpoint/2010/main" val="1451793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86B228-36A4-4B3D-8768-E17219C5A5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3:18</a:t>
            </a:r>
          </a:p>
          <a:p>
            <a:pPr algn="just" eaLnBrk="1" fontAlgn="auto" hangingPunct="1">
              <a:spcBef>
                <a:spcPts val="0"/>
              </a:spcBef>
              <a:spcAft>
                <a:spcPts val="0"/>
              </a:spcAft>
              <a:defRPr/>
            </a:pPr>
            <a:r>
              <a:rPr lang="en-US" altLang="en-US" sz="3600" ker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grow in the grace and knowledge of our Lord and Savior Jesus Christ. To Him be the glory, both now and to the day of eternity. Amen.”</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E33C518-138B-760D-391D-19DAB35442DD}"/>
              </a:ext>
            </a:extLst>
          </p:cNvPr>
          <p:cNvPicPr>
            <a:picLocks noChangeAspect="1"/>
          </p:cNvPicPr>
          <p:nvPr/>
        </p:nvPicPr>
        <p:blipFill>
          <a:blip r:embed="rId3"/>
          <a:stretch>
            <a:fillRect/>
          </a:stretch>
        </p:blipFill>
        <p:spPr>
          <a:xfrm>
            <a:off x="4378377" y="2557461"/>
            <a:ext cx="3435246" cy="2286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56160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515727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lnSpc>
                <a:spcPct val="100000"/>
              </a:lnSpc>
            </a:pPr>
            <a:r>
              <a:rPr lang="en-US" sz="3600" dirty="0">
                <a:solidFill>
                  <a:srgbClr val="00FFFF"/>
                </a:solidFill>
                <a:effectLst>
                  <a:outerShdw blurRad="38100" dist="38100" dir="2700000" algn="tl">
                    <a:srgbClr val="000000">
                      <a:alpha val="43137"/>
                    </a:srgbClr>
                  </a:outerShdw>
                </a:effectLst>
              </a:rPr>
              <a:t>2 Thessalonians</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 3:16-18</a:t>
            </a:r>
            <a:br>
              <a:rPr lang="en-US" sz="36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cs typeface="Calibri" panose="020F0502020204030204" pitchFamily="34" charset="0"/>
              </a:rPr>
              <a:t>Conclusion</a:t>
            </a:r>
            <a:endParaRPr lang="en-US" sz="2400" b="1" dirty="0">
              <a:solidFill>
                <a:srgbClr val="FFFFCC"/>
              </a:solidFill>
              <a:effectLst>
                <a:outerShdw blurRad="38100" dist="38100" dir="2700000" algn="tl">
                  <a:srgbClr val="000000">
                    <a:alpha val="43137"/>
                  </a:srgbClr>
                </a:outerShdw>
              </a:effectLst>
            </a:endParaRPr>
          </a:p>
        </p:txBody>
      </p:sp>
      <p:sp>
        <p:nvSpPr>
          <p:cNvPr id="161795" name="Rectangle 3"/>
          <p:cNvSpPr>
            <a:spLocks noGrp="1" noChangeArrowheads="1"/>
          </p:cNvSpPr>
          <p:nvPr>
            <p:ph type="body" idx="1"/>
          </p:nvPr>
        </p:nvSpPr>
        <p:spPr>
          <a:xfrm>
            <a:off x="1524000" y="1600200"/>
            <a:ext cx="6781800" cy="3124398"/>
          </a:xfrm>
        </p:spPr>
        <p:txBody>
          <a:bodyPr/>
          <a:lstStyle/>
          <a:p>
            <a:pPr marL="574675" lvl="1" indent="-574675" eaLnBrk="1" hangingPunct="1">
              <a:lnSpc>
                <a:spcPct val="150000"/>
              </a:lnSpc>
              <a:spcBef>
                <a:spcPts val="0"/>
              </a:spcBef>
              <a:spcAft>
                <a:spcPts val="24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Peace (16)</a:t>
            </a:r>
          </a:p>
          <a:p>
            <a:pPr marL="574675" lvl="1" indent="-574675" eaLnBrk="1" hangingPunct="1">
              <a:lnSpc>
                <a:spcPct val="150000"/>
              </a:lnSpc>
              <a:spcBef>
                <a:spcPts val="0"/>
              </a:spcBef>
              <a:spcAft>
                <a:spcPts val="24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Discernment (17)</a:t>
            </a:r>
          </a:p>
          <a:p>
            <a:pPr marL="574675" lvl="1" indent="-574675" eaLnBrk="1" hangingPunct="1">
              <a:lnSpc>
                <a:spcPct val="150000"/>
              </a:lnSpc>
              <a:spcBef>
                <a:spcPts val="0"/>
              </a:spcBef>
              <a:spcAft>
                <a:spcPts val="24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Grace (18)</a:t>
            </a:r>
          </a:p>
        </p:txBody>
      </p:sp>
      <p:pic>
        <p:nvPicPr>
          <p:cNvPr id="3" name="Picture 2">
            <a:extLst>
              <a:ext uri="{FF2B5EF4-FFF2-40B4-BE49-F238E27FC236}">
                <a16:creationId xmlns:a16="http://schemas.microsoft.com/office/drawing/2014/main" id="{FD5CB1FD-E560-0D25-13E2-855909935C9E}"/>
              </a:ext>
            </a:extLst>
          </p:cNvPr>
          <p:cNvPicPr>
            <a:picLocks noChangeAspect="1"/>
          </p:cNvPicPr>
          <p:nvPr/>
        </p:nvPicPr>
        <p:blipFill>
          <a:blip r:embed="rId3"/>
          <a:stretch>
            <a:fillRect/>
          </a:stretch>
        </p:blipFill>
        <p:spPr>
          <a:xfrm>
            <a:off x="7577060" y="2019300"/>
            <a:ext cx="3090940" cy="2286198"/>
          </a:xfrm>
          <a:prstGeom prst="rect">
            <a:avLst/>
          </a:prstGeom>
        </p:spPr>
      </p:pic>
    </p:spTree>
    <p:extLst>
      <p:ext uri="{BB962C8B-B14F-4D97-AF65-F5344CB8AC3E}">
        <p14:creationId xmlns:p14="http://schemas.microsoft.com/office/powerpoint/2010/main" val="2208415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0FD0A96E-12F7-3173-0408-F52C353FDAB6}"/>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9219" name="Rectangle 3">
            <a:extLst>
              <a:ext uri="{FF2B5EF4-FFF2-40B4-BE49-F238E27FC236}">
                <a16:creationId xmlns:a16="http://schemas.microsoft.com/office/drawing/2014/main" id="{FD8DD498-5673-53CF-DB81-6A4FBE105E09}"/>
              </a:ext>
            </a:extLst>
          </p:cNvPr>
          <p:cNvSpPr>
            <a:spLocks noGrp="1" noChangeArrowheads="1"/>
          </p:cNvSpPr>
          <p:nvPr>
            <p:ph type="body" idx="1"/>
          </p:nvPr>
        </p:nvSpPr>
        <p:spPr>
          <a:xfrm>
            <a:off x="4095750" y="1946275"/>
            <a:ext cx="4002088" cy="2930525"/>
          </a:xfrm>
        </p:spPr>
        <p:txBody>
          <a:bodyPr/>
          <a:lstStyle/>
          <a:p>
            <a:pPr marL="457200" indent="-457200" algn="just" eaLnBrk="1" hangingPunct="1">
              <a:spcBef>
                <a:spcPts val="0"/>
              </a:spcBef>
              <a:spcAft>
                <a:spcPts val="3600"/>
              </a:spcAft>
              <a:defRPr/>
            </a:pPr>
            <a:r>
              <a:rPr lang="en-US" dirty="0"/>
              <a:t>1 – Commendation</a:t>
            </a:r>
          </a:p>
          <a:p>
            <a:pPr marL="457200" indent="-457200" algn="just" eaLnBrk="1" hangingPunct="1">
              <a:spcBef>
                <a:spcPts val="0"/>
              </a:spcBef>
              <a:spcAft>
                <a:spcPts val="3600"/>
              </a:spcAft>
              <a:defRPr/>
            </a:pPr>
            <a:r>
              <a:rPr lang="en-US" b="1" u="sng" dirty="0">
                <a:solidFill>
                  <a:srgbClr val="FFFFCC"/>
                </a:solidFill>
              </a:rPr>
              <a:t>2 – Correction</a:t>
            </a:r>
          </a:p>
          <a:p>
            <a:pPr marL="457200" indent="-457200" algn="just" eaLnBrk="1" hangingPunct="1">
              <a:spcBef>
                <a:spcPts val="0"/>
              </a:spcBef>
              <a:spcAft>
                <a:spcPts val="3600"/>
              </a:spcAft>
              <a:defRPr/>
            </a:pPr>
            <a:r>
              <a:rPr lang="en-US" dirty="0"/>
              <a:t>3 – Consequences</a:t>
            </a:r>
          </a:p>
        </p:txBody>
      </p:sp>
      <p:pic>
        <p:nvPicPr>
          <p:cNvPr id="96260" name="Picture 10">
            <a:extLst>
              <a:ext uri="{FF2B5EF4-FFF2-40B4-BE49-F238E27FC236}">
                <a16:creationId xmlns:a16="http://schemas.microsoft.com/office/drawing/2014/main" id="{E786776A-AFC1-5D6C-70EB-045A88B0CB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47181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a:t>
            </a:r>
            <a:r>
              <a:rPr lang="en-US" altLang="en-US" sz="3600">
                <a:effectLst>
                  <a:outerShdw blurRad="38100" dist="38100" dir="2700000" algn="tl">
                    <a:srgbClr val="000000">
                      <a:alpha val="43137"/>
                    </a:srgbClr>
                  </a:outerShdw>
                </a:effectLst>
                <a:cs typeface="Calibri" panose="020F0502020204030204" pitchFamily="34" charset="0"/>
              </a:rPr>
              <a:t>Thessalonians 2:1-12</a:t>
            </a:r>
            <a:endParaRPr lang="en-US" altLang="en-US" sz="3600" dirty="0">
              <a:effectLst>
                <a:outerShdw blurRad="38100" dist="38100" dir="2700000" algn="tl">
                  <a:srgbClr val="000000">
                    <a:alpha val="43137"/>
                  </a:srgbClr>
                </a:outerShdw>
              </a:effectLst>
              <a:cs typeface="Calibri" panose="020F0502020204030204" pitchFamily="34" charset="0"/>
            </a:endParaRP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582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4555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0FD0A96E-12F7-3173-0408-F52C353FDAB6}"/>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9219" name="Rectangle 3">
            <a:extLst>
              <a:ext uri="{FF2B5EF4-FFF2-40B4-BE49-F238E27FC236}">
                <a16:creationId xmlns:a16="http://schemas.microsoft.com/office/drawing/2014/main" id="{FD8DD498-5673-53CF-DB81-6A4FBE105E09}"/>
              </a:ext>
            </a:extLst>
          </p:cNvPr>
          <p:cNvSpPr>
            <a:spLocks noGrp="1" noChangeArrowheads="1"/>
          </p:cNvSpPr>
          <p:nvPr>
            <p:ph type="body" idx="1"/>
          </p:nvPr>
        </p:nvSpPr>
        <p:spPr>
          <a:xfrm>
            <a:off x="4095750" y="1946275"/>
            <a:ext cx="4002088" cy="2930525"/>
          </a:xfrm>
        </p:spPr>
        <p:txBody>
          <a:bodyPr/>
          <a:lstStyle/>
          <a:p>
            <a:pPr marL="457200" indent="-457200" algn="just" eaLnBrk="1" hangingPunct="1">
              <a:spcBef>
                <a:spcPts val="0"/>
              </a:spcBef>
              <a:spcAft>
                <a:spcPts val="3600"/>
              </a:spcAft>
              <a:defRPr/>
            </a:pPr>
            <a:r>
              <a:rPr lang="en-US" dirty="0"/>
              <a:t>1 – Commendation</a:t>
            </a:r>
          </a:p>
          <a:p>
            <a:pPr marL="457200" indent="-457200" algn="just" eaLnBrk="1" hangingPunct="1">
              <a:spcBef>
                <a:spcPts val="0"/>
              </a:spcBef>
              <a:spcAft>
                <a:spcPts val="3600"/>
              </a:spcAft>
              <a:defRPr/>
            </a:pPr>
            <a:r>
              <a:rPr lang="en-US" dirty="0"/>
              <a:t>2 – Correction</a:t>
            </a:r>
          </a:p>
          <a:p>
            <a:pPr marL="457200" indent="-457200" algn="just" eaLnBrk="1" hangingPunct="1">
              <a:spcBef>
                <a:spcPts val="0"/>
              </a:spcBef>
              <a:spcAft>
                <a:spcPts val="3600"/>
              </a:spcAft>
              <a:defRPr/>
            </a:pPr>
            <a:r>
              <a:rPr lang="en-US" b="1" u="sng" dirty="0">
                <a:solidFill>
                  <a:srgbClr val="FFFFCC"/>
                </a:solidFill>
              </a:rPr>
              <a:t>3 – Consequences</a:t>
            </a:r>
          </a:p>
        </p:txBody>
      </p:sp>
      <p:pic>
        <p:nvPicPr>
          <p:cNvPr id="96260" name="Picture 10">
            <a:extLst>
              <a:ext uri="{FF2B5EF4-FFF2-40B4-BE49-F238E27FC236}">
                <a16:creationId xmlns:a16="http://schemas.microsoft.com/office/drawing/2014/main" id="{E786776A-AFC1-5D6C-70EB-045A88B0CB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1BFD8F14-709A-0A53-EE80-9376F4D047BB}"/>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a:t>Consequences of Poor Doctrine (3)</a:t>
            </a:r>
          </a:p>
        </p:txBody>
      </p:sp>
      <p:sp>
        <p:nvSpPr>
          <p:cNvPr id="20483" name="Rectangle 3">
            <a:extLst>
              <a:ext uri="{FF2B5EF4-FFF2-40B4-BE49-F238E27FC236}">
                <a16:creationId xmlns:a16="http://schemas.microsoft.com/office/drawing/2014/main" id="{F77E3BE2-8E13-0AC4-D3A8-32C0C2CBAE86}"/>
              </a:ext>
            </a:extLst>
          </p:cNvPr>
          <p:cNvSpPr>
            <a:spLocks noGrp="1" noChangeArrowheads="1"/>
          </p:cNvSpPr>
          <p:nvPr>
            <p:ph type="body" idx="1"/>
          </p:nvPr>
        </p:nvSpPr>
        <p:spPr>
          <a:xfrm>
            <a:off x="2343150" y="1946275"/>
            <a:ext cx="7507288" cy="2701925"/>
          </a:xfrm>
        </p:spPr>
        <p:txBody>
          <a:bodyPr/>
          <a:lstStyle/>
          <a:p>
            <a:pPr marL="457200" indent="-457200" algn="just" eaLnBrk="1" hangingPunct="1">
              <a:spcBef>
                <a:spcPts val="0"/>
              </a:spcBef>
              <a:spcAft>
                <a:spcPts val="3600"/>
              </a:spcAft>
              <a:defRPr/>
            </a:pPr>
            <a:r>
              <a:rPr lang="en-US" dirty="0"/>
              <a:t>Reciprocal prayer (3:1-5)</a:t>
            </a:r>
          </a:p>
          <a:p>
            <a:pPr marL="457200" indent="-457200" algn="just" eaLnBrk="1" hangingPunct="1">
              <a:spcBef>
                <a:spcPts val="0"/>
              </a:spcBef>
              <a:spcAft>
                <a:spcPts val="3600"/>
              </a:spcAft>
              <a:defRPr/>
            </a:pPr>
            <a:r>
              <a:rPr lang="en-US" dirty="0"/>
              <a:t>Exhortation to discipline the idle (3:6-15) </a:t>
            </a:r>
          </a:p>
          <a:p>
            <a:pPr marL="457200" indent="-457200" algn="just" eaLnBrk="1" hangingPunct="1">
              <a:spcBef>
                <a:spcPts val="0"/>
              </a:spcBef>
              <a:spcAft>
                <a:spcPts val="3600"/>
              </a:spcAft>
              <a:defRPr/>
            </a:pPr>
            <a:r>
              <a:rPr lang="en-US" b="1" u="sng" dirty="0">
                <a:solidFill>
                  <a:srgbClr val="FFFFCC"/>
                </a:solidFill>
              </a:rPr>
              <a:t>Conclusion (3:16-18) </a:t>
            </a:r>
          </a:p>
        </p:txBody>
      </p:sp>
      <p:pic>
        <p:nvPicPr>
          <p:cNvPr id="97284" name="Picture 10">
            <a:extLst>
              <a:ext uri="{FF2B5EF4-FFF2-40B4-BE49-F238E27FC236}">
                <a16:creationId xmlns:a16="http://schemas.microsoft.com/office/drawing/2014/main" id="{F6AB45E7-D9F0-AAA3-C5B5-F16B010203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022790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lnSpc>
                <a:spcPct val="100000"/>
              </a:lnSpc>
            </a:pPr>
            <a:r>
              <a:rPr lang="en-US" sz="3600" dirty="0">
                <a:solidFill>
                  <a:srgbClr val="00FFFF"/>
                </a:solidFill>
                <a:effectLst>
                  <a:outerShdw blurRad="38100" dist="38100" dir="2700000" algn="tl">
                    <a:srgbClr val="000000">
                      <a:alpha val="43137"/>
                    </a:srgbClr>
                  </a:outerShdw>
                </a:effectLst>
              </a:rPr>
              <a:t>2 Thessalonians</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 3:16-18</a:t>
            </a:r>
            <a:br>
              <a:rPr lang="en-US" sz="36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cs typeface="Calibri" panose="020F0502020204030204" pitchFamily="34" charset="0"/>
              </a:rPr>
              <a:t>Conclusion</a:t>
            </a:r>
            <a:endParaRPr lang="en-US" sz="2400" b="1" dirty="0">
              <a:solidFill>
                <a:srgbClr val="FFFFCC"/>
              </a:solidFill>
              <a:effectLst>
                <a:outerShdw blurRad="38100" dist="38100" dir="2700000" algn="tl">
                  <a:srgbClr val="000000">
                    <a:alpha val="43137"/>
                  </a:srgbClr>
                </a:outerShdw>
              </a:effectLst>
            </a:endParaRPr>
          </a:p>
        </p:txBody>
      </p:sp>
      <p:sp>
        <p:nvSpPr>
          <p:cNvPr id="161795" name="Rectangle 3"/>
          <p:cNvSpPr>
            <a:spLocks noGrp="1" noChangeArrowheads="1"/>
          </p:cNvSpPr>
          <p:nvPr>
            <p:ph type="body" idx="1"/>
          </p:nvPr>
        </p:nvSpPr>
        <p:spPr>
          <a:xfrm>
            <a:off x="1524000" y="1600200"/>
            <a:ext cx="6781800" cy="3124398"/>
          </a:xfrm>
        </p:spPr>
        <p:txBody>
          <a:bodyPr/>
          <a:lstStyle/>
          <a:p>
            <a:pPr marL="574675" lvl="1" indent="-574675" eaLnBrk="1" hangingPunct="1">
              <a:lnSpc>
                <a:spcPct val="150000"/>
              </a:lnSpc>
              <a:spcBef>
                <a:spcPts val="0"/>
              </a:spcBef>
              <a:spcAft>
                <a:spcPts val="24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Peace (16)</a:t>
            </a:r>
          </a:p>
          <a:p>
            <a:pPr marL="574675" lvl="1" indent="-574675" eaLnBrk="1" hangingPunct="1">
              <a:lnSpc>
                <a:spcPct val="150000"/>
              </a:lnSpc>
              <a:spcBef>
                <a:spcPts val="0"/>
              </a:spcBef>
              <a:spcAft>
                <a:spcPts val="24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Discernment (17)</a:t>
            </a:r>
          </a:p>
          <a:p>
            <a:pPr marL="574675" lvl="1" indent="-574675" eaLnBrk="1" hangingPunct="1">
              <a:lnSpc>
                <a:spcPct val="150000"/>
              </a:lnSpc>
              <a:spcBef>
                <a:spcPts val="0"/>
              </a:spcBef>
              <a:spcAft>
                <a:spcPts val="24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Grace (18)</a:t>
            </a:r>
          </a:p>
        </p:txBody>
      </p:sp>
      <p:pic>
        <p:nvPicPr>
          <p:cNvPr id="2" name="Picture 1">
            <a:extLst>
              <a:ext uri="{FF2B5EF4-FFF2-40B4-BE49-F238E27FC236}">
                <a16:creationId xmlns:a16="http://schemas.microsoft.com/office/drawing/2014/main" id="{D67A4D0A-861F-9C5F-2530-BB670FBDEB9B}"/>
              </a:ext>
            </a:extLst>
          </p:cNvPr>
          <p:cNvPicPr>
            <a:picLocks noChangeAspect="1"/>
          </p:cNvPicPr>
          <p:nvPr/>
        </p:nvPicPr>
        <p:blipFill>
          <a:blip r:embed="rId3"/>
          <a:stretch>
            <a:fillRect/>
          </a:stretch>
        </p:blipFill>
        <p:spPr>
          <a:xfrm>
            <a:off x="7577060" y="2019300"/>
            <a:ext cx="3090940" cy="2286198"/>
          </a:xfrm>
          <a:prstGeom prst="rect">
            <a:avLst/>
          </a:prstGeom>
        </p:spPr>
      </p:pic>
    </p:spTree>
    <p:extLst>
      <p:ext uri="{BB962C8B-B14F-4D97-AF65-F5344CB8AC3E}">
        <p14:creationId xmlns:p14="http://schemas.microsoft.com/office/powerpoint/2010/main" val="3539123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lnSpc>
                <a:spcPct val="100000"/>
              </a:lnSpc>
            </a:pPr>
            <a:r>
              <a:rPr lang="en-US" sz="3600" dirty="0">
                <a:solidFill>
                  <a:srgbClr val="00FFFF"/>
                </a:solidFill>
                <a:effectLst>
                  <a:outerShdw blurRad="38100" dist="38100" dir="2700000" algn="tl">
                    <a:srgbClr val="000000">
                      <a:alpha val="43137"/>
                    </a:srgbClr>
                  </a:outerShdw>
                </a:effectLst>
              </a:rPr>
              <a:t>2 Thessalonians</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 3:16-18</a:t>
            </a:r>
            <a:br>
              <a:rPr lang="en-US" sz="36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cs typeface="Calibri" panose="020F0502020204030204" pitchFamily="34" charset="0"/>
              </a:rPr>
              <a:t>Conclusion</a:t>
            </a:r>
            <a:endParaRPr lang="en-US" sz="2400" b="1" dirty="0">
              <a:solidFill>
                <a:srgbClr val="FFFFCC"/>
              </a:solidFill>
              <a:effectLst>
                <a:outerShdw blurRad="38100" dist="38100" dir="2700000" algn="tl">
                  <a:srgbClr val="000000">
                    <a:alpha val="43137"/>
                  </a:srgbClr>
                </a:outerShdw>
              </a:effectLst>
            </a:endParaRPr>
          </a:p>
        </p:txBody>
      </p:sp>
      <p:sp>
        <p:nvSpPr>
          <p:cNvPr id="161795" name="Rectangle 3"/>
          <p:cNvSpPr>
            <a:spLocks noGrp="1" noChangeArrowheads="1"/>
          </p:cNvSpPr>
          <p:nvPr>
            <p:ph type="body" idx="1"/>
          </p:nvPr>
        </p:nvSpPr>
        <p:spPr>
          <a:xfrm>
            <a:off x="1524000" y="1600200"/>
            <a:ext cx="6781800" cy="3124398"/>
          </a:xfrm>
        </p:spPr>
        <p:txBody>
          <a:bodyPr/>
          <a:lstStyle/>
          <a:p>
            <a:pPr marL="574675" lvl="1" indent="-574675" eaLnBrk="1" hangingPunct="1">
              <a:lnSpc>
                <a:spcPct val="150000"/>
              </a:lnSpc>
              <a:spcBef>
                <a:spcPts val="0"/>
              </a:spcBef>
              <a:spcAft>
                <a:spcPts val="2400"/>
              </a:spcAft>
              <a:buClr>
                <a:srgbClr val="00FFFF"/>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Peace (16)</a:t>
            </a:r>
          </a:p>
          <a:p>
            <a:pPr marL="574675" lvl="1" indent="-574675" eaLnBrk="1" hangingPunct="1">
              <a:lnSpc>
                <a:spcPct val="150000"/>
              </a:lnSpc>
              <a:spcBef>
                <a:spcPts val="0"/>
              </a:spcBef>
              <a:spcAft>
                <a:spcPts val="24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Discernment (17)</a:t>
            </a:r>
          </a:p>
          <a:p>
            <a:pPr marL="574675" lvl="1" indent="-574675" eaLnBrk="1" hangingPunct="1">
              <a:lnSpc>
                <a:spcPct val="150000"/>
              </a:lnSpc>
              <a:spcBef>
                <a:spcPts val="0"/>
              </a:spcBef>
              <a:spcAft>
                <a:spcPts val="24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Grace (18)</a:t>
            </a:r>
          </a:p>
        </p:txBody>
      </p:sp>
      <p:pic>
        <p:nvPicPr>
          <p:cNvPr id="3" name="Picture 2">
            <a:extLst>
              <a:ext uri="{FF2B5EF4-FFF2-40B4-BE49-F238E27FC236}">
                <a16:creationId xmlns:a16="http://schemas.microsoft.com/office/drawing/2014/main" id="{ADD94DBE-5D7A-5A56-ECA1-C0D07A461EB0}"/>
              </a:ext>
            </a:extLst>
          </p:cNvPr>
          <p:cNvPicPr>
            <a:picLocks noChangeAspect="1"/>
          </p:cNvPicPr>
          <p:nvPr/>
        </p:nvPicPr>
        <p:blipFill>
          <a:blip r:embed="rId3"/>
          <a:stretch>
            <a:fillRect/>
          </a:stretch>
        </p:blipFill>
        <p:spPr>
          <a:xfrm>
            <a:off x="7577060" y="2019300"/>
            <a:ext cx="3090940" cy="2286198"/>
          </a:xfrm>
          <a:prstGeom prst="rect">
            <a:avLst/>
          </a:prstGeom>
        </p:spPr>
      </p:pic>
    </p:spTree>
    <p:extLst>
      <p:ext uri="{BB962C8B-B14F-4D97-AF65-F5344CB8AC3E}">
        <p14:creationId xmlns:p14="http://schemas.microsoft.com/office/powerpoint/2010/main" val="649127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7A89E0-9A07-4FE4-ACFA-563092457A18}"/>
              </a:ext>
            </a:extLst>
          </p:cNvPr>
          <p:cNvPicPr>
            <a:picLocks noChangeAspect="1"/>
          </p:cNvPicPr>
          <p:nvPr/>
        </p:nvPicPr>
        <p:blipFill>
          <a:blip r:embed="rId2"/>
          <a:stretch>
            <a:fillRect/>
          </a:stretch>
        </p:blipFill>
        <p:spPr>
          <a:xfrm>
            <a:off x="0" y="0"/>
            <a:ext cx="12192000" cy="6857999"/>
          </a:xfrm>
          <a:prstGeom prst="rect">
            <a:avLst/>
          </a:prstGeom>
        </p:spPr>
      </p:pic>
      <p:sp>
        <p:nvSpPr>
          <p:cNvPr id="5" name="Subtitle 3"/>
          <p:cNvSpPr txBox="1">
            <a:spLocks/>
          </p:cNvSpPr>
          <p:nvPr/>
        </p:nvSpPr>
        <p:spPr bwMode="auto">
          <a:xfrm>
            <a:off x="609600" y="0"/>
            <a:ext cx="109728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ct val="0"/>
              </a:spcBef>
              <a:spcAft>
                <a:spcPts val="1200"/>
              </a:spcAft>
              <a:buClr>
                <a:srgbClr val="00FFFF"/>
              </a:buClr>
              <a:buNone/>
              <a:defRPr/>
            </a:pPr>
            <a:r>
              <a:rPr lang="en-US" sz="4000" dirty="0">
                <a:solidFill>
                  <a:schemeClr val="tx2"/>
                </a:solidFill>
                <a:ea typeface="+mj-ea"/>
                <a:cs typeface="Calibri" panose="020F0502020204030204" pitchFamily="34" charset="0"/>
              </a:rPr>
              <a:t>Isaiah 9:6-7</a:t>
            </a:r>
          </a:p>
          <a:p>
            <a:pPr marL="0" indent="0" algn="just">
              <a:spcBef>
                <a:spcPts val="0"/>
              </a:spcBef>
              <a:buClr>
                <a:srgbClr val="00FFFF"/>
              </a:buClr>
              <a:buNone/>
              <a:defRPr/>
            </a:pPr>
            <a:r>
              <a:rPr lang="en-US" sz="3400" baseline="30000" dirty="0">
                <a:effectLst>
                  <a:outerShdw blurRad="38100" dist="38100" dir="2700000" algn="tl">
                    <a:srgbClr val="000000">
                      <a:alpha val="43137"/>
                    </a:srgbClr>
                  </a:outerShdw>
                </a:effectLst>
              </a:rPr>
              <a:t>6 </a:t>
            </a:r>
            <a:r>
              <a:rPr lang="en-US" sz="3400" dirty="0">
                <a:effectLst>
                  <a:outerShdw blurRad="38100" dist="38100" dir="2700000" algn="tl">
                    <a:srgbClr val="000000">
                      <a:alpha val="43137"/>
                    </a:srgbClr>
                  </a:outerShdw>
                </a:effectLst>
              </a:rPr>
              <a:t>For a child will be born to us, a son will be given to us; And the government will rest on His shoulders</a:t>
            </a:r>
            <a:r>
              <a:rPr lang="en-US" sz="3400" dirty="0">
                <a:solidFill>
                  <a:srgbClr val="FFFFCC"/>
                </a:solidFill>
                <a:effectLst>
                  <a:outerShdw blurRad="38100" dist="38100" dir="2700000" algn="tl">
                    <a:srgbClr val="000000">
                      <a:alpha val="43137"/>
                    </a:srgbClr>
                  </a:outerShdw>
                </a:effectLst>
              </a:rPr>
              <a:t>; </a:t>
            </a:r>
            <a:r>
              <a:rPr lang="en-US" sz="3400" dirty="0">
                <a:effectLst>
                  <a:outerShdw blurRad="38100" dist="38100" dir="2700000" algn="tl">
                    <a:srgbClr val="000000">
                      <a:alpha val="43137"/>
                    </a:srgbClr>
                  </a:outerShdw>
                </a:effectLst>
              </a:rPr>
              <a:t>And His name will be called Wonderful Counselor, Mighty God, Eternal Father, Prince of </a:t>
            </a:r>
            <a:r>
              <a:rPr lang="en-US" sz="3400" b="1" u="sng" dirty="0">
                <a:solidFill>
                  <a:srgbClr val="FFFFCC"/>
                </a:solidFill>
                <a:effectLst>
                  <a:outerShdw blurRad="38100" dist="38100" dir="2700000" algn="tl">
                    <a:srgbClr val="000000">
                      <a:alpha val="43137"/>
                    </a:srgbClr>
                  </a:outerShdw>
                </a:effectLst>
              </a:rPr>
              <a:t>Peace</a:t>
            </a:r>
            <a:r>
              <a:rPr lang="en-US" sz="3400" dirty="0">
                <a:effectLst>
                  <a:outerShdw blurRad="38100" dist="38100" dir="2700000" algn="tl">
                    <a:srgbClr val="000000">
                      <a:alpha val="43137"/>
                    </a:srgbClr>
                  </a:outerShdw>
                </a:effectLst>
              </a:rPr>
              <a:t>.</a:t>
            </a:r>
            <a:r>
              <a:rPr lang="en-US" sz="3400" baseline="30000" dirty="0">
                <a:effectLst>
                  <a:outerShdw blurRad="38100" dist="38100" dir="2700000" algn="tl">
                    <a:srgbClr val="000000">
                      <a:alpha val="43137"/>
                    </a:srgbClr>
                  </a:outerShdw>
                </a:effectLst>
              </a:rPr>
              <a:t>7</a:t>
            </a:r>
            <a:r>
              <a:rPr lang="en-US" sz="3400" dirty="0">
                <a:effectLst>
                  <a:outerShdw blurRad="38100" dist="38100" dir="2700000" algn="tl">
                    <a:srgbClr val="000000">
                      <a:alpha val="43137"/>
                    </a:srgbClr>
                  </a:outerShdw>
                </a:effectLst>
              </a:rPr>
              <a:t> There will be no end to the increase of His government or of </a:t>
            </a:r>
            <a:r>
              <a:rPr lang="en-US" sz="3400" b="1" u="sng" dirty="0">
                <a:solidFill>
                  <a:srgbClr val="FFFFCC"/>
                </a:solidFill>
                <a:effectLst>
                  <a:outerShdw blurRad="38100" dist="38100" dir="2700000" algn="tl">
                    <a:srgbClr val="000000">
                      <a:alpha val="43137"/>
                    </a:srgbClr>
                  </a:outerShdw>
                </a:effectLst>
              </a:rPr>
              <a:t>peace</a:t>
            </a:r>
            <a:r>
              <a:rPr lang="en-US" sz="3400" dirty="0">
                <a:effectLst>
                  <a:outerShdw blurRad="38100" dist="38100" dir="2700000" algn="tl">
                    <a:srgbClr val="000000">
                      <a:alpha val="43137"/>
                    </a:srgbClr>
                  </a:outerShdw>
                </a:effectLst>
              </a:rPr>
              <a:t>, On the throne of David and over his kingdom, To establish it and to uphold it with justice and righteousness From then on and forevermore. The zeal of the Lord of hosts will accomplish this.</a:t>
            </a:r>
          </a:p>
        </p:txBody>
      </p:sp>
    </p:spTree>
    <p:extLst>
      <p:ext uri="{BB962C8B-B14F-4D97-AF65-F5344CB8AC3E}">
        <p14:creationId xmlns:p14="http://schemas.microsoft.com/office/powerpoint/2010/main" val="27900077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REVIOUS_ACTIVE_SLIDE" val="9907"/>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19757</TotalTime>
  <Words>822</Words>
  <Application>Microsoft Office PowerPoint</Application>
  <PresentationFormat>Widescreen</PresentationFormat>
  <Paragraphs>82</Paragraphs>
  <Slides>23</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Times New Roman</vt:lpstr>
      <vt:lpstr>Wingdings</vt:lpstr>
      <vt:lpstr>Azure</vt:lpstr>
      <vt:lpstr>PowerPoint Presentation</vt:lpstr>
      <vt:lpstr>Structure</vt:lpstr>
      <vt:lpstr>Structure</vt:lpstr>
      <vt:lpstr>2 Thessalonians 2:1-12</vt:lpstr>
      <vt:lpstr>Structure</vt:lpstr>
      <vt:lpstr>Consequences of Poor Doctrine (3)</vt:lpstr>
      <vt:lpstr>2 Thessalonians 3:16-18 Conclusion</vt:lpstr>
      <vt:lpstr>2 Thessalonians 3:16-18 Conclusion</vt:lpstr>
      <vt:lpstr>PowerPoint Presentation</vt:lpstr>
      <vt:lpstr>2 Thessalonians 3:16-18 Conclusion</vt:lpstr>
      <vt:lpstr>2 Thessalonians 2:1-12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Thessalonians 3:16-18 Conclusion</vt:lpstr>
      <vt:lpstr>PowerPoint Presentation</vt:lpstr>
      <vt:lpstr>Conclusion</vt:lpstr>
      <vt:lpstr>2 Thessalonians 3:16-18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Thessalonians 043 - 3v16-18</dc:title>
  <dc:subject>THE RAPTURE</dc:subject>
  <dc:creator>A. Woods</dc:creator>
  <dc:description>Modified by Jim McGowan</dc:description>
  <cp:lastModifiedBy>Jim McGowan</cp:lastModifiedBy>
  <cp:revision>2384</cp:revision>
  <cp:lastPrinted>2024-09-08T02:15:16Z</cp:lastPrinted>
  <dcterms:created xsi:type="dcterms:W3CDTF">2009-03-17T12:21:13Z</dcterms:created>
  <dcterms:modified xsi:type="dcterms:W3CDTF">2024-09-08T02:15:27Z</dcterms:modified>
</cp:coreProperties>
</file>