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6528" r:id="rId2"/>
    <p:sldId id="963" r:id="rId3"/>
    <p:sldId id="6666" r:id="rId4"/>
    <p:sldId id="6724" r:id="rId5"/>
    <p:sldId id="6538" r:id="rId6"/>
    <p:sldId id="6540" r:id="rId7"/>
    <p:sldId id="6725" r:id="rId8"/>
    <p:sldId id="6542" r:id="rId9"/>
    <p:sldId id="6726" r:id="rId10"/>
    <p:sldId id="6616" r:id="rId11"/>
    <p:sldId id="6727" r:id="rId12"/>
    <p:sldId id="6728" r:id="rId13"/>
    <p:sldId id="6729" r:id="rId14"/>
    <p:sldId id="6730" r:id="rId15"/>
    <p:sldId id="6731" r:id="rId16"/>
    <p:sldId id="6732" r:id="rId17"/>
    <p:sldId id="6733" r:id="rId18"/>
    <p:sldId id="6701" r:id="rId19"/>
    <p:sldId id="6735" r:id="rId20"/>
    <p:sldId id="6610" r:id="rId21"/>
    <p:sldId id="6736" r:id="rId22"/>
    <p:sldId id="6737" r:id="rId23"/>
    <p:sldId id="6740" r:id="rId24"/>
    <p:sldId id="6738" r:id="rId25"/>
    <p:sldId id="6739" r:id="rId26"/>
    <p:sldId id="6741" r:id="rId27"/>
    <p:sldId id="6707" r:id="rId28"/>
    <p:sldId id="6742" r:id="rId29"/>
    <p:sldId id="6743" r:id="rId30"/>
    <p:sldId id="813" r:id="rId31"/>
    <p:sldId id="6484" r:id="rId32"/>
    <p:sldId id="6744" r:id="rId33"/>
    <p:sldId id="6745" r:id="rId34"/>
    <p:sldId id="6746" r:id="rId35"/>
    <p:sldId id="2331" r:id="rId36"/>
    <p:sldId id="6747" r:id="rId37"/>
    <p:sldId id="6706" r:id="rId38"/>
    <p:sldId id="6748" r:id="rId39"/>
    <p:sldId id="6750" r:id="rId40"/>
    <p:sldId id="6751" r:id="rId41"/>
    <p:sldId id="1038" r:id="rId42"/>
    <p:sldId id="6752" r:id="rId43"/>
    <p:sldId id="6655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00FF00"/>
    <a:srgbClr val="0000FF"/>
    <a:srgbClr val="CCCCFF"/>
    <a:srgbClr val="000066"/>
    <a:srgbClr val="000099"/>
    <a:srgbClr val="33CC33"/>
    <a:srgbClr val="FF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6314" autoAdjust="0"/>
  </p:normalViewPr>
  <p:slideViewPr>
    <p:cSldViewPr>
      <p:cViewPr varScale="1">
        <p:scale>
          <a:sx n="121" d="100"/>
          <a:sy n="121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70" d="100"/>
          <a:sy n="70" d="100"/>
        </p:scale>
        <p:origin x="4020" y="3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C361D7FB-AE8F-4F1A-9EC3-4DFCA9E3B7E3}"/>
    <pc:docChg chg="custSel modSld">
      <pc:chgData name="Claudia Mora" userId="24c506dca79c9d25" providerId="LiveId" clId="{C361D7FB-AE8F-4F1A-9EC3-4DFCA9E3B7E3}" dt="2024-09-07T19:20:26.567" v="17" actId="20577"/>
      <pc:docMkLst>
        <pc:docMk/>
      </pc:docMkLst>
      <pc:sldChg chg="modSp mod">
        <pc:chgData name="Claudia Mora" userId="24c506dca79c9d25" providerId="LiveId" clId="{C361D7FB-AE8F-4F1A-9EC3-4DFCA9E3B7E3}" dt="2024-09-07T19:20:14.068" v="12" actId="20577"/>
        <pc:sldMkLst>
          <pc:docMk/>
          <pc:sldMk cId="1055257922" sldId="963"/>
        </pc:sldMkLst>
        <pc:spChg chg="mod">
          <ac:chgData name="Claudia Mora" userId="24c506dca79c9d25" providerId="LiveId" clId="{C361D7FB-AE8F-4F1A-9EC3-4DFCA9E3B7E3}" dt="2024-09-07T19:20:14.068" v="12" actId="20577"/>
          <ac:spMkLst>
            <pc:docMk/>
            <pc:sldMk cId="1055257922" sldId="963"/>
            <ac:spMk id="16387" creationId="{89431B3B-AA75-4626-99D7-E5E9317D5C12}"/>
          </ac:spMkLst>
        </pc:spChg>
      </pc:sldChg>
      <pc:sldChg chg="addSp delSp mod">
        <pc:chgData name="Claudia Mora" userId="24c506dca79c9d25" providerId="LiveId" clId="{C361D7FB-AE8F-4F1A-9EC3-4DFCA9E3B7E3}" dt="2024-09-07T19:19:51.955" v="1"/>
        <pc:sldMkLst>
          <pc:docMk/>
          <pc:sldMk cId="4203151410" sldId="6528"/>
        </pc:sldMkLst>
        <pc:picChg chg="add">
          <ac:chgData name="Claudia Mora" userId="24c506dca79c9d25" providerId="LiveId" clId="{C361D7FB-AE8F-4F1A-9EC3-4DFCA9E3B7E3}" dt="2024-09-07T19:19:51.955" v="1"/>
          <ac:picMkLst>
            <pc:docMk/>
            <pc:sldMk cId="4203151410" sldId="6528"/>
            <ac:picMk id="2" creationId="{FD889CF2-B2D7-EB0D-E70B-7AC5011B943B}"/>
          </ac:picMkLst>
        </pc:picChg>
        <pc:picChg chg="del">
          <ac:chgData name="Claudia Mora" userId="24c506dca79c9d25" providerId="LiveId" clId="{C361D7FB-AE8F-4F1A-9EC3-4DFCA9E3B7E3}" dt="2024-09-07T19:19:45.217" v="0" actId="478"/>
          <ac:picMkLst>
            <pc:docMk/>
            <pc:sldMk cId="4203151410" sldId="6528"/>
            <ac:picMk id="4" creationId="{970845EF-801A-4FC9-8C2B-14D3AC7791A1}"/>
          </ac:picMkLst>
        </pc:picChg>
      </pc:sldChg>
      <pc:sldChg chg="modSp mod">
        <pc:chgData name="Claudia Mora" userId="24c506dca79c9d25" providerId="LiveId" clId="{C361D7FB-AE8F-4F1A-9EC3-4DFCA9E3B7E3}" dt="2024-09-07T19:20:26.567" v="17" actId="20577"/>
        <pc:sldMkLst>
          <pc:docMk/>
          <pc:sldMk cId="341718983" sldId="6666"/>
        </pc:sldMkLst>
        <pc:spChg chg="mod">
          <ac:chgData name="Claudia Mora" userId="24c506dca79c9d25" providerId="LiveId" clId="{C361D7FB-AE8F-4F1A-9EC3-4DFCA9E3B7E3}" dt="2024-09-07T19:20:26.567" v="17" actId="20577"/>
          <ac:spMkLst>
            <pc:docMk/>
            <pc:sldMk cId="341718983" sldId="6666"/>
            <ac:spMk id="16387" creationId="{89431B3B-AA75-4626-99D7-E5E9317D5C12}"/>
          </ac:spMkLst>
        </pc:spChg>
      </pc:sldChg>
    </pc:docChg>
  </pc:docChgLst>
  <pc:docChgLst>
    <pc:chgData name="Claudia Mora" userId="24c506dca79c9d25" providerId="LiveId" clId="{292024D1-DCFD-4109-8707-F740E475A607}"/>
    <pc:docChg chg="undo redo custSel addSld delSld modSld sldOrd">
      <pc:chgData name="Claudia Mora" userId="24c506dca79c9d25" providerId="LiveId" clId="{292024D1-DCFD-4109-8707-F740E475A607}" dt="2024-04-30T03:45:57.701" v="464" actId="20577"/>
      <pc:docMkLst>
        <pc:docMk/>
      </pc:docMkLst>
      <pc:sldChg chg="del">
        <pc:chgData name="Claudia Mora" userId="24c506dca79c9d25" providerId="LiveId" clId="{292024D1-DCFD-4109-8707-F740E475A607}" dt="2024-04-30T02:59:49.566" v="0" actId="47"/>
        <pc:sldMkLst>
          <pc:docMk/>
          <pc:sldMk cId="3519115954" sldId="435"/>
        </pc:sldMkLst>
      </pc:sldChg>
      <pc:sldChg chg="modSp mod">
        <pc:chgData name="Claudia Mora" userId="24c506dca79c9d25" providerId="LiveId" clId="{292024D1-DCFD-4109-8707-F740E475A607}" dt="2024-04-30T03:19:55.719" v="258" actId="207"/>
        <pc:sldMkLst>
          <pc:docMk/>
          <pc:sldMk cId="162318517" sldId="813"/>
        </pc:sldMkLst>
        <pc:spChg chg="mod">
          <ac:chgData name="Claudia Mora" userId="24c506dca79c9d25" providerId="LiveId" clId="{292024D1-DCFD-4109-8707-F740E475A607}" dt="2024-04-30T03:19:55.719" v="258" actId="207"/>
          <ac:spMkLst>
            <pc:docMk/>
            <pc:sldMk cId="162318517" sldId="813"/>
            <ac:spMk id="134147" creationId="{00000000-0000-0000-0000-000000000000}"/>
          </ac:spMkLst>
        </pc:spChg>
      </pc:sldChg>
      <pc:sldChg chg="del">
        <pc:chgData name="Claudia Mora" userId="24c506dca79c9d25" providerId="LiveId" clId="{292024D1-DCFD-4109-8707-F740E475A607}" dt="2024-04-30T03:01:46.154" v="9" actId="47"/>
        <pc:sldMkLst>
          <pc:docMk/>
          <pc:sldMk cId="3901554208" sldId="1019"/>
        </pc:sldMkLst>
      </pc:sldChg>
      <pc:sldChg chg="del">
        <pc:chgData name="Claudia Mora" userId="24c506dca79c9d25" providerId="LiveId" clId="{292024D1-DCFD-4109-8707-F740E475A607}" dt="2024-04-30T03:00:57.509" v="3" actId="47"/>
        <pc:sldMkLst>
          <pc:docMk/>
          <pc:sldMk cId="1714469140" sldId="1020"/>
        </pc:sldMkLst>
      </pc:sldChg>
      <pc:sldChg chg="del">
        <pc:chgData name="Claudia Mora" userId="24c506dca79c9d25" providerId="LiveId" clId="{292024D1-DCFD-4109-8707-F740E475A607}" dt="2024-04-30T03:02:24.915" v="14" actId="47"/>
        <pc:sldMkLst>
          <pc:docMk/>
          <pc:sldMk cId="1632085785" sldId="1022"/>
        </pc:sldMkLst>
      </pc:sldChg>
      <pc:sldChg chg="del">
        <pc:chgData name="Claudia Mora" userId="24c506dca79c9d25" providerId="LiveId" clId="{292024D1-DCFD-4109-8707-F740E475A607}" dt="2024-04-30T03:04:51.587" v="27" actId="47"/>
        <pc:sldMkLst>
          <pc:docMk/>
          <pc:sldMk cId="2234678591" sldId="1034"/>
        </pc:sldMkLst>
      </pc:sldChg>
      <pc:sldChg chg="del">
        <pc:chgData name="Claudia Mora" userId="24c506dca79c9d25" providerId="LiveId" clId="{292024D1-DCFD-4109-8707-F740E475A607}" dt="2024-04-30T03:05:20.039" v="29" actId="47"/>
        <pc:sldMkLst>
          <pc:docMk/>
          <pc:sldMk cId="2367248837" sldId="3914"/>
        </pc:sldMkLst>
      </pc:sldChg>
      <pc:sldChg chg="del">
        <pc:chgData name="Claudia Mora" userId="24c506dca79c9d25" providerId="LiveId" clId="{292024D1-DCFD-4109-8707-F740E475A607}" dt="2024-04-30T03:06:50.573" v="35" actId="47"/>
        <pc:sldMkLst>
          <pc:docMk/>
          <pc:sldMk cId="3740463426" sldId="3917"/>
        </pc:sldMkLst>
      </pc:sldChg>
      <pc:sldChg chg="del">
        <pc:chgData name="Claudia Mora" userId="24c506dca79c9d25" providerId="LiveId" clId="{292024D1-DCFD-4109-8707-F740E475A607}" dt="2024-04-30T03:37:16.327" v="400" actId="47"/>
        <pc:sldMkLst>
          <pc:docMk/>
          <pc:sldMk cId="2666049819" sldId="6290"/>
        </pc:sldMkLst>
      </pc:sldChg>
      <pc:sldChg chg="del">
        <pc:chgData name="Claudia Mora" userId="24c506dca79c9d25" providerId="LiveId" clId="{292024D1-DCFD-4109-8707-F740E475A607}" dt="2024-04-30T03:18:27.169" v="234" actId="47"/>
        <pc:sldMkLst>
          <pc:docMk/>
          <pc:sldMk cId="3041071279" sldId="6483"/>
        </pc:sldMkLst>
      </pc:sldChg>
      <pc:sldChg chg="modSp mod">
        <pc:chgData name="Claudia Mora" userId="24c506dca79c9d25" providerId="LiveId" clId="{292024D1-DCFD-4109-8707-F740E475A607}" dt="2024-04-30T03:24:12.830" v="309" actId="20577"/>
        <pc:sldMkLst>
          <pc:docMk/>
          <pc:sldMk cId="336306826" sldId="6484"/>
        </pc:sldMkLst>
        <pc:spChg chg="mod">
          <ac:chgData name="Claudia Mora" userId="24c506dca79c9d25" providerId="LiveId" clId="{292024D1-DCFD-4109-8707-F740E475A607}" dt="2024-04-30T03:24:12.830" v="309" actId="20577"/>
          <ac:spMkLst>
            <pc:docMk/>
            <pc:sldMk cId="336306826" sldId="6484"/>
            <ac:spMk id="38914" creationId="{00000000-0000-0000-0000-000000000000}"/>
          </ac:spMkLst>
        </pc:spChg>
      </pc:sldChg>
      <pc:sldChg chg="del">
        <pc:chgData name="Claudia Mora" userId="24c506dca79c9d25" providerId="LiveId" clId="{292024D1-DCFD-4109-8707-F740E475A607}" dt="2024-04-30T03:00:06.269" v="1" actId="47"/>
        <pc:sldMkLst>
          <pc:docMk/>
          <pc:sldMk cId="1918111025" sldId="6501"/>
        </pc:sldMkLst>
      </pc:sldChg>
      <pc:sldChg chg="del">
        <pc:chgData name="Claudia Mora" userId="24c506dca79c9d25" providerId="LiveId" clId="{292024D1-DCFD-4109-8707-F740E475A607}" dt="2024-04-30T03:00:55.466" v="2" actId="47"/>
        <pc:sldMkLst>
          <pc:docMk/>
          <pc:sldMk cId="653446613" sldId="6502"/>
        </pc:sldMkLst>
      </pc:sldChg>
      <pc:sldChg chg="del">
        <pc:chgData name="Claudia Mora" userId="24c506dca79c9d25" providerId="LiveId" clId="{292024D1-DCFD-4109-8707-F740E475A607}" dt="2024-04-30T03:02:04.199" v="13" actId="47"/>
        <pc:sldMkLst>
          <pc:docMk/>
          <pc:sldMk cId="3766036485" sldId="6509"/>
        </pc:sldMkLst>
      </pc:sldChg>
      <pc:sldChg chg="modSp mod">
        <pc:chgData name="Claudia Mora" userId="24c506dca79c9d25" providerId="LiveId" clId="{292024D1-DCFD-4109-8707-F740E475A607}" dt="2024-04-30T03:01:11.866" v="6" actId="113"/>
        <pc:sldMkLst>
          <pc:docMk/>
          <pc:sldMk cId="3752911413" sldId="6538"/>
        </pc:sldMkLst>
        <pc:spChg chg="mod">
          <ac:chgData name="Claudia Mora" userId="24c506dca79c9d25" providerId="LiveId" clId="{292024D1-DCFD-4109-8707-F740E475A607}" dt="2024-04-30T03:01:11.866" v="6" actId="113"/>
          <ac:spMkLst>
            <pc:docMk/>
            <pc:sldMk cId="3752911413" sldId="6538"/>
            <ac:spMk id="10243" creationId="{00000000-0000-0000-0000-000000000000}"/>
          </ac:spMkLst>
        </pc:spChg>
      </pc:sldChg>
      <pc:sldChg chg="del">
        <pc:chgData name="Claudia Mora" userId="24c506dca79c9d25" providerId="LiveId" clId="{292024D1-DCFD-4109-8707-F740E475A607}" dt="2024-04-30T03:02:40.119" v="15" actId="47"/>
        <pc:sldMkLst>
          <pc:docMk/>
          <pc:sldMk cId="2698963509" sldId="6557"/>
        </pc:sldMkLst>
      </pc:sldChg>
      <pc:sldChg chg="del">
        <pc:chgData name="Claudia Mora" userId="24c506dca79c9d25" providerId="LiveId" clId="{292024D1-DCFD-4109-8707-F740E475A607}" dt="2024-04-30T03:03:03.307" v="16" actId="47"/>
        <pc:sldMkLst>
          <pc:docMk/>
          <pc:sldMk cId="565815086" sldId="6608"/>
        </pc:sldMkLst>
      </pc:sldChg>
      <pc:sldChg chg="modSp mod">
        <pc:chgData name="Claudia Mora" userId="24c506dca79c9d25" providerId="LiveId" clId="{292024D1-DCFD-4109-8707-F740E475A607}" dt="2024-04-30T03:11:24.548" v="158" actId="20577"/>
        <pc:sldMkLst>
          <pc:docMk/>
          <pc:sldMk cId="1531727169" sldId="6610"/>
        </pc:sldMkLst>
        <pc:spChg chg="mod">
          <ac:chgData name="Claudia Mora" userId="24c506dca79c9d25" providerId="LiveId" clId="{292024D1-DCFD-4109-8707-F740E475A607}" dt="2024-04-30T03:11:24.548" v="158" actId="20577"/>
          <ac:spMkLst>
            <pc:docMk/>
            <pc:sldMk cId="1531727169" sldId="6610"/>
            <ac:spMk id="13" creationId="{00000000-0000-0000-0000-000000000000}"/>
          </ac:spMkLst>
        </pc:spChg>
      </pc:sldChg>
      <pc:sldChg chg="del">
        <pc:chgData name="Claudia Mora" userId="24c506dca79c9d25" providerId="LiveId" clId="{292024D1-DCFD-4109-8707-F740E475A607}" dt="2024-04-30T03:04:07.221" v="23" actId="47"/>
        <pc:sldMkLst>
          <pc:docMk/>
          <pc:sldMk cId="1367348423" sldId="6669"/>
        </pc:sldMkLst>
      </pc:sldChg>
      <pc:sldChg chg="del">
        <pc:chgData name="Claudia Mora" userId="24c506dca79c9d25" providerId="LiveId" clId="{292024D1-DCFD-4109-8707-F740E475A607}" dt="2024-04-30T03:05:44.466" v="30" actId="47"/>
        <pc:sldMkLst>
          <pc:docMk/>
          <pc:sldMk cId="826706261" sldId="6674"/>
        </pc:sldMkLst>
      </pc:sldChg>
      <pc:sldChg chg="del">
        <pc:chgData name="Claudia Mora" userId="24c506dca79c9d25" providerId="LiveId" clId="{292024D1-DCFD-4109-8707-F740E475A607}" dt="2024-04-30T03:06:26.606" v="31" actId="47"/>
        <pc:sldMkLst>
          <pc:docMk/>
          <pc:sldMk cId="933343798" sldId="6679"/>
        </pc:sldMkLst>
      </pc:sldChg>
      <pc:sldChg chg="del">
        <pc:chgData name="Claudia Mora" userId="24c506dca79c9d25" providerId="LiveId" clId="{292024D1-DCFD-4109-8707-F740E475A607}" dt="2024-04-30T03:04:56.006" v="28" actId="47"/>
        <pc:sldMkLst>
          <pc:docMk/>
          <pc:sldMk cId="2855086299" sldId="6699"/>
        </pc:sldMkLst>
      </pc:sldChg>
      <pc:sldChg chg="modSp mod">
        <pc:chgData name="Claudia Mora" userId="24c506dca79c9d25" providerId="LiveId" clId="{292024D1-DCFD-4109-8707-F740E475A607}" dt="2024-04-30T03:09:47.416" v="140" actId="20577"/>
        <pc:sldMkLst>
          <pc:docMk/>
          <pc:sldMk cId="2339627403" sldId="6701"/>
        </pc:sldMkLst>
        <pc:spChg chg="mod">
          <ac:chgData name="Claudia Mora" userId="24c506dca79c9d25" providerId="LiveId" clId="{292024D1-DCFD-4109-8707-F740E475A607}" dt="2024-04-30T03:09:47.416" v="140" actId="20577"/>
          <ac:spMkLst>
            <pc:docMk/>
            <pc:sldMk cId="2339627403" sldId="6701"/>
            <ac:spMk id="17411" creationId="{00000000-0000-0000-0000-000000000000}"/>
          </ac:spMkLst>
        </pc:spChg>
        <pc:spChg chg="mod">
          <ac:chgData name="Claudia Mora" userId="24c506dca79c9d25" providerId="LiveId" clId="{292024D1-DCFD-4109-8707-F740E475A607}" dt="2024-04-30T03:08:17.411" v="53" actId="20577"/>
          <ac:spMkLst>
            <pc:docMk/>
            <pc:sldMk cId="2339627403" sldId="6701"/>
            <ac:spMk id="51202" creationId="{00000000-0000-0000-0000-000000000000}"/>
          </ac:spMkLst>
        </pc:spChg>
      </pc:sldChg>
      <pc:sldChg chg="del">
        <pc:chgData name="Claudia Mora" userId="24c506dca79c9d25" providerId="LiveId" clId="{292024D1-DCFD-4109-8707-F740E475A607}" dt="2024-04-30T03:10:28.129" v="145" actId="47"/>
        <pc:sldMkLst>
          <pc:docMk/>
          <pc:sldMk cId="2782855635" sldId="6702"/>
        </pc:sldMkLst>
      </pc:sldChg>
      <pc:sldChg chg="del">
        <pc:chgData name="Claudia Mora" userId="24c506dca79c9d25" providerId="LiveId" clId="{292024D1-DCFD-4109-8707-F740E475A607}" dt="2024-04-30T03:15:11.518" v="194" actId="47"/>
        <pc:sldMkLst>
          <pc:docMk/>
          <pc:sldMk cId="3795479985" sldId="6703"/>
        </pc:sldMkLst>
      </pc:sldChg>
      <pc:sldChg chg="del">
        <pc:chgData name="Claudia Mora" userId="24c506dca79c9d25" providerId="LiveId" clId="{292024D1-DCFD-4109-8707-F740E475A607}" dt="2024-04-30T03:31:42.172" v="364" actId="47"/>
        <pc:sldMkLst>
          <pc:docMk/>
          <pc:sldMk cId="2053072832" sldId="6704"/>
        </pc:sldMkLst>
      </pc:sldChg>
      <pc:sldChg chg="del">
        <pc:chgData name="Claudia Mora" userId="24c506dca79c9d25" providerId="LiveId" clId="{292024D1-DCFD-4109-8707-F740E475A607}" dt="2024-04-30T03:36:55.247" v="399" actId="47"/>
        <pc:sldMkLst>
          <pc:docMk/>
          <pc:sldMk cId="2975881921" sldId="6705"/>
        </pc:sldMkLst>
      </pc:sldChg>
      <pc:sldChg chg="modSp mod">
        <pc:chgData name="Claudia Mora" userId="24c506dca79c9d25" providerId="LiveId" clId="{292024D1-DCFD-4109-8707-F740E475A607}" dt="2024-04-30T03:45:20.786" v="434" actId="20577"/>
        <pc:sldMkLst>
          <pc:docMk/>
          <pc:sldMk cId="1318710837" sldId="6706"/>
        </pc:sldMkLst>
        <pc:spChg chg="mod">
          <ac:chgData name="Claudia Mora" userId="24c506dca79c9d25" providerId="LiveId" clId="{292024D1-DCFD-4109-8707-F740E475A607}" dt="2024-04-30T03:45:20.786" v="434" actId="20577"/>
          <ac:spMkLst>
            <pc:docMk/>
            <pc:sldMk cId="1318710837" sldId="6706"/>
            <ac:spMk id="1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16:01.503" v="205" actId="20577"/>
        <pc:sldMkLst>
          <pc:docMk/>
          <pc:sldMk cId="1009414639" sldId="6707"/>
        </pc:sldMkLst>
        <pc:spChg chg="mod">
          <ac:chgData name="Claudia Mora" userId="24c506dca79c9d25" providerId="LiveId" clId="{292024D1-DCFD-4109-8707-F740E475A607}" dt="2024-04-30T03:16:01.503" v="205" actId="20577"/>
          <ac:spMkLst>
            <pc:docMk/>
            <pc:sldMk cId="1009414639" sldId="6707"/>
            <ac:spMk id="13" creationId="{00000000-0000-0000-0000-000000000000}"/>
          </ac:spMkLst>
        </pc:spChg>
      </pc:sldChg>
      <pc:sldChg chg="del">
        <pc:chgData name="Claudia Mora" userId="24c506dca79c9d25" providerId="LiveId" clId="{292024D1-DCFD-4109-8707-F740E475A607}" dt="2024-04-30T03:12:14.353" v="166" actId="47"/>
        <pc:sldMkLst>
          <pc:docMk/>
          <pc:sldMk cId="2416639682" sldId="6709"/>
        </pc:sldMkLst>
      </pc:sldChg>
      <pc:sldChg chg="del">
        <pc:chgData name="Claudia Mora" userId="24c506dca79c9d25" providerId="LiveId" clId="{292024D1-DCFD-4109-8707-F740E475A607}" dt="2024-04-30T03:12:50.839" v="170" actId="47"/>
        <pc:sldMkLst>
          <pc:docMk/>
          <pc:sldMk cId="2468374103" sldId="6710"/>
        </pc:sldMkLst>
      </pc:sldChg>
      <pc:sldChg chg="del">
        <pc:chgData name="Claudia Mora" userId="24c506dca79c9d25" providerId="LiveId" clId="{292024D1-DCFD-4109-8707-F740E475A607}" dt="2024-04-30T03:14:23.253" v="185" actId="47"/>
        <pc:sldMkLst>
          <pc:docMk/>
          <pc:sldMk cId="1236449779" sldId="6711"/>
        </pc:sldMkLst>
      </pc:sldChg>
      <pc:sldChg chg="del">
        <pc:chgData name="Claudia Mora" userId="24c506dca79c9d25" providerId="LiveId" clId="{292024D1-DCFD-4109-8707-F740E475A607}" dt="2024-04-30T03:14:36.820" v="189" actId="47"/>
        <pc:sldMkLst>
          <pc:docMk/>
          <pc:sldMk cId="1324231907" sldId="6712"/>
        </pc:sldMkLst>
      </pc:sldChg>
      <pc:sldChg chg="del">
        <pc:chgData name="Claudia Mora" userId="24c506dca79c9d25" providerId="LiveId" clId="{292024D1-DCFD-4109-8707-F740E475A607}" dt="2024-04-30T03:17:09.276" v="213" actId="47"/>
        <pc:sldMkLst>
          <pc:docMk/>
          <pc:sldMk cId="3372176548" sldId="6713"/>
        </pc:sldMkLst>
      </pc:sldChg>
      <pc:sldChg chg="del">
        <pc:chgData name="Claudia Mora" userId="24c506dca79c9d25" providerId="LiveId" clId="{292024D1-DCFD-4109-8707-F740E475A607}" dt="2024-04-30T03:26:59.758" v="326" actId="47"/>
        <pc:sldMkLst>
          <pc:docMk/>
          <pc:sldMk cId="540560351" sldId="6714"/>
        </pc:sldMkLst>
      </pc:sldChg>
      <pc:sldChg chg="del">
        <pc:chgData name="Claudia Mora" userId="24c506dca79c9d25" providerId="LiveId" clId="{292024D1-DCFD-4109-8707-F740E475A607}" dt="2024-04-30T03:28:43.840" v="335" actId="47"/>
        <pc:sldMkLst>
          <pc:docMk/>
          <pc:sldMk cId="3720208935" sldId="6715"/>
        </pc:sldMkLst>
      </pc:sldChg>
      <pc:sldChg chg="del">
        <pc:chgData name="Claudia Mora" userId="24c506dca79c9d25" providerId="LiveId" clId="{292024D1-DCFD-4109-8707-F740E475A607}" dt="2024-04-30T03:31:03.147" v="360" actId="47"/>
        <pc:sldMkLst>
          <pc:docMk/>
          <pc:sldMk cId="2162811081" sldId="6716"/>
        </pc:sldMkLst>
      </pc:sldChg>
      <pc:sldChg chg="del">
        <pc:chgData name="Claudia Mora" userId="24c506dca79c9d25" providerId="LiveId" clId="{292024D1-DCFD-4109-8707-F740E475A607}" dt="2024-04-30T03:11:50.405" v="162" actId="47"/>
        <pc:sldMkLst>
          <pc:docMk/>
          <pc:sldMk cId="2710551455" sldId="6720"/>
        </pc:sldMkLst>
      </pc:sldChg>
      <pc:sldChg chg="del">
        <pc:chgData name="Claudia Mora" userId="24c506dca79c9d25" providerId="LiveId" clId="{292024D1-DCFD-4109-8707-F740E475A607}" dt="2024-04-30T03:34:48.076" v="384" actId="47"/>
        <pc:sldMkLst>
          <pc:docMk/>
          <pc:sldMk cId="1920763744" sldId="6721"/>
        </pc:sldMkLst>
      </pc:sldChg>
      <pc:sldChg chg="del">
        <pc:chgData name="Claudia Mora" userId="24c506dca79c9d25" providerId="LiveId" clId="{292024D1-DCFD-4109-8707-F740E475A607}" dt="2024-04-30T03:36:04.269" v="393" actId="47"/>
        <pc:sldMkLst>
          <pc:docMk/>
          <pc:sldMk cId="3476161622" sldId="6722"/>
        </pc:sldMkLst>
      </pc:sldChg>
      <pc:sldChg chg="del">
        <pc:chgData name="Claudia Mora" userId="24c506dca79c9d25" providerId="LiveId" clId="{292024D1-DCFD-4109-8707-F740E475A607}" dt="2024-04-30T03:36:32.362" v="398" actId="47"/>
        <pc:sldMkLst>
          <pc:docMk/>
          <pc:sldMk cId="2815027932" sldId="6723"/>
        </pc:sldMkLst>
      </pc:sldChg>
      <pc:sldChg chg="ord">
        <pc:chgData name="Claudia Mora" userId="24c506dca79c9d25" providerId="LiveId" clId="{292024D1-DCFD-4109-8707-F740E475A607}" dt="2024-04-30T03:01:18.962" v="8"/>
        <pc:sldMkLst>
          <pc:docMk/>
          <pc:sldMk cId="835506657" sldId="6724"/>
        </pc:sldMkLst>
      </pc:sldChg>
      <pc:sldChg chg="modSp mod">
        <pc:chgData name="Claudia Mora" userId="24c506dca79c9d25" providerId="LiveId" clId="{292024D1-DCFD-4109-8707-F740E475A607}" dt="2024-04-30T03:02:01.344" v="12" actId="113"/>
        <pc:sldMkLst>
          <pc:docMk/>
          <pc:sldMk cId="991726340" sldId="6725"/>
        </pc:sldMkLst>
        <pc:spChg chg="mod">
          <ac:chgData name="Claudia Mora" userId="24c506dca79c9d25" providerId="LiveId" clId="{292024D1-DCFD-4109-8707-F740E475A607}" dt="2024-04-30T03:02:01.344" v="12" actId="113"/>
          <ac:spMkLst>
            <pc:docMk/>
            <pc:sldMk cId="991726340" sldId="6725"/>
            <ac:spMk id="1024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03:45.834" v="19" actId="115"/>
        <pc:sldMkLst>
          <pc:docMk/>
          <pc:sldMk cId="1605149459" sldId="6726"/>
        </pc:sldMkLst>
        <pc:spChg chg="mod">
          <ac:chgData name="Claudia Mora" userId="24c506dca79c9d25" providerId="LiveId" clId="{292024D1-DCFD-4109-8707-F740E475A607}" dt="2024-04-30T03:03:45.834" v="19" actId="115"/>
          <ac:spMkLst>
            <pc:docMk/>
            <pc:sldMk cId="1605149459" sldId="6726"/>
            <ac:spMk id="1024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03:59.073" v="22" actId="113"/>
        <pc:sldMkLst>
          <pc:docMk/>
          <pc:sldMk cId="1557494837" sldId="6727"/>
        </pc:sldMkLst>
        <pc:spChg chg="mod">
          <ac:chgData name="Claudia Mora" userId="24c506dca79c9d25" providerId="LiveId" clId="{292024D1-DCFD-4109-8707-F740E475A607}" dt="2024-04-30T03:03:59.073" v="22" actId="113"/>
          <ac:spMkLst>
            <pc:docMk/>
            <pc:sldMk cId="1557494837" sldId="6727"/>
            <ac:spMk id="1024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44:17.305" v="408" actId="20577"/>
        <pc:sldMkLst>
          <pc:docMk/>
          <pc:sldMk cId="4285310877" sldId="6728"/>
        </pc:sldMkLst>
        <pc:spChg chg="mod">
          <ac:chgData name="Claudia Mora" userId="24c506dca79c9d25" providerId="LiveId" clId="{292024D1-DCFD-4109-8707-F740E475A607}" dt="2024-04-30T03:44:17.305" v="408" actId="20577"/>
          <ac:spMkLst>
            <pc:docMk/>
            <pc:sldMk cId="4285310877" sldId="6728"/>
            <ac:spMk id="53250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44:35.541" v="416" actId="20577"/>
        <pc:sldMkLst>
          <pc:docMk/>
          <pc:sldMk cId="2092204767" sldId="6729"/>
        </pc:sldMkLst>
        <pc:spChg chg="mod">
          <ac:chgData name="Claudia Mora" userId="24c506dca79c9d25" providerId="LiveId" clId="{292024D1-DCFD-4109-8707-F740E475A607}" dt="2024-04-30T03:04:48.819" v="26" actId="113"/>
          <ac:spMkLst>
            <pc:docMk/>
            <pc:sldMk cId="2092204767" sldId="6729"/>
            <ac:spMk id="18435" creationId="{00000000-0000-0000-0000-000000000000}"/>
          </ac:spMkLst>
        </pc:spChg>
        <pc:spChg chg="mod">
          <ac:chgData name="Claudia Mora" userId="24c506dca79c9d25" providerId="LiveId" clId="{292024D1-DCFD-4109-8707-F740E475A607}" dt="2024-04-30T03:44:35.541" v="416" actId="20577"/>
          <ac:spMkLst>
            <pc:docMk/>
            <pc:sldMk cId="2092204767" sldId="6729"/>
            <ac:spMk id="53250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44:54.902" v="424" actId="20577"/>
        <pc:sldMkLst>
          <pc:docMk/>
          <pc:sldMk cId="3363363408" sldId="6733"/>
        </pc:sldMkLst>
        <pc:spChg chg="mod">
          <ac:chgData name="Claudia Mora" userId="24c506dca79c9d25" providerId="LiveId" clId="{292024D1-DCFD-4109-8707-F740E475A607}" dt="2024-04-30T03:06:46.850" v="34" actId="207"/>
          <ac:spMkLst>
            <pc:docMk/>
            <pc:sldMk cId="3363363408" sldId="6733"/>
            <ac:spMk id="18435" creationId="{00000000-0000-0000-0000-000000000000}"/>
          </ac:spMkLst>
        </pc:spChg>
        <pc:spChg chg="mod">
          <ac:chgData name="Claudia Mora" userId="24c506dca79c9d25" providerId="LiveId" clId="{292024D1-DCFD-4109-8707-F740E475A607}" dt="2024-04-30T03:44:54.902" v="424" actId="20577"/>
          <ac:spMkLst>
            <pc:docMk/>
            <pc:sldMk cId="3363363408" sldId="6733"/>
            <ac:spMk id="53250" creationId="{00000000-0000-0000-0000-000000000000}"/>
          </ac:spMkLst>
        </pc:spChg>
      </pc:sldChg>
      <pc:sldChg chg="add del">
        <pc:chgData name="Claudia Mora" userId="24c506dca79c9d25" providerId="LiveId" clId="{292024D1-DCFD-4109-8707-F740E475A607}" dt="2024-04-30T03:10:13.227" v="141" actId="47"/>
        <pc:sldMkLst>
          <pc:docMk/>
          <pc:sldMk cId="2406350364" sldId="6734"/>
        </pc:sldMkLst>
      </pc:sldChg>
      <pc:sldChg chg="modSp mod">
        <pc:chgData name="Claudia Mora" userId="24c506dca79c9d25" providerId="LiveId" clId="{292024D1-DCFD-4109-8707-F740E475A607}" dt="2024-04-30T03:10:22.417" v="144" actId="207"/>
        <pc:sldMkLst>
          <pc:docMk/>
          <pc:sldMk cId="1660337283" sldId="6735"/>
        </pc:sldMkLst>
        <pc:spChg chg="mod">
          <ac:chgData name="Claudia Mora" userId="24c506dca79c9d25" providerId="LiveId" clId="{292024D1-DCFD-4109-8707-F740E475A607}" dt="2024-04-30T03:10:22.417" v="144" actId="207"/>
          <ac:spMkLst>
            <pc:docMk/>
            <pc:sldMk cId="1660337283" sldId="6735"/>
            <ac:spMk id="17411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11:43.593" v="161" actId="207"/>
        <pc:sldMkLst>
          <pc:docMk/>
          <pc:sldMk cId="526244210" sldId="6736"/>
        </pc:sldMkLst>
        <pc:spChg chg="mod">
          <ac:chgData name="Claudia Mora" userId="24c506dca79c9d25" providerId="LiveId" clId="{292024D1-DCFD-4109-8707-F740E475A607}" dt="2024-04-30T03:11:43.593" v="161" actId="207"/>
          <ac:spMkLst>
            <pc:docMk/>
            <pc:sldMk cId="526244210" sldId="6736"/>
            <ac:spMk id="1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12:07.074" v="165" actId="113"/>
        <pc:sldMkLst>
          <pc:docMk/>
          <pc:sldMk cId="1549824044" sldId="6737"/>
        </pc:sldMkLst>
        <pc:spChg chg="mod">
          <ac:chgData name="Claudia Mora" userId="24c506dca79c9d25" providerId="LiveId" clId="{292024D1-DCFD-4109-8707-F740E475A607}" dt="2024-04-30T03:12:07.074" v="165" actId="113"/>
          <ac:spMkLst>
            <pc:docMk/>
            <pc:sldMk cId="1549824044" sldId="6737"/>
            <ac:spMk id="1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14:15.184" v="184" actId="207"/>
        <pc:sldMkLst>
          <pc:docMk/>
          <pc:sldMk cId="608576584" sldId="6738"/>
        </pc:sldMkLst>
        <pc:spChg chg="mod">
          <ac:chgData name="Claudia Mora" userId="24c506dca79c9d25" providerId="LiveId" clId="{292024D1-DCFD-4109-8707-F740E475A607}" dt="2024-04-30T03:14:15.184" v="184" actId="207"/>
          <ac:spMkLst>
            <pc:docMk/>
            <pc:sldMk cId="608576584" sldId="6738"/>
            <ac:spMk id="1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14:32.403" v="188" actId="207"/>
        <pc:sldMkLst>
          <pc:docMk/>
          <pc:sldMk cId="2050909465" sldId="6739"/>
        </pc:sldMkLst>
        <pc:spChg chg="mod">
          <ac:chgData name="Claudia Mora" userId="24c506dca79c9d25" providerId="LiveId" clId="{292024D1-DCFD-4109-8707-F740E475A607}" dt="2024-04-30T03:14:32.403" v="188" actId="207"/>
          <ac:spMkLst>
            <pc:docMk/>
            <pc:sldMk cId="2050909465" sldId="6739"/>
            <ac:spMk id="13" creationId="{00000000-0000-0000-0000-000000000000}"/>
          </ac:spMkLst>
        </pc:spChg>
      </pc:sldChg>
      <pc:sldChg chg="modSp mod ord">
        <pc:chgData name="Claudia Mora" userId="24c506dca79c9d25" providerId="LiveId" clId="{292024D1-DCFD-4109-8707-F740E475A607}" dt="2024-04-30T03:13:41.695" v="178" actId="113"/>
        <pc:sldMkLst>
          <pc:docMk/>
          <pc:sldMk cId="2847921005" sldId="6740"/>
        </pc:sldMkLst>
        <pc:spChg chg="mod">
          <ac:chgData name="Claudia Mora" userId="24c506dca79c9d25" providerId="LiveId" clId="{292024D1-DCFD-4109-8707-F740E475A607}" dt="2024-04-30T03:13:41.695" v="178" actId="113"/>
          <ac:spMkLst>
            <pc:docMk/>
            <pc:sldMk cId="2847921005" sldId="6740"/>
            <ac:spMk id="1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15:01.609" v="193" actId="14100"/>
        <pc:sldMkLst>
          <pc:docMk/>
          <pc:sldMk cId="2949933040" sldId="6741"/>
        </pc:sldMkLst>
        <pc:spChg chg="mod">
          <ac:chgData name="Claudia Mora" userId="24c506dca79c9d25" providerId="LiveId" clId="{292024D1-DCFD-4109-8707-F740E475A607}" dt="2024-04-30T03:15:01.609" v="193" actId="14100"/>
          <ac:spMkLst>
            <pc:docMk/>
            <pc:sldMk cId="2949933040" sldId="6741"/>
            <ac:spMk id="17411" creationId="{00000000-0000-0000-0000-000000000000}"/>
          </ac:spMkLst>
        </pc:spChg>
      </pc:sldChg>
      <pc:sldChg chg="modSp add mod">
        <pc:chgData name="Claudia Mora" userId="24c506dca79c9d25" providerId="LiveId" clId="{292024D1-DCFD-4109-8707-F740E475A607}" dt="2024-04-30T03:16:54.121" v="212" actId="207"/>
        <pc:sldMkLst>
          <pc:docMk/>
          <pc:sldMk cId="3573258801" sldId="6742"/>
        </pc:sldMkLst>
        <pc:spChg chg="mod">
          <ac:chgData name="Claudia Mora" userId="24c506dca79c9d25" providerId="LiveId" clId="{292024D1-DCFD-4109-8707-F740E475A607}" dt="2024-04-30T03:16:54.121" v="212" actId="207"/>
          <ac:spMkLst>
            <pc:docMk/>
            <pc:sldMk cId="3573258801" sldId="6742"/>
            <ac:spMk id="1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18:14.396" v="233" actId="20577"/>
        <pc:sldMkLst>
          <pc:docMk/>
          <pc:sldMk cId="1115879511" sldId="6743"/>
        </pc:sldMkLst>
        <pc:spChg chg="mod">
          <ac:chgData name="Claudia Mora" userId="24c506dca79c9d25" providerId="LiveId" clId="{292024D1-DCFD-4109-8707-F740E475A607}" dt="2024-04-30T03:18:14.396" v="233" actId="20577"/>
          <ac:spMkLst>
            <pc:docMk/>
            <pc:sldMk cId="1115879511" sldId="6743"/>
            <ac:spMk id="13" creationId="{00000000-0000-0000-0000-000000000000}"/>
          </ac:spMkLst>
        </pc:spChg>
      </pc:sldChg>
      <pc:sldChg chg="add del">
        <pc:chgData name="Claudia Mora" userId="24c506dca79c9d25" providerId="LiveId" clId="{292024D1-DCFD-4109-8707-F740E475A607}" dt="2024-04-30T03:20:00.184" v="259" actId="47"/>
        <pc:sldMkLst>
          <pc:docMk/>
          <pc:sldMk cId="937404738" sldId="6744"/>
        </pc:sldMkLst>
      </pc:sldChg>
      <pc:sldChg chg="add del">
        <pc:chgData name="Claudia Mora" userId="24c506dca79c9d25" providerId="LiveId" clId="{292024D1-DCFD-4109-8707-F740E475A607}" dt="2024-04-30T03:24:03.883" v="303" actId="47"/>
        <pc:sldMkLst>
          <pc:docMk/>
          <pc:sldMk cId="2594955547" sldId="6744"/>
        </pc:sldMkLst>
      </pc:sldChg>
      <pc:sldChg chg="modSp mod">
        <pc:chgData name="Claudia Mora" userId="24c506dca79c9d25" providerId="LiveId" clId="{292024D1-DCFD-4109-8707-F740E475A607}" dt="2024-04-30T03:26:47.780" v="325" actId="113"/>
        <pc:sldMkLst>
          <pc:docMk/>
          <pc:sldMk cId="3192758988" sldId="6744"/>
        </pc:sldMkLst>
        <pc:spChg chg="mod">
          <ac:chgData name="Claudia Mora" userId="24c506dca79c9d25" providerId="LiveId" clId="{292024D1-DCFD-4109-8707-F740E475A607}" dt="2024-04-30T03:26:47.780" v="325" actId="113"/>
          <ac:spMkLst>
            <pc:docMk/>
            <pc:sldMk cId="3192758988" sldId="6744"/>
            <ac:spMk id="1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28:14.060" v="334" actId="113"/>
        <pc:sldMkLst>
          <pc:docMk/>
          <pc:sldMk cId="1008440114" sldId="6745"/>
        </pc:sldMkLst>
        <pc:spChg chg="mod">
          <ac:chgData name="Claudia Mora" userId="24c506dca79c9d25" providerId="LiveId" clId="{292024D1-DCFD-4109-8707-F740E475A607}" dt="2024-04-30T03:28:14.060" v="334" actId="113"/>
          <ac:spMkLst>
            <pc:docMk/>
            <pc:sldMk cId="1008440114" sldId="6745"/>
            <ac:spMk id="13" creationId="{00000000-0000-0000-0000-000000000000}"/>
          </ac:spMkLst>
        </pc:spChg>
      </pc:sldChg>
      <pc:sldChg chg="modSp add mod">
        <pc:chgData name="Claudia Mora" userId="24c506dca79c9d25" providerId="LiveId" clId="{292024D1-DCFD-4109-8707-F740E475A607}" dt="2024-04-30T03:30:56.133" v="359" actId="113"/>
        <pc:sldMkLst>
          <pc:docMk/>
          <pc:sldMk cId="1795381549" sldId="6746"/>
        </pc:sldMkLst>
        <pc:spChg chg="mod">
          <ac:chgData name="Claudia Mora" userId="24c506dca79c9d25" providerId="LiveId" clId="{292024D1-DCFD-4109-8707-F740E475A607}" dt="2024-04-30T03:30:56.133" v="359" actId="113"/>
          <ac:spMkLst>
            <pc:docMk/>
            <pc:sldMk cId="1795381549" sldId="6746"/>
            <ac:spMk id="13" creationId="{00000000-0000-0000-0000-000000000000}"/>
          </ac:spMkLst>
        </pc:spChg>
      </pc:sldChg>
      <pc:sldChg chg="modSp mod">
        <pc:chgData name="Claudia Mora" userId="24c506dca79c9d25" providerId="LiveId" clId="{292024D1-DCFD-4109-8707-F740E475A607}" dt="2024-04-30T03:31:38.007" v="363" actId="207"/>
        <pc:sldMkLst>
          <pc:docMk/>
          <pc:sldMk cId="1383475237" sldId="6747"/>
        </pc:sldMkLst>
        <pc:spChg chg="mod">
          <ac:chgData name="Claudia Mora" userId="24c506dca79c9d25" providerId="LiveId" clId="{292024D1-DCFD-4109-8707-F740E475A607}" dt="2024-04-30T03:31:38.007" v="363" actId="207"/>
          <ac:spMkLst>
            <pc:docMk/>
            <pc:sldMk cId="1383475237" sldId="6747"/>
            <ac:spMk id="17411" creationId="{00000000-0000-0000-0000-000000000000}"/>
          </ac:spMkLst>
        </pc:spChg>
      </pc:sldChg>
      <pc:sldChg chg="modSp add mod">
        <pc:chgData name="Claudia Mora" userId="24c506dca79c9d25" providerId="LiveId" clId="{292024D1-DCFD-4109-8707-F740E475A607}" dt="2024-04-30T03:45:39.773" v="444" actId="20577"/>
        <pc:sldMkLst>
          <pc:docMk/>
          <pc:sldMk cId="724625281" sldId="6748"/>
        </pc:sldMkLst>
        <pc:spChg chg="mod">
          <ac:chgData name="Claudia Mora" userId="24c506dca79c9d25" providerId="LiveId" clId="{292024D1-DCFD-4109-8707-F740E475A607}" dt="2024-04-30T03:45:39.773" v="444" actId="20577"/>
          <ac:spMkLst>
            <pc:docMk/>
            <pc:sldMk cId="724625281" sldId="6748"/>
            <ac:spMk id="13" creationId="{00000000-0000-0000-0000-000000000000}"/>
          </ac:spMkLst>
        </pc:spChg>
      </pc:sldChg>
      <pc:sldChg chg="add del">
        <pc:chgData name="Claudia Mora" userId="24c506dca79c9d25" providerId="LiveId" clId="{292024D1-DCFD-4109-8707-F740E475A607}" dt="2024-04-30T03:36:15.213" v="394" actId="47"/>
        <pc:sldMkLst>
          <pc:docMk/>
          <pc:sldMk cId="4165181886" sldId="6749"/>
        </pc:sldMkLst>
      </pc:sldChg>
      <pc:sldChg chg="modSp add mod">
        <pc:chgData name="Claudia Mora" userId="24c506dca79c9d25" providerId="LiveId" clId="{292024D1-DCFD-4109-8707-F740E475A607}" dt="2024-04-30T03:45:48.688" v="454" actId="20577"/>
        <pc:sldMkLst>
          <pc:docMk/>
          <pc:sldMk cId="523006042" sldId="6750"/>
        </pc:sldMkLst>
        <pc:spChg chg="mod">
          <ac:chgData name="Claudia Mora" userId="24c506dca79c9d25" providerId="LiveId" clId="{292024D1-DCFD-4109-8707-F740E475A607}" dt="2024-04-30T03:45:48.688" v="454" actId="20577"/>
          <ac:spMkLst>
            <pc:docMk/>
            <pc:sldMk cId="523006042" sldId="6750"/>
            <ac:spMk id="13" creationId="{00000000-0000-0000-0000-000000000000}"/>
          </ac:spMkLst>
        </pc:spChg>
        <pc:picChg chg="mod">
          <ac:chgData name="Claudia Mora" userId="24c506dca79c9d25" providerId="LiveId" clId="{292024D1-DCFD-4109-8707-F740E475A607}" dt="2024-04-30T03:35:47.937" v="388" actId="1076"/>
          <ac:picMkLst>
            <pc:docMk/>
            <pc:sldMk cId="523006042" sldId="6750"/>
            <ac:picMk id="6" creationId="{FFFAD97E-61D7-4F58-8139-14716A8377AD}"/>
          </ac:picMkLst>
        </pc:picChg>
      </pc:sldChg>
      <pc:sldChg chg="modSp mod">
        <pc:chgData name="Claudia Mora" userId="24c506dca79c9d25" providerId="LiveId" clId="{292024D1-DCFD-4109-8707-F740E475A607}" dt="2024-04-30T03:45:57.701" v="464" actId="20577"/>
        <pc:sldMkLst>
          <pc:docMk/>
          <pc:sldMk cId="4177672631" sldId="6751"/>
        </pc:sldMkLst>
        <pc:spChg chg="mod">
          <ac:chgData name="Claudia Mora" userId="24c506dca79c9d25" providerId="LiveId" clId="{292024D1-DCFD-4109-8707-F740E475A607}" dt="2024-04-30T03:45:57.701" v="464" actId="20577"/>
          <ac:spMkLst>
            <pc:docMk/>
            <pc:sldMk cId="4177672631" sldId="6751"/>
            <ac:spMk id="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012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06-21-2020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20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55996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32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08167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33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179619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34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261426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37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546349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38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950928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39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78459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40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874828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21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55580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22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43265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23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70452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24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73686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25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381096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27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59576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28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16415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600E5424-D4B9-4AFD-9B49-AB165923F980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29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:p14="http://schemas.microsoft.com/office/powerpoint/2010/main" val="101074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5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5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2113-0E46-44FE-80D1-237D5F56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5664820"/>
            <a:ext cx="870855" cy="9144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COMO ENCONTRAR GOZO EN LA VIDA CRISTIANA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CCB616-7912-4E1D-9B54-7C4772DDE716}"/>
              </a:ext>
            </a:extLst>
          </p:cNvPr>
          <p:cNvSpPr txBox="1">
            <a:spLocks/>
          </p:cNvSpPr>
          <p:nvPr/>
        </p:nvSpPr>
        <p:spPr bwMode="auto">
          <a:xfrm>
            <a:off x="2057400" y="51816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Presidente– </a:t>
            </a:r>
            <a:r>
              <a:rPr lang="en-US" alt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Seminario</a:t>
            </a: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Teológico</a:t>
            </a: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Chafer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889CF2-B2D7-EB0D-E70B-7AC5011B9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" y="1859144"/>
            <a:ext cx="7791363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27432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Legalistas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3:1-3)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transformación de Pablo lejos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3:4-14)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elementos a adoptar en lugar del legalismo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3:15–4:3)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B9EAE1-AB4F-4C75-8D29-37D59CC1F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Legallismo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207A5-AAEE-4F25-AA76-E955D17AA4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1" y="4419600"/>
            <a:ext cx="2743197" cy="20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u="sng" dirty="0">
                <a:solidFill>
                  <a:srgbClr val="FFFFCC"/>
                </a:solidFill>
              </a:rPr>
              <a:t> –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Aprovechar los Recursos Divinos para la Vida Diaria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</a:t>
            </a: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il. </a:t>
            </a: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6178947" cy="22860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 (Fil. 4:4-9)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4:10-13)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4:14-19)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381DA-2515-43FB-B4BC-B7FC9471A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Aprovechar los Recursos Divinos para la Vida Diaria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</a:t>
            </a: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il. </a:t>
            </a: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6178947" cy="22860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 (Fil. 4:4-9)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4:10-13)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4:14-19)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381DA-2515-43FB-B4BC-B7FC9471A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71247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 (Fil. 4:4-6)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Paz (Fil. 4:7)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Paz (Fil. 4:8-9)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Prerrequisitos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4:4–6)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00201"/>
            <a:ext cx="8191500" cy="29717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Gozo (Fil. 4:4)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Gentileza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4:5a)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de la cercanía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4:5b)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lpha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(6)</a:t>
            </a:r>
          </a:p>
        </p:txBody>
      </p:sp>
      <p:pic>
        <p:nvPicPr>
          <p:cNvPr id="6" name="Picture 2" descr="The Peace Of God Will Guard You – TBQ">
            <a:extLst>
              <a:ext uri="{FF2B5EF4-FFF2-40B4-BE49-F238E27FC236}">
                <a16:creationId xmlns:a16="http://schemas.microsoft.com/office/drawing/2014/main" id="{347C2175-F336-4504-A578-BADDCE61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Paz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4:8–9)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83BECF3E-A1F6-4982-A500-D8F2D6E5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27488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C92F7F-F2F3-494F-87B3-F19EA3054341}"/>
              </a:ext>
            </a:extLst>
          </p:cNvPr>
          <p:cNvSpPr/>
          <p:nvPr/>
        </p:nvSpPr>
        <p:spPr>
          <a:xfrm>
            <a:off x="342900" y="2209800"/>
            <a:ext cx="8458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2400"/>
              </a:spcAft>
              <a:buClr>
                <a:schemeClr val="tx2"/>
              </a:buClr>
              <a:buFont typeface="+mj-lt"/>
              <a:buAutoNum type="alphaUcPeriod"/>
            </a:pPr>
            <a:r>
              <a:rPr lang="es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de una vida con un pensamiento disciplinado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(Fil. 4:8)</a:t>
            </a:r>
          </a:p>
          <a:p>
            <a:pPr marL="514350" indent="-514350">
              <a:spcAft>
                <a:spcPts val="2400"/>
              </a:spcAft>
              <a:buClr>
                <a:schemeClr val="tx2"/>
              </a:buClr>
              <a:buFont typeface="+mj-lt"/>
              <a:buAutoNum type="alphaUcPeriod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Práctica de una vida con un pensamiento disciplinado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(Fil. 4:9)</a:t>
            </a:r>
          </a:p>
        </p:txBody>
      </p:sp>
    </p:spTree>
    <p:extLst>
      <p:ext uri="{BB962C8B-B14F-4D97-AF65-F5344CB8AC3E}">
        <p14:creationId xmlns:p14="http://schemas.microsoft.com/office/powerpoint/2010/main" val="204309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s-E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Aprovechar los Recursos Divinos para la Vida Diaria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</a:t>
            </a: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il. </a:t>
            </a: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4)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057400"/>
            <a:ext cx="6178947" cy="22860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 (Fil. 4:4-9)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4:10-13)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4:14-19)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381DA-2515-43FB-B4BC-B7FC9471A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4:10–13)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75819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4:10)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4:11-12)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4:13)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4:10–13)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75819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se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4:10)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4:11-12)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4:13)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54235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Pablo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¿Para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Filipo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Cuándo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Año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62 d.C.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occasion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Cinco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contactos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02" y="2286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2579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gran manera me regocijé en el Señor porque al fin se ha renovado la preocupación de ustedes para conmigo. Siempre pensaban en mí, pero les faltaba la oportunidad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gran manera me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regocijé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en el Señor porque al fin se ha renovado la preocupación de ustedes para conmigo. Siempre pensaban en mí, pero les faltaba la oportunidad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gran manera me regocijé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el Señor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al fin se ha renovado la preocupación de ustedes para conmigo. Siempre pensaban en mí, pero les faltaba la oportunidad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gran manera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 regocijé en el Señor porque al fin se ha renovado la preocupación de ustedes para conmigo. Siempre pensaban en mí, pero les faltaba la oportunidad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gran manera me regocijé en el Señor porque al fin se ha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renovado la preocupación de ustedes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para conmigo.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Siempre pensaban en mí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pero les faltaba la oportunidad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4:10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gran manera me regocijé en el Señor porque al fin se ha renovado la preocupación de ustedes para conmigo. Siempre pensaban en mí, pero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les faltaba la oportunidad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The Peace Of God Will Guard You – TBQ">
            <a:extLst>
              <a:ext uri="{FF2B5EF4-FFF2-40B4-BE49-F238E27FC236}">
                <a16:creationId xmlns:a16="http://schemas.microsoft.com/office/drawing/2014/main" id="{0A2BCC02-8A2E-4FC7-A27D-5FAF5A8A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2082800" cy="15621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4:10–13)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78105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4:10)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4:11-12)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4:13)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lo digo porque tenga escasez pues he aprendido a contentarme con lo que tengo. 12 Sé vivir en la pobreza, y sé vivir en la abundancia. En todo lugar y en todas las circunstancias he aprendido el secreto de hacer frente tanto a la hartura como al hambre, tanto a la abundancia como a la necesidad.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lo digo porque tenga escasez pues he aprendido a contentarme con lo que tengo. 12 Sé vivir en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pobreza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y sé vivir en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abundancia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En todo lugar y en todas las circunstancias he aprendido el secreto de hacer frente tanto a la hartura como al hambre, tanto a la abundancia como a la necesidad.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2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lo digo porque tenga escasez pues he aprendido a contentarme con lo que tengo. 12 Sé vivir en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pobreza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y sé vivir en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abundancia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En todo lugar y en todas las circunstancias he aprendido el secreto de hacer frente tanto a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hartura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como al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hambre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tanto a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abundancia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como a la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necesidad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059" y="1058008"/>
            <a:ext cx="7932741" cy="541255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son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amenazan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es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Dar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esquema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partes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éste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e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71898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E5982-3ADD-4CB5-8065-B7241F25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154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2:9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 conozco tu tribulación y tu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pobreza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—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aunque eres rico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—, y la blasfemia de los que dicen ser judíos y no lo son; más bien, son sinagoga de Satanás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11197-2529-438F-AF71-1C226654E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211" y="3200400"/>
            <a:ext cx="282157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51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Corintios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8:2-3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 en grande prueba de tribulación, la abundancia de su gozo y su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extrema pobreza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abundaron en las riquezas de su generosidad. 3 Porque doy testimonio de que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espontáneamente han dado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acuerdo con sus fuerzas, y aun más allá de sus fuerzas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630682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lo digo porque tenga escasez pues he aprendido a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contentarme [</a:t>
            </a:r>
            <a:r>
              <a:rPr lang="es-E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autarkēs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con lo que tengo. 12 Sé vivir en la pobreza, y sé vivir en la abundancia. En todo lugar y en todas las circunstancias he aprendido el secreto de hacer frente tanto a la hartura como al hambre, tanto a la abundancia como a la necesidad.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lo digo porque tenga escasez pues he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aprendido [</a:t>
            </a:r>
            <a:r>
              <a:rPr lang="es-E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manthanō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a contentarme con lo que tengo. 12 Sé vivir en la pobreza, y sé vivir en la abundancia. En todo lugar y en todas las circunstancias he aprendido el secreto de hacer frente tanto a la hartura como al hambre, tanto a la abundancia como a la necesidad.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4:11-12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11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lo digo porque tenga escasez pues he aprendido a contentarme con lo que tengo. 12 Sé vivir en la pobreza, y sé vivir en la abundancia. En todo lugar y en todas las circunstancias he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aprendido el secreto [</a:t>
            </a:r>
            <a:r>
              <a:rPr lang="es-E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myeō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de hacer frente tanto a la hartura como al hambre, tanto a la abundancia como a la necesidad.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8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5E28-E3A9-4005-8CCA-26F3C7B3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2" y="95666"/>
            <a:ext cx="8838095" cy="6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4:10–13)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75819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4:10)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4:11-12)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y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4:13)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914400" y="0"/>
            <a:ext cx="731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Pues todo lo puedo hacer por medio de Cristo, quien me da las fuerzas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(NTV)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AD97E-61D7-4F58-8139-14716A837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79" y="2285901"/>
            <a:ext cx="3438442" cy="22861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87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914400" y="0"/>
            <a:ext cx="731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Pues todo lo puedo hacer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 medio de Cristo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quien me da las fuerzas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(NTV)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AD97E-61D7-4F58-8139-14716A837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79" y="2285901"/>
            <a:ext cx="3438442" cy="22861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46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914400" y="0"/>
            <a:ext cx="731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Pues todo lo puedo hacer por medio de Cristo, quien me da las fuerzas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</a:t>
            </a:r>
            <a:r>
              <a:rPr lang="es-ES" sz="36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endynamaoō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(NTV)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AD97E-61D7-4F58-8139-14716A837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79" y="2667000"/>
            <a:ext cx="3438442" cy="22861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30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6B2510-C28A-4E91-8B86-B8F2B4009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914400" y="0"/>
            <a:ext cx="731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buNone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Filipenses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4:13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Pues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todo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lo puedo hacer por medio de Cristo, quien me da las fuerzas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(NTV)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AD97E-61D7-4F58-8139-14716A837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79" y="2285901"/>
            <a:ext cx="3438442" cy="22861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76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604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4:10–13)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828801"/>
            <a:ext cx="7581900" cy="2362199"/>
          </a:xfrm>
        </p:spPr>
        <p:txBody>
          <a:bodyPr/>
          <a:lstStyle/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4:10)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contentamiento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4:11-12)</a:t>
            </a:r>
          </a:p>
          <a:p>
            <a:pPr marL="571500" indent="-57150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4:13)</a:t>
            </a:r>
          </a:p>
        </p:txBody>
      </p:sp>
      <p:pic>
        <p:nvPicPr>
          <p:cNvPr id="5" name="Picture 2" descr="The Peace Of God Will Guard You – TBQ">
            <a:extLst>
              <a:ext uri="{FF2B5EF4-FFF2-40B4-BE49-F238E27FC236}">
                <a16:creationId xmlns:a16="http://schemas.microsoft.com/office/drawing/2014/main" id="{AB15E5F9-C2A3-4D63-B814-E580FE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8600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711476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“El SEÑOR te bendiga y te guarde.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       sobre ti, y tenga de ti misericordia.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levante hacia ti su rostro, y ponga en ti paz” (RVA-2015)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u="sng" dirty="0">
                <a:solidFill>
                  <a:srgbClr val="FFFFCC"/>
                </a:solidFill>
              </a:rPr>
              <a:t> – </a:t>
            </a:r>
            <a:r>
              <a:rPr lang="es-E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(Fil. 2:5-16)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(Fil. 2:17-18)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Timoteo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2:19-24)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Epafrodito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u="sng" dirty="0">
                <a:solidFill>
                  <a:srgbClr val="FFFFCC"/>
                </a:solidFill>
              </a:rPr>
              <a:t> – </a:t>
            </a:r>
            <a:r>
              <a:rPr lang="en-U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15895</TotalTime>
  <Words>1851</Words>
  <Application>Microsoft Office PowerPoint</Application>
  <PresentationFormat>On-screen Show (4:3)</PresentationFormat>
  <Paragraphs>195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Calibri</vt:lpstr>
      <vt:lpstr>Times New Roman</vt:lpstr>
      <vt:lpstr>Wingdings</vt:lpstr>
      <vt:lpstr>Azure</vt:lpstr>
      <vt:lpstr>PowerPoint Presentation</vt:lpstr>
      <vt:lpstr>Respuesta a 10 preguntas</vt:lpstr>
      <vt:lpstr>Respuesta a 10 preguntas</vt:lpstr>
      <vt:lpstr>PowerPoint Presentation</vt:lpstr>
      <vt:lpstr>PowerPoint Presentation</vt:lpstr>
      <vt:lpstr>Resultados Positivos del Encarcelamiento (Fil. 1:12-30)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Aprovechar los Recursos Divinos para la Vida Diaria (Fil. 4)</vt:lpstr>
      <vt:lpstr>Aprovechar los Recursos Divinos para la Vida Diaria (Fil. 4)</vt:lpstr>
      <vt:lpstr>Paz (Fil. 4:4–9)</vt:lpstr>
      <vt:lpstr>I. Prerrequisitos para la Paz (Fil. 4:4–6)</vt:lpstr>
      <vt:lpstr>Protección de la Paz (Fil. 4:8–9)</vt:lpstr>
      <vt:lpstr>Aprovechar los Recursos Divinos para la Vida Diaria (Fil. 4)</vt:lpstr>
      <vt:lpstr>Contentamiento (Fil. 4:10–13)</vt:lpstr>
      <vt:lpstr>Contentamiento (Fil. 4:10–13)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Contentamiento (Fil. 4:10–13)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Contentamiento (Fil. 4:10–13)</vt:lpstr>
      <vt:lpstr>PowerPoint Presentation</vt:lpstr>
      <vt:lpstr>PowerPoint Presentation</vt:lpstr>
      <vt:lpstr>PowerPoint Presentation</vt:lpstr>
      <vt:lpstr>PowerPoint Presentation</vt:lpstr>
      <vt:lpstr>Conclusion</vt:lpstr>
      <vt:lpstr>Contentamiento (Fil. 4:10–13)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012 Philippians - 4v10-13</dc:title>
  <dc:subject>Philippians</dc:subject>
  <dc:creator>A. Woods</dc:creator>
  <dc:description>Modified by Jim McGowan</dc:description>
  <cp:lastModifiedBy>Claudia Mora</cp:lastModifiedBy>
  <cp:revision>1705</cp:revision>
  <cp:lastPrinted>2020-06-19T14:03:56Z</cp:lastPrinted>
  <dcterms:created xsi:type="dcterms:W3CDTF">2009-03-17T12:21:13Z</dcterms:created>
  <dcterms:modified xsi:type="dcterms:W3CDTF">2024-09-07T19:21:06Z</dcterms:modified>
</cp:coreProperties>
</file>