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5"/>
  </p:notesMasterIdLst>
  <p:handoutMasterIdLst>
    <p:handoutMasterId r:id="rId66"/>
  </p:handoutMasterIdLst>
  <p:sldIdLst>
    <p:sldId id="6528" r:id="rId2"/>
    <p:sldId id="963" r:id="rId3"/>
    <p:sldId id="6666" r:id="rId4"/>
    <p:sldId id="6538" r:id="rId5"/>
    <p:sldId id="6709" r:id="rId6"/>
    <p:sldId id="6540" r:id="rId7"/>
    <p:sldId id="6710" r:id="rId8"/>
    <p:sldId id="6542" r:id="rId9"/>
    <p:sldId id="6711" r:id="rId10"/>
    <p:sldId id="6616" r:id="rId11"/>
    <p:sldId id="6670" r:id="rId12"/>
    <p:sldId id="6712" r:id="rId13"/>
    <p:sldId id="6713" r:id="rId14"/>
    <p:sldId id="6714" r:id="rId15"/>
    <p:sldId id="6715" r:id="rId16"/>
    <p:sldId id="6716" r:id="rId17"/>
    <p:sldId id="6717" r:id="rId18"/>
    <p:sldId id="6718" r:id="rId19"/>
    <p:sldId id="3914" r:id="rId20"/>
    <p:sldId id="6719" r:id="rId21"/>
    <p:sldId id="6720" r:id="rId22"/>
    <p:sldId id="6721" r:id="rId23"/>
    <p:sldId id="6722" r:id="rId24"/>
    <p:sldId id="6723" r:id="rId25"/>
    <p:sldId id="6647" r:id="rId26"/>
    <p:sldId id="6648" r:id="rId27"/>
    <p:sldId id="6646" r:id="rId28"/>
    <p:sldId id="6649" r:id="rId29"/>
    <p:sldId id="6724" r:id="rId30"/>
    <p:sldId id="6725" r:id="rId31"/>
    <p:sldId id="6726" r:id="rId32"/>
    <p:sldId id="6727" r:id="rId33"/>
    <p:sldId id="6728" r:id="rId34"/>
    <p:sldId id="6679" r:id="rId35"/>
    <p:sldId id="6729" r:id="rId36"/>
    <p:sldId id="6676" r:id="rId37"/>
    <p:sldId id="6677" r:id="rId38"/>
    <p:sldId id="2931" r:id="rId39"/>
    <p:sldId id="6730" r:id="rId40"/>
    <p:sldId id="2874" r:id="rId41"/>
    <p:sldId id="6731" r:id="rId42"/>
    <p:sldId id="6732" r:id="rId43"/>
    <p:sldId id="6551" r:id="rId44"/>
    <p:sldId id="5967" r:id="rId45"/>
    <p:sldId id="6508" r:id="rId46"/>
    <p:sldId id="1540" r:id="rId47"/>
    <p:sldId id="4803" r:id="rId48"/>
    <p:sldId id="6514" r:id="rId49"/>
    <p:sldId id="6733" r:id="rId50"/>
    <p:sldId id="6734" r:id="rId51"/>
    <p:sldId id="6735" r:id="rId52"/>
    <p:sldId id="6736" r:id="rId53"/>
    <p:sldId id="6737" r:id="rId54"/>
    <p:sldId id="6738" r:id="rId55"/>
    <p:sldId id="6739" r:id="rId56"/>
    <p:sldId id="6740" r:id="rId57"/>
    <p:sldId id="6741" r:id="rId58"/>
    <p:sldId id="6742" r:id="rId59"/>
    <p:sldId id="6743" r:id="rId60"/>
    <p:sldId id="5736" r:id="rId61"/>
    <p:sldId id="6289" r:id="rId62"/>
    <p:sldId id="6745" r:id="rId63"/>
    <p:sldId id="6655" r:id="rId6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00FF00"/>
    <a:srgbClr val="0000FF"/>
    <a:srgbClr val="CCCCFF"/>
    <a:srgbClr val="000066"/>
    <a:srgbClr val="000099"/>
    <a:srgbClr val="33CC33"/>
    <a:srgbClr val="FF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6314" autoAdjust="0"/>
  </p:normalViewPr>
  <p:slideViewPr>
    <p:cSldViewPr>
      <p:cViewPr varScale="1">
        <p:scale>
          <a:sx n="121" d="100"/>
          <a:sy n="121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70" d="100"/>
          <a:sy n="70" d="100"/>
        </p:scale>
        <p:origin x="4020" y="3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1D466464-9553-4581-AB31-D7B977F504B2}"/>
    <pc:docChg chg="undo custSel addSld delSld modSld sldOrd">
      <pc:chgData name="Claudia Mora" userId="24c506dca79c9d25" providerId="LiveId" clId="{1D466464-9553-4581-AB31-D7B977F504B2}" dt="2024-04-25T21:56:08.615" v="731" actId="47"/>
      <pc:docMkLst>
        <pc:docMk/>
      </pc:docMkLst>
      <pc:sldChg chg="del">
        <pc:chgData name="Claudia Mora" userId="24c506dca79c9d25" providerId="LiveId" clId="{1D466464-9553-4581-AB31-D7B977F504B2}" dt="2024-04-24T20:14:32.402" v="77" actId="47"/>
        <pc:sldMkLst>
          <pc:docMk/>
          <pc:sldMk cId="866134022" sldId="425"/>
        </pc:sldMkLst>
      </pc:sldChg>
      <pc:sldChg chg="del">
        <pc:chgData name="Claudia Mora" userId="24c506dca79c9d25" providerId="LiveId" clId="{1D466464-9553-4581-AB31-D7B977F504B2}" dt="2024-04-24T20:03:57.048" v="0" actId="47"/>
        <pc:sldMkLst>
          <pc:docMk/>
          <pc:sldMk cId="3519115954" sldId="435"/>
        </pc:sldMkLst>
      </pc:sldChg>
      <pc:sldChg chg="del">
        <pc:chgData name="Claudia Mora" userId="24c506dca79c9d25" providerId="LiveId" clId="{1D466464-9553-4581-AB31-D7B977F504B2}" dt="2024-04-24T20:15:01.190" v="78" actId="47"/>
        <pc:sldMkLst>
          <pc:docMk/>
          <pc:sldMk cId="1206791366" sldId="436"/>
        </pc:sldMkLst>
      </pc:sldChg>
      <pc:sldChg chg="del">
        <pc:chgData name="Claudia Mora" userId="24c506dca79c9d25" providerId="LiveId" clId="{1D466464-9553-4581-AB31-D7B977F504B2}" dt="2024-04-24T20:22:56.920" v="225" actId="47"/>
        <pc:sldMkLst>
          <pc:docMk/>
          <pc:sldMk cId="1557324324" sldId="731"/>
        </pc:sldMkLst>
      </pc:sldChg>
      <pc:sldChg chg="del">
        <pc:chgData name="Claudia Mora" userId="24c506dca79c9d25" providerId="LiveId" clId="{1D466464-9553-4581-AB31-D7B977F504B2}" dt="2024-04-24T20:22:35.700" v="224" actId="47"/>
        <pc:sldMkLst>
          <pc:docMk/>
          <pc:sldMk cId="2587665321" sldId="938"/>
        </pc:sldMkLst>
      </pc:sldChg>
      <pc:sldChg chg="del">
        <pc:chgData name="Claudia Mora" userId="24c506dca79c9d25" providerId="LiveId" clId="{1D466464-9553-4581-AB31-D7B977F504B2}" dt="2024-04-24T20:05:54.016" v="9" actId="47"/>
        <pc:sldMkLst>
          <pc:docMk/>
          <pc:sldMk cId="3901554208" sldId="1019"/>
        </pc:sldMkLst>
      </pc:sldChg>
      <pc:sldChg chg="del">
        <pc:chgData name="Claudia Mora" userId="24c506dca79c9d25" providerId="LiveId" clId="{1D466464-9553-4581-AB31-D7B977F504B2}" dt="2024-04-24T20:04:58.637" v="3" actId="47"/>
        <pc:sldMkLst>
          <pc:docMk/>
          <pc:sldMk cId="1714469140" sldId="1020"/>
        </pc:sldMkLst>
      </pc:sldChg>
      <pc:sldChg chg="del">
        <pc:chgData name="Claudia Mora" userId="24c506dca79c9d25" providerId="LiveId" clId="{1D466464-9553-4581-AB31-D7B977F504B2}" dt="2024-04-24T20:06:57.107" v="15" actId="47"/>
        <pc:sldMkLst>
          <pc:docMk/>
          <pc:sldMk cId="1632085785" sldId="1022"/>
        </pc:sldMkLst>
      </pc:sldChg>
      <pc:sldChg chg="del">
        <pc:chgData name="Claudia Mora" userId="24c506dca79c9d25" providerId="LiveId" clId="{1D466464-9553-4581-AB31-D7B977F504B2}" dt="2024-04-24T20:13:05.716" v="71" actId="2696"/>
        <pc:sldMkLst>
          <pc:docMk/>
          <pc:sldMk cId="2234678591" sldId="1034"/>
        </pc:sldMkLst>
      </pc:sldChg>
      <pc:sldChg chg="del">
        <pc:chgData name="Claudia Mora" userId="24c506dca79c9d25" providerId="LiveId" clId="{1D466464-9553-4581-AB31-D7B977F504B2}" dt="2024-04-24T20:23:13.448" v="226" actId="47"/>
        <pc:sldMkLst>
          <pc:docMk/>
          <pc:sldMk cId="706205541" sldId="1039"/>
        </pc:sldMkLst>
      </pc:sldChg>
      <pc:sldChg chg="modSp mod">
        <pc:chgData name="Claudia Mora" userId="24c506dca79c9d25" providerId="LiveId" clId="{1D466464-9553-4581-AB31-D7B977F504B2}" dt="2024-04-25T21:38:11.666" v="581" actId="20577"/>
        <pc:sldMkLst>
          <pc:docMk/>
          <pc:sldMk cId="4215991410" sldId="1540"/>
        </pc:sldMkLst>
        <pc:spChg chg="mod">
          <ac:chgData name="Claudia Mora" userId="24c506dca79c9d25" providerId="LiveId" clId="{1D466464-9553-4581-AB31-D7B977F504B2}" dt="2024-04-25T21:38:11.666" v="581" actId="20577"/>
          <ac:spMkLst>
            <pc:docMk/>
            <pc:sldMk cId="4215991410" sldId="1540"/>
            <ac:spMk id="16387" creationId="{00000000-0000-0000-0000-000000000000}"/>
          </ac:spMkLst>
        </pc:spChg>
        <pc:picChg chg="mod">
          <ac:chgData name="Claudia Mora" userId="24c506dca79c9d25" providerId="LiveId" clId="{1D466464-9553-4581-AB31-D7B977F504B2}" dt="2024-04-25T21:35:29.966" v="556" actId="1076"/>
          <ac:picMkLst>
            <pc:docMk/>
            <pc:sldMk cId="4215991410" sldId="1540"/>
            <ac:picMk id="44036" creationId="{00000000-0000-0000-0000-000000000000}"/>
          </ac:picMkLst>
        </pc:picChg>
      </pc:sldChg>
      <pc:sldChg chg="modSp mod">
        <pc:chgData name="Claudia Mora" userId="24c506dca79c9d25" providerId="LiveId" clId="{1D466464-9553-4581-AB31-D7B977F504B2}" dt="2024-04-25T21:22:30.922" v="455" actId="113"/>
        <pc:sldMkLst>
          <pc:docMk/>
          <pc:sldMk cId="1770399427" sldId="2874"/>
        </pc:sldMkLst>
        <pc:spChg chg="mod">
          <ac:chgData name="Claudia Mora" userId="24c506dca79c9d25" providerId="LiveId" clId="{1D466464-9553-4581-AB31-D7B977F504B2}" dt="2024-04-25T21:22:30.922" v="455" actId="113"/>
          <ac:spMkLst>
            <pc:docMk/>
            <pc:sldMk cId="1770399427" sldId="2874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19:12.906" v="445" actId="313"/>
        <pc:sldMkLst>
          <pc:docMk/>
          <pc:sldMk cId="1545650649" sldId="2931"/>
        </pc:sldMkLst>
        <pc:spChg chg="mod">
          <ac:chgData name="Claudia Mora" userId="24c506dca79c9d25" providerId="LiveId" clId="{1D466464-9553-4581-AB31-D7B977F504B2}" dt="2024-04-25T21:19:12.906" v="445" actId="313"/>
          <ac:spMkLst>
            <pc:docMk/>
            <pc:sldMk cId="1545650649" sldId="2931"/>
            <ac:spMk id="57347" creationId="{00000000-0000-0000-0000-000000000000}"/>
          </ac:spMkLst>
        </pc:spChg>
      </pc:sldChg>
      <pc:sldChg chg="del">
        <pc:chgData name="Claudia Mora" userId="24c506dca79c9d25" providerId="LiveId" clId="{1D466464-9553-4581-AB31-D7B977F504B2}" dt="2024-04-24T20:22:10.602" v="223" actId="47"/>
        <pc:sldMkLst>
          <pc:docMk/>
          <pc:sldMk cId="3979870298" sldId="3881"/>
        </pc:sldMkLst>
      </pc:sldChg>
      <pc:sldChg chg="modSp mod">
        <pc:chgData name="Claudia Mora" userId="24c506dca79c9d25" providerId="LiveId" clId="{1D466464-9553-4581-AB31-D7B977F504B2}" dt="2024-04-24T20:16:37.824" v="141" actId="20577"/>
        <pc:sldMkLst>
          <pc:docMk/>
          <pc:sldMk cId="2367248837" sldId="3914"/>
        </pc:sldMkLst>
        <pc:spChg chg="mod">
          <ac:chgData name="Claudia Mora" userId="24c506dca79c9d25" providerId="LiveId" clId="{1D466464-9553-4581-AB31-D7B977F504B2}" dt="2024-04-24T20:16:37.824" v="141" actId="20577"/>
          <ac:spMkLst>
            <pc:docMk/>
            <pc:sldMk cId="2367248837" sldId="3914"/>
            <ac:spMk id="17411" creationId="{00000000-0000-0000-0000-000000000000}"/>
          </ac:spMkLst>
        </pc:spChg>
        <pc:spChg chg="mod">
          <ac:chgData name="Claudia Mora" userId="24c506dca79c9d25" providerId="LiveId" clId="{1D466464-9553-4581-AB31-D7B977F504B2}" dt="2024-04-24T20:15:33.997" v="85" actId="20577"/>
          <ac:spMkLst>
            <pc:docMk/>
            <pc:sldMk cId="2367248837" sldId="3914"/>
            <ac:spMk id="51202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37:48.346" v="578" actId="20577"/>
        <pc:sldMkLst>
          <pc:docMk/>
          <pc:sldMk cId="4102083515" sldId="4803"/>
        </pc:sldMkLst>
        <pc:spChg chg="mod">
          <ac:chgData name="Claudia Mora" userId="24c506dca79c9d25" providerId="LiveId" clId="{1D466464-9553-4581-AB31-D7B977F504B2}" dt="2024-04-25T21:37:48.346" v="578" actId="20577"/>
          <ac:spMkLst>
            <pc:docMk/>
            <pc:sldMk cId="4102083515" sldId="4803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48:13.195" v="722" actId="207"/>
        <pc:sldMkLst>
          <pc:docMk/>
          <pc:sldMk cId="2102346559" sldId="5736"/>
        </pc:sldMkLst>
        <pc:spChg chg="mod">
          <ac:chgData name="Claudia Mora" userId="24c506dca79c9d25" providerId="LiveId" clId="{1D466464-9553-4581-AB31-D7B977F504B2}" dt="2024-04-25T21:48:13.195" v="722" actId="207"/>
          <ac:spMkLst>
            <pc:docMk/>
            <pc:sldMk cId="2102346559" sldId="5736"/>
            <ac:spMk id="38914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33:30.332" v="510" actId="20577"/>
        <pc:sldMkLst>
          <pc:docMk/>
          <pc:sldMk cId="2637776704" sldId="5967"/>
        </pc:sldMkLst>
        <pc:spChg chg="mod">
          <ac:chgData name="Claudia Mora" userId="24c506dca79c9d25" providerId="LiveId" clId="{1D466464-9553-4581-AB31-D7B977F504B2}" dt="2024-04-25T21:33:30.332" v="510" actId="20577"/>
          <ac:spMkLst>
            <pc:docMk/>
            <pc:sldMk cId="2637776704" sldId="5967"/>
            <ac:spMk id="3" creationId="{00000000-0000-0000-0000-000000000000}"/>
          </ac:spMkLst>
        </pc:spChg>
      </pc:sldChg>
      <pc:sldChg chg="del">
        <pc:chgData name="Claudia Mora" userId="24c506dca79c9d25" providerId="LiveId" clId="{1D466464-9553-4581-AB31-D7B977F504B2}" dt="2024-04-25T21:51:07.604" v="728" actId="47"/>
        <pc:sldMkLst>
          <pc:docMk/>
          <pc:sldMk cId="2666049819" sldId="6290"/>
        </pc:sldMkLst>
      </pc:sldChg>
      <pc:sldChg chg="del">
        <pc:chgData name="Claudia Mora" userId="24c506dca79c9d25" providerId="LiveId" clId="{1D466464-9553-4581-AB31-D7B977F504B2}" dt="2024-04-24T20:04:30.167" v="1" actId="47"/>
        <pc:sldMkLst>
          <pc:docMk/>
          <pc:sldMk cId="1918111025" sldId="6501"/>
        </pc:sldMkLst>
      </pc:sldChg>
      <pc:sldChg chg="del">
        <pc:chgData name="Claudia Mora" userId="24c506dca79c9d25" providerId="LiveId" clId="{1D466464-9553-4581-AB31-D7B977F504B2}" dt="2024-04-24T20:04:56.624" v="2" actId="47"/>
        <pc:sldMkLst>
          <pc:docMk/>
          <pc:sldMk cId="653446613" sldId="6502"/>
        </pc:sldMkLst>
      </pc:sldChg>
      <pc:sldChg chg="modSp mod">
        <pc:chgData name="Claudia Mora" userId="24c506dca79c9d25" providerId="LiveId" clId="{1D466464-9553-4581-AB31-D7B977F504B2}" dt="2024-04-25T21:33:42.296" v="518" actId="20577"/>
        <pc:sldMkLst>
          <pc:docMk/>
          <pc:sldMk cId="2927842286" sldId="6508"/>
        </pc:sldMkLst>
        <pc:spChg chg="mod">
          <ac:chgData name="Claudia Mora" userId="24c506dca79c9d25" providerId="LiveId" clId="{1D466464-9553-4581-AB31-D7B977F504B2}" dt="2024-04-25T21:33:42.296" v="518" actId="20577"/>
          <ac:spMkLst>
            <pc:docMk/>
            <pc:sldMk cId="2927842286" sldId="6508"/>
            <ac:spMk id="3" creationId="{00000000-0000-0000-0000-000000000000}"/>
          </ac:spMkLst>
        </pc:spChg>
      </pc:sldChg>
      <pc:sldChg chg="del">
        <pc:chgData name="Claudia Mora" userId="24c506dca79c9d25" providerId="LiveId" clId="{1D466464-9553-4581-AB31-D7B977F504B2}" dt="2024-04-24T20:06:29.060" v="14" actId="47"/>
        <pc:sldMkLst>
          <pc:docMk/>
          <pc:sldMk cId="3766036485" sldId="6509"/>
        </pc:sldMkLst>
      </pc:sldChg>
      <pc:sldChg chg="modSp mod">
        <pc:chgData name="Claudia Mora" userId="24c506dca79c9d25" providerId="LiveId" clId="{1D466464-9553-4581-AB31-D7B977F504B2}" dt="2024-04-25T21:42:26.432" v="672" actId="20577"/>
        <pc:sldMkLst>
          <pc:docMk/>
          <pc:sldMk cId="1029602746" sldId="6514"/>
        </pc:sldMkLst>
        <pc:spChg chg="mod">
          <ac:chgData name="Claudia Mora" userId="24c506dca79c9d25" providerId="LiveId" clId="{1D466464-9553-4581-AB31-D7B977F504B2}" dt="2024-04-25T21:42:26.432" v="672" actId="20577"/>
          <ac:spMkLst>
            <pc:docMk/>
            <pc:sldMk cId="1029602746" sldId="6514"/>
            <ac:spMk id="17411" creationId="{00000000-0000-0000-0000-000000000000}"/>
          </ac:spMkLst>
        </pc:spChg>
        <pc:spChg chg="mod">
          <ac:chgData name="Claudia Mora" userId="24c506dca79c9d25" providerId="LiveId" clId="{1D466464-9553-4581-AB31-D7B977F504B2}" dt="2024-04-25T21:41:08.808" v="603" actId="20577"/>
          <ac:spMkLst>
            <pc:docMk/>
            <pc:sldMk cId="1029602746" sldId="6514"/>
            <ac:spMk id="51202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28:48.101" v="485" actId="20577"/>
        <pc:sldMkLst>
          <pc:docMk/>
          <pc:sldMk cId="3538977073" sldId="6551"/>
        </pc:sldMkLst>
        <pc:spChg chg="mod">
          <ac:chgData name="Claudia Mora" userId="24c506dca79c9d25" providerId="LiveId" clId="{1D466464-9553-4581-AB31-D7B977F504B2}" dt="2024-04-25T21:28:48.101" v="485" actId="20577"/>
          <ac:spMkLst>
            <pc:docMk/>
            <pc:sldMk cId="3538977073" sldId="6551"/>
            <ac:spMk id="3" creationId="{00000000-0000-0000-0000-000000000000}"/>
          </ac:spMkLst>
        </pc:spChg>
      </pc:sldChg>
      <pc:sldChg chg="del">
        <pc:chgData name="Claudia Mora" userId="24c506dca79c9d25" providerId="LiveId" clId="{1D466464-9553-4581-AB31-D7B977F504B2}" dt="2024-04-24T20:08:28.899" v="21" actId="47"/>
        <pc:sldMkLst>
          <pc:docMk/>
          <pc:sldMk cId="2698963509" sldId="6557"/>
        </pc:sldMkLst>
      </pc:sldChg>
      <pc:sldChg chg="del">
        <pc:chgData name="Claudia Mora" userId="24c506dca79c9d25" providerId="LiveId" clId="{1D466464-9553-4581-AB31-D7B977F504B2}" dt="2024-04-25T21:03:20.660" v="383" actId="47"/>
        <pc:sldMkLst>
          <pc:docMk/>
          <pc:sldMk cId="3748635219" sldId="6603"/>
        </pc:sldMkLst>
      </pc:sldChg>
      <pc:sldChg chg="del">
        <pc:chgData name="Claudia Mora" userId="24c506dca79c9d25" providerId="LiveId" clId="{1D466464-9553-4581-AB31-D7B977F504B2}" dt="2024-04-25T21:03:24.320" v="384" actId="47"/>
        <pc:sldMkLst>
          <pc:docMk/>
          <pc:sldMk cId="2794186749" sldId="6604"/>
        </pc:sldMkLst>
      </pc:sldChg>
      <pc:sldChg chg="del">
        <pc:chgData name="Claudia Mora" userId="24c506dca79c9d25" providerId="LiveId" clId="{1D466464-9553-4581-AB31-D7B977F504B2}" dt="2024-04-24T20:09:25.584" v="25" actId="47"/>
        <pc:sldMkLst>
          <pc:docMk/>
          <pc:sldMk cId="565815086" sldId="6608"/>
        </pc:sldMkLst>
      </pc:sldChg>
      <pc:sldChg chg="modSp mod">
        <pc:chgData name="Claudia Mora" userId="24c506dca79c9d25" providerId="LiveId" clId="{1D466464-9553-4581-AB31-D7B977F504B2}" dt="2024-04-25T21:51:55.544" v="730" actId="1076"/>
        <pc:sldMkLst>
          <pc:docMk/>
          <pc:sldMk cId="3197730654" sldId="6616"/>
        </pc:sldMkLst>
        <pc:spChg chg="mod">
          <ac:chgData name="Claudia Mora" userId="24c506dca79c9d25" providerId="LiveId" clId="{1D466464-9553-4581-AB31-D7B977F504B2}" dt="2024-04-24T20:09:18.489" v="24" actId="207"/>
          <ac:spMkLst>
            <pc:docMk/>
            <pc:sldMk cId="3197730654" sldId="6616"/>
            <ac:spMk id="17411" creationId="{00000000-0000-0000-0000-000000000000}"/>
          </ac:spMkLst>
        </pc:spChg>
        <pc:picChg chg="mod">
          <ac:chgData name="Claudia Mora" userId="24c506dca79c9d25" providerId="LiveId" clId="{1D466464-9553-4581-AB31-D7B977F504B2}" dt="2024-04-25T21:51:55.544" v="730" actId="1076"/>
          <ac:picMkLst>
            <pc:docMk/>
            <pc:sldMk cId="3197730654" sldId="6616"/>
            <ac:picMk id="2" creationId="{CC3207A5-AAEE-4F25-AA76-E955D17AA499}"/>
          </ac:picMkLst>
        </pc:picChg>
      </pc:sldChg>
      <pc:sldChg chg="del">
        <pc:chgData name="Claudia Mora" userId="24c506dca79c9d25" providerId="LiveId" clId="{1D466464-9553-4581-AB31-D7B977F504B2}" dt="2024-04-24T20:15:19.136" v="79" actId="47"/>
        <pc:sldMkLst>
          <pc:docMk/>
          <pc:sldMk cId="3985154868" sldId="6638"/>
        </pc:sldMkLst>
      </pc:sldChg>
      <pc:sldChg chg="del">
        <pc:chgData name="Claudia Mora" userId="24c506dca79c9d25" providerId="LiveId" clId="{1D466464-9553-4581-AB31-D7B977F504B2}" dt="2024-04-24T20:14:14.564" v="76" actId="47"/>
        <pc:sldMkLst>
          <pc:docMk/>
          <pc:sldMk cId="2261453280" sldId="6665"/>
        </pc:sldMkLst>
      </pc:sldChg>
      <pc:sldChg chg="del">
        <pc:chgData name="Claudia Mora" userId="24c506dca79c9d25" providerId="LiveId" clId="{1D466464-9553-4581-AB31-D7B977F504B2}" dt="2024-04-24T20:10:43.246" v="33" actId="47"/>
        <pc:sldMkLst>
          <pc:docMk/>
          <pc:sldMk cId="1367348423" sldId="6669"/>
        </pc:sldMkLst>
      </pc:sldChg>
      <pc:sldChg chg="modSp mod">
        <pc:chgData name="Claudia Mora" userId="24c506dca79c9d25" providerId="LiveId" clId="{1D466464-9553-4581-AB31-D7B977F504B2}" dt="2024-04-24T20:10:03.319" v="28" actId="207"/>
        <pc:sldMkLst>
          <pc:docMk/>
          <pc:sldMk cId="3449126348" sldId="6670"/>
        </pc:sldMkLst>
        <pc:spChg chg="mod">
          <ac:chgData name="Claudia Mora" userId="24c506dca79c9d25" providerId="LiveId" clId="{1D466464-9553-4581-AB31-D7B977F504B2}" dt="2024-04-24T20:10:03.319" v="28" actId="207"/>
          <ac:spMkLst>
            <pc:docMk/>
            <pc:sldMk cId="3449126348" sldId="6670"/>
            <ac:spMk id="17411" creationId="{00000000-0000-0000-0000-000000000000}"/>
          </ac:spMkLst>
        </pc:spChg>
      </pc:sldChg>
      <pc:sldChg chg="del">
        <pc:chgData name="Claudia Mora" userId="24c506dca79c9d25" providerId="LiveId" clId="{1D466464-9553-4581-AB31-D7B977F504B2}" dt="2024-04-24T20:19:21.380" v="206" actId="47"/>
        <pc:sldMkLst>
          <pc:docMk/>
          <pc:sldMk cId="826706261" sldId="6674"/>
        </pc:sldMkLst>
      </pc:sldChg>
      <pc:sldChg chg="modSp mod">
        <pc:chgData name="Claudia Mora" userId="24c506dca79c9d25" providerId="LiveId" clId="{1D466464-9553-4581-AB31-D7B977F504B2}" dt="2024-04-25T21:01:15.774" v="328" actId="1076"/>
        <pc:sldMkLst>
          <pc:docMk/>
          <pc:sldMk cId="933343798" sldId="6679"/>
        </pc:sldMkLst>
        <pc:spChg chg="mod">
          <ac:chgData name="Claudia Mora" userId="24c506dca79c9d25" providerId="LiveId" clId="{1D466464-9553-4581-AB31-D7B977F504B2}" dt="2024-04-25T21:01:11.857" v="327" actId="20577"/>
          <ac:spMkLst>
            <pc:docMk/>
            <pc:sldMk cId="933343798" sldId="6679"/>
            <ac:spMk id="4" creationId="{78C92F7F-F2F3-494F-87B3-F19EA3054341}"/>
          </ac:spMkLst>
        </pc:spChg>
        <pc:spChg chg="mod">
          <ac:chgData name="Claudia Mora" userId="24c506dca79c9d25" providerId="LiveId" clId="{1D466464-9553-4581-AB31-D7B977F504B2}" dt="2024-04-25T20:58:01.549" v="279" actId="20577"/>
          <ac:spMkLst>
            <pc:docMk/>
            <pc:sldMk cId="933343798" sldId="6679"/>
            <ac:spMk id="51202" creationId="{00000000-0000-0000-0000-000000000000}"/>
          </ac:spMkLst>
        </pc:spChg>
        <pc:picChg chg="mod">
          <ac:chgData name="Claudia Mora" userId="24c506dca79c9d25" providerId="LiveId" clId="{1D466464-9553-4581-AB31-D7B977F504B2}" dt="2024-04-25T21:01:15.774" v="328" actId="1076"/>
          <ac:picMkLst>
            <pc:docMk/>
            <pc:sldMk cId="933343798" sldId="6679"/>
            <ac:picMk id="5" creationId="{83BECF3E-A1F6-4982-A500-D8F2D6E5F1BE}"/>
          </ac:picMkLst>
        </pc:picChg>
      </pc:sldChg>
      <pc:sldChg chg="del">
        <pc:chgData name="Claudia Mora" userId="24c506dca79c9d25" providerId="LiveId" clId="{1D466464-9553-4581-AB31-D7B977F504B2}" dt="2024-04-25T21:50:43.369" v="727" actId="47"/>
        <pc:sldMkLst>
          <pc:docMk/>
          <pc:sldMk cId="2017529583" sldId="6682"/>
        </pc:sldMkLst>
      </pc:sldChg>
      <pc:sldChg chg="del">
        <pc:chgData name="Claudia Mora" userId="24c506dca79c9d25" providerId="LiveId" clId="{1D466464-9553-4581-AB31-D7B977F504B2}" dt="2024-04-24T20:26:09.130" v="235" actId="47"/>
        <pc:sldMkLst>
          <pc:docMk/>
          <pc:sldMk cId="2137572161" sldId="6683"/>
        </pc:sldMkLst>
      </pc:sldChg>
      <pc:sldChg chg="del">
        <pc:chgData name="Claudia Mora" userId="24c506dca79c9d25" providerId="LiveId" clId="{1D466464-9553-4581-AB31-D7B977F504B2}" dt="2024-04-24T20:24:28.120" v="234" actId="47"/>
        <pc:sldMkLst>
          <pc:docMk/>
          <pc:sldMk cId="3413878315" sldId="6684"/>
        </pc:sldMkLst>
      </pc:sldChg>
      <pc:sldChg chg="del">
        <pc:chgData name="Claudia Mora" userId="24c506dca79c9d25" providerId="LiveId" clId="{1D466464-9553-4581-AB31-D7B977F504B2}" dt="2024-04-25T21:23:12.884" v="460" actId="47"/>
        <pc:sldMkLst>
          <pc:docMk/>
          <pc:sldMk cId="3730244372" sldId="6685"/>
        </pc:sldMkLst>
      </pc:sldChg>
      <pc:sldChg chg="del">
        <pc:chgData name="Claudia Mora" userId="24c506dca79c9d25" providerId="LiveId" clId="{1D466464-9553-4581-AB31-D7B977F504B2}" dt="2024-04-25T21:23:41.285" v="461" actId="47"/>
        <pc:sldMkLst>
          <pc:docMk/>
          <pc:sldMk cId="2405617983" sldId="6686"/>
        </pc:sldMkLst>
      </pc:sldChg>
      <pc:sldChg chg="modSp del mod">
        <pc:chgData name="Claudia Mora" userId="24c506dca79c9d25" providerId="LiveId" clId="{1D466464-9553-4581-AB31-D7B977F504B2}" dt="2024-04-25T21:20:55.150" v="450" actId="47"/>
        <pc:sldMkLst>
          <pc:docMk/>
          <pc:sldMk cId="2609840104" sldId="6687"/>
        </pc:sldMkLst>
        <pc:spChg chg="mod">
          <ac:chgData name="Claudia Mora" userId="24c506dca79c9d25" providerId="LiveId" clId="{1D466464-9553-4581-AB31-D7B977F504B2}" dt="2024-04-25T21:16:40.052" v="421"/>
          <ac:spMkLst>
            <pc:docMk/>
            <pc:sldMk cId="2609840104" sldId="6687"/>
            <ac:spMk id="57347" creationId="{00000000-0000-0000-0000-000000000000}"/>
          </ac:spMkLst>
        </pc:spChg>
      </pc:sldChg>
      <pc:sldChg chg="del">
        <pc:chgData name="Claudia Mora" userId="24c506dca79c9d25" providerId="LiveId" clId="{1D466464-9553-4581-AB31-D7B977F504B2}" dt="2024-04-24T20:10:08.029" v="29" actId="47"/>
        <pc:sldMkLst>
          <pc:docMk/>
          <pc:sldMk cId="627671676" sldId="6688"/>
        </pc:sldMkLst>
      </pc:sldChg>
      <pc:sldChg chg="del">
        <pc:chgData name="Claudia Mora" userId="24c506dca79c9d25" providerId="LiveId" clId="{1D466464-9553-4581-AB31-D7B977F504B2}" dt="2024-04-25T21:46:19.817" v="709" actId="47"/>
        <pc:sldMkLst>
          <pc:docMk/>
          <pc:sldMk cId="613057675" sldId="6689"/>
        </pc:sldMkLst>
      </pc:sldChg>
      <pc:sldChg chg="add del">
        <pc:chgData name="Claudia Mora" userId="24c506dca79c9d25" providerId="LiveId" clId="{1D466464-9553-4581-AB31-D7B977F504B2}" dt="2024-04-25T21:46:59.045" v="715" actId="47"/>
        <pc:sldMkLst>
          <pc:docMk/>
          <pc:sldMk cId="1057554649" sldId="6690"/>
        </pc:sldMkLst>
      </pc:sldChg>
      <pc:sldChg chg="del">
        <pc:chgData name="Claudia Mora" userId="24c506dca79c9d25" providerId="LiveId" clId="{1D466464-9553-4581-AB31-D7B977F504B2}" dt="2024-04-25T21:42:49.430" v="676" actId="47"/>
        <pc:sldMkLst>
          <pc:docMk/>
          <pc:sldMk cId="1849806383" sldId="6691"/>
        </pc:sldMkLst>
      </pc:sldChg>
      <pc:sldChg chg="del">
        <pc:chgData name="Claudia Mora" userId="24c506dca79c9d25" providerId="LiveId" clId="{1D466464-9553-4581-AB31-D7B977F504B2}" dt="2024-04-25T21:43:04.351" v="680" actId="47"/>
        <pc:sldMkLst>
          <pc:docMk/>
          <pc:sldMk cId="2021081168" sldId="6692"/>
        </pc:sldMkLst>
      </pc:sldChg>
      <pc:sldChg chg="del">
        <pc:chgData name="Claudia Mora" userId="24c506dca79c9d25" providerId="LiveId" clId="{1D466464-9553-4581-AB31-D7B977F504B2}" dt="2024-04-25T21:43:21.437" v="684" actId="47"/>
        <pc:sldMkLst>
          <pc:docMk/>
          <pc:sldMk cId="466339821" sldId="6693"/>
        </pc:sldMkLst>
      </pc:sldChg>
      <pc:sldChg chg="del">
        <pc:chgData name="Claudia Mora" userId="24c506dca79c9d25" providerId="LiveId" clId="{1D466464-9553-4581-AB31-D7B977F504B2}" dt="2024-04-25T21:43:35.916" v="688" actId="47"/>
        <pc:sldMkLst>
          <pc:docMk/>
          <pc:sldMk cId="2550861143" sldId="6694"/>
        </pc:sldMkLst>
      </pc:sldChg>
      <pc:sldChg chg="del">
        <pc:chgData name="Claudia Mora" userId="24c506dca79c9d25" providerId="LiveId" clId="{1D466464-9553-4581-AB31-D7B977F504B2}" dt="2024-04-25T21:43:52.601" v="692" actId="47"/>
        <pc:sldMkLst>
          <pc:docMk/>
          <pc:sldMk cId="3124389870" sldId="6695"/>
        </pc:sldMkLst>
      </pc:sldChg>
      <pc:sldChg chg="del">
        <pc:chgData name="Claudia Mora" userId="24c506dca79c9d25" providerId="LiveId" clId="{1D466464-9553-4581-AB31-D7B977F504B2}" dt="2024-04-25T21:44:11.366" v="696" actId="47"/>
        <pc:sldMkLst>
          <pc:docMk/>
          <pc:sldMk cId="1015514576" sldId="6696"/>
        </pc:sldMkLst>
      </pc:sldChg>
      <pc:sldChg chg="del">
        <pc:chgData name="Claudia Mora" userId="24c506dca79c9d25" providerId="LiveId" clId="{1D466464-9553-4581-AB31-D7B977F504B2}" dt="2024-04-25T21:44:22.701" v="700" actId="47"/>
        <pc:sldMkLst>
          <pc:docMk/>
          <pc:sldMk cId="2138715457" sldId="6697"/>
        </pc:sldMkLst>
      </pc:sldChg>
      <pc:sldChg chg="del">
        <pc:chgData name="Claudia Mora" userId="24c506dca79c9d25" providerId="LiveId" clId="{1D466464-9553-4581-AB31-D7B977F504B2}" dt="2024-04-25T21:44:37.184" v="704" actId="47"/>
        <pc:sldMkLst>
          <pc:docMk/>
          <pc:sldMk cId="2481317882" sldId="6698"/>
        </pc:sldMkLst>
      </pc:sldChg>
      <pc:sldChg chg="del">
        <pc:chgData name="Claudia Mora" userId="24c506dca79c9d25" providerId="LiveId" clId="{1D466464-9553-4581-AB31-D7B977F504B2}" dt="2024-04-24T20:13:21.736" v="72" actId="47"/>
        <pc:sldMkLst>
          <pc:docMk/>
          <pc:sldMk cId="2855086299" sldId="6699"/>
        </pc:sldMkLst>
      </pc:sldChg>
      <pc:sldChg chg="del">
        <pc:chgData name="Claudia Mora" userId="24c506dca79c9d25" providerId="LiveId" clId="{1D466464-9553-4581-AB31-D7B977F504B2}" dt="2024-04-24T20:17:29.744" v="145" actId="47"/>
        <pc:sldMkLst>
          <pc:docMk/>
          <pc:sldMk cId="3110465744" sldId="6700"/>
        </pc:sldMkLst>
      </pc:sldChg>
      <pc:sldChg chg="del">
        <pc:chgData name="Claudia Mora" userId="24c506dca79c9d25" providerId="LiveId" clId="{1D466464-9553-4581-AB31-D7B977F504B2}" dt="2024-04-24T20:19:41.350" v="211" actId="47"/>
        <pc:sldMkLst>
          <pc:docMk/>
          <pc:sldMk cId="1937793259" sldId="6701"/>
        </pc:sldMkLst>
      </pc:sldChg>
      <pc:sldChg chg="del">
        <pc:chgData name="Claudia Mora" userId="24c506dca79c9d25" providerId="LiveId" clId="{1D466464-9553-4581-AB31-D7B977F504B2}" dt="2024-04-24T20:20:00.578" v="218" actId="47"/>
        <pc:sldMkLst>
          <pc:docMk/>
          <pc:sldMk cId="3278421632" sldId="6702"/>
        </pc:sldMkLst>
      </pc:sldChg>
      <pc:sldChg chg="del">
        <pc:chgData name="Claudia Mora" userId="24c506dca79c9d25" providerId="LiveId" clId="{1D466464-9553-4581-AB31-D7B977F504B2}" dt="2024-04-24T20:20:32.291" v="222" actId="47"/>
        <pc:sldMkLst>
          <pc:docMk/>
          <pc:sldMk cId="2870452169" sldId="6703"/>
        </pc:sldMkLst>
      </pc:sldChg>
      <pc:sldChg chg="del">
        <pc:chgData name="Claudia Mora" userId="24c506dca79c9d25" providerId="LiveId" clId="{1D466464-9553-4581-AB31-D7B977F504B2}" dt="2024-04-24T20:23:49.312" v="230" actId="47"/>
        <pc:sldMkLst>
          <pc:docMk/>
          <pc:sldMk cId="1949953877" sldId="6704"/>
        </pc:sldMkLst>
      </pc:sldChg>
      <pc:sldChg chg="del">
        <pc:chgData name="Claudia Mora" userId="24c506dca79c9d25" providerId="LiveId" clId="{1D466464-9553-4581-AB31-D7B977F504B2}" dt="2024-04-24T20:26:58.570" v="239" actId="47"/>
        <pc:sldMkLst>
          <pc:docMk/>
          <pc:sldMk cId="446233257" sldId="6705"/>
        </pc:sldMkLst>
      </pc:sldChg>
      <pc:sldChg chg="del">
        <pc:chgData name="Claudia Mora" userId="24c506dca79c9d25" providerId="LiveId" clId="{1D466464-9553-4581-AB31-D7B977F504B2}" dt="2024-04-24T20:28:08.870" v="243" actId="47"/>
        <pc:sldMkLst>
          <pc:docMk/>
          <pc:sldMk cId="3911672430" sldId="6706"/>
        </pc:sldMkLst>
      </pc:sldChg>
      <pc:sldChg chg="modSp del mod">
        <pc:chgData name="Claudia Mora" userId="24c506dca79c9d25" providerId="LiveId" clId="{1D466464-9553-4581-AB31-D7B977F504B2}" dt="2024-04-25T21:02:37.360" v="382" actId="47"/>
        <pc:sldMkLst>
          <pc:docMk/>
          <pc:sldMk cId="602924788" sldId="6707"/>
        </pc:sldMkLst>
        <pc:spChg chg="mod">
          <ac:chgData name="Claudia Mora" userId="24c506dca79c9d25" providerId="LiveId" clId="{1D466464-9553-4581-AB31-D7B977F504B2}" dt="2024-04-25T21:01:49.151" v="377" actId="20577"/>
          <ac:spMkLst>
            <pc:docMk/>
            <pc:sldMk cId="602924788" sldId="6707"/>
            <ac:spMk id="51202" creationId="{00000000-0000-0000-0000-000000000000}"/>
          </ac:spMkLst>
        </pc:spChg>
      </pc:sldChg>
      <pc:sldChg chg="del">
        <pc:chgData name="Claudia Mora" userId="24c506dca79c9d25" providerId="LiveId" clId="{1D466464-9553-4581-AB31-D7B977F504B2}" dt="2024-04-25T21:46:02.735" v="708" actId="47"/>
        <pc:sldMkLst>
          <pc:docMk/>
          <pc:sldMk cId="3710567997" sldId="6708"/>
        </pc:sldMkLst>
      </pc:sldChg>
      <pc:sldChg chg="modSp mod">
        <pc:chgData name="Claudia Mora" userId="24c506dca79c9d25" providerId="LiveId" clId="{1D466464-9553-4581-AB31-D7B977F504B2}" dt="2024-04-24T20:05:17.307" v="8" actId="207"/>
        <pc:sldMkLst>
          <pc:docMk/>
          <pc:sldMk cId="937168760" sldId="6709"/>
        </pc:sldMkLst>
        <pc:spChg chg="mod">
          <ac:chgData name="Claudia Mora" userId="24c506dca79c9d25" providerId="LiveId" clId="{1D466464-9553-4581-AB31-D7B977F504B2}" dt="2024-04-24T20:05:17.307" v="8" actId="207"/>
          <ac:spMkLst>
            <pc:docMk/>
            <pc:sldMk cId="937168760" sldId="6709"/>
            <ac:spMk id="10243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4T20:06:19.795" v="13" actId="207"/>
        <pc:sldMkLst>
          <pc:docMk/>
          <pc:sldMk cId="3800802711" sldId="6710"/>
        </pc:sldMkLst>
        <pc:spChg chg="mod">
          <ac:chgData name="Claudia Mora" userId="24c506dca79c9d25" providerId="LiveId" clId="{1D466464-9553-4581-AB31-D7B977F504B2}" dt="2024-04-24T20:06:19.795" v="13" actId="207"/>
          <ac:spMkLst>
            <pc:docMk/>
            <pc:sldMk cId="3800802711" sldId="6710"/>
            <ac:spMk id="10243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4T20:08:20.232" v="20" actId="207"/>
        <pc:sldMkLst>
          <pc:docMk/>
          <pc:sldMk cId="3011223298" sldId="6711"/>
        </pc:sldMkLst>
        <pc:spChg chg="mod">
          <ac:chgData name="Claudia Mora" userId="24c506dca79c9d25" providerId="LiveId" clId="{1D466464-9553-4581-AB31-D7B977F504B2}" dt="2024-04-24T20:08:20.232" v="20" actId="207"/>
          <ac:spMkLst>
            <pc:docMk/>
            <pc:sldMk cId="3011223298" sldId="6711"/>
            <ac:spMk id="10243" creationId="{00000000-0000-0000-0000-000000000000}"/>
          </ac:spMkLst>
        </pc:spChg>
      </pc:sldChg>
      <pc:sldChg chg="del">
        <pc:chgData name="Claudia Mora" userId="24c506dca79c9d25" providerId="LiveId" clId="{1D466464-9553-4581-AB31-D7B977F504B2}" dt="2024-04-24T20:08:01.356" v="16" actId="47"/>
        <pc:sldMkLst>
          <pc:docMk/>
          <pc:sldMk cId="3532483875" sldId="6711"/>
        </pc:sldMkLst>
      </pc:sldChg>
      <pc:sldChg chg="modSp mod">
        <pc:chgData name="Claudia Mora" userId="24c506dca79c9d25" providerId="LiveId" clId="{1D466464-9553-4581-AB31-D7B977F504B2}" dt="2024-04-24T20:10:38.673" v="32" actId="207"/>
        <pc:sldMkLst>
          <pc:docMk/>
          <pc:sldMk cId="1857921710" sldId="6712"/>
        </pc:sldMkLst>
        <pc:spChg chg="mod">
          <ac:chgData name="Claudia Mora" userId="24c506dca79c9d25" providerId="LiveId" clId="{1D466464-9553-4581-AB31-D7B977F504B2}" dt="2024-04-24T20:10:38.673" v="32" actId="207"/>
          <ac:spMkLst>
            <pc:docMk/>
            <pc:sldMk cId="1857921710" sldId="6712"/>
            <ac:spMk id="10243" creationId="{00000000-0000-0000-0000-000000000000}"/>
          </ac:spMkLst>
        </pc:spChg>
      </pc:sldChg>
      <pc:sldChg chg="modSp add mod">
        <pc:chgData name="Claudia Mora" userId="24c506dca79c9d25" providerId="LiveId" clId="{1D466464-9553-4581-AB31-D7B977F504B2}" dt="2024-04-24T20:12:59.925" v="70" actId="1076"/>
        <pc:sldMkLst>
          <pc:docMk/>
          <pc:sldMk cId="4285310877" sldId="6713"/>
        </pc:sldMkLst>
        <pc:spChg chg="mod">
          <ac:chgData name="Claudia Mora" userId="24c506dca79c9d25" providerId="LiveId" clId="{1D466464-9553-4581-AB31-D7B977F504B2}" dt="2024-04-24T20:12:50.570" v="69" actId="1076"/>
          <ac:spMkLst>
            <pc:docMk/>
            <pc:sldMk cId="4285310877" sldId="6713"/>
            <ac:spMk id="18435" creationId="{00000000-0000-0000-0000-000000000000}"/>
          </ac:spMkLst>
        </pc:spChg>
        <pc:spChg chg="mod">
          <ac:chgData name="Claudia Mora" userId="24c506dca79c9d25" providerId="LiveId" clId="{1D466464-9553-4581-AB31-D7B977F504B2}" dt="2024-04-24T20:12:59.925" v="70" actId="1076"/>
          <ac:spMkLst>
            <pc:docMk/>
            <pc:sldMk cId="4285310877" sldId="6713"/>
            <ac:spMk id="53250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4T20:13:31.516" v="75" actId="207"/>
        <pc:sldMkLst>
          <pc:docMk/>
          <pc:sldMk cId="862364914" sldId="6714"/>
        </pc:sldMkLst>
        <pc:spChg chg="mod">
          <ac:chgData name="Claudia Mora" userId="24c506dca79c9d25" providerId="LiveId" clId="{1D466464-9553-4581-AB31-D7B977F504B2}" dt="2024-04-24T20:13:31.516" v="75" actId="207"/>
          <ac:spMkLst>
            <pc:docMk/>
            <pc:sldMk cId="862364914" sldId="6714"/>
            <ac:spMk id="18435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4T20:17:25.040" v="144" actId="207"/>
        <pc:sldMkLst>
          <pc:docMk/>
          <pc:sldMk cId="704154989" sldId="6719"/>
        </pc:sldMkLst>
        <pc:spChg chg="mod">
          <ac:chgData name="Claudia Mora" userId="24c506dca79c9d25" providerId="LiveId" clId="{1D466464-9553-4581-AB31-D7B977F504B2}" dt="2024-04-24T20:17:25.040" v="144" actId="207"/>
          <ac:spMkLst>
            <pc:docMk/>
            <pc:sldMk cId="704154989" sldId="6719"/>
            <ac:spMk id="17411" creationId="{00000000-0000-0000-0000-000000000000}"/>
          </ac:spMkLst>
        </pc:spChg>
      </pc:sldChg>
      <pc:sldChg chg="modSp add mod">
        <pc:chgData name="Claudia Mora" userId="24c506dca79c9d25" providerId="LiveId" clId="{1D466464-9553-4581-AB31-D7B977F504B2}" dt="2024-04-24T20:19:09.910" v="205" actId="20577"/>
        <pc:sldMkLst>
          <pc:docMk/>
          <pc:sldMk cId="3739710396" sldId="6720"/>
        </pc:sldMkLst>
        <pc:spChg chg="mod">
          <ac:chgData name="Claudia Mora" userId="24c506dca79c9d25" providerId="LiveId" clId="{1D466464-9553-4581-AB31-D7B977F504B2}" dt="2024-04-24T20:19:09.910" v="205" actId="20577"/>
          <ac:spMkLst>
            <pc:docMk/>
            <pc:sldMk cId="3739710396" sldId="6720"/>
            <ac:spMk id="17411" creationId="{00000000-0000-0000-0000-000000000000}"/>
          </ac:spMkLst>
        </pc:spChg>
        <pc:spChg chg="mod">
          <ac:chgData name="Claudia Mora" userId="24c506dca79c9d25" providerId="LiveId" clId="{1D466464-9553-4581-AB31-D7B977F504B2}" dt="2024-04-24T20:18:03.532" v="174" actId="20577"/>
          <ac:spMkLst>
            <pc:docMk/>
            <pc:sldMk cId="3739710396" sldId="6720"/>
            <ac:spMk id="51202" creationId="{00000000-0000-0000-0000-000000000000}"/>
          </ac:spMkLst>
        </pc:spChg>
      </pc:sldChg>
      <pc:sldChg chg="modSp add mod">
        <pc:chgData name="Claudia Mora" userId="24c506dca79c9d25" providerId="LiveId" clId="{1D466464-9553-4581-AB31-D7B977F504B2}" dt="2024-04-24T20:19:35.444" v="210" actId="207"/>
        <pc:sldMkLst>
          <pc:docMk/>
          <pc:sldMk cId="2866153480" sldId="6721"/>
        </pc:sldMkLst>
        <pc:spChg chg="mod">
          <ac:chgData name="Claudia Mora" userId="24c506dca79c9d25" providerId="LiveId" clId="{1D466464-9553-4581-AB31-D7B977F504B2}" dt="2024-04-24T20:19:35.444" v="210" actId="207"/>
          <ac:spMkLst>
            <pc:docMk/>
            <pc:sldMk cId="2866153480" sldId="6721"/>
            <ac:spMk id="17411" creationId="{00000000-0000-0000-0000-000000000000}"/>
          </ac:spMkLst>
        </pc:spChg>
      </pc:sldChg>
      <pc:sldChg chg="modSp add mod ord">
        <pc:chgData name="Claudia Mora" userId="24c506dca79c9d25" providerId="LiveId" clId="{1D466464-9553-4581-AB31-D7B977F504B2}" dt="2024-04-24T20:19:57.087" v="217" actId="207"/>
        <pc:sldMkLst>
          <pc:docMk/>
          <pc:sldMk cId="2531612093" sldId="6722"/>
        </pc:sldMkLst>
        <pc:spChg chg="mod">
          <ac:chgData name="Claudia Mora" userId="24c506dca79c9d25" providerId="LiveId" clId="{1D466464-9553-4581-AB31-D7B977F504B2}" dt="2024-04-24T20:19:57.087" v="217" actId="207"/>
          <ac:spMkLst>
            <pc:docMk/>
            <pc:sldMk cId="2531612093" sldId="6722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4T20:20:29.191" v="221" actId="207"/>
        <pc:sldMkLst>
          <pc:docMk/>
          <pc:sldMk cId="3477780698" sldId="6723"/>
        </pc:sldMkLst>
        <pc:spChg chg="mod">
          <ac:chgData name="Claudia Mora" userId="24c506dca79c9d25" providerId="LiveId" clId="{1D466464-9553-4581-AB31-D7B977F504B2}" dt="2024-04-24T20:20:29.191" v="221" actId="207"/>
          <ac:spMkLst>
            <pc:docMk/>
            <pc:sldMk cId="3477780698" sldId="6723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4T20:23:42.611" v="229" actId="207"/>
        <pc:sldMkLst>
          <pc:docMk/>
          <pc:sldMk cId="2387589676" sldId="6724"/>
        </pc:sldMkLst>
        <pc:spChg chg="mod">
          <ac:chgData name="Claudia Mora" userId="24c506dca79c9d25" providerId="LiveId" clId="{1D466464-9553-4581-AB31-D7B977F504B2}" dt="2024-04-24T20:23:42.611" v="229" actId="207"/>
          <ac:spMkLst>
            <pc:docMk/>
            <pc:sldMk cId="2387589676" sldId="6724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4T20:24:22.088" v="233" actId="207"/>
        <pc:sldMkLst>
          <pc:docMk/>
          <pc:sldMk cId="3162820628" sldId="6725"/>
        </pc:sldMkLst>
        <pc:spChg chg="mod">
          <ac:chgData name="Claudia Mora" userId="24c506dca79c9d25" providerId="LiveId" clId="{1D466464-9553-4581-AB31-D7B977F504B2}" dt="2024-04-24T20:24:22.088" v="233" actId="207"/>
          <ac:spMkLst>
            <pc:docMk/>
            <pc:sldMk cId="3162820628" sldId="6725"/>
            <ac:spMk id="10243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0:57:20.174" v="251" actId="20577"/>
        <pc:sldMkLst>
          <pc:docMk/>
          <pc:sldMk cId="3365277272" sldId="6727"/>
        </pc:sldMkLst>
        <pc:spChg chg="mod">
          <ac:chgData name="Claudia Mora" userId="24c506dca79c9d25" providerId="LiveId" clId="{1D466464-9553-4581-AB31-D7B977F504B2}" dt="2024-04-25T20:57:20.174" v="251" actId="20577"/>
          <ac:spMkLst>
            <pc:docMk/>
            <pc:sldMk cId="3365277272" sldId="6727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4T20:27:25.688" v="242" actId="207"/>
        <pc:sldMkLst>
          <pc:docMk/>
          <pc:sldMk cId="3427239616" sldId="6728"/>
        </pc:sldMkLst>
        <pc:spChg chg="mod">
          <ac:chgData name="Claudia Mora" userId="24c506dca79c9d25" providerId="LiveId" clId="{1D466464-9553-4581-AB31-D7B977F504B2}" dt="2024-04-24T20:27:25.688" v="242" actId="207"/>
          <ac:spMkLst>
            <pc:docMk/>
            <pc:sldMk cId="3427239616" sldId="6728"/>
            <ac:spMk id="17411" creationId="{00000000-0000-0000-0000-000000000000}"/>
          </ac:spMkLst>
        </pc:spChg>
      </pc:sldChg>
      <pc:sldChg chg="modSp add mod">
        <pc:chgData name="Claudia Mora" userId="24c506dca79c9d25" providerId="LiveId" clId="{1D466464-9553-4581-AB31-D7B977F504B2}" dt="2024-04-25T21:02:30.803" v="381" actId="113"/>
        <pc:sldMkLst>
          <pc:docMk/>
          <pc:sldMk cId="509343939" sldId="6729"/>
        </pc:sldMkLst>
        <pc:spChg chg="mod">
          <ac:chgData name="Claudia Mora" userId="24c506dca79c9d25" providerId="LiveId" clId="{1D466464-9553-4581-AB31-D7B977F504B2}" dt="2024-04-25T21:02:30.803" v="381" actId="113"/>
          <ac:spMkLst>
            <pc:docMk/>
            <pc:sldMk cId="509343939" sldId="6729"/>
            <ac:spMk id="4" creationId="{78C92F7F-F2F3-494F-87B3-F19EA3054341}"/>
          </ac:spMkLst>
        </pc:spChg>
      </pc:sldChg>
      <pc:sldChg chg="new del">
        <pc:chgData name="Claudia Mora" userId="24c506dca79c9d25" providerId="LiveId" clId="{1D466464-9553-4581-AB31-D7B977F504B2}" dt="2024-04-25T20:56:28.013" v="245" actId="47"/>
        <pc:sldMkLst>
          <pc:docMk/>
          <pc:sldMk cId="976946156" sldId="6729"/>
        </pc:sldMkLst>
      </pc:sldChg>
      <pc:sldChg chg="add del">
        <pc:chgData name="Claudia Mora" userId="24c506dca79c9d25" providerId="LiveId" clId="{1D466464-9553-4581-AB31-D7B977F504B2}" dt="2024-04-25T21:19:18.392" v="446" actId="47"/>
        <pc:sldMkLst>
          <pc:docMk/>
          <pc:sldMk cId="1740264035" sldId="6730"/>
        </pc:sldMkLst>
      </pc:sldChg>
      <pc:sldChg chg="modSp add mod">
        <pc:chgData name="Claudia Mora" userId="24c506dca79c9d25" providerId="LiveId" clId="{1D466464-9553-4581-AB31-D7B977F504B2}" dt="2024-04-25T21:20:33.956" v="449"/>
        <pc:sldMkLst>
          <pc:docMk/>
          <pc:sldMk cId="2583027405" sldId="6730"/>
        </pc:sldMkLst>
        <pc:spChg chg="mod">
          <ac:chgData name="Claudia Mora" userId="24c506dca79c9d25" providerId="LiveId" clId="{1D466464-9553-4581-AB31-D7B977F504B2}" dt="2024-04-25T21:20:33.956" v="449"/>
          <ac:spMkLst>
            <pc:docMk/>
            <pc:sldMk cId="2583027405" sldId="6730"/>
            <ac:spMk id="57347" creationId="{00000000-0000-0000-0000-000000000000}"/>
          </ac:spMkLst>
        </pc:spChg>
      </pc:sldChg>
      <pc:sldChg chg="add del">
        <pc:chgData name="Claudia Mora" userId="24c506dca79c9d25" providerId="LiveId" clId="{1D466464-9553-4581-AB31-D7B977F504B2}" dt="2024-04-25T21:22:35.384" v="456" actId="47"/>
        <pc:sldMkLst>
          <pc:docMk/>
          <pc:sldMk cId="3359475764" sldId="6731"/>
        </pc:sldMkLst>
      </pc:sldChg>
      <pc:sldChg chg="modSp mod">
        <pc:chgData name="Claudia Mora" userId="24c506dca79c9d25" providerId="LiveId" clId="{1D466464-9553-4581-AB31-D7B977F504B2}" dt="2024-04-25T21:23:09.582" v="459" actId="113"/>
        <pc:sldMkLst>
          <pc:docMk/>
          <pc:sldMk cId="4011840977" sldId="6731"/>
        </pc:sldMkLst>
        <pc:spChg chg="mod">
          <ac:chgData name="Claudia Mora" userId="24c506dca79c9d25" providerId="LiveId" clId="{1D466464-9553-4581-AB31-D7B977F504B2}" dt="2024-04-25T21:23:09.582" v="459" actId="113"/>
          <ac:spMkLst>
            <pc:docMk/>
            <pc:sldMk cId="4011840977" sldId="6731"/>
            <ac:spMk id="10243" creationId="{00000000-0000-0000-0000-000000000000}"/>
          </ac:spMkLst>
        </pc:spChg>
      </pc:sldChg>
      <pc:sldChg chg="add del">
        <pc:chgData name="Claudia Mora" userId="24c506dca79c9d25" providerId="LiveId" clId="{1D466464-9553-4581-AB31-D7B977F504B2}" dt="2024-04-25T21:27:50.189" v="479" actId="47"/>
        <pc:sldMkLst>
          <pc:docMk/>
          <pc:sldMk cId="360800550" sldId="6733"/>
        </pc:sldMkLst>
      </pc:sldChg>
      <pc:sldChg chg="add del">
        <pc:chgData name="Claudia Mora" userId="24c506dca79c9d25" providerId="LiveId" clId="{1D466464-9553-4581-AB31-D7B977F504B2}" dt="2024-04-25T21:36:01.303" v="563" actId="47"/>
        <pc:sldMkLst>
          <pc:docMk/>
          <pc:sldMk cId="598468721" sldId="6733"/>
        </pc:sldMkLst>
      </pc:sldChg>
      <pc:sldChg chg="add del">
        <pc:chgData name="Claudia Mora" userId="24c506dca79c9d25" providerId="LiveId" clId="{1D466464-9553-4581-AB31-D7B977F504B2}" dt="2024-04-25T21:33:04.506" v="504" actId="47"/>
        <pc:sldMkLst>
          <pc:docMk/>
          <pc:sldMk cId="936729758" sldId="6733"/>
        </pc:sldMkLst>
      </pc:sldChg>
      <pc:sldChg chg="add del">
        <pc:chgData name="Claudia Mora" userId="24c506dca79c9d25" providerId="LiveId" clId="{1D466464-9553-4581-AB31-D7B977F504B2}" dt="2024-04-25T21:29:52.481" v="493" actId="47"/>
        <pc:sldMkLst>
          <pc:docMk/>
          <pc:sldMk cId="1260352489" sldId="6733"/>
        </pc:sldMkLst>
      </pc:sldChg>
      <pc:sldChg chg="modSp mod">
        <pc:chgData name="Claudia Mora" userId="24c506dca79c9d25" providerId="LiveId" clId="{1D466464-9553-4581-AB31-D7B977F504B2}" dt="2024-04-25T21:42:45.721" v="675" actId="207"/>
        <pc:sldMkLst>
          <pc:docMk/>
          <pc:sldMk cId="3792945371" sldId="6733"/>
        </pc:sldMkLst>
        <pc:spChg chg="mod">
          <ac:chgData name="Claudia Mora" userId="24c506dca79c9d25" providerId="LiveId" clId="{1D466464-9553-4581-AB31-D7B977F504B2}" dt="2024-04-25T21:42:45.721" v="675" actId="207"/>
          <ac:spMkLst>
            <pc:docMk/>
            <pc:sldMk cId="3792945371" sldId="6733"/>
            <ac:spMk id="17411" creationId="{00000000-0000-0000-0000-000000000000}"/>
          </ac:spMkLst>
        </pc:spChg>
      </pc:sldChg>
      <pc:sldChg chg="add del">
        <pc:chgData name="Claudia Mora" userId="24c506dca79c9d25" providerId="LiveId" clId="{1D466464-9553-4581-AB31-D7B977F504B2}" dt="2024-04-25T21:39:03.837" v="582" actId="47"/>
        <pc:sldMkLst>
          <pc:docMk/>
          <pc:sldMk cId="3977769016" sldId="6733"/>
        </pc:sldMkLst>
      </pc:sldChg>
      <pc:sldChg chg="modSp mod">
        <pc:chgData name="Claudia Mora" userId="24c506dca79c9d25" providerId="LiveId" clId="{1D466464-9553-4581-AB31-D7B977F504B2}" dt="2024-04-25T21:43:00.704" v="679" actId="207"/>
        <pc:sldMkLst>
          <pc:docMk/>
          <pc:sldMk cId="2253824699" sldId="6734"/>
        </pc:sldMkLst>
        <pc:spChg chg="mod">
          <ac:chgData name="Claudia Mora" userId="24c506dca79c9d25" providerId="LiveId" clId="{1D466464-9553-4581-AB31-D7B977F504B2}" dt="2024-04-25T21:43:00.704" v="679" actId="207"/>
          <ac:spMkLst>
            <pc:docMk/>
            <pc:sldMk cId="2253824699" sldId="6734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43:13.221" v="683" actId="207"/>
        <pc:sldMkLst>
          <pc:docMk/>
          <pc:sldMk cId="3671876389" sldId="6735"/>
        </pc:sldMkLst>
        <pc:spChg chg="mod">
          <ac:chgData name="Claudia Mora" userId="24c506dca79c9d25" providerId="LiveId" clId="{1D466464-9553-4581-AB31-D7B977F504B2}" dt="2024-04-25T21:43:13.221" v="683" actId="207"/>
          <ac:spMkLst>
            <pc:docMk/>
            <pc:sldMk cId="3671876389" sldId="6735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43:31.831" v="687" actId="207"/>
        <pc:sldMkLst>
          <pc:docMk/>
          <pc:sldMk cId="2151934972" sldId="6736"/>
        </pc:sldMkLst>
        <pc:spChg chg="mod">
          <ac:chgData name="Claudia Mora" userId="24c506dca79c9d25" providerId="LiveId" clId="{1D466464-9553-4581-AB31-D7B977F504B2}" dt="2024-04-25T21:43:31.831" v="687" actId="207"/>
          <ac:spMkLst>
            <pc:docMk/>
            <pc:sldMk cId="2151934972" sldId="6736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43:48.464" v="691" actId="207"/>
        <pc:sldMkLst>
          <pc:docMk/>
          <pc:sldMk cId="4126979924" sldId="6737"/>
        </pc:sldMkLst>
        <pc:spChg chg="mod">
          <ac:chgData name="Claudia Mora" userId="24c506dca79c9d25" providerId="LiveId" clId="{1D466464-9553-4581-AB31-D7B977F504B2}" dt="2024-04-25T21:43:48.464" v="691" actId="207"/>
          <ac:spMkLst>
            <pc:docMk/>
            <pc:sldMk cId="4126979924" sldId="6737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44:04.959" v="695" actId="207"/>
        <pc:sldMkLst>
          <pc:docMk/>
          <pc:sldMk cId="4033063541" sldId="6738"/>
        </pc:sldMkLst>
        <pc:spChg chg="mod">
          <ac:chgData name="Claudia Mora" userId="24c506dca79c9d25" providerId="LiveId" clId="{1D466464-9553-4581-AB31-D7B977F504B2}" dt="2024-04-25T21:44:04.959" v="695" actId="207"/>
          <ac:spMkLst>
            <pc:docMk/>
            <pc:sldMk cId="4033063541" sldId="6738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44:19.808" v="699" actId="207"/>
        <pc:sldMkLst>
          <pc:docMk/>
          <pc:sldMk cId="2708876483" sldId="6739"/>
        </pc:sldMkLst>
        <pc:spChg chg="mod">
          <ac:chgData name="Claudia Mora" userId="24c506dca79c9d25" providerId="LiveId" clId="{1D466464-9553-4581-AB31-D7B977F504B2}" dt="2024-04-25T21:44:19.808" v="699" actId="207"/>
          <ac:spMkLst>
            <pc:docMk/>
            <pc:sldMk cId="2708876483" sldId="6739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44:32.279" v="703" actId="207"/>
        <pc:sldMkLst>
          <pc:docMk/>
          <pc:sldMk cId="612096726" sldId="6740"/>
        </pc:sldMkLst>
        <pc:spChg chg="mod">
          <ac:chgData name="Claudia Mora" userId="24c506dca79c9d25" providerId="LiveId" clId="{1D466464-9553-4581-AB31-D7B977F504B2}" dt="2024-04-25T21:44:32.279" v="703" actId="207"/>
          <ac:spMkLst>
            <pc:docMk/>
            <pc:sldMk cId="612096726" sldId="6740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1D466464-9553-4581-AB31-D7B977F504B2}" dt="2024-04-25T21:45:57.233" v="707" actId="207"/>
        <pc:sldMkLst>
          <pc:docMk/>
          <pc:sldMk cId="830709226" sldId="6741"/>
        </pc:sldMkLst>
        <pc:spChg chg="mod">
          <ac:chgData name="Claudia Mora" userId="24c506dca79c9d25" providerId="LiveId" clId="{1D466464-9553-4581-AB31-D7B977F504B2}" dt="2024-04-25T21:45:57.233" v="707" actId="207"/>
          <ac:spMkLst>
            <pc:docMk/>
            <pc:sldMk cId="830709226" sldId="6741"/>
            <ac:spMk id="4" creationId="{78C92F7F-F2F3-494F-87B3-F19EA3054341}"/>
          </ac:spMkLst>
        </pc:spChg>
      </pc:sldChg>
      <pc:sldChg chg="modSp mod">
        <pc:chgData name="Claudia Mora" userId="24c506dca79c9d25" providerId="LiveId" clId="{1D466464-9553-4581-AB31-D7B977F504B2}" dt="2024-04-25T21:46:55.764" v="714" actId="207"/>
        <pc:sldMkLst>
          <pc:docMk/>
          <pc:sldMk cId="162512768" sldId="6743"/>
        </pc:sldMkLst>
        <pc:spChg chg="mod">
          <ac:chgData name="Claudia Mora" userId="24c506dca79c9d25" providerId="LiveId" clId="{1D466464-9553-4581-AB31-D7B977F504B2}" dt="2024-04-25T21:46:55.764" v="714" actId="207"/>
          <ac:spMkLst>
            <pc:docMk/>
            <pc:sldMk cId="162512768" sldId="6743"/>
            <ac:spMk id="16387" creationId="{00000000-0000-0000-0000-000000000000}"/>
          </ac:spMkLst>
        </pc:spChg>
      </pc:sldChg>
      <pc:sldChg chg="add del">
        <pc:chgData name="Claudia Mora" userId="24c506dca79c9d25" providerId="LiveId" clId="{1D466464-9553-4581-AB31-D7B977F504B2}" dt="2024-04-25T21:56:08.615" v="731" actId="47"/>
        <pc:sldMkLst>
          <pc:docMk/>
          <pc:sldMk cId="386763670" sldId="6744"/>
        </pc:sldMkLst>
      </pc:sldChg>
      <pc:sldChg chg="modSp mod">
        <pc:chgData name="Claudia Mora" userId="24c506dca79c9d25" providerId="LiveId" clId="{1D466464-9553-4581-AB31-D7B977F504B2}" dt="2024-04-25T21:50:35.300" v="726" actId="207"/>
        <pc:sldMkLst>
          <pc:docMk/>
          <pc:sldMk cId="162913300" sldId="6745"/>
        </pc:sldMkLst>
        <pc:spChg chg="mod">
          <ac:chgData name="Claudia Mora" userId="24c506dca79c9d25" providerId="LiveId" clId="{1D466464-9553-4581-AB31-D7B977F504B2}" dt="2024-04-25T21:50:35.300" v="726" actId="207"/>
          <ac:spMkLst>
            <pc:docMk/>
            <pc:sldMk cId="162913300" sldId="6745"/>
            <ac:spMk id="17411" creationId="{00000000-0000-0000-0000-000000000000}"/>
          </ac:spMkLst>
        </pc:spChg>
      </pc:sldChg>
      <pc:sldChg chg="del">
        <pc:chgData name="Claudia Mora" userId="24c506dca79c9d25" providerId="LiveId" clId="{1D466464-9553-4581-AB31-D7B977F504B2}" dt="2024-04-25T21:50:03.086" v="723" actId="47"/>
        <pc:sldMkLst>
          <pc:docMk/>
          <pc:sldMk cId="1733566364" sldId="6745"/>
        </pc:sldMkLst>
      </pc:sldChg>
    </pc:docChg>
  </pc:docChgLst>
  <pc:docChgLst>
    <pc:chgData name="Claudia Mora" userId="24c506dca79c9d25" providerId="LiveId" clId="{CB97AD8F-A26F-41D2-BE7D-E7DFF1973417}"/>
    <pc:docChg chg="custSel modSld">
      <pc:chgData name="Claudia Mora" userId="24c506dca79c9d25" providerId="LiveId" clId="{CB97AD8F-A26F-41D2-BE7D-E7DFF1973417}" dt="2024-09-07T03:06:10.272" v="27" actId="20577"/>
      <pc:docMkLst>
        <pc:docMk/>
      </pc:docMkLst>
      <pc:sldChg chg="modSp mod">
        <pc:chgData name="Claudia Mora" userId="24c506dca79c9d25" providerId="LiveId" clId="{CB97AD8F-A26F-41D2-BE7D-E7DFF1973417}" dt="2024-09-07T03:04:53.798" v="6" actId="20577"/>
        <pc:sldMkLst>
          <pc:docMk/>
          <pc:sldMk cId="1055257922" sldId="963"/>
        </pc:sldMkLst>
        <pc:spChg chg="mod">
          <ac:chgData name="Claudia Mora" userId="24c506dca79c9d25" providerId="LiveId" clId="{CB97AD8F-A26F-41D2-BE7D-E7DFF1973417}" dt="2024-09-07T03:04:53.798" v="6" actId="20577"/>
          <ac:spMkLst>
            <pc:docMk/>
            <pc:sldMk cId="1055257922" sldId="963"/>
            <ac:spMk id="16387" creationId="{89431B3B-AA75-4626-99D7-E5E9317D5C12}"/>
          </ac:spMkLst>
        </pc:spChg>
      </pc:sldChg>
      <pc:sldChg chg="addSp delSp mod">
        <pc:chgData name="Claudia Mora" userId="24c506dca79c9d25" providerId="LiveId" clId="{CB97AD8F-A26F-41D2-BE7D-E7DFF1973417}" dt="2024-09-07T03:04:34.855" v="1"/>
        <pc:sldMkLst>
          <pc:docMk/>
          <pc:sldMk cId="4203151410" sldId="6528"/>
        </pc:sldMkLst>
        <pc:picChg chg="add">
          <ac:chgData name="Claudia Mora" userId="24c506dca79c9d25" providerId="LiveId" clId="{CB97AD8F-A26F-41D2-BE7D-E7DFF1973417}" dt="2024-09-07T03:04:34.855" v="1"/>
          <ac:picMkLst>
            <pc:docMk/>
            <pc:sldMk cId="4203151410" sldId="6528"/>
            <ac:picMk id="2" creationId="{053227CF-07C4-5653-DB5C-CBA38FDDE6E1}"/>
          </ac:picMkLst>
        </pc:picChg>
        <pc:picChg chg="del">
          <ac:chgData name="Claudia Mora" userId="24c506dca79c9d25" providerId="LiveId" clId="{CB97AD8F-A26F-41D2-BE7D-E7DFF1973417}" dt="2024-09-07T03:04:31.182" v="0" actId="478"/>
          <ac:picMkLst>
            <pc:docMk/>
            <pc:sldMk cId="4203151410" sldId="6528"/>
            <ac:picMk id="4" creationId="{970845EF-801A-4FC9-8C2B-14D3AC7791A1}"/>
          </ac:picMkLst>
        </pc:picChg>
      </pc:sldChg>
      <pc:sldChg chg="modSp mod">
        <pc:chgData name="Claudia Mora" userId="24c506dca79c9d25" providerId="LiveId" clId="{CB97AD8F-A26F-41D2-BE7D-E7DFF1973417}" dt="2024-09-07T03:05:07.183" v="11" actId="20577"/>
        <pc:sldMkLst>
          <pc:docMk/>
          <pc:sldMk cId="341718983" sldId="6666"/>
        </pc:sldMkLst>
        <pc:spChg chg="mod">
          <ac:chgData name="Claudia Mora" userId="24c506dca79c9d25" providerId="LiveId" clId="{CB97AD8F-A26F-41D2-BE7D-E7DFF1973417}" dt="2024-09-07T03:05:07.183" v="11" actId="20577"/>
          <ac:spMkLst>
            <pc:docMk/>
            <pc:sldMk cId="341718983" sldId="6666"/>
            <ac:spMk id="16387" creationId="{89431B3B-AA75-4626-99D7-E5E9317D5C12}"/>
          </ac:spMkLst>
        </pc:spChg>
      </pc:sldChg>
      <pc:sldChg chg="modSp mod">
        <pc:chgData name="Claudia Mora" userId="24c506dca79c9d25" providerId="LiveId" clId="{CB97AD8F-A26F-41D2-BE7D-E7DFF1973417}" dt="2024-09-07T03:05:41.176" v="19" actId="20577"/>
        <pc:sldMkLst>
          <pc:docMk/>
          <pc:sldMk cId="4285310877" sldId="6713"/>
        </pc:sldMkLst>
        <pc:spChg chg="mod">
          <ac:chgData name="Claudia Mora" userId="24c506dca79c9d25" providerId="LiveId" clId="{CB97AD8F-A26F-41D2-BE7D-E7DFF1973417}" dt="2024-09-07T03:05:41.176" v="19" actId="20577"/>
          <ac:spMkLst>
            <pc:docMk/>
            <pc:sldMk cId="4285310877" sldId="6713"/>
            <ac:spMk id="53250" creationId="{00000000-0000-0000-0000-000000000000}"/>
          </ac:spMkLst>
        </pc:spChg>
      </pc:sldChg>
      <pc:sldChg chg="modSp mod">
        <pc:chgData name="Claudia Mora" userId="24c506dca79c9d25" providerId="LiveId" clId="{CB97AD8F-A26F-41D2-BE7D-E7DFF1973417}" dt="2024-09-07T03:06:10.272" v="27" actId="20577"/>
        <pc:sldMkLst>
          <pc:docMk/>
          <pc:sldMk cId="862364914" sldId="6714"/>
        </pc:sldMkLst>
        <pc:spChg chg="mod">
          <ac:chgData name="Claudia Mora" userId="24c506dca79c9d25" providerId="LiveId" clId="{CB97AD8F-A26F-41D2-BE7D-E7DFF1973417}" dt="2024-09-07T03:06:10.272" v="27" actId="20577"/>
          <ac:spMkLst>
            <pc:docMk/>
            <pc:sldMk cId="862364914" sldId="6714"/>
            <ac:spMk id="5325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11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06-14-2020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47:36.834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18293 11582 11840,'0'19'-128,"0"-19"-256,0 19-960,0-19-384,19 19-1024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47:3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18919 11715 7808,'-57'-19'2880,"57"19"-1536,0 0-1632,0 0 448,0 0-1504,0 0-544,0 0-1024,0 19-352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47:37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18919 11734 2304,'-38'0'960,"76"0"-512,-76 0-1504,38 0-320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47:36.834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18293 11582 11840,'0'19'-128,"0"-19"-256,0 19-960,0-19-384,19 19-1024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47:3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18919 11715 7808,'-57'-19'2880,"57"19"-1536,0 0-1632,0 0 448,0 0-1504,0 0-544,0 0-1024,0 19-352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47:37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18919 11734 2304,'-38'0'960,"76"0"-512,-76 0-1504,38 0-320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03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5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02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5" r:id="rId13"/>
    <p:sldLayoutId id="2147483916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emf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customXml" Target="../ink/ink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2113-0E46-44FE-80D1-237D5F56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664820"/>
            <a:ext cx="870855" cy="9144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COMO ENCONTRAR GOZO EN LA VIDA CRISTIANA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CCB616-7912-4E1D-9B54-7C4772DDE716}"/>
              </a:ext>
            </a:extLst>
          </p:cNvPr>
          <p:cNvSpPr txBox="1">
            <a:spLocks/>
          </p:cNvSpPr>
          <p:nvPr/>
        </p:nvSpPr>
        <p:spPr bwMode="auto">
          <a:xfrm>
            <a:off x="2057400" y="51816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Presidente–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Seminario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Teológico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Chafer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227CF-07C4-5653-DB5C-CBA38FDD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" y="1859144"/>
            <a:ext cx="7791363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27432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transformación de Pablo lejos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Legallismo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1" y="4419600"/>
            <a:ext cx="2743197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752600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libertinaje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celestial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(Fil. 4:1-3)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393E8-C7BD-4D4F-05D6-D5A553564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267119"/>
            <a:ext cx="265199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u="sng" dirty="0">
                <a:solidFill>
                  <a:srgbClr val="FFFFCC"/>
                </a:solidFill>
              </a:rPr>
              <a:t> –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Aprovechar los Recursos Divinos para la Vida Diaria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il. </a:t>
            </a: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6178947" cy="2286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 (Fil. 4:4-9)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4:14-19)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381DA-2515-43FB-B4BC-B7FC9471A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Aprovechar los Recursos Divinos para la Vida Diaria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il. </a:t>
            </a: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6178947" cy="2286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 (Fil. 4:4-9)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4:14-19)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381DA-2515-43FB-B4BC-B7FC9471A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37160"/>
          <a:ext cx="8229600" cy="658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39244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3890356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7315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EFESIOS: QUE HAY ADENTRO?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731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1–3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4–6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731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Relación</a:t>
                      </a:r>
                      <a:endParaRPr lang="en-US" altLang="en-US" sz="2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Responsibilidad</a:t>
                      </a:r>
                      <a:endParaRPr lang="en-US" altLang="en-US" sz="2800" b="1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731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 </a:t>
                      </a:r>
                      <a:r>
                        <a:rPr lang="en-US" altLang="en-US" sz="28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Imperativos</a:t>
                      </a:r>
                      <a:endParaRPr lang="en-US" altLang="en-US" sz="2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 </a:t>
                      </a:r>
                      <a:r>
                        <a:rPr lang="en-US" altLang="en-US" sz="2800" b="1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Imperativos</a:t>
                      </a:r>
                      <a:endParaRPr lang="en-US" altLang="en-US" sz="2800" b="1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731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Ortodoxía</a:t>
                      </a:r>
                      <a:endParaRPr lang="en-US" altLang="en-US" sz="2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Ortopraxis</a:t>
                      </a:r>
                      <a:endParaRPr lang="en-US" altLang="en-US" sz="2800" b="1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731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Conocimiento</a:t>
                      </a:r>
                      <a:endParaRPr lang="en-US" altLang="en-US" sz="2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Sabiduría</a:t>
                      </a:r>
                      <a:endParaRPr lang="en-US" altLang="en-US" sz="2800" b="1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  <a:tr h="731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Creencia</a:t>
                      </a:r>
                      <a:endParaRPr lang="en-US" altLang="en-US" sz="2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Comportamiento</a:t>
                      </a:r>
                      <a:endParaRPr lang="en-US" altLang="en-US" sz="2800" b="1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852774458"/>
                  </a:ext>
                </a:extLst>
              </a:tr>
              <a:tr h="731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Posición</a:t>
                      </a:r>
                      <a:endParaRPr lang="en-US" altLang="en-US" sz="2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Practica</a:t>
                      </a:r>
                      <a:endParaRPr lang="en-US" altLang="en-US" sz="2800" b="1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074593557"/>
                  </a:ext>
                </a:extLst>
              </a:tr>
              <a:tr h="731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Privilegios</a:t>
                      </a:r>
                      <a:endParaRPr lang="en-US" altLang="en-US" sz="2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800" b="1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Responsibilidad</a:t>
                      </a:r>
                      <a:endParaRPr lang="en-US" sz="2800" b="1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/>
                </a:tc>
                <a:extLst>
                  <a:ext uri="{0D108BD9-81ED-4DB2-BD59-A6C34878D82A}">
                    <a16:rowId xmlns:a16="http://schemas.microsoft.com/office/drawing/2014/main" val="360002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8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woods\AppData\Local\Microsoft\Windows\Temporary Internet Files\Content.IE5\MH5K0DD1\MCj02336410000[1].wmf">
            <a:extLst>
              <a:ext uri="{FF2B5EF4-FFF2-40B4-BE49-F238E27FC236}">
                <a16:creationId xmlns:a16="http://schemas.microsoft.com/office/drawing/2014/main" id="{8233A3D3-F684-4E3E-AFD8-88834A9E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556" y="3657600"/>
            <a:ext cx="30368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83F1BF-23CF-44A3-8B39-0C19323152B5}"/>
              </a:ext>
            </a:extLst>
          </p:cNvPr>
          <p:cNvSpPr/>
          <p:nvPr/>
        </p:nvSpPr>
        <p:spPr>
          <a:xfrm>
            <a:off x="838200" y="3733800"/>
            <a:ext cx="183566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1-3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3AAC4-3F18-438D-A4B7-3E1E6539CB29}"/>
              </a:ext>
            </a:extLst>
          </p:cNvPr>
          <p:cNvSpPr/>
          <p:nvPr/>
        </p:nvSpPr>
        <p:spPr>
          <a:xfrm>
            <a:off x="6019800" y="3764340"/>
            <a:ext cx="2438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4-6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AE597-397B-4D9D-96F6-946CEF4CE736}"/>
              </a:ext>
            </a:extLst>
          </p:cNvPr>
          <p:cNvSpPr/>
          <p:nvPr/>
        </p:nvSpPr>
        <p:spPr>
          <a:xfrm>
            <a:off x="2389194" y="2133600"/>
            <a:ext cx="43656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Por lo tanto…</a:t>
            </a:r>
          </a:p>
        </p:txBody>
      </p:sp>
      <p:sp>
        <p:nvSpPr>
          <p:cNvPr id="28678" name="Title 7">
            <a:extLst>
              <a:ext uri="{FF2B5EF4-FFF2-40B4-BE49-F238E27FC236}">
                <a16:creationId xmlns:a16="http://schemas.microsoft.com/office/drawing/2014/main" id="{602FE9A3-E03A-47B2-B18D-0713AEE5D8C5}"/>
              </a:ext>
            </a:extLst>
          </p:cNvPr>
          <p:cNvSpPr>
            <a:spLocks noGrp="1"/>
          </p:cNvSpPr>
          <p:nvPr>
            <p:ph type="ctrTitle" sz="quarter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 err="1"/>
              <a:t>Efesios</a:t>
            </a:r>
            <a:r>
              <a:rPr lang="en-US" altLang="en-US" dirty="0"/>
              <a:t> 4:1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woods\AppData\Local\Microsoft\Windows\Temporary Internet Files\Content.IE5\MH5K0DD1\MCj02336410000[1].wmf">
            <a:extLst>
              <a:ext uri="{FF2B5EF4-FFF2-40B4-BE49-F238E27FC236}">
                <a16:creationId xmlns:a16="http://schemas.microsoft.com/office/drawing/2014/main" id="{B8622C7A-A9C7-481D-B40F-93FF803F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556" y="3657600"/>
            <a:ext cx="30368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E65F3F-573E-40FC-BF3C-37D037A6A240}"/>
              </a:ext>
            </a:extLst>
          </p:cNvPr>
          <p:cNvSpPr/>
          <p:nvPr/>
        </p:nvSpPr>
        <p:spPr>
          <a:xfrm>
            <a:off x="582430" y="3733800"/>
            <a:ext cx="200837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1-11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638B5-D760-4BD2-A5C8-86BE087D08A6}"/>
              </a:ext>
            </a:extLst>
          </p:cNvPr>
          <p:cNvSpPr/>
          <p:nvPr/>
        </p:nvSpPr>
        <p:spPr>
          <a:xfrm>
            <a:off x="6090444" y="3764340"/>
            <a:ext cx="305355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12-16</a:t>
            </a:r>
          </a:p>
        </p:txBody>
      </p:sp>
      <p:sp>
        <p:nvSpPr>
          <p:cNvPr id="29702" name="Title 7">
            <a:extLst>
              <a:ext uri="{FF2B5EF4-FFF2-40B4-BE49-F238E27FC236}">
                <a16:creationId xmlns:a16="http://schemas.microsoft.com/office/drawing/2014/main" id="{26BD914B-F56A-4AC2-80D4-C03002E4BA39}"/>
              </a:ext>
            </a:extLst>
          </p:cNvPr>
          <p:cNvSpPr>
            <a:spLocks noGrp="1"/>
          </p:cNvSpPr>
          <p:nvPr>
            <p:ph type="ctrTitle" sz="quarter" idx="4294967295"/>
          </p:nvPr>
        </p:nvSpPr>
        <p:spPr>
          <a:xfrm>
            <a:off x="685800" y="40307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Romanos 12:1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CC726-B125-49F3-A5C2-9EC21DE83D3C}"/>
              </a:ext>
            </a:extLst>
          </p:cNvPr>
          <p:cNvSpPr/>
          <p:nvPr/>
        </p:nvSpPr>
        <p:spPr>
          <a:xfrm>
            <a:off x="2389194" y="2133600"/>
            <a:ext cx="43656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Por lo tanto…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woods\AppData\Local\Microsoft\Windows\Temporary Internet Files\Content.IE5\MH5K0DD1\MCj02336410000[1].wmf">
            <a:extLst>
              <a:ext uri="{FF2B5EF4-FFF2-40B4-BE49-F238E27FC236}">
                <a16:creationId xmlns:a16="http://schemas.microsoft.com/office/drawing/2014/main" id="{2F952323-0298-48C1-801F-DF1827A2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30368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F5B23-239D-4946-BCC5-A70A8DA59E3C}"/>
              </a:ext>
            </a:extLst>
          </p:cNvPr>
          <p:cNvSpPr/>
          <p:nvPr/>
        </p:nvSpPr>
        <p:spPr>
          <a:xfrm>
            <a:off x="1127660" y="3733800"/>
            <a:ext cx="155202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1-4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2A3AE-1D42-4C8F-861D-205DDCD6BA89}"/>
              </a:ext>
            </a:extLst>
          </p:cNvPr>
          <p:cNvSpPr/>
          <p:nvPr/>
        </p:nvSpPr>
        <p:spPr>
          <a:xfrm>
            <a:off x="6324600" y="3764340"/>
            <a:ext cx="2438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5-6</a:t>
            </a:r>
          </a:p>
        </p:txBody>
      </p:sp>
      <p:sp>
        <p:nvSpPr>
          <p:cNvPr id="30726" name="Title 7">
            <a:extLst>
              <a:ext uri="{FF2B5EF4-FFF2-40B4-BE49-F238E27FC236}">
                <a16:creationId xmlns:a16="http://schemas.microsoft.com/office/drawing/2014/main" id="{26312EEC-7FE4-4223-A353-4A2557619BA5}"/>
              </a:ext>
            </a:extLst>
          </p:cNvPr>
          <p:cNvSpPr>
            <a:spLocks noGrp="1"/>
          </p:cNvSpPr>
          <p:nvPr>
            <p:ph type="ctrTitle" sz="quarter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 err="1"/>
              <a:t>Galatas</a:t>
            </a:r>
            <a:r>
              <a:rPr lang="en-US" altLang="en-US" dirty="0"/>
              <a:t> 5:1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C6D9AF-A120-45E2-A67B-46F74E7FDB22}"/>
              </a:ext>
            </a:extLst>
          </p:cNvPr>
          <p:cNvSpPr/>
          <p:nvPr/>
        </p:nvSpPr>
        <p:spPr>
          <a:xfrm>
            <a:off x="2389194" y="2133600"/>
            <a:ext cx="43656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Por lo tanto…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1247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 (Fil. 4:4-6)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Paz (Fil. 4:7)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Paz (Fil. 4:8-9)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54235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Pablo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¿Para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Filipo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Cuándo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Año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62 d.C.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occasion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Cinco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contactos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02" y="2286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2579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1247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 (Fil. 4:4-6)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Paz (Fil. 4:7)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Paz (Fil. 4:8-9)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00201"/>
            <a:ext cx="8191500" cy="29717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Gozo (Fil. 4:4)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Gentileza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4:5a)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de la cercanía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4:5b)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p:pic>
        <p:nvPicPr>
          <p:cNvPr id="6" name="Picture 2" descr="The Peace Of God Will Guard You – TBQ">
            <a:extLst>
              <a:ext uri="{FF2B5EF4-FFF2-40B4-BE49-F238E27FC236}">
                <a16:creationId xmlns:a16="http://schemas.microsoft.com/office/drawing/2014/main" id="{347C2175-F336-4504-A578-BADDCE61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00201"/>
            <a:ext cx="8191500" cy="29717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Gozo (Fil. 4:4)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Gentileza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4:5a)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de la cercanía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4:5b)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p:pic>
        <p:nvPicPr>
          <p:cNvPr id="6" name="Picture 2" descr="The Peace Of God Will Guard You – TBQ">
            <a:extLst>
              <a:ext uri="{FF2B5EF4-FFF2-40B4-BE49-F238E27FC236}">
                <a16:creationId xmlns:a16="http://schemas.microsoft.com/office/drawing/2014/main" id="{347C2175-F336-4504-A578-BADDCE61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00201"/>
            <a:ext cx="8191500" cy="29717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Gozo (Fil. 4:4)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Gentileza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4:5a)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de la cercanía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4:5b)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p:pic>
        <p:nvPicPr>
          <p:cNvPr id="6" name="Picture 2" descr="The Peace Of God Will Guard You – TBQ">
            <a:extLst>
              <a:ext uri="{FF2B5EF4-FFF2-40B4-BE49-F238E27FC236}">
                <a16:creationId xmlns:a16="http://schemas.microsoft.com/office/drawing/2014/main" id="{347C2175-F336-4504-A578-BADDCE61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00201"/>
            <a:ext cx="8191500" cy="29717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Gozo (Fil. 4:4)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Gentileza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4:5a)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de la cercanía de Dios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4:5b)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p:pic>
        <p:nvPicPr>
          <p:cNvPr id="6" name="Picture 2" descr="The Peace Of God Will Guard You – TBQ">
            <a:extLst>
              <a:ext uri="{FF2B5EF4-FFF2-40B4-BE49-F238E27FC236}">
                <a16:creationId xmlns:a16="http://schemas.microsoft.com/office/drawing/2014/main" id="{347C2175-F336-4504-A578-BADDCE61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78"/>
            <a:ext cx="9067800" cy="679664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7571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2C51C7-82DA-4FFC-B9EB-6130BE75B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676400"/>
            <a:ext cx="2548522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878" y="1485900"/>
            <a:ext cx="7349122" cy="47625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del rapto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pretribulación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del rapto a la mitad de la tribulación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postribulación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del rapto antes de la ira de Dios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parcial</a:t>
            </a: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2C4D69-7024-47B3-BC39-0DBCA7E1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tendrá lugar el rapto?</a:t>
            </a:r>
            <a:endParaRPr lang="en-US" altLang="en-US" sz="28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6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0FD6F-3414-4D6C-9CEB-885E4A5D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838200"/>
            <a:ext cx="9067800" cy="597209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A3855DE-7CD0-580B-FB80-87EA5374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COMPARACION DE LAS TEORIAS DEL RAPTO</a:t>
            </a:r>
            <a:endParaRPr lang="en-US" altLang="en-US" sz="28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011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/>
            <a:r>
              <a:rPr lang="es-E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alt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Pretribulacionismo</a:t>
            </a:r>
            <a:r>
              <a:rPr lang="es-E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es Escapismo</a:t>
            </a:r>
            <a:endParaRPr lang="en-US" altLang="en-US" sz="36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046" y="1371600"/>
            <a:ext cx="6432153" cy="3048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(Juan 16:33)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Hombre (2 Tim 3:12)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Satánas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6:11-12)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Mundo (Juan 15:18-19)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BD74D-2F2D-48FD-8A3F-02D79F6C80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138" y="4724400"/>
            <a:ext cx="273772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8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00201"/>
            <a:ext cx="8191500" cy="29717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Gozo (Fil. 4:4)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Gentileza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4:5a)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de la cercanía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4:5b)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p:pic>
        <p:nvPicPr>
          <p:cNvPr id="6" name="Picture 2" descr="The Peace Of God Will Guard You – TBQ">
            <a:extLst>
              <a:ext uri="{FF2B5EF4-FFF2-40B4-BE49-F238E27FC236}">
                <a16:creationId xmlns:a16="http://schemas.microsoft.com/office/drawing/2014/main" id="{347C2175-F336-4504-A578-BADDCE61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059" y="1058008"/>
            <a:ext cx="7932741" cy="541255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son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amenazan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es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Dar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esquema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partes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éste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e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189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1247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 (Fil. 4:4-6)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Paz (Fil. 4:7)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Paz (Fil. 4:8-9)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00201"/>
            <a:ext cx="8191500" cy="29717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Gozo (Fil. 4:4)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Gentileza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4:5a)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de la cercanía de Dios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4:5b)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p:pic>
        <p:nvPicPr>
          <p:cNvPr id="6" name="Picture 2" descr="The Peace Of God Will Guard You – TBQ">
            <a:extLst>
              <a:ext uri="{FF2B5EF4-FFF2-40B4-BE49-F238E27FC236}">
                <a16:creationId xmlns:a16="http://schemas.microsoft.com/office/drawing/2014/main" id="{347C2175-F336-4504-A578-BADDCE61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83BECF3E-A1F6-4982-A500-D8F2D6E5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27488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C92F7F-F2F3-494F-87B3-F19EA3054341}"/>
              </a:ext>
            </a:extLst>
          </p:cNvPr>
          <p:cNvSpPr/>
          <p:nvPr/>
        </p:nvSpPr>
        <p:spPr>
          <a:xfrm>
            <a:off x="342900" y="2209800"/>
            <a:ext cx="8458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s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de una vida con un pensamiento disciplinado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(Fil. 4:8)</a:t>
            </a:r>
          </a:p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Práctica de una vida con un pensamiento disciplinado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(Fil. 4:9)</a:t>
            </a:r>
          </a:p>
        </p:txBody>
      </p:sp>
    </p:spTree>
    <p:extLst>
      <p:ext uri="{BB962C8B-B14F-4D97-AF65-F5344CB8AC3E}">
        <p14:creationId xmlns:p14="http://schemas.microsoft.com/office/powerpoint/2010/main" val="9333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83BECF3E-A1F6-4982-A500-D8F2D6E5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27488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C92F7F-F2F3-494F-87B3-F19EA3054341}"/>
              </a:ext>
            </a:extLst>
          </p:cNvPr>
          <p:cNvSpPr/>
          <p:nvPr/>
        </p:nvSpPr>
        <p:spPr>
          <a:xfrm>
            <a:off x="342900" y="2209800"/>
            <a:ext cx="8458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s-ES" sz="3200" b="1" u="sng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  <a:r>
              <a:rPr lang="es-E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una vida con un pensamiento disciplinado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(Fil. 4:8)</a:t>
            </a:r>
          </a:p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Práctica de una vida con un pensamiento disciplinado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(Fil. 4:9)</a:t>
            </a:r>
          </a:p>
        </p:txBody>
      </p:sp>
    </p:spTree>
    <p:extLst>
      <p:ext uri="{BB962C8B-B14F-4D97-AF65-F5344CB8AC3E}">
        <p14:creationId xmlns:p14="http://schemas.microsoft.com/office/powerpoint/2010/main" val="5093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  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Filip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Naturaleza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Doble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838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  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Filip 2:12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Naturaleza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Doble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8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816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 el país está lleno de predicadores. Si hubieras podido detenerte en todos los servicios que se celebraron el domingo pasado entre el Atlántico y el Pacífico, habrías escuchado un montón de predicas. Todas ellas se reducían a dos palabras: -Sé bueno. Pero, ¿cuántos sermones se predicaron el domingo pasado que dijeran a la gente cómo ser bueno?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Simplemente no saben nada de eso. Eso implica el plan de liberación del poder reinante del pecado. Y he intentado decirte que esta es una de las cosas más descuidadas -Cómo ser bueno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t1.gstatic.com/images?q=tbn:ANd9GcQxv3vyi4YqgamHAJTIgWkNJkLqWWIuAG2pkecTpX67vjz6XE96K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78499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575609" y="3821322"/>
              <a:ext cx="6840" cy="20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1163" y="3816723"/>
                <a:ext cx="15732" cy="29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780449" y="3862362"/>
              <a:ext cx="20880" cy="7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129" y="3858042"/>
                <a:ext cx="295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787289" y="3876042"/>
              <a:ext cx="1404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2969" y="3871722"/>
                <a:ext cx="2268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A05C907-3C10-4584-ABB7-A2004B3A19AF}"/>
              </a:ext>
            </a:extLst>
          </p:cNvPr>
          <p:cNvSpPr/>
          <p:nvPr/>
        </p:nvSpPr>
        <p:spPr>
          <a:xfrm>
            <a:off x="1143000" y="228600"/>
            <a:ext cx="6858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Lewis Sperry Chafer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Notes from an unpublished lecture at Dallas Theological Seminary in the Spiritual Life course given in 1948 speaking to his students, those who he was training to become ministers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6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-33867" y="1600200"/>
            <a:ext cx="9144000" cy="29210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 lo suficientemente ambicioso como para esperar que ustedes salgan y lo enseñen. No digas que es demasiado trabajo hacer que el público medio lo entienda. Tienen que entenderlo. Si han de caminar como cristianos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4" name="Picture 2" descr="http://t1.gstatic.com/images?q=tbn:ANd9GcQxv3vyi4YqgamHAJTIgWkNJkLqWWIuAG2pkecTpX67vjz6XE96K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78499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575609" y="3821322"/>
              <a:ext cx="6840" cy="20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1163" y="3816723"/>
                <a:ext cx="15732" cy="29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780449" y="3862362"/>
              <a:ext cx="20880" cy="7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129" y="3858042"/>
                <a:ext cx="295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787289" y="3876042"/>
              <a:ext cx="1404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2969" y="3871722"/>
                <a:ext cx="2268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171DDC6-C327-4197-8D56-EB27D9015D6D}"/>
              </a:ext>
            </a:extLst>
          </p:cNvPr>
          <p:cNvSpPr/>
          <p:nvPr/>
        </p:nvSpPr>
        <p:spPr>
          <a:xfrm>
            <a:off x="1143000" y="228600"/>
            <a:ext cx="6858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Lewis Sperry Chafer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Notes from an unpublished lecture at Dallas Theological Seminary in the Spiritual Life course given in 1948 speaking to his students, those who he was training to become ministers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0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3FBF99-657B-427A-A0AE-07E7AF678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19954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Galatians 3:3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latin typeface="Calibri" panose="020F0502020204030204" pitchFamily="34" charset="0"/>
                <a:cs typeface="+mn-cs"/>
              </a:rPr>
              <a:t>“</a:t>
            </a:r>
            <a:r>
              <a:rPr lang="es-ES" sz="3600" dirty="0">
                <a:latin typeface="Calibri" panose="020F0502020204030204" pitchFamily="34" charset="0"/>
              </a:rPr>
              <a:t>¿Tan insensatos son? Habiendo comenzado en el Espíritu, ¿ahora </a:t>
            </a:r>
            <a:r>
              <a:rPr lang="es-E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terminarán en la carne</a:t>
            </a:r>
            <a:r>
              <a:rPr lang="es-ES" sz="3600" dirty="0">
                <a:latin typeface="Calibri" panose="020F0502020204030204" pitchFamily="34" charset="0"/>
              </a:rPr>
              <a:t>? </a:t>
            </a:r>
            <a:r>
              <a:rPr lang="en-US" sz="3600" dirty="0">
                <a:latin typeface="Calibri" panose="020F0502020204030204" pitchFamily="34" charset="0"/>
              </a:rPr>
              <a:t>?</a:t>
            </a:r>
            <a:r>
              <a:rPr lang="en-US" sz="3600" dirty="0">
                <a:latin typeface="Calibri" panose="020F0502020204030204" pitchFamily="34" charset="0"/>
                <a:cs typeface="+mn-cs"/>
              </a:rPr>
              <a:t>”</a:t>
            </a:r>
            <a:endParaRPr lang="en-US" altLang="en-US" sz="3600" kern="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9160C-9520-4FC6-B558-05CADB8F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622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039942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u="sng" dirty="0">
                <a:solidFill>
                  <a:srgbClr val="FFFFCC"/>
                </a:solidFill>
              </a:rPr>
              <a:t> – </a:t>
            </a:r>
            <a:r>
              <a:rPr lang="en-U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27432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transformación de Pablo lejos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Legallismo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724402"/>
            <a:ext cx="2743197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61E7C-9471-45AB-9B89-80680512E1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2:16-17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el Señor Dios le advirtió: «Puedes comer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libremente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fruto de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cualquier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árbol del huerto, 17 excepto del árbol del conocimiento del bien y del mal. Si comes de su fruto, sin duda morirás».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.’” (NTV)</a:t>
            </a:r>
          </a:p>
        </p:txBody>
      </p:sp>
    </p:spTree>
    <p:extLst>
      <p:ext uri="{BB962C8B-B14F-4D97-AF65-F5344CB8AC3E}">
        <p14:creationId xmlns:p14="http://schemas.microsoft.com/office/powerpoint/2010/main" val="35389770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61E7C-9471-45AB-9B89-80680512E1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1910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3:2-3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—Claro que podemos comer del fruto de los árboles del huerto—contestó la mujer—. 3 Es solo del fruto del árbol que está en medio del huerto del que no se nos permite comer. Dios dijo: “No deben comerlo,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siquiera tocarlo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si lo hacen, morirán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.’” (NTV)</a:t>
            </a:r>
          </a:p>
        </p:txBody>
      </p:sp>
    </p:spTree>
    <p:extLst>
      <p:ext uri="{BB962C8B-B14F-4D97-AF65-F5344CB8AC3E}">
        <p14:creationId xmlns:p14="http://schemas.microsoft.com/office/powerpoint/2010/main" val="263777670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61E7C-9471-45AB-9B89-80680512E1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1910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3:1, 4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1 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serpiente era el más astuto de todos los animales salvajes que el Señor Dios había hecho. Cierto día le preguntó a la mujer: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—¿De veras Dios les dijo que no deben comer del fruto de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ninguno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árboles del huerto?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…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—¡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morirán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!—respondió la serpiente a la mujer—.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!’” (NTV)</a:t>
            </a:r>
          </a:p>
        </p:txBody>
      </p:sp>
    </p:spTree>
    <p:extLst>
      <p:ext uri="{BB962C8B-B14F-4D97-AF65-F5344CB8AC3E}">
        <p14:creationId xmlns:p14="http://schemas.microsoft.com/office/powerpoint/2010/main" val="292784228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E26438-517E-47D1-B321-F3A17861F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895600"/>
          </a:xfr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2 Cor. 11:3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COMPLICANDO LO SENCILLO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me temo que, así como la </a:t>
            </a: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su astucia engañó a Eva, de alguna manera los pensamientos de ustedes se hayan extraviado de la </a:t>
            </a: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sencillez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 pureza que deben a Cristo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025" y="3352800"/>
            <a:ext cx="18859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5991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6288D-5C09-47F2-B767-0A8F41BB07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600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Marcos 7:13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b="1" i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 invalidan la palabra de Dios mediante su tradición </a:t>
            </a:r>
            <a:r>
              <a:rPr lang="es-ES" sz="3600" i="1" dirty="0">
                <a:latin typeface="Calibri" panose="020F0502020204030204" pitchFamily="34" charset="0"/>
                <a:cs typeface="Calibri" panose="020F0502020204030204" pitchFamily="34" charset="0"/>
              </a:rPr>
              <a:t>que han transmitido, y hacen muchas cosas semejantes a estas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91077-82B6-496E-8E0C-8D67D393BC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590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8351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8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5" y="1422400"/>
            <a:ext cx="41619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07957-1572-4598-8FBA-31D5B0E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77858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96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8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5" y="1422400"/>
            <a:ext cx="41619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07957-1572-4598-8FBA-31D5B0E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77858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29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i="1" u="sng" dirty="0">
                <a:solidFill>
                  <a:srgbClr val="FFFFCC"/>
                </a:solidFill>
                <a:effectLst/>
              </a:rPr>
              <a:t>Cap 1 – </a:t>
            </a:r>
            <a:r>
              <a:rPr lang="es-ES" sz="3400" b="1" i="1" u="sng" dirty="0">
                <a:solidFill>
                  <a:srgbClr val="FFFFCC"/>
                </a:solidFill>
                <a:effectLst/>
              </a:rPr>
              <a:t>Dios puede usar circunstancias negativas para producir resultados positivos</a:t>
            </a:r>
            <a:endParaRPr lang="en-US" sz="3400" b="1" i="1" u="sng" dirty="0">
              <a:solidFill>
                <a:srgbClr val="FFFFCC"/>
              </a:solidFill>
              <a:effectLst/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8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5" y="1422400"/>
            <a:ext cx="41619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07957-1572-4598-8FBA-31D5B0E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77858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38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8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5" y="1422400"/>
            <a:ext cx="41619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07957-1572-4598-8FBA-31D5B0E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77858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18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8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5" y="1422400"/>
            <a:ext cx="41619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07957-1572-4598-8FBA-31D5B0E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77858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19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8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5" y="1422400"/>
            <a:ext cx="41619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07957-1572-4598-8FBA-31D5B0E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77858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69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8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5" y="1422400"/>
            <a:ext cx="41619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07957-1572-4598-8FBA-31D5B0E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77858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30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8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5" y="1422400"/>
            <a:ext cx="41619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07957-1572-4598-8FBA-31D5B0E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77858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88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que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8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5" y="1422400"/>
            <a:ext cx="41619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Alabanza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07957-1572-4598-8FBA-31D5B0E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57400"/>
            <a:ext cx="377858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20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83BECF3E-A1F6-4982-A500-D8F2D6E5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27488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C92F7F-F2F3-494F-87B3-F19EA3054341}"/>
              </a:ext>
            </a:extLst>
          </p:cNvPr>
          <p:cNvSpPr/>
          <p:nvPr/>
        </p:nvSpPr>
        <p:spPr>
          <a:xfrm>
            <a:off x="342900" y="2209800"/>
            <a:ext cx="8458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s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de una vida con un pensamiento disciplinado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(Fil. 4:8)</a:t>
            </a:r>
          </a:p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s-E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Práctica de una vida con un pensamiento disciplinado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(Fil. 4:9)</a:t>
            </a:r>
          </a:p>
        </p:txBody>
      </p:sp>
    </p:spTree>
    <p:extLst>
      <p:ext uri="{BB962C8B-B14F-4D97-AF65-F5344CB8AC3E}">
        <p14:creationId xmlns:p14="http://schemas.microsoft.com/office/powerpoint/2010/main" val="8307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164BD4-4BE6-4DEF-A5C5-5A2D03867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 9:6-7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Porque un niño nos es nacido, un hijo nos es dado, y el dominio estará sobre su hombro. Se llamará su nombre: Admirable Consejero, Dios Fuerte, Padre Eterno, </a:t>
            </a:r>
            <a:r>
              <a:rPr lang="es-E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Príncipe de Paz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. 7 Lo dilatado de su dominio y la paz no tendrán fin sobre el trono de David y sobre su reino, para afirmarlo y fortalecerlo con derecho y con justicia, desde ahora y para siempre. El celo del SEÑOR de los Ejércitos hará esto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3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1247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 (Fil. 4:4-6)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Paz (Fil. 4:7)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Paz (Fil. 4:8-9)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711476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“El SEÑOR te bendiga y te guarde.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       sobre ti, y tenga de ti misericordia.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levante hacia ti su rostro, y ponga en ti paz” (RVA-2015)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i="1" u="sng" dirty="0">
                <a:solidFill>
                  <a:srgbClr val="FFFFCC"/>
                </a:solidFill>
              </a:rPr>
              <a:t> – </a:t>
            </a:r>
            <a:r>
              <a:rPr lang="es-E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b="1" i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i="1" u="sng" dirty="0">
                <a:solidFill>
                  <a:srgbClr val="FFFFCC"/>
                </a:solidFill>
              </a:rPr>
              <a:t> – 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b="1" i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17240</TotalTime>
  <Words>2340</Words>
  <Application>Microsoft Office PowerPoint</Application>
  <PresentationFormat>On-screen Show (4:3)</PresentationFormat>
  <Paragraphs>352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Times New Roman</vt:lpstr>
      <vt:lpstr>Wingdings</vt:lpstr>
      <vt:lpstr>Azure</vt:lpstr>
      <vt:lpstr>PowerPoint Presentation</vt:lpstr>
      <vt:lpstr>Respuesta a 10 preguntas</vt:lpstr>
      <vt:lpstr>Respuesta a 10 preguntas</vt:lpstr>
      <vt:lpstr>PowerPoint Presentation</vt:lpstr>
      <vt:lpstr>PowerPoint Presentation</vt:lpstr>
      <vt:lpstr>Resultados Positivos del Encarcelamiento (Fil. 1:12-30)</vt:lpstr>
      <vt:lpstr>PowerPoint Presentation</vt:lpstr>
      <vt:lpstr>PowerPoint Presentation</vt:lpstr>
      <vt:lpstr>PowerPoint Presentation</vt:lpstr>
      <vt:lpstr>PowerPoint Presentation</vt:lpstr>
      <vt:lpstr>Otros Elementos a Adoptar en Lugar del Legalismo (Fil. 3:15–4:3)</vt:lpstr>
      <vt:lpstr>PowerPoint Presentation</vt:lpstr>
      <vt:lpstr>Aprovechar los Recursos Divinos para la Vida Diaria (Fil. 4)</vt:lpstr>
      <vt:lpstr>Aprovechar los Recursos Divinos para la Vida Diaria (Fil. 4)</vt:lpstr>
      <vt:lpstr>PowerPoint Presentation</vt:lpstr>
      <vt:lpstr>Efesios 4:1</vt:lpstr>
      <vt:lpstr>Romanos 12:1</vt:lpstr>
      <vt:lpstr>Galatas 5:1</vt:lpstr>
      <vt:lpstr>Paz (Fil. 4:4–9)</vt:lpstr>
      <vt:lpstr>Paz (Fil. 4:4–9)</vt:lpstr>
      <vt:lpstr>I. Prerrequisitos para la Paz (Fil. 4:4–6)</vt:lpstr>
      <vt:lpstr>I. Prerrequisitos para la Paz (Fil. 4:4–6)</vt:lpstr>
      <vt:lpstr>I. Prerrequisitos para la Paz (Fil. 4:4–6)</vt:lpstr>
      <vt:lpstr>I. Prerrequisitos para la Paz (Fil. 4:4–6)</vt:lpstr>
      <vt:lpstr>PowerPoint Presentation</vt:lpstr>
      <vt:lpstr>PowerPoint Presentation</vt:lpstr>
      <vt:lpstr>PowerPoint Presentation</vt:lpstr>
      <vt:lpstr>El Pretribulacionismo no es Escapismo</vt:lpstr>
      <vt:lpstr>I. Prerrequisitos para la Paz (Fil. 4:4–6)</vt:lpstr>
      <vt:lpstr>PowerPoint Presentation</vt:lpstr>
      <vt:lpstr>Resultados Positivos del Encarcelamiento (Fil. 1:12-30)</vt:lpstr>
      <vt:lpstr>Paz (Fil. 4:4–9)</vt:lpstr>
      <vt:lpstr>I. Prerrequisitos para la Paz (Fil. 4:4–6)</vt:lpstr>
      <vt:lpstr>Protección de la Paz (Fil. 4:8–9)</vt:lpstr>
      <vt:lpstr>Protección de la Paz (Fil. 4:8–9)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que pensar? – 8 Descripciones (Fil. 4:8)</vt:lpstr>
      <vt:lpstr>En que pensar? – 8 Descripciones (Fil. 4:8)</vt:lpstr>
      <vt:lpstr>En que pensar? – 8 Descripciones (Fil. 4:8)</vt:lpstr>
      <vt:lpstr>En que pensar? – 8 Descripciones (Fil. 4:8)</vt:lpstr>
      <vt:lpstr>En que pensar? – 8 Descripciones (Fil. 4:8)</vt:lpstr>
      <vt:lpstr>En que pensar? – 8 Descripciones (Fil. 4:8)</vt:lpstr>
      <vt:lpstr>En que pensar? – 8 Descripciones (Fil. 4:8)</vt:lpstr>
      <vt:lpstr>En que pensar? – 8 Descripciones (Fil. 4:8)</vt:lpstr>
      <vt:lpstr>En que pensar? – 8 Descripciones (Fil. 4:8)</vt:lpstr>
      <vt:lpstr>Protección de la Paz (Fil. 4:8–9)</vt:lpstr>
      <vt:lpstr>PowerPoint Presentation</vt:lpstr>
      <vt:lpstr>PowerPoint Presentation</vt:lpstr>
      <vt:lpstr>PowerPoint Presentation</vt:lpstr>
      <vt:lpstr>Conclusion</vt:lpstr>
      <vt:lpstr>Paz (Fil. 4:4–9)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011 Philippians - 4v4-9</dc:title>
  <dc:subject>Philippians</dc:subject>
  <dc:creator>A. Woods</dc:creator>
  <dc:description>Modified by Jim McGowan</dc:description>
  <cp:lastModifiedBy>Claudia Mora</cp:lastModifiedBy>
  <cp:revision>1685</cp:revision>
  <cp:lastPrinted>2020-05-31T01:03:02Z</cp:lastPrinted>
  <dcterms:created xsi:type="dcterms:W3CDTF">2009-03-17T12:21:13Z</dcterms:created>
  <dcterms:modified xsi:type="dcterms:W3CDTF">2024-09-07T03:07:55Z</dcterms:modified>
</cp:coreProperties>
</file>