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8"/>
  </p:notesMasterIdLst>
  <p:handoutMasterIdLst>
    <p:handoutMasterId r:id="rId59"/>
  </p:handoutMasterIdLst>
  <p:sldIdLst>
    <p:sldId id="2094" r:id="rId2"/>
    <p:sldId id="9505" r:id="rId3"/>
    <p:sldId id="11096" r:id="rId4"/>
    <p:sldId id="11666" r:id="rId5"/>
    <p:sldId id="11596" r:id="rId6"/>
    <p:sldId id="11607" r:id="rId7"/>
    <p:sldId id="11608" r:id="rId8"/>
    <p:sldId id="2050" r:id="rId9"/>
    <p:sldId id="2051" r:id="rId10"/>
    <p:sldId id="2052" r:id="rId11"/>
    <p:sldId id="8521" r:id="rId12"/>
    <p:sldId id="7039" r:id="rId13"/>
    <p:sldId id="7040" r:id="rId14"/>
    <p:sldId id="8520" r:id="rId15"/>
    <p:sldId id="11609" r:id="rId16"/>
    <p:sldId id="11610" r:id="rId17"/>
    <p:sldId id="11611" r:id="rId18"/>
    <p:sldId id="11631" r:id="rId19"/>
    <p:sldId id="11679" r:id="rId20"/>
    <p:sldId id="11656" r:id="rId21"/>
    <p:sldId id="11657" r:id="rId22"/>
    <p:sldId id="11680" r:id="rId23"/>
    <p:sldId id="550" r:id="rId24"/>
    <p:sldId id="1371" r:id="rId25"/>
    <p:sldId id="1373" r:id="rId26"/>
    <p:sldId id="1374" r:id="rId27"/>
    <p:sldId id="2056" r:id="rId28"/>
    <p:sldId id="11612" r:id="rId29"/>
    <p:sldId id="11634" r:id="rId30"/>
    <p:sldId id="11681" r:id="rId31"/>
    <p:sldId id="11639" r:id="rId32"/>
    <p:sldId id="11682" r:id="rId33"/>
    <p:sldId id="11697" r:id="rId34"/>
    <p:sldId id="11684" r:id="rId35"/>
    <p:sldId id="11642" r:id="rId36"/>
    <p:sldId id="11698" r:id="rId37"/>
    <p:sldId id="11699" r:id="rId38"/>
    <p:sldId id="11700" r:id="rId39"/>
    <p:sldId id="11701" r:id="rId40"/>
    <p:sldId id="11654" r:id="rId41"/>
    <p:sldId id="11685" r:id="rId42"/>
    <p:sldId id="11647" r:id="rId43"/>
    <p:sldId id="11691" r:id="rId44"/>
    <p:sldId id="11658" r:id="rId45"/>
    <p:sldId id="11659" r:id="rId46"/>
    <p:sldId id="11702" r:id="rId47"/>
    <p:sldId id="11686" r:id="rId48"/>
    <p:sldId id="11650" r:id="rId49"/>
    <p:sldId id="11693" r:id="rId50"/>
    <p:sldId id="11652" r:id="rId51"/>
    <p:sldId id="9912" r:id="rId52"/>
    <p:sldId id="10522" r:id="rId53"/>
    <p:sldId id="11696" r:id="rId54"/>
    <p:sldId id="11663" r:id="rId55"/>
    <p:sldId id="11703" r:id="rId56"/>
    <p:sldId id="10524" r:id="rId57"/>
  </p:sldIdLst>
  <p:sldSz cx="12192000" cy="6858000"/>
  <p:notesSz cx="7315200" cy="9601200"/>
  <p:custDataLst>
    <p:tags r:id="rId60"/>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008000"/>
    <a:srgbClr val="CC66FF"/>
    <a:srgbClr val="00FF00"/>
    <a:srgbClr val="99FFCC"/>
    <a:srgbClr val="FF99FF"/>
    <a:srgbClr val="FF00FF"/>
    <a:srgbClr val="00CCF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88" autoAdjust="0"/>
    <p:restoredTop sz="96191" autoAdjust="0"/>
  </p:normalViewPr>
  <p:slideViewPr>
    <p:cSldViewPr>
      <p:cViewPr>
        <p:scale>
          <a:sx n="100" d="100"/>
          <a:sy n="100" d="100"/>
        </p:scale>
        <p:origin x="725" y="206"/>
      </p:cViewPr>
      <p:guideLst>
        <p:guide orient="horz" pos="2160"/>
        <p:guide pos="384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3672"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A2A682CA-43AC-4B06-BE45-C6824FB815FB}"/>
    <pc:docChg chg="custSel addSld delSld modSld replTag delTag">
      <pc:chgData name="Jim McGowan" userId="e2c7446dd3aca506" providerId="LiveId" clId="{A2A682CA-43AC-4B06-BE45-C6824FB815FB}" dt="2024-07-13T21:37:00.688" v="300"/>
      <pc:docMkLst>
        <pc:docMk/>
      </pc:docMkLst>
      <pc:sldChg chg="modSp mod">
        <pc:chgData name="Jim McGowan" userId="e2c7446dd3aca506" providerId="LiveId" clId="{A2A682CA-43AC-4B06-BE45-C6824FB815FB}" dt="2024-07-13T21:23:11.089" v="202"/>
        <pc:sldMkLst>
          <pc:docMk/>
          <pc:sldMk cId="0" sldId="300"/>
        </pc:sldMkLst>
        <pc:spChg chg="mod">
          <ac:chgData name="Jim McGowan" userId="e2c7446dd3aca506" providerId="LiveId" clId="{A2A682CA-43AC-4B06-BE45-C6824FB815FB}" dt="2024-07-13T21:23:11.089" v="202"/>
          <ac:spMkLst>
            <pc:docMk/>
            <pc:sldMk cId="0" sldId="300"/>
            <ac:spMk id="58372" creationId="{B878B278-2ED3-F380-BE07-8657CBAD0960}"/>
          </ac:spMkLst>
        </pc:spChg>
      </pc:sldChg>
      <pc:sldChg chg="modSp mod">
        <pc:chgData name="Jim McGowan" userId="e2c7446dd3aca506" providerId="LiveId" clId="{A2A682CA-43AC-4B06-BE45-C6824FB815FB}" dt="2024-07-13T21:26:06.874" v="225" actId="255"/>
        <pc:sldMkLst>
          <pc:docMk/>
          <pc:sldMk cId="0" sldId="337"/>
        </pc:sldMkLst>
        <pc:spChg chg="mod">
          <ac:chgData name="Jim McGowan" userId="e2c7446dd3aca506" providerId="LiveId" clId="{A2A682CA-43AC-4B06-BE45-C6824FB815FB}" dt="2024-07-13T21:24:34.863" v="208" actId="404"/>
          <ac:spMkLst>
            <pc:docMk/>
            <pc:sldMk cId="0" sldId="337"/>
            <ac:spMk id="2" creationId="{0426777D-C3C0-4103-B3EF-8DD03F2D0191}"/>
          </ac:spMkLst>
        </pc:spChg>
        <pc:spChg chg="mod">
          <ac:chgData name="Jim McGowan" userId="e2c7446dd3aca506" providerId="LiveId" clId="{A2A682CA-43AC-4B06-BE45-C6824FB815FB}" dt="2024-07-13T21:26:06.874" v="225" actId="255"/>
          <ac:spMkLst>
            <pc:docMk/>
            <pc:sldMk cId="0" sldId="337"/>
            <ac:spMk id="45059" creationId="{9DB8EC1D-3E22-4188-86AC-B8CA9A77709A}"/>
          </ac:spMkLst>
        </pc:spChg>
      </pc:sldChg>
      <pc:sldChg chg="modSp mod">
        <pc:chgData name="Jim McGowan" userId="e2c7446dd3aca506" providerId="LiveId" clId="{A2A682CA-43AC-4B06-BE45-C6824FB815FB}" dt="2024-07-13T21:35:06.619" v="291" actId="255"/>
        <pc:sldMkLst>
          <pc:docMk/>
          <pc:sldMk cId="988754284" sldId="550"/>
        </pc:sldMkLst>
        <pc:spChg chg="mod">
          <ac:chgData name="Jim McGowan" userId="e2c7446dd3aca506" providerId="LiveId" clId="{A2A682CA-43AC-4B06-BE45-C6824FB815FB}" dt="2024-07-13T21:35:06.619" v="291" actId="255"/>
          <ac:spMkLst>
            <pc:docMk/>
            <pc:sldMk cId="988754284" sldId="550"/>
            <ac:spMk id="38914" creationId="{00000000-0000-0000-0000-000000000000}"/>
          </ac:spMkLst>
        </pc:spChg>
      </pc:sldChg>
      <pc:sldChg chg="modSp mod">
        <pc:chgData name="Jim McGowan" userId="e2c7446dd3aca506" providerId="LiveId" clId="{A2A682CA-43AC-4B06-BE45-C6824FB815FB}" dt="2024-07-13T21:35:24.057" v="295" actId="108"/>
        <pc:sldMkLst>
          <pc:docMk/>
          <pc:sldMk cId="3851358064" sldId="2056"/>
        </pc:sldMkLst>
        <pc:spChg chg="mod">
          <ac:chgData name="Jim McGowan" userId="e2c7446dd3aca506" providerId="LiveId" clId="{A2A682CA-43AC-4B06-BE45-C6824FB815FB}" dt="2024-07-13T21:35:24.057" v="295" actId="108"/>
          <ac:spMkLst>
            <pc:docMk/>
            <pc:sldMk cId="3851358064" sldId="2056"/>
            <ac:spMk id="134147" creationId="{00000000-0000-0000-0000-000000000000}"/>
          </ac:spMkLst>
        </pc:spChg>
      </pc:sldChg>
      <pc:sldChg chg="modSp del mod">
        <pc:chgData name="Jim McGowan" userId="e2c7446dd3aca506" providerId="LiveId" clId="{A2A682CA-43AC-4B06-BE45-C6824FB815FB}" dt="2024-07-13T21:35:13.079" v="292" actId="47"/>
        <pc:sldMkLst>
          <pc:docMk/>
          <pc:sldMk cId="2167211782" sldId="5261"/>
        </pc:sldMkLst>
        <pc:spChg chg="mod">
          <ac:chgData name="Jim McGowan" userId="e2c7446dd3aca506" providerId="LiveId" clId="{A2A682CA-43AC-4B06-BE45-C6824FB815FB}" dt="2024-07-13T21:34:08.110" v="276" actId="2710"/>
          <ac:spMkLst>
            <pc:docMk/>
            <pc:sldMk cId="2167211782" sldId="5261"/>
            <ac:spMk id="38914" creationId="{00000000-0000-0000-0000-000000000000}"/>
          </ac:spMkLst>
        </pc:spChg>
      </pc:sldChg>
      <pc:sldChg chg="delSp mod">
        <pc:chgData name="Jim McGowan" userId="e2c7446dd3aca506" providerId="LiveId" clId="{A2A682CA-43AC-4B06-BE45-C6824FB815FB}" dt="2024-07-13T21:36:50.770" v="298" actId="478"/>
        <pc:sldMkLst>
          <pc:docMk/>
          <pc:sldMk cId="3294824120" sldId="6160"/>
        </pc:sldMkLst>
        <pc:spChg chg="del">
          <ac:chgData name="Jim McGowan" userId="e2c7446dd3aca506" providerId="LiveId" clId="{A2A682CA-43AC-4B06-BE45-C6824FB815FB}" dt="2024-07-13T21:36:50.770" v="298" actId="478"/>
          <ac:spMkLst>
            <pc:docMk/>
            <pc:sldMk cId="3294824120" sldId="6160"/>
            <ac:spMk id="2" creationId="{538F22C9-E095-4B4E-93EF-9BEB73453415}"/>
          </ac:spMkLst>
        </pc:spChg>
      </pc:sldChg>
      <pc:sldChg chg="modSp mod">
        <pc:chgData name="Jim McGowan" userId="e2c7446dd3aca506" providerId="LiveId" clId="{A2A682CA-43AC-4B06-BE45-C6824FB815FB}" dt="2024-07-13T21:24:15.071" v="205" actId="948"/>
        <pc:sldMkLst>
          <pc:docMk/>
          <pc:sldMk cId="3846186877" sldId="6556"/>
        </pc:sldMkLst>
        <pc:spChg chg="mod">
          <ac:chgData name="Jim McGowan" userId="e2c7446dd3aca506" providerId="LiveId" clId="{A2A682CA-43AC-4B06-BE45-C6824FB815FB}" dt="2024-07-13T21:24:15.071" v="205" actId="948"/>
          <ac:spMkLst>
            <pc:docMk/>
            <pc:sldMk cId="3846186877" sldId="6556"/>
            <ac:spMk id="20483" creationId="{00000000-0000-0000-0000-000000000000}"/>
          </ac:spMkLst>
        </pc:spChg>
      </pc:sldChg>
      <pc:sldChg chg="addSp delSp modSp mod">
        <pc:chgData name="Jim McGowan" userId="e2c7446dd3aca506" providerId="LiveId" clId="{A2A682CA-43AC-4B06-BE45-C6824FB815FB}" dt="2024-07-13T21:19:33.919" v="177" actId="313"/>
        <pc:sldMkLst>
          <pc:docMk/>
          <pc:sldMk cId="1964568789" sldId="6572"/>
        </pc:sldMkLst>
        <pc:spChg chg="add del mod">
          <ac:chgData name="Jim McGowan" userId="e2c7446dd3aca506" providerId="LiveId" clId="{A2A682CA-43AC-4B06-BE45-C6824FB815FB}" dt="2024-07-13T21:15:47.717" v="96" actId="478"/>
          <ac:spMkLst>
            <pc:docMk/>
            <pc:sldMk cId="1964568789" sldId="6572"/>
            <ac:spMk id="3" creationId="{2D69CD0F-82EF-63A2-2275-94D170EE2A8D}"/>
          </ac:spMkLst>
        </pc:spChg>
        <pc:spChg chg="add mod">
          <ac:chgData name="Jim McGowan" userId="e2c7446dd3aca506" providerId="LiveId" clId="{A2A682CA-43AC-4B06-BE45-C6824FB815FB}" dt="2024-07-13T21:19:33.919" v="177" actId="313"/>
          <ac:spMkLst>
            <pc:docMk/>
            <pc:sldMk cId="1964568789" sldId="6572"/>
            <ac:spMk id="6" creationId="{24C833A3-2805-1973-32C5-FFDAA4EFD7C8}"/>
          </ac:spMkLst>
        </pc:spChg>
        <pc:spChg chg="del mod">
          <ac:chgData name="Jim McGowan" userId="e2c7446dd3aca506" providerId="LiveId" clId="{A2A682CA-43AC-4B06-BE45-C6824FB815FB}" dt="2024-07-13T21:14:18.101" v="69" actId="478"/>
          <ac:spMkLst>
            <pc:docMk/>
            <pc:sldMk cId="1964568789" sldId="6572"/>
            <ac:spMk id="10" creationId="{89DB39D7-504C-DAB4-5DB8-EC8ECE373F53}"/>
          </ac:spMkLst>
        </pc:spChg>
      </pc:sldChg>
      <pc:sldChg chg="addSp modSp mod">
        <pc:chgData name="Jim McGowan" userId="e2c7446dd3aca506" providerId="LiveId" clId="{A2A682CA-43AC-4B06-BE45-C6824FB815FB}" dt="2024-07-13T21:12:28.885" v="50" actId="14100"/>
        <pc:sldMkLst>
          <pc:docMk/>
          <pc:sldMk cId="2692260251" sldId="8976"/>
        </pc:sldMkLst>
        <pc:spChg chg="mod">
          <ac:chgData name="Jim McGowan" userId="e2c7446dd3aca506" providerId="LiveId" clId="{A2A682CA-43AC-4B06-BE45-C6824FB815FB}" dt="2024-07-13T21:12:28.885" v="50" actId="14100"/>
          <ac:spMkLst>
            <pc:docMk/>
            <pc:sldMk cId="2692260251" sldId="8976"/>
            <ac:spMk id="16387" creationId="{00000000-0000-0000-0000-000000000000}"/>
          </ac:spMkLst>
        </pc:spChg>
        <pc:picChg chg="add mod">
          <ac:chgData name="Jim McGowan" userId="e2c7446dd3aca506" providerId="LiveId" clId="{A2A682CA-43AC-4B06-BE45-C6824FB815FB}" dt="2024-07-13T21:12:11.543" v="44" actId="1076"/>
          <ac:picMkLst>
            <pc:docMk/>
            <pc:sldMk cId="2692260251" sldId="8976"/>
            <ac:picMk id="2" creationId="{0CF91556-AC61-F072-224D-66AD7B0964AD}"/>
          </ac:picMkLst>
        </pc:picChg>
      </pc:sldChg>
      <pc:sldChg chg="modSp mod">
        <pc:chgData name="Jim McGowan" userId="e2c7446dd3aca506" providerId="LiveId" clId="{A2A682CA-43AC-4B06-BE45-C6824FB815FB}" dt="2024-07-13T21:08:31.760" v="0" actId="948"/>
        <pc:sldMkLst>
          <pc:docMk/>
          <pc:sldMk cId="3448543148" sldId="11096"/>
        </pc:sldMkLst>
        <pc:spChg chg="mod">
          <ac:chgData name="Jim McGowan" userId="e2c7446dd3aca506" providerId="LiveId" clId="{A2A682CA-43AC-4B06-BE45-C6824FB815FB}" dt="2024-07-13T21:08:31.760" v="0" actId="948"/>
          <ac:spMkLst>
            <pc:docMk/>
            <pc:sldMk cId="3448543148" sldId="11096"/>
            <ac:spMk id="161795" creationId="{00000000-0000-0000-0000-000000000000}"/>
          </ac:spMkLst>
        </pc:spChg>
      </pc:sldChg>
      <pc:sldChg chg="modSp mod">
        <pc:chgData name="Jim McGowan" userId="e2c7446dd3aca506" providerId="LiveId" clId="{A2A682CA-43AC-4B06-BE45-C6824FB815FB}" dt="2024-07-13T21:31:07.846" v="242" actId="11"/>
        <pc:sldMkLst>
          <pc:docMk/>
          <pc:sldMk cId="2975272511" sldId="11466"/>
        </pc:sldMkLst>
        <pc:spChg chg="mod">
          <ac:chgData name="Jim McGowan" userId="e2c7446dd3aca506" providerId="LiveId" clId="{A2A682CA-43AC-4B06-BE45-C6824FB815FB}" dt="2024-07-13T21:31:07.846" v="242" actId="11"/>
          <ac:spMkLst>
            <pc:docMk/>
            <pc:sldMk cId="2975272511" sldId="11466"/>
            <ac:spMk id="180226" creationId="{00000000-0000-0000-0000-000000000000}"/>
          </ac:spMkLst>
        </pc:spChg>
      </pc:sldChg>
      <pc:sldChg chg="addSp delSp modSp mod">
        <pc:chgData name="Jim McGowan" userId="e2c7446dd3aca506" providerId="LiveId" clId="{A2A682CA-43AC-4B06-BE45-C6824FB815FB}" dt="2024-07-13T21:31:20.867" v="247" actId="478"/>
        <pc:sldMkLst>
          <pc:docMk/>
          <pc:sldMk cId="2861470371" sldId="11469"/>
        </pc:sldMkLst>
        <pc:spChg chg="add del mod">
          <ac:chgData name="Jim McGowan" userId="e2c7446dd3aca506" providerId="LiveId" clId="{A2A682CA-43AC-4B06-BE45-C6824FB815FB}" dt="2024-07-13T21:31:20.867" v="247" actId="478"/>
          <ac:spMkLst>
            <pc:docMk/>
            <pc:sldMk cId="2861470371" sldId="11469"/>
            <ac:spMk id="2" creationId="{03EB3236-62F9-58FE-3CB1-FC8F6FC4080F}"/>
          </ac:spMkLst>
        </pc:spChg>
        <pc:spChg chg="add mod">
          <ac:chgData name="Jim McGowan" userId="e2c7446dd3aca506" providerId="LiveId" clId="{A2A682CA-43AC-4B06-BE45-C6824FB815FB}" dt="2024-07-13T21:31:18.968" v="246"/>
          <ac:spMkLst>
            <pc:docMk/>
            <pc:sldMk cId="2861470371" sldId="11469"/>
            <ac:spMk id="4" creationId="{FF31EDB8-8DBF-30B1-67EF-D18E926FBB83}"/>
          </ac:spMkLst>
        </pc:spChg>
        <pc:spChg chg="del mod">
          <ac:chgData name="Jim McGowan" userId="e2c7446dd3aca506" providerId="LiveId" clId="{A2A682CA-43AC-4B06-BE45-C6824FB815FB}" dt="2024-07-13T21:31:17.515" v="245" actId="478"/>
          <ac:spMkLst>
            <pc:docMk/>
            <pc:sldMk cId="2861470371" sldId="11469"/>
            <ac:spMk id="180226" creationId="{00000000-0000-0000-0000-000000000000}"/>
          </ac:spMkLst>
        </pc:spChg>
      </pc:sldChg>
      <pc:sldChg chg="addSp delSp modSp mod">
        <pc:chgData name="Jim McGowan" userId="e2c7446dd3aca506" providerId="LiveId" clId="{A2A682CA-43AC-4B06-BE45-C6824FB815FB}" dt="2024-07-13T21:31:28.983" v="252"/>
        <pc:sldMkLst>
          <pc:docMk/>
          <pc:sldMk cId="3881418192" sldId="11470"/>
        </pc:sldMkLst>
        <pc:spChg chg="add del mod">
          <ac:chgData name="Jim McGowan" userId="e2c7446dd3aca506" providerId="LiveId" clId="{A2A682CA-43AC-4B06-BE45-C6824FB815FB}" dt="2024-07-13T21:31:28.531" v="251" actId="478"/>
          <ac:spMkLst>
            <pc:docMk/>
            <pc:sldMk cId="3881418192" sldId="11470"/>
            <ac:spMk id="2" creationId="{EF4DA3C4-1FD3-127D-5FB7-0CC6F70FFBCA}"/>
          </ac:spMkLst>
        </pc:spChg>
        <pc:spChg chg="add mod">
          <ac:chgData name="Jim McGowan" userId="e2c7446dd3aca506" providerId="LiveId" clId="{A2A682CA-43AC-4B06-BE45-C6824FB815FB}" dt="2024-07-13T21:31:28.983" v="252"/>
          <ac:spMkLst>
            <pc:docMk/>
            <pc:sldMk cId="3881418192" sldId="11470"/>
            <ac:spMk id="4" creationId="{0A884977-6F8B-3F35-51A2-BFA8212FA65E}"/>
          </ac:spMkLst>
        </pc:spChg>
        <pc:spChg chg="del mod">
          <ac:chgData name="Jim McGowan" userId="e2c7446dd3aca506" providerId="LiveId" clId="{A2A682CA-43AC-4B06-BE45-C6824FB815FB}" dt="2024-07-13T21:31:25.754" v="248" actId="478"/>
          <ac:spMkLst>
            <pc:docMk/>
            <pc:sldMk cId="3881418192" sldId="11470"/>
            <ac:spMk id="180226" creationId="{00000000-0000-0000-0000-000000000000}"/>
          </ac:spMkLst>
        </pc:spChg>
      </pc:sldChg>
      <pc:sldChg chg="modSp mod">
        <pc:chgData name="Jim McGowan" userId="e2c7446dd3aca506" providerId="LiveId" clId="{A2A682CA-43AC-4B06-BE45-C6824FB815FB}" dt="2024-07-13T21:31:44.323" v="255" actId="11"/>
        <pc:sldMkLst>
          <pc:docMk/>
          <pc:sldMk cId="2326305320" sldId="11471"/>
        </pc:sldMkLst>
        <pc:spChg chg="mod">
          <ac:chgData name="Jim McGowan" userId="e2c7446dd3aca506" providerId="LiveId" clId="{A2A682CA-43AC-4B06-BE45-C6824FB815FB}" dt="2024-07-13T21:31:44.323" v="255" actId="11"/>
          <ac:spMkLst>
            <pc:docMk/>
            <pc:sldMk cId="2326305320" sldId="11471"/>
            <ac:spMk id="180226" creationId="{00000000-0000-0000-0000-000000000000}"/>
          </ac:spMkLst>
        </pc:spChg>
      </pc:sldChg>
      <pc:sldChg chg="addSp delSp modSp">
        <pc:chgData name="Jim McGowan" userId="e2c7446dd3aca506" providerId="LiveId" clId="{A2A682CA-43AC-4B06-BE45-C6824FB815FB}" dt="2024-07-13T21:31:54.610" v="262" actId="478"/>
        <pc:sldMkLst>
          <pc:docMk/>
          <pc:sldMk cId="4243129298" sldId="11472"/>
        </pc:sldMkLst>
        <pc:spChg chg="add del mod">
          <ac:chgData name="Jim McGowan" userId="e2c7446dd3aca506" providerId="LiveId" clId="{A2A682CA-43AC-4B06-BE45-C6824FB815FB}" dt="2024-07-13T21:31:54.610" v="262" actId="478"/>
          <ac:spMkLst>
            <pc:docMk/>
            <pc:sldMk cId="4243129298" sldId="11472"/>
            <ac:spMk id="2" creationId="{C5CFA85C-0FA0-57A6-57AA-E8C8DADA3C6F}"/>
          </ac:spMkLst>
        </pc:spChg>
        <pc:spChg chg="add mod">
          <ac:chgData name="Jim McGowan" userId="e2c7446dd3aca506" providerId="LiveId" clId="{A2A682CA-43AC-4B06-BE45-C6824FB815FB}" dt="2024-07-13T21:31:52.676" v="259"/>
          <ac:spMkLst>
            <pc:docMk/>
            <pc:sldMk cId="4243129298" sldId="11472"/>
            <ac:spMk id="4" creationId="{1D9B0B2F-5ED5-B888-A054-6663B2564FE3}"/>
          </ac:spMkLst>
        </pc:spChg>
        <pc:spChg chg="del">
          <ac:chgData name="Jim McGowan" userId="e2c7446dd3aca506" providerId="LiveId" clId="{A2A682CA-43AC-4B06-BE45-C6824FB815FB}" dt="2024-07-13T21:31:52.076" v="258" actId="478"/>
          <ac:spMkLst>
            <pc:docMk/>
            <pc:sldMk cId="4243129298" sldId="11472"/>
            <ac:spMk id="180226" creationId="{00000000-0000-0000-0000-000000000000}"/>
          </ac:spMkLst>
        </pc:spChg>
      </pc:sldChg>
      <pc:sldChg chg="addSp delSp modSp">
        <pc:chgData name="Jim McGowan" userId="e2c7446dd3aca506" providerId="LiveId" clId="{A2A682CA-43AC-4B06-BE45-C6824FB815FB}" dt="2024-07-13T21:32:05.010" v="267" actId="478"/>
        <pc:sldMkLst>
          <pc:docMk/>
          <pc:sldMk cId="1761598220" sldId="11473"/>
        </pc:sldMkLst>
        <pc:spChg chg="add del mod">
          <ac:chgData name="Jim McGowan" userId="e2c7446dd3aca506" providerId="LiveId" clId="{A2A682CA-43AC-4B06-BE45-C6824FB815FB}" dt="2024-07-13T21:32:05.010" v="267" actId="478"/>
          <ac:spMkLst>
            <pc:docMk/>
            <pc:sldMk cId="1761598220" sldId="11473"/>
            <ac:spMk id="2" creationId="{492FE4FE-B3C6-62D7-4884-87A45F53A4EF}"/>
          </ac:spMkLst>
        </pc:spChg>
        <pc:spChg chg="add mod">
          <ac:chgData name="Jim McGowan" userId="e2c7446dd3aca506" providerId="LiveId" clId="{A2A682CA-43AC-4B06-BE45-C6824FB815FB}" dt="2024-07-13T21:32:02.778" v="264"/>
          <ac:spMkLst>
            <pc:docMk/>
            <pc:sldMk cId="1761598220" sldId="11473"/>
            <ac:spMk id="4" creationId="{41BAD971-48BC-2090-42A6-AB146CCC9949}"/>
          </ac:spMkLst>
        </pc:spChg>
        <pc:spChg chg="del">
          <ac:chgData name="Jim McGowan" userId="e2c7446dd3aca506" providerId="LiveId" clId="{A2A682CA-43AC-4B06-BE45-C6824FB815FB}" dt="2024-07-13T21:32:02.026" v="263" actId="478"/>
          <ac:spMkLst>
            <pc:docMk/>
            <pc:sldMk cId="1761598220" sldId="11473"/>
            <ac:spMk id="180226" creationId="{00000000-0000-0000-0000-000000000000}"/>
          </ac:spMkLst>
        </pc:spChg>
      </pc:sldChg>
      <pc:sldChg chg="addSp modSp mod">
        <pc:chgData name="Jim McGowan" userId="e2c7446dd3aca506" providerId="LiveId" clId="{A2A682CA-43AC-4B06-BE45-C6824FB815FB}" dt="2024-07-13T21:12:45.574" v="56" actId="14100"/>
        <pc:sldMkLst>
          <pc:docMk/>
          <pc:sldMk cId="3390690619" sldId="11511"/>
        </pc:sldMkLst>
        <pc:spChg chg="mod">
          <ac:chgData name="Jim McGowan" userId="e2c7446dd3aca506" providerId="LiveId" clId="{A2A682CA-43AC-4B06-BE45-C6824FB815FB}" dt="2024-07-13T21:12:45.574" v="56" actId="14100"/>
          <ac:spMkLst>
            <pc:docMk/>
            <pc:sldMk cId="3390690619" sldId="11511"/>
            <ac:spMk id="16387" creationId="{00000000-0000-0000-0000-000000000000}"/>
          </ac:spMkLst>
        </pc:spChg>
        <pc:picChg chg="add mod">
          <ac:chgData name="Jim McGowan" userId="e2c7446dd3aca506" providerId="LiveId" clId="{A2A682CA-43AC-4B06-BE45-C6824FB815FB}" dt="2024-07-13T21:12:40.356" v="53"/>
          <ac:picMkLst>
            <pc:docMk/>
            <pc:sldMk cId="3390690619" sldId="11511"/>
            <ac:picMk id="2" creationId="{3B74C6CF-8107-BFF8-E4E0-B59FB13F2497}"/>
          </ac:picMkLst>
        </pc:picChg>
      </pc:sldChg>
      <pc:sldChg chg="modSp mod">
        <pc:chgData name="Jim McGowan" userId="e2c7446dd3aca506" providerId="LiveId" clId="{A2A682CA-43AC-4B06-BE45-C6824FB815FB}" dt="2024-07-13T21:26:13.017" v="226" actId="255"/>
        <pc:sldMkLst>
          <pc:docMk/>
          <pc:sldMk cId="3385082320" sldId="11519"/>
        </pc:sldMkLst>
        <pc:spChg chg="mod">
          <ac:chgData name="Jim McGowan" userId="e2c7446dd3aca506" providerId="LiveId" clId="{A2A682CA-43AC-4B06-BE45-C6824FB815FB}" dt="2024-07-13T21:25:28.623" v="217" actId="404"/>
          <ac:spMkLst>
            <pc:docMk/>
            <pc:sldMk cId="3385082320" sldId="11519"/>
            <ac:spMk id="2" creationId="{0426777D-C3C0-4103-B3EF-8DD03F2D0191}"/>
          </ac:spMkLst>
        </pc:spChg>
        <pc:spChg chg="mod">
          <ac:chgData name="Jim McGowan" userId="e2c7446dd3aca506" providerId="LiveId" clId="{A2A682CA-43AC-4B06-BE45-C6824FB815FB}" dt="2024-07-13T21:26:13.017" v="226" actId="255"/>
          <ac:spMkLst>
            <pc:docMk/>
            <pc:sldMk cId="3385082320" sldId="11519"/>
            <ac:spMk id="45059" creationId="{9DB8EC1D-3E22-4188-86AC-B8CA9A77709A}"/>
          </ac:spMkLst>
        </pc:spChg>
      </pc:sldChg>
      <pc:sldChg chg="modSp mod">
        <pc:chgData name="Jim McGowan" userId="e2c7446dd3aca506" providerId="LiveId" clId="{A2A682CA-43AC-4B06-BE45-C6824FB815FB}" dt="2024-07-13T21:26:32.180" v="232" actId="1035"/>
        <pc:sldMkLst>
          <pc:docMk/>
          <pc:sldMk cId="720976877" sldId="11520"/>
        </pc:sldMkLst>
        <pc:spChg chg="mod">
          <ac:chgData name="Jim McGowan" userId="e2c7446dd3aca506" providerId="LiveId" clId="{A2A682CA-43AC-4B06-BE45-C6824FB815FB}" dt="2024-07-13T21:26:32.180" v="232" actId="1035"/>
          <ac:spMkLst>
            <pc:docMk/>
            <pc:sldMk cId="720976877" sldId="11520"/>
            <ac:spMk id="45059" creationId="{9DB8EC1D-3E22-4188-86AC-B8CA9A77709A}"/>
          </ac:spMkLst>
        </pc:spChg>
      </pc:sldChg>
      <pc:sldChg chg="modSp add del mod">
        <pc:chgData name="Jim McGowan" userId="e2c7446dd3aca506" providerId="LiveId" clId="{A2A682CA-43AC-4B06-BE45-C6824FB815FB}" dt="2024-07-13T21:19:43.502" v="180" actId="47"/>
        <pc:sldMkLst>
          <pc:docMk/>
          <pc:sldMk cId="2107601452" sldId="11552"/>
        </pc:sldMkLst>
        <pc:spChg chg="mod">
          <ac:chgData name="Jim McGowan" userId="e2c7446dd3aca506" providerId="LiveId" clId="{A2A682CA-43AC-4B06-BE45-C6824FB815FB}" dt="2024-07-13T21:18:55.362" v="163" actId="404"/>
          <ac:spMkLst>
            <pc:docMk/>
            <pc:sldMk cId="2107601452" sldId="11552"/>
            <ac:spMk id="10" creationId="{89DB39D7-504C-DAB4-5DB8-EC8ECE373F53}"/>
          </ac:spMkLst>
        </pc:spChg>
      </pc:sldChg>
    </pc:docChg>
  </pc:docChgLst>
  <pc:docChgLst>
    <pc:chgData name="Jim McGowan" userId="e2c7446dd3aca506" providerId="LiveId" clId="{1579F56C-9F99-4FA4-8133-DDAC379183E7}"/>
    <pc:docChg chg="custSel addSld modSld replTag delTag">
      <pc:chgData name="Jim McGowan" userId="e2c7446dd3aca506" providerId="LiveId" clId="{1579F56C-9F99-4FA4-8133-DDAC379183E7}" dt="2024-06-30T17:37:04.287" v="22"/>
      <pc:docMkLst>
        <pc:docMk/>
      </pc:docMkLst>
      <pc:sldChg chg="delSp modSp new mod">
        <pc:chgData name="Jim McGowan" userId="e2c7446dd3aca506" providerId="LiveId" clId="{1579F56C-9F99-4FA4-8133-DDAC379183E7}" dt="2024-06-30T17:37:00.462" v="20" actId="12789"/>
        <pc:sldMkLst>
          <pc:docMk/>
          <pc:sldMk cId="4095593811" sldId="11429"/>
        </pc:sldMkLst>
        <pc:spChg chg="mod">
          <ac:chgData name="Jim McGowan" userId="e2c7446dd3aca506" providerId="LiveId" clId="{1579F56C-9F99-4FA4-8133-DDAC379183E7}" dt="2024-06-30T17:37:00.462" v="20" actId="12789"/>
          <ac:spMkLst>
            <pc:docMk/>
            <pc:sldMk cId="4095593811" sldId="11429"/>
            <ac:spMk id="2" creationId="{B5A00089-3D95-48B7-9345-A880ED3BC609}"/>
          </ac:spMkLst>
        </pc:spChg>
        <pc:spChg chg="del">
          <ac:chgData name="Jim McGowan" userId="e2c7446dd3aca506" providerId="LiveId" clId="{1579F56C-9F99-4FA4-8133-DDAC379183E7}" dt="2024-06-30T17:36:41.526" v="1" actId="478"/>
          <ac:spMkLst>
            <pc:docMk/>
            <pc:sldMk cId="4095593811" sldId="11429"/>
            <ac:spMk id="3" creationId="{3D8A5412-AEC2-4492-C517-4EDDAE7A250A}"/>
          </ac:spMkLst>
        </pc:spChg>
      </pc:sldChg>
    </pc:docChg>
  </pc:docChgLst>
  <pc:docChgLst>
    <pc:chgData name="Jim McGowan" userId="e2c7446dd3aca506" providerId="LiveId" clId="{AC0F3DBF-C73E-4BA2-BE14-18AFEE2A4C4D}"/>
    <pc:docChg chg="custSel addSld modSld replTag delTag">
      <pc:chgData name="Jim McGowan" userId="e2c7446dd3aca506" providerId="LiveId" clId="{AC0F3DBF-C73E-4BA2-BE14-18AFEE2A4C4D}" dt="2024-07-14T17:28:33.156" v="163"/>
      <pc:docMkLst>
        <pc:docMk/>
      </pc:docMkLst>
      <pc:sldChg chg="modSp mod">
        <pc:chgData name="Jim McGowan" userId="e2c7446dd3aca506" providerId="LiveId" clId="{AC0F3DBF-C73E-4BA2-BE14-18AFEE2A4C4D}" dt="2024-07-14T17:18:49.903" v="25" actId="20577"/>
        <pc:sldMkLst>
          <pc:docMk/>
          <pc:sldMk cId="3275271543" sldId="11445"/>
        </pc:sldMkLst>
        <pc:spChg chg="mod">
          <ac:chgData name="Jim McGowan" userId="e2c7446dd3aca506" providerId="LiveId" clId="{AC0F3DBF-C73E-4BA2-BE14-18AFEE2A4C4D}" dt="2024-07-14T17:18:49.903" v="25" actId="20577"/>
          <ac:spMkLst>
            <pc:docMk/>
            <pc:sldMk cId="3275271543" sldId="11445"/>
            <ac:spMk id="161795" creationId="{00000000-0000-0000-0000-000000000000}"/>
          </ac:spMkLst>
        </pc:spChg>
      </pc:sldChg>
      <pc:sldChg chg="modSp mod">
        <pc:chgData name="Jim McGowan" userId="e2c7446dd3aca506" providerId="LiveId" clId="{AC0F3DBF-C73E-4BA2-BE14-18AFEE2A4C4D}" dt="2024-07-14T17:18:40.551" v="17" actId="20577"/>
        <pc:sldMkLst>
          <pc:docMk/>
          <pc:sldMk cId="1929870286" sldId="11446"/>
        </pc:sldMkLst>
        <pc:spChg chg="mod">
          <ac:chgData name="Jim McGowan" userId="e2c7446dd3aca506" providerId="LiveId" clId="{AC0F3DBF-C73E-4BA2-BE14-18AFEE2A4C4D}" dt="2024-07-14T17:18:40.551" v="17" actId="20577"/>
          <ac:spMkLst>
            <pc:docMk/>
            <pc:sldMk cId="1929870286" sldId="11446"/>
            <ac:spMk id="161795" creationId="{00000000-0000-0000-0000-000000000000}"/>
          </ac:spMkLst>
        </pc:spChg>
      </pc:sldChg>
      <pc:sldChg chg="modSp mod">
        <pc:chgData name="Jim McGowan" userId="e2c7446dd3aca506" providerId="LiveId" clId="{AC0F3DBF-C73E-4BA2-BE14-18AFEE2A4C4D}" dt="2024-07-14T17:18:58.038" v="31" actId="6549"/>
        <pc:sldMkLst>
          <pc:docMk/>
          <pc:sldMk cId="4274061691" sldId="11447"/>
        </pc:sldMkLst>
        <pc:spChg chg="mod">
          <ac:chgData name="Jim McGowan" userId="e2c7446dd3aca506" providerId="LiveId" clId="{AC0F3DBF-C73E-4BA2-BE14-18AFEE2A4C4D}" dt="2024-07-14T17:18:58.038" v="31" actId="6549"/>
          <ac:spMkLst>
            <pc:docMk/>
            <pc:sldMk cId="4274061691" sldId="11447"/>
            <ac:spMk id="161795" creationId="{00000000-0000-0000-0000-000000000000}"/>
          </ac:spMkLst>
        </pc:spChg>
      </pc:sldChg>
      <pc:sldChg chg="modSp mod">
        <pc:chgData name="Jim McGowan" userId="e2c7446dd3aca506" providerId="LiveId" clId="{AC0F3DBF-C73E-4BA2-BE14-18AFEE2A4C4D}" dt="2024-07-14T17:18:15.302" v="9" actId="6549"/>
        <pc:sldMkLst>
          <pc:docMk/>
          <pc:sldMk cId="2000365359" sldId="11448"/>
        </pc:sldMkLst>
        <pc:spChg chg="mod">
          <ac:chgData name="Jim McGowan" userId="e2c7446dd3aca506" providerId="LiveId" clId="{AC0F3DBF-C73E-4BA2-BE14-18AFEE2A4C4D}" dt="2024-07-14T17:18:15.302" v="9" actId="6549"/>
          <ac:spMkLst>
            <pc:docMk/>
            <pc:sldMk cId="2000365359" sldId="11448"/>
            <ac:spMk id="161795" creationId="{00000000-0000-0000-0000-000000000000}"/>
          </ac:spMkLst>
        </pc:spChg>
      </pc:sldChg>
      <pc:sldChg chg="modSp mod">
        <pc:chgData name="Jim McGowan" userId="e2c7446dd3aca506" providerId="LiveId" clId="{AC0F3DBF-C73E-4BA2-BE14-18AFEE2A4C4D}" dt="2024-07-14T17:18:02.246" v="3" actId="6549"/>
        <pc:sldMkLst>
          <pc:docMk/>
          <pc:sldMk cId="2374024409" sldId="11449"/>
        </pc:sldMkLst>
        <pc:spChg chg="mod">
          <ac:chgData name="Jim McGowan" userId="e2c7446dd3aca506" providerId="LiveId" clId="{AC0F3DBF-C73E-4BA2-BE14-18AFEE2A4C4D}" dt="2024-07-14T17:18:02.246" v="3" actId="6549"/>
          <ac:spMkLst>
            <pc:docMk/>
            <pc:sldMk cId="2374024409" sldId="11449"/>
            <ac:spMk id="161795" creationId="{00000000-0000-0000-0000-000000000000}"/>
          </ac:spMkLst>
        </pc:spChg>
      </pc:sldChg>
      <pc:sldChg chg="modSp mod">
        <pc:chgData name="Jim McGowan" userId="e2c7446dd3aca506" providerId="LiveId" clId="{AC0F3DBF-C73E-4BA2-BE14-18AFEE2A4C4D}" dt="2024-07-14T17:19:27.646" v="37" actId="6549"/>
        <pc:sldMkLst>
          <pc:docMk/>
          <pc:sldMk cId="4099478398" sldId="11450"/>
        </pc:sldMkLst>
        <pc:spChg chg="mod">
          <ac:chgData name="Jim McGowan" userId="e2c7446dd3aca506" providerId="LiveId" clId="{AC0F3DBF-C73E-4BA2-BE14-18AFEE2A4C4D}" dt="2024-07-14T17:19:27.646" v="37" actId="6549"/>
          <ac:spMkLst>
            <pc:docMk/>
            <pc:sldMk cId="4099478398" sldId="11450"/>
            <ac:spMk id="161795" creationId="{00000000-0000-0000-0000-000000000000}"/>
          </ac:spMkLst>
        </pc:spChg>
      </pc:sldChg>
      <pc:sldChg chg="modSp mod">
        <pc:chgData name="Jim McGowan" userId="e2c7446dd3aca506" providerId="LiveId" clId="{AC0F3DBF-C73E-4BA2-BE14-18AFEE2A4C4D}" dt="2024-07-14T17:20:37.983" v="43" actId="6549"/>
        <pc:sldMkLst>
          <pc:docMk/>
          <pc:sldMk cId="264272427" sldId="11451"/>
        </pc:sldMkLst>
        <pc:spChg chg="mod">
          <ac:chgData name="Jim McGowan" userId="e2c7446dd3aca506" providerId="LiveId" clId="{AC0F3DBF-C73E-4BA2-BE14-18AFEE2A4C4D}" dt="2024-07-14T17:20:37.983" v="43" actId="6549"/>
          <ac:spMkLst>
            <pc:docMk/>
            <pc:sldMk cId="264272427" sldId="11451"/>
            <ac:spMk id="161795" creationId="{00000000-0000-0000-0000-000000000000}"/>
          </ac:spMkLst>
        </pc:spChg>
      </pc:sldChg>
      <pc:sldChg chg="modSp mod">
        <pc:chgData name="Jim McGowan" userId="e2c7446dd3aca506" providerId="LiveId" clId="{AC0F3DBF-C73E-4BA2-BE14-18AFEE2A4C4D}" dt="2024-07-14T17:20:46.478" v="49" actId="6549"/>
        <pc:sldMkLst>
          <pc:docMk/>
          <pc:sldMk cId="2337080154" sldId="11452"/>
        </pc:sldMkLst>
        <pc:spChg chg="mod">
          <ac:chgData name="Jim McGowan" userId="e2c7446dd3aca506" providerId="LiveId" clId="{AC0F3DBF-C73E-4BA2-BE14-18AFEE2A4C4D}" dt="2024-07-14T17:20:46.478" v="49" actId="6549"/>
          <ac:spMkLst>
            <pc:docMk/>
            <pc:sldMk cId="2337080154" sldId="11452"/>
            <ac:spMk id="161795" creationId="{00000000-0000-0000-0000-000000000000}"/>
          </ac:spMkLst>
        </pc:spChg>
      </pc:sldChg>
      <pc:sldChg chg="modSp mod">
        <pc:chgData name="Jim McGowan" userId="e2c7446dd3aca506" providerId="LiveId" clId="{AC0F3DBF-C73E-4BA2-BE14-18AFEE2A4C4D}" dt="2024-07-14T17:21:10.455" v="62" actId="6549"/>
        <pc:sldMkLst>
          <pc:docMk/>
          <pc:sldMk cId="2246003479" sldId="11458"/>
        </pc:sldMkLst>
        <pc:spChg chg="mod">
          <ac:chgData name="Jim McGowan" userId="e2c7446dd3aca506" providerId="LiveId" clId="{AC0F3DBF-C73E-4BA2-BE14-18AFEE2A4C4D}" dt="2024-07-14T17:21:10.455" v="62" actId="6549"/>
          <ac:spMkLst>
            <pc:docMk/>
            <pc:sldMk cId="2246003479" sldId="11458"/>
            <ac:spMk id="161795" creationId="{00000000-0000-0000-0000-000000000000}"/>
          </ac:spMkLst>
        </pc:spChg>
      </pc:sldChg>
      <pc:sldChg chg="modSp mod">
        <pc:chgData name="Jim McGowan" userId="e2c7446dd3aca506" providerId="LiveId" clId="{AC0F3DBF-C73E-4BA2-BE14-18AFEE2A4C4D}" dt="2024-07-14T17:21:04.590" v="58" actId="20577"/>
        <pc:sldMkLst>
          <pc:docMk/>
          <pc:sldMk cId="260429821" sldId="11459"/>
        </pc:sldMkLst>
        <pc:spChg chg="mod">
          <ac:chgData name="Jim McGowan" userId="e2c7446dd3aca506" providerId="LiveId" clId="{AC0F3DBF-C73E-4BA2-BE14-18AFEE2A4C4D}" dt="2024-07-14T17:21:04.590" v="58" actId="20577"/>
          <ac:spMkLst>
            <pc:docMk/>
            <pc:sldMk cId="260429821" sldId="11459"/>
            <ac:spMk id="161795" creationId="{00000000-0000-0000-0000-000000000000}"/>
          </ac:spMkLst>
        </pc:spChg>
      </pc:sldChg>
      <pc:sldChg chg="modSp mod">
        <pc:chgData name="Jim McGowan" userId="e2c7446dd3aca506" providerId="LiveId" clId="{AC0F3DBF-C73E-4BA2-BE14-18AFEE2A4C4D}" dt="2024-07-14T17:21:30.399" v="69" actId="20577"/>
        <pc:sldMkLst>
          <pc:docMk/>
          <pc:sldMk cId="2592397879" sldId="11460"/>
        </pc:sldMkLst>
        <pc:spChg chg="mod">
          <ac:chgData name="Jim McGowan" userId="e2c7446dd3aca506" providerId="LiveId" clId="{AC0F3DBF-C73E-4BA2-BE14-18AFEE2A4C4D}" dt="2024-07-14T17:21:30.399" v="69" actId="20577"/>
          <ac:spMkLst>
            <pc:docMk/>
            <pc:sldMk cId="2592397879" sldId="11460"/>
            <ac:spMk id="161795" creationId="{00000000-0000-0000-0000-000000000000}"/>
          </ac:spMkLst>
        </pc:spChg>
      </pc:sldChg>
      <pc:sldChg chg="modSp mod">
        <pc:chgData name="Jim McGowan" userId="e2c7446dd3aca506" providerId="LiveId" clId="{AC0F3DBF-C73E-4BA2-BE14-18AFEE2A4C4D}" dt="2024-07-14T17:21:42.695" v="75" actId="6549"/>
        <pc:sldMkLst>
          <pc:docMk/>
          <pc:sldMk cId="3358428916" sldId="11461"/>
        </pc:sldMkLst>
        <pc:spChg chg="mod">
          <ac:chgData name="Jim McGowan" userId="e2c7446dd3aca506" providerId="LiveId" clId="{AC0F3DBF-C73E-4BA2-BE14-18AFEE2A4C4D}" dt="2024-07-14T17:21:42.695" v="75" actId="6549"/>
          <ac:spMkLst>
            <pc:docMk/>
            <pc:sldMk cId="3358428916" sldId="11461"/>
            <ac:spMk id="161795" creationId="{00000000-0000-0000-0000-000000000000}"/>
          </ac:spMkLst>
        </pc:spChg>
      </pc:sldChg>
      <pc:sldChg chg="modSp mod">
        <pc:chgData name="Jim McGowan" userId="e2c7446dd3aca506" providerId="LiveId" clId="{AC0F3DBF-C73E-4BA2-BE14-18AFEE2A4C4D}" dt="2024-07-14T17:21:55.287" v="81" actId="6549"/>
        <pc:sldMkLst>
          <pc:docMk/>
          <pc:sldMk cId="3487499876" sldId="11462"/>
        </pc:sldMkLst>
        <pc:spChg chg="mod">
          <ac:chgData name="Jim McGowan" userId="e2c7446dd3aca506" providerId="LiveId" clId="{AC0F3DBF-C73E-4BA2-BE14-18AFEE2A4C4D}" dt="2024-07-14T17:21:55.287" v="81" actId="6549"/>
          <ac:spMkLst>
            <pc:docMk/>
            <pc:sldMk cId="3487499876" sldId="11462"/>
            <ac:spMk id="161795" creationId="{00000000-0000-0000-0000-000000000000}"/>
          </ac:spMkLst>
        </pc:spChg>
      </pc:sldChg>
      <pc:sldChg chg="modSp mod">
        <pc:chgData name="Jim McGowan" userId="e2c7446dd3aca506" providerId="LiveId" clId="{AC0F3DBF-C73E-4BA2-BE14-18AFEE2A4C4D}" dt="2024-07-14T17:22:03.182" v="87" actId="6549"/>
        <pc:sldMkLst>
          <pc:docMk/>
          <pc:sldMk cId="1037403202" sldId="11463"/>
        </pc:sldMkLst>
        <pc:spChg chg="mod">
          <ac:chgData name="Jim McGowan" userId="e2c7446dd3aca506" providerId="LiveId" clId="{AC0F3DBF-C73E-4BA2-BE14-18AFEE2A4C4D}" dt="2024-07-14T17:22:03.182" v="87" actId="6549"/>
          <ac:spMkLst>
            <pc:docMk/>
            <pc:sldMk cId="1037403202" sldId="11463"/>
            <ac:spMk id="161795" creationId="{00000000-0000-0000-0000-000000000000}"/>
          </ac:spMkLst>
        </pc:spChg>
      </pc:sldChg>
      <pc:sldChg chg="modSp mod">
        <pc:chgData name="Jim McGowan" userId="e2c7446dd3aca506" providerId="LiveId" clId="{AC0F3DBF-C73E-4BA2-BE14-18AFEE2A4C4D}" dt="2024-07-14T17:22:12.655" v="93" actId="6549"/>
        <pc:sldMkLst>
          <pc:docMk/>
          <pc:sldMk cId="2234468812" sldId="11464"/>
        </pc:sldMkLst>
        <pc:spChg chg="mod">
          <ac:chgData name="Jim McGowan" userId="e2c7446dd3aca506" providerId="LiveId" clId="{AC0F3DBF-C73E-4BA2-BE14-18AFEE2A4C4D}" dt="2024-07-14T17:22:12.655" v="93" actId="6549"/>
          <ac:spMkLst>
            <pc:docMk/>
            <pc:sldMk cId="2234468812" sldId="11464"/>
            <ac:spMk id="161795" creationId="{00000000-0000-0000-0000-000000000000}"/>
          </ac:spMkLst>
        </pc:spChg>
      </pc:sldChg>
      <pc:sldChg chg="modSp mod">
        <pc:chgData name="Jim McGowan" userId="e2c7446dd3aca506" providerId="LiveId" clId="{AC0F3DBF-C73E-4BA2-BE14-18AFEE2A4C4D}" dt="2024-07-14T17:22:44.463" v="99" actId="6549"/>
        <pc:sldMkLst>
          <pc:docMk/>
          <pc:sldMk cId="39208186" sldId="11481"/>
        </pc:sldMkLst>
        <pc:spChg chg="mod">
          <ac:chgData name="Jim McGowan" userId="e2c7446dd3aca506" providerId="LiveId" clId="{AC0F3DBF-C73E-4BA2-BE14-18AFEE2A4C4D}" dt="2024-07-14T17:22:44.463" v="99" actId="6549"/>
          <ac:spMkLst>
            <pc:docMk/>
            <pc:sldMk cId="39208186" sldId="11481"/>
            <ac:spMk id="161795" creationId="{00000000-0000-0000-0000-000000000000}"/>
          </ac:spMkLst>
        </pc:spChg>
      </pc:sldChg>
      <pc:sldChg chg="modSp mod">
        <pc:chgData name="Jim McGowan" userId="e2c7446dd3aca506" providerId="LiveId" clId="{AC0F3DBF-C73E-4BA2-BE14-18AFEE2A4C4D}" dt="2024-07-14T17:22:51.695" v="103" actId="6549"/>
        <pc:sldMkLst>
          <pc:docMk/>
          <pc:sldMk cId="4227026417" sldId="11482"/>
        </pc:sldMkLst>
        <pc:spChg chg="mod">
          <ac:chgData name="Jim McGowan" userId="e2c7446dd3aca506" providerId="LiveId" clId="{AC0F3DBF-C73E-4BA2-BE14-18AFEE2A4C4D}" dt="2024-07-14T17:22:51.695" v="103" actId="6549"/>
          <ac:spMkLst>
            <pc:docMk/>
            <pc:sldMk cId="4227026417" sldId="11482"/>
            <ac:spMk id="161795" creationId="{00000000-0000-0000-0000-000000000000}"/>
          </ac:spMkLst>
        </pc:spChg>
      </pc:sldChg>
      <pc:sldChg chg="modSp mod">
        <pc:chgData name="Jim McGowan" userId="e2c7446dd3aca506" providerId="LiveId" clId="{AC0F3DBF-C73E-4BA2-BE14-18AFEE2A4C4D}" dt="2024-07-14T17:23:00.558" v="109" actId="6549"/>
        <pc:sldMkLst>
          <pc:docMk/>
          <pc:sldMk cId="3644863989" sldId="11483"/>
        </pc:sldMkLst>
        <pc:spChg chg="mod">
          <ac:chgData name="Jim McGowan" userId="e2c7446dd3aca506" providerId="LiveId" clId="{AC0F3DBF-C73E-4BA2-BE14-18AFEE2A4C4D}" dt="2024-07-14T17:23:00.558" v="109" actId="6549"/>
          <ac:spMkLst>
            <pc:docMk/>
            <pc:sldMk cId="3644863989" sldId="11483"/>
            <ac:spMk id="161795" creationId="{00000000-0000-0000-0000-000000000000}"/>
          </ac:spMkLst>
        </pc:spChg>
      </pc:sldChg>
      <pc:sldChg chg="modSp mod">
        <pc:chgData name="Jim McGowan" userId="e2c7446dd3aca506" providerId="LiveId" clId="{AC0F3DBF-C73E-4BA2-BE14-18AFEE2A4C4D}" dt="2024-07-14T17:23:08.991" v="115" actId="6549"/>
        <pc:sldMkLst>
          <pc:docMk/>
          <pc:sldMk cId="3794402236" sldId="11484"/>
        </pc:sldMkLst>
        <pc:spChg chg="mod">
          <ac:chgData name="Jim McGowan" userId="e2c7446dd3aca506" providerId="LiveId" clId="{AC0F3DBF-C73E-4BA2-BE14-18AFEE2A4C4D}" dt="2024-07-14T17:23:08.991" v="115" actId="6549"/>
          <ac:spMkLst>
            <pc:docMk/>
            <pc:sldMk cId="3794402236" sldId="11484"/>
            <ac:spMk id="161795" creationId="{00000000-0000-0000-0000-000000000000}"/>
          </ac:spMkLst>
        </pc:spChg>
      </pc:sldChg>
      <pc:sldChg chg="modSp mod">
        <pc:chgData name="Jim McGowan" userId="e2c7446dd3aca506" providerId="LiveId" clId="{AC0F3DBF-C73E-4BA2-BE14-18AFEE2A4C4D}" dt="2024-07-14T17:23:22.886" v="121" actId="6549"/>
        <pc:sldMkLst>
          <pc:docMk/>
          <pc:sldMk cId="3170580991" sldId="11485"/>
        </pc:sldMkLst>
        <pc:spChg chg="mod">
          <ac:chgData name="Jim McGowan" userId="e2c7446dd3aca506" providerId="LiveId" clId="{AC0F3DBF-C73E-4BA2-BE14-18AFEE2A4C4D}" dt="2024-07-14T17:23:22.886" v="121" actId="6549"/>
          <ac:spMkLst>
            <pc:docMk/>
            <pc:sldMk cId="3170580991" sldId="11485"/>
            <ac:spMk id="161795" creationId="{00000000-0000-0000-0000-000000000000}"/>
          </ac:spMkLst>
        </pc:spChg>
      </pc:sldChg>
      <pc:sldChg chg="modSp mod">
        <pc:chgData name="Jim McGowan" userId="e2c7446dd3aca506" providerId="LiveId" clId="{AC0F3DBF-C73E-4BA2-BE14-18AFEE2A4C4D}" dt="2024-07-14T17:23:31.775" v="127" actId="6549"/>
        <pc:sldMkLst>
          <pc:docMk/>
          <pc:sldMk cId="2675650622" sldId="11486"/>
        </pc:sldMkLst>
        <pc:spChg chg="mod">
          <ac:chgData name="Jim McGowan" userId="e2c7446dd3aca506" providerId="LiveId" clId="{AC0F3DBF-C73E-4BA2-BE14-18AFEE2A4C4D}" dt="2024-07-14T17:23:31.775" v="127" actId="6549"/>
          <ac:spMkLst>
            <pc:docMk/>
            <pc:sldMk cId="2675650622" sldId="11486"/>
            <ac:spMk id="161795" creationId="{00000000-0000-0000-0000-000000000000}"/>
          </ac:spMkLst>
        </pc:spChg>
      </pc:sldChg>
      <pc:sldChg chg="modSp mod">
        <pc:chgData name="Jim McGowan" userId="e2c7446dd3aca506" providerId="LiveId" clId="{AC0F3DBF-C73E-4BA2-BE14-18AFEE2A4C4D}" dt="2024-07-14T17:23:37.487" v="131" actId="6549"/>
        <pc:sldMkLst>
          <pc:docMk/>
          <pc:sldMk cId="1712202446" sldId="11487"/>
        </pc:sldMkLst>
        <pc:spChg chg="mod">
          <ac:chgData name="Jim McGowan" userId="e2c7446dd3aca506" providerId="LiveId" clId="{AC0F3DBF-C73E-4BA2-BE14-18AFEE2A4C4D}" dt="2024-07-14T17:23:37.487" v="131" actId="6549"/>
          <ac:spMkLst>
            <pc:docMk/>
            <pc:sldMk cId="1712202446" sldId="11487"/>
            <ac:spMk id="161795" creationId="{00000000-0000-0000-0000-000000000000}"/>
          </ac:spMkLst>
        </pc:spChg>
      </pc:sldChg>
      <pc:sldChg chg="modSp mod">
        <pc:chgData name="Jim McGowan" userId="e2c7446dd3aca506" providerId="LiveId" clId="{AC0F3DBF-C73E-4BA2-BE14-18AFEE2A4C4D}" dt="2024-07-14T17:23:43.318" v="137" actId="6549"/>
        <pc:sldMkLst>
          <pc:docMk/>
          <pc:sldMk cId="512701009" sldId="11488"/>
        </pc:sldMkLst>
        <pc:spChg chg="mod">
          <ac:chgData name="Jim McGowan" userId="e2c7446dd3aca506" providerId="LiveId" clId="{AC0F3DBF-C73E-4BA2-BE14-18AFEE2A4C4D}" dt="2024-07-14T17:23:43.318" v="137" actId="6549"/>
          <ac:spMkLst>
            <pc:docMk/>
            <pc:sldMk cId="512701009" sldId="11488"/>
            <ac:spMk id="161795" creationId="{00000000-0000-0000-0000-000000000000}"/>
          </ac:spMkLst>
        </pc:spChg>
      </pc:sldChg>
      <pc:sldChg chg="delSp modSp new mod">
        <pc:chgData name="Jim McGowan" userId="e2c7446dd3aca506" providerId="LiveId" clId="{AC0F3DBF-C73E-4BA2-BE14-18AFEE2A4C4D}" dt="2024-07-14T17:28:29.710" v="161" actId="12789"/>
        <pc:sldMkLst>
          <pc:docMk/>
          <pc:sldMk cId="268199433" sldId="11552"/>
        </pc:sldMkLst>
        <pc:spChg chg="mod">
          <ac:chgData name="Jim McGowan" userId="e2c7446dd3aca506" providerId="LiveId" clId="{AC0F3DBF-C73E-4BA2-BE14-18AFEE2A4C4D}" dt="2024-07-14T17:28:29.710" v="161" actId="12789"/>
          <ac:spMkLst>
            <pc:docMk/>
            <pc:sldMk cId="268199433" sldId="11552"/>
            <ac:spMk id="2" creationId="{4248EB16-2702-C85B-333D-7297423E4946}"/>
          </ac:spMkLst>
        </pc:spChg>
        <pc:spChg chg="del">
          <ac:chgData name="Jim McGowan" userId="e2c7446dd3aca506" providerId="LiveId" clId="{AC0F3DBF-C73E-4BA2-BE14-18AFEE2A4C4D}" dt="2024-07-14T17:28:12.017" v="141" actId="478"/>
          <ac:spMkLst>
            <pc:docMk/>
            <pc:sldMk cId="268199433" sldId="11552"/>
            <ac:spMk id="3" creationId="{46451F79-E965-2145-56F0-9C7D08548C09}"/>
          </ac:spMkLst>
        </pc:spChg>
      </pc:sldChg>
    </pc:docChg>
  </pc:docChgLst>
  <pc:docChgLst>
    <pc:chgData name="Jim McGowan" userId="e2c7446dd3aca506" providerId="LiveId" clId="{DAE5D41D-0641-4E23-B772-F2C90F8D8B03}"/>
    <pc:docChg chg="undo custSel addSld delSld modSld sldOrd">
      <pc:chgData name="Jim McGowan" userId="e2c7446dd3aca506" providerId="LiveId" clId="{DAE5D41D-0641-4E23-B772-F2C90F8D8B03}" dt="2024-08-16T14:55:35.633" v="50" actId="108"/>
      <pc:docMkLst>
        <pc:docMk/>
      </pc:docMkLst>
      <pc:sldChg chg="modSp mod">
        <pc:chgData name="Jim McGowan" userId="e2c7446dd3aca506" providerId="LiveId" clId="{DAE5D41D-0641-4E23-B772-F2C90F8D8B03}" dt="2024-08-16T14:49:44.534" v="13" actId="6549"/>
        <pc:sldMkLst>
          <pc:docMk/>
          <pc:sldMk cId="4171414405" sldId="11639"/>
        </pc:sldMkLst>
        <pc:spChg chg="mod">
          <ac:chgData name="Jim McGowan" userId="e2c7446dd3aca506" providerId="LiveId" clId="{DAE5D41D-0641-4E23-B772-F2C90F8D8B03}" dt="2024-08-16T14:49:44.534" v="13" actId="6549"/>
          <ac:spMkLst>
            <pc:docMk/>
            <pc:sldMk cId="4171414405" sldId="11639"/>
            <ac:spMk id="161795" creationId="{00000000-0000-0000-0000-000000000000}"/>
          </ac:spMkLst>
        </pc:spChg>
      </pc:sldChg>
      <pc:sldChg chg="modSp mod">
        <pc:chgData name="Jim McGowan" userId="e2c7446dd3aca506" providerId="LiveId" clId="{DAE5D41D-0641-4E23-B772-F2C90F8D8B03}" dt="2024-08-16T14:51:15.702" v="19" actId="108"/>
        <pc:sldMkLst>
          <pc:docMk/>
          <pc:sldMk cId="3881511733" sldId="11642"/>
        </pc:sldMkLst>
        <pc:spChg chg="mod">
          <ac:chgData name="Jim McGowan" userId="e2c7446dd3aca506" providerId="LiveId" clId="{DAE5D41D-0641-4E23-B772-F2C90F8D8B03}" dt="2024-08-16T14:51:15.702" v="19" actId="108"/>
          <ac:spMkLst>
            <pc:docMk/>
            <pc:sldMk cId="3881511733" sldId="11642"/>
            <ac:spMk id="161795" creationId="{00000000-0000-0000-0000-000000000000}"/>
          </ac:spMkLst>
        </pc:spChg>
      </pc:sldChg>
      <pc:sldChg chg="modSp mod">
        <pc:chgData name="Jim McGowan" userId="e2c7446dd3aca506" providerId="LiveId" clId="{DAE5D41D-0641-4E23-B772-F2C90F8D8B03}" dt="2024-08-16T14:53:24.820" v="37" actId="108"/>
        <pc:sldMkLst>
          <pc:docMk/>
          <pc:sldMk cId="1911896188" sldId="11647"/>
        </pc:sldMkLst>
        <pc:spChg chg="mod">
          <ac:chgData name="Jim McGowan" userId="e2c7446dd3aca506" providerId="LiveId" clId="{DAE5D41D-0641-4E23-B772-F2C90F8D8B03}" dt="2024-08-16T14:53:24.820" v="37" actId="108"/>
          <ac:spMkLst>
            <pc:docMk/>
            <pc:sldMk cId="1911896188" sldId="11647"/>
            <ac:spMk id="161795" creationId="{00000000-0000-0000-0000-000000000000}"/>
          </ac:spMkLst>
        </pc:spChg>
      </pc:sldChg>
      <pc:sldChg chg="modSp mod">
        <pc:chgData name="Jim McGowan" userId="e2c7446dd3aca506" providerId="LiveId" clId="{DAE5D41D-0641-4E23-B772-F2C90F8D8B03}" dt="2024-08-16T14:54:53.487" v="46" actId="108"/>
        <pc:sldMkLst>
          <pc:docMk/>
          <pc:sldMk cId="2047519233" sldId="11650"/>
        </pc:sldMkLst>
        <pc:spChg chg="mod">
          <ac:chgData name="Jim McGowan" userId="e2c7446dd3aca506" providerId="LiveId" clId="{DAE5D41D-0641-4E23-B772-F2C90F8D8B03}" dt="2024-08-16T14:54:53.487" v="46" actId="108"/>
          <ac:spMkLst>
            <pc:docMk/>
            <pc:sldMk cId="2047519233" sldId="11650"/>
            <ac:spMk id="161795" creationId="{00000000-0000-0000-0000-000000000000}"/>
          </ac:spMkLst>
        </pc:spChg>
      </pc:sldChg>
      <pc:sldChg chg="modSp mod">
        <pc:chgData name="Jim McGowan" userId="e2c7446dd3aca506" providerId="LiveId" clId="{DAE5D41D-0641-4E23-B772-F2C90F8D8B03}" dt="2024-08-16T14:55:35.633" v="50" actId="108"/>
        <pc:sldMkLst>
          <pc:docMk/>
          <pc:sldMk cId="3283701456" sldId="11652"/>
        </pc:sldMkLst>
        <pc:spChg chg="mod">
          <ac:chgData name="Jim McGowan" userId="e2c7446dd3aca506" providerId="LiveId" clId="{DAE5D41D-0641-4E23-B772-F2C90F8D8B03}" dt="2024-08-16T14:55:35.633" v="50" actId="108"/>
          <ac:spMkLst>
            <pc:docMk/>
            <pc:sldMk cId="3283701456" sldId="11652"/>
            <ac:spMk id="161795" creationId="{00000000-0000-0000-0000-000000000000}"/>
          </ac:spMkLst>
        </pc:spChg>
      </pc:sldChg>
      <pc:sldChg chg="ord">
        <pc:chgData name="Jim McGowan" userId="e2c7446dd3aca506" providerId="LiveId" clId="{DAE5D41D-0641-4E23-B772-F2C90F8D8B03}" dt="2024-08-16T14:52:37.047" v="33"/>
        <pc:sldMkLst>
          <pc:docMk/>
          <pc:sldMk cId="3543653284" sldId="11654"/>
        </pc:sldMkLst>
      </pc:sldChg>
      <pc:sldChg chg="modSp mod">
        <pc:chgData name="Jim McGowan" userId="e2c7446dd3aca506" providerId="LiveId" clId="{DAE5D41D-0641-4E23-B772-F2C90F8D8B03}" dt="2024-08-16T14:49:54.439" v="15" actId="6549"/>
        <pc:sldMkLst>
          <pc:docMk/>
          <pc:sldMk cId="599048730" sldId="11682"/>
        </pc:sldMkLst>
        <pc:spChg chg="mod">
          <ac:chgData name="Jim McGowan" userId="e2c7446dd3aca506" providerId="LiveId" clId="{DAE5D41D-0641-4E23-B772-F2C90F8D8B03}" dt="2024-08-16T14:49:54.439" v="15" actId="6549"/>
          <ac:spMkLst>
            <pc:docMk/>
            <pc:sldMk cId="599048730" sldId="11682"/>
            <ac:spMk id="161795" creationId="{00000000-0000-0000-0000-000000000000}"/>
          </ac:spMkLst>
        </pc:spChg>
      </pc:sldChg>
      <pc:sldChg chg="del">
        <pc:chgData name="Jim McGowan" userId="e2c7446dd3aca506" providerId="LiveId" clId="{DAE5D41D-0641-4E23-B772-F2C90F8D8B03}" dt="2024-08-16T14:50:10.518" v="17" actId="47"/>
        <pc:sldMkLst>
          <pc:docMk/>
          <pc:sldMk cId="740243920" sldId="11683"/>
        </pc:sldMkLst>
      </pc:sldChg>
      <pc:sldChg chg="del">
        <pc:chgData name="Jim McGowan" userId="e2c7446dd3aca506" providerId="LiveId" clId="{DAE5D41D-0641-4E23-B772-F2C90F8D8B03}" dt="2024-08-16T14:51:44.935" v="22" actId="47"/>
        <pc:sldMkLst>
          <pc:docMk/>
          <pc:sldMk cId="3666418439" sldId="11687"/>
        </pc:sldMkLst>
      </pc:sldChg>
      <pc:sldChg chg="del">
        <pc:chgData name="Jim McGowan" userId="e2c7446dd3aca506" providerId="LiveId" clId="{DAE5D41D-0641-4E23-B772-F2C90F8D8B03}" dt="2024-08-16T14:52:08.778" v="26" actId="47"/>
        <pc:sldMkLst>
          <pc:docMk/>
          <pc:sldMk cId="568186348" sldId="11688"/>
        </pc:sldMkLst>
      </pc:sldChg>
      <pc:sldChg chg="del">
        <pc:chgData name="Jim McGowan" userId="e2c7446dd3aca506" providerId="LiveId" clId="{DAE5D41D-0641-4E23-B772-F2C90F8D8B03}" dt="2024-08-16T14:52:30.513" v="30" actId="47"/>
        <pc:sldMkLst>
          <pc:docMk/>
          <pc:sldMk cId="1672492185" sldId="11689"/>
        </pc:sldMkLst>
      </pc:sldChg>
      <pc:sldChg chg="del">
        <pc:chgData name="Jim McGowan" userId="e2c7446dd3aca506" providerId="LiveId" clId="{DAE5D41D-0641-4E23-B772-F2C90F8D8B03}" dt="2024-08-16T14:52:52.818" v="36" actId="47"/>
        <pc:sldMkLst>
          <pc:docMk/>
          <pc:sldMk cId="1727105149" sldId="11690"/>
        </pc:sldMkLst>
      </pc:sldChg>
      <pc:sldChg chg="modSp mod">
        <pc:chgData name="Jim McGowan" userId="e2c7446dd3aca506" providerId="LiveId" clId="{DAE5D41D-0641-4E23-B772-F2C90F8D8B03}" dt="2024-08-16T14:53:49.023" v="39" actId="108"/>
        <pc:sldMkLst>
          <pc:docMk/>
          <pc:sldMk cId="1353546552" sldId="11691"/>
        </pc:sldMkLst>
        <pc:spChg chg="mod">
          <ac:chgData name="Jim McGowan" userId="e2c7446dd3aca506" providerId="LiveId" clId="{DAE5D41D-0641-4E23-B772-F2C90F8D8B03}" dt="2024-08-16T14:53:49.023" v="39" actId="108"/>
          <ac:spMkLst>
            <pc:docMk/>
            <pc:sldMk cId="1353546552" sldId="11691"/>
            <ac:spMk id="161795" creationId="{00000000-0000-0000-0000-000000000000}"/>
          </ac:spMkLst>
        </pc:spChg>
      </pc:sldChg>
      <pc:sldChg chg="del">
        <pc:chgData name="Jim McGowan" userId="e2c7446dd3aca506" providerId="LiveId" clId="{DAE5D41D-0641-4E23-B772-F2C90F8D8B03}" dt="2024-08-16T14:54:26.001" v="45" actId="47"/>
        <pc:sldMkLst>
          <pc:docMk/>
          <pc:sldMk cId="217653805" sldId="11692"/>
        </pc:sldMkLst>
      </pc:sldChg>
      <pc:sldChg chg="modSp mod">
        <pc:chgData name="Jim McGowan" userId="e2c7446dd3aca506" providerId="LiveId" clId="{DAE5D41D-0641-4E23-B772-F2C90F8D8B03}" dt="2024-08-16T14:55:15.751" v="48" actId="108"/>
        <pc:sldMkLst>
          <pc:docMk/>
          <pc:sldMk cId="2138582055" sldId="11693"/>
        </pc:sldMkLst>
        <pc:spChg chg="mod">
          <ac:chgData name="Jim McGowan" userId="e2c7446dd3aca506" providerId="LiveId" clId="{DAE5D41D-0641-4E23-B772-F2C90F8D8B03}" dt="2024-08-16T14:55:15.751" v="48" actId="108"/>
          <ac:spMkLst>
            <pc:docMk/>
            <pc:sldMk cId="2138582055" sldId="11693"/>
            <ac:spMk id="161795" creationId="{00000000-0000-0000-0000-000000000000}"/>
          </ac:spMkLst>
        </pc:spChg>
      </pc:sldChg>
      <pc:sldChg chg="modSp add mod">
        <pc:chgData name="Jim McGowan" userId="e2c7446dd3aca506" providerId="LiveId" clId="{DAE5D41D-0641-4E23-B772-F2C90F8D8B03}" dt="2024-08-16T14:50:03.683" v="16" actId="108"/>
        <pc:sldMkLst>
          <pc:docMk/>
          <pc:sldMk cId="3326408976" sldId="11697"/>
        </pc:sldMkLst>
        <pc:spChg chg="mod">
          <ac:chgData name="Jim McGowan" userId="e2c7446dd3aca506" providerId="LiveId" clId="{DAE5D41D-0641-4E23-B772-F2C90F8D8B03}" dt="2024-08-16T14:50:03.683" v="16" actId="108"/>
          <ac:spMkLst>
            <pc:docMk/>
            <pc:sldMk cId="3326408976" sldId="11697"/>
            <ac:spMk id="161795" creationId="{00000000-0000-0000-0000-000000000000}"/>
          </ac:spMkLst>
        </pc:spChg>
      </pc:sldChg>
      <pc:sldChg chg="modSp add mod">
        <pc:chgData name="Jim McGowan" userId="e2c7446dd3aca506" providerId="LiveId" clId="{DAE5D41D-0641-4E23-B772-F2C90F8D8B03}" dt="2024-08-16T14:51:32.598" v="21" actId="108"/>
        <pc:sldMkLst>
          <pc:docMk/>
          <pc:sldMk cId="2775222208" sldId="11698"/>
        </pc:sldMkLst>
        <pc:spChg chg="mod">
          <ac:chgData name="Jim McGowan" userId="e2c7446dd3aca506" providerId="LiveId" clId="{DAE5D41D-0641-4E23-B772-F2C90F8D8B03}" dt="2024-08-16T14:51:32.598" v="21" actId="108"/>
          <ac:spMkLst>
            <pc:docMk/>
            <pc:sldMk cId="2775222208" sldId="11698"/>
            <ac:spMk id="161795" creationId="{00000000-0000-0000-0000-000000000000}"/>
          </ac:spMkLst>
        </pc:spChg>
      </pc:sldChg>
      <pc:sldChg chg="modSp add mod">
        <pc:chgData name="Jim McGowan" userId="e2c7446dd3aca506" providerId="LiveId" clId="{DAE5D41D-0641-4E23-B772-F2C90F8D8B03}" dt="2024-08-16T14:51:58.980" v="25" actId="108"/>
        <pc:sldMkLst>
          <pc:docMk/>
          <pc:sldMk cId="2861165335" sldId="11699"/>
        </pc:sldMkLst>
        <pc:spChg chg="mod">
          <ac:chgData name="Jim McGowan" userId="e2c7446dd3aca506" providerId="LiveId" clId="{DAE5D41D-0641-4E23-B772-F2C90F8D8B03}" dt="2024-08-16T14:51:58.980" v="25" actId="108"/>
          <ac:spMkLst>
            <pc:docMk/>
            <pc:sldMk cId="2861165335" sldId="11699"/>
            <ac:spMk id="161795" creationId="{00000000-0000-0000-0000-000000000000}"/>
          </ac:spMkLst>
        </pc:spChg>
      </pc:sldChg>
      <pc:sldChg chg="modSp add mod">
        <pc:chgData name="Jim McGowan" userId="e2c7446dd3aca506" providerId="LiveId" clId="{DAE5D41D-0641-4E23-B772-F2C90F8D8B03}" dt="2024-08-16T14:52:24.299" v="29" actId="108"/>
        <pc:sldMkLst>
          <pc:docMk/>
          <pc:sldMk cId="1888683977" sldId="11700"/>
        </pc:sldMkLst>
        <pc:spChg chg="mod">
          <ac:chgData name="Jim McGowan" userId="e2c7446dd3aca506" providerId="LiveId" clId="{DAE5D41D-0641-4E23-B772-F2C90F8D8B03}" dt="2024-08-16T14:52:24.299" v="29" actId="108"/>
          <ac:spMkLst>
            <pc:docMk/>
            <pc:sldMk cId="1888683977" sldId="11700"/>
            <ac:spMk id="161795" creationId="{00000000-0000-0000-0000-000000000000}"/>
          </ac:spMkLst>
        </pc:spChg>
      </pc:sldChg>
      <pc:sldChg chg="modSp add mod">
        <pc:chgData name="Jim McGowan" userId="e2c7446dd3aca506" providerId="LiveId" clId="{DAE5D41D-0641-4E23-B772-F2C90F8D8B03}" dt="2024-08-16T14:52:48.860" v="35" actId="108"/>
        <pc:sldMkLst>
          <pc:docMk/>
          <pc:sldMk cId="3504127009" sldId="11701"/>
        </pc:sldMkLst>
        <pc:spChg chg="mod">
          <ac:chgData name="Jim McGowan" userId="e2c7446dd3aca506" providerId="LiveId" clId="{DAE5D41D-0641-4E23-B772-F2C90F8D8B03}" dt="2024-08-16T14:52:48.860" v="35" actId="108"/>
          <ac:spMkLst>
            <pc:docMk/>
            <pc:sldMk cId="3504127009" sldId="11701"/>
            <ac:spMk id="161795" creationId="{00000000-0000-0000-0000-000000000000}"/>
          </ac:spMkLst>
        </pc:spChg>
      </pc:sldChg>
      <pc:sldChg chg="modSp add mod ord">
        <pc:chgData name="Jim McGowan" userId="e2c7446dd3aca506" providerId="LiveId" clId="{DAE5D41D-0641-4E23-B772-F2C90F8D8B03}" dt="2024-08-16T14:54:21.465" v="44" actId="108"/>
        <pc:sldMkLst>
          <pc:docMk/>
          <pc:sldMk cId="912158404" sldId="11702"/>
        </pc:sldMkLst>
        <pc:spChg chg="mod">
          <ac:chgData name="Jim McGowan" userId="e2c7446dd3aca506" providerId="LiveId" clId="{DAE5D41D-0641-4E23-B772-F2C90F8D8B03}" dt="2024-08-16T14:54:21.465" v="44" actId="108"/>
          <ac:spMkLst>
            <pc:docMk/>
            <pc:sldMk cId="912158404" sldId="11702"/>
            <ac:spMk id="161795" creationId="{00000000-0000-0000-0000-000000000000}"/>
          </ac:spMkLst>
        </pc:spChg>
      </pc:sldChg>
    </pc:docChg>
  </pc:docChgLst>
  <pc:docChgLst>
    <pc:chgData name="Jim McGowan" userId="e2c7446dd3aca506" providerId="LiveId" clId="{4E140290-199D-4060-ABF0-E8ADFD215858}"/>
    <pc:docChg chg="custSel replTag delTag modHandout">
      <pc:chgData name="Jim McGowan" userId="e2c7446dd3aca506" providerId="LiveId" clId="{4E140290-199D-4060-ABF0-E8ADFD215858}" dt="2024-07-01T11:34:14.092" v="16"/>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sz="1400"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400" dirty="0"/>
              <a:t>Dr. Andy Woods</a:t>
            </a:r>
          </a:p>
          <a:p>
            <a:pPr>
              <a:defRPr/>
            </a:pPr>
            <a:r>
              <a:rPr lang="en-US" sz="1400" dirty="0"/>
              <a:t>Genesis 171 - 43v26-34</a:t>
            </a:r>
          </a:p>
          <a:p>
            <a:pPr>
              <a:defRPr/>
            </a:pPr>
            <a:r>
              <a:rPr lang="en-US" sz="1400" dirty="0"/>
              <a:t>09-01-2024</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8/31/2024</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ereanpublishers.com/the-odds-of-eight-messianic-prophecies-coming-tru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ereanpublishers.com/the-odds-of-eight-messianic-prophecies-coming-tru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109 prophecies…</a:t>
            </a:r>
          </a:p>
          <a:p>
            <a:endParaRPr lang="en-US" dirty="0"/>
          </a:p>
          <a:p>
            <a:r>
              <a:rPr lang="en-US" dirty="0"/>
              <a:t>Peter Stoner – </a:t>
            </a:r>
            <a:r>
              <a:rPr lang="en-US" sz="1200" b="0" i="0" kern="1200" dirty="0">
                <a:solidFill>
                  <a:schemeClr val="tx1"/>
                </a:solidFill>
                <a:effectLst/>
                <a:latin typeface="+mn-lt"/>
                <a:ea typeface="+mn-ea"/>
                <a:cs typeface="+mn-cs"/>
              </a:rPr>
              <a:t>SCIENCE SPEAKS, An Evaluation of Certain Christian Evidences</a:t>
            </a:r>
          </a:p>
          <a:p>
            <a:endParaRPr lang="en-US" sz="1200" b="0" i="0" kern="1200" dirty="0">
              <a:solidFill>
                <a:schemeClr val="tx1"/>
              </a:solidFill>
              <a:effectLst/>
              <a:latin typeface="+mn-lt"/>
              <a:ea typeface="+mn-ea"/>
              <a:cs typeface="+mn-cs"/>
            </a:endParaRPr>
          </a:p>
          <a:p>
            <a:r>
              <a:rPr lang="en-US" b="1" dirty="0"/>
              <a:t>To fulfill just 8 prophecies </a:t>
            </a:r>
            <a:r>
              <a:rPr lang="en-US" dirty="0"/>
              <a:t>=</a:t>
            </a:r>
            <a:r>
              <a:rPr lang="en-US" sz="1200" b="0" i="0" kern="1200" dirty="0">
                <a:solidFill>
                  <a:schemeClr val="tx1"/>
                </a:solidFill>
                <a:effectLst/>
                <a:latin typeface="+mn-lt"/>
                <a:ea typeface="+mn-ea"/>
                <a:cs typeface="+mn-cs"/>
              </a:rPr>
              <a:t>1 X 10 to the twenty-eighth power!</a:t>
            </a:r>
            <a:endParaRPr lang="en-US" dirty="0"/>
          </a:p>
          <a:p>
            <a:endParaRPr lang="en-US" dirty="0"/>
          </a:p>
          <a:p>
            <a:r>
              <a:rPr lang="en-US" sz="1200" b="0" i="0" kern="1200" dirty="0">
                <a:solidFill>
                  <a:schemeClr val="tx1"/>
                </a:solidFill>
                <a:effectLst/>
                <a:latin typeface="+mn-lt"/>
                <a:ea typeface="+mn-ea"/>
                <a:cs typeface="+mn-cs"/>
              </a:rPr>
              <a:t>Can we visualize this with an illustration? Suppose we took an atheistic professor, blindfolded him and covered the state of Texas two feet deep with silver dollars. Then we put a check on one of those silver dollars and mixed them up. The odds of one person fulfilling just these eight prophecies would be the same as this atheistic professor selecting the silver dollar upon which we have placed a check, in his first try.</a:t>
            </a:r>
          </a:p>
          <a:p>
            <a:endParaRPr lang="en-US" dirty="0"/>
          </a:p>
          <a:p>
            <a:r>
              <a:rPr lang="en-US" dirty="0">
                <a:hlinkClick r:id="rId3"/>
              </a:rPr>
              <a:t>https://www.bereanpublishers.com/the-odds-of-eight-messianic-prophecies-coming-true/</a:t>
            </a:r>
            <a:endParaRPr lang="en-US" dirty="0"/>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1/27/2019</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12</a:t>
            </a:fld>
            <a:endParaRPr lang="en-US" altLang="en-US" dirty="0"/>
          </a:p>
        </p:txBody>
      </p:sp>
    </p:spTree>
    <p:extLst>
      <p:ext uri="{BB962C8B-B14F-4D97-AF65-F5344CB8AC3E}">
        <p14:creationId xmlns:p14="http://schemas.microsoft.com/office/powerpoint/2010/main" val="1675075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109 prophecies…</a:t>
            </a:r>
          </a:p>
          <a:p>
            <a:endParaRPr lang="en-US" dirty="0"/>
          </a:p>
          <a:p>
            <a:r>
              <a:rPr lang="en-US" dirty="0"/>
              <a:t>Peter Stoner – </a:t>
            </a:r>
            <a:r>
              <a:rPr lang="en-US" sz="1200" b="0" i="0" kern="1200" dirty="0">
                <a:solidFill>
                  <a:schemeClr val="tx1"/>
                </a:solidFill>
                <a:effectLst/>
                <a:latin typeface="+mn-lt"/>
                <a:ea typeface="+mn-ea"/>
                <a:cs typeface="+mn-cs"/>
              </a:rPr>
              <a:t>SCIENCE SPEAKS, An Evaluation of Certain Christian Evidences</a:t>
            </a:r>
          </a:p>
          <a:p>
            <a:endParaRPr lang="en-US" sz="1200" b="0" i="0" kern="1200" dirty="0">
              <a:solidFill>
                <a:schemeClr val="tx1"/>
              </a:solidFill>
              <a:effectLst/>
              <a:latin typeface="+mn-lt"/>
              <a:ea typeface="+mn-ea"/>
              <a:cs typeface="+mn-cs"/>
            </a:endParaRPr>
          </a:p>
          <a:p>
            <a:r>
              <a:rPr lang="en-US" b="1" dirty="0"/>
              <a:t>To fulfill just 8 prophecies </a:t>
            </a:r>
            <a:r>
              <a:rPr lang="en-US" dirty="0"/>
              <a:t>=</a:t>
            </a:r>
            <a:r>
              <a:rPr lang="en-US" sz="1200" b="0" i="0" kern="1200" dirty="0">
                <a:solidFill>
                  <a:schemeClr val="tx1"/>
                </a:solidFill>
                <a:effectLst/>
                <a:latin typeface="+mn-lt"/>
                <a:ea typeface="+mn-ea"/>
                <a:cs typeface="+mn-cs"/>
              </a:rPr>
              <a:t>1 X 10 to the twenty-eighth power!</a:t>
            </a:r>
            <a:endParaRPr lang="en-US" dirty="0"/>
          </a:p>
          <a:p>
            <a:endParaRPr lang="en-US" dirty="0"/>
          </a:p>
          <a:p>
            <a:r>
              <a:rPr lang="en-US" sz="1200" b="0" i="0" kern="1200" dirty="0">
                <a:solidFill>
                  <a:schemeClr val="tx1"/>
                </a:solidFill>
                <a:effectLst/>
                <a:latin typeface="+mn-lt"/>
                <a:ea typeface="+mn-ea"/>
                <a:cs typeface="+mn-cs"/>
              </a:rPr>
              <a:t>Can we visualize this with an illustration? Suppose we took an atheistic professor, blindfolded him and covered the state of Texas two feet deep with silver dollars. Then we put a check on one of those silver dollars and mixed them up. The odds of one person fulfilling just these eight prophecies would be the same as this atheistic professor selecting the silver dollar upon which we have placed a check, in his first try.</a:t>
            </a:r>
          </a:p>
          <a:p>
            <a:endParaRPr lang="en-US" dirty="0"/>
          </a:p>
          <a:p>
            <a:r>
              <a:rPr lang="en-US" dirty="0">
                <a:hlinkClick r:id="rId3"/>
              </a:rPr>
              <a:t>https://www.bereanpublishers.com/the-odds-of-eight-messianic-prophecies-coming-true/</a:t>
            </a:r>
            <a:endParaRPr lang="en-US" dirty="0"/>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1/27/2019</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13</a:t>
            </a:fld>
            <a:endParaRPr lang="en-US" altLang="en-US" dirty="0"/>
          </a:p>
        </p:txBody>
      </p:sp>
    </p:spTree>
    <p:extLst>
      <p:ext uri="{BB962C8B-B14F-4D97-AF65-F5344CB8AC3E}">
        <p14:creationId xmlns:p14="http://schemas.microsoft.com/office/powerpoint/2010/main" val="2728937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C58C1-53A4-3D19-91F8-9BEEC00AD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4641C0-9917-DFE5-9F66-606BBE95BE8F}"/>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BF798BCE-4B69-9417-1742-6D78804558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44E612-385C-E492-9E02-91DA1A49ECD8}"/>
              </a:ext>
            </a:extLst>
          </p:cNvPr>
          <p:cNvSpPr>
            <a:spLocks noGrp="1"/>
          </p:cNvSpPr>
          <p:nvPr>
            <p:ph type="sldNum" sz="quarter" idx="5"/>
          </p:nvPr>
        </p:nvSpPr>
        <p:spPr/>
        <p:txBody>
          <a:bodyPr/>
          <a:lstStyle/>
          <a:p>
            <a:fld id="{3D084339-C7C3-4022-975D-A91B6BCBB8E5}" type="slidenum">
              <a:rPr lang="en-US" altLang="en-US" smtClean="0"/>
              <a:pPr/>
              <a:t>40</a:t>
            </a:fld>
            <a:endParaRPr lang="en-US" altLang="en-US" dirty="0"/>
          </a:p>
        </p:txBody>
      </p:sp>
    </p:spTree>
    <p:extLst>
      <p:ext uri="{BB962C8B-B14F-4D97-AF65-F5344CB8AC3E}">
        <p14:creationId xmlns:p14="http://schemas.microsoft.com/office/powerpoint/2010/main" val="2992641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56</a:t>
            </a:fld>
            <a:endParaRPr lang="en-US" altLang="en-US" dirty="0"/>
          </a:p>
        </p:txBody>
      </p:sp>
    </p:spTree>
    <p:extLst>
      <p:ext uri="{BB962C8B-B14F-4D97-AF65-F5344CB8AC3E}">
        <p14:creationId xmlns:p14="http://schemas.microsoft.com/office/powerpoint/2010/main" val="4178545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p:cNvSpPr>
            <a:spLocks noGrp="1" noChangeArrowheads="1"/>
          </p:cNvSpPr>
          <p:nvPr>
            <p:ph type="dt" sz="half" idx="10"/>
          </p:nvPr>
        </p:nvSpPr>
        <p:spPr/>
        <p:txBody>
          <a:bodyPr/>
          <a:lstStyle>
            <a:lvl1pPr>
              <a:defRPr/>
            </a:lvl1pPr>
          </a:lstStyle>
          <a:p>
            <a:pPr>
              <a:defRPr/>
            </a:pPr>
            <a:endParaRPr lang="en-US"/>
          </a:p>
        </p:txBody>
      </p:sp>
      <p:sp>
        <p:nvSpPr>
          <p:cNvPr id="4" name="Rectangle 1060"/>
          <p:cNvSpPr>
            <a:spLocks noGrp="1" noChangeArrowheads="1"/>
          </p:cNvSpPr>
          <p:nvPr>
            <p:ph type="ftr" sz="quarter" idx="11"/>
          </p:nvPr>
        </p:nvSpPr>
        <p:spPr/>
        <p:txBody>
          <a:bodyPr/>
          <a:lstStyle>
            <a:lvl1pPr>
              <a:defRPr/>
            </a:lvl1pPr>
          </a:lstStyle>
          <a:p>
            <a:pPr>
              <a:defRPr/>
            </a:pPr>
            <a:endParaRPr lang="en-US"/>
          </a:p>
        </p:txBody>
      </p:sp>
      <p:sp>
        <p:nvSpPr>
          <p:cNvPr id="5" name="Rectangle 1061"/>
          <p:cNvSpPr>
            <a:spLocks noGrp="1" noChangeArrowheads="1"/>
          </p:cNvSpPr>
          <p:nvPr>
            <p:ph type="sldNum" sz="quarter" idx="12"/>
          </p:nvPr>
        </p:nvSpPr>
        <p:spPr/>
        <p:txBody>
          <a:bodyPr/>
          <a:lstStyle>
            <a:lvl1pPr>
              <a:defRPr smtClean="0"/>
            </a:lvl1pPr>
          </a:lstStyle>
          <a:p>
            <a:pPr>
              <a:defRPr/>
            </a:pPr>
            <a:fld id="{228044A3-C64B-439C-B7F2-9F7A50A2C066}" type="slidenum">
              <a:rPr lang="en-US" altLang="en-US"/>
              <a:pPr>
                <a:defRPr/>
              </a:pPr>
              <a:t>‹#›</a:t>
            </a:fld>
            <a:endParaRPr lang="en-US" altLang="en-US"/>
          </a:p>
        </p:txBody>
      </p:sp>
    </p:spTree>
    <p:extLst>
      <p:ext uri="{BB962C8B-B14F-4D97-AF65-F5344CB8AC3E}">
        <p14:creationId xmlns:p14="http://schemas.microsoft.com/office/powerpoint/2010/main" val="1739135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8/31/2024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2998514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72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a:extLst>
              <a:ext uri="{FF2B5EF4-FFF2-40B4-BE49-F238E27FC236}">
                <a16:creationId xmlns:a16="http://schemas.microsoft.com/office/drawing/2014/main" id="{DBDCB8BE-5B3F-440A-9569-8D8DF6F9651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CF113993-BF59-45AE-991F-820066FBB64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8">
            <a:extLst>
              <a:ext uri="{FF2B5EF4-FFF2-40B4-BE49-F238E27FC236}">
                <a16:creationId xmlns:a16="http://schemas.microsoft.com/office/drawing/2014/main" id="{8F78E552-B260-4929-9ED6-A3DA2E2A56BE}"/>
              </a:ext>
            </a:extLst>
          </p:cNvPr>
          <p:cNvSpPr>
            <a:spLocks noGrp="1" noChangeArrowheads="1"/>
          </p:cNvSpPr>
          <p:nvPr>
            <p:ph type="sldNum" sz="quarter" idx="12"/>
          </p:nvPr>
        </p:nvSpPr>
        <p:spPr/>
        <p:txBody>
          <a:bodyPr/>
          <a:lstStyle>
            <a:lvl1pPr>
              <a:defRPr/>
            </a:lvl1pPr>
          </a:lstStyle>
          <a:p>
            <a:fld id="{43199A41-4403-4A21-A81D-34D8EA14E4E5}" type="slidenum">
              <a:rPr lang="en-US" altLang="en-US"/>
              <a:pPr/>
              <a:t>‹#›</a:t>
            </a:fld>
            <a:endParaRPr lang="en-US" altLang="en-US"/>
          </a:p>
        </p:txBody>
      </p:sp>
    </p:spTree>
    <p:extLst>
      <p:ext uri="{BB962C8B-B14F-4D97-AF65-F5344CB8AC3E}">
        <p14:creationId xmlns:p14="http://schemas.microsoft.com/office/powerpoint/2010/main" val="3326590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332480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20" r:id="rId12"/>
    <p:sldLayoutId id="2147488921" r:id="rId13"/>
    <p:sldLayoutId id="2147488922" r:id="rId14"/>
    <p:sldLayoutId id="2147488923" r:id="rId15"/>
    <p:sldLayoutId id="2147488924" r:id="rId16"/>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t>
            </a:r>
            <a:r>
              <a:rPr lang="en-US" sz="3200" kern="0">
                <a:effectLst>
                  <a:outerShdw blurRad="38100" dist="38100" dir="2700000" algn="tl">
                    <a:srgbClr val="000000">
                      <a:alpha val="43137"/>
                    </a:srgbClr>
                  </a:outerShdw>
                </a:effectLst>
                <a:sym typeface="Symbol" pitchFamily="18" charset="2"/>
              </a:rPr>
              <a:t>&amp; Preservation</a:t>
            </a:r>
            <a:endParaRPr lang="en-US" sz="3200" kern="0" dirty="0">
              <a:effectLst>
                <a:outerShdw blurRad="38100" dist="38100" dir="2700000" algn="tl">
                  <a:srgbClr val="000000">
                    <a:alpha val="43137"/>
                  </a:srgbClr>
                </a:outerShdw>
              </a:effectLst>
              <a:sym typeface="Symbol" pitchFamily="18" charset="2"/>
            </a:endParaRP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76400" y="152400"/>
            <a:ext cx="8839200" cy="6584836"/>
          </a:xfrm>
          <a:prstGeom prst="rect">
            <a:avLst/>
          </a:prstGeom>
          <a:noFill/>
          <a:ln w="9525">
            <a:noFill/>
            <a:miter lim="800000"/>
            <a:headEnd/>
            <a:tailEnd/>
          </a:ln>
        </p:spPr>
      </p:pic>
      <p:sp>
        <p:nvSpPr>
          <p:cNvPr id="19459" name="Text Box 3"/>
          <p:cNvSpPr txBox="1">
            <a:spLocks noChangeArrowheads="1"/>
          </p:cNvSpPr>
          <p:nvPr/>
        </p:nvSpPr>
        <p:spPr bwMode="auto">
          <a:xfrm>
            <a:off x="3409950" y="457201"/>
            <a:ext cx="5372100" cy="4401205"/>
          </a:xfrm>
          <a:prstGeom prst="rect">
            <a:avLst/>
          </a:prstGeom>
          <a:noFill/>
          <a:ln w="9525">
            <a:noFill/>
            <a:miter lim="800000"/>
            <a:headEnd/>
            <a:tailEnd/>
          </a:ln>
        </p:spPr>
        <p:txBody>
          <a:bodyPr wrap="square">
            <a:spAutoFit/>
          </a:bodyPr>
          <a:lstStyle/>
          <a:p>
            <a:pPr>
              <a:spcBef>
                <a:spcPts val="0"/>
              </a:spcBef>
              <a:spcAft>
                <a:spcPts val="3600"/>
              </a:spcAft>
            </a:pPr>
            <a:r>
              <a:rPr lang="en-US" sz="3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rPr>
              <a:t>Sun = Jacob</a:t>
            </a:r>
          </a:p>
          <a:p>
            <a:pPr>
              <a:spcBef>
                <a:spcPts val="0"/>
              </a:spcBef>
              <a:spcAft>
                <a:spcPts val="3600"/>
              </a:spcAft>
            </a:pPr>
            <a:r>
              <a:rPr lang="en-US" sz="3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rPr>
              <a:t>Moon = Leah</a:t>
            </a:r>
          </a:p>
          <a:p>
            <a:pPr>
              <a:spcBef>
                <a:spcPts val="0"/>
              </a:spcBef>
              <a:spcAft>
                <a:spcPts val="3600"/>
              </a:spcAft>
            </a:pPr>
            <a:r>
              <a:rPr lang="en-US" sz="3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rPr>
              <a:t>11 Stars = Joseph’s brothers</a:t>
            </a:r>
          </a:p>
          <a:p>
            <a:pPr>
              <a:spcBef>
                <a:spcPts val="0"/>
              </a:spcBef>
              <a:spcAft>
                <a:spcPts val="3600"/>
              </a:spcAft>
            </a:pPr>
            <a:r>
              <a:rPr lang="en-US" sz="3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rPr>
              <a:t>12th Star = Joseph</a:t>
            </a:r>
          </a:p>
          <a:p>
            <a:pPr>
              <a:spcBef>
                <a:spcPts val="0"/>
              </a:spcBef>
              <a:spcAft>
                <a:spcPts val="3600"/>
              </a:spcAft>
            </a:pPr>
            <a:r>
              <a:rPr lang="en-US" sz="3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rPr>
              <a:t>12 Stars = Israel’s twelve tribes</a:t>
            </a:r>
          </a:p>
        </p:txBody>
      </p:sp>
    </p:spTree>
    <p:extLst>
      <p:ext uri="{BB962C8B-B14F-4D97-AF65-F5344CB8AC3E}">
        <p14:creationId xmlns:p14="http://schemas.microsoft.com/office/powerpoint/2010/main" val="285809934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34147" name="Rectangle 1"/>
          <p:cNvSpPr>
            <a:spLocks noChangeArrowheads="1"/>
          </p:cNvSpPr>
          <p:nvPr/>
        </p:nvSpPr>
        <p:spPr bwMode="auto">
          <a:xfrm>
            <a:off x="609600" y="1"/>
            <a:ext cx="10972800" cy="2954655"/>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13:19; 14:29</a:t>
            </a:r>
          </a:p>
          <a:p>
            <a:pPr algn="just"/>
            <a:r>
              <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now on I am telling you before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to pass, so that when it does occur,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may believe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I am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14:29</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 have told you before it happens, so that when it happens,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may believe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2">
            <a:extLst>
              <a:ext uri="{FF2B5EF4-FFF2-40B4-BE49-F238E27FC236}">
                <a16:creationId xmlns:a16="http://schemas.microsoft.com/office/drawing/2014/main" id="{78D34089-CE76-4413-ADB1-672F9420D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048000"/>
            <a:ext cx="5486400" cy="1828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539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nvPr>
        </p:nvGraphicFramePr>
        <p:xfrm>
          <a:off x="609600" y="91440"/>
          <a:ext cx="10972800" cy="6675120"/>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690753193"/>
                    </a:ext>
                  </a:extLst>
                </a:gridCol>
                <a:gridCol w="3352800">
                  <a:extLst>
                    <a:ext uri="{9D8B030D-6E8A-4147-A177-3AD203B41FA5}">
                      <a16:colId xmlns:a16="http://schemas.microsoft.com/office/drawing/2014/main" val="286287145"/>
                    </a:ext>
                  </a:extLst>
                </a:gridCol>
                <a:gridCol w="3657600">
                  <a:extLst>
                    <a:ext uri="{9D8B030D-6E8A-4147-A177-3AD203B41FA5}">
                      <a16:colId xmlns:a16="http://schemas.microsoft.com/office/drawing/2014/main" val="1804750111"/>
                    </a:ext>
                  </a:extLst>
                </a:gridCol>
              </a:tblGrid>
              <a:tr h="914400">
                <a:tc gridSpan="3">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What Happened to Christ’s Disciples?</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822960">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Disciple</a:t>
                      </a:r>
                    </a:p>
                  </a:txBody>
                  <a:tcPr anchor="ctr"/>
                </a:tc>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Place</a:t>
                      </a:r>
                    </a:p>
                  </a:txBody>
                  <a:tcPr anchor="ctr"/>
                </a:tc>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Martyrdom</a:t>
                      </a:r>
                    </a:p>
                  </a:txBody>
                  <a:tcPr anchor="ctr"/>
                </a:tc>
                <a:extLst>
                  <a:ext uri="{0D108BD9-81ED-4DB2-BD59-A6C34878D82A}">
                    <a16:rowId xmlns:a16="http://schemas.microsoft.com/office/drawing/2014/main" val="1318531292"/>
                  </a:ext>
                </a:extLst>
              </a:tr>
              <a:tr h="82296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James the Son of Alpheus</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Jerusalem</a:t>
                      </a:r>
                    </a:p>
                  </a:txBody>
                  <a:tcPr anchor="ctr"/>
                </a:tc>
                <a:tc>
                  <a:txBody>
                    <a:bodyPr/>
                    <a:lstStyle/>
                    <a:p>
                      <a:pPr algn="ctr"/>
                      <a:r>
                        <a:rPr lang="en-US" sz="2800" dirty="0">
                          <a:latin typeface="Calibri" panose="020F0502020204030204" pitchFamily="34" charset="0"/>
                          <a:cs typeface="Calibri" panose="020F0502020204030204" pitchFamily="34" charset="0"/>
                        </a:rPr>
                        <a:t>Clubbed to death</a:t>
                      </a:r>
                    </a:p>
                  </a:txBody>
                  <a:tcPr anchor="ctr"/>
                </a:tc>
                <a:extLst>
                  <a:ext uri="{0D108BD9-81ED-4DB2-BD59-A6C34878D82A}">
                    <a16:rowId xmlns:a16="http://schemas.microsoft.com/office/drawing/2014/main" val="777567912"/>
                  </a:ext>
                </a:extLst>
              </a:tr>
              <a:tr h="82296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Simon the Zealot</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Jerusalem</a:t>
                      </a:r>
                    </a:p>
                  </a:txBody>
                  <a:tcPr anchor="ctr"/>
                </a:tc>
                <a:tc>
                  <a:txBody>
                    <a:bodyPr/>
                    <a:lstStyle/>
                    <a:p>
                      <a:pPr algn="ctr"/>
                      <a:r>
                        <a:rPr lang="en-US" sz="2800" dirty="0">
                          <a:latin typeface="Calibri" panose="020F0502020204030204" pitchFamily="34" charset="0"/>
                          <a:cs typeface="Calibri" panose="020F0502020204030204" pitchFamily="34" charset="0"/>
                        </a:rPr>
                        <a:t>Martyred</a:t>
                      </a:r>
                    </a:p>
                  </a:txBody>
                  <a:tcPr anchor="ctr"/>
                </a:tc>
                <a:extLst>
                  <a:ext uri="{0D108BD9-81ED-4DB2-BD59-A6C34878D82A}">
                    <a16:rowId xmlns:a16="http://schemas.microsoft.com/office/drawing/2014/main" val="2088523037"/>
                  </a:ext>
                </a:extLst>
              </a:tr>
              <a:tr h="82296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James the Son of Zebedee</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Judea (Acts 12:2)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Calibri" panose="020F0502020204030204" pitchFamily="34" charset="0"/>
                          <a:cs typeface="Calibri" panose="020F0502020204030204" pitchFamily="34" charset="0"/>
                        </a:rPr>
                        <a:t>Executed</a:t>
                      </a:r>
                    </a:p>
                  </a:txBody>
                  <a:tcPr anchor="ctr"/>
                </a:tc>
                <a:extLst>
                  <a:ext uri="{0D108BD9-81ED-4DB2-BD59-A6C34878D82A}">
                    <a16:rowId xmlns:a16="http://schemas.microsoft.com/office/drawing/2014/main" val="3167288718"/>
                  </a:ext>
                </a:extLst>
              </a:tr>
              <a:tr h="82296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Thaddeus</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Mesopotamia</a:t>
                      </a:r>
                    </a:p>
                  </a:txBody>
                  <a:tcPr anchor="ctr"/>
                </a:tc>
                <a:tc>
                  <a:txBody>
                    <a:bodyPr/>
                    <a:lstStyle/>
                    <a:p>
                      <a:pPr algn="ctr"/>
                      <a:r>
                        <a:rPr lang="en-US" sz="2800" dirty="0">
                          <a:latin typeface="Calibri" panose="020F0502020204030204" pitchFamily="34" charset="0"/>
                          <a:cs typeface="Calibri" panose="020F0502020204030204" pitchFamily="34" charset="0"/>
                        </a:rPr>
                        <a:t>Beaten to death</a:t>
                      </a:r>
                    </a:p>
                  </a:txBody>
                  <a:tcPr anchor="ctr"/>
                </a:tc>
                <a:extLst>
                  <a:ext uri="{0D108BD9-81ED-4DB2-BD59-A6C34878D82A}">
                    <a16:rowId xmlns:a16="http://schemas.microsoft.com/office/drawing/2014/main" val="1287159523"/>
                  </a:ext>
                </a:extLst>
              </a:tr>
              <a:tr h="82296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Peter</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Babylon, Rome</a:t>
                      </a:r>
                    </a:p>
                  </a:txBody>
                  <a:tcPr anchor="ctr"/>
                </a:tc>
                <a:tc>
                  <a:txBody>
                    <a:bodyPr/>
                    <a:lstStyle/>
                    <a:p>
                      <a:pPr algn="ctr"/>
                      <a:r>
                        <a:rPr lang="en-US" sz="2800" dirty="0">
                          <a:latin typeface="Calibri" panose="020F0502020204030204" pitchFamily="34" charset="0"/>
                          <a:cs typeface="Calibri" panose="020F0502020204030204" pitchFamily="34" charset="0"/>
                        </a:rPr>
                        <a:t>Crucified upside down</a:t>
                      </a:r>
                    </a:p>
                  </a:txBody>
                  <a:tcPr anchor="ctr"/>
                </a:tc>
                <a:extLst>
                  <a:ext uri="{0D108BD9-81ED-4DB2-BD59-A6C34878D82A}">
                    <a16:rowId xmlns:a16="http://schemas.microsoft.com/office/drawing/2014/main" val="1793763941"/>
                  </a:ext>
                </a:extLst>
              </a:tr>
              <a:tr h="82296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Matthew</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Parthia (Tehran)</a:t>
                      </a:r>
                    </a:p>
                  </a:txBody>
                  <a:tcPr anchor="ctr"/>
                </a:tc>
                <a:tc>
                  <a:txBody>
                    <a:bodyPr/>
                    <a:lstStyle/>
                    <a:p>
                      <a:pPr algn="ctr"/>
                      <a:r>
                        <a:rPr lang="en-US" sz="2800" dirty="0">
                          <a:latin typeface="Calibri" panose="020F0502020204030204" pitchFamily="34" charset="0"/>
                          <a:cs typeface="Calibri" panose="020F0502020204030204" pitchFamily="34" charset="0"/>
                        </a:rPr>
                        <a:t>Beheaded</a:t>
                      </a:r>
                    </a:p>
                  </a:txBody>
                  <a:tcPr anchor="ctr"/>
                </a:tc>
                <a:extLst>
                  <a:ext uri="{0D108BD9-81ED-4DB2-BD59-A6C34878D82A}">
                    <a16:rowId xmlns:a16="http://schemas.microsoft.com/office/drawing/2014/main" val="183737382"/>
                  </a:ext>
                </a:extLst>
              </a:tr>
            </a:tbl>
          </a:graphicData>
        </a:graphic>
      </p:graphicFrame>
    </p:spTree>
    <p:extLst>
      <p:ext uri="{BB962C8B-B14F-4D97-AF65-F5344CB8AC3E}">
        <p14:creationId xmlns:p14="http://schemas.microsoft.com/office/powerpoint/2010/main" val="267104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nvPr>
        </p:nvGraphicFramePr>
        <p:xfrm>
          <a:off x="609600" y="76200"/>
          <a:ext cx="10972800" cy="6370320"/>
        </p:xfrm>
        <a:graphic>
          <a:graphicData uri="http://schemas.openxmlformats.org/drawingml/2006/table">
            <a:tbl>
              <a:tblPr firstRow="1" bandRow="1">
                <a:tableStyleId>{5C22544A-7EE6-4342-B048-85BDC9FD1C3A}</a:tableStyleId>
              </a:tblPr>
              <a:tblGrid>
                <a:gridCol w="3959352">
                  <a:extLst>
                    <a:ext uri="{9D8B030D-6E8A-4147-A177-3AD203B41FA5}">
                      <a16:colId xmlns:a16="http://schemas.microsoft.com/office/drawing/2014/main" val="690753193"/>
                    </a:ext>
                  </a:extLst>
                </a:gridCol>
                <a:gridCol w="3355848">
                  <a:extLst>
                    <a:ext uri="{9D8B030D-6E8A-4147-A177-3AD203B41FA5}">
                      <a16:colId xmlns:a16="http://schemas.microsoft.com/office/drawing/2014/main" val="286287145"/>
                    </a:ext>
                  </a:extLst>
                </a:gridCol>
                <a:gridCol w="3657600">
                  <a:extLst>
                    <a:ext uri="{9D8B030D-6E8A-4147-A177-3AD203B41FA5}">
                      <a16:colId xmlns:a16="http://schemas.microsoft.com/office/drawing/2014/main" val="1804750111"/>
                    </a:ext>
                  </a:extLst>
                </a:gridCol>
              </a:tblGrid>
              <a:tr h="914400">
                <a:tc gridSpan="3">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What Happened to Christ’s Disciples?</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822960">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Disciple</a:t>
                      </a:r>
                    </a:p>
                  </a:txBody>
                  <a:tcPr anchor="ctr"/>
                </a:tc>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Place</a:t>
                      </a:r>
                    </a:p>
                  </a:txBody>
                  <a:tcPr anchor="ctr"/>
                </a:tc>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Martyrdom</a:t>
                      </a:r>
                    </a:p>
                  </a:txBody>
                  <a:tcPr anchor="ctr"/>
                </a:tc>
                <a:extLst>
                  <a:ext uri="{0D108BD9-81ED-4DB2-BD59-A6C34878D82A}">
                    <a16:rowId xmlns:a16="http://schemas.microsoft.com/office/drawing/2014/main" val="1318531292"/>
                  </a:ext>
                </a:extLst>
              </a:tr>
              <a:tr h="91440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John</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Asia Minor, Patmos, Ephesus</a:t>
                      </a:r>
                    </a:p>
                  </a:txBody>
                  <a:tcPr anchor="ctr"/>
                </a:tc>
                <a:tc>
                  <a:txBody>
                    <a:bodyPr/>
                    <a:lstStyle/>
                    <a:p>
                      <a:pPr algn="ctr"/>
                      <a:r>
                        <a:rPr lang="en-US" sz="2800" dirty="0">
                          <a:latin typeface="Calibri" panose="020F0502020204030204" pitchFamily="34" charset="0"/>
                          <a:cs typeface="Calibri" panose="020F0502020204030204" pitchFamily="34" charset="0"/>
                        </a:rPr>
                        <a:t>Fried in boiling oil</a:t>
                      </a:r>
                    </a:p>
                  </a:txBody>
                  <a:tcPr anchor="ctr"/>
                </a:tc>
                <a:extLst>
                  <a:ext uri="{0D108BD9-81ED-4DB2-BD59-A6C34878D82A}">
                    <a16:rowId xmlns:a16="http://schemas.microsoft.com/office/drawing/2014/main" val="777567912"/>
                  </a:ext>
                </a:extLst>
              </a:tr>
              <a:tr h="91440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Philip</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E. Turkey</a:t>
                      </a:r>
                    </a:p>
                  </a:txBody>
                  <a:tcPr anchor="ctr"/>
                </a:tc>
                <a:tc>
                  <a:txBody>
                    <a:bodyPr/>
                    <a:lstStyle/>
                    <a:p>
                      <a:pPr algn="ctr"/>
                      <a:r>
                        <a:rPr lang="en-US" sz="2800" dirty="0">
                          <a:latin typeface="Calibri" panose="020F0502020204030204" pitchFamily="34" charset="0"/>
                          <a:cs typeface="Calibri" panose="020F0502020204030204" pitchFamily="34" charset="0"/>
                        </a:rPr>
                        <a:t>Tortured &amp; crucified</a:t>
                      </a:r>
                    </a:p>
                  </a:txBody>
                  <a:tcPr anchor="ctr"/>
                </a:tc>
                <a:extLst>
                  <a:ext uri="{0D108BD9-81ED-4DB2-BD59-A6C34878D82A}">
                    <a16:rowId xmlns:a16="http://schemas.microsoft.com/office/drawing/2014/main" val="2088523037"/>
                  </a:ext>
                </a:extLst>
              </a:tr>
              <a:tr h="91440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Thomas</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India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Calibri" panose="020F0502020204030204" pitchFamily="34" charset="0"/>
                          <a:cs typeface="Calibri" panose="020F0502020204030204" pitchFamily="34" charset="0"/>
                        </a:rPr>
                        <a:t>Speared</a:t>
                      </a:r>
                    </a:p>
                  </a:txBody>
                  <a:tcPr anchor="ctr"/>
                </a:tc>
                <a:extLst>
                  <a:ext uri="{0D108BD9-81ED-4DB2-BD59-A6C34878D82A}">
                    <a16:rowId xmlns:a16="http://schemas.microsoft.com/office/drawing/2014/main" val="3167288718"/>
                  </a:ext>
                </a:extLst>
              </a:tr>
              <a:tr h="91440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Bartholomew</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India</a:t>
                      </a:r>
                    </a:p>
                  </a:txBody>
                  <a:tcPr anchor="ctr"/>
                </a:tc>
                <a:tc>
                  <a:txBody>
                    <a:bodyPr/>
                    <a:lstStyle/>
                    <a:p>
                      <a:pPr algn="ctr"/>
                      <a:r>
                        <a:rPr lang="en-US" sz="2800" dirty="0">
                          <a:latin typeface="Calibri" panose="020F0502020204030204" pitchFamily="34" charset="0"/>
                          <a:cs typeface="Calibri" panose="020F0502020204030204" pitchFamily="34" charset="0"/>
                        </a:rPr>
                        <a:t>Flayed &amp; crucified</a:t>
                      </a:r>
                    </a:p>
                  </a:txBody>
                  <a:tcPr anchor="ctr"/>
                </a:tc>
                <a:extLst>
                  <a:ext uri="{0D108BD9-81ED-4DB2-BD59-A6C34878D82A}">
                    <a16:rowId xmlns:a16="http://schemas.microsoft.com/office/drawing/2014/main" val="1287159523"/>
                  </a:ext>
                </a:extLst>
              </a:tr>
              <a:tr h="91440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Andrew</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Ukraine, Russia, Greece</a:t>
                      </a:r>
                    </a:p>
                  </a:txBody>
                  <a:tcPr anchor="ctr"/>
                </a:tc>
                <a:tc>
                  <a:txBody>
                    <a:bodyPr/>
                    <a:lstStyle/>
                    <a:p>
                      <a:pPr algn="ctr"/>
                      <a:r>
                        <a:rPr lang="en-US" sz="2800" dirty="0">
                          <a:latin typeface="Calibri" panose="020F0502020204030204" pitchFamily="34" charset="0"/>
                          <a:cs typeface="Calibri" panose="020F0502020204030204" pitchFamily="34" charset="0"/>
                        </a:rPr>
                        <a:t>Hanged</a:t>
                      </a:r>
                    </a:p>
                  </a:txBody>
                  <a:tcPr anchor="ctr"/>
                </a:tc>
                <a:extLst>
                  <a:ext uri="{0D108BD9-81ED-4DB2-BD59-A6C34878D82A}">
                    <a16:rowId xmlns:a16="http://schemas.microsoft.com/office/drawing/2014/main" val="1793763941"/>
                  </a:ext>
                </a:extLst>
              </a:tr>
            </a:tbl>
          </a:graphicData>
        </a:graphic>
      </p:graphicFrame>
    </p:spTree>
    <p:extLst>
      <p:ext uri="{BB962C8B-B14F-4D97-AF65-F5344CB8AC3E}">
        <p14:creationId xmlns:p14="http://schemas.microsoft.com/office/powerpoint/2010/main" val="2009566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very Prophecy of the Bible: Clear Explanations for ...">
            <a:extLst>
              <a:ext uri="{FF2B5EF4-FFF2-40B4-BE49-F238E27FC236}">
                <a16:creationId xmlns:a16="http://schemas.microsoft.com/office/drawing/2014/main" id="{737C9917-4D80-4259-9070-44DD4B5CC60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86213" y="247575"/>
            <a:ext cx="4219575" cy="63628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4748712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43:26-34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 Encounters His Brothers</a:t>
            </a:r>
          </a:p>
        </p:txBody>
      </p:sp>
      <p:sp>
        <p:nvSpPr>
          <p:cNvPr id="161795" name="Rectangle 3"/>
          <p:cNvSpPr>
            <a:spLocks noGrp="1" noChangeArrowheads="1"/>
          </p:cNvSpPr>
          <p:nvPr>
            <p:ph type="body" idx="1"/>
          </p:nvPr>
        </p:nvSpPr>
        <p:spPr>
          <a:xfrm>
            <a:off x="1295400" y="17526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Joseph’s arrival (26)</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Joseph’s questions (27)</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Brothers’ response (28)</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 &amp; Benjamin (29-30)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Feast (31-34)</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14316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43:26-34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 Encounters His Brothers</a:t>
            </a:r>
          </a:p>
        </p:txBody>
      </p:sp>
      <p:sp>
        <p:nvSpPr>
          <p:cNvPr id="161795" name="Rectangle 3"/>
          <p:cNvSpPr>
            <a:spLocks noGrp="1" noChangeArrowheads="1"/>
          </p:cNvSpPr>
          <p:nvPr>
            <p:ph type="body" idx="1"/>
          </p:nvPr>
        </p:nvSpPr>
        <p:spPr>
          <a:xfrm>
            <a:off x="1295400" y="17526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Joseph’s arrival (26)</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Joseph’s questions (27)</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Brothers’ response (28)</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 &amp; Benjamin (29-30)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Feast (31-34)</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60734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43:26-34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 Encounters His Brothers</a:t>
            </a:r>
          </a:p>
        </p:txBody>
      </p:sp>
      <p:sp>
        <p:nvSpPr>
          <p:cNvPr id="161795" name="Rectangle 3"/>
          <p:cNvSpPr>
            <a:spLocks noGrp="1" noChangeArrowheads="1"/>
          </p:cNvSpPr>
          <p:nvPr>
            <p:ph type="body" idx="1"/>
          </p:nvPr>
        </p:nvSpPr>
        <p:spPr>
          <a:xfrm>
            <a:off x="1295400" y="17526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Joseph’s arrival (26)</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Joseph’s questions (27)</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Brothers’ response (28)</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Joseph &amp; Benjamin (29-30)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Feast (31-34)</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941637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00FF00"/>
              </a:buClr>
              <a:buFont typeface="+mj-lt"/>
              <a:buAutoNum type="arabicPeriod" startAt="4"/>
            </a:pPr>
            <a:r>
              <a:rPr lang="en-US" sz="3600" dirty="0">
                <a:effectLst>
                  <a:outerShdw blurRad="38100" dist="38100" dir="2700000" algn="tl">
                    <a:srgbClr val="000000">
                      <a:alpha val="43137"/>
                    </a:srgbClr>
                  </a:outerShdw>
                </a:effectLst>
              </a:rPr>
              <a:t>Genesis 43:29-30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 &amp; Benjamin</a:t>
            </a:r>
          </a:p>
        </p:txBody>
      </p:sp>
      <p:sp>
        <p:nvSpPr>
          <p:cNvPr id="161795" name="Rectangle 3"/>
          <p:cNvSpPr>
            <a:spLocks noGrp="1" noChangeArrowheads="1"/>
          </p:cNvSpPr>
          <p:nvPr>
            <p:ph type="body" idx="1"/>
          </p:nvPr>
        </p:nvSpPr>
        <p:spPr>
          <a:xfrm>
            <a:off x="1066800" y="2057400"/>
            <a:ext cx="6781800"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Benjamin identified (29)</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Joseph’s reaction (30)</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6614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00FF00"/>
              </a:buClr>
              <a:buFont typeface="+mj-lt"/>
              <a:buAutoNum type="arabicPeriod" startAt="4"/>
            </a:pPr>
            <a:r>
              <a:rPr lang="en-US" sz="3600" dirty="0">
                <a:effectLst>
                  <a:outerShdw blurRad="38100" dist="38100" dir="2700000" algn="tl">
                    <a:srgbClr val="000000">
                      <a:alpha val="43137"/>
                    </a:srgbClr>
                  </a:outerShdw>
                </a:effectLst>
              </a:rPr>
              <a:t>Genesis 43:29-30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 &amp; Benjamin</a:t>
            </a:r>
          </a:p>
        </p:txBody>
      </p:sp>
      <p:sp>
        <p:nvSpPr>
          <p:cNvPr id="161795" name="Rectangle 3"/>
          <p:cNvSpPr>
            <a:spLocks noGrp="1" noChangeArrowheads="1"/>
          </p:cNvSpPr>
          <p:nvPr>
            <p:ph type="body" idx="1"/>
          </p:nvPr>
        </p:nvSpPr>
        <p:spPr>
          <a:xfrm>
            <a:off x="1066800" y="2057400"/>
            <a:ext cx="6781800"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Benjamin identified (29)</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Joseph’s reaction (30)</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270359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a:t>
            </a:r>
            <a:r>
              <a:rPr lang="en-US">
                <a:effectLst>
                  <a:outerShdw blurRad="38100" dist="38100" dir="2700000" algn="tl">
                    <a:srgbClr val="000000">
                      <a:alpha val="43137"/>
                    </a:srgbClr>
                  </a:outerShdw>
                </a:effectLst>
              </a:rPr>
              <a:t>12:1–25:11)</a:t>
            </a:r>
            <a:endParaRPr lang="en-US" dirty="0">
              <a:effectLst>
                <a:outerShdw blurRad="38100" dist="38100" dir="2700000" algn="tl">
                  <a:srgbClr val="000000">
                    <a:alpha val="43137"/>
                  </a:srgbClr>
                </a:outerShdw>
              </a:effectLst>
            </a:endParaRP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Joseph (37–50) </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1461752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2090058" y="228600"/>
            <a:ext cx="8011885"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43841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718173-9219-F663-D796-7C4B67D8C3C7}"/>
              </a:ext>
            </a:extLst>
          </p:cNvPr>
          <p:cNvPicPr>
            <a:picLocks noChangeAspect="1"/>
          </p:cNvPicPr>
          <p:nvPr/>
        </p:nvPicPr>
        <p:blipFill>
          <a:blip r:embed="rId2"/>
          <a:stretch>
            <a:fillRect/>
          </a:stretch>
        </p:blipFill>
        <p:spPr>
          <a:xfrm>
            <a:off x="609600" y="955447"/>
            <a:ext cx="10972800" cy="4947107"/>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09894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00FF00"/>
              </a:buClr>
              <a:buFont typeface="+mj-lt"/>
              <a:buAutoNum type="arabicPeriod" startAt="4"/>
            </a:pPr>
            <a:r>
              <a:rPr lang="en-US" sz="3600" dirty="0">
                <a:effectLst>
                  <a:outerShdw blurRad="38100" dist="38100" dir="2700000" algn="tl">
                    <a:srgbClr val="000000">
                      <a:alpha val="43137"/>
                    </a:srgbClr>
                  </a:outerShdw>
                </a:effectLst>
              </a:rPr>
              <a:t>Genesis 43:29-30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 &amp; Benjamin</a:t>
            </a:r>
          </a:p>
        </p:txBody>
      </p:sp>
      <p:sp>
        <p:nvSpPr>
          <p:cNvPr id="161795" name="Rectangle 3"/>
          <p:cNvSpPr>
            <a:spLocks noGrp="1" noChangeArrowheads="1"/>
          </p:cNvSpPr>
          <p:nvPr>
            <p:ph type="body" idx="1"/>
          </p:nvPr>
        </p:nvSpPr>
        <p:spPr>
          <a:xfrm>
            <a:off x="1066800" y="2057400"/>
            <a:ext cx="6781800"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Benjamin identified (29)</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Joseph’s reaction (30)</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074538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D0D77C-C477-4AE4-9C55-06A77DB433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0"/>
            <a:ext cx="10972800" cy="5255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9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Luke 19:41-44</a:t>
            </a:r>
          </a:p>
          <a:p>
            <a:pPr algn="just"/>
            <a:r>
              <a:rPr lang="en-US" sz="3200" baseline="30000" dirty="0">
                <a:latin typeface="Calibri" panose="020F0502020204030204" pitchFamily="34" charset="0"/>
                <a:cs typeface="Calibri" panose="020F0502020204030204" pitchFamily="34" charset="0"/>
              </a:rPr>
              <a:t>41 “</a:t>
            </a:r>
            <a:r>
              <a:rPr lang="en-US" sz="3200" dirty="0">
                <a:latin typeface="Calibri" panose="020F0502020204030204" pitchFamily="34" charset="0"/>
                <a:cs typeface="Calibri" panose="020F0502020204030204" pitchFamily="34" charset="0"/>
              </a:rPr>
              <a:t>When He approached Jerusalem, He saw the city and </a:t>
            </a:r>
            <a:r>
              <a:rPr lang="en-US" sz="3200" b="1" u="sng" dirty="0">
                <a:solidFill>
                  <a:srgbClr val="FFFFCC"/>
                </a:solidFill>
                <a:latin typeface="Calibri" panose="020F0502020204030204" pitchFamily="34" charset="0"/>
                <a:cs typeface="Calibri" panose="020F0502020204030204" pitchFamily="34" charset="0"/>
              </a:rPr>
              <a:t>wept</a:t>
            </a:r>
            <a:r>
              <a:rPr lang="en-US" sz="3200" dirty="0">
                <a:latin typeface="Calibri" panose="020F0502020204030204" pitchFamily="34" charset="0"/>
                <a:cs typeface="Calibri" panose="020F0502020204030204" pitchFamily="34" charset="0"/>
              </a:rPr>
              <a:t> over it, </a:t>
            </a:r>
            <a:r>
              <a:rPr lang="en-US" sz="3200" baseline="30000" dirty="0">
                <a:latin typeface="Calibri" panose="020F0502020204030204" pitchFamily="34" charset="0"/>
                <a:cs typeface="Calibri" panose="020F0502020204030204" pitchFamily="34" charset="0"/>
              </a:rPr>
              <a:t>42 </a:t>
            </a:r>
            <a:r>
              <a:rPr lang="en-US" sz="3200" dirty="0">
                <a:latin typeface="Calibri" panose="020F0502020204030204" pitchFamily="34" charset="0"/>
                <a:cs typeface="Calibri" panose="020F0502020204030204" pitchFamily="34" charset="0"/>
              </a:rPr>
              <a:t>saying, “If you had known in this day, even you, the things which make for peace! But now they have been hidden from your eyes. </a:t>
            </a:r>
            <a:r>
              <a:rPr lang="en-US" sz="3200" baseline="30000" dirty="0">
                <a:latin typeface="Calibri" panose="020F0502020204030204" pitchFamily="34" charset="0"/>
                <a:cs typeface="Calibri" panose="020F0502020204030204" pitchFamily="34" charset="0"/>
              </a:rPr>
              <a:t>43 </a:t>
            </a:r>
            <a:r>
              <a:rPr lang="en-US" sz="3200" dirty="0">
                <a:latin typeface="Calibri" panose="020F0502020204030204" pitchFamily="34" charset="0"/>
                <a:cs typeface="Calibri" panose="020F0502020204030204" pitchFamily="34" charset="0"/>
              </a:rPr>
              <a:t>For the days will come upon you when your enemies will throw up a barricade against you, and surround you and hem you in on every side, </a:t>
            </a:r>
            <a:r>
              <a:rPr lang="en-US" sz="3200" baseline="30000" dirty="0">
                <a:latin typeface="Calibri" panose="020F0502020204030204" pitchFamily="34" charset="0"/>
                <a:cs typeface="Calibri" panose="020F0502020204030204" pitchFamily="34" charset="0"/>
              </a:rPr>
              <a:t>44 </a:t>
            </a:r>
            <a:r>
              <a:rPr lang="en-US" sz="3200" dirty="0">
                <a:latin typeface="Calibri" panose="020F0502020204030204" pitchFamily="34" charset="0"/>
                <a:cs typeface="Calibri" panose="020F0502020204030204" pitchFamily="34" charset="0"/>
              </a:rPr>
              <a:t>and they will level you to the ground and your children within you, and they will not leave in you one stone upon another, because you did not recognize the time of your visitation.”</a:t>
            </a:r>
          </a:p>
        </p:txBody>
      </p:sp>
    </p:spTree>
    <p:extLst>
      <p:ext uri="{BB962C8B-B14F-4D97-AF65-F5344CB8AC3E}">
        <p14:creationId xmlns:p14="http://schemas.microsoft.com/office/powerpoint/2010/main" val="98875428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9FE1277F-4881-4CC6-BEE6-E15D57B8EB89}"/>
              </a:ext>
            </a:extLst>
          </p:cNvPr>
          <p:cNvSpPr>
            <a:spLocks noGrp="1" noChangeArrowheads="1"/>
          </p:cNvSpPr>
          <p:nvPr>
            <p:ph type="title"/>
          </p:nvPr>
        </p:nvSpPr>
        <p:spPr>
          <a:xfrm>
            <a:off x="3124200" y="228600"/>
            <a:ext cx="5943600" cy="6858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rPr>
              <a:t>Christ’s Human Experiences</a:t>
            </a:r>
          </a:p>
        </p:txBody>
      </p:sp>
      <p:sp>
        <p:nvSpPr>
          <p:cNvPr id="3" name="Content Placeholder 2">
            <a:extLst>
              <a:ext uri="{FF2B5EF4-FFF2-40B4-BE49-F238E27FC236}">
                <a16:creationId xmlns:a16="http://schemas.microsoft.com/office/drawing/2014/main" id="{1F14ECF8-D4B8-4181-A644-621C49024406}"/>
              </a:ext>
            </a:extLst>
          </p:cNvPr>
          <p:cNvSpPr>
            <a:spLocks noGrp="1"/>
          </p:cNvSpPr>
          <p:nvPr>
            <p:ph idx="1"/>
          </p:nvPr>
        </p:nvSpPr>
        <p:spPr>
          <a:xfrm>
            <a:off x="1828800" y="1143000"/>
            <a:ext cx="6019800" cy="5334000"/>
          </a:xfrm>
        </p:spPr>
        <p:txBody>
          <a:bodyPr/>
          <a:lstStyle/>
          <a:p>
            <a:pPr marL="457200" indent="-457200">
              <a:spcBef>
                <a:spcPts val="600"/>
              </a:spcBef>
              <a:spcAft>
                <a:spcPts val="600"/>
              </a:spcAft>
              <a:defRPr/>
            </a:pPr>
            <a:r>
              <a:rPr lang="en-US" sz="2800" dirty="0">
                <a:effectLst>
                  <a:outerShdw blurRad="38100" dist="38100" dir="2700000" algn="tl">
                    <a:srgbClr val="000000">
                      <a:alpha val="43137"/>
                    </a:srgbClr>
                  </a:outerShdw>
                </a:effectLst>
                <a:latin typeface="Calibri" panose="020F0502020204030204" pitchFamily="34" charset="0"/>
              </a:rPr>
              <a:t>Labor (Mark 6:3)</a:t>
            </a:r>
          </a:p>
          <a:p>
            <a:pPr marL="457200" indent="-457200">
              <a:spcBef>
                <a:spcPts val="600"/>
              </a:spcBef>
              <a:spcAft>
                <a:spcPts val="600"/>
              </a:spcAft>
              <a:defRPr/>
            </a:pPr>
            <a:r>
              <a:rPr lang="en-US" sz="2800" dirty="0">
                <a:effectLst>
                  <a:outerShdw blurRad="38100" dist="38100" dir="2700000" algn="tl">
                    <a:srgbClr val="000000">
                      <a:alpha val="43137"/>
                    </a:srgbClr>
                  </a:outerShdw>
                </a:effectLst>
                <a:latin typeface="Calibri" panose="020F0502020204030204" pitchFamily="34" charset="0"/>
              </a:rPr>
              <a:t>Distress (Luke 22:44)</a:t>
            </a:r>
          </a:p>
          <a:p>
            <a:pPr marL="457200" indent="-457200">
              <a:spcBef>
                <a:spcPts val="600"/>
              </a:spcBef>
              <a:spcAft>
                <a:spcPts val="600"/>
              </a:spcAft>
              <a:defRPr/>
            </a:pPr>
            <a:r>
              <a:rPr lang="en-US" sz="2800" dirty="0">
                <a:effectLst>
                  <a:outerShdw blurRad="38100" dist="38100" dir="2700000" algn="tl">
                    <a:srgbClr val="000000">
                      <a:alpha val="43137"/>
                    </a:srgbClr>
                  </a:outerShdw>
                </a:effectLst>
                <a:latin typeface="Calibri" panose="020F0502020204030204" pitchFamily="34" charset="0"/>
              </a:rPr>
              <a:t>Being troubled (John 12:27)</a:t>
            </a:r>
          </a:p>
          <a:p>
            <a:pPr marL="457200" indent="-457200">
              <a:spcBef>
                <a:spcPts val="600"/>
              </a:spcBef>
              <a:spcAft>
                <a:spcPts val="600"/>
              </a:spcAft>
              <a:defRPr/>
            </a:pPr>
            <a:r>
              <a:rPr lang="en-US" sz="2800" dirty="0">
                <a:effectLst>
                  <a:outerShdw blurRad="38100" dist="38100" dir="2700000" algn="tl">
                    <a:srgbClr val="000000">
                      <a:alpha val="43137"/>
                    </a:srgbClr>
                  </a:outerShdw>
                </a:effectLst>
                <a:latin typeface="Calibri" panose="020F0502020204030204" pitchFamily="34" charset="0"/>
              </a:rPr>
              <a:t>Thirst (John 19:28)</a:t>
            </a:r>
          </a:p>
          <a:p>
            <a:pPr marL="457200" indent="-457200">
              <a:spcBef>
                <a:spcPts val="600"/>
              </a:spcBef>
              <a:spcAft>
                <a:spcPts val="600"/>
              </a:spcAft>
              <a:defRPr/>
            </a:pPr>
            <a:r>
              <a:rPr lang="en-US" sz="2800" dirty="0">
                <a:effectLst>
                  <a:outerShdw blurRad="38100" dist="38100" dir="2700000" algn="tl">
                    <a:srgbClr val="000000">
                      <a:alpha val="43137"/>
                    </a:srgbClr>
                  </a:outerShdw>
                </a:effectLst>
                <a:latin typeface="Calibri" panose="020F0502020204030204" pitchFamily="34" charset="0"/>
              </a:rPr>
              <a:t>Hunger (Matt 4:2)</a:t>
            </a:r>
          </a:p>
          <a:p>
            <a:pPr marL="457200" indent="-457200">
              <a:spcBef>
                <a:spcPts val="600"/>
              </a:spcBef>
              <a:spcAft>
                <a:spcPts val="600"/>
              </a:spcAft>
              <a:defRPr/>
            </a:pPr>
            <a:r>
              <a:rPr lang="en-US" sz="2800" dirty="0">
                <a:effectLst>
                  <a:outerShdw blurRad="38100" dist="38100" dir="2700000" algn="tl">
                    <a:srgbClr val="000000">
                      <a:alpha val="43137"/>
                    </a:srgbClr>
                  </a:outerShdw>
                </a:effectLst>
                <a:latin typeface="Calibri" panose="020F0502020204030204" pitchFamily="34" charset="0"/>
              </a:rPr>
              <a:t>Fatigue (John 4:6)</a:t>
            </a:r>
          </a:p>
          <a:p>
            <a:pPr marL="457200" indent="-457200">
              <a:spcBef>
                <a:spcPts val="600"/>
              </a:spcBef>
              <a:spcAft>
                <a:spcPts val="600"/>
              </a:spcAft>
              <a:defRPr/>
            </a:pPr>
            <a:r>
              <a:rPr lang="en-US" sz="2800" dirty="0">
                <a:effectLst>
                  <a:outerShdw blurRad="38100" dist="38100" dir="2700000" algn="tl">
                    <a:srgbClr val="000000">
                      <a:alpha val="43137"/>
                    </a:srgbClr>
                  </a:outerShdw>
                </a:effectLst>
                <a:latin typeface="Calibri" panose="020F0502020204030204" pitchFamily="34" charset="0"/>
              </a:rPr>
              <a:t>Sadness (John 11:35)</a:t>
            </a:r>
          </a:p>
          <a:p>
            <a:pPr marL="457200" indent="-457200">
              <a:spcBef>
                <a:spcPts val="600"/>
              </a:spcBef>
              <a:spcAft>
                <a:spcPts val="600"/>
              </a:spcAft>
              <a:defRPr/>
            </a:pPr>
            <a:r>
              <a:rPr lang="en-US" sz="2800" dirty="0">
                <a:effectLst>
                  <a:outerShdw blurRad="38100" dist="38100" dir="2700000" algn="tl">
                    <a:srgbClr val="000000">
                      <a:alpha val="43137"/>
                    </a:srgbClr>
                  </a:outerShdw>
                </a:effectLst>
                <a:latin typeface="Calibri" panose="020F0502020204030204" pitchFamily="34" charset="0"/>
              </a:rPr>
              <a:t>Lack of understanding (Matt 24:36)</a:t>
            </a:r>
          </a:p>
          <a:p>
            <a:pPr marL="457200" indent="-457200">
              <a:spcBef>
                <a:spcPts val="600"/>
              </a:spcBef>
              <a:spcAft>
                <a:spcPts val="600"/>
              </a:spcAft>
              <a:defRPr/>
            </a:pPr>
            <a:r>
              <a:rPr lang="en-US" sz="2800" dirty="0">
                <a:effectLst>
                  <a:outerShdw blurRad="38100" dist="38100" dir="2700000" algn="tl">
                    <a:srgbClr val="000000">
                      <a:alpha val="43137"/>
                    </a:srgbClr>
                  </a:outerShdw>
                </a:effectLst>
                <a:latin typeface="Calibri" panose="020F0502020204030204" pitchFamily="34" charset="0"/>
              </a:rPr>
              <a:t>Temptation (Luke 4:1-13; Heb. 4:15)</a:t>
            </a:r>
          </a:p>
        </p:txBody>
      </p:sp>
      <p:pic>
        <p:nvPicPr>
          <p:cNvPr id="2" name="Picture 1">
            <a:extLst>
              <a:ext uri="{FF2B5EF4-FFF2-40B4-BE49-F238E27FC236}">
                <a16:creationId xmlns:a16="http://schemas.microsoft.com/office/drawing/2014/main" id="{E08B3341-DC05-4FB1-B0C6-393612F7C49E}"/>
              </a:ext>
            </a:extLst>
          </p:cNvPr>
          <p:cNvPicPr>
            <a:picLocks noChangeAspect="1"/>
          </p:cNvPicPr>
          <p:nvPr/>
        </p:nvPicPr>
        <p:blipFill>
          <a:blip r:embed="rId2"/>
          <a:stretch>
            <a:fillRect/>
          </a:stretch>
        </p:blipFill>
        <p:spPr>
          <a:xfrm>
            <a:off x="6934200" y="1524000"/>
            <a:ext cx="3652684" cy="3200400"/>
          </a:xfrm>
          <a:prstGeom prst="ellipse">
            <a:avLst/>
          </a:prstGeom>
          <a:ln>
            <a:noFill/>
          </a:ln>
          <a:effectLst>
            <a:softEdge rad="11250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A77532-1C11-4BF6-A0DE-E11C76E5BE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a:extLst>
              <a:ext uri="{FF2B5EF4-FFF2-40B4-BE49-F238E27FC236}">
                <a16:creationId xmlns:a16="http://schemas.microsoft.com/office/drawing/2014/main" id="{8E5C590A-D180-4D7F-B04A-7470CC04B9A7}"/>
              </a:ext>
            </a:extLst>
          </p:cNvPr>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Hebrews 2:18</a:t>
            </a:r>
          </a:p>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since He Himself was tempted in that which He has suffered, He is able to come to the aid of those who are tempted.”</a:t>
            </a:r>
          </a:p>
        </p:txBody>
      </p:sp>
      <p:pic>
        <p:nvPicPr>
          <p:cNvPr id="3" name="Picture 2">
            <a:extLst>
              <a:ext uri="{FF2B5EF4-FFF2-40B4-BE49-F238E27FC236}">
                <a16:creationId xmlns:a16="http://schemas.microsoft.com/office/drawing/2014/main" id="{F36F3C3F-CA4B-42D1-9A46-4D1CBF5A5E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7044" y="2514600"/>
            <a:ext cx="3777915" cy="22860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8E65A2-13E0-4868-8CDB-B8E432B963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a:extLst>
              <a:ext uri="{FF2B5EF4-FFF2-40B4-BE49-F238E27FC236}">
                <a16:creationId xmlns:a16="http://schemas.microsoft.com/office/drawing/2014/main" id="{A1994361-9F2D-4D4C-8E7E-8723025A3285}"/>
              </a:ext>
            </a:extLst>
          </p:cNvPr>
          <p:cNvSpPr>
            <a:spLocks noChangeArrowheads="1"/>
          </p:cNvSpPr>
          <p:nvPr/>
        </p:nvSpPr>
        <p:spPr bwMode="auto">
          <a:xfrm>
            <a:off x="609600" y="1"/>
            <a:ext cx="10972800" cy="3631763"/>
          </a:xfrm>
          <a:prstGeom prst="rect">
            <a:avLst/>
          </a:prstGeom>
          <a:noFill/>
          <a:ln w="28575">
            <a:noFill/>
            <a:miter lim="800000"/>
            <a:headEnd/>
            <a:tailEnd/>
          </a:ln>
        </p:spPr>
        <p:txBody>
          <a:bodyPr wrap="square">
            <a:spAutoFit/>
          </a:bodyPr>
          <a:lstStyle/>
          <a:p>
            <a:pPr algn="ctr">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Hebrews 4:15-16</a:t>
            </a:r>
          </a:p>
          <a:p>
            <a:pPr algn="just">
              <a:defRPr/>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we do not have a high priest who cannot sympathize with our weaknesses, but One who has been tempted in all things as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are, yet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without sin.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let us draw near with confidence to the throne of grace, so that we may receive mercy and find grace to help in time of need.”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EFA5E6C2-2247-4ED5-8212-3BAA046D3DA5}"/>
              </a:ext>
            </a:extLst>
          </p:cNvPr>
          <p:cNvPicPr>
            <a:picLocks noChangeAspect="1"/>
          </p:cNvPicPr>
          <p:nvPr/>
        </p:nvPicPr>
        <p:blipFill>
          <a:blip r:embed="rId2" cstate="print"/>
          <a:srcRect/>
          <a:stretch>
            <a:fillRect/>
          </a:stretch>
        </p:blipFill>
        <p:spPr bwMode="auto">
          <a:xfrm>
            <a:off x="0" y="0"/>
            <a:ext cx="12192000" cy="6858000"/>
          </a:xfrm>
          <a:prstGeom prst="rect">
            <a:avLst/>
          </a:prstGeom>
        </p:spPr>
      </p:pic>
      <p:sp>
        <p:nvSpPr>
          <p:cNvPr id="134147" name="Rectangle 1"/>
          <p:cNvSpPr>
            <a:spLocks noChangeArrowheads="1"/>
          </p:cNvSpPr>
          <p:nvPr/>
        </p:nvSpPr>
        <p:spPr bwMode="auto">
          <a:xfrm>
            <a:off x="609600" y="0"/>
            <a:ext cx="10972799" cy="4185761"/>
          </a:xfrm>
          <a:prstGeom prst="rect">
            <a:avLst/>
          </a:prstGeom>
          <a:noFill/>
          <a:ln w="28575">
            <a:noFill/>
            <a:miter lim="800000"/>
            <a:headEnd/>
            <a:tailEnd/>
          </a:ln>
        </p:spPr>
        <p:txBody>
          <a:bodyPr wrap="square">
            <a:spAutoFit/>
          </a:bodyPr>
          <a:lstStyle/>
          <a:p>
            <a:pPr algn="ctr" defTabSz="685800">
              <a:spcBef>
                <a:spcPts val="0"/>
              </a:spcBef>
              <a:spcAft>
                <a:spcPts val="9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Zechariah 12:10</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pour out on the house of David and on the inhabitants of Jerusalem, the Spirit of grace and of supplication, so that they will look on Me whom they have pierced; and they will mourn for Him, as one mourns for an only son, and they will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weep</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bitterly over Him like the bitter weeping over a firstborn.”</a:t>
            </a:r>
          </a:p>
        </p:txBody>
      </p:sp>
    </p:spTree>
    <p:extLst>
      <p:ext uri="{BB962C8B-B14F-4D97-AF65-F5344CB8AC3E}">
        <p14:creationId xmlns:p14="http://schemas.microsoft.com/office/powerpoint/2010/main" val="3851358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43:26-34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 Encounters His Brothers</a:t>
            </a:r>
          </a:p>
        </p:txBody>
      </p:sp>
      <p:sp>
        <p:nvSpPr>
          <p:cNvPr id="161795" name="Rectangle 3"/>
          <p:cNvSpPr>
            <a:spLocks noGrp="1" noChangeArrowheads="1"/>
          </p:cNvSpPr>
          <p:nvPr>
            <p:ph type="body" idx="1"/>
          </p:nvPr>
        </p:nvSpPr>
        <p:spPr>
          <a:xfrm>
            <a:off x="1295400" y="17526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Joseph’s arrival (26)</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Joseph’s questions (27)</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Brothers’ response (28)</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 &amp; Benjamin (29-30)</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Feast (31-34)</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274864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00FF00"/>
              </a:buClr>
              <a:buFont typeface="+mj-lt"/>
              <a:buAutoNum type="arabicPeriod" startAt="5"/>
            </a:pPr>
            <a:r>
              <a:rPr lang="en-US" sz="3600" dirty="0">
                <a:effectLst>
                  <a:outerShdw blurRad="38100" dist="38100" dir="2700000" algn="tl">
                    <a:srgbClr val="000000">
                      <a:alpha val="43137"/>
                    </a:srgbClr>
                  </a:outerShdw>
                </a:effectLst>
              </a:rPr>
              <a:t>Genesis 43:31-34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Feast</a:t>
            </a:r>
          </a:p>
        </p:txBody>
      </p:sp>
      <p:sp>
        <p:nvSpPr>
          <p:cNvPr id="161795" name="Rectangle 3"/>
          <p:cNvSpPr>
            <a:spLocks noGrp="1" noChangeArrowheads="1"/>
          </p:cNvSpPr>
          <p:nvPr>
            <p:ph type="body" idx="1"/>
          </p:nvPr>
        </p:nvSpPr>
        <p:spPr>
          <a:xfrm>
            <a:off x="1066800" y="2057400"/>
            <a:ext cx="6781800"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Joseph’s preparations (31)</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Three separations (32)</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Seating arrangement (33)</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Food serving (34)</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776831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37‒50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a:t>
            </a:r>
          </a:p>
        </p:txBody>
      </p:sp>
      <p:sp>
        <p:nvSpPr>
          <p:cNvPr id="161795" name="Rectangle 3"/>
          <p:cNvSpPr>
            <a:spLocks noGrp="1" noChangeArrowheads="1"/>
          </p:cNvSpPr>
          <p:nvPr>
            <p:ph type="body" idx="1"/>
          </p:nvPr>
        </p:nvSpPr>
        <p:spPr>
          <a:xfrm>
            <a:off x="609600" y="1371600"/>
            <a:ext cx="9525000" cy="4953000"/>
          </a:xfrm>
        </p:spPr>
        <p:txBody>
          <a:bodyPr/>
          <a:lstStyle/>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 sold unto Egypt (37)</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Canaan’s corruption (38)</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 falsely accused (39)</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short-term predictions (40)</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elevation (41)</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first reunion with his brothers (42)</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Joseph’s second reunion with his brothers (43</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‒45)</a:t>
            </a:r>
            <a:endParaRPr lang="en-US" b="1" u="sng" dirty="0">
              <a:solidFill>
                <a:srgbClr val="FFFFCC"/>
              </a:solidFill>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48543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00FF00"/>
              </a:buClr>
              <a:buFont typeface="+mj-lt"/>
              <a:buAutoNum type="arabicPeriod" startAt="5"/>
            </a:pPr>
            <a:r>
              <a:rPr lang="en-US" sz="3600" dirty="0">
                <a:effectLst>
                  <a:outerShdw blurRad="38100" dist="38100" dir="2700000" algn="tl">
                    <a:srgbClr val="000000">
                      <a:alpha val="43137"/>
                    </a:srgbClr>
                  </a:outerShdw>
                </a:effectLst>
              </a:rPr>
              <a:t>Genesis 43:31-34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Feast</a:t>
            </a:r>
          </a:p>
        </p:txBody>
      </p:sp>
      <p:sp>
        <p:nvSpPr>
          <p:cNvPr id="161795" name="Rectangle 3"/>
          <p:cNvSpPr>
            <a:spLocks noGrp="1" noChangeArrowheads="1"/>
          </p:cNvSpPr>
          <p:nvPr>
            <p:ph type="body" idx="1"/>
          </p:nvPr>
        </p:nvSpPr>
        <p:spPr>
          <a:xfrm>
            <a:off x="1066800" y="2057400"/>
            <a:ext cx="6781800"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Joseph’s preparations (31)</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Three separations (32)</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Seating arrangement (33)</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Food serving (34)</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182505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FFC000"/>
              </a:buClr>
              <a:buFont typeface="+mj-lt"/>
              <a:buAutoNum type="alphaLcParenR"/>
            </a:pPr>
            <a:r>
              <a:rPr lang="en-US" sz="3600" dirty="0">
                <a:effectLst>
                  <a:outerShdw blurRad="38100" dist="38100" dir="2700000" algn="tl">
                    <a:srgbClr val="000000">
                      <a:alpha val="43137"/>
                    </a:srgbClr>
                  </a:outerShdw>
                </a:effectLst>
              </a:rPr>
              <a:t>Genesis 43:31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Preparations</a:t>
            </a:r>
          </a:p>
        </p:txBody>
      </p:sp>
      <p:sp>
        <p:nvSpPr>
          <p:cNvPr id="161795" name="Rectangle 3"/>
          <p:cNvSpPr>
            <a:spLocks noGrp="1" noChangeArrowheads="1"/>
          </p:cNvSpPr>
          <p:nvPr>
            <p:ph type="body" idx="1"/>
          </p:nvPr>
        </p:nvSpPr>
        <p:spPr>
          <a:xfrm>
            <a:off x="1066800" y="2057400"/>
            <a:ext cx="6781800" cy="2743200"/>
          </a:xfrm>
        </p:spPr>
        <p:txBody>
          <a:bodyPr/>
          <a:lstStyle/>
          <a:p>
            <a:pPr marL="514350" lvl="3" indent="-514350" eaLnBrk="1" hangingPunct="1">
              <a:spcBef>
                <a:spcPts val="0"/>
              </a:spcBef>
              <a:spcAft>
                <a:spcPts val="3000"/>
              </a:spcAft>
              <a:buClr>
                <a:schemeClr val="tx2"/>
              </a:buClr>
              <a:buFont typeface="+mj-lt"/>
              <a:buAutoNum type="arabicParenR"/>
              <a:defRPr/>
            </a:pPr>
            <a:r>
              <a:rPr lang="en-US" dirty="0">
                <a:effectLst>
                  <a:outerShdw blurRad="38100" dist="38100" dir="2700000" algn="tl">
                    <a:srgbClr val="000000">
                      <a:alpha val="43137"/>
                    </a:srgbClr>
                  </a:outerShdw>
                </a:effectLst>
              </a:rPr>
              <a:t>Washing (31a)</a:t>
            </a:r>
          </a:p>
          <a:p>
            <a:pPr marL="514350" lvl="3" indent="-514350" eaLnBrk="1" hangingPunct="1">
              <a:spcBef>
                <a:spcPts val="0"/>
              </a:spcBef>
              <a:spcAft>
                <a:spcPts val="3000"/>
              </a:spcAft>
              <a:buClr>
                <a:schemeClr val="tx2"/>
              </a:buClr>
              <a:buFont typeface="+mj-lt"/>
              <a:buAutoNum type="arabicParenR"/>
              <a:defRPr/>
            </a:pPr>
            <a:r>
              <a:rPr lang="en-US" dirty="0">
                <a:effectLst>
                  <a:outerShdw blurRad="38100" dist="38100" dir="2700000" algn="tl">
                    <a:srgbClr val="000000">
                      <a:alpha val="43137"/>
                    </a:srgbClr>
                  </a:outerShdw>
                </a:effectLst>
              </a:rPr>
              <a:t>Command (31b)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171414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FFC000"/>
              </a:buClr>
              <a:buFont typeface="+mj-lt"/>
              <a:buAutoNum type="alphaLcParenR"/>
            </a:pPr>
            <a:r>
              <a:rPr lang="en-US" sz="3600" dirty="0">
                <a:effectLst>
                  <a:outerShdw blurRad="38100" dist="38100" dir="2700000" algn="tl">
                    <a:srgbClr val="000000">
                      <a:alpha val="43137"/>
                    </a:srgbClr>
                  </a:outerShdw>
                </a:effectLst>
              </a:rPr>
              <a:t>Genesis 43:31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Preparations</a:t>
            </a:r>
          </a:p>
        </p:txBody>
      </p:sp>
      <p:sp>
        <p:nvSpPr>
          <p:cNvPr id="161795" name="Rectangle 3"/>
          <p:cNvSpPr>
            <a:spLocks noGrp="1" noChangeArrowheads="1"/>
          </p:cNvSpPr>
          <p:nvPr>
            <p:ph type="body" idx="1"/>
          </p:nvPr>
        </p:nvSpPr>
        <p:spPr>
          <a:xfrm>
            <a:off x="1066800" y="2057400"/>
            <a:ext cx="6781800" cy="2743200"/>
          </a:xfrm>
        </p:spPr>
        <p:txBody>
          <a:bodyPr/>
          <a:lstStyle/>
          <a:p>
            <a:pPr marL="514350" lvl="3" indent="-514350" eaLnBrk="1" hangingPunct="1">
              <a:spcBef>
                <a:spcPts val="0"/>
              </a:spcBef>
              <a:spcAft>
                <a:spcPts val="3000"/>
              </a:spcAft>
              <a:buClr>
                <a:schemeClr val="tx2"/>
              </a:buClr>
              <a:buFont typeface="+mj-lt"/>
              <a:buAutoNum type="arabicParenR"/>
              <a:defRPr/>
            </a:pPr>
            <a:r>
              <a:rPr lang="en-US" b="1" u="sng" dirty="0">
                <a:solidFill>
                  <a:srgbClr val="FFFFCC"/>
                </a:solidFill>
                <a:effectLst>
                  <a:outerShdw blurRad="38100" dist="38100" dir="2700000" algn="tl">
                    <a:srgbClr val="000000">
                      <a:alpha val="43137"/>
                    </a:srgbClr>
                  </a:outerShdw>
                </a:effectLst>
              </a:rPr>
              <a:t>Washing (31a)</a:t>
            </a:r>
          </a:p>
          <a:p>
            <a:pPr marL="514350" lvl="3" indent="-514350" eaLnBrk="1" hangingPunct="1">
              <a:spcBef>
                <a:spcPts val="0"/>
              </a:spcBef>
              <a:spcAft>
                <a:spcPts val="3000"/>
              </a:spcAft>
              <a:buClr>
                <a:schemeClr val="tx2"/>
              </a:buClr>
              <a:buFont typeface="+mj-lt"/>
              <a:buAutoNum type="arabicParenR"/>
              <a:defRPr/>
            </a:pPr>
            <a:r>
              <a:rPr lang="en-US" dirty="0">
                <a:effectLst>
                  <a:outerShdw blurRad="38100" dist="38100" dir="2700000" algn="tl">
                    <a:srgbClr val="000000">
                      <a:alpha val="43137"/>
                    </a:srgbClr>
                  </a:outerShdw>
                </a:effectLst>
              </a:rPr>
              <a:t>Command (31b)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599048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FFC000"/>
              </a:buClr>
              <a:buFont typeface="+mj-lt"/>
              <a:buAutoNum type="alphaLcParenR"/>
            </a:pPr>
            <a:r>
              <a:rPr lang="en-US" sz="3600" dirty="0">
                <a:effectLst>
                  <a:outerShdw blurRad="38100" dist="38100" dir="2700000" algn="tl">
                    <a:srgbClr val="000000">
                      <a:alpha val="43137"/>
                    </a:srgbClr>
                  </a:outerShdw>
                </a:effectLst>
              </a:rPr>
              <a:t>Genesis 43:31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Preparations</a:t>
            </a:r>
          </a:p>
        </p:txBody>
      </p:sp>
      <p:sp>
        <p:nvSpPr>
          <p:cNvPr id="161795" name="Rectangle 3"/>
          <p:cNvSpPr>
            <a:spLocks noGrp="1" noChangeArrowheads="1"/>
          </p:cNvSpPr>
          <p:nvPr>
            <p:ph type="body" idx="1"/>
          </p:nvPr>
        </p:nvSpPr>
        <p:spPr>
          <a:xfrm>
            <a:off x="1066800" y="2057400"/>
            <a:ext cx="6781800" cy="2743200"/>
          </a:xfrm>
        </p:spPr>
        <p:txBody>
          <a:bodyPr/>
          <a:lstStyle/>
          <a:p>
            <a:pPr marL="514350" lvl="3" indent="-514350" eaLnBrk="1" hangingPunct="1">
              <a:spcBef>
                <a:spcPts val="0"/>
              </a:spcBef>
              <a:spcAft>
                <a:spcPts val="3000"/>
              </a:spcAft>
              <a:buClr>
                <a:schemeClr val="tx2"/>
              </a:buClr>
              <a:buFont typeface="+mj-lt"/>
              <a:buAutoNum type="arabicParenR"/>
              <a:defRPr/>
            </a:pPr>
            <a:r>
              <a:rPr lang="en-US" dirty="0">
                <a:effectLst>
                  <a:outerShdw blurRad="38100" dist="38100" dir="2700000" algn="tl">
                    <a:srgbClr val="000000">
                      <a:alpha val="43137"/>
                    </a:srgbClr>
                  </a:outerShdw>
                </a:effectLst>
              </a:rPr>
              <a:t>Washing (31a)</a:t>
            </a:r>
          </a:p>
          <a:p>
            <a:pPr marL="514350" lvl="3" indent="-514350" eaLnBrk="1" hangingPunct="1">
              <a:spcBef>
                <a:spcPts val="0"/>
              </a:spcBef>
              <a:spcAft>
                <a:spcPts val="3000"/>
              </a:spcAft>
              <a:buClr>
                <a:schemeClr val="tx2"/>
              </a:buClr>
              <a:buFont typeface="+mj-lt"/>
              <a:buAutoNum type="arabicParenR"/>
              <a:defRPr/>
            </a:pPr>
            <a:r>
              <a:rPr lang="en-US" b="1" u="sng" dirty="0">
                <a:solidFill>
                  <a:srgbClr val="FFFFCC"/>
                </a:solidFill>
                <a:effectLst>
                  <a:outerShdw blurRad="38100" dist="38100" dir="2700000" algn="tl">
                    <a:srgbClr val="000000">
                      <a:alpha val="43137"/>
                    </a:srgbClr>
                  </a:outerShdw>
                </a:effectLst>
              </a:rPr>
              <a:t>Command (31b)</a:t>
            </a: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326408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00FF00"/>
              </a:buClr>
              <a:buFont typeface="+mj-lt"/>
              <a:buAutoNum type="arabicPeriod" startAt="5"/>
            </a:pPr>
            <a:r>
              <a:rPr lang="en-US" sz="3600" dirty="0">
                <a:effectLst>
                  <a:outerShdw blurRad="38100" dist="38100" dir="2700000" algn="tl">
                    <a:srgbClr val="000000">
                      <a:alpha val="43137"/>
                    </a:srgbClr>
                  </a:outerShdw>
                </a:effectLst>
              </a:rPr>
              <a:t>Genesis 43:31-34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Feast</a:t>
            </a:r>
          </a:p>
        </p:txBody>
      </p:sp>
      <p:sp>
        <p:nvSpPr>
          <p:cNvPr id="161795" name="Rectangle 3"/>
          <p:cNvSpPr>
            <a:spLocks noGrp="1" noChangeArrowheads="1"/>
          </p:cNvSpPr>
          <p:nvPr>
            <p:ph type="body" idx="1"/>
          </p:nvPr>
        </p:nvSpPr>
        <p:spPr>
          <a:xfrm>
            <a:off x="1066800" y="2057400"/>
            <a:ext cx="6781800"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Joseph’s preparations (31)</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Three separations (32)</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Seating arrangement (33)</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Food serving (34)</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204876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FFC000"/>
              </a:buClr>
              <a:buFont typeface="+mj-lt"/>
              <a:buAutoNum type="alphaLcParenR" startAt="2"/>
            </a:pPr>
            <a:r>
              <a:rPr lang="en-US" sz="3600" dirty="0">
                <a:effectLst>
                  <a:outerShdw blurRad="38100" dist="38100" dir="2700000" algn="tl">
                    <a:srgbClr val="000000">
                      <a:alpha val="43137"/>
                    </a:srgbClr>
                  </a:outerShdw>
                </a:effectLst>
              </a:rPr>
              <a:t>Genesis 43:32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Three Separations</a:t>
            </a:r>
          </a:p>
        </p:txBody>
      </p:sp>
      <p:sp>
        <p:nvSpPr>
          <p:cNvPr id="161795" name="Rectangle 3"/>
          <p:cNvSpPr>
            <a:spLocks noGrp="1" noChangeArrowheads="1"/>
          </p:cNvSpPr>
          <p:nvPr>
            <p:ph type="body" idx="1"/>
          </p:nvPr>
        </p:nvSpPr>
        <p:spPr>
          <a:xfrm>
            <a:off x="1066800" y="2057400"/>
            <a:ext cx="6781800" cy="2743200"/>
          </a:xfrm>
        </p:spPr>
        <p:txBody>
          <a:bodyPr/>
          <a:lstStyle/>
          <a:p>
            <a:pPr marL="514350" lvl="3" indent="-514350" eaLnBrk="1" hangingPunct="1">
              <a:spcBef>
                <a:spcPts val="0"/>
              </a:spcBef>
              <a:spcAft>
                <a:spcPts val="3000"/>
              </a:spcAft>
              <a:buClr>
                <a:schemeClr val="tx2"/>
              </a:buClr>
              <a:buFont typeface="+mj-lt"/>
              <a:buAutoNum type="arabicParenR"/>
              <a:defRPr/>
            </a:pPr>
            <a:r>
              <a:rPr lang="en-US" dirty="0">
                <a:effectLst>
                  <a:outerShdw blurRad="38100" dist="38100" dir="2700000" algn="tl">
                    <a:srgbClr val="000000">
                      <a:alpha val="43137"/>
                    </a:srgbClr>
                  </a:outerShdw>
                </a:effectLst>
              </a:rPr>
              <a:t>Joseph (32a)</a:t>
            </a:r>
          </a:p>
          <a:p>
            <a:pPr marL="514350" lvl="3" indent="-514350" eaLnBrk="1" hangingPunct="1">
              <a:spcBef>
                <a:spcPts val="0"/>
              </a:spcBef>
              <a:spcAft>
                <a:spcPts val="3000"/>
              </a:spcAft>
              <a:buClr>
                <a:schemeClr val="tx2"/>
              </a:buClr>
              <a:buFont typeface="+mj-lt"/>
              <a:buAutoNum type="arabicParenR"/>
              <a:defRPr/>
            </a:pPr>
            <a:r>
              <a:rPr lang="en-US" dirty="0">
                <a:effectLst>
                  <a:outerShdw blurRad="38100" dist="38100" dir="2700000" algn="tl">
                    <a:srgbClr val="000000">
                      <a:alpha val="43137"/>
                    </a:srgbClr>
                  </a:outerShdw>
                </a:effectLst>
              </a:rPr>
              <a:t>Brothers (32b)</a:t>
            </a:r>
          </a:p>
          <a:p>
            <a:pPr marL="514350" lvl="3" indent="-514350" eaLnBrk="1" hangingPunct="1">
              <a:spcBef>
                <a:spcPts val="0"/>
              </a:spcBef>
              <a:spcAft>
                <a:spcPts val="3000"/>
              </a:spcAft>
              <a:buClr>
                <a:schemeClr val="tx2"/>
              </a:buClr>
              <a:buFont typeface="+mj-lt"/>
              <a:buAutoNum type="arabicParenR"/>
              <a:defRPr/>
            </a:pPr>
            <a:r>
              <a:rPr lang="en-US" dirty="0">
                <a:effectLst>
                  <a:outerShdw blurRad="38100" dist="38100" dir="2700000" algn="tl">
                    <a:srgbClr val="000000">
                      <a:alpha val="43137"/>
                    </a:srgbClr>
                  </a:outerShdw>
                </a:effectLst>
              </a:rPr>
              <a:t>Egyptians (32c)</a:t>
            </a:r>
          </a:p>
          <a:p>
            <a:pPr marL="514350" lvl="3" indent="-514350" eaLnBrk="1" hangingPunct="1">
              <a:spcBef>
                <a:spcPts val="0"/>
              </a:spcBef>
              <a:spcAft>
                <a:spcPts val="3000"/>
              </a:spcAft>
              <a:buClr>
                <a:schemeClr val="tx2"/>
              </a:buClr>
              <a:buFont typeface="+mj-lt"/>
              <a:buAutoNum type="arabicParenR"/>
              <a:defRPr/>
            </a:pPr>
            <a:r>
              <a:rPr lang="en-US" dirty="0">
                <a:effectLst>
                  <a:outerShdw blurRad="38100" dist="38100" dir="2700000" algn="tl">
                    <a:srgbClr val="000000">
                      <a:alpha val="43137"/>
                    </a:srgbClr>
                  </a:outerShdw>
                </a:effectLst>
              </a:rPr>
              <a:t>Reason (32d)</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81511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FFC000"/>
              </a:buClr>
              <a:buFont typeface="+mj-lt"/>
              <a:buAutoNum type="alphaLcParenR" startAt="2"/>
            </a:pPr>
            <a:r>
              <a:rPr lang="en-US" sz="3600" dirty="0">
                <a:effectLst>
                  <a:outerShdw blurRad="38100" dist="38100" dir="2700000" algn="tl">
                    <a:srgbClr val="000000">
                      <a:alpha val="43137"/>
                    </a:srgbClr>
                  </a:outerShdw>
                </a:effectLst>
              </a:rPr>
              <a:t>Genesis 43:32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Three Separations</a:t>
            </a:r>
          </a:p>
        </p:txBody>
      </p:sp>
      <p:sp>
        <p:nvSpPr>
          <p:cNvPr id="161795" name="Rectangle 3"/>
          <p:cNvSpPr>
            <a:spLocks noGrp="1" noChangeArrowheads="1"/>
          </p:cNvSpPr>
          <p:nvPr>
            <p:ph type="body" idx="1"/>
          </p:nvPr>
        </p:nvSpPr>
        <p:spPr>
          <a:xfrm>
            <a:off x="1066800" y="2057400"/>
            <a:ext cx="6781800" cy="2743200"/>
          </a:xfrm>
        </p:spPr>
        <p:txBody>
          <a:bodyPr/>
          <a:lstStyle/>
          <a:p>
            <a:pPr marL="514350" lvl="3" indent="-514350" eaLnBrk="1" hangingPunct="1">
              <a:spcBef>
                <a:spcPts val="0"/>
              </a:spcBef>
              <a:spcAft>
                <a:spcPts val="3000"/>
              </a:spcAft>
              <a:buClr>
                <a:schemeClr val="tx2"/>
              </a:buClr>
              <a:buFont typeface="+mj-lt"/>
              <a:buAutoNum type="arabicParenR"/>
              <a:defRPr/>
            </a:pPr>
            <a:r>
              <a:rPr lang="en-US" b="1" u="sng" dirty="0">
                <a:solidFill>
                  <a:srgbClr val="FFFFCC"/>
                </a:solidFill>
                <a:effectLst>
                  <a:outerShdw blurRad="38100" dist="38100" dir="2700000" algn="tl">
                    <a:srgbClr val="000000">
                      <a:alpha val="43137"/>
                    </a:srgbClr>
                  </a:outerShdw>
                </a:effectLst>
              </a:rPr>
              <a:t>Joseph (32a)</a:t>
            </a:r>
          </a:p>
          <a:p>
            <a:pPr marL="514350" lvl="3" indent="-514350" eaLnBrk="1" hangingPunct="1">
              <a:spcBef>
                <a:spcPts val="0"/>
              </a:spcBef>
              <a:spcAft>
                <a:spcPts val="3000"/>
              </a:spcAft>
              <a:buClr>
                <a:schemeClr val="tx2"/>
              </a:buClr>
              <a:buFont typeface="+mj-lt"/>
              <a:buAutoNum type="arabicParenR"/>
              <a:defRPr/>
            </a:pPr>
            <a:r>
              <a:rPr lang="en-US" dirty="0">
                <a:effectLst>
                  <a:outerShdw blurRad="38100" dist="38100" dir="2700000" algn="tl">
                    <a:srgbClr val="000000">
                      <a:alpha val="43137"/>
                    </a:srgbClr>
                  </a:outerShdw>
                </a:effectLst>
              </a:rPr>
              <a:t>Brothers (32b)</a:t>
            </a:r>
          </a:p>
          <a:p>
            <a:pPr marL="514350" lvl="3" indent="-514350" eaLnBrk="1" hangingPunct="1">
              <a:spcBef>
                <a:spcPts val="0"/>
              </a:spcBef>
              <a:spcAft>
                <a:spcPts val="3000"/>
              </a:spcAft>
              <a:buClr>
                <a:schemeClr val="tx2"/>
              </a:buClr>
              <a:buFont typeface="+mj-lt"/>
              <a:buAutoNum type="arabicParenR"/>
              <a:defRPr/>
            </a:pPr>
            <a:r>
              <a:rPr lang="en-US" dirty="0">
                <a:effectLst>
                  <a:outerShdw blurRad="38100" dist="38100" dir="2700000" algn="tl">
                    <a:srgbClr val="000000">
                      <a:alpha val="43137"/>
                    </a:srgbClr>
                  </a:outerShdw>
                </a:effectLst>
              </a:rPr>
              <a:t>Egyptians (32c)</a:t>
            </a:r>
          </a:p>
          <a:p>
            <a:pPr marL="514350" lvl="3" indent="-514350" eaLnBrk="1" hangingPunct="1">
              <a:spcBef>
                <a:spcPts val="0"/>
              </a:spcBef>
              <a:spcAft>
                <a:spcPts val="3000"/>
              </a:spcAft>
              <a:buClr>
                <a:schemeClr val="tx2"/>
              </a:buClr>
              <a:buFont typeface="+mj-lt"/>
              <a:buAutoNum type="arabicParenR"/>
              <a:defRPr/>
            </a:pPr>
            <a:r>
              <a:rPr lang="en-US" dirty="0">
                <a:effectLst>
                  <a:outerShdw blurRad="38100" dist="38100" dir="2700000" algn="tl">
                    <a:srgbClr val="000000">
                      <a:alpha val="43137"/>
                    </a:srgbClr>
                  </a:outerShdw>
                </a:effectLst>
              </a:rPr>
              <a:t>Reason (32d)</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775222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FFC000"/>
              </a:buClr>
              <a:buFont typeface="+mj-lt"/>
              <a:buAutoNum type="alphaLcParenR" startAt="2"/>
            </a:pPr>
            <a:r>
              <a:rPr lang="en-US" sz="3600" dirty="0">
                <a:effectLst>
                  <a:outerShdw blurRad="38100" dist="38100" dir="2700000" algn="tl">
                    <a:srgbClr val="000000">
                      <a:alpha val="43137"/>
                    </a:srgbClr>
                  </a:outerShdw>
                </a:effectLst>
              </a:rPr>
              <a:t>Genesis 43:32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Three Separations</a:t>
            </a:r>
          </a:p>
        </p:txBody>
      </p:sp>
      <p:sp>
        <p:nvSpPr>
          <p:cNvPr id="161795" name="Rectangle 3"/>
          <p:cNvSpPr>
            <a:spLocks noGrp="1" noChangeArrowheads="1"/>
          </p:cNvSpPr>
          <p:nvPr>
            <p:ph type="body" idx="1"/>
          </p:nvPr>
        </p:nvSpPr>
        <p:spPr>
          <a:xfrm>
            <a:off x="1066800" y="2057400"/>
            <a:ext cx="6781800" cy="2743200"/>
          </a:xfrm>
        </p:spPr>
        <p:txBody>
          <a:bodyPr/>
          <a:lstStyle/>
          <a:p>
            <a:pPr marL="514350" lvl="3" indent="-514350" eaLnBrk="1" hangingPunct="1">
              <a:spcBef>
                <a:spcPts val="0"/>
              </a:spcBef>
              <a:spcAft>
                <a:spcPts val="3000"/>
              </a:spcAft>
              <a:buClr>
                <a:schemeClr val="tx2"/>
              </a:buClr>
              <a:buFont typeface="+mj-lt"/>
              <a:buAutoNum type="arabicParenR"/>
              <a:defRPr/>
            </a:pPr>
            <a:r>
              <a:rPr lang="en-US" dirty="0">
                <a:effectLst>
                  <a:outerShdw blurRad="38100" dist="38100" dir="2700000" algn="tl">
                    <a:srgbClr val="000000">
                      <a:alpha val="43137"/>
                    </a:srgbClr>
                  </a:outerShdw>
                </a:effectLst>
              </a:rPr>
              <a:t>Joseph (32a)</a:t>
            </a:r>
          </a:p>
          <a:p>
            <a:pPr marL="514350" lvl="3" indent="-514350" eaLnBrk="1" hangingPunct="1">
              <a:spcBef>
                <a:spcPts val="0"/>
              </a:spcBef>
              <a:spcAft>
                <a:spcPts val="3000"/>
              </a:spcAft>
              <a:buClr>
                <a:schemeClr val="tx2"/>
              </a:buClr>
              <a:buFont typeface="+mj-lt"/>
              <a:buAutoNum type="arabicParenR"/>
              <a:defRPr/>
            </a:pPr>
            <a:r>
              <a:rPr lang="en-US" b="1" u="sng" dirty="0">
                <a:solidFill>
                  <a:srgbClr val="FFFFCC"/>
                </a:solidFill>
                <a:effectLst>
                  <a:outerShdw blurRad="38100" dist="38100" dir="2700000" algn="tl">
                    <a:srgbClr val="000000">
                      <a:alpha val="43137"/>
                    </a:srgbClr>
                  </a:outerShdw>
                </a:effectLst>
              </a:rPr>
              <a:t>Brothers (32b)</a:t>
            </a:r>
          </a:p>
          <a:p>
            <a:pPr marL="514350" lvl="3" indent="-514350" eaLnBrk="1" hangingPunct="1">
              <a:spcBef>
                <a:spcPts val="0"/>
              </a:spcBef>
              <a:spcAft>
                <a:spcPts val="3000"/>
              </a:spcAft>
              <a:buClr>
                <a:schemeClr val="tx2"/>
              </a:buClr>
              <a:buFont typeface="+mj-lt"/>
              <a:buAutoNum type="arabicParenR"/>
              <a:defRPr/>
            </a:pPr>
            <a:r>
              <a:rPr lang="en-US" dirty="0">
                <a:effectLst>
                  <a:outerShdw blurRad="38100" dist="38100" dir="2700000" algn="tl">
                    <a:srgbClr val="000000">
                      <a:alpha val="43137"/>
                    </a:srgbClr>
                  </a:outerShdw>
                </a:effectLst>
              </a:rPr>
              <a:t>Egyptians (32c)</a:t>
            </a:r>
          </a:p>
          <a:p>
            <a:pPr marL="514350" lvl="3" indent="-514350" eaLnBrk="1" hangingPunct="1">
              <a:spcBef>
                <a:spcPts val="0"/>
              </a:spcBef>
              <a:spcAft>
                <a:spcPts val="3000"/>
              </a:spcAft>
              <a:buClr>
                <a:schemeClr val="tx2"/>
              </a:buClr>
              <a:buFont typeface="+mj-lt"/>
              <a:buAutoNum type="arabicParenR"/>
              <a:defRPr/>
            </a:pPr>
            <a:r>
              <a:rPr lang="en-US" dirty="0">
                <a:effectLst>
                  <a:outerShdw blurRad="38100" dist="38100" dir="2700000" algn="tl">
                    <a:srgbClr val="000000">
                      <a:alpha val="43137"/>
                    </a:srgbClr>
                  </a:outerShdw>
                </a:effectLst>
              </a:rPr>
              <a:t>Reason (32d)</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861165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FFC000"/>
              </a:buClr>
              <a:buFont typeface="+mj-lt"/>
              <a:buAutoNum type="alphaLcParenR" startAt="2"/>
            </a:pPr>
            <a:r>
              <a:rPr lang="en-US" sz="3600" dirty="0">
                <a:effectLst>
                  <a:outerShdw blurRad="38100" dist="38100" dir="2700000" algn="tl">
                    <a:srgbClr val="000000">
                      <a:alpha val="43137"/>
                    </a:srgbClr>
                  </a:outerShdw>
                </a:effectLst>
              </a:rPr>
              <a:t>Genesis 43:32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Three Separations</a:t>
            </a:r>
          </a:p>
        </p:txBody>
      </p:sp>
      <p:sp>
        <p:nvSpPr>
          <p:cNvPr id="161795" name="Rectangle 3"/>
          <p:cNvSpPr>
            <a:spLocks noGrp="1" noChangeArrowheads="1"/>
          </p:cNvSpPr>
          <p:nvPr>
            <p:ph type="body" idx="1"/>
          </p:nvPr>
        </p:nvSpPr>
        <p:spPr>
          <a:xfrm>
            <a:off x="1066800" y="2057400"/>
            <a:ext cx="6781800" cy="2743200"/>
          </a:xfrm>
        </p:spPr>
        <p:txBody>
          <a:bodyPr/>
          <a:lstStyle/>
          <a:p>
            <a:pPr marL="514350" lvl="3" indent="-514350" eaLnBrk="1" hangingPunct="1">
              <a:spcBef>
                <a:spcPts val="0"/>
              </a:spcBef>
              <a:spcAft>
                <a:spcPts val="3000"/>
              </a:spcAft>
              <a:buClr>
                <a:schemeClr val="tx2"/>
              </a:buClr>
              <a:buFont typeface="+mj-lt"/>
              <a:buAutoNum type="arabicParenR"/>
              <a:defRPr/>
            </a:pPr>
            <a:r>
              <a:rPr lang="en-US" dirty="0">
                <a:effectLst>
                  <a:outerShdw blurRad="38100" dist="38100" dir="2700000" algn="tl">
                    <a:srgbClr val="000000">
                      <a:alpha val="43137"/>
                    </a:srgbClr>
                  </a:outerShdw>
                </a:effectLst>
              </a:rPr>
              <a:t>Joseph (32a)</a:t>
            </a:r>
          </a:p>
          <a:p>
            <a:pPr marL="514350" lvl="3" indent="-514350" eaLnBrk="1" hangingPunct="1">
              <a:spcBef>
                <a:spcPts val="0"/>
              </a:spcBef>
              <a:spcAft>
                <a:spcPts val="3000"/>
              </a:spcAft>
              <a:buClr>
                <a:schemeClr val="tx2"/>
              </a:buClr>
              <a:buFont typeface="+mj-lt"/>
              <a:buAutoNum type="arabicParenR"/>
              <a:defRPr/>
            </a:pPr>
            <a:r>
              <a:rPr lang="en-US" dirty="0">
                <a:effectLst>
                  <a:outerShdw blurRad="38100" dist="38100" dir="2700000" algn="tl">
                    <a:srgbClr val="000000">
                      <a:alpha val="43137"/>
                    </a:srgbClr>
                  </a:outerShdw>
                </a:effectLst>
              </a:rPr>
              <a:t>Brothers (32b)</a:t>
            </a:r>
          </a:p>
          <a:p>
            <a:pPr marL="514350" lvl="3" indent="-514350" eaLnBrk="1" hangingPunct="1">
              <a:spcBef>
                <a:spcPts val="0"/>
              </a:spcBef>
              <a:spcAft>
                <a:spcPts val="3000"/>
              </a:spcAft>
              <a:buClr>
                <a:schemeClr val="tx2"/>
              </a:buClr>
              <a:buFont typeface="+mj-lt"/>
              <a:buAutoNum type="arabicParenR"/>
              <a:defRPr/>
            </a:pPr>
            <a:r>
              <a:rPr lang="en-US" b="1" u="sng" dirty="0">
                <a:solidFill>
                  <a:srgbClr val="FFFFCC"/>
                </a:solidFill>
                <a:effectLst>
                  <a:outerShdw blurRad="38100" dist="38100" dir="2700000" algn="tl">
                    <a:srgbClr val="000000">
                      <a:alpha val="43137"/>
                    </a:srgbClr>
                  </a:outerShdw>
                </a:effectLst>
              </a:rPr>
              <a:t>Egyptians (32c)</a:t>
            </a:r>
          </a:p>
          <a:p>
            <a:pPr marL="514350" lvl="3" indent="-514350" eaLnBrk="1" hangingPunct="1">
              <a:spcBef>
                <a:spcPts val="0"/>
              </a:spcBef>
              <a:spcAft>
                <a:spcPts val="3000"/>
              </a:spcAft>
              <a:buClr>
                <a:schemeClr val="tx2"/>
              </a:buClr>
              <a:buFont typeface="+mj-lt"/>
              <a:buAutoNum type="arabicParenR"/>
              <a:defRPr/>
            </a:pPr>
            <a:r>
              <a:rPr lang="en-US" dirty="0">
                <a:effectLst>
                  <a:outerShdw blurRad="38100" dist="38100" dir="2700000" algn="tl">
                    <a:srgbClr val="000000">
                      <a:alpha val="43137"/>
                    </a:srgbClr>
                  </a:outerShdw>
                </a:effectLst>
              </a:rPr>
              <a:t>Reason (32d)</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888683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FFC000"/>
              </a:buClr>
              <a:buFont typeface="+mj-lt"/>
              <a:buAutoNum type="alphaLcParenR" startAt="2"/>
            </a:pPr>
            <a:r>
              <a:rPr lang="en-US" sz="3600" dirty="0">
                <a:effectLst>
                  <a:outerShdw blurRad="38100" dist="38100" dir="2700000" algn="tl">
                    <a:srgbClr val="000000">
                      <a:alpha val="43137"/>
                    </a:srgbClr>
                  </a:outerShdw>
                </a:effectLst>
              </a:rPr>
              <a:t>Genesis 43:32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Three Separations</a:t>
            </a:r>
          </a:p>
        </p:txBody>
      </p:sp>
      <p:sp>
        <p:nvSpPr>
          <p:cNvPr id="161795" name="Rectangle 3"/>
          <p:cNvSpPr>
            <a:spLocks noGrp="1" noChangeArrowheads="1"/>
          </p:cNvSpPr>
          <p:nvPr>
            <p:ph type="body" idx="1"/>
          </p:nvPr>
        </p:nvSpPr>
        <p:spPr>
          <a:xfrm>
            <a:off x="1066800" y="2057400"/>
            <a:ext cx="6781800" cy="2743200"/>
          </a:xfrm>
        </p:spPr>
        <p:txBody>
          <a:bodyPr/>
          <a:lstStyle/>
          <a:p>
            <a:pPr marL="514350" lvl="3" indent="-514350" eaLnBrk="1" hangingPunct="1">
              <a:spcBef>
                <a:spcPts val="0"/>
              </a:spcBef>
              <a:spcAft>
                <a:spcPts val="3000"/>
              </a:spcAft>
              <a:buClr>
                <a:schemeClr val="tx2"/>
              </a:buClr>
              <a:buFont typeface="+mj-lt"/>
              <a:buAutoNum type="arabicParenR"/>
              <a:defRPr/>
            </a:pPr>
            <a:r>
              <a:rPr lang="en-US" dirty="0">
                <a:effectLst>
                  <a:outerShdw blurRad="38100" dist="38100" dir="2700000" algn="tl">
                    <a:srgbClr val="000000">
                      <a:alpha val="43137"/>
                    </a:srgbClr>
                  </a:outerShdw>
                </a:effectLst>
              </a:rPr>
              <a:t>Joseph (32a)</a:t>
            </a:r>
          </a:p>
          <a:p>
            <a:pPr marL="514350" lvl="3" indent="-514350" eaLnBrk="1" hangingPunct="1">
              <a:spcBef>
                <a:spcPts val="0"/>
              </a:spcBef>
              <a:spcAft>
                <a:spcPts val="3000"/>
              </a:spcAft>
              <a:buClr>
                <a:schemeClr val="tx2"/>
              </a:buClr>
              <a:buFont typeface="+mj-lt"/>
              <a:buAutoNum type="arabicParenR"/>
              <a:defRPr/>
            </a:pPr>
            <a:r>
              <a:rPr lang="en-US" dirty="0">
                <a:effectLst>
                  <a:outerShdw blurRad="38100" dist="38100" dir="2700000" algn="tl">
                    <a:srgbClr val="000000">
                      <a:alpha val="43137"/>
                    </a:srgbClr>
                  </a:outerShdw>
                </a:effectLst>
              </a:rPr>
              <a:t>Brothers (32b)</a:t>
            </a:r>
          </a:p>
          <a:p>
            <a:pPr marL="514350" lvl="3" indent="-514350" eaLnBrk="1" hangingPunct="1">
              <a:spcBef>
                <a:spcPts val="0"/>
              </a:spcBef>
              <a:spcAft>
                <a:spcPts val="3000"/>
              </a:spcAft>
              <a:buClr>
                <a:schemeClr val="tx2"/>
              </a:buClr>
              <a:buFont typeface="+mj-lt"/>
              <a:buAutoNum type="arabicParenR"/>
              <a:defRPr/>
            </a:pPr>
            <a:r>
              <a:rPr lang="en-US" dirty="0">
                <a:effectLst>
                  <a:outerShdw blurRad="38100" dist="38100" dir="2700000" algn="tl">
                    <a:srgbClr val="000000">
                      <a:alpha val="43137"/>
                    </a:srgbClr>
                  </a:outerShdw>
                </a:effectLst>
              </a:rPr>
              <a:t>Egyptians (32c)</a:t>
            </a:r>
          </a:p>
          <a:p>
            <a:pPr marL="514350" lvl="3" indent="-514350" eaLnBrk="1" hangingPunct="1">
              <a:spcBef>
                <a:spcPts val="0"/>
              </a:spcBef>
              <a:spcAft>
                <a:spcPts val="3000"/>
              </a:spcAft>
              <a:buClr>
                <a:schemeClr val="tx2"/>
              </a:buClr>
              <a:buFont typeface="+mj-lt"/>
              <a:buAutoNum type="arabicParenR"/>
              <a:defRPr/>
            </a:pPr>
            <a:r>
              <a:rPr lang="en-US" b="1" u="sng" dirty="0">
                <a:solidFill>
                  <a:srgbClr val="FFFFCC"/>
                </a:solidFill>
                <a:effectLst>
                  <a:outerShdw blurRad="38100" dist="38100" dir="2700000" algn="tl">
                    <a:srgbClr val="000000">
                      <a:alpha val="43137"/>
                    </a:srgbClr>
                  </a:outerShdw>
                </a:effectLst>
              </a:rPr>
              <a:t>Reason (32d)</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504127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5FCC3-4B34-77C9-37B1-4B8EE710B24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F334291-5F34-B076-F4DB-A129DFCE34CD}"/>
              </a:ext>
            </a:extLst>
          </p:cNvPr>
          <p:cNvSpPr>
            <a:spLocks noGrp="1" noChangeArrowheads="1"/>
          </p:cNvSpPr>
          <p:nvPr>
            <p:ph type="title"/>
          </p:nvPr>
        </p:nvSpPr>
        <p:spPr>
          <a:xfrm>
            <a:off x="2852738" y="228600"/>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43‒45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Second Reunion</a:t>
            </a:r>
          </a:p>
        </p:txBody>
      </p:sp>
      <p:sp>
        <p:nvSpPr>
          <p:cNvPr id="161795" name="Rectangle 3">
            <a:extLst>
              <a:ext uri="{FF2B5EF4-FFF2-40B4-BE49-F238E27FC236}">
                <a16:creationId xmlns:a16="http://schemas.microsoft.com/office/drawing/2014/main" id="{1BE9AC0F-EC6D-9E30-3777-03FAF3FF44D3}"/>
              </a:ext>
            </a:extLst>
          </p:cNvPr>
          <p:cNvSpPr>
            <a:spLocks noGrp="1" noChangeArrowheads="1"/>
          </p:cNvSpPr>
          <p:nvPr>
            <p:ph type="body" idx="1"/>
          </p:nvPr>
        </p:nvSpPr>
        <p:spPr>
          <a:xfrm>
            <a:off x="609600" y="1371600"/>
            <a:ext cx="8229600" cy="4876800"/>
          </a:xfrm>
        </p:spPr>
        <p:txBody>
          <a:bodyPr/>
          <a:lstStyle/>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 sends sons to Egypt (43:1-14)</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Second reunion with Joseph (43:15-34)</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Benjamin’s arrest (44:1-17)</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Judah’s intercession (44:18-34)</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revelation (45:1-15)</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Pharaoh’s invitation (45:16-20)</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Brothers return to Jacob (45:21-28)</a:t>
            </a:r>
          </a:p>
        </p:txBody>
      </p:sp>
      <p:pic>
        <p:nvPicPr>
          <p:cNvPr id="3" name="Picture 2">
            <a:extLst>
              <a:ext uri="{FF2B5EF4-FFF2-40B4-BE49-F238E27FC236}">
                <a16:creationId xmlns:a16="http://schemas.microsoft.com/office/drawing/2014/main" id="{195D0D02-B966-AEEC-828F-933395BAA0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066534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B35D7-40EA-5CC4-FF2C-E9E3F1520C60}"/>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4CDB1672-CE4D-BAD4-FBD6-22659A7A14ED}"/>
              </a:ext>
            </a:extLst>
          </p:cNvPr>
          <p:cNvSpPr>
            <a:spLocks noGrp="1" noChangeArrowheads="1"/>
          </p:cNvSpPr>
          <p:nvPr>
            <p:ph type="body" idx="1"/>
          </p:nvPr>
        </p:nvSpPr>
        <p:spPr>
          <a:xfrm>
            <a:off x="609600" y="1371600"/>
            <a:ext cx="10972800" cy="4617228"/>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cs typeface="Calibri" panose="020F0502020204030204" pitchFamily="34" charset="0"/>
              </a:rPr>
              <a:t>“</a:t>
            </a:r>
            <a:r>
              <a:rPr lang="en-US" dirty="0">
                <a:effectLst/>
                <a:ea typeface="Aptos" panose="020B0004020202020204" pitchFamily="34" charset="0"/>
                <a:cs typeface="Calibri" panose="020F0502020204030204" pitchFamily="34" charset="0"/>
              </a:rPr>
              <a:t>The reason for these separations was: </a:t>
            </a:r>
            <a:r>
              <a:rPr lang="en-US" i="1" dirty="0">
                <a:effectLst/>
                <a:ea typeface="Aptos" panose="020B0004020202020204" pitchFamily="34" charset="0"/>
                <a:cs typeface="Calibri" panose="020F0502020204030204" pitchFamily="34" charset="0"/>
              </a:rPr>
              <a:t>because the Egyptians might not eat bread with the Hebrews</a:t>
            </a:r>
            <a:r>
              <a:rPr lang="en-US" dirty="0">
                <a:effectLst/>
                <a:ea typeface="Aptos" panose="020B0004020202020204" pitchFamily="34" charset="0"/>
                <a:cs typeface="Calibri" panose="020F0502020204030204" pitchFamily="34" charset="0"/>
              </a:rPr>
              <a:t>. These are native Egyptians, not Hyksos, for that is an abomination unto the Egyptians to eat with Semites; and that was true with all Semites. The Hebrews were Semites</a:t>
            </a:r>
            <a:r>
              <a:rPr lang="en-US" dirty="0">
                <a:effectLst>
                  <a:outerShdw blurRad="38100" dist="38100" dir="2700000" algn="tl">
                    <a:srgbClr val="000000">
                      <a:alpha val="43137"/>
                    </a:srgbClr>
                  </a:outerShdw>
                </a:effectLst>
              </a:rPr>
              <a:t>.”</a:t>
            </a:r>
          </a:p>
        </p:txBody>
      </p:sp>
      <p:sp>
        <p:nvSpPr>
          <p:cNvPr id="4" name="Text Box 5">
            <a:extLst>
              <a:ext uri="{FF2B5EF4-FFF2-40B4-BE49-F238E27FC236}">
                <a16:creationId xmlns:a16="http://schemas.microsoft.com/office/drawing/2014/main" id="{48A5FD19-8834-D3F4-1163-F94606612D6E}"/>
              </a:ext>
            </a:extLst>
          </p:cNvPr>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588</a:t>
            </a:r>
          </a:p>
        </p:txBody>
      </p:sp>
      <p:pic>
        <p:nvPicPr>
          <p:cNvPr id="5" name="Picture 4">
            <a:extLst>
              <a:ext uri="{FF2B5EF4-FFF2-40B4-BE49-F238E27FC236}">
                <a16:creationId xmlns:a16="http://schemas.microsoft.com/office/drawing/2014/main" id="{37CAEBD9-8978-615A-C3AA-8E1B9DE3EF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C543E173-E07F-FF36-989B-3329E243834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pic>
        <p:nvPicPr>
          <p:cNvPr id="2" name="Picture 1">
            <a:extLst>
              <a:ext uri="{FF2B5EF4-FFF2-40B4-BE49-F238E27FC236}">
                <a16:creationId xmlns:a16="http://schemas.microsoft.com/office/drawing/2014/main" id="{BC1A95FA-CC73-FC31-0B85-FF351B596231}"/>
              </a:ext>
            </a:extLst>
          </p:cNvPr>
          <p:cNvPicPr>
            <a:picLocks noChangeAspect="1"/>
          </p:cNvPicPr>
          <p:nvPr/>
        </p:nvPicPr>
        <p:blipFill>
          <a:blip r:embed="rId6"/>
          <a:stretch>
            <a:fillRect/>
          </a:stretch>
        </p:blipFill>
        <p:spPr>
          <a:xfrm>
            <a:off x="4326194" y="4038600"/>
            <a:ext cx="3539613" cy="2560320"/>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4365328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00FF00"/>
              </a:buClr>
              <a:buFont typeface="+mj-lt"/>
              <a:buAutoNum type="arabicPeriod" startAt="5"/>
            </a:pPr>
            <a:r>
              <a:rPr lang="en-US" sz="3600" dirty="0">
                <a:effectLst>
                  <a:outerShdw blurRad="38100" dist="38100" dir="2700000" algn="tl">
                    <a:srgbClr val="000000">
                      <a:alpha val="43137"/>
                    </a:srgbClr>
                  </a:outerShdw>
                </a:effectLst>
              </a:rPr>
              <a:t>Genesis 43:31-34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Feast</a:t>
            </a:r>
          </a:p>
        </p:txBody>
      </p:sp>
      <p:sp>
        <p:nvSpPr>
          <p:cNvPr id="161795" name="Rectangle 3"/>
          <p:cNvSpPr>
            <a:spLocks noGrp="1" noChangeArrowheads="1"/>
          </p:cNvSpPr>
          <p:nvPr>
            <p:ph type="body" idx="1"/>
          </p:nvPr>
        </p:nvSpPr>
        <p:spPr>
          <a:xfrm>
            <a:off x="1066800" y="2057400"/>
            <a:ext cx="6781800"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Joseph’s preparations (31)</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Three separations (32)</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Seating arrangement (33)</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Food serving (34)</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57757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FFC000"/>
              </a:buClr>
              <a:buFont typeface="+mj-lt"/>
              <a:buAutoNum type="alphaLcParenR" startAt="3"/>
            </a:pPr>
            <a:r>
              <a:rPr lang="en-US" sz="3600" dirty="0">
                <a:effectLst>
                  <a:outerShdw blurRad="38100" dist="38100" dir="2700000" algn="tl">
                    <a:srgbClr val="000000">
                      <a:alpha val="43137"/>
                    </a:srgbClr>
                  </a:outerShdw>
                </a:effectLst>
              </a:rPr>
              <a:t>Genesis 43:33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Seating Arrangement</a:t>
            </a:r>
          </a:p>
        </p:txBody>
      </p:sp>
      <p:sp>
        <p:nvSpPr>
          <p:cNvPr id="161795" name="Rectangle 3"/>
          <p:cNvSpPr>
            <a:spLocks noGrp="1" noChangeArrowheads="1"/>
          </p:cNvSpPr>
          <p:nvPr>
            <p:ph type="body" idx="1"/>
          </p:nvPr>
        </p:nvSpPr>
        <p:spPr>
          <a:xfrm>
            <a:off x="1066800" y="2057400"/>
            <a:ext cx="6781800" cy="2743200"/>
          </a:xfrm>
        </p:spPr>
        <p:txBody>
          <a:bodyPr/>
          <a:lstStyle/>
          <a:p>
            <a:pPr marL="514350" lvl="3" indent="-514350" eaLnBrk="1" hangingPunct="1">
              <a:spcBef>
                <a:spcPts val="0"/>
              </a:spcBef>
              <a:spcAft>
                <a:spcPts val="3000"/>
              </a:spcAft>
              <a:buClr>
                <a:schemeClr val="tx2"/>
              </a:buClr>
              <a:buFont typeface="+mj-lt"/>
              <a:buAutoNum type="arabicParenR"/>
              <a:defRPr/>
            </a:pPr>
            <a:r>
              <a:rPr lang="en-US" dirty="0">
                <a:effectLst>
                  <a:outerShdw blurRad="38100" dist="38100" dir="2700000" algn="tl">
                    <a:srgbClr val="000000">
                      <a:alpha val="43137"/>
                    </a:srgbClr>
                  </a:outerShdw>
                </a:effectLst>
              </a:rPr>
              <a:t>According to birth order (33a)</a:t>
            </a:r>
          </a:p>
          <a:p>
            <a:pPr marL="514350" lvl="3" indent="-514350" eaLnBrk="1" hangingPunct="1">
              <a:spcBef>
                <a:spcPts val="0"/>
              </a:spcBef>
              <a:spcAft>
                <a:spcPts val="3000"/>
              </a:spcAft>
              <a:buClr>
                <a:schemeClr val="tx2"/>
              </a:buClr>
              <a:buFont typeface="+mj-lt"/>
              <a:buAutoNum type="arabicParenR"/>
              <a:defRPr/>
            </a:pPr>
            <a:r>
              <a:rPr lang="en-US" dirty="0">
                <a:effectLst>
                  <a:outerShdw blurRad="38100" dist="38100" dir="2700000" algn="tl">
                    <a:srgbClr val="000000">
                      <a:alpha val="43137"/>
                    </a:srgbClr>
                  </a:outerShdw>
                </a:effectLst>
              </a:rPr>
              <a:t>Reaction (33b)</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911896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FFC000"/>
              </a:buClr>
              <a:buFont typeface="+mj-lt"/>
              <a:buAutoNum type="alphaLcParenR" startAt="3"/>
            </a:pPr>
            <a:r>
              <a:rPr lang="en-US" sz="3600" dirty="0">
                <a:effectLst>
                  <a:outerShdw blurRad="38100" dist="38100" dir="2700000" algn="tl">
                    <a:srgbClr val="000000">
                      <a:alpha val="43137"/>
                    </a:srgbClr>
                  </a:outerShdw>
                </a:effectLst>
              </a:rPr>
              <a:t>Genesis 43:33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Seating Arrangement</a:t>
            </a:r>
          </a:p>
        </p:txBody>
      </p:sp>
      <p:sp>
        <p:nvSpPr>
          <p:cNvPr id="161795" name="Rectangle 3"/>
          <p:cNvSpPr>
            <a:spLocks noGrp="1" noChangeArrowheads="1"/>
          </p:cNvSpPr>
          <p:nvPr>
            <p:ph type="body" idx="1"/>
          </p:nvPr>
        </p:nvSpPr>
        <p:spPr>
          <a:xfrm>
            <a:off x="1066800" y="2057400"/>
            <a:ext cx="6781800" cy="2743200"/>
          </a:xfrm>
        </p:spPr>
        <p:txBody>
          <a:bodyPr/>
          <a:lstStyle/>
          <a:p>
            <a:pPr marL="514350" lvl="3" indent="-514350" eaLnBrk="1" hangingPunct="1">
              <a:spcBef>
                <a:spcPts val="0"/>
              </a:spcBef>
              <a:spcAft>
                <a:spcPts val="3000"/>
              </a:spcAft>
              <a:buClr>
                <a:schemeClr val="tx2"/>
              </a:buClr>
              <a:buFont typeface="+mj-lt"/>
              <a:buAutoNum type="arabicParenR"/>
              <a:defRPr/>
            </a:pPr>
            <a:r>
              <a:rPr lang="en-US" b="1" u="sng" dirty="0">
                <a:solidFill>
                  <a:srgbClr val="FFFFCC"/>
                </a:solidFill>
                <a:effectLst>
                  <a:outerShdw blurRad="38100" dist="38100" dir="2700000" algn="tl">
                    <a:srgbClr val="000000">
                      <a:alpha val="43137"/>
                    </a:srgbClr>
                  </a:outerShdw>
                </a:effectLst>
              </a:rPr>
              <a:t>According to birth order (33a)</a:t>
            </a:r>
          </a:p>
          <a:p>
            <a:pPr marL="514350" lvl="3" indent="-514350" eaLnBrk="1" hangingPunct="1">
              <a:spcBef>
                <a:spcPts val="0"/>
              </a:spcBef>
              <a:spcAft>
                <a:spcPts val="3000"/>
              </a:spcAft>
              <a:buClr>
                <a:schemeClr val="tx2"/>
              </a:buClr>
              <a:buFont typeface="+mj-lt"/>
              <a:buAutoNum type="arabicParenR"/>
              <a:defRPr/>
            </a:pPr>
            <a:r>
              <a:rPr lang="en-US" dirty="0">
                <a:effectLst>
                  <a:outerShdw blurRad="38100" dist="38100" dir="2700000" algn="tl">
                    <a:srgbClr val="000000">
                      <a:alpha val="43137"/>
                    </a:srgbClr>
                  </a:outerShdw>
                </a:effectLst>
              </a:rPr>
              <a:t>Reaction (33b)</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353546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2090058" y="228600"/>
            <a:ext cx="8011885"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991710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718173-9219-F663-D796-7C4B67D8C3C7}"/>
              </a:ext>
            </a:extLst>
          </p:cNvPr>
          <p:cNvPicPr>
            <a:picLocks noChangeAspect="1"/>
          </p:cNvPicPr>
          <p:nvPr/>
        </p:nvPicPr>
        <p:blipFill>
          <a:blip r:embed="rId2"/>
          <a:stretch>
            <a:fillRect/>
          </a:stretch>
        </p:blipFill>
        <p:spPr>
          <a:xfrm>
            <a:off x="609600" y="955447"/>
            <a:ext cx="10972800" cy="4947107"/>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028189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FFC000"/>
              </a:buClr>
              <a:buFont typeface="+mj-lt"/>
              <a:buAutoNum type="alphaLcParenR" startAt="3"/>
            </a:pPr>
            <a:r>
              <a:rPr lang="en-US" sz="3600" dirty="0">
                <a:effectLst>
                  <a:outerShdw blurRad="38100" dist="38100" dir="2700000" algn="tl">
                    <a:srgbClr val="000000">
                      <a:alpha val="43137"/>
                    </a:srgbClr>
                  </a:outerShdw>
                </a:effectLst>
              </a:rPr>
              <a:t>Genesis 43:33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Seating Arrangement</a:t>
            </a:r>
          </a:p>
        </p:txBody>
      </p:sp>
      <p:sp>
        <p:nvSpPr>
          <p:cNvPr id="161795" name="Rectangle 3"/>
          <p:cNvSpPr>
            <a:spLocks noGrp="1" noChangeArrowheads="1"/>
          </p:cNvSpPr>
          <p:nvPr>
            <p:ph type="body" idx="1"/>
          </p:nvPr>
        </p:nvSpPr>
        <p:spPr>
          <a:xfrm>
            <a:off x="1066800" y="2057400"/>
            <a:ext cx="6781800" cy="2743200"/>
          </a:xfrm>
        </p:spPr>
        <p:txBody>
          <a:bodyPr/>
          <a:lstStyle/>
          <a:p>
            <a:pPr marL="514350" lvl="3" indent="-514350" eaLnBrk="1" hangingPunct="1">
              <a:spcBef>
                <a:spcPts val="0"/>
              </a:spcBef>
              <a:spcAft>
                <a:spcPts val="3000"/>
              </a:spcAft>
              <a:buClr>
                <a:schemeClr val="tx2"/>
              </a:buClr>
              <a:buFont typeface="+mj-lt"/>
              <a:buAutoNum type="arabicParenR"/>
              <a:defRPr/>
            </a:pPr>
            <a:r>
              <a:rPr lang="en-US" dirty="0">
                <a:effectLst>
                  <a:outerShdw blurRad="38100" dist="38100" dir="2700000" algn="tl">
                    <a:srgbClr val="000000">
                      <a:alpha val="43137"/>
                    </a:srgbClr>
                  </a:outerShdw>
                </a:effectLst>
              </a:rPr>
              <a:t>According to birth order (33a)</a:t>
            </a:r>
          </a:p>
          <a:p>
            <a:pPr marL="514350" lvl="3" indent="-514350" eaLnBrk="1" hangingPunct="1">
              <a:spcBef>
                <a:spcPts val="0"/>
              </a:spcBef>
              <a:spcAft>
                <a:spcPts val="3000"/>
              </a:spcAft>
              <a:buClr>
                <a:schemeClr val="tx2"/>
              </a:buClr>
              <a:buFont typeface="+mj-lt"/>
              <a:buAutoNum type="arabicParenR"/>
              <a:defRPr/>
            </a:pPr>
            <a:r>
              <a:rPr lang="en-US" b="1" u="sng" dirty="0">
                <a:solidFill>
                  <a:srgbClr val="FFFFCC"/>
                </a:solidFill>
                <a:effectLst>
                  <a:outerShdw blurRad="38100" dist="38100" dir="2700000" algn="tl">
                    <a:srgbClr val="000000">
                      <a:alpha val="43137"/>
                    </a:srgbClr>
                  </a:outerShdw>
                </a:effectLst>
              </a:rPr>
              <a:t>Reaction (33b)</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912158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00FF00"/>
              </a:buClr>
              <a:buFont typeface="+mj-lt"/>
              <a:buAutoNum type="arabicPeriod" startAt="5"/>
            </a:pPr>
            <a:r>
              <a:rPr lang="en-US" sz="3600" dirty="0">
                <a:effectLst>
                  <a:outerShdw blurRad="38100" dist="38100" dir="2700000" algn="tl">
                    <a:srgbClr val="000000">
                      <a:alpha val="43137"/>
                    </a:srgbClr>
                  </a:outerShdw>
                </a:effectLst>
              </a:rPr>
              <a:t>Genesis 43:31-34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Feast</a:t>
            </a:r>
          </a:p>
        </p:txBody>
      </p:sp>
      <p:sp>
        <p:nvSpPr>
          <p:cNvPr id="161795" name="Rectangle 3"/>
          <p:cNvSpPr>
            <a:spLocks noGrp="1" noChangeArrowheads="1"/>
          </p:cNvSpPr>
          <p:nvPr>
            <p:ph type="body" idx="1"/>
          </p:nvPr>
        </p:nvSpPr>
        <p:spPr>
          <a:xfrm>
            <a:off x="1066800" y="2057400"/>
            <a:ext cx="6781800"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Joseph’s preparations (31)</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Three separations (32)</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Seating arrangement (33)</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Food serving (34)</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027438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FFC000"/>
              </a:buClr>
              <a:buFont typeface="+mj-lt"/>
              <a:buAutoNum type="alphaLcParenR" startAt="4"/>
            </a:pPr>
            <a:r>
              <a:rPr lang="en-US" sz="3600" dirty="0">
                <a:effectLst>
                  <a:outerShdw blurRad="38100" dist="38100" dir="2700000" algn="tl">
                    <a:srgbClr val="000000">
                      <a:alpha val="43137"/>
                    </a:srgbClr>
                  </a:outerShdw>
                </a:effectLst>
              </a:rPr>
              <a:t>Genesis 43:34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Food Serving</a:t>
            </a:r>
          </a:p>
        </p:txBody>
      </p:sp>
      <p:sp>
        <p:nvSpPr>
          <p:cNvPr id="161795" name="Rectangle 3"/>
          <p:cNvSpPr>
            <a:spLocks noGrp="1" noChangeArrowheads="1"/>
          </p:cNvSpPr>
          <p:nvPr>
            <p:ph type="body" idx="1"/>
          </p:nvPr>
        </p:nvSpPr>
        <p:spPr>
          <a:xfrm>
            <a:off x="1066800" y="2057400"/>
            <a:ext cx="6781800" cy="2743200"/>
          </a:xfrm>
        </p:spPr>
        <p:txBody>
          <a:bodyPr/>
          <a:lstStyle/>
          <a:p>
            <a:pPr marL="514350" lvl="3" indent="-514350" eaLnBrk="1" hangingPunct="1">
              <a:spcBef>
                <a:spcPts val="0"/>
              </a:spcBef>
              <a:spcAft>
                <a:spcPts val="3000"/>
              </a:spcAft>
              <a:buClr>
                <a:schemeClr val="tx2"/>
              </a:buClr>
              <a:buFont typeface="+mj-lt"/>
              <a:buAutoNum type="arabicParenR"/>
              <a:defRPr/>
            </a:pPr>
            <a:r>
              <a:rPr lang="en-US" dirty="0">
                <a:effectLst>
                  <a:outerShdw blurRad="38100" dist="38100" dir="2700000" algn="tl">
                    <a:srgbClr val="000000">
                      <a:alpha val="43137"/>
                    </a:srgbClr>
                  </a:outerShdw>
                </a:effectLst>
              </a:rPr>
              <a:t>Test (34a)</a:t>
            </a:r>
          </a:p>
          <a:p>
            <a:pPr marL="514350" lvl="3" indent="-514350" eaLnBrk="1" hangingPunct="1">
              <a:spcBef>
                <a:spcPts val="0"/>
              </a:spcBef>
              <a:spcAft>
                <a:spcPts val="3000"/>
              </a:spcAft>
              <a:buClr>
                <a:schemeClr val="tx2"/>
              </a:buClr>
              <a:buFont typeface="+mj-lt"/>
              <a:buAutoNum type="arabicParenR"/>
              <a:defRPr/>
            </a:pPr>
            <a:r>
              <a:rPr lang="en-US" dirty="0">
                <a:effectLst>
                  <a:outerShdw blurRad="38100" dist="38100" dir="2700000" algn="tl">
                    <a:srgbClr val="000000">
                      <a:alpha val="43137"/>
                    </a:srgbClr>
                  </a:outerShdw>
                </a:effectLst>
              </a:rPr>
              <a:t>Test passed (34b)</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047519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FFC000"/>
              </a:buClr>
              <a:buFont typeface="+mj-lt"/>
              <a:buAutoNum type="alphaLcParenR" startAt="4"/>
            </a:pPr>
            <a:r>
              <a:rPr lang="en-US" sz="3600" dirty="0">
                <a:effectLst>
                  <a:outerShdw blurRad="38100" dist="38100" dir="2700000" algn="tl">
                    <a:srgbClr val="000000">
                      <a:alpha val="43137"/>
                    </a:srgbClr>
                  </a:outerShdw>
                </a:effectLst>
              </a:rPr>
              <a:t>Genesis 43:34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Food Serving</a:t>
            </a:r>
          </a:p>
        </p:txBody>
      </p:sp>
      <p:sp>
        <p:nvSpPr>
          <p:cNvPr id="161795" name="Rectangle 3"/>
          <p:cNvSpPr>
            <a:spLocks noGrp="1" noChangeArrowheads="1"/>
          </p:cNvSpPr>
          <p:nvPr>
            <p:ph type="body" idx="1"/>
          </p:nvPr>
        </p:nvSpPr>
        <p:spPr>
          <a:xfrm>
            <a:off x="1066800" y="2057400"/>
            <a:ext cx="6781800" cy="2743200"/>
          </a:xfrm>
        </p:spPr>
        <p:txBody>
          <a:bodyPr/>
          <a:lstStyle/>
          <a:p>
            <a:pPr marL="514350" lvl="3" indent="-514350" eaLnBrk="1" hangingPunct="1">
              <a:spcBef>
                <a:spcPts val="0"/>
              </a:spcBef>
              <a:spcAft>
                <a:spcPts val="3000"/>
              </a:spcAft>
              <a:buClr>
                <a:schemeClr val="tx2"/>
              </a:buClr>
              <a:buFont typeface="+mj-lt"/>
              <a:buAutoNum type="arabicParenR"/>
              <a:defRPr/>
            </a:pPr>
            <a:r>
              <a:rPr lang="en-US" b="1" u="sng" dirty="0">
                <a:solidFill>
                  <a:srgbClr val="FFFFCC"/>
                </a:solidFill>
                <a:effectLst>
                  <a:outerShdw blurRad="38100" dist="38100" dir="2700000" algn="tl">
                    <a:srgbClr val="000000">
                      <a:alpha val="43137"/>
                    </a:srgbClr>
                  </a:outerShdw>
                </a:effectLst>
              </a:rPr>
              <a:t>Test (34a)</a:t>
            </a:r>
          </a:p>
          <a:p>
            <a:pPr marL="514350" lvl="3" indent="-514350" eaLnBrk="1" hangingPunct="1">
              <a:spcBef>
                <a:spcPts val="0"/>
              </a:spcBef>
              <a:spcAft>
                <a:spcPts val="3000"/>
              </a:spcAft>
              <a:buClr>
                <a:schemeClr val="tx2"/>
              </a:buClr>
              <a:buFont typeface="+mj-lt"/>
              <a:buAutoNum type="arabicParenR"/>
              <a:defRPr/>
            </a:pPr>
            <a:r>
              <a:rPr lang="en-US" dirty="0">
                <a:effectLst>
                  <a:outerShdw blurRad="38100" dist="38100" dir="2700000" algn="tl">
                    <a:srgbClr val="000000">
                      <a:alpha val="43137"/>
                    </a:srgbClr>
                  </a:outerShdw>
                </a:effectLst>
              </a:rPr>
              <a:t>Test passed (34b)</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138582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67379" y="1600200"/>
            <a:ext cx="7239000" cy="4648200"/>
          </a:xfrm>
        </p:spPr>
        <p:txBody>
          <a:bodyPr/>
          <a:lstStyle/>
          <a:p>
            <a:pPr marL="457200" lvl="2" indent="-457200" eaLnBrk="1" hangingPunct="1">
              <a:lnSpc>
                <a:spcPct val="150000"/>
              </a:lnSpc>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Departure for Egypt (15)</a:t>
            </a:r>
          </a:p>
          <a:p>
            <a:pPr marL="457200" lvl="2" indent="-457200" eaLnBrk="1" hangingPunct="1">
              <a:lnSpc>
                <a:spcPct val="150000"/>
              </a:lnSpc>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&amp; steward (16-25)</a:t>
            </a:r>
          </a:p>
          <a:p>
            <a:pPr marL="457200" lvl="2" indent="-457200" eaLnBrk="1" hangingPunct="1">
              <a:lnSpc>
                <a:spcPct val="150000"/>
              </a:lnSpc>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Brothers &amp; Joseph (26-34)</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43:15-34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Second Encounter with Joseph</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348956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FFC000"/>
              </a:buClr>
              <a:buFont typeface="+mj-lt"/>
              <a:buAutoNum type="alphaLcParenR" startAt="4"/>
            </a:pPr>
            <a:r>
              <a:rPr lang="en-US" sz="3600" dirty="0">
                <a:effectLst>
                  <a:outerShdw blurRad="38100" dist="38100" dir="2700000" algn="tl">
                    <a:srgbClr val="000000">
                      <a:alpha val="43137"/>
                    </a:srgbClr>
                  </a:outerShdw>
                </a:effectLst>
              </a:rPr>
              <a:t>Genesis 43:34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Food Serving</a:t>
            </a:r>
          </a:p>
        </p:txBody>
      </p:sp>
      <p:sp>
        <p:nvSpPr>
          <p:cNvPr id="161795" name="Rectangle 3"/>
          <p:cNvSpPr>
            <a:spLocks noGrp="1" noChangeArrowheads="1"/>
          </p:cNvSpPr>
          <p:nvPr>
            <p:ph type="body" idx="1"/>
          </p:nvPr>
        </p:nvSpPr>
        <p:spPr>
          <a:xfrm>
            <a:off x="1066800" y="2057400"/>
            <a:ext cx="6781800" cy="2743200"/>
          </a:xfrm>
        </p:spPr>
        <p:txBody>
          <a:bodyPr/>
          <a:lstStyle/>
          <a:p>
            <a:pPr marL="514350" lvl="3" indent="-514350" eaLnBrk="1" hangingPunct="1">
              <a:spcBef>
                <a:spcPts val="0"/>
              </a:spcBef>
              <a:spcAft>
                <a:spcPts val="3000"/>
              </a:spcAft>
              <a:buClr>
                <a:schemeClr val="tx2"/>
              </a:buClr>
              <a:buFont typeface="+mj-lt"/>
              <a:buAutoNum type="arabicParenR"/>
              <a:defRPr/>
            </a:pPr>
            <a:r>
              <a:rPr lang="en-US" dirty="0">
                <a:effectLst>
                  <a:outerShdw blurRad="38100" dist="38100" dir="2700000" algn="tl">
                    <a:srgbClr val="000000">
                      <a:alpha val="43137"/>
                    </a:srgbClr>
                  </a:outerShdw>
                </a:effectLst>
              </a:rPr>
              <a:t>Test (34a)</a:t>
            </a:r>
          </a:p>
          <a:p>
            <a:pPr marL="514350" lvl="3" indent="-514350" eaLnBrk="1" hangingPunct="1">
              <a:spcBef>
                <a:spcPts val="0"/>
              </a:spcBef>
              <a:spcAft>
                <a:spcPts val="3000"/>
              </a:spcAft>
              <a:buClr>
                <a:schemeClr val="tx2"/>
              </a:buClr>
              <a:buFont typeface="+mj-lt"/>
              <a:buAutoNum type="arabicParenR"/>
              <a:defRPr/>
            </a:pPr>
            <a:r>
              <a:rPr lang="en-US" b="1" u="sng" dirty="0">
                <a:solidFill>
                  <a:srgbClr val="FFFFCC"/>
                </a:solidFill>
                <a:effectLst>
                  <a:outerShdw blurRad="38100" dist="38100" dir="2700000" algn="tl">
                    <a:srgbClr val="000000">
                      <a:alpha val="43137"/>
                    </a:srgbClr>
                  </a:outerShdw>
                </a:effectLst>
              </a:rPr>
              <a:t>Test passed (34b)</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283701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772875-B5BB-4042-BAEF-C990792B03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C6C40AF2-1328-9516-D273-E62676357DAF}"/>
              </a:ext>
            </a:extLst>
          </p:cNvPr>
          <p:cNvSpPr txBox="1"/>
          <p:nvPr/>
        </p:nvSpPr>
        <p:spPr>
          <a:xfrm>
            <a:off x="609600" y="0"/>
            <a:ext cx="10972800" cy="5114221"/>
          </a:xfrm>
          <a:prstGeom prst="rect">
            <a:avLst/>
          </a:prstGeom>
          <a:noFill/>
        </p:spPr>
        <p:txBody>
          <a:bodyPr wrap="square">
            <a:spAutoFit/>
          </a:bodyPr>
          <a:lstStyle/>
          <a:p>
            <a:pPr marL="0" marR="0" algn="ctr">
              <a:lnSpc>
                <a:spcPct val="115000"/>
              </a:lnSpc>
              <a:spcBef>
                <a:spcPts val="0"/>
              </a:spcBef>
              <a:spcAft>
                <a:spcPts val="1000"/>
              </a:spcAft>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6:9–11</a:t>
            </a:r>
          </a:p>
          <a:p>
            <a:pPr marL="0" marR="0" algn="just">
              <a:spcBef>
                <a:spcPts val="0"/>
              </a:spcBef>
              <a:spcAft>
                <a:spcPts val="0"/>
              </a:spcAft>
            </a:pPr>
            <a:r>
              <a:rPr lang="en-US" sz="3400" u="none" strike="noStrike" baseline="30000" dirty="0">
                <a:effectLst>
                  <a:outerShdw blurRad="38100" dist="38100" dir="2700000" algn="tl">
                    <a:srgbClr val="000000">
                      <a:alpha val="43137"/>
                    </a:srgbClr>
                  </a:outerShdw>
                </a:effectLst>
                <a:latin typeface="Calibri" panose="020F0502020204030204" pitchFamily="34" charset="0"/>
              </a:rPr>
              <a:t>9</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Or do you not know that the unrighteous will not inherit the kingdom of God? Do not be deceived; neither fornicators, nor idolaters, nor adulterers, nor effeminate, nor homosexuals,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10</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nor thieves, nor </a:t>
            </a:r>
            <a:r>
              <a:rPr lang="en-US" sz="3400" i="1" dirty="0">
                <a:effectLst>
                  <a:outerShdw blurRad="38100" dist="38100" dir="2700000" algn="tl">
                    <a:srgbClr val="000000">
                      <a:alpha val="43137"/>
                    </a:srgbClr>
                  </a:outerShdw>
                </a:effectLst>
                <a:latin typeface="Calibri" panose="020F0502020204030204" pitchFamily="34" charset="0"/>
              </a:rPr>
              <a:t>the</a:t>
            </a:r>
            <a:r>
              <a:rPr lang="en-US" sz="3400" dirty="0">
                <a:effectLst>
                  <a:outerShdw blurRad="38100" dist="38100" dir="2700000" algn="tl">
                    <a:srgbClr val="000000">
                      <a:alpha val="43137"/>
                    </a:srgbClr>
                  </a:outerShdw>
                </a:effectLst>
                <a:latin typeface="Calibri" panose="020F0502020204030204" pitchFamily="34" charset="0"/>
              </a:rPr>
              <a:t> covetous, nor drunkards, nor revilers, nor swindlers, will inherit the kingdom of God.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11</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Such </a:t>
            </a:r>
            <a:r>
              <a:rPr lang="en-US" sz="33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were</a:t>
            </a:r>
            <a:r>
              <a:rPr lang="en-US" sz="3400" dirty="0">
                <a:effectLst>
                  <a:outerShdw blurRad="38100" dist="38100" dir="2700000" algn="tl">
                    <a:srgbClr val="000000">
                      <a:alpha val="43137"/>
                    </a:srgbClr>
                  </a:outerShdw>
                </a:effectLst>
                <a:latin typeface="Calibri" panose="020F0502020204030204" pitchFamily="34" charset="0"/>
              </a:rPr>
              <a:t> some of you; but you were washed, but you were sanctified, but you were justified in the name of the Lord Jesus Christ and in the Spirit of our God. </a:t>
            </a:r>
          </a:p>
        </p:txBody>
      </p:sp>
    </p:spTree>
    <p:extLst>
      <p:ext uri="{BB962C8B-B14F-4D97-AF65-F5344CB8AC3E}">
        <p14:creationId xmlns:p14="http://schemas.microsoft.com/office/powerpoint/2010/main" val="365372095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515727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5FCC3-4B34-77C9-37B1-4B8EE710B24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F334291-5F34-B076-F4DB-A129DFCE34CD}"/>
              </a:ext>
            </a:extLst>
          </p:cNvPr>
          <p:cNvSpPr>
            <a:spLocks noGrp="1" noChangeArrowheads="1"/>
          </p:cNvSpPr>
          <p:nvPr>
            <p:ph type="title"/>
          </p:nvPr>
        </p:nvSpPr>
        <p:spPr>
          <a:xfrm>
            <a:off x="2852738" y="228600"/>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43‒45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Second Reunion</a:t>
            </a:r>
          </a:p>
        </p:txBody>
      </p:sp>
      <p:sp>
        <p:nvSpPr>
          <p:cNvPr id="161795" name="Rectangle 3">
            <a:extLst>
              <a:ext uri="{FF2B5EF4-FFF2-40B4-BE49-F238E27FC236}">
                <a16:creationId xmlns:a16="http://schemas.microsoft.com/office/drawing/2014/main" id="{1BE9AC0F-EC6D-9E30-3777-03FAF3FF44D3}"/>
              </a:ext>
            </a:extLst>
          </p:cNvPr>
          <p:cNvSpPr>
            <a:spLocks noGrp="1" noChangeArrowheads="1"/>
          </p:cNvSpPr>
          <p:nvPr>
            <p:ph type="body" idx="1"/>
          </p:nvPr>
        </p:nvSpPr>
        <p:spPr>
          <a:xfrm>
            <a:off x="609600" y="1371600"/>
            <a:ext cx="8229600" cy="4876800"/>
          </a:xfrm>
        </p:spPr>
        <p:txBody>
          <a:bodyPr/>
          <a:lstStyle/>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 sends sons to Egypt (43:1-14)</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sz="3000" b="1" u="sng" dirty="0">
                <a:solidFill>
                  <a:srgbClr val="FFFFCC"/>
                </a:solidFill>
                <a:effectLst>
                  <a:outerShdw blurRad="38100" dist="38100" dir="2700000" algn="tl">
                    <a:srgbClr val="000000">
                      <a:alpha val="43137"/>
                    </a:srgbClr>
                  </a:outerShdw>
                </a:effectLst>
              </a:rPr>
              <a:t>Second reunion with Joseph (43:15-34)</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Benjamin’s arrest (44:1-17)</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Judah’s intercession (44:18-34)</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revelation (45:1-15)</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Pharaoh’s invitation (45:16-20)</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Brothers return to Jacob (45:21-28)</a:t>
            </a:r>
          </a:p>
        </p:txBody>
      </p:sp>
      <p:pic>
        <p:nvPicPr>
          <p:cNvPr id="3" name="Picture 2">
            <a:extLst>
              <a:ext uri="{FF2B5EF4-FFF2-40B4-BE49-F238E27FC236}">
                <a16:creationId xmlns:a16="http://schemas.microsoft.com/office/drawing/2014/main" id="{195D0D02-B966-AEEC-828F-933395BAA0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753895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67379" y="1600200"/>
            <a:ext cx="7239000" cy="4648200"/>
          </a:xfrm>
        </p:spPr>
        <p:txBody>
          <a:bodyPr/>
          <a:lstStyle/>
          <a:p>
            <a:pPr marL="457200" lvl="2" indent="-457200" eaLnBrk="1" hangingPunct="1">
              <a:lnSpc>
                <a:spcPct val="150000"/>
              </a:lnSpc>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Departure for Egypt (15)</a:t>
            </a:r>
          </a:p>
          <a:p>
            <a:pPr marL="457200" lvl="2" indent="-457200" eaLnBrk="1" hangingPunct="1">
              <a:lnSpc>
                <a:spcPct val="150000"/>
              </a:lnSpc>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&amp; steward (16-25)</a:t>
            </a:r>
          </a:p>
          <a:p>
            <a:pPr marL="457200" lvl="2" indent="-457200" eaLnBrk="1" hangingPunct="1">
              <a:lnSpc>
                <a:spcPct val="150000"/>
              </a:lnSpc>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Brothers &amp; Joseph (26-34)</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43:15-34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Second Encounter with Joseph</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112914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43:26-34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 Encounters His Brothers</a:t>
            </a:r>
          </a:p>
        </p:txBody>
      </p:sp>
      <p:sp>
        <p:nvSpPr>
          <p:cNvPr id="161795" name="Rectangle 3"/>
          <p:cNvSpPr>
            <a:spLocks noGrp="1" noChangeArrowheads="1"/>
          </p:cNvSpPr>
          <p:nvPr>
            <p:ph type="body" idx="1"/>
          </p:nvPr>
        </p:nvSpPr>
        <p:spPr>
          <a:xfrm>
            <a:off x="1295400" y="17526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Joseph’s arrival (26)</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Joseph’s questions (27)</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Brothers’ response (28)</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 &amp; Benjamin (29-30)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Feast (31-34)</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209911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2148220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43:26-34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 Encounters His Brothers</a:t>
            </a:r>
          </a:p>
        </p:txBody>
      </p:sp>
      <p:sp>
        <p:nvSpPr>
          <p:cNvPr id="161795" name="Rectangle 3"/>
          <p:cNvSpPr>
            <a:spLocks noGrp="1" noChangeArrowheads="1"/>
          </p:cNvSpPr>
          <p:nvPr>
            <p:ph type="body" idx="1"/>
          </p:nvPr>
        </p:nvSpPr>
        <p:spPr>
          <a:xfrm>
            <a:off x="1295400" y="17526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Joseph’s arrival (26)</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Joseph’s questions (27)</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Brothers’ response (28)</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 &amp; Benjamin (29-30)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Feast (31-34)</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969980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43:26-34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 Encounters His Brothers</a:t>
            </a:r>
          </a:p>
        </p:txBody>
      </p:sp>
      <p:sp>
        <p:nvSpPr>
          <p:cNvPr id="161795" name="Rectangle 3"/>
          <p:cNvSpPr>
            <a:spLocks noGrp="1" noChangeArrowheads="1"/>
          </p:cNvSpPr>
          <p:nvPr>
            <p:ph type="body" idx="1"/>
          </p:nvPr>
        </p:nvSpPr>
        <p:spPr>
          <a:xfrm>
            <a:off x="1295400" y="17526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Joseph’s arrival (26)</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Joseph’s questions (27)</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Brothers’ response (28)</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 &amp; Benjamin (29-30)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Feast (31-34)</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17959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8434FA-D0D1-49F6-82CF-7C8B124E7F66}"/>
              </a:ext>
            </a:extLst>
          </p:cNvPr>
          <p:cNvPicPr>
            <a:picLocks noChangeAspect="1"/>
          </p:cNvPicPr>
          <p:nvPr/>
        </p:nvPicPr>
        <p:blipFill>
          <a:blip r:embed="rId2"/>
          <a:stretch>
            <a:fillRect/>
          </a:stretch>
        </p:blipFill>
        <p:spPr>
          <a:xfrm>
            <a:off x="0" y="1"/>
            <a:ext cx="12192000" cy="6857999"/>
          </a:xfrm>
          <a:prstGeom prst="rect">
            <a:avLst/>
          </a:prstGeom>
        </p:spPr>
      </p:pic>
      <p:pic>
        <p:nvPicPr>
          <p:cNvPr id="17410" name="Picture 102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5418" y="3048000"/>
            <a:ext cx="1681164" cy="1828800"/>
          </a:xfrm>
          <a:prstGeom prst="rect">
            <a:avLst/>
          </a:prstGeom>
          <a:noFill/>
          <a:ln w="9525">
            <a:noFill/>
            <a:miter lim="800000"/>
            <a:headEnd/>
            <a:tailEnd/>
          </a:ln>
        </p:spPr>
      </p:pic>
      <p:sp>
        <p:nvSpPr>
          <p:cNvPr id="17411" name="Text Box 1027"/>
          <p:cNvSpPr txBox="1">
            <a:spLocks noChangeArrowheads="1"/>
          </p:cNvSpPr>
          <p:nvPr/>
        </p:nvSpPr>
        <p:spPr bwMode="auto">
          <a:xfrm>
            <a:off x="609600" y="0"/>
            <a:ext cx="10972800" cy="3077766"/>
          </a:xfrm>
          <a:prstGeom prst="rect">
            <a:avLst/>
          </a:prstGeom>
          <a:noFill/>
          <a:ln w="9525">
            <a:noFill/>
            <a:miter lim="800000"/>
            <a:headEnd/>
            <a:tailEnd/>
          </a:ln>
        </p:spPr>
        <p:txBody>
          <a:bodyPr wrap="square">
            <a:spAutoFit/>
          </a:bodyPr>
          <a:lstStyle/>
          <a:p>
            <a:pPr algn="ctr" fontAlgn="auto">
              <a:spcBef>
                <a:spcPts val="0"/>
              </a:spcBef>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Genesis 37:9</a:t>
            </a:r>
          </a:p>
          <a:p>
            <a:pPr algn="just">
              <a:spcBef>
                <a:spcPts val="0"/>
              </a:spcBef>
            </a:pPr>
            <a:r>
              <a:rPr lang="en-US" sz="36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Now he had still another dream, and related it to his brothers, and said, “Lo, I have had still another dream; and behold, the sun and the moon and eleven stars were bowing down to me.”</a:t>
            </a:r>
          </a:p>
        </p:txBody>
      </p:sp>
    </p:spTree>
    <p:extLst>
      <p:ext uri="{BB962C8B-B14F-4D97-AF65-F5344CB8AC3E}">
        <p14:creationId xmlns:p14="http://schemas.microsoft.com/office/powerpoint/2010/main" val="323843729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5FE5FB-E9D2-4E63-8BCB-028ABE72A453}"/>
              </a:ext>
            </a:extLst>
          </p:cNvPr>
          <p:cNvPicPr>
            <a:picLocks noChangeAspect="1"/>
          </p:cNvPicPr>
          <p:nvPr/>
        </p:nvPicPr>
        <p:blipFill>
          <a:blip r:embed="rId2"/>
          <a:stretch>
            <a:fillRect/>
          </a:stretch>
        </p:blipFill>
        <p:spPr>
          <a:xfrm>
            <a:off x="0" y="1"/>
            <a:ext cx="12192000" cy="6857999"/>
          </a:xfrm>
          <a:prstGeom prst="rect">
            <a:avLst/>
          </a:prstGeom>
        </p:spPr>
      </p:pic>
      <p:sp>
        <p:nvSpPr>
          <p:cNvPr id="18435" name="Text Box 3"/>
          <p:cNvSpPr txBox="1">
            <a:spLocks noChangeArrowheads="1"/>
          </p:cNvSpPr>
          <p:nvPr/>
        </p:nvSpPr>
        <p:spPr bwMode="auto">
          <a:xfrm>
            <a:off x="609600" y="1"/>
            <a:ext cx="10972800" cy="3631763"/>
          </a:xfrm>
          <a:prstGeom prst="rect">
            <a:avLst/>
          </a:prstGeom>
          <a:noFill/>
          <a:ln w="9525">
            <a:noFill/>
            <a:miter lim="800000"/>
            <a:headEnd/>
            <a:tailEnd/>
          </a:ln>
        </p:spPr>
        <p:txBody>
          <a:bodyPr wrap="square">
            <a:spAutoFit/>
          </a:bodyPr>
          <a:lstStyle/>
          <a:p>
            <a:pPr algn="ctr" fontAlgn="auto">
              <a:spcBef>
                <a:spcPts val="0"/>
              </a:spcBef>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Genesis 37:10</a:t>
            </a:r>
          </a:p>
          <a:p>
            <a:pPr algn="just">
              <a:spcBef>
                <a:spcPts val="0"/>
              </a:spcBef>
            </a:pPr>
            <a:r>
              <a:rPr lang="en-US" sz="35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He related it to his father and to his brothers; and his father rebuked him and said to him, “What is this dream that you have had? Shall I and your mother and your brothers actually come to bow ourselves down before you to the ground?”</a:t>
            </a:r>
          </a:p>
        </p:txBody>
      </p:sp>
      <p:pic>
        <p:nvPicPr>
          <p:cNvPr id="8" name="Picture 1026">
            <a:extLst>
              <a:ext uri="{FF2B5EF4-FFF2-40B4-BE49-F238E27FC236}">
                <a16:creationId xmlns:a16="http://schemas.microsoft.com/office/drawing/2014/main" id="{B3F170A3-8376-436F-A2F0-08377729D2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5418" y="3048000"/>
            <a:ext cx="1681164" cy="1828800"/>
          </a:xfrm>
          <a:prstGeom prst="rect">
            <a:avLst/>
          </a:prstGeom>
          <a:noFill/>
          <a:ln w="9525">
            <a:noFill/>
            <a:miter lim="800000"/>
            <a:headEnd/>
            <a:tailEnd/>
          </a:ln>
        </p:spPr>
      </p:pic>
    </p:spTree>
    <p:extLst>
      <p:ext uri="{BB962C8B-B14F-4D97-AF65-F5344CB8AC3E}">
        <p14:creationId xmlns:p14="http://schemas.microsoft.com/office/powerpoint/2010/main" val="350987878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REVIOUS_ACTIVE_SLIDE" val="2094"/>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40972</TotalTime>
  <Words>1952</Words>
  <Application>Microsoft Office PowerPoint</Application>
  <PresentationFormat>Widescreen</PresentationFormat>
  <Paragraphs>277</Paragraphs>
  <Slides>56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Aptos</vt:lpstr>
      <vt:lpstr>Calibri</vt:lpstr>
      <vt:lpstr>Symbol</vt:lpstr>
      <vt:lpstr>Times New Roman</vt:lpstr>
      <vt:lpstr>Wingdings</vt:lpstr>
      <vt:lpstr>Azure</vt:lpstr>
      <vt:lpstr>PowerPoint Presentation</vt:lpstr>
      <vt:lpstr>GENESIS STRUCTURE</vt:lpstr>
      <vt:lpstr>Genesis 37‒50 Joseph</vt:lpstr>
      <vt:lpstr>Genesis 43‒45 Second Reunion</vt:lpstr>
      <vt:lpstr>II. Genesis 43:15-34 Second Encounter with Joseph</vt:lpstr>
      <vt:lpstr>Genesis 43:26-34 Joseph Encounters His Brothers</vt:lpstr>
      <vt:lpstr>Genesis 43:26-34 Joseph Encounters His Brothers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Genesis 43:26-34 Joseph Encounters His Brothers</vt:lpstr>
      <vt:lpstr>Genesis 43:26-34 Joseph Encounters His Brothers</vt:lpstr>
      <vt:lpstr>Genesis 43:26-34 Joseph Encounters His Brothers</vt:lpstr>
      <vt:lpstr>Genesis 43:29-30 Joseph &amp; Benjamin</vt:lpstr>
      <vt:lpstr>Genesis 43:29-30 Joseph &amp; Benjamin</vt:lpstr>
      <vt:lpstr>PowerPoint Presentation</vt:lpstr>
      <vt:lpstr>PowerPoint Presentation</vt:lpstr>
      <vt:lpstr>Genesis 43:29-30 Joseph &amp; Benjamin</vt:lpstr>
      <vt:lpstr>PowerPoint Presentation</vt:lpstr>
      <vt:lpstr>Christ’s Human Experiences</vt:lpstr>
      <vt:lpstr>PowerPoint Presentation</vt:lpstr>
      <vt:lpstr>PowerPoint Presentation</vt:lpstr>
      <vt:lpstr>PowerPoint Presentation</vt:lpstr>
      <vt:lpstr>Genesis 43:26-34 Joseph Encounters His Brothers</vt:lpstr>
      <vt:lpstr>Genesis 43:31-34 Feast</vt:lpstr>
      <vt:lpstr>Genesis 43:31-34 Feast</vt:lpstr>
      <vt:lpstr>Genesis 43:31 Joseph’s Preparations</vt:lpstr>
      <vt:lpstr>Genesis 43:31 Joseph’s Preparations</vt:lpstr>
      <vt:lpstr>Genesis 43:31 Joseph’s Preparations</vt:lpstr>
      <vt:lpstr>Genesis 43:31-34 Feast</vt:lpstr>
      <vt:lpstr>Genesis 43:32 Three Separations</vt:lpstr>
      <vt:lpstr>Genesis 43:32 Three Separations</vt:lpstr>
      <vt:lpstr>Genesis 43:32 Three Separations</vt:lpstr>
      <vt:lpstr>Genesis 43:32 Three Separations</vt:lpstr>
      <vt:lpstr>Genesis 43:32 Three Separations</vt:lpstr>
      <vt:lpstr>PowerPoint Presentation</vt:lpstr>
      <vt:lpstr>Genesis 43:31-34 Feast</vt:lpstr>
      <vt:lpstr>Genesis 43:33 Seating Arrangement</vt:lpstr>
      <vt:lpstr>Genesis 43:33 Seating Arrangement</vt:lpstr>
      <vt:lpstr>PowerPoint Presentation</vt:lpstr>
      <vt:lpstr>PowerPoint Presentation</vt:lpstr>
      <vt:lpstr>Genesis 43:33 Seating Arrangement</vt:lpstr>
      <vt:lpstr>Genesis 43:31-34 Feast</vt:lpstr>
      <vt:lpstr>Genesis 43:34 Food Serving</vt:lpstr>
      <vt:lpstr>Genesis 43:34 Food Serving</vt:lpstr>
      <vt:lpstr>Genesis 43:34 Food Serving</vt:lpstr>
      <vt:lpstr>PowerPoint Presentation</vt:lpstr>
      <vt:lpstr>Conclusion</vt:lpstr>
      <vt:lpstr>Genesis 43‒45 Second Reunion</vt:lpstr>
      <vt:lpstr>II. Genesis 43:15-34 Second Encounter with Joseph</vt:lpstr>
      <vt:lpstr>Genesis 43:26-34 Joseph Encounters His Brothers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171 - 43v26-34</dc:title>
  <dc:subject>Genesis 43</dc:subject>
  <dc:creator>A. Woods</dc:creator>
  <dc:description>Modified by Jim McGowan</dc:description>
  <cp:lastModifiedBy>Jim McGowan</cp:lastModifiedBy>
  <cp:revision>4255</cp:revision>
  <cp:lastPrinted>2024-08-31T14:08:17Z</cp:lastPrinted>
  <dcterms:created xsi:type="dcterms:W3CDTF">2009-03-17T12:21:13Z</dcterms:created>
  <dcterms:modified xsi:type="dcterms:W3CDTF">2024-08-31T14:08:30Z</dcterms:modified>
</cp:coreProperties>
</file>