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9907" r:id="rId2"/>
    <p:sldId id="11172" r:id="rId3"/>
    <p:sldId id="10525" r:id="rId4"/>
    <p:sldId id="2084" r:id="rId5"/>
    <p:sldId id="11160" r:id="rId6"/>
    <p:sldId id="11208" r:id="rId7"/>
    <p:sldId id="11187" r:id="rId8"/>
    <p:sldId id="11214" r:id="rId9"/>
    <p:sldId id="11192" r:id="rId10"/>
    <p:sldId id="11225" r:id="rId11"/>
    <p:sldId id="11228" r:id="rId12"/>
    <p:sldId id="11216" r:id="rId13"/>
    <p:sldId id="11198" r:id="rId14"/>
    <p:sldId id="11226" r:id="rId15"/>
    <p:sldId id="11199" r:id="rId16"/>
    <p:sldId id="11200" r:id="rId17"/>
    <p:sldId id="11217" r:id="rId18"/>
    <p:sldId id="278" r:id="rId19"/>
    <p:sldId id="11218" r:id="rId20"/>
    <p:sldId id="11219" r:id="rId21"/>
    <p:sldId id="11220" r:id="rId22"/>
    <p:sldId id="4911" r:id="rId23"/>
    <p:sldId id="4912" r:id="rId24"/>
    <p:sldId id="11227" r:id="rId25"/>
    <p:sldId id="11221" r:id="rId26"/>
    <p:sldId id="11222" r:id="rId27"/>
    <p:sldId id="11215" r:id="rId28"/>
    <p:sldId id="10522" r:id="rId29"/>
    <p:sldId id="11191" r:id="rId30"/>
    <p:sldId id="11209" r:id="rId31"/>
    <p:sldId id="11161" r:id="rId32"/>
  </p:sldIdLst>
  <p:sldSz cx="12192000" cy="6858000"/>
  <p:notesSz cx="7315200" cy="96012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Woods" initials="AW" lastIdx="1" clrIdx="0">
    <p:extLst>
      <p:ext uri="{19B8F6BF-5375-455C-9EA6-DF929625EA0E}">
        <p15:presenceInfo xmlns:p15="http://schemas.microsoft.com/office/powerpoint/2012/main" userId="f980d2db616d9d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CC0000"/>
    <a:srgbClr val="000066"/>
    <a:srgbClr val="000099"/>
    <a:srgbClr val="003399"/>
    <a:srgbClr val="0000CC"/>
    <a:srgbClr val="3333FF"/>
    <a:srgbClr val="FFFF00"/>
    <a:srgbClr val="C0C0C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8" autoAdjust="0"/>
    <p:restoredTop sz="93870" autoAdjust="0"/>
  </p:normalViewPr>
  <p:slideViewPr>
    <p:cSldViewPr>
      <p:cViewPr varScale="1">
        <p:scale>
          <a:sx n="103" d="100"/>
          <a:sy n="103" d="100"/>
        </p:scale>
        <p:origin x="672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67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39C9EF08-877D-4C66-BF94-B2C38CC072EE}"/>
    <pc:docChg chg="custSel modHandout">
      <pc:chgData name="Jim McGowan" userId="e2c7446dd3aca506" providerId="LiveId" clId="{39C9EF08-877D-4C66-BF94-B2C38CC072EE}" dt="2024-03-19T15:02:09.061" v="5" actId="6549"/>
      <pc:docMkLst>
        <pc:docMk/>
      </pc:docMkLst>
    </pc:docChg>
  </pc:docChgLst>
  <pc:docChgLst>
    <pc:chgData name="Jim McGowan" userId="e2c7446dd3aca506" providerId="LiveId" clId="{A4EA20B5-BB04-4372-98D4-EB20B449239E}"/>
    <pc:docChg chg="custSel modSld replTag delTag">
      <pc:chgData name="Jim McGowan" userId="e2c7446dd3aca506" providerId="LiveId" clId="{A4EA20B5-BB04-4372-98D4-EB20B449239E}" dt="2024-05-15T16:29:45.681" v="11"/>
      <pc:docMkLst>
        <pc:docMk/>
      </pc:docMkLst>
      <pc:sldChg chg="addSp delSp modSp mod">
        <pc:chgData name="Jim McGowan" userId="e2c7446dd3aca506" providerId="LiveId" clId="{A4EA20B5-BB04-4372-98D4-EB20B449239E}" dt="2024-05-15T16:29:36.537" v="9"/>
        <pc:sldMkLst>
          <pc:docMk/>
          <pc:sldMk cId="1419657900" sldId="11130"/>
        </pc:sldMkLst>
        <pc:spChg chg="add mod">
          <ac:chgData name="Jim McGowan" userId="e2c7446dd3aca506" providerId="LiveId" clId="{A4EA20B5-BB04-4372-98D4-EB20B449239E}" dt="2024-05-15T16:29:36.537" v="9"/>
          <ac:spMkLst>
            <pc:docMk/>
            <pc:sldMk cId="1419657900" sldId="11130"/>
            <ac:spMk id="2" creationId="{C6371C82-25DC-97BD-9016-AD6AA2E8F3F0}"/>
          </ac:spMkLst>
        </pc:spChg>
        <pc:spChg chg="del">
          <ac:chgData name="Jim McGowan" userId="e2c7446dd3aca506" providerId="LiveId" clId="{A4EA20B5-BB04-4372-98D4-EB20B449239E}" dt="2024-05-15T16:29:35.023" v="8" actId="478"/>
          <ac:spMkLst>
            <pc:docMk/>
            <pc:sldMk cId="1419657900" sldId="11130"/>
            <ac:spMk id="4" creationId="{00000000-0000-0000-0000-000000000000}"/>
          </ac:spMkLst>
        </pc:spChg>
      </pc:sldChg>
      <pc:sldChg chg="modSp mod">
        <pc:chgData name="Jim McGowan" userId="e2c7446dd3aca506" providerId="LiveId" clId="{A4EA20B5-BB04-4372-98D4-EB20B449239E}" dt="2024-05-15T16:29:13.133" v="5" actId="115"/>
        <pc:sldMkLst>
          <pc:docMk/>
          <pc:sldMk cId="2800202896" sldId="11154"/>
        </pc:sldMkLst>
        <pc:spChg chg="mod">
          <ac:chgData name="Jim McGowan" userId="e2c7446dd3aca506" providerId="LiveId" clId="{A4EA20B5-BB04-4372-98D4-EB20B449239E}" dt="2024-05-15T16:29:13.133" v="5" actId="115"/>
          <ac:spMkLst>
            <pc:docMk/>
            <pc:sldMk cId="2800202896" sldId="11154"/>
            <ac:spMk id="5" creationId="{00000000-0000-0000-0000-000000000000}"/>
          </ac:spMkLst>
        </pc:spChg>
      </pc:sldChg>
    </pc:docChg>
  </pc:docChgLst>
  <pc:docChgLst>
    <pc:chgData name="Jim McGowan" userId="e2c7446dd3aca506" providerId="LiveId" clId="{B7BC832A-BC82-4BEF-9A38-857DC91E85F3}"/>
    <pc:docChg chg="undo custSel addSld delSld modSld replTag delTag">
      <pc:chgData name="Jim McGowan" userId="e2c7446dd3aca506" providerId="LiveId" clId="{B7BC832A-BC82-4BEF-9A38-857DC91E85F3}" dt="2024-06-21T16:19:43.619" v="124"/>
      <pc:docMkLst>
        <pc:docMk/>
      </pc:docMkLst>
      <pc:sldChg chg="modSp mod">
        <pc:chgData name="Jim McGowan" userId="e2c7446dd3aca506" providerId="LiveId" clId="{B7BC832A-BC82-4BEF-9A38-857DC91E85F3}" dt="2024-06-21T15:45:08.961" v="70" actId="12788"/>
        <pc:sldMkLst>
          <pc:docMk/>
          <pc:sldMk cId="0" sldId="266"/>
        </pc:sldMkLst>
        <pc:spChg chg="mod">
          <ac:chgData name="Jim McGowan" userId="e2c7446dd3aca506" providerId="LiveId" clId="{B7BC832A-BC82-4BEF-9A38-857DC91E85F3}" dt="2024-06-21T15:45:08.961" v="70" actId="12788"/>
          <ac:spMkLst>
            <pc:docMk/>
            <pc:sldMk cId="0" sldId="266"/>
            <ac:spMk id="12291" creationId="{5BB788B1-DC4F-4325-877A-27222411E51D}"/>
          </ac:spMkLst>
        </pc:spChg>
      </pc:sldChg>
      <pc:sldChg chg="modSp mod">
        <pc:chgData name="Jim McGowan" userId="e2c7446dd3aca506" providerId="LiveId" clId="{B7BC832A-BC82-4BEF-9A38-857DC91E85F3}" dt="2024-06-21T15:49:03.777" v="110" actId="948"/>
        <pc:sldMkLst>
          <pc:docMk/>
          <pc:sldMk cId="0" sldId="268"/>
        </pc:sldMkLst>
        <pc:spChg chg="mod">
          <ac:chgData name="Jim McGowan" userId="e2c7446dd3aca506" providerId="LiveId" clId="{B7BC832A-BC82-4BEF-9A38-857DC91E85F3}" dt="2024-06-21T15:49:03.777" v="110" actId="948"/>
          <ac:spMkLst>
            <pc:docMk/>
            <pc:sldMk cId="0" sldId="268"/>
            <ac:spMk id="14339" creationId="{4F0F8EA2-78E3-457A-AF11-0D25C0A59E85}"/>
          </ac:spMkLst>
        </pc:spChg>
      </pc:sldChg>
      <pc:sldChg chg="modSp mod">
        <pc:chgData name="Jim McGowan" userId="e2c7446dd3aca506" providerId="LiveId" clId="{B7BC832A-BC82-4BEF-9A38-857DC91E85F3}" dt="2024-06-21T15:45:00.524" v="66" actId="12788"/>
        <pc:sldMkLst>
          <pc:docMk/>
          <pc:sldMk cId="0" sldId="270"/>
        </pc:sldMkLst>
        <pc:spChg chg="mod">
          <ac:chgData name="Jim McGowan" userId="e2c7446dd3aca506" providerId="LiveId" clId="{B7BC832A-BC82-4BEF-9A38-857DC91E85F3}" dt="2024-06-21T15:45:00.524" v="66" actId="12788"/>
          <ac:spMkLst>
            <pc:docMk/>
            <pc:sldMk cId="0" sldId="270"/>
            <ac:spMk id="16387" creationId="{E4C4803F-3472-4C44-812E-2E5A888BAAFA}"/>
          </ac:spMkLst>
        </pc:spChg>
      </pc:sldChg>
      <pc:sldChg chg="del">
        <pc:chgData name="Jim McGowan" userId="e2c7446dd3aca506" providerId="LiveId" clId="{B7BC832A-BC82-4BEF-9A38-857DC91E85F3}" dt="2024-06-21T15:40:23.105" v="15" actId="47"/>
        <pc:sldMkLst>
          <pc:docMk/>
          <pc:sldMk cId="0" sldId="272"/>
        </pc:sldMkLst>
      </pc:sldChg>
      <pc:sldChg chg="modSp mod">
        <pc:chgData name="Jim McGowan" userId="e2c7446dd3aca506" providerId="LiveId" clId="{B7BC832A-BC82-4BEF-9A38-857DC91E85F3}" dt="2024-06-21T15:42:48.686" v="37" actId="2710"/>
        <pc:sldMkLst>
          <pc:docMk/>
          <pc:sldMk cId="1875746961" sldId="3819"/>
        </pc:sldMkLst>
        <pc:spChg chg="mod">
          <ac:chgData name="Jim McGowan" userId="e2c7446dd3aca506" providerId="LiveId" clId="{B7BC832A-BC82-4BEF-9A38-857DC91E85F3}" dt="2024-06-21T15:42:48.686" v="37" actId="2710"/>
          <ac:spMkLst>
            <pc:docMk/>
            <pc:sldMk cId="1875746961" sldId="3819"/>
            <ac:spMk id="134147" creationId="{00000000-0000-0000-0000-000000000000}"/>
          </ac:spMkLst>
        </pc:spChg>
      </pc:sldChg>
      <pc:sldChg chg="modSp mod">
        <pc:chgData name="Jim McGowan" userId="e2c7446dd3aca506" providerId="LiveId" clId="{B7BC832A-BC82-4BEF-9A38-857DC91E85F3}" dt="2024-06-21T15:50:02.114" v="118" actId="2710"/>
        <pc:sldMkLst>
          <pc:docMk/>
          <pc:sldMk cId="3229515011" sldId="5707"/>
        </pc:sldMkLst>
        <pc:spChg chg="mod">
          <ac:chgData name="Jim McGowan" userId="e2c7446dd3aca506" providerId="LiveId" clId="{B7BC832A-BC82-4BEF-9A38-857DC91E85F3}" dt="2024-06-21T15:50:02.114" v="118" actId="2710"/>
          <ac:spMkLst>
            <pc:docMk/>
            <pc:sldMk cId="3229515011" sldId="5707"/>
            <ac:spMk id="38914" creationId="{72F1D0A4-B466-40F2-9DC5-B2CC8E1FF1BA}"/>
          </ac:spMkLst>
        </pc:spChg>
      </pc:sldChg>
      <pc:sldChg chg="modSp add mod modTransition">
        <pc:chgData name="Jim McGowan" userId="e2c7446dd3aca506" providerId="LiveId" clId="{B7BC832A-BC82-4BEF-9A38-857DC91E85F3}" dt="2024-06-21T15:41:06.940" v="28" actId="208"/>
        <pc:sldMkLst>
          <pc:docMk/>
          <pc:sldMk cId="217491656" sldId="6466"/>
        </pc:sldMkLst>
        <pc:spChg chg="mod">
          <ac:chgData name="Jim McGowan" userId="e2c7446dd3aca506" providerId="LiveId" clId="{B7BC832A-BC82-4BEF-9A38-857DC91E85F3}" dt="2024-06-21T15:40:49.387" v="24" actId="14100"/>
          <ac:spMkLst>
            <pc:docMk/>
            <pc:sldMk cId="217491656" sldId="6466"/>
            <ac:spMk id="36867" creationId="{B7774E78-6F3A-41BB-BA5B-A7CAAFEC9A4E}"/>
          </ac:spMkLst>
        </pc:spChg>
        <pc:picChg chg="mod">
          <ac:chgData name="Jim McGowan" userId="e2c7446dd3aca506" providerId="LiveId" clId="{B7BC832A-BC82-4BEF-9A38-857DC91E85F3}" dt="2024-06-21T15:41:06.940" v="28" actId="208"/>
          <ac:picMkLst>
            <pc:docMk/>
            <pc:sldMk cId="217491656" sldId="6466"/>
            <ac:picMk id="47107" creationId="{ED3568EC-6C27-4A0B-A1CD-705A0DE67E4F}"/>
          </ac:picMkLst>
        </pc:picChg>
      </pc:sldChg>
      <pc:sldChg chg="modSp mod">
        <pc:chgData name="Jim McGowan" userId="e2c7446dd3aca506" providerId="LiveId" clId="{B7BC832A-BC82-4BEF-9A38-857DC91E85F3}" dt="2024-06-21T16:19:40.658" v="122" actId="20577"/>
        <pc:sldMkLst>
          <pc:docMk/>
          <pc:sldMk cId="600341616" sldId="9907"/>
        </pc:sldMkLst>
        <pc:spChg chg="mod">
          <ac:chgData name="Jim McGowan" userId="e2c7446dd3aca506" providerId="LiveId" clId="{B7BC832A-BC82-4BEF-9A38-857DC91E85F3}" dt="2024-06-21T16:19:40.658" v="122" actId="20577"/>
          <ac:spMkLst>
            <pc:docMk/>
            <pc:sldMk cId="600341616" sldId="9907"/>
            <ac:spMk id="2" creationId="{F6F239A2-28FB-CB10-2B53-6BC98FC8D84B}"/>
          </ac:spMkLst>
        </pc:spChg>
      </pc:sldChg>
      <pc:sldChg chg="modSp mod">
        <pc:chgData name="Jim McGowan" userId="e2c7446dd3aca506" providerId="LiveId" clId="{B7BC832A-BC82-4BEF-9A38-857DC91E85F3}" dt="2024-06-21T15:42:54.718" v="40" actId="2710"/>
        <pc:sldMkLst>
          <pc:docMk/>
          <pc:sldMk cId="1375012787" sldId="10277"/>
        </pc:sldMkLst>
        <pc:spChg chg="mod">
          <ac:chgData name="Jim McGowan" userId="e2c7446dd3aca506" providerId="LiveId" clId="{B7BC832A-BC82-4BEF-9A38-857DC91E85F3}" dt="2024-06-21T15:42:54.718" v="40" actId="2710"/>
          <ac:spMkLst>
            <pc:docMk/>
            <pc:sldMk cId="1375012787" sldId="10277"/>
            <ac:spMk id="134147" creationId="{00000000-0000-0000-0000-000000000000}"/>
          </ac:spMkLst>
        </pc:spChg>
      </pc:sldChg>
      <pc:sldChg chg="modSp mod">
        <pc:chgData name="Jim McGowan" userId="e2c7446dd3aca506" providerId="LiveId" clId="{B7BC832A-BC82-4BEF-9A38-857DC91E85F3}" dt="2024-06-21T15:48:52.677" v="108" actId="948"/>
        <pc:sldMkLst>
          <pc:docMk/>
          <pc:sldMk cId="1857731128" sldId="10346"/>
        </pc:sldMkLst>
        <pc:spChg chg="mod">
          <ac:chgData name="Jim McGowan" userId="e2c7446dd3aca506" providerId="LiveId" clId="{B7BC832A-BC82-4BEF-9A38-857DC91E85F3}" dt="2024-06-21T15:48:52.677" v="108" actId="948"/>
          <ac:spMkLst>
            <pc:docMk/>
            <pc:sldMk cId="1857731128" sldId="10346"/>
            <ac:spMk id="15363" creationId="{EF24DC29-B81A-4FE1-8FF9-B08593BB585C}"/>
          </ac:spMkLst>
        </pc:spChg>
      </pc:sldChg>
      <pc:sldChg chg="modSp">
        <pc:chgData name="Jim McGowan" userId="e2c7446dd3aca506" providerId="LiveId" clId="{B7BC832A-BC82-4BEF-9A38-857DC91E85F3}" dt="2024-06-21T15:36:15.848" v="0" actId="1037"/>
        <pc:sldMkLst>
          <pc:docMk/>
          <pc:sldMk cId="2274555151" sldId="10525"/>
        </pc:sldMkLst>
        <pc:picChg chg="mod">
          <ac:chgData name="Jim McGowan" userId="e2c7446dd3aca506" providerId="LiveId" clId="{B7BC832A-BC82-4BEF-9A38-857DC91E85F3}" dt="2024-06-21T15:36:15.848" v="0" actId="1037"/>
          <ac:picMkLst>
            <pc:docMk/>
            <pc:sldMk cId="2274555151" sldId="10525"/>
            <ac:picMk id="18436" creationId="{7C7A1305-7B5F-499F-A19E-BAE5872075BD}"/>
          </ac:picMkLst>
        </pc:picChg>
      </pc:sldChg>
      <pc:sldChg chg="addSp delSp modSp mod">
        <pc:chgData name="Jim McGowan" userId="e2c7446dd3aca506" providerId="LiveId" clId="{B7BC832A-BC82-4BEF-9A38-857DC91E85F3}" dt="2024-06-21T15:36:51.751" v="9" actId="478"/>
        <pc:sldMkLst>
          <pc:docMk/>
          <pc:sldMk cId="1080226103" sldId="11005"/>
        </pc:sldMkLst>
        <pc:picChg chg="add mod">
          <ac:chgData name="Jim McGowan" userId="e2c7446dd3aca506" providerId="LiveId" clId="{B7BC832A-BC82-4BEF-9A38-857DC91E85F3}" dt="2024-06-21T15:36:31.258" v="4"/>
          <ac:picMkLst>
            <pc:docMk/>
            <pc:sldMk cId="1080226103" sldId="11005"/>
            <ac:picMk id="2" creationId="{B33A6E5D-AC9D-FB87-3D69-B7FDF545FBEA}"/>
          </ac:picMkLst>
        </pc:picChg>
        <pc:picChg chg="add del">
          <ac:chgData name="Jim McGowan" userId="e2c7446dd3aca506" providerId="LiveId" clId="{B7BC832A-BC82-4BEF-9A38-857DC91E85F3}" dt="2024-06-21T15:36:51.751" v="9" actId="478"/>
          <ac:picMkLst>
            <pc:docMk/>
            <pc:sldMk cId="1080226103" sldId="11005"/>
            <ac:picMk id="3" creationId="{FB154A21-5487-48F3-3079-AC4DAB494891}"/>
          </ac:picMkLst>
        </pc:picChg>
      </pc:sldChg>
    </pc:docChg>
  </pc:docChgLst>
  <pc:docChgLst>
    <pc:chgData name="Jim McGowan" userId="e2c7446dd3aca506" providerId="LiveId" clId="{09E23F4D-C93A-4C38-B942-4290891C479E}"/>
    <pc:docChg chg="undo redo custSel addSld delSld modSld sldOrd replTag delTag modHandout">
      <pc:chgData name="Jim McGowan" userId="e2c7446dd3aca506" providerId="LiveId" clId="{09E23F4D-C93A-4C38-B942-4290891C479E}" dt="2024-07-13T15:50:00.972" v="776"/>
      <pc:docMkLst>
        <pc:docMk/>
      </pc:docMkLst>
      <pc:sldChg chg="addSp delSp modSp mod">
        <pc:chgData name="Jim McGowan" userId="e2c7446dd3aca506" providerId="LiveId" clId="{09E23F4D-C93A-4C38-B942-4290891C479E}" dt="2024-07-13T14:54:27.794" v="228" actId="404"/>
        <pc:sldMkLst>
          <pc:docMk/>
          <pc:sldMk cId="0" sldId="276"/>
        </pc:sldMkLst>
        <pc:spChg chg="mod">
          <ac:chgData name="Jim McGowan" userId="e2c7446dd3aca506" providerId="LiveId" clId="{09E23F4D-C93A-4C38-B942-4290891C479E}" dt="2024-07-13T14:54:27.794" v="228" actId="404"/>
          <ac:spMkLst>
            <pc:docMk/>
            <pc:sldMk cId="0" sldId="276"/>
            <ac:spMk id="70658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4:53:52.270" v="222"/>
          <ac:picMkLst>
            <pc:docMk/>
            <pc:sldMk cId="0" sldId="276"/>
            <ac:picMk id="2" creationId="{2B0234F3-8A38-A767-5274-73A4FDE10AC5}"/>
          </ac:picMkLst>
        </pc:picChg>
        <pc:picChg chg="del">
          <ac:chgData name="Jim McGowan" userId="e2c7446dd3aca506" providerId="LiveId" clId="{09E23F4D-C93A-4C38-B942-4290891C479E}" dt="2024-07-13T14:53:51.785" v="221" actId="478"/>
          <ac:picMkLst>
            <pc:docMk/>
            <pc:sldMk cId="0" sldId="276"/>
            <ac:picMk id="5" creationId="{126B48EA-5F79-4D42-88C5-A02B38190B20}"/>
          </ac:picMkLst>
        </pc:picChg>
      </pc:sldChg>
      <pc:sldChg chg="addSp modSp mod">
        <pc:chgData name="Jim McGowan" userId="e2c7446dd3aca506" providerId="LiveId" clId="{09E23F4D-C93A-4C38-B942-4290891C479E}" dt="2024-07-13T15:05:49.984" v="438" actId="1038"/>
        <pc:sldMkLst>
          <pc:docMk/>
          <pc:sldMk cId="0" sldId="277"/>
        </pc:sldMkLst>
        <pc:spChg chg="mod">
          <ac:chgData name="Jim McGowan" userId="e2c7446dd3aca506" providerId="LiveId" clId="{09E23F4D-C93A-4C38-B942-4290891C479E}" dt="2024-07-13T15:05:00.188" v="342" actId="255"/>
          <ac:spMkLst>
            <pc:docMk/>
            <pc:sldMk cId="0" sldId="277"/>
            <ac:spMk id="2867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05:45.809" v="430" actId="14100"/>
          <ac:picMkLst>
            <pc:docMk/>
            <pc:sldMk cId="0" sldId="277"/>
            <ac:picMk id="2" creationId="{3AC458DC-E477-B13A-457F-F4454577BFB2}"/>
          </ac:picMkLst>
        </pc:picChg>
        <pc:picChg chg="mod">
          <ac:chgData name="Jim McGowan" userId="e2c7446dd3aca506" providerId="LiveId" clId="{09E23F4D-C93A-4C38-B942-4290891C479E}" dt="2024-07-13T15:05:49.984" v="438" actId="1038"/>
          <ac:picMkLst>
            <pc:docMk/>
            <pc:sldMk cId="0" sldId="277"/>
            <ac:picMk id="2050" creationId="{6E77BC5D-D0E4-43B6-8B54-B315B3248FCF}"/>
          </ac:picMkLst>
        </pc:picChg>
      </pc:sldChg>
      <pc:sldChg chg="modSp mod">
        <pc:chgData name="Jim McGowan" userId="e2c7446dd3aca506" providerId="LiveId" clId="{09E23F4D-C93A-4C38-B942-4290891C479E}" dt="2024-07-13T15:46:24.558" v="711" actId="12789"/>
        <pc:sldMkLst>
          <pc:docMk/>
          <pc:sldMk cId="1623374399" sldId="278"/>
        </pc:sldMkLst>
        <pc:spChg chg="mod">
          <ac:chgData name="Jim McGowan" userId="e2c7446dd3aca506" providerId="LiveId" clId="{09E23F4D-C93A-4C38-B942-4290891C479E}" dt="2024-07-13T15:46:24.558" v="711" actId="12789"/>
          <ac:spMkLst>
            <pc:docMk/>
            <pc:sldMk cId="1623374399" sldId="278"/>
            <ac:spMk id="29699" creationId="{00000000-0000-0000-0000-000000000000}"/>
          </ac:spMkLst>
        </pc:spChg>
        <pc:picChg chg="mod">
          <ac:chgData name="Jim McGowan" userId="e2c7446dd3aca506" providerId="LiveId" clId="{09E23F4D-C93A-4C38-B942-4290891C479E}" dt="2024-07-13T15:46:15.356" v="708" actId="1038"/>
          <ac:picMkLst>
            <pc:docMk/>
            <pc:sldMk cId="1623374399" sldId="278"/>
            <ac:picMk id="5" creationId="{C8198703-8A97-4AB0-A0E3-E06C204CD7D1}"/>
          </ac:picMkLst>
        </pc:picChg>
      </pc:sldChg>
      <pc:sldChg chg="modSp mod">
        <pc:chgData name="Jim McGowan" userId="e2c7446dd3aca506" providerId="LiveId" clId="{09E23F4D-C93A-4C38-B942-4290891C479E}" dt="2024-07-13T14:53:10.170" v="218" actId="404"/>
        <pc:sldMkLst>
          <pc:docMk/>
          <pc:sldMk cId="53286932" sldId="305"/>
        </pc:sldMkLst>
        <pc:spChg chg="mod">
          <ac:chgData name="Jim McGowan" userId="e2c7446dd3aca506" providerId="LiveId" clId="{09E23F4D-C93A-4C38-B942-4290891C479E}" dt="2024-07-13T14:53:10.170" v="218" actId="404"/>
          <ac:spMkLst>
            <pc:docMk/>
            <pc:sldMk cId="53286932" sldId="305"/>
            <ac:spMk id="13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4:50:11.601" v="188" actId="108"/>
        <pc:sldMkLst>
          <pc:docMk/>
          <pc:sldMk cId="167558619" sldId="354"/>
        </pc:sldMkLst>
        <pc:spChg chg="mod">
          <ac:chgData name="Jim McGowan" userId="e2c7446dd3aca506" providerId="LiveId" clId="{09E23F4D-C93A-4C38-B942-4290891C479E}" dt="2024-07-13T14:50:11.601" v="188" actId="108"/>
          <ac:spMkLst>
            <pc:docMk/>
            <pc:sldMk cId="167558619" sldId="354"/>
            <ac:spMk id="3" creationId="{63EC831C-27A6-ACA6-A9F7-0EA817F9F69E}"/>
          </ac:spMkLst>
        </pc:spChg>
      </pc:sldChg>
      <pc:sldChg chg="delSp modSp mod">
        <pc:chgData name="Jim McGowan" userId="e2c7446dd3aca506" providerId="LiveId" clId="{09E23F4D-C93A-4C38-B942-4290891C479E}" dt="2024-07-13T15:14:52.573" v="594" actId="404"/>
        <pc:sldMkLst>
          <pc:docMk/>
          <pc:sldMk cId="0" sldId="394"/>
        </pc:sldMkLst>
        <pc:spChg chg="mod">
          <ac:chgData name="Jim McGowan" userId="e2c7446dd3aca506" providerId="LiveId" clId="{09E23F4D-C93A-4C38-B942-4290891C479E}" dt="2024-07-13T15:14:52.573" v="594" actId="404"/>
          <ac:spMkLst>
            <pc:docMk/>
            <pc:sldMk cId="0" sldId="394"/>
            <ac:spMk id="55299" creationId="{85DF04D2-8FD6-56CB-BB6A-1EB50035A5CE}"/>
          </ac:spMkLst>
        </pc:spChg>
        <pc:spChg chg="mod">
          <ac:chgData name="Jim McGowan" userId="e2c7446dd3aca506" providerId="LiveId" clId="{09E23F4D-C93A-4C38-B942-4290891C479E}" dt="2024-07-13T15:14:42.100" v="591" actId="12789"/>
          <ac:spMkLst>
            <pc:docMk/>
            <pc:sldMk cId="0" sldId="394"/>
            <ac:spMk id="190468" creationId="{9270E17E-7D1B-45C1-FBC8-368451098E2A}"/>
          </ac:spMkLst>
        </pc:spChg>
        <pc:picChg chg="del mod">
          <ac:chgData name="Jim McGowan" userId="e2c7446dd3aca506" providerId="LiveId" clId="{09E23F4D-C93A-4C38-B942-4290891C479E}" dt="2024-07-13T15:13:19.544" v="565" actId="478"/>
          <ac:picMkLst>
            <pc:docMk/>
            <pc:sldMk cId="0" sldId="394"/>
            <ac:picMk id="55298" creationId="{22CCEF66-2F92-6EBF-C7D8-C438A8BD5690}"/>
          </ac:picMkLst>
        </pc:picChg>
      </pc:sldChg>
      <pc:sldChg chg="modSp mod">
        <pc:chgData name="Jim McGowan" userId="e2c7446dd3aca506" providerId="LiveId" clId="{09E23F4D-C93A-4C38-B942-4290891C479E}" dt="2024-07-13T15:43:57.521" v="677" actId="948"/>
        <pc:sldMkLst>
          <pc:docMk/>
          <pc:sldMk cId="1918039302" sldId="427"/>
        </pc:sldMkLst>
        <pc:spChg chg="mod">
          <ac:chgData name="Jim McGowan" userId="e2c7446dd3aca506" providerId="LiveId" clId="{09E23F4D-C93A-4C38-B942-4290891C479E}" dt="2024-07-13T15:43:57.521" v="677" actId="948"/>
          <ac:spMkLst>
            <pc:docMk/>
            <pc:sldMk cId="1918039302" sldId="427"/>
            <ac:spMk id="134147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4:49:43.171" v="178" actId="108"/>
        <pc:sldMkLst>
          <pc:docMk/>
          <pc:sldMk cId="2323510722" sldId="623"/>
        </pc:sldMkLst>
        <pc:spChg chg="mod">
          <ac:chgData name="Jim McGowan" userId="e2c7446dd3aca506" providerId="LiveId" clId="{09E23F4D-C93A-4C38-B942-4290891C479E}" dt="2024-07-13T14:49:43.171" v="178" actId="108"/>
          <ac:spMkLst>
            <pc:docMk/>
            <pc:sldMk cId="2323510722" sldId="623"/>
            <ac:spMk id="134147" creationId="{972624A7-20E3-4DA9-A466-8A9F888B1F46}"/>
          </ac:spMkLst>
        </pc:spChg>
      </pc:sldChg>
      <pc:sldChg chg="modSp mod">
        <pc:chgData name="Jim McGowan" userId="e2c7446dd3aca506" providerId="LiveId" clId="{09E23F4D-C93A-4C38-B942-4290891C479E}" dt="2024-07-13T14:49:34.616" v="175" actId="108"/>
        <pc:sldMkLst>
          <pc:docMk/>
          <pc:sldMk cId="1338131794" sldId="1029"/>
        </pc:sldMkLst>
        <pc:spChg chg="mod">
          <ac:chgData name="Jim McGowan" userId="e2c7446dd3aca506" providerId="LiveId" clId="{09E23F4D-C93A-4C38-B942-4290891C479E}" dt="2024-07-13T14:49:34.616" v="175" actId="108"/>
          <ac:spMkLst>
            <pc:docMk/>
            <pc:sldMk cId="1338131794" sldId="1029"/>
            <ac:spMk id="134147" creationId="{00000000-0000-0000-0000-000000000000}"/>
          </ac:spMkLst>
        </pc:spChg>
      </pc:sldChg>
      <pc:sldChg chg="delSp mod">
        <pc:chgData name="Jim McGowan" userId="e2c7446dd3aca506" providerId="LiveId" clId="{09E23F4D-C93A-4C38-B942-4290891C479E}" dt="2024-07-13T15:11:31.458" v="538" actId="478"/>
        <pc:sldMkLst>
          <pc:docMk/>
          <pc:sldMk cId="1889364729" sldId="1182"/>
        </pc:sldMkLst>
        <pc:spChg chg="del">
          <ac:chgData name="Jim McGowan" userId="e2c7446dd3aca506" providerId="LiveId" clId="{09E23F4D-C93A-4C38-B942-4290891C479E}" dt="2024-07-13T15:11:31.458" v="538" actId="478"/>
          <ac:spMkLst>
            <pc:docMk/>
            <pc:sldMk cId="1889364729" sldId="1182"/>
            <ac:spMk id="2" creationId="{196AC262-60E3-BC50-75B8-9D7F621F6057}"/>
          </ac:spMkLst>
        </pc:spChg>
      </pc:sldChg>
      <pc:sldChg chg="modSp mod">
        <pc:chgData name="Jim McGowan" userId="e2c7446dd3aca506" providerId="LiveId" clId="{09E23F4D-C93A-4C38-B942-4290891C479E}" dt="2024-07-13T14:45:49.921" v="121" actId="208"/>
        <pc:sldMkLst>
          <pc:docMk/>
          <pc:sldMk cId="3416480237" sldId="4775"/>
        </pc:sldMkLst>
        <pc:spChg chg="mod">
          <ac:chgData name="Jim McGowan" userId="e2c7446dd3aca506" providerId="LiveId" clId="{09E23F4D-C93A-4C38-B942-4290891C479E}" dt="2024-07-13T14:41:37.937" v="72" actId="108"/>
          <ac:spMkLst>
            <pc:docMk/>
            <pc:sldMk cId="3416480237" sldId="4775"/>
            <ac:spMk id="21507" creationId="{00000000-0000-0000-0000-000000000000}"/>
          </ac:spMkLst>
        </pc:spChg>
        <pc:picChg chg="mod">
          <ac:chgData name="Jim McGowan" userId="e2c7446dd3aca506" providerId="LiveId" clId="{09E23F4D-C93A-4C38-B942-4290891C479E}" dt="2024-07-13T14:45:49.921" v="121" actId="208"/>
          <ac:picMkLst>
            <pc:docMk/>
            <pc:sldMk cId="3416480237" sldId="4775"/>
            <ac:picMk id="7" creationId="{C3023C74-9B68-4119-804B-3C1887785F7E}"/>
          </ac:picMkLst>
        </pc:picChg>
      </pc:sldChg>
      <pc:sldChg chg="addSp delSp modSp mod">
        <pc:chgData name="Jim McGowan" userId="e2c7446dd3aca506" providerId="LiveId" clId="{09E23F4D-C93A-4C38-B942-4290891C479E}" dt="2024-07-13T14:53:55.269" v="224"/>
        <pc:sldMkLst>
          <pc:docMk/>
          <pc:sldMk cId="2491190972" sldId="4813"/>
        </pc:sldMkLst>
        <pc:picChg chg="add mod">
          <ac:chgData name="Jim McGowan" userId="e2c7446dd3aca506" providerId="LiveId" clId="{09E23F4D-C93A-4C38-B942-4290891C479E}" dt="2024-07-13T14:53:55.269" v="224"/>
          <ac:picMkLst>
            <pc:docMk/>
            <pc:sldMk cId="2491190972" sldId="4813"/>
            <ac:picMk id="2" creationId="{F7EF9E54-2637-0FED-B5CB-9B01A42B3CED}"/>
          </ac:picMkLst>
        </pc:picChg>
        <pc:picChg chg="del">
          <ac:chgData name="Jim McGowan" userId="e2c7446dd3aca506" providerId="LiveId" clId="{09E23F4D-C93A-4C38-B942-4290891C479E}" dt="2024-07-13T14:53:54.888" v="223" actId="478"/>
          <ac:picMkLst>
            <pc:docMk/>
            <pc:sldMk cId="2491190972" sldId="4813"/>
            <ac:picMk id="8" creationId="{A6EEBAA1-F5D7-40E8-AAA8-A4883E51A57A}"/>
          </ac:picMkLst>
        </pc:picChg>
      </pc:sldChg>
      <pc:sldChg chg="addSp delSp modSp mod">
        <pc:chgData name="Jim McGowan" userId="e2c7446dd3aca506" providerId="LiveId" clId="{09E23F4D-C93A-4C38-B942-4290891C479E}" dt="2024-07-13T15:02:16.195" v="301" actId="948"/>
        <pc:sldMkLst>
          <pc:docMk/>
          <pc:sldMk cId="2691119870" sldId="4828"/>
        </pc:sldMkLst>
        <pc:spChg chg="mod">
          <ac:chgData name="Jim McGowan" userId="e2c7446dd3aca506" providerId="LiveId" clId="{09E23F4D-C93A-4C38-B942-4290891C479E}" dt="2024-07-13T15:02:16.195" v="301" actId="948"/>
          <ac:spMkLst>
            <pc:docMk/>
            <pc:sldMk cId="2691119870" sldId="4828"/>
            <ac:spMk id="21507" creationId="{00000000-0000-0000-0000-000000000000}"/>
          </ac:spMkLst>
        </pc:spChg>
        <pc:spChg chg="mod">
          <ac:chgData name="Jim McGowan" userId="e2c7446dd3aca506" providerId="LiveId" clId="{09E23F4D-C93A-4C38-B942-4290891C479E}" dt="2024-07-13T14:42:50.821" v="94" actId="108"/>
          <ac:spMkLst>
            <pc:docMk/>
            <pc:sldMk cId="2691119870" sldId="4828"/>
            <ac:spMk id="65538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4:45:59.229" v="127"/>
          <ac:picMkLst>
            <pc:docMk/>
            <pc:sldMk cId="2691119870" sldId="4828"/>
            <ac:picMk id="2" creationId="{18D9E6B5-9C29-6A9A-144C-920F10D099B5}"/>
          </ac:picMkLst>
        </pc:picChg>
        <pc:picChg chg="del">
          <ac:chgData name="Jim McGowan" userId="e2c7446dd3aca506" providerId="LiveId" clId="{09E23F4D-C93A-4C38-B942-4290891C479E}" dt="2024-07-13T14:45:58.739" v="124" actId="478"/>
          <ac:picMkLst>
            <pc:docMk/>
            <pc:sldMk cId="2691119870" sldId="4828"/>
            <ac:picMk id="7" creationId="{33DDDF85-DA92-4F0C-999C-10552F7CD2B5}"/>
          </ac:picMkLst>
        </pc:picChg>
      </pc:sldChg>
      <pc:sldChg chg="addSp delSp modSp mod">
        <pc:chgData name="Jim McGowan" userId="e2c7446dd3aca506" providerId="LiveId" clId="{09E23F4D-C93A-4C38-B942-4290891C479E}" dt="2024-07-13T15:01:51.695" v="297" actId="1036"/>
        <pc:sldMkLst>
          <pc:docMk/>
          <pc:sldMk cId="2711684953" sldId="4829"/>
        </pc:sldMkLst>
        <pc:spChg chg="mod">
          <ac:chgData name="Jim McGowan" userId="e2c7446dd3aca506" providerId="LiveId" clId="{09E23F4D-C93A-4C38-B942-4290891C479E}" dt="2024-07-13T15:01:51.695" v="297" actId="1036"/>
          <ac:spMkLst>
            <pc:docMk/>
            <pc:sldMk cId="2711684953" sldId="4829"/>
            <ac:spMk id="21507" creationId="{00000000-0000-0000-0000-000000000000}"/>
          </ac:spMkLst>
        </pc:spChg>
        <pc:spChg chg="mod">
          <ac:chgData name="Jim McGowan" userId="e2c7446dd3aca506" providerId="LiveId" clId="{09E23F4D-C93A-4C38-B942-4290891C479E}" dt="2024-07-13T14:43:14.072" v="103" actId="6549"/>
          <ac:spMkLst>
            <pc:docMk/>
            <pc:sldMk cId="2711684953" sldId="4829"/>
            <ac:spMk id="65538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4:55:39.470" v="244" actId="14100"/>
          <ac:picMkLst>
            <pc:docMk/>
            <pc:sldMk cId="2711684953" sldId="4829"/>
            <ac:picMk id="2" creationId="{77E6724B-C1CA-C1E7-41DA-8883BB267D23}"/>
          </ac:picMkLst>
        </pc:picChg>
        <pc:picChg chg="del">
          <ac:chgData name="Jim McGowan" userId="e2c7446dd3aca506" providerId="LiveId" clId="{09E23F4D-C93A-4C38-B942-4290891C479E}" dt="2024-07-13T14:55:21.340" v="235" actId="478"/>
          <ac:picMkLst>
            <pc:docMk/>
            <pc:sldMk cId="2711684953" sldId="4829"/>
            <ac:picMk id="7" creationId="{5EF24DF1-750E-4E0D-9C62-4289C70F7A9E}"/>
          </ac:picMkLst>
        </pc:picChg>
      </pc:sldChg>
      <pc:sldChg chg="addSp delSp modSp mod">
        <pc:chgData name="Jim McGowan" userId="e2c7446dd3aca506" providerId="LiveId" clId="{09E23F4D-C93A-4C38-B942-4290891C479E}" dt="2024-07-13T15:03:12.279" v="314" actId="1036"/>
        <pc:sldMkLst>
          <pc:docMk/>
          <pc:sldMk cId="148891733" sldId="4830"/>
        </pc:sldMkLst>
        <pc:spChg chg="mod">
          <ac:chgData name="Jim McGowan" userId="e2c7446dd3aca506" providerId="LiveId" clId="{09E23F4D-C93A-4C38-B942-4290891C479E}" dt="2024-07-13T15:00:29.254" v="272" actId="12788"/>
          <ac:spMkLst>
            <pc:docMk/>
            <pc:sldMk cId="148891733" sldId="4830"/>
            <ac:spMk id="21507" creationId="{00000000-0000-0000-0000-000000000000}"/>
          </ac:spMkLst>
        </pc:spChg>
        <pc:spChg chg="mod">
          <ac:chgData name="Jim McGowan" userId="e2c7446dd3aca506" providerId="LiveId" clId="{09E23F4D-C93A-4C38-B942-4290891C479E}" dt="2024-07-13T14:43:49.623" v="110" actId="11"/>
          <ac:spMkLst>
            <pc:docMk/>
            <pc:sldMk cId="148891733" sldId="4830"/>
            <ac:spMk id="65538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03:12.279" v="314" actId="1036"/>
          <ac:picMkLst>
            <pc:docMk/>
            <pc:sldMk cId="148891733" sldId="4830"/>
            <ac:picMk id="2" creationId="{0B524BE1-3D13-07B6-C244-FCDC4924DC9B}"/>
          </ac:picMkLst>
        </pc:picChg>
        <pc:picChg chg="del">
          <ac:chgData name="Jim McGowan" userId="e2c7446dd3aca506" providerId="LiveId" clId="{09E23F4D-C93A-4C38-B942-4290891C479E}" dt="2024-07-13T15:03:08.418" v="308" actId="478"/>
          <ac:picMkLst>
            <pc:docMk/>
            <pc:sldMk cId="148891733" sldId="4830"/>
            <ac:picMk id="6" creationId="{F00989E9-F197-47B8-9ECF-9DEE51E107E8}"/>
          </ac:picMkLst>
        </pc:picChg>
      </pc:sldChg>
      <pc:sldChg chg="addSp delSp modSp mod">
        <pc:chgData name="Jim McGowan" userId="e2c7446dd3aca506" providerId="LiveId" clId="{09E23F4D-C93A-4C38-B942-4290891C479E}" dt="2024-07-13T14:45:56.202" v="123"/>
        <pc:sldMkLst>
          <pc:docMk/>
          <pc:sldMk cId="2795723095" sldId="4872"/>
        </pc:sldMkLst>
        <pc:spChg chg="mod">
          <ac:chgData name="Jim McGowan" userId="e2c7446dd3aca506" providerId="LiveId" clId="{09E23F4D-C93A-4C38-B942-4290891C479E}" dt="2024-07-13T14:41:55.507" v="78" actId="207"/>
          <ac:spMkLst>
            <pc:docMk/>
            <pc:sldMk cId="2795723095" sldId="4872"/>
            <ac:spMk id="21507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4:45:56.202" v="123"/>
          <ac:picMkLst>
            <pc:docMk/>
            <pc:sldMk cId="2795723095" sldId="4872"/>
            <ac:picMk id="2" creationId="{B5C58E47-3A89-E79A-74C4-2428E0DC73D5}"/>
          </ac:picMkLst>
        </pc:picChg>
        <pc:picChg chg="del">
          <ac:chgData name="Jim McGowan" userId="e2c7446dd3aca506" providerId="LiveId" clId="{09E23F4D-C93A-4C38-B942-4290891C479E}" dt="2024-07-13T14:45:55.759" v="122" actId="478"/>
          <ac:picMkLst>
            <pc:docMk/>
            <pc:sldMk cId="2795723095" sldId="4872"/>
            <ac:picMk id="7" creationId="{EF108A81-3290-4495-98A1-A49ACED33308}"/>
          </ac:picMkLst>
        </pc:picChg>
      </pc:sldChg>
      <pc:sldChg chg="modSp del mod">
        <pc:chgData name="Jim McGowan" userId="e2c7446dd3aca506" providerId="LiveId" clId="{09E23F4D-C93A-4C38-B942-4290891C479E}" dt="2024-07-13T15:03:48.312" v="323" actId="47"/>
        <pc:sldMkLst>
          <pc:docMk/>
          <pc:sldMk cId="714792900" sldId="4875"/>
        </pc:sldMkLst>
        <pc:spChg chg="mod">
          <ac:chgData name="Jim McGowan" userId="e2c7446dd3aca506" providerId="LiveId" clId="{09E23F4D-C93A-4C38-B942-4290891C479E}" dt="2024-07-13T15:03:34.466" v="319" actId="108"/>
          <ac:spMkLst>
            <pc:docMk/>
            <pc:sldMk cId="714792900" sldId="4875"/>
            <ac:spMk id="21507" creationId="{00000000-0000-0000-0000-000000000000}"/>
          </ac:spMkLst>
        </pc:spChg>
      </pc:sldChg>
      <pc:sldChg chg="del">
        <pc:chgData name="Jim McGowan" userId="e2c7446dd3aca506" providerId="LiveId" clId="{09E23F4D-C93A-4C38-B942-4290891C479E}" dt="2024-07-13T15:06:21.600" v="441" actId="47"/>
        <pc:sldMkLst>
          <pc:docMk/>
          <pc:sldMk cId="1203503261" sldId="4885"/>
        </pc:sldMkLst>
      </pc:sldChg>
      <pc:sldChg chg="del">
        <pc:chgData name="Jim McGowan" userId="e2c7446dd3aca506" providerId="LiveId" clId="{09E23F4D-C93A-4C38-B942-4290891C479E}" dt="2024-07-13T15:08:43.191" v="488" actId="47"/>
        <pc:sldMkLst>
          <pc:docMk/>
          <pc:sldMk cId="3285156890" sldId="4886"/>
        </pc:sldMkLst>
      </pc:sldChg>
      <pc:sldChg chg="del">
        <pc:chgData name="Jim McGowan" userId="e2c7446dd3aca506" providerId="LiveId" clId="{09E23F4D-C93A-4C38-B942-4290891C479E}" dt="2024-07-13T15:09:52.461" v="516" actId="47"/>
        <pc:sldMkLst>
          <pc:docMk/>
          <pc:sldMk cId="331061827" sldId="4887"/>
        </pc:sldMkLst>
      </pc:sldChg>
      <pc:sldChg chg="addSp delSp modSp mod">
        <pc:chgData name="Jim McGowan" userId="e2c7446dd3aca506" providerId="LiveId" clId="{09E23F4D-C93A-4C38-B942-4290891C479E}" dt="2024-07-13T14:46:44.347" v="135" actId="207"/>
        <pc:sldMkLst>
          <pc:docMk/>
          <pc:sldMk cId="1536535652" sldId="4889"/>
        </pc:sldMkLst>
        <pc:spChg chg="mod">
          <ac:chgData name="Jim McGowan" userId="e2c7446dd3aca506" providerId="LiveId" clId="{09E23F4D-C93A-4C38-B942-4290891C479E}" dt="2024-07-13T14:46:44.347" v="135" actId="207"/>
          <ac:spMkLst>
            <pc:docMk/>
            <pc:sldMk cId="1536535652" sldId="4889"/>
            <ac:spMk id="21507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4:46:02.165" v="129"/>
          <ac:picMkLst>
            <pc:docMk/>
            <pc:sldMk cId="1536535652" sldId="4889"/>
            <ac:picMk id="2" creationId="{816AF76F-888A-EC29-4137-E01940FDACD2}"/>
          </ac:picMkLst>
        </pc:picChg>
        <pc:picChg chg="del">
          <ac:chgData name="Jim McGowan" userId="e2c7446dd3aca506" providerId="LiveId" clId="{09E23F4D-C93A-4C38-B942-4290891C479E}" dt="2024-07-13T14:46:01.744" v="128" actId="478"/>
          <ac:picMkLst>
            <pc:docMk/>
            <pc:sldMk cId="1536535652" sldId="4889"/>
            <ac:picMk id="7" creationId="{A3C7CE3A-FFE3-4481-9EAE-2423C22CF77D}"/>
          </ac:picMkLst>
        </pc:picChg>
      </pc:sldChg>
      <pc:sldChg chg="addSp delSp modSp mod">
        <pc:chgData name="Jim McGowan" userId="e2c7446dd3aca506" providerId="LiveId" clId="{09E23F4D-C93A-4C38-B942-4290891C479E}" dt="2024-07-13T15:02:54.237" v="305" actId="478"/>
        <pc:sldMkLst>
          <pc:docMk/>
          <pc:sldMk cId="2181476465" sldId="4890"/>
        </pc:sldMkLst>
        <pc:spChg chg="mod">
          <ac:chgData name="Jim McGowan" userId="e2c7446dd3aca506" providerId="LiveId" clId="{09E23F4D-C93A-4C38-B942-4290891C479E}" dt="2024-07-13T14:47:14.709" v="141" actId="207"/>
          <ac:spMkLst>
            <pc:docMk/>
            <pc:sldMk cId="2181476465" sldId="4890"/>
            <ac:spMk id="21507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02:48.652" v="304"/>
          <ac:picMkLst>
            <pc:docMk/>
            <pc:sldMk cId="2181476465" sldId="4890"/>
            <ac:picMk id="2" creationId="{9108E42B-87FE-C857-0749-A43F3C079653}"/>
          </ac:picMkLst>
        </pc:picChg>
        <pc:picChg chg="del">
          <ac:chgData name="Jim McGowan" userId="e2c7446dd3aca506" providerId="LiveId" clId="{09E23F4D-C93A-4C38-B942-4290891C479E}" dt="2024-07-13T15:02:54.237" v="305" actId="478"/>
          <ac:picMkLst>
            <pc:docMk/>
            <pc:sldMk cId="2181476465" sldId="4890"/>
            <ac:picMk id="7" creationId="{AA0BDB74-E8C4-43BD-90EF-5112E2F52527}"/>
          </ac:picMkLst>
        </pc:picChg>
      </pc:sldChg>
      <pc:sldChg chg="del">
        <pc:chgData name="Jim McGowan" userId="e2c7446dd3aca506" providerId="LiveId" clId="{09E23F4D-C93A-4C38-B942-4290891C479E}" dt="2024-07-13T15:45:15.371" v="684" actId="47"/>
        <pc:sldMkLst>
          <pc:docMk/>
          <pc:sldMk cId="251500361" sldId="4894"/>
        </pc:sldMkLst>
      </pc:sldChg>
      <pc:sldChg chg="modSp mod">
        <pc:chgData name="Jim McGowan" userId="e2c7446dd3aca506" providerId="LiveId" clId="{09E23F4D-C93A-4C38-B942-4290891C479E}" dt="2024-07-13T15:07:59.057" v="478" actId="108"/>
        <pc:sldMkLst>
          <pc:docMk/>
          <pc:sldMk cId="1309453443" sldId="4898"/>
        </pc:sldMkLst>
        <pc:spChg chg="mod">
          <ac:chgData name="Jim McGowan" userId="e2c7446dd3aca506" providerId="LiveId" clId="{09E23F4D-C93A-4C38-B942-4290891C479E}" dt="2024-07-13T15:07:59.057" v="478" actId="108"/>
          <ac:spMkLst>
            <pc:docMk/>
            <pc:sldMk cId="1309453443" sldId="4898"/>
            <ac:spMk id="38914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5:08:10.242" v="481" actId="108"/>
        <pc:sldMkLst>
          <pc:docMk/>
          <pc:sldMk cId="2512415375" sldId="4899"/>
        </pc:sldMkLst>
        <pc:spChg chg="mod">
          <ac:chgData name="Jim McGowan" userId="e2c7446dd3aca506" providerId="LiveId" clId="{09E23F4D-C93A-4C38-B942-4290891C479E}" dt="2024-07-13T15:08:10.242" v="481" actId="108"/>
          <ac:spMkLst>
            <pc:docMk/>
            <pc:sldMk cId="2512415375" sldId="4899"/>
            <ac:spMk id="38914" creationId="{00000000-0000-0000-0000-000000000000}"/>
          </ac:spMkLst>
        </pc:spChg>
      </pc:sldChg>
      <pc:sldChg chg="modSp mod ord">
        <pc:chgData name="Jim McGowan" userId="e2c7446dd3aca506" providerId="LiveId" clId="{09E23F4D-C93A-4C38-B942-4290891C479E}" dt="2024-07-13T15:09:26.518" v="511" actId="108"/>
        <pc:sldMkLst>
          <pc:docMk/>
          <pc:sldMk cId="1425822581" sldId="4904"/>
        </pc:sldMkLst>
        <pc:spChg chg="mod">
          <ac:chgData name="Jim McGowan" userId="e2c7446dd3aca506" providerId="LiveId" clId="{09E23F4D-C93A-4C38-B942-4290891C479E}" dt="2024-07-13T15:09:26.518" v="511" actId="108"/>
          <ac:spMkLst>
            <pc:docMk/>
            <pc:sldMk cId="1425822581" sldId="4904"/>
            <ac:spMk id="38914" creationId="{00000000-0000-0000-0000-000000000000}"/>
          </ac:spMkLst>
        </pc:spChg>
        <pc:picChg chg="mod">
          <ac:chgData name="Jim McGowan" userId="e2c7446dd3aca506" providerId="LiveId" clId="{09E23F4D-C93A-4C38-B942-4290891C479E}" dt="2024-07-13T15:09:17.748" v="502" actId="1076"/>
          <ac:picMkLst>
            <pc:docMk/>
            <pc:sldMk cId="1425822581" sldId="4904"/>
            <ac:picMk id="3" creationId="{F63DB5AD-318D-4238-9958-5A1F60F12929}"/>
          </ac:picMkLst>
        </pc:picChg>
      </pc:sldChg>
      <pc:sldChg chg="addSp delSp modSp mod">
        <pc:chgData name="Jim McGowan" userId="e2c7446dd3aca506" providerId="LiveId" clId="{09E23F4D-C93A-4C38-B942-4290891C479E}" dt="2024-07-13T15:48:45.634" v="760"/>
        <pc:sldMkLst>
          <pc:docMk/>
          <pc:sldMk cId="2506340524" sldId="4911"/>
        </pc:sldMkLst>
        <pc:picChg chg="add mod">
          <ac:chgData name="Jim McGowan" userId="e2c7446dd3aca506" providerId="LiveId" clId="{09E23F4D-C93A-4C38-B942-4290891C479E}" dt="2024-07-13T15:48:45.634" v="760"/>
          <ac:picMkLst>
            <pc:docMk/>
            <pc:sldMk cId="2506340524" sldId="4911"/>
            <ac:picMk id="2" creationId="{CEE8628C-BBD5-FF00-16A9-70A08ECF17BF}"/>
          </ac:picMkLst>
        </pc:picChg>
        <pc:picChg chg="del">
          <ac:chgData name="Jim McGowan" userId="e2c7446dd3aca506" providerId="LiveId" clId="{09E23F4D-C93A-4C38-B942-4290891C479E}" dt="2024-07-13T15:48:45.243" v="759" actId="478"/>
          <ac:picMkLst>
            <pc:docMk/>
            <pc:sldMk cId="2506340524" sldId="4911"/>
            <ac:picMk id="7" creationId="{4EE0C1E9-ACAD-4868-ACC1-80FE54172A35}"/>
          </ac:picMkLst>
        </pc:picChg>
      </pc:sldChg>
      <pc:sldChg chg="modSp mod">
        <pc:chgData name="Jim McGowan" userId="e2c7446dd3aca506" providerId="LiveId" clId="{09E23F4D-C93A-4C38-B942-4290891C479E}" dt="2024-07-13T15:49:09.103" v="768" actId="108"/>
        <pc:sldMkLst>
          <pc:docMk/>
          <pc:sldMk cId="980682120" sldId="4912"/>
        </pc:sldMkLst>
        <pc:spChg chg="mod">
          <ac:chgData name="Jim McGowan" userId="e2c7446dd3aca506" providerId="LiveId" clId="{09E23F4D-C93A-4C38-B942-4290891C479E}" dt="2024-07-13T15:49:09.103" v="768" actId="108"/>
          <ac:spMkLst>
            <pc:docMk/>
            <pc:sldMk cId="980682120" sldId="4912"/>
            <ac:spMk id="38914" creationId="{00000000-0000-0000-0000-000000000000}"/>
          </ac:spMkLst>
        </pc:spChg>
      </pc:sldChg>
      <pc:sldChg chg="del">
        <pc:chgData name="Jim McGowan" userId="e2c7446dd3aca506" providerId="LiveId" clId="{09E23F4D-C93A-4C38-B942-4290891C479E}" dt="2024-07-13T15:46:43.907" v="718" actId="47"/>
        <pc:sldMkLst>
          <pc:docMk/>
          <pc:sldMk cId="313047825" sldId="4913"/>
        </pc:sldMkLst>
      </pc:sldChg>
      <pc:sldChg chg="del">
        <pc:chgData name="Jim McGowan" userId="e2c7446dd3aca506" providerId="LiveId" clId="{09E23F4D-C93A-4C38-B942-4290891C479E}" dt="2024-07-13T15:47:03.440" v="726" actId="47"/>
        <pc:sldMkLst>
          <pc:docMk/>
          <pc:sldMk cId="3057086767" sldId="4914"/>
        </pc:sldMkLst>
      </pc:sldChg>
      <pc:sldChg chg="del">
        <pc:chgData name="Jim McGowan" userId="e2c7446dd3aca506" providerId="LiveId" clId="{09E23F4D-C93A-4C38-B942-4290891C479E}" dt="2024-07-13T15:47:27.984" v="736" actId="47"/>
        <pc:sldMkLst>
          <pc:docMk/>
          <pc:sldMk cId="2983950820" sldId="4915"/>
        </pc:sldMkLst>
      </pc:sldChg>
      <pc:sldChg chg="del">
        <pc:chgData name="Jim McGowan" userId="e2c7446dd3aca506" providerId="LiveId" clId="{09E23F4D-C93A-4C38-B942-4290891C479E}" dt="2024-07-13T15:47:52.047" v="746" actId="47"/>
        <pc:sldMkLst>
          <pc:docMk/>
          <pc:sldMk cId="2936246160" sldId="4916"/>
        </pc:sldMkLst>
      </pc:sldChg>
      <pc:sldChg chg="del">
        <pc:chgData name="Jim McGowan" userId="e2c7446dd3aca506" providerId="LiveId" clId="{09E23F4D-C93A-4C38-B942-4290891C479E}" dt="2024-07-13T15:48:16.578" v="756" actId="47"/>
        <pc:sldMkLst>
          <pc:docMk/>
          <pc:sldMk cId="3975962362" sldId="4917"/>
        </pc:sldMkLst>
      </pc:sldChg>
      <pc:sldChg chg="modSp mod">
        <pc:chgData name="Jim McGowan" userId="e2c7446dd3aca506" providerId="LiveId" clId="{09E23F4D-C93A-4C38-B942-4290891C479E}" dt="2024-07-13T14:49:47.664" v="179" actId="108"/>
        <pc:sldMkLst>
          <pc:docMk/>
          <pc:sldMk cId="1414655480" sldId="6666"/>
        </pc:sldMkLst>
        <pc:spChg chg="mod">
          <ac:chgData name="Jim McGowan" userId="e2c7446dd3aca506" providerId="LiveId" clId="{09E23F4D-C93A-4C38-B942-4290891C479E}" dt="2024-07-13T14:49:47.664" v="179" actId="108"/>
          <ac:spMkLst>
            <pc:docMk/>
            <pc:sldMk cId="1414655480" sldId="6666"/>
            <ac:spMk id="134147" creationId="{972624A7-20E3-4DA9-A466-8A9F888B1F46}"/>
          </ac:spMkLst>
        </pc:spChg>
      </pc:sldChg>
      <pc:sldChg chg="modSp mod">
        <pc:chgData name="Jim McGowan" userId="e2c7446dd3aca506" providerId="LiveId" clId="{09E23F4D-C93A-4C38-B942-4290891C479E}" dt="2024-07-13T14:52:22.575" v="211" actId="404"/>
        <pc:sldMkLst>
          <pc:docMk/>
          <pc:sldMk cId="1614883711" sldId="11160"/>
        </pc:sldMkLst>
        <pc:spChg chg="mod">
          <ac:chgData name="Jim McGowan" userId="e2c7446dd3aca506" providerId="LiveId" clId="{09E23F4D-C93A-4C38-B942-4290891C479E}" dt="2024-07-13T14:52:22.575" v="211" actId="404"/>
          <ac:spMkLst>
            <pc:docMk/>
            <pc:sldMk cId="1614883711" sldId="11160"/>
            <ac:spMk id="97282" creationId="{1BFD8F14-709A-0A53-EE80-9376F4D047BB}"/>
          </ac:spMkLst>
        </pc:spChg>
      </pc:sldChg>
      <pc:sldChg chg="modSp mod">
        <pc:chgData name="Jim McGowan" userId="e2c7446dd3aca506" providerId="LiveId" clId="{09E23F4D-C93A-4C38-B942-4290891C479E}" dt="2024-07-13T14:36:22.545" v="1" actId="11"/>
        <pc:sldMkLst>
          <pc:docMk/>
          <pc:sldMk cId="3858891207" sldId="11164"/>
        </pc:sldMkLst>
        <pc:spChg chg="mod">
          <ac:chgData name="Jim McGowan" userId="e2c7446dd3aca506" providerId="LiveId" clId="{09E23F4D-C93A-4C38-B942-4290891C479E}" dt="2024-07-13T14:36:22.545" v="1" actId="11"/>
          <ac:spMkLst>
            <pc:docMk/>
            <pc:sldMk cId="3858891207" sldId="11164"/>
            <ac:spMk id="161795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4:36:47.203" v="7" actId="207"/>
        <pc:sldMkLst>
          <pc:docMk/>
          <pc:sldMk cId="886544039" sldId="11170"/>
        </pc:sldMkLst>
        <pc:spChg chg="mod">
          <ac:chgData name="Jim McGowan" userId="e2c7446dd3aca506" providerId="LiveId" clId="{09E23F4D-C93A-4C38-B942-4290891C479E}" dt="2024-07-13T14:36:47.203" v="7" actId="207"/>
          <ac:spMkLst>
            <pc:docMk/>
            <pc:sldMk cId="886544039" sldId="11170"/>
            <ac:spMk id="161795" creationId="{00000000-0000-0000-0000-000000000000}"/>
          </ac:spMkLst>
        </pc:spChg>
      </pc:sldChg>
      <pc:sldChg chg="addSp delSp modSp mod">
        <pc:chgData name="Jim McGowan" userId="e2c7446dd3aca506" providerId="LiveId" clId="{09E23F4D-C93A-4C38-B942-4290891C479E}" dt="2024-07-13T14:52:05.831" v="208"/>
        <pc:sldMkLst>
          <pc:docMk/>
          <pc:sldMk cId="3188239354" sldId="11180"/>
        </pc:sldMkLst>
        <pc:spChg chg="mod">
          <ac:chgData name="Jim McGowan" userId="e2c7446dd3aca506" providerId="LiveId" clId="{09E23F4D-C93A-4C38-B942-4290891C479E}" dt="2024-07-13T14:37:51.953" v="17" actId="14100"/>
          <ac:spMkLst>
            <pc:docMk/>
            <pc:sldMk cId="3188239354" sldId="11180"/>
            <ac:spMk id="16179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4:52:05.831" v="208"/>
          <ac:picMkLst>
            <pc:docMk/>
            <pc:sldMk cId="3188239354" sldId="11180"/>
            <ac:picMk id="2" creationId="{2536655B-05E3-4F96-A909-141C04689AAB}"/>
          </ac:picMkLst>
        </pc:picChg>
        <pc:picChg chg="del">
          <ac:chgData name="Jim McGowan" userId="e2c7446dd3aca506" providerId="LiveId" clId="{09E23F4D-C93A-4C38-B942-4290891C479E}" dt="2024-07-13T14:52:05.120" v="207" actId="478"/>
          <ac:picMkLst>
            <pc:docMk/>
            <pc:sldMk cId="3188239354" sldId="11180"/>
            <ac:picMk id="3" creationId="{FB154A21-5487-48F3-3079-AC4DAB494891}"/>
          </ac:picMkLst>
        </pc:picChg>
      </pc:sldChg>
      <pc:sldChg chg="del">
        <pc:chgData name="Jim McGowan" userId="e2c7446dd3aca506" providerId="LiveId" clId="{09E23F4D-C93A-4C38-B942-4290891C479E}" dt="2024-07-13T14:38:11.730" v="24" actId="47"/>
        <pc:sldMkLst>
          <pc:docMk/>
          <pc:sldMk cId="1007748065" sldId="11181"/>
        </pc:sldMkLst>
      </pc:sldChg>
      <pc:sldChg chg="del">
        <pc:chgData name="Jim McGowan" userId="e2c7446dd3aca506" providerId="LiveId" clId="{09E23F4D-C93A-4C38-B942-4290891C479E}" dt="2024-07-13T14:38:42.826" v="32" actId="47"/>
        <pc:sldMkLst>
          <pc:docMk/>
          <pc:sldMk cId="2062069743" sldId="11182"/>
        </pc:sldMkLst>
      </pc:sldChg>
      <pc:sldChg chg="del">
        <pc:chgData name="Jim McGowan" userId="e2c7446dd3aca506" providerId="LiveId" clId="{09E23F4D-C93A-4C38-B942-4290891C479E}" dt="2024-07-13T14:39:00.666" v="40" actId="47"/>
        <pc:sldMkLst>
          <pc:docMk/>
          <pc:sldMk cId="488603797" sldId="11183"/>
        </pc:sldMkLst>
      </pc:sldChg>
      <pc:sldChg chg="del">
        <pc:chgData name="Jim McGowan" userId="e2c7446dd3aca506" providerId="LiveId" clId="{09E23F4D-C93A-4C38-B942-4290891C479E}" dt="2024-07-13T14:39:19.401" v="48" actId="47"/>
        <pc:sldMkLst>
          <pc:docMk/>
          <pc:sldMk cId="3135041667" sldId="11184"/>
        </pc:sldMkLst>
      </pc:sldChg>
      <pc:sldChg chg="del">
        <pc:chgData name="Jim McGowan" userId="e2c7446dd3aca506" providerId="LiveId" clId="{09E23F4D-C93A-4C38-B942-4290891C479E}" dt="2024-07-13T14:39:41.298" v="56" actId="47"/>
        <pc:sldMkLst>
          <pc:docMk/>
          <pc:sldMk cId="1775439628" sldId="11185"/>
        </pc:sldMkLst>
      </pc:sldChg>
      <pc:sldChg chg="del">
        <pc:chgData name="Jim McGowan" userId="e2c7446dd3aca506" providerId="LiveId" clId="{09E23F4D-C93A-4C38-B942-4290891C479E}" dt="2024-07-13T14:40:01.706" v="64" actId="47"/>
        <pc:sldMkLst>
          <pc:docMk/>
          <pc:sldMk cId="3744399166" sldId="11186"/>
        </pc:sldMkLst>
      </pc:sldChg>
      <pc:sldChg chg="addSp delSp modSp mod">
        <pc:chgData name="Jim McGowan" userId="e2c7446dd3aca506" providerId="LiveId" clId="{09E23F4D-C93A-4C38-B942-4290891C479E}" dt="2024-07-13T15:16:00.796" v="611" actId="108"/>
        <pc:sldMkLst>
          <pc:docMk/>
          <pc:sldMk cId="3256477045" sldId="11187"/>
        </pc:sldMkLst>
        <pc:spChg chg="mod">
          <ac:chgData name="Jim McGowan" userId="e2c7446dd3aca506" providerId="LiveId" clId="{09E23F4D-C93A-4C38-B942-4290891C479E}" dt="2024-07-13T15:16:00.796" v="611" actId="108"/>
          <ac:spMkLst>
            <pc:docMk/>
            <pc:sldMk cId="3256477045" sldId="11187"/>
            <ac:spMk id="16179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15:29.669" v="608"/>
          <ac:picMkLst>
            <pc:docMk/>
            <pc:sldMk cId="3256477045" sldId="11187"/>
            <ac:picMk id="2" creationId="{E2DE45F2-73B1-2876-140C-6C544B22ED48}"/>
          </ac:picMkLst>
        </pc:picChg>
        <pc:picChg chg="del">
          <ac:chgData name="Jim McGowan" userId="e2c7446dd3aca506" providerId="LiveId" clId="{09E23F4D-C93A-4C38-B942-4290891C479E}" dt="2024-07-13T15:15:29.051" v="607" actId="478"/>
          <ac:picMkLst>
            <pc:docMk/>
            <pc:sldMk cId="3256477045" sldId="11187"/>
            <ac:picMk id="3" creationId="{FB154A21-5487-48F3-3079-AC4DAB494891}"/>
          </ac:picMkLst>
        </pc:picChg>
      </pc:sldChg>
      <pc:sldChg chg="del">
        <pc:chgData name="Jim McGowan" userId="e2c7446dd3aca506" providerId="LiveId" clId="{09E23F4D-C93A-4C38-B942-4290891C479E}" dt="2024-07-13T15:16:27.792" v="618" actId="47"/>
        <pc:sldMkLst>
          <pc:docMk/>
          <pc:sldMk cId="188767234" sldId="11188"/>
        </pc:sldMkLst>
      </pc:sldChg>
      <pc:sldChg chg="del">
        <pc:chgData name="Jim McGowan" userId="e2c7446dd3aca506" providerId="LiveId" clId="{09E23F4D-C93A-4C38-B942-4290891C479E}" dt="2024-07-13T15:16:57.832" v="627" actId="47"/>
        <pc:sldMkLst>
          <pc:docMk/>
          <pc:sldMk cId="431909692" sldId="11189"/>
        </pc:sldMkLst>
      </pc:sldChg>
      <pc:sldChg chg="del">
        <pc:chgData name="Jim McGowan" userId="e2c7446dd3aca506" providerId="LiveId" clId="{09E23F4D-C93A-4C38-B942-4290891C479E}" dt="2024-07-13T14:40:29.664" v="69" actId="47"/>
        <pc:sldMkLst>
          <pc:docMk/>
          <pc:sldMk cId="3829782739" sldId="11190"/>
        </pc:sldMkLst>
      </pc:sldChg>
      <pc:sldChg chg="modSp mod">
        <pc:chgData name="Jim McGowan" userId="e2c7446dd3aca506" providerId="LiveId" clId="{09E23F4D-C93A-4C38-B942-4290891C479E}" dt="2024-07-13T15:17:33.470" v="635" actId="108"/>
        <pc:sldMkLst>
          <pc:docMk/>
          <pc:sldMk cId="142049188" sldId="11192"/>
        </pc:sldMkLst>
        <pc:spChg chg="mod">
          <ac:chgData name="Jim McGowan" userId="e2c7446dd3aca506" providerId="LiveId" clId="{09E23F4D-C93A-4C38-B942-4290891C479E}" dt="2024-07-13T15:17:33.470" v="635" actId="108"/>
          <ac:spMkLst>
            <pc:docMk/>
            <pc:sldMk cId="142049188" sldId="11192"/>
            <ac:spMk id="38914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4:50:04.653" v="185" actId="108"/>
        <pc:sldMkLst>
          <pc:docMk/>
          <pc:sldMk cId="3082004573" sldId="11193"/>
        </pc:sldMkLst>
        <pc:spChg chg="mod">
          <ac:chgData name="Jim McGowan" userId="e2c7446dd3aca506" providerId="LiveId" clId="{09E23F4D-C93A-4C38-B942-4290891C479E}" dt="2024-07-13T14:50:04.653" v="185" actId="108"/>
          <ac:spMkLst>
            <pc:docMk/>
            <pc:sldMk cId="3082004573" sldId="11193"/>
            <ac:spMk id="13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4:58:34.201" v="252" actId="108"/>
        <pc:sldMkLst>
          <pc:docMk/>
          <pc:sldMk cId="50489216" sldId="11195"/>
        </pc:sldMkLst>
        <pc:spChg chg="mod">
          <ac:chgData name="Jim McGowan" userId="e2c7446dd3aca506" providerId="LiveId" clId="{09E23F4D-C93A-4C38-B942-4290891C479E}" dt="2024-07-13T14:58:34.201" v="252" actId="108"/>
          <ac:spMkLst>
            <pc:docMk/>
            <pc:sldMk cId="50489216" sldId="11195"/>
            <ac:spMk id="38914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4:58:52.108" v="257" actId="12788"/>
        <pc:sldMkLst>
          <pc:docMk/>
          <pc:sldMk cId="4259103670" sldId="11196"/>
        </pc:sldMkLst>
        <pc:spChg chg="mod">
          <ac:chgData name="Jim McGowan" userId="e2c7446dd3aca506" providerId="LiveId" clId="{09E23F4D-C93A-4C38-B942-4290891C479E}" dt="2024-07-13T14:58:52.108" v="257" actId="12788"/>
          <ac:spMkLst>
            <pc:docMk/>
            <pc:sldMk cId="4259103670" sldId="11196"/>
            <ac:spMk id="38914" creationId="{00000000-0000-0000-0000-000000000000}"/>
          </ac:spMkLst>
        </pc:spChg>
      </pc:sldChg>
      <pc:sldChg chg="del">
        <pc:chgData name="Jim McGowan" userId="e2c7446dd3aca506" providerId="LiveId" clId="{09E23F4D-C93A-4C38-B942-4290891C479E}" dt="2024-07-13T15:18:54.461" v="645" actId="47"/>
        <pc:sldMkLst>
          <pc:docMk/>
          <pc:sldMk cId="2934043226" sldId="11197"/>
        </pc:sldMkLst>
      </pc:sldChg>
      <pc:sldChg chg="modSp mod">
        <pc:chgData name="Jim McGowan" userId="e2c7446dd3aca506" providerId="LiveId" clId="{09E23F4D-C93A-4C38-B942-4290891C479E}" dt="2024-07-13T15:19:19.057" v="653" actId="12788"/>
        <pc:sldMkLst>
          <pc:docMk/>
          <pc:sldMk cId="1665145848" sldId="11198"/>
        </pc:sldMkLst>
        <pc:spChg chg="mod">
          <ac:chgData name="Jim McGowan" userId="e2c7446dd3aca506" providerId="LiveId" clId="{09E23F4D-C93A-4C38-B942-4290891C479E}" dt="2024-07-13T15:19:19.057" v="653" actId="12788"/>
          <ac:spMkLst>
            <pc:docMk/>
            <pc:sldMk cId="1665145848" sldId="11198"/>
            <ac:spMk id="38914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5:42:28.768" v="663" actId="12788"/>
        <pc:sldMkLst>
          <pc:docMk/>
          <pc:sldMk cId="3632867340" sldId="11199"/>
        </pc:sldMkLst>
        <pc:spChg chg="mod">
          <ac:chgData name="Jim McGowan" userId="e2c7446dd3aca506" providerId="LiveId" clId="{09E23F4D-C93A-4C38-B942-4290891C479E}" dt="2024-07-13T15:42:28.768" v="663" actId="12788"/>
          <ac:spMkLst>
            <pc:docMk/>
            <pc:sldMk cId="3632867340" sldId="11199"/>
            <ac:spMk id="38914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5:43:19.602" v="674" actId="255"/>
        <pc:sldMkLst>
          <pc:docMk/>
          <pc:sldMk cId="474585860" sldId="11200"/>
        </pc:sldMkLst>
        <pc:spChg chg="mod">
          <ac:chgData name="Jim McGowan" userId="e2c7446dd3aca506" providerId="LiveId" clId="{09E23F4D-C93A-4C38-B942-4290891C479E}" dt="2024-07-13T15:43:19.602" v="674" actId="255"/>
          <ac:spMkLst>
            <pc:docMk/>
            <pc:sldMk cId="474585860" sldId="11200"/>
            <ac:spMk id="134147" creationId="{00000000-0000-0000-0000-000000000000}"/>
          </ac:spMkLst>
        </pc:spChg>
      </pc:sldChg>
      <pc:sldChg chg="modSp mod">
        <pc:chgData name="Jim McGowan" userId="e2c7446dd3aca506" providerId="LiveId" clId="{09E23F4D-C93A-4C38-B942-4290891C479E}" dt="2024-07-13T14:51:49.498" v="204" actId="1038"/>
        <pc:sldMkLst>
          <pc:docMk/>
          <pc:sldMk cId="2642772002" sldId="11201"/>
        </pc:sldMkLst>
        <pc:spChg chg="mod">
          <ac:chgData name="Jim McGowan" userId="e2c7446dd3aca506" providerId="LiveId" clId="{09E23F4D-C93A-4C38-B942-4290891C479E}" dt="2024-07-13T14:37:23.240" v="10" actId="108"/>
          <ac:spMkLst>
            <pc:docMk/>
            <pc:sldMk cId="2642772002" sldId="11201"/>
            <ac:spMk id="161795" creationId="{00000000-0000-0000-0000-000000000000}"/>
          </ac:spMkLst>
        </pc:spChg>
        <pc:picChg chg="mod">
          <ac:chgData name="Jim McGowan" userId="e2c7446dd3aca506" providerId="LiveId" clId="{09E23F4D-C93A-4C38-B942-4290891C479E}" dt="2024-07-13T14:51:49.498" v="204" actId="1038"/>
          <ac:picMkLst>
            <pc:docMk/>
            <pc:sldMk cId="2642772002" sldId="11201"/>
            <ac:picMk id="3" creationId="{FB154A21-5487-48F3-3079-AC4DAB494891}"/>
          </ac:picMkLst>
        </pc:picChg>
      </pc:sldChg>
      <pc:sldChg chg="modSp mod">
        <pc:chgData name="Jim McGowan" userId="e2c7446dd3aca506" providerId="LiveId" clId="{09E23F4D-C93A-4C38-B942-4290891C479E}" dt="2024-07-13T14:49:58.194" v="182" actId="108"/>
        <pc:sldMkLst>
          <pc:docMk/>
          <pc:sldMk cId="3639612641" sldId="11202"/>
        </pc:sldMkLst>
        <pc:spChg chg="mod">
          <ac:chgData name="Jim McGowan" userId="e2c7446dd3aca506" providerId="LiveId" clId="{09E23F4D-C93A-4C38-B942-4290891C479E}" dt="2024-07-13T14:49:58.194" v="182" actId="108"/>
          <ac:spMkLst>
            <pc:docMk/>
            <pc:sldMk cId="3639612641" sldId="11202"/>
            <ac:spMk id="134147" creationId="{972624A7-20E3-4DA9-A466-8A9F888B1F46}"/>
          </ac:spMkLst>
        </pc:spChg>
      </pc:sldChg>
      <pc:sldChg chg="addSp delSp modSp add mod">
        <pc:chgData name="Jim McGowan" userId="e2c7446dd3aca506" providerId="LiveId" clId="{09E23F4D-C93A-4C38-B942-4290891C479E}" dt="2024-07-13T14:52:59.852" v="215"/>
        <pc:sldMkLst>
          <pc:docMk/>
          <pc:sldMk cId="3198394165" sldId="11203"/>
        </pc:sldMkLst>
        <pc:spChg chg="mod">
          <ac:chgData name="Jim McGowan" userId="e2c7446dd3aca506" providerId="LiveId" clId="{09E23F4D-C93A-4C38-B942-4290891C479E}" dt="2024-07-13T14:38:06.759" v="23" actId="108"/>
          <ac:spMkLst>
            <pc:docMk/>
            <pc:sldMk cId="3198394165" sldId="11203"/>
            <ac:spMk id="16179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4:52:59.852" v="215"/>
          <ac:picMkLst>
            <pc:docMk/>
            <pc:sldMk cId="3198394165" sldId="11203"/>
            <ac:picMk id="2" creationId="{CEAB7E7A-EDC3-2272-9B8D-70333B394B02}"/>
          </ac:picMkLst>
        </pc:picChg>
        <pc:picChg chg="del">
          <ac:chgData name="Jim McGowan" userId="e2c7446dd3aca506" providerId="LiveId" clId="{09E23F4D-C93A-4C38-B942-4290891C479E}" dt="2024-07-13T14:52:59.136" v="214" actId="478"/>
          <ac:picMkLst>
            <pc:docMk/>
            <pc:sldMk cId="3198394165" sldId="11203"/>
            <ac:picMk id="3" creationId="{FB154A21-5487-48F3-3079-AC4DAB494891}"/>
          </ac:picMkLst>
        </pc:picChg>
      </pc:sldChg>
      <pc:sldChg chg="modSp add mod">
        <pc:chgData name="Jim McGowan" userId="e2c7446dd3aca506" providerId="LiveId" clId="{09E23F4D-C93A-4C38-B942-4290891C479E}" dt="2024-07-13T15:10:09.664" v="521" actId="1038"/>
        <pc:sldMkLst>
          <pc:docMk/>
          <pc:sldMk cId="89556651" sldId="11204"/>
        </pc:sldMkLst>
        <pc:spChg chg="mod">
          <ac:chgData name="Jim McGowan" userId="e2c7446dd3aca506" providerId="LiveId" clId="{09E23F4D-C93A-4C38-B942-4290891C479E}" dt="2024-07-13T14:38:39.499" v="29" actId="108"/>
          <ac:spMkLst>
            <pc:docMk/>
            <pc:sldMk cId="89556651" sldId="11204"/>
            <ac:spMk id="161795" creationId="{00000000-0000-0000-0000-000000000000}"/>
          </ac:spMkLst>
        </pc:spChg>
        <pc:picChg chg="mod">
          <ac:chgData name="Jim McGowan" userId="e2c7446dd3aca506" providerId="LiveId" clId="{09E23F4D-C93A-4C38-B942-4290891C479E}" dt="2024-07-13T15:10:09.664" v="521" actId="1038"/>
          <ac:picMkLst>
            <pc:docMk/>
            <pc:sldMk cId="89556651" sldId="11204"/>
            <ac:picMk id="3" creationId="{FB154A21-5487-48F3-3079-AC4DAB494891}"/>
          </ac:picMkLst>
        </pc:picChg>
      </pc:sldChg>
      <pc:sldChg chg="addSp delSp modSp add mod">
        <pc:chgData name="Jim McGowan" userId="e2c7446dd3aca506" providerId="LiveId" clId="{09E23F4D-C93A-4C38-B942-4290891C479E}" dt="2024-07-13T15:10:51.748" v="535"/>
        <pc:sldMkLst>
          <pc:docMk/>
          <pc:sldMk cId="1324181871" sldId="11205"/>
        </pc:sldMkLst>
        <pc:spChg chg="mod">
          <ac:chgData name="Jim McGowan" userId="e2c7446dd3aca506" providerId="LiveId" clId="{09E23F4D-C93A-4C38-B942-4290891C479E}" dt="2024-07-13T14:38:57.945" v="37" actId="108"/>
          <ac:spMkLst>
            <pc:docMk/>
            <pc:sldMk cId="1324181871" sldId="11205"/>
            <ac:spMk id="16179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10:51.748" v="535"/>
          <ac:picMkLst>
            <pc:docMk/>
            <pc:sldMk cId="1324181871" sldId="11205"/>
            <ac:picMk id="2" creationId="{B5FCDA53-46D4-4E24-41E4-1CF7BC104D48}"/>
          </ac:picMkLst>
        </pc:picChg>
        <pc:picChg chg="del mod">
          <ac:chgData name="Jim McGowan" userId="e2c7446dd3aca506" providerId="LiveId" clId="{09E23F4D-C93A-4C38-B942-4290891C479E}" dt="2024-07-13T15:10:51.275" v="534" actId="478"/>
          <ac:picMkLst>
            <pc:docMk/>
            <pc:sldMk cId="1324181871" sldId="11205"/>
            <ac:picMk id="3" creationId="{FB154A21-5487-48F3-3079-AC4DAB494891}"/>
          </ac:picMkLst>
        </pc:picChg>
      </pc:sldChg>
      <pc:sldChg chg="addSp delSp modSp add mod">
        <pc:chgData name="Jim McGowan" userId="e2c7446dd3aca506" providerId="LiveId" clId="{09E23F4D-C93A-4C38-B942-4290891C479E}" dt="2024-07-13T15:15:08.771" v="598"/>
        <pc:sldMkLst>
          <pc:docMk/>
          <pc:sldMk cId="2531012919" sldId="11206"/>
        </pc:sldMkLst>
        <pc:spChg chg="mod">
          <ac:chgData name="Jim McGowan" userId="e2c7446dd3aca506" providerId="LiveId" clId="{09E23F4D-C93A-4C38-B942-4290891C479E}" dt="2024-07-13T14:39:16.214" v="45" actId="108"/>
          <ac:spMkLst>
            <pc:docMk/>
            <pc:sldMk cId="2531012919" sldId="11206"/>
            <ac:spMk id="16179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15:08.771" v="598"/>
          <ac:picMkLst>
            <pc:docMk/>
            <pc:sldMk cId="2531012919" sldId="11206"/>
            <ac:picMk id="2" creationId="{2D4A5C92-9D77-BD7B-900D-16D1EC34256A}"/>
          </ac:picMkLst>
        </pc:picChg>
        <pc:picChg chg="del">
          <ac:chgData name="Jim McGowan" userId="e2c7446dd3aca506" providerId="LiveId" clId="{09E23F4D-C93A-4C38-B942-4290891C479E}" dt="2024-07-13T15:15:08.328" v="597" actId="478"/>
          <ac:picMkLst>
            <pc:docMk/>
            <pc:sldMk cId="2531012919" sldId="11206"/>
            <ac:picMk id="3" creationId="{FB154A21-5487-48F3-3079-AC4DAB494891}"/>
          </ac:picMkLst>
        </pc:picChg>
      </pc:sldChg>
      <pc:sldChg chg="addSp delSp modSp add mod">
        <pc:chgData name="Jim McGowan" userId="e2c7446dd3aca506" providerId="LiveId" clId="{09E23F4D-C93A-4C38-B942-4290891C479E}" dt="2024-07-13T15:15:17.366" v="602"/>
        <pc:sldMkLst>
          <pc:docMk/>
          <pc:sldMk cId="4018824556" sldId="11207"/>
        </pc:sldMkLst>
        <pc:spChg chg="mod">
          <ac:chgData name="Jim McGowan" userId="e2c7446dd3aca506" providerId="LiveId" clId="{09E23F4D-C93A-4C38-B942-4290891C479E}" dt="2024-07-13T14:39:38.154" v="55" actId="108"/>
          <ac:spMkLst>
            <pc:docMk/>
            <pc:sldMk cId="4018824556" sldId="11207"/>
            <ac:spMk id="16179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15:17.366" v="602"/>
          <ac:picMkLst>
            <pc:docMk/>
            <pc:sldMk cId="4018824556" sldId="11207"/>
            <ac:picMk id="2" creationId="{26C746BB-6E0B-AE33-77C0-C32D0645FBE1}"/>
          </ac:picMkLst>
        </pc:picChg>
        <pc:picChg chg="del">
          <ac:chgData name="Jim McGowan" userId="e2c7446dd3aca506" providerId="LiveId" clId="{09E23F4D-C93A-4C38-B942-4290891C479E}" dt="2024-07-13T15:15:16.873" v="599" actId="478"/>
          <ac:picMkLst>
            <pc:docMk/>
            <pc:sldMk cId="4018824556" sldId="11207"/>
            <ac:picMk id="3" creationId="{FB154A21-5487-48F3-3079-AC4DAB494891}"/>
          </ac:picMkLst>
        </pc:picChg>
      </pc:sldChg>
      <pc:sldChg chg="addSp delSp modSp add mod">
        <pc:chgData name="Jim McGowan" userId="e2c7446dd3aca506" providerId="LiveId" clId="{09E23F4D-C93A-4C38-B942-4290891C479E}" dt="2024-07-13T15:15:25.751" v="604"/>
        <pc:sldMkLst>
          <pc:docMk/>
          <pc:sldMk cId="3539123955" sldId="11208"/>
        </pc:sldMkLst>
        <pc:spChg chg="mod">
          <ac:chgData name="Jim McGowan" userId="e2c7446dd3aca506" providerId="LiveId" clId="{09E23F4D-C93A-4C38-B942-4290891C479E}" dt="2024-07-13T14:39:56.236" v="61" actId="108"/>
          <ac:spMkLst>
            <pc:docMk/>
            <pc:sldMk cId="3539123955" sldId="11208"/>
            <ac:spMk id="161795" creationId="{00000000-0000-0000-0000-000000000000}"/>
          </ac:spMkLst>
        </pc:spChg>
        <pc:picChg chg="add mod">
          <ac:chgData name="Jim McGowan" userId="e2c7446dd3aca506" providerId="LiveId" clId="{09E23F4D-C93A-4C38-B942-4290891C479E}" dt="2024-07-13T15:15:25.751" v="604"/>
          <ac:picMkLst>
            <pc:docMk/>
            <pc:sldMk cId="3539123955" sldId="11208"/>
            <ac:picMk id="2" creationId="{D67A4D0A-861F-9C5F-2530-BB670FBDEB9B}"/>
          </ac:picMkLst>
        </pc:picChg>
        <pc:picChg chg="del">
          <ac:chgData name="Jim McGowan" userId="e2c7446dd3aca506" providerId="LiveId" clId="{09E23F4D-C93A-4C38-B942-4290891C479E}" dt="2024-07-13T15:15:25.288" v="603" actId="478"/>
          <ac:picMkLst>
            <pc:docMk/>
            <pc:sldMk cId="3539123955" sldId="11208"/>
            <ac:picMk id="3" creationId="{FB154A21-5487-48F3-3079-AC4DAB494891}"/>
          </ac:picMkLst>
        </pc:picChg>
      </pc:sldChg>
      <pc:sldChg chg="modSp add mod">
        <pc:chgData name="Jim McGowan" userId="e2c7446dd3aca506" providerId="LiveId" clId="{09E23F4D-C93A-4C38-B942-4290891C479E}" dt="2024-07-13T14:40:26.182" v="68" actId="108"/>
        <pc:sldMkLst>
          <pc:docMk/>
          <pc:sldMk cId="1728190325" sldId="11209"/>
        </pc:sldMkLst>
        <pc:spChg chg="mod">
          <ac:chgData name="Jim McGowan" userId="e2c7446dd3aca506" providerId="LiveId" clId="{09E23F4D-C93A-4C38-B942-4290891C479E}" dt="2024-07-13T14:40:26.182" v="68" actId="108"/>
          <ac:spMkLst>
            <pc:docMk/>
            <pc:sldMk cId="1728190325" sldId="11209"/>
            <ac:spMk id="161795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03:40.370" v="322" actId="108"/>
        <pc:sldMkLst>
          <pc:docMk/>
          <pc:sldMk cId="1558115694" sldId="11210"/>
        </pc:sldMkLst>
        <pc:spChg chg="mod">
          <ac:chgData name="Jim McGowan" userId="e2c7446dd3aca506" providerId="LiveId" clId="{09E23F4D-C93A-4C38-B942-4290891C479E}" dt="2024-07-13T15:03:40.370" v="322" actId="108"/>
          <ac:spMkLst>
            <pc:docMk/>
            <pc:sldMk cId="1558115694" sldId="11210"/>
            <ac:spMk id="21507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04:07.167" v="330" actId="108"/>
        <pc:sldMkLst>
          <pc:docMk/>
          <pc:sldMk cId="35542994" sldId="11211"/>
        </pc:sldMkLst>
        <pc:spChg chg="mod">
          <ac:chgData name="Jim McGowan" userId="e2c7446dd3aca506" providerId="LiveId" clId="{09E23F4D-C93A-4C38-B942-4290891C479E}" dt="2024-07-13T15:04:07.167" v="330" actId="108"/>
          <ac:spMkLst>
            <pc:docMk/>
            <pc:sldMk cId="35542994" sldId="11211"/>
            <ac:spMk id="21507" creationId="{00000000-0000-0000-0000-000000000000}"/>
          </ac:spMkLst>
        </pc:spChg>
      </pc:sldChg>
      <pc:sldChg chg="modSp add mod ord">
        <pc:chgData name="Jim McGowan" userId="e2c7446dd3aca506" providerId="LiveId" clId="{09E23F4D-C93A-4C38-B942-4290891C479E}" dt="2024-07-13T15:08:35.763" v="485" actId="108"/>
        <pc:sldMkLst>
          <pc:docMk/>
          <pc:sldMk cId="1477252249" sldId="11212"/>
        </pc:sldMkLst>
        <pc:spChg chg="mod">
          <ac:chgData name="Jim McGowan" userId="e2c7446dd3aca506" providerId="LiveId" clId="{09E23F4D-C93A-4C38-B942-4290891C479E}" dt="2024-07-13T15:08:35.763" v="485" actId="108"/>
          <ac:spMkLst>
            <pc:docMk/>
            <pc:sldMk cId="1477252249" sldId="11212"/>
            <ac:spMk id="21507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09:47.870" v="515" actId="108"/>
        <pc:sldMkLst>
          <pc:docMk/>
          <pc:sldMk cId="1071701811" sldId="11213"/>
        </pc:sldMkLst>
        <pc:spChg chg="mod">
          <ac:chgData name="Jim McGowan" userId="e2c7446dd3aca506" providerId="LiveId" clId="{09E23F4D-C93A-4C38-B942-4290891C479E}" dt="2024-07-13T15:09:47.870" v="515" actId="108"/>
          <ac:spMkLst>
            <pc:docMk/>
            <pc:sldMk cId="1071701811" sldId="11213"/>
            <ac:spMk id="21507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16:18.383" v="615" actId="108"/>
        <pc:sldMkLst>
          <pc:docMk/>
          <pc:sldMk cId="3002230022" sldId="11214"/>
        </pc:sldMkLst>
        <pc:spChg chg="mod">
          <ac:chgData name="Jim McGowan" userId="e2c7446dd3aca506" providerId="LiveId" clId="{09E23F4D-C93A-4C38-B942-4290891C479E}" dt="2024-07-13T15:16:18.383" v="615" actId="108"/>
          <ac:spMkLst>
            <pc:docMk/>
            <pc:sldMk cId="3002230022" sldId="11214"/>
            <ac:spMk id="161795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16:52.605" v="626" actId="108"/>
        <pc:sldMkLst>
          <pc:docMk/>
          <pc:sldMk cId="3155965234" sldId="11215"/>
        </pc:sldMkLst>
        <pc:spChg chg="mod">
          <ac:chgData name="Jim McGowan" userId="e2c7446dd3aca506" providerId="LiveId" clId="{09E23F4D-C93A-4C38-B942-4290891C479E}" dt="2024-07-13T15:16:52.605" v="626" actId="108"/>
          <ac:spMkLst>
            <pc:docMk/>
            <pc:sldMk cId="3155965234" sldId="11215"/>
            <ac:spMk id="161795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18:46.991" v="642" actId="122"/>
        <pc:sldMkLst>
          <pc:docMk/>
          <pc:sldMk cId="519767465" sldId="11216"/>
        </pc:sldMkLst>
        <pc:spChg chg="mod">
          <ac:chgData name="Jim McGowan" userId="e2c7446dd3aca506" providerId="LiveId" clId="{09E23F4D-C93A-4C38-B942-4290891C479E}" dt="2024-07-13T15:18:46.991" v="642" actId="122"/>
          <ac:spMkLst>
            <pc:docMk/>
            <pc:sldMk cId="519767465" sldId="11216"/>
            <ac:spMk id="65538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45:10.481" v="681" actId="108"/>
        <pc:sldMkLst>
          <pc:docMk/>
          <pc:sldMk cId="1004525217" sldId="11217"/>
        </pc:sldMkLst>
        <pc:spChg chg="mod">
          <ac:chgData name="Jim McGowan" userId="e2c7446dd3aca506" providerId="LiveId" clId="{09E23F4D-C93A-4C38-B942-4290891C479E}" dt="2024-07-13T15:45:10.481" v="681" actId="108"/>
          <ac:spMkLst>
            <pc:docMk/>
            <pc:sldMk cId="1004525217" sldId="11217"/>
            <ac:spMk id="27651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46:39.124" v="717" actId="108"/>
        <pc:sldMkLst>
          <pc:docMk/>
          <pc:sldMk cId="1951729888" sldId="11218"/>
        </pc:sldMkLst>
        <pc:spChg chg="mod">
          <ac:chgData name="Jim McGowan" userId="e2c7446dd3aca506" providerId="LiveId" clId="{09E23F4D-C93A-4C38-B942-4290891C479E}" dt="2024-07-13T15:46:39.124" v="717" actId="108"/>
          <ac:spMkLst>
            <pc:docMk/>
            <pc:sldMk cId="1951729888" sldId="11218"/>
            <ac:spMk id="29699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46:54.258" v="725" actId="108"/>
        <pc:sldMkLst>
          <pc:docMk/>
          <pc:sldMk cId="768561714" sldId="11219"/>
        </pc:sldMkLst>
        <pc:spChg chg="mod">
          <ac:chgData name="Jim McGowan" userId="e2c7446dd3aca506" providerId="LiveId" clId="{09E23F4D-C93A-4C38-B942-4290891C479E}" dt="2024-07-13T15:46:54.258" v="725" actId="108"/>
          <ac:spMkLst>
            <pc:docMk/>
            <pc:sldMk cId="768561714" sldId="11219"/>
            <ac:spMk id="29699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47:20.756" v="733" actId="108"/>
        <pc:sldMkLst>
          <pc:docMk/>
          <pc:sldMk cId="3594240949" sldId="11220"/>
        </pc:sldMkLst>
        <pc:spChg chg="mod">
          <ac:chgData name="Jim McGowan" userId="e2c7446dd3aca506" providerId="LiveId" clId="{09E23F4D-C93A-4C38-B942-4290891C479E}" dt="2024-07-13T15:47:20.756" v="733" actId="108"/>
          <ac:spMkLst>
            <pc:docMk/>
            <pc:sldMk cId="3594240949" sldId="11220"/>
            <ac:spMk id="29699" creationId="{00000000-0000-0000-0000-000000000000}"/>
          </ac:spMkLst>
        </pc:spChg>
      </pc:sldChg>
      <pc:sldChg chg="modSp add mod ord">
        <pc:chgData name="Jim McGowan" userId="e2c7446dd3aca506" providerId="LiveId" clId="{09E23F4D-C93A-4C38-B942-4290891C479E}" dt="2024-07-13T15:47:48.541" v="745"/>
        <pc:sldMkLst>
          <pc:docMk/>
          <pc:sldMk cId="4142803329" sldId="11221"/>
        </pc:sldMkLst>
        <pc:spChg chg="mod">
          <ac:chgData name="Jim McGowan" userId="e2c7446dd3aca506" providerId="LiveId" clId="{09E23F4D-C93A-4C38-B942-4290891C479E}" dt="2024-07-13T15:47:42.678" v="741" actId="108"/>
          <ac:spMkLst>
            <pc:docMk/>
            <pc:sldMk cId="4142803329" sldId="11221"/>
            <ac:spMk id="29699" creationId="{00000000-0000-0000-0000-000000000000}"/>
          </ac:spMkLst>
        </pc:spChg>
      </pc:sldChg>
      <pc:sldChg chg="modSp add mod">
        <pc:chgData name="Jim McGowan" userId="e2c7446dd3aca506" providerId="LiveId" clId="{09E23F4D-C93A-4C38-B942-4290891C479E}" dt="2024-07-13T15:48:05.464" v="753" actId="108"/>
        <pc:sldMkLst>
          <pc:docMk/>
          <pc:sldMk cId="2764052661" sldId="11222"/>
        </pc:sldMkLst>
        <pc:spChg chg="mod">
          <ac:chgData name="Jim McGowan" userId="e2c7446dd3aca506" providerId="LiveId" clId="{09E23F4D-C93A-4C38-B942-4290891C479E}" dt="2024-07-13T15:48:05.464" v="753" actId="108"/>
          <ac:spMkLst>
            <pc:docMk/>
            <pc:sldMk cId="2764052661" sldId="11222"/>
            <ac:spMk id="29699" creationId="{00000000-0000-0000-0000-000000000000}"/>
          </ac:spMkLst>
        </pc:spChg>
      </pc:sldChg>
    </pc:docChg>
  </pc:docChgLst>
  <pc:docChgLst>
    <pc:chgData name="Jim McGowan" userId="e2c7446dd3aca506" providerId="LiveId" clId="{2CB5C28D-12E7-4891-BCBC-8A9869B2FD25}"/>
    <pc:docChg chg="custSel replTag delTag modHandout">
      <pc:chgData name="Jim McGowan" userId="e2c7446dd3aca506" providerId="LiveId" clId="{2CB5C28D-12E7-4891-BCBC-8A9869B2FD25}" dt="2024-03-03T17:23:24.258" v="11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901D300A-8290-40A1-8A18-2CCC8F69C5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2452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2" tIns="48767" rIns="97532" bIns="48767" numCol="1" anchor="b" anchorCtr="0" compatLnSpc="1">
            <a:prstTxWarp prst="textNoShape">
              <a:avLst/>
            </a:prstTxWarp>
          </a:bodyPr>
          <a:lstStyle>
            <a:lvl1pPr defTabSz="922291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8696068-63F5-4B57-A363-769945ECAD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2452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2" tIns="48767" rIns="97532" bIns="48767" numCol="1" anchor="b" anchorCtr="0" compatLnSpc="1">
            <a:prstTxWarp prst="textNoShape">
              <a:avLst/>
            </a:prstTxWarp>
          </a:bodyPr>
          <a:lstStyle>
            <a:lvl1pPr algn="r" defTabSz="920898" eaLnBrk="1" hangingPunct="1">
              <a:defRPr sz="1400" smtClean="0"/>
            </a:lvl1pPr>
          </a:lstStyle>
          <a:p>
            <a:pPr>
              <a:defRPr/>
            </a:pPr>
            <a:fld id="{F56FB74F-9A4F-4B8F-B55F-0155425F2C8E}" type="slidenum">
              <a:rPr lang="en-US" alt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27660E-C050-5151-6DE2-1E17C2431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935481" y="152400"/>
            <a:ext cx="3606800" cy="838200"/>
          </a:xfrm>
          <a:prstGeom prst="rect">
            <a:avLst/>
          </a:prstGeom>
        </p:spPr>
        <p:txBody>
          <a:bodyPr vert="horz" lIns="106978" tIns="53489" rIns="106978" bIns="53489" rtlCol="0"/>
          <a:lstStyle>
            <a:lvl1pPr algn="ctr">
              <a:defRPr sz="15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2 Thessalonians 042 - 3v14-15</a:t>
            </a:r>
          </a:p>
          <a:p>
            <a:pPr>
              <a:defRPr/>
            </a:pPr>
            <a:r>
              <a:rPr lang="en-US" sz="1400" dirty="0"/>
              <a:t>09-01-2024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F1BA9B-76CB-4A0E-A6E1-D581F0118E89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2" tIns="48767" rIns="97532" bIns="48767" numCol="1" anchor="t" anchorCtr="0" compatLnSpc="1">
            <a:prstTxWarp prst="textNoShape">
              <a:avLst/>
            </a:prstTxWarp>
          </a:bodyPr>
          <a:lstStyle>
            <a:lvl1pPr defTabSz="922291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5B97F-1EBA-4212-9475-AB91572652D5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4143587" y="0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2" tIns="48767" rIns="97532" bIns="48767" numCol="1" anchor="t" anchorCtr="0" compatLnSpc="1">
            <a:prstTxWarp prst="textNoShape">
              <a:avLst/>
            </a:prstTxWarp>
          </a:bodyPr>
          <a:lstStyle>
            <a:lvl1pPr algn="r" defTabSz="922291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A1ECA7B4-8F8C-4E82-9DA1-55948ACC6C67}" type="datetimeFigureOut">
              <a:rPr lang="en-US" smtClean="0"/>
              <a:pPr>
                <a:defRPr/>
              </a:pPr>
              <a:t>8/31/2024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B6A067D-6789-4709-8D44-EE06BB91D3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183" tIns="50592" rIns="101183" bIns="5059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002C62-F138-44BB-9219-73E5F5BEE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731520" y="4561226"/>
            <a:ext cx="5852160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2" tIns="48767" rIns="97532" bIns="487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9984-9F12-4DD0-8B91-1DFED7CB77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120813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2" tIns="48767" rIns="97532" bIns="48767" numCol="1" anchor="b" anchorCtr="0" compatLnSpc="1">
            <a:prstTxWarp prst="textNoShape">
              <a:avLst/>
            </a:prstTxWarp>
          </a:bodyPr>
          <a:lstStyle>
            <a:lvl1pPr defTabSz="922291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EFD34-6B70-478E-8B9E-00CA8C133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143587" y="9120813"/>
            <a:ext cx="316992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2" tIns="48767" rIns="97532" bIns="48767" numCol="1" anchor="b" anchorCtr="0" compatLnSpc="1">
            <a:prstTxWarp prst="textNoShape">
              <a:avLst/>
            </a:prstTxWarp>
          </a:bodyPr>
          <a:lstStyle>
            <a:lvl1pPr algn="r" defTabSz="920898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CAF5D7D-18A1-4B9A-AC5F-822C5A1135E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1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8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6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F55095-7B13-49D2-88F5-098085CC094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A8B0333-A612-469F-8637-7331A1B8CB1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6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AB3528FC-DC6C-4D4A-B7FE-DA342649A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1010210D-0254-4969-8D0C-7F84974E6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086893BC-F55C-46F4-A224-1F4315D72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50B839-9B27-45A9-B00F-97CA6CDB7B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0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>
            <a:extLst>
              <a:ext uri="{FF2B5EF4-FFF2-40B4-BE49-F238E27FC236}">
                <a16:creationId xmlns:a16="http://schemas.microsoft.com/office/drawing/2014/main" id="{88D566F2-1284-4523-B4BA-CB6D63645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1D011471-5250-490C-9C51-6D71371CD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6221FE5C-6F69-4F52-BFEE-2909D4D3C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ABB32-5487-4F03-919B-89510ED05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482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59984" y="1946275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5A5CC-2907-4BF9-824D-5877B2E01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71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3215E-CD08-47FF-8993-50096AE2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E909F-90B6-42A4-A052-F2B40798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64EF4-39AB-4985-83D7-09259859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FFD57C3-7B94-4F44-BCC6-4480791BD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52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D671D-A2A5-4CD9-8A9B-1F7FC052D772}" type="datetime1">
              <a:rPr lang="en-US"/>
              <a:pPr>
                <a:defRPr/>
              </a:pPr>
              <a:t>8/31/2024</a:t>
            </a:fld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A45A4-3805-48A4-AA47-434E5CC7F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5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DB9103-2CB8-4233-B75F-DB55E9612B0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902156A-97A2-430D-A158-8EAB8257A4E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7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876452-75A6-4AAF-97C7-01D7582E596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2E5B3DF-F0DB-45BB-BD71-5E3266FFEA9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1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5131CB3-0AAC-4010-A1E7-45DABB3A050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34A22F3-30E1-423D-9D38-42BFE68FB36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5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A6E9D5E-8667-4A2E-9CD4-80BDC56CE76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7DD31E7-79B4-4863-A913-D69CB1F9A0D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1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5DB455C-8F77-43BD-ABBD-7E94CC488BF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AEC885-0E46-4CBA-825F-4CD68A4D092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91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11A585B-296C-4F81-83AA-BA042CE90A8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FE3BE5-077E-4398-8C8B-B821C53F3E1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6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E60E037-A2CB-4606-9E7B-0AA97E2B76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CCAE82-AD23-4370-96E7-EEF98326FF4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1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E9E48C0-0E01-4AEA-86A5-CAA698625E2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9" rIns="92075" bIns="4603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C0ABA62-A7FF-4F6E-BBB1-4D66F50F03B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7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E0F95C19-2DC5-4CED-BBCD-1930FC1BE34C}"/>
              </a:ext>
            </a:extLst>
          </p:cNvPr>
          <p:cNvGrpSpPr>
            <a:grpSpLocks/>
          </p:cNvGrpSpPr>
          <p:nvPr/>
        </p:nvGrpSpPr>
        <p:grpSpPr bwMode="auto">
          <a:xfrm>
            <a:off x="0" y="5"/>
            <a:ext cx="1447800" cy="6854825"/>
            <a:chOff x="0" y="0"/>
            <a:chExt cx="684" cy="4318"/>
          </a:xfrm>
        </p:grpSpPr>
        <p:sp>
          <p:nvSpPr>
            <p:cNvPr id="14339" name="Rectangle 3">
              <a:extLst>
                <a:ext uri="{FF2B5EF4-FFF2-40B4-BE49-F238E27FC236}">
                  <a16:creationId xmlns:a16="http://schemas.microsoft.com/office/drawing/2014/main" id="{DE098569-E146-4172-BE56-F5ADF7D63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2D2C2648-B172-430F-887D-8D957EF996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>
                <a:extLst>
                  <a:ext uri="{FF2B5EF4-FFF2-40B4-BE49-F238E27FC236}">
                    <a16:creationId xmlns:a16="http://schemas.microsoft.com/office/drawing/2014/main" id="{33B46CCE-6015-4241-99F6-8D962944C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>
                <a:extLst>
                  <a:ext uri="{FF2B5EF4-FFF2-40B4-BE49-F238E27FC236}">
                    <a16:creationId xmlns:a16="http://schemas.microsoft.com/office/drawing/2014/main" id="{763CF42B-BCBB-4552-ACBB-5896296C4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>
                <a:extLst>
                  <a:ext uri="{FF2B5EF4-FFF2-40B4-BE49-F238E27FC236}">
                    <a16:creationId xmlns:a16="http://schemas.microsoft.com/office/drawing/2014/main" id="{6D84E3D1-F9FD-4B0D-B6F9-EFCA88265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>
                <a:extLst>
                  <a:ext uri="{FF2B5EF4-FFF2-40B4-BE49-F238E27FC236}">
                    <a16:creationId xmlns:a16="http://schemas.microsoft.com/office/drawing/2014/main" id="{D6E74E84-949B-47D0-A88E-63F1FA31E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>
                <a:extLst>
                  <a:ext uri="{FF2B5EF4-FFF2-40B4-BE49-F238E27FC236}">
                    <a16:creationId xmlns:a16="http://schemas.microsoft.com/office/drawing/2014/main" id="{A985C28C-BFB0-458F-8305-260FE4CB7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>
                <a:extLst>
                  <a:ext uri="{FF2B5EF4-FFF2-40B4-BE49-F238E27FC236}">
                    <a16:creationId xmlns:a16="http://schemas.microsoft.com/office/drawing/2014/main" id="{254462BF-B72C-4B24-96D9-EC4E13A39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>
                <a:extLst>
                  <a:ext uri="{FF2B5EF4-FFF2-40B4-BE49-F238E27FC236}">
                    <a16:creationId xmlns:a16="http://schemas.microsoft.com/office/drawing/2014/main" id="{6C6DA97C-8F8B-471D-B561-9A04D1D18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>
                <a:extLst>
                  <a:ext uri="{FF2B5EF4-FFF2-40B4-BE49-F238E27FC236}">
                    <a16:creationId xmlns:a16="http://schemas.microsoft.com/office/drawing/2014/main" id="{9D0CCAF1-6B22-40BD-A521-A0945E412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>
                <a:extLst>
                  <a:ext uri="{FF2B5EF4-FFF2-40B4-BE49-F238E27FC236}">
                    <a16:creationId xmlns:a16="http://schemas.microsoft.com/office/drawing/2014/main" id="{DE72B279-E701-49A3-891C-C44DC858A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>
                <a:extLst>
                  <a:ext uri="{FF2B5EF4-FFF2-40B4-BE49-F238E27FC236}">
                    <a16:creationId xmlns:a16="http://schemas.microsoft.com/office/drawing/2014/main" id="{58D106F1-0230-4B2C-890E-4CF09E64B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>
                <a:extLst>
                  <a:ext uri="{FF2B5EF4-FFF2-40B4-BE49-F238E27FC236}">
                    <a16:creationId xmlns:a16="http://schemas.microsoft.com/office/drawing/2014/main" id="{B3C7A582-517A-4BD2-8BB0-7DCDBB92D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>
                <a:extLst>
                  <a:ext uri="{FF2B5EF4-FFF2-40B4-BE49-F238E27FC236}">
                    <a16:creationId xmlns:a16="http://schemas.microsoft.com/office/drawing/2014/main" id="{F97FA99E-97DF-4B91-9458-68CD54CF8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>
                <a:extLst>
                  <a:ext uri="{FF2B5EF4-FFF2-40B4-BE49-F238E27FC236}">
                    <a16:creationId xmlns:a16="http://schemas.microsoft.com/office/drawing/2014/main" id="{E7146ED3-7E37-4C30-A520-D1D6316DA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>
                <a:extLst>
                  <a:ext uri="{FF2B5EF4-FFF2-40B4-BE49-F238E27FC236}">
                    <a16:creationId xmlns:a16="http://schemas.microsoft.com/office/drawing/2014/main" id="{58148CF1-8E03-4487-B584-335BAB9DF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>
                <a:extLst>
                  <a:ext uri="{FF2B5EF4-FFF2-40B4-BE49-F238E27FC236}">
                    <a16:creationId xmlns:a16="http://schemas.microsoft.com/office/drawing/2014/main" id="{B0A9F347-B659-45E1-A793-29CFA0BC5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>
                <a:extLst>
                  <a:ext uri="{FF2B5EF4-FFF2-40B4-BE49-F238E27FC236}">
                    <a16:creationId xmlns:a16="http://schemas.microsoft.com/office/drawing/2014/main" id="{83FDFD86-4D8F-4AA1-BBBC-FFAE4399E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>
                <a:extLst>
                  <a:ext uri="{FF2B5EF4-FFF2-40B4-BE49-F238E27FC236}">
                    <a16:creationId xmlns:a16="http://schemas.microsoft.com/office/drawing/2014/main" id="{2B683C3B-D329-4590-AC63-8CC34410A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>
                <a:extLst>
                  <a:ext uri="{FF2B5EF4-FFF2-40B4-BE49-F238E27FC236}">
                    <a16:creationId xmlns:a16="http://schemas.microsoft.com/office/drawing/2014/main" id="{F00E07FE-4C11-45AA-AD1E-6053BAD7B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>
                <a:extLst>
                  <a:ext uri="{FF2B5EF4-FFF2-40B4-BE49-F238E27FC236}">
                    <a16:creationId xmlns:a16="http://schemas.microsoft.com/office/drawing/2014/main" id="{60B9E0DD-D112-4700-B9F8-FA3634BA1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>
                <a:extLst>
                  <a:ext uri="{FF2B5EF4-FFF2-40B4-BE49-F238E27FC236}">
                    <a16:creationId xmlns:a16="http://schemas.microsoft.com/office/drawing/2014/main" id="{AE896702-2BA9-4D02-B9AF-0D7425692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>
                <a:extLst>
                  <a:ext uri="{FF2B5EF4-FFF2-40B4-BE49-F238E27FC236}">
                    <a16:creationId xmlns:a16="http://schemas.microsoft.com/office/drawing/2014/main" id="{AE530D09-6DC6-48CD-9DDC-FE39E4BFE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>
                <a:extLst>
                  <a:ext uri="{FF2B5EF4-FFF2-40B4-BE49-F238E27FC236}">
                    <a16:creationId xmlns:a16="http://schemas.microsoft.com/office/drawing/2014/main" id="{85FD8A9A-0C62-4D57-A823-7788EDA13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>
                <a:extLst>
                  <a:ext uri="{FF2B5EF4-FFF2-40B4-BE49-F238E27FC236}">
                    <a16:creationId xmlns:a16="http://schemas.microsoft.com/office/drawing/2014/main" id="{139AB9D7-0AFF-4059-82AF-32544AB7F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>
                <a:extLst>
                  <a:ext uri="{FF2B5EF4-FFF2-40B4-BE49-F238E27FC236}">
                    <a16:creationId xmlns:a16="http://schemas.microsoft.com/office/drawing/2014/main" id="{B139890F-DEFF-4B2D-8F92-0E4853B0D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>
                <a:extLst>
                  <a:ext uri="{FF2B5EF4-FFF2-40B4-BE49-F238E27FC236}">
                    <a16:creationId xmlns:a16="http://schemas.microsoft.com/office/drawing/2014/main" id="{E104025A-7223-4BCB-8D78-03FFB1B98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>
                <a:extLst>
                  <a:ext uri="{FF2B5EF4-FFF2-40B4-BE49-F238E27FC236}">
                    <a16:creationId xmlns:a16="http://schemas.microsoft.com/office/drawing/2014/main" id="{DBC21BD0-CE55-4C70-9351-73EBCC29A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>
                <a:extLst>
                  <a:ext uri="{FF2B5EF4-FFF2-40B4-BE49-F238E27FC236}">
                    <a16:creationId xmlns:a16="http://schemas.microsoft.com/office/drawing/2014/main" id="{AD601533-BFE9-4D4B-ABA5-635721AF4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>
                <a:extLst>
                  <a:ext uri="{FF2B5EF4-FFF2-40B4-BE49-F238E27FC236}">
                    <a16:creationId xmlns:a16="http://schemas.microsoft.com/office/drawing/2014/main" id="{3EE22948-F2D5-4B10-8966-F51191674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>
                <a:extLst>
                  <a:ext uri="{FF2B5EF4-FFF2-40B4-BE49-F238E27FC236}">
                    <a16:creationId xmlns:a16="http://schemas.microsoft.com/office/drawing/2014/main" id="{5BCBEFE4-B65C-475D-A2A2-D27A9A908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>
            <a:extLst>
              <a:ext uri="{FF2B5EF4-FFF2-40B4-BE49-F238E27FC236}">
                <a16:creationId xmlns:a16="http://schemas.microsoft.com/office/drawing/2014/main" id="{2E3F26A1-457A-4E77-9FB7-DB852B80A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>
            <a:extLst>
              <a:ext uri="{FF2B5EF4-FFF2-40B4-BE49-F238E27FC236}">
                <a16:creationId xmlns:a16="http://schemas.microsoft.com/office/drawing/2014/main" id="{3F91D09E-1F40-4ABF-930A-E565CD414B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>
            <a:extLst>
              <a:ext uri="{FF2B5EF4-FFF2-40B4-BE49-F238E27FC236}">
                <a16:creationId xmlns:a16="http://schemas.microsoft.com/office/drawing/2014/main" id="{0B8DEC82-1881-4CD6-92D8-AE06C326CF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>
            <a:extLst>
              <a:ext uri="{FF2B5EF4-FFF2-40B4-BE49-F238E27FC236}">
                <a16:creationId xmlns:a16="http://schemas.microsoft.com/office/drawing/2014/main" id="{3DABAE02-2507-4B6B-B16D-B07F0CAAA0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146077B-9308-43E0-B16D-E382476ABC9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>
            <a:extLst>
              <a:ext uri="{FF2B5EF4-FFF2-40B4-BE49-F238E27FC236}">
                <a16:creationId xmlns:a16="http://schemas.microsoft.com/office/drawing/2014/main" id="{423F768F-39CA-4BFF-9CE5-E6FAE7E47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292" r:id="rId1"/>
    <p:sldLayoutId id="2147496293" r:id="rId2"/>
    <p:sldLayoutId id="2147496294" r:id="rId3"/>
    <p:sldLayoutId id="2147496295" r:id="rId4"/>
    <p:sldLayoutId id="2147496296" r:id="rId5"/>
    <p:sldLayoutId id="2147496297" r:id="rId6"/>
    <p:sldLayoutId id="2147496298" r:id="rId7"/>
    <p:sldLayoutId id="2147496299" r:id="rId8"/>
    <p:sldLayoutId id="2147496300" r:id="rId9"/>
    <p:sldLayoutId id="2147496301" r:id="rId10"/>
    <p:sldLayoutId id="2147496303" r:id="rId11"/>
    <p:sldLayoutId id="2147496304" r:id="rId12"/>
    <p:sldLayoutId id="2147496305" r:id="rId13"/>
    <p:sldLayoutId id="214749630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310457-12D8-7F64-2A6D-BC5D9AF7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633" y="457200"/>
            <a:ext cx="8148734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6F239A2-28FB-CB10-2B53-6BC98FC8D84B}"/>
              </a:ext>
            </a:extLst>
          </p:cNvPr>
          <p:cNvSpPr txBox="1">
            <a:spLocks/>
          </p:cNvSpPr>
          <p:nvPr/>
        </p:nvSpPr>
        <p:spPr bwMode="auto">
          <a:xfrm>
            <a:off x="2362200" y="5257800"/>
            <a:ext cx="7467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Dr. Andy Woods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Senior Pastor – Sugar Land Bible Church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President – Chafer Theological Seminary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EE9D4-75BC-71C7-1AA1-8C247FC303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245395"/>
            <a:ext cx="91373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16:17 (KJV)</a:t>
            </a:r>
          </a:p>
          <a:p>
            <a:pPr algn="just"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“Now I beseech you, brethren,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mark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 them which cause divisions and offences contrary to the doctrine which ye have learned;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avoid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 them.”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51672-2190-480D-9F95-80BAED4C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5" y="2743200"/>
            <a:ext cx="32657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29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771900" y="228600"/>
            <a:ext cx="4648200" cy="9144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Purity of the Church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3703" y="1600201"/>
            <a:ext cx="5004594" cy="2667000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Ecclesiastical separation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0234F3-8A38-A767-5274-73A4FDE1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4343400"/>
            <a:ext cx="3251200" cy="18288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1328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81300" y="228600"/>
            <a:ext cx="6629400" cy="914400"/>
          </a:xfrm>
        </p:spPr>
        <p:txBody>
          <a:bodyPr/>
          <a:lstStyle/>
          <a:p>
            <a:pPr lvl="1" algn="ctr" eaLnBrk="1" hangingPunct="1">
              <a:spcBef>
                <a:spcPts val="0"/>
              </a:spcBef>
              <a:spcAft>
                <a:spcPts val="3600"/>
              </a:spcAft>
              <a:buClr>
                <a:srgbClr val="FF66FF"/>
              </a:buClr>
              <a:buSzPct val="100000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Biblical Basis for Separation?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371600"/>
            <a:ext cx="4038600" cy="50292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Thess. 3:6, 14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Cor. 5:11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Cor. 6:14-18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Rom. 16:17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Eph. 5:11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3:9-11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John 9-11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E6724B-C1CA-C1E7-41DA-8883BB26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277428"/>
            <a:ext cx="4064000" cy="22860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1976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16:17</a:t>
            </a:r>
          </a:p>
          <a:p>
            <a:pPr algn="just"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“Now I urge you, brethren, keep your eye on those who cause dissensions and hindrances contrary to the teaching which you learned, and turn away from them.”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51672-2190-480D-9F95-80BAED4C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5" y="2743200"/>
            <a:ext cx="32657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16:17 (KJV)</a:t>
            </a:r>
          </a:p>
          <a:p>
            <a:pPr algn="just"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“Now I beseech you, brethren,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mark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 them which cause divisions and offences contrary to the doctrine which ye have learned;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avoid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 them.”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51672-2190-480D-9F95-80BAED4C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5" y="2743200"/>
            <a:ext cx="32657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5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1"/>
            <a:ext cx="10972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Ephesians 5:11</a:t>
            </a:r>
          </a:p>
          <a:p>
            <a:pPr algn="just"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“Do not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participate</a:t>
            </a:r>
            <a:r>
              <a:rPr 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synkoinōneō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 the unfruitful deeds of darkness, but instead even expose them.”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C76B4-EF4E-4BA0-A2BA-BF6E434E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5" y="2743200"/>
            <a:ext cx="32657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EE39F-32C8-4C82-834B-23FB7107C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487825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 John 7-11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29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9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7 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9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many deceivers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have gone out into the world, those who do not acknowledge Jesus Christ </a:t>
            </a:r>
            <a:r>
              <a:rPr lang="en-US" sz="2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coming in the flesh. This is the deceiver and the antichrist. </a:t>
            </a:r>
            <a:r>
              <a:rPr lang="en-US" sz="29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8 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Watch yourselves, that you do not lose what we have accomplished, but that you may receive a full reward. </a:t>
            </a:r>
            <a:r>
              <a:rPr lang="en-US" sz="29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9 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Anyone who goes too far and does not abide in the teaching of Christ, does not have God; the one who abides in the teaching, he has both the Father and the Son. </a:t>
            </a:r>
            <a:r>
              <a:rPr lang="en-US" sz="29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10 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If anyone comes to you and does not bring this teaching, </a:t>
            </a:r>
            <a:r>
              <a:rPr lang="en-US" sz="29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not receive him into </a:t>
            </a:r>
            <a:r>
              <a:rPr lang="en-US" sz="29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US" sz="29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house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and do not give him a greeting; </a:t>
            </a:r>
            <a:r>
              <a:rPr lang="en-US" sz="29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11 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 the one who gives him a greeting </a:t>
            </a:r>
            <a:r>
              <a:rPr lang="en-US" sz="29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participates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 his evil deeds.”</a:t>
            </a:r>
            <a:endParaRPr lang="en-US" altLang="en-US" sz="29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85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771900" y="228600"/>
            <a:ext cx="4648200" cy="9144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Purity of the Church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3703" y="1600201"/>
            <a:ext cx="5004594" cy="2667000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Ecclesiastical separation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0234F3-8A38-A767-5274-73A4FDE1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4343400"/>
            <a:ext cx="3251200" cy="18288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0452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900" y="304800"/>
            <a:ext cx="3886200" cy="762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600200"/>
            <a:ext cx="5791200" cy="3657601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(1 Cor 5:13)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(Gal 5:9)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Offenses meriting discipline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 (Matt 18:15-17)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(2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3:14-15)</a:t>
            </a:r>
          </a:p>
        </p:txBody>
      </p:sp>
      <p:pic>
        <p:nvPicPr>
          <p:cNvPr id="5" name="Picture 2" descr="Image result for church discipline">
            <a:extLst>
              <a:ext uri="{FF2B5EF4-FFF2-40B4-BE49-F238E27FC236}">
                <a16:creationId xmlns:a16="http://schemas.microsoft.com/office/drawing/2014/main" id="{C8198703-8A97-4AB0-A0E3-E06C204C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4876800" cy="27432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743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900" y="304800"/>
            <a:ext cx="3886200" cy="762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600200"/>
            <a:ext cx="5791200" cy="3657601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(1 Cor 5:13)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(Gal 5:9)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Offenses meriting discipline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 (Matt 18:15-17)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(2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3:14-15)</a:t>
            </a:r>
          </a:p>
        </p:txBody>
      </p:sp>
      <p:pic>
        <p:nvPicPr>
          <p:cNvPr id="5" name="Picture 2" descr="Image result for church discipline">
            <a:extLst>
              <a:ext uri="{FF2B5EF4-FFF2-40B4-BE49-F238E27FC236}">
                <a16:creationId xmlns:a16="http://schemas.microsoft.com/office/drawing/2014/main" id="{C8198703-8A97-4AB0-A0E3-E06C204C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4876800" cy="27432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2988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0FD0A96E-12F7-3173-0408-F52C353FD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Structure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D8DD498-5673-53CF-DB81-6A4FBE105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95750" y="1946275"/>
            <a:ext cx="4002088" cy="2930525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1 – Commendation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2 – Correction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3 – Consequences</a:t>
            </a:r>
          </a:p>
        </p:txBody>
      </p:sp>
      <p:pic>
        <p:nvPicPr>
          <p:cNvPr id="96260" name="Picture 10">
            <a:extLst>
              <a:ext uri="{FF2B5EF4-FFF2-40B4-BE49-F238E27FC236}">
                <a16:creationId xmlns:a16="http://schemas.microsoft.com/office/drawing/2014/main" id="{E786776A-AFC1-5D6C-70EB-045A88B0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0963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47181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900" y="304800"/>
            <a:ext cx="3886200" cy="762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600200"/>
            <a:ext cx="5791200" cy="3657601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(1 Cor 5:13)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(Gal 5:9)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Offenses meriting discipline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 (Matt 18:15-17)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(2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3:14-15)</a:t>
            </a:r>
          </a:p>
        </p:txBody>
      </p:sp>
      <p:pic>
        <p:nvPicPr>
          <p:cNvPr id="5" name="Picture 2" descr="Image result for church discipline">
            <a:extLst>
              <a:ext uri="{FF2B5EF4-FFF2-40B4-BE49-F238E27FC236}">
                <a16:creationId xmlns:a16="http://schemas.microsoft.com/office/drawing/2014/main" id="{C8198703-8A97-4AB0-A0E3-E06C204C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4876800" cy="27432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6171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900" y="304800"/>
            <a:ext cx="3886200" cy="762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600200"/>
            <a:ext cx="5791200" cy="3657601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(1 Cor 5:13)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(Gal 5:9)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Offenses meriting discipline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 (Matt 18:15-17)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(2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3:14-15)</a:t>
            </a:r>
          </a:p>
        </p:txBody>
      </p:sp>
      <p:pic>
        <p:nvPicPr>
          <p:cNvPr id="5" name="Picture 2" descr="Image result for church discipline">
            <a:extLst>
              <a:ext uri="{FF2B5EF4-FFF2-40B4-BE49-F238E27FC236}">
                <a16:creationId xmlns:a16="http://schemas.microsoft.com/office/drawing/2014/main" id="{C8198703-8A97-4AB0-A0E3-E06C204C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4876800" cy="27432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409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228600"/>
            <a:ext cx="5943600" cy="11430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Offenses Meriting Discipline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1600200"/>
            <a:ext cx="6705600" cy="2438400"/>
          </a:xfrm>
        </p:spPr>
        <p:txBody>
          <a:bodyPr/>
          <a:lstStyle/>
          <a:p>
            <a:pPr marL="461963" indent="-461963" eaLnBrk="1" hangingPunct="1">
              <a:spcBef>
                <a:spcPts val="0"/>
              </a:spcBef>
              <a:spcAft>
                <a:spcPts val="2400"/>
              </a:spcAft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Disobedience – 2 Thess. 3:6, 14-15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Immorality – 1 Cor. 5:9-11, 13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Divisiveness – Rom. 16:17-18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8628C-BBD5-FF00-16A9-70A08ECF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4343400"/>
            <a:ext cx="3251200" cy="18288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06340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16:17</a:t>
            </a:r>
          </a:p>
          <a:p>
            <a:pPr algn="just"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“Now I urge you, brethren, keep your eye on those who cause dissensions and hindrances contrary to the teaching which you learned, and turn away from them.”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07B9A-DAA0-4019-AD2A-CA4BB29C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5" y="2743200"/>
            <a:ext cx="32657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82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16:17 (KJV)</a:t>
            </a:r>
          </a:p>
          <a:p>
            <a:pPr algn="just"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“Now I beseech you, brethren,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mark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 them which cause divisions and offences contrary to the doctrine which ye have learned;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avoid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 them.”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51672-2190-480D-9F95-80BAED4C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5" y="2743200"/>
            <a:ext cx="32657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88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900" y="304800"/>
            <a:ext cx="3886200" cy="762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600200"/>
            <a:ext cx="5791200" cy="3657601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(1 Cor 5:13)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(Gal 5:9)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Offenses meriting discipline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 (Matt 18:15-17)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(2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3:14-15)</a:t>
            </a:r>
          </a:p>
        </p:txBody>
      </p:sp>
      <p:pic>
        <p:nvPicPr>
          <p:cNvPr id="5" name="Picture 2" descr="Image result for church discipline">
            <a:extLst>
              <a:ext uri="{FF2B5EF4-FFF2-40B4-BE49-F238E27FC236}">
                <a16:creationId xmlns:a16="http://schemas.microsoft.com/office/drawing/2014/main" id="{C8198703-8A97-4AB0-A0E3-E06C204C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4876800" cy="27432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0332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900" y="304800"/>
            <a:ext cx="3886200" cy="7620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Discipline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600200"/>
            <a:ext cx="5791200" cy="3657601"/>
          </a:xfrm>
        </p:spPr>
        <p:txBody>
          <a:bodyPr/>
          <a:lstStyle/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(1 Cor 5:13)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(Gal 5:9)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Offenses meriting discipline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 (Matt 18:15-17)</a:t>
            </a:r>
          </a:p>
          <a:p>
            <a:pPr marL="463550" indent="-46355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(2 </a:t>
            </a:r>
            <a:r>
              <a:rPr lang="en-US" b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3:14-15)</a:t>
            </a:r>
          </a:p>
        </p:txBody>
      </p:sp>
      <p:pic>
        <p:nvPicPr>
          <p:cNvPr id="5" name="Picture 2" descr="Image result for church discipline">
            <a:extLst>
              <a:ext uri="{FF2B5EF4-FFF2-40B4-BE49-F238E27FC236}">
                <a16:creationId xmlns:a16="http://schemas.microsoft.com/office/drawing/2014/main" id="{C8198703-8A97-4AB0-A0E3-E06C204C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4876800" cy="274320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526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Thessalonians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3: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Discipline Procedure</a:t>
            </a:r>
            <a:endParaRPr lang="en-US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Negative: disassociation &amp; shame (14)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Positive: disciplinee = a brother (15)</a:t>
            </a: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E45F2-73B1-2876-140C-6C544B22E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60" y="2438400"/>
            <a:ext cx="309094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65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15727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1BFD8F14-709A-0A53-EE80-9376F4D04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 eaLnBrk="1" hangingPunct="1"/>
            <a:r>
              <a:rPr lang="en-US" altLang="en-US" sz="4000"/>
              <a:t>Consequences of Poor Doctrine (3)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77E3BE2-8E13-0AC4-D3A8-32C0C2CBA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3150" y="1946275"/>
            <a:ext cx="7562850" cy="2701925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Reciprocal prayer (3:1-5)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Exhortation to discipline the idle (3:6-15) 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Conclusion (3:16-18) </a:t>
            </a:r>
          </a:p>
        </p:txBody>
      </p:sp>
      <p:pic>
        <p:nvPicPr>
          <p:cNvPr id="97284" name="Picture 10">
            <a:extLst>
              <a:ext uri="{FF2B5EF4-FFF2-40B4-BE49-F238E27FC236}">
                <a16:creationId xmlns:a16="http://schemas.microsoft.com/office/drawing/2014/main" id="{F6AB45E7-D9F0-AAA3-C5B5-F16B0102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0963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454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F4D653B-73A0-459A-8C23-05B83E2F2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0900" y="228600"/>
            <a:ext cx="5410200" cy="9144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 </a:t>
            </a:r>
            <a:r>
              <a:rPr lang="en-US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Thessalonians 2:1-12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146D43A-3AB3-486F-8CF8-89DE0558D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10058400" cy="5029200"/>
          </a:xfrm>
        </p:spPr>
        <p:txBody>
          <a:bodyPr/>
          <a:lstStyle/>
          <a:p>
            <a:pPr marL="457189" indent="-457189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Problem (2:1-2)</a:t>
            </a:r>
          </a:p>
          <a:p>
            <a:pPr marL="457189" indent="-457189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Prerequisites for the Day of the Lord (2:3-12)</a:t>
            </a:r>
          </a:p>
          <a:p>
            <a:pPr marL="914377" lvl="1" indent="-457189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departure (2:3a)</a:t>
            </a:r>
          </a:p>
          <a:p>
            <a:pPr marL="914377" lvl="1" indent="-457189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Advent of the lawless one (2:3b-4)</a:t>
            </a:r>
          </a:p>
          <a:p>
            <a:pPr marL="914377" lvl="1" indent="-457189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Removal of the restrainer (2:5-7)</a:t>
            </a:r>
          </a:p>
          <a:p>
            <a:pPr marL="914377" lvl="1" indent="-457189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Destruction of the lawless one (2:8-9)</a:t>
            </a:r>
          </a:p>
          <a:p>
            <a:pPr marL="914377" lvl="1" indent="-457189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Destruction of lawless one’s followers (2:10-12)</a:t>
            </a:r>
          </a:p>
        </p:txBody>
      </p:sp>
      <p:pic>
        <p:nvPicPr>
          <p:cNvPr id="18436" name="Picture 5" descr="http://beginningandend.com/wp-content/uploads/2013/03/2-Thesslaonians-Is-The-Antichrist-Revealed-Before-or-After-The-Rapture-e1363686381895.jpg">
            <a:extLst>
              <a:ext uri="{FF2B5EF4-FFF2-40B4-BE49-F238E27FC236}">
                <a16:creationId xmlns:a16="http://schemas.microsoft.com/office/drawing/2014/main" id="{7C7A1305-7B5F-499F-A19E-BAE58720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2590800"/>
            <a:ext cx="309223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555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Thessalonians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3:6-15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Discipline the Idle</a:t>
            </a:r>
            <a:endParaRPr lang="en-US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96200" cy="48006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Exhortation (6)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example (7-9)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(10-11)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 must work (12)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Patience needed (13)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Discipline procedure (14-15)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54A21-5487-48F3-3079-AC4DAB49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438400"/>
            <a:ext cx="309094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0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1BFD8F14-709A-0A53-EE80-9376F4D04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 eaLnBrk="1" hangingPunct="1"/>
            <a:r>
              <a:rPr lang="en-US" altLang="en-US" sz="4000"/>
              <a:t>Consequences of Poor Doctrine (3)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77E3BE2-8E13-0AC4-D3A8-32C0C2CBA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3150" y="1946275"/>
            <a:ext cx="7507288" cy="2701925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Reciprocal prayer (3:1-5)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Exhortation to discipline the idle (3:6-15) 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Conclusion (3:16-18) </a:t>
            </a:r>
          </a:p>
        </p:txBody>
      </p:sp>
      <p:pic>
        <p:nvPicPr>
          <p:cNvPr id="97284" name="Picture 10">
            <a:extLst>
              <a:ext uri="{FF2B5EF4-FFF2-40B4-BE49-F238E27FC236}">
                <a16:creationId xmlns:a16="http://schemas.microsoft.com/office/drawing/2014/main" id="{F6AB45E7-D9F0-AAA3-C5B5-F16B0102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0963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47422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0FD0A96E-12F7-3173-0408-F52C353FD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Structure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D8DD498-5673-53CF-DB81-6A4FBE105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95750" y="1946275"/>
            <a:ext cx="4002088" cy="2930525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1 – Commendation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2 – Correction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3 – Consequences</a:t>
            </a:r>
          </a:p>
        </p:txBody>
      </p:sp>
      <p:pic>
        <p:nvPicPr>
          <p:cNvPr id="96260" name="Picture 10">
            <a:extLst>
              <a:ext uri="{FF2B5EF4-FFF2-40B4-BE49-F238E27FC236}">
                <a16:creationId xmlns:a16="http://schemas.microsoft.com/office/drawing/2014/main" id="{E786776A-AFC1-5D6C-70EB-045A88B0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0963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1BFD8F14-709A-0A53-EE80-9376F4D047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 eaLnBrk="1" hangingPunct="1"/>
            <a:r>
              <a:rPr lang="en-US" altLang="en-US" sz="3600" dirty="0"/>
              <a:t>Consequences of Poor Doctrine (3)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77E3BE2-8E13-0AC4-D3A8-32C0C2CBA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3150" y="1946275"/>
            <a:ext cx="7639050" cy="2701925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Reciprocal prayer (3:1-5)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Exhortation to discipline the idle (3:6-15) 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600"/>
              </a:spcAft>
              <a:defRPr/>
            </a:pPr>
            <a:r>
              <a:rPr lang="en-US" dirty="0"/>
              <a:t>Conclusion (3:16-18) </a:t>
            </a:r>
          </a:p>
        </p:txBody>
      </p:sp>
      <p:pic>
        <p:nvPicPr>
          <p:cNvPr id="97284" name="Picture 10">
            <a:extLst>
              <a:ext uri="{FF2B5EF4-FFF2-40B4-BE49-F238E27FC236}">
                <a16:creationId xmlns:a16="http://schemas.microsoft.com/office/drawing/2014/main" id="{F6AB45E7-D9F0-AAA3-C5B5-F16B0102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80963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88371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Thessalonians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3:6-15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Discipline the Idle</a:t>
            </a:r>
            <a:endParaRPr lang="en-US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96200" cy="480060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Exhortation (6)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example (7-9)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(10-11)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 must work (12)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Patience needed (13)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Discipline procedure (14-15)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4D0A-861F-9C5F-2530-BB670FBD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60" y="2438400"/>
            <a:ext cx="309094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2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Thessalonians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3: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Discipline Procedure</a:t>
            </a:r>
            <a:endParaRPr lang="en-US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Negative: disassociation &amp; shame (14)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Positive: disciplinee = a brother (15)</a:t>
            </a: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E45F2-73B1-2876-140C-6C544B22E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60" y="2438400"/>
            <a:ext cx="309094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7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Thessalonians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3: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Discipline Procedure</a:t>
            </a:r>
            <a:endParaRPr lang="en-US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Negative: disassociation &amp; shame (14)</a:t>
            </a:r>
          </a:p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Positive: disciplinee = a brother (15)</a:t>
            </a:r>
          </a:p>
          <a:p>
            <a:pPr marL="0" lvl="1" indent="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E45F2-73B1-2876-140C-6C544B22E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60" y="2438400"/>
            <a:ext cx="309094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3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16:17</a:t>
            </a:r>
          </a:p>
          <a:p>
            <a:pPr algn="just">
              <a:spcAft>
                <a:spcPts val="12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“Now I urge you, brethren, keep your eye on those who cause dissensions and hindrances contrary to the teaching which you learned, and turn away from them.”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51672-2190-480D-9F95-80BAED4C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5" y="2743200"/>
            <a:ext cx="326571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1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11161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19692</TotalTime>
  <Words>904</Words>
  <Application>Microsoft Office PowerPoint</Application>
  <PresentationFormat>Widescreen</PresentationFormat>
  <Paragraphs>130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Times New Roman</vt:lpstr>
      <vt:lpstr>Wingdings</vt:lpstr>
      <vt:lpstr>Azure</vt:lpstr>
      <vt:lpstr>PowerPoint Presentation</vt:lpstr>
      <vt:lpstr>Structure</vt:lpstr>
      <vt:lpstr>2 Thessalonians 2:1-12</vt:lpstr>
      <vt:lpstr>Structure</vt:lpstr>
      <vt:lpstr>Consequences of Poor Doctrine (3)</vt:lpstr>
      <vt:lpstr>2 Thessalonians 3:6-15 Discipline the Idle</vt:lpstr>
      <vt:lpstr>2 Thessalonians 3:14-15 Discipline Procedure</vt:lpstr>
      <vt:lpstr>2 Thessalonians 3:14-15 Discipline Procedure</vt:lpstr>
      <vt:lpstr>PowerPoint Presentation</vt:lpstr>
      <vt:lpstr>PowerPoint Presentation</vt:lpstr>
      <vt:lpstr>Purity of the Church</vt:lpstr>
      <vt:lpstr>Biblical Basis for Separation?</vt:lpstr>
      <vt:lpstr>PowerPoint Presentation</vt:lpstr>
      <vt:lpstr>PowerPoint Presentation</vt:lpstr>
      <vt:lpstr>PowerPoint Presentation</vt:lpstr>
      <vt:lpstr>PowerPoint Presentation</vt:lpstr>
      <vt:lpstr>Purity of the Church</vt:lpstr>
      <vt:lpstr>Church Discipline</vt:lpstr>
      <vt:lpstr>Church Discipline</vt:lpstr>
      <vt:lpstr>Church Discipline</vt:lpstr>
      <vt:lpstr>Church Discipline</vt:lpstr>
      <vt:lpstr>Offenses Meriting Discipline</vt:lpstr>
      <vt:lpstr>PowerPoint Presentation</vt:lpstr>
      <vt:lpstr>PowerPoint Presentation</vt:lpstr>
      <vt:lpstr>Church Discipline</vt:lpstr>
      <vt:lpstr>Church Discipline</vt:lpstr>
      <vt:lpstr>2 Thessalonians 3:14-15 Discipline Procedure</vt:lpstr>
      <vt:lpstr>Conclusion</vt:lpstr>
      <vt:lpstr>Consequences of Poor Doctrine (3)</vt:lpstr>
      <vt:lpstr>2 Thessalonians 3:6-15 Discipline the Idle</vt:lpstr>
      <vt:lpstr>Consequences of Poor Doctrine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Thessalonians 042 - 3v14-15</dc:title>
  <dc:subject>THE RAPTURE</dc:subject>
  <dc:creator>A. Woods</dc:creator>
  <dc:description>Modified by Jim McGowan</dc:description>
  <cp:lastModifiedBy>Jim McGowan</cp:lastModifiedBy>
  <cp:revision>2377</cp:revision>
  <cp:lastPrinted>2024-08-31T13:56:23Z</cp:lastPrinted>
  <dcterms:created xsi:type="dcterms:W3CDTF">2009-03-17T12:21:13Z</dcterms:created>
  <dcterms:modified xsi:type="dcterms:W3CDTF">2024-08-31T13:56:41Z</dcterms:modified>
</cp:coreProperties>
</file>