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handoutMasterIdLst>
    <p:handoutMasterId r:id="rId72"/>
  </p:handoutMasterIdLst>
  <p:sldIdLst>
    <p:sldId id="6528" r:id="rId2"/>
    <p:sldId id="963" r:id="rId3"/>
    <p:sldId id="6666" r:id="rId4"/>
    <p:sldId id="6538" r:id="rId5"/>
    <p:sldId id="6667" r:id="rId6"/>
    <p:sldId id="6540" r:id="rId7"/>
    <p:sldId id="6668" r:id="rId8"/>
    <p:sldId id="6542" r:id="rId9"/>
    <p:sldId id="6669" r:id="rId10"/>
    <p:sldId id="6616" r:id="rId11"/>
    <p:sldId id="6670" r:id="rId12"/>
    <p:sldId id="6610" r:id="rId13"/>
    <p:sldId id="6672" r:id="rId14"/>
    <p:sldId id="6673" r:id="rId15"/>
    <p:sldId id="6674" r:id="rId16"/>
    <p:sldId id="6675" r:id="rId17"/>
    <p:sldId id="6676" r:id="rId18"/>
    <p:sldId id="6677" r:id="rId19"/>
    <p:sldId id="1215" r:id="rId20"/>
    <p:sldId id="6678" r:id="rId21"/>
    <p:sldId id="6679" r:id="rId22"/>
    <p:sldId id="6680" r:id="rId23"/>
    <p:sldId id="4641" r:id="rId24"/>
    <p:sldId id="6681" r:id="rId25"/>
    <p:sldId id="6682" r:id="rId26"/>
    <p:sldId id="6683" r:id="rId27"/>
    <p:sldId id="6684" r:id="rId28"/>
    <p:sldId id="6685" r:id="rId29"/>
    <p:sldId id="6686" r:id="rId30"/>
    <p:sldId id="6526" r:id="rId31"/>
    <p:sldId id="6629" r:id="rId32"/>
    <p:sldId id="6687" r:id="rId33"/>
    <p:sldId id="6688" r:id="rId34"/>
    <p:sldId id="6689" r:id="rId35"/>
    <p:sldId id="6690" r:id="rId36"/>
    <p:sldId id="6691" r:id="rId37"/>
    <p:sldId id="6692" r:id="rId38"/>
    <p:sldId id="6631" r:id="rId39"/>
    <p:sldId id="6693" r:id="rId40"/>
    <p:sldId id="6694" r:id="rId41"/>
    <p:sldId id="6695" r:id="rId42"/>
    <p:sldId id="6645" r:id="rId43"/>
    <p:sldId id="6696" r:id="rId44"/>
    <p:sldId id="6697" r:id="rId45"/>
    <p:sldId id="3503" r:id="rId46"/>
    <p:sldId id="3502" r:id="rId47"/>
    <p:sldId id="6665" r:id="rId48"/>
    <p:sldId id="425" r:id="rId49"/>
    <p:sldId id="436" r:id="rId50"/>
    <p:sldId id="6638" r:id="rId51"/>
    <p:sldId id="6704" r:id="rId52"/>
    <p:sldId id="6698" r:id="rId53"/>
    <p:sldId id="6469" r:id="rId54"/>
    <p:sldId id="6470" r:id="rId55"/>
    <p:sldId id="3146" r:id="rId56"/>
    <p:sldId id="258" r:id="rId57"/>
    <p:sldId id="6639" r:id="rId58"/>
    <p:sldId id="4838" r:id="rId59"/>
    <p:sldId id="6659" r:id="rId60"/>
    <p:sldId id="2931" r:id="rId61"/>
    <p:sldId id="6660" r:id="rId62"/>
    <p:sldId id="308" r:id="rId63"/>
    <p:sldId id="6661" r:id="rId64"/>
    <p:sldId id="6662" r:id="rId65"/>
    <p:sldId id="6699" r:id="rId66"/>
    <p:sldId id="6289" r:id="rId67"/>
    <p:sldId id="6701" r:id="rId68"/>
    <p:sldId id="6700" r:id="rId69"/>
    <p:sldId id="6655" r:id="rId7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FEED3"/>
    <a:srgbClr val="996633"/>
    <a:srgbClr val="0000CC"/>
    <a:srgbClr val="FFFFCC"/>
    <a:srgbClr val="00FF00"/>
    <a:srgbClr val="0000FF"/>
    <a:srgbClr val="CCCCFF"/>
    <a:srgbClr val="000066"/>
    <a:srgbClr val="0000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2" autoAdjust="0"/>
    <p:restoredTop sz="96314" autoAdjust="0"/>
  </p:normalViewPr>
  <p:slideViewPr>
    <p:cSldViewPr>
      <p:cViewPr varScale="1">
        <p:scale>
          <a:sx n="121" d="100"/>
          <a:sy n="121" d="100"/>
        </p:scale>
        <p:origin x="1224"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p:scale>
          <a:sx n="70" d="100"/>
          <a:sy n="70" d="100"/>
        </p:scale>
        <p:origin x="4020" y="3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Mora" userId="24c506dca79c9d25" providerId="LiveId" clId="{7052548C-806A-41D4-88C0-80723F0BB160}"/>
    <pc:docChg chg="undo redo custSel addSld delSld modSld">
      <pc:chgData name="Claudia Mora" userId="24c506dca79c9d25" providerId="LiveId" clId="{7052548C-806A-41D4-88C0-80723F0BB160}" dt="2024-04-20T01:48:07.806" v="2087" actId="47"/>
      <pc:docMkLst>
        <pc:docMk/>
      </pc:docMkLst>
      <pc:sldChg chg="modSp mod">
        <pc:chgData name="Claudia Mora" userId="24c506dca79c9d25" providerId="LiveId" clId="{7052548C-806A-41D4-88C0-80723F0BB160}" dt="2024-04-18T04:34:50.049" v="903" actId="207"/>
        <pc:sldMkLst>
          <pc:docMk/>
          <pc:sldMk cId="0" sldId="258"/>
        </pc:sldMkLst>
        <pc:spChg chg="mod">
          <ac:chgData name="Claudia Mora" userId="24c506dca79c9d25" providerId="LiveId" clId="{7052548C-806A-41D4-88C0-80723F0BB160}" dt="2024-04-18T04:34:50.049" v="903" actId="207"/>
          <ac:spMkLst>
            <pc:docMk/>
            <pc:sldMk cId="0" sldId="258"/>
            <ac:spMk id="10243" creationId="{00000000-0000-0000-0000-000000000000}"/>
          </ac:spMkLst>
        </pc:spChg>
      </pc:sldChg>
      <pc:sldChg chg="addSp delSp modSp mod">
        <pc:chgData name="Claudia Mora" userId="24c506dca79c9d25" providerId="LiveId" clId="{7052548C-806A-41D4-88C0-80723F0BB160}" dt="2024-04-18T20:59:23.492" v="1083" actId="20577"/>
        <pc:sldMkLst>
          <pc:docMk/>
          <pc:sldMk cId="2213389686" sldId="308"/>
        </pc:sldMkLst>
        <pc:spChg chg="mod">
          <ac:chgData name="Claudia Mora" userId="24c506dca79c9d25" providerId="LiveId" clId="{7052548C-806A-41D4-88C0-80723F0BB160}" dt="2024-04-18T20:59:23.492" v="1083" actId="20577"/>
          <ac:spMkLst>
            <pc:docMk/>
            <pc:sldMk cId="2213389686" sldId="308"/>
            <ac:spMk id="8194" creationId="{195C18B4-3333-4DA6-8D6E-6290BDCE8111}"/>
          </ac:spMkLst>
        </pc:spChg>
        <pc:picChg chg="add del">
          <ac:chgData name="Claudia Mora" userId="24c506dca79c9d25" providerId="LiveId" clId="{7052548C-806A-41D4-88C0-80723F0BB160}" dt="2024-04-18T04:51:33.981" v="1015" actId="478"/>
          <ac:picMkLst>
            <pc:docMk/>
            <pc:sldMk cId="2213389686" sldId="308"/>
            <ac:picMk id="3" creationId="{BAD87EFA-1562-4F6C-8D37-9C14B9BC5D17}"/>
          </ac:picMkLst>
        </pc:picChg>
      </pc:sldChg>
      <pc:sldChg chg="modSp mod">
        <pc:chgData name="Claudia Mora" userId="24c506dca79c9d25" providerId="LiveId" clId="{7052548C-806A-41D4-88C0-80723F0BB160}" dt="2024-04-18T04:24:33.011" v="788" actId="20577"/>
        <pc:sldMkLst>
          <pc:docMk/>
          <pc:sldMk cId="0" sldId="425"/>
        </pc:sldMkLst>
        <pc:spChg chg="mod">
          <ac:chgData name="Claudia Mora" userId="24c506dca79c9d25" providerId="LiveId" clId="{7052548C-806A-41D4-88C0-80723F0BB160}" dt="2024-04-18T04:24:33.011" v="788" actId="20577"/>
          <ac:spMkLst>
            <pc:docMk/>
            <pc:sldMk cId="0" sldId="425"/>
            <ac:spMk id="7" creationId="{2C2AE597-397B-4D9D-96F6-946CEF4CE736}"/>
          </ac:spMkLst>
        </pc:spChg>
        <pc:spChg chg="mod">
          <ac:chgData name="Claudia Mora" userId="24c506dca79c9d25" providerId="LiveId" clId="{7052548C-806A-41D4-88C0-80723F0BB160}" dt="2024-04-18T04:24:10.384" v="776" actId="20577"/>
          <ac:spMkLst>
            <pc:docMk/>
            <pc:sldMk cId="0" sldId="425"/>
            <ac:spMk id="28678" creationId="{602FE9A3-E03A-47B2-B18D-0713AEE5D8C5}"/>
          </ac:spMkLst>
        </pc:spChg>
      </pc:sldChg>
      <pc:sldChg chg="addSp del">
        <pc:chgData name="Claudia Mora" userId="24c506dca79c9d25" providerId="LiveId" clId="{7052548C-806A-41D4-88C0-80723F0BB160}" dt="2024-04-18T03:04:53.961" v="1" actId="47"/>
        <pc:sldMkLst>
          <pc:docMk/>
          <pc:sldMk cId="3519115954" sldId="435"/>
        </pc:sldMkLst>
        <pc:picChg chg="add">
          <ac:chgData name="Claudia Mora" userId="24c506dca79c9d25" providerId="LiveId" clId="{7052548C-806A-41D4-88C0-80723F0BB160}" dt="2024-04-18T03:04:36.119" v="0"/>
          <ac:picMkLst>
            <pc:docMk/>
            <pc:sldMk cId="3519115954" sldId="435"/>
            <ac:picMk id="2" creationId="{F4D0992B-966B-3AA9-AE67-DFBEF1068136}"/>
          </ac:picMkLst>
        </pc:picChg>
      </pc:sldChg>
      <pc:sldChg chg="modSp mod">
        <pc:chgData name="Claudia Mora" userId="24c506dca79c9d25" providerId="LiveId" clId="{7052548C-806A-41D4-88C0-80723F0BB160}" dt="2024-04-18T04:24:43.824" v="801" actId="20577"/>
        <pc:sldMkLst>
          <pc:docMk/>
          <pc:sldMk cId="0" sldId="436"/>
        </pc:sldMkLst>
        <pc:spChg chg="mod">
          <ac:chgData name="Claudia Mora" userId="24c506dca79c9d25" providerId="LiveId" clId="{7052548C-806A-41D4-88C0-80723F0BB160}" dt="2024-04-18T04:24:43.824" v="801" actId="20577"/>
          <ac:spMkLst>
            <pc:docMk/>
            <pc:sldMk cId="0" sldId="436"/>
            <ac:spMk id="8" creationId="{453CC726-B125-49F3-A5C2-9EC21DE83D3C}"/>
          </ac:spMkLst>
        </pc:spChg>
        <pc:spChg chg="mod">
          <ac:chgData name="Claudia Mora" userId="24c506dca79c9d25" providerId="LiveId" clId="{7052548C-806A-41D4-88C0-80723F0BB160}" dt="2024-04-18T04:24:37.971" v="789" actId="20577"/>
          <ac:spMkLst>
            <pc:docMk/>
            <pc:sldMk cId="0" sldId="436"/>
            <ac:spMk id="29702" creationId="{26BD914B-F56A-4AC2-80D4-C03002E4BA39}"/>
          </ac:spMkLst>
        </pc:spChg>
      </pc:sldChg>
      <pc:sldChg chg="del">
        <pc:chgData name="Claudia Mora" userId="24c506dca79c9d25" providerId="LiveId" clId="{7052548C-806A-41D4-88C0-80723F0BB160}" dt="2024-04-18T03:06:53.522" v="8" actId="47"/>
        <pc:sldMkLst>
          <pc:docMk/>
          <pc:sldMk cId="3901554208" sldId="1019"/>
        </pc:sldMkLst>
      </pc:sldChg>
      <pc:sldChg chg="del">
        <pc:chgData name="Claudia Mora" userId="24c506dca79c9d25" providerId="LiveId" clId="{7052548C-806A-41D4-88C0-80723F0BB160}" dt="2024-04-18T03:06:31.798" v="7" actId="47"/>
        <pc:sldMkLst>
          <pc:docMk/>
          <pc:sldMk cId="1714469140" sldId="1020"/>
        </pc:sldMkLst>
      </pc:sldChg>
      <pc:sldChg chg="del">
        <pc:chgData name="Claudia Mora" userId="24c506dca79c9d25" providerId="LiveId" clId="{7052548C-806A-41D4-88C0-80723F0BB160}" dt="2024-04-18T03:07:44.198" v="13" actId="47"/>
        <pc:sldMkLst>
          <pc:docMk/>
          <pc:sldMk cId="1632085785" sldId="1022"/>
        </pc:sldMkLst>
      </pc:sldChg>
      <pc:sldChg chg="modSp mod">
        <pc:chgData name="Claudia Mora" userId="24c506dca79c9d25" providerId="LiveId" clId="{7052548C-806A-41D4-88C0-80723F0BB160}" dt="2024-04-18T03:23:23.873" v="113" actId="115"/>
        <pc:sldMkLst>
          <pc:docMk/>
          <pc:sldMk cId="0" sldId="1215"/>
        </pc:sldMkLst>
        <pc:spChg chg="mod">
          <ac:chgData name="Claudia Mora" userId="24c506dca79c9d25" providerId="LiveId" clId="{7052548C-806A-41D4-88C0-80723F0BB160}" dt="2024-04-18T03:23:23.873" v="113" actId="115"/>
          <ac:spMkLst>
            <pc:docMk/>
            <pc:sldMk cId="0" sldId="1215"/>
            <ac:spMk id="27650" creationId="{F23EF6D4-2A3C-4A8D-A44C-CC89C37B0888}"/>
          </ac:spMkLst>
        </pc:spChg>
      </pc:sldChg>
      <pc:sldChg chg="modSp mod">
        <pc:chgData name="Claudia Mora" userId="24c506dca79c9d25" providerId="LiveId" clId="{7052548C-806A-41D4-88C0-80723F0BB160}" dt="2024-04-18T04:46:38.020" v="972" actId="207"/>
        <pc:sldMkLst>
          <pc:docMk/>
          <pc:sldMk cId="1545650649" sldId="2931"/>
        </pc:sldMkLst>
        <pc:spChg chg="mod">
          <ac:chgData name="Claudia Mora" userId="24c506dca79c9d25" providerId="LiveId" clId="{7052548C-806A-41D4-88C0-80723F0BB160}" dt="2024-04-18T04:46:38.020" v="972" actId="207"/>
          <ac:spMkLst>
            <pc:docMk/>
            <pc:sldMk cId="1545650649" sldId="2931"/>
            <ac:spMk id="57347" creationId="{00000000-0000-0000-0000-000000000000}"/>
          </ac:spMkLst>
        </pc:spChg>
      </pc:sldChg>
      <pc:sldChg chg="modSp mod">
        <pc:chgData name="Claudia Mora" userId="24c506dca79c9d25" providerId="LiveId" clId="{7052548C-806A-41D4-88C0-80723F0BB160}" dt="2024-04-18T04:33:28.566" v="893" actId="113"/>
        <pc:sldMkLst>
          <pc:docMk/>
          <pc:sldMk cId="322233545" sldId="3146"/>
        </pc:sldMkLst>
        <pc:spChg chg="mod">
          <ac:chgData name="Claudia Mora" userId="24c506dca79c9d25" providerId="LiveId" clId="{7052548C-806A-41D4-88C0-80723F0BB160}" dt="2024-04-18T04:33:28.566" v="893" actId="113"/>
          <ac:spMkLst>
            <pc:docMk/>
            <pc:sldMk cId="322233545" sldId="3146"/>
            <ac:spMk id="7171" creationId="{00000000-0000-0000-0000-000000000000}"/>
          </ac:spMkLst>
        </pc:spChg>
        <pc:picChg chg="mod">
          <ac:chgData name="Claudia Mora" userId="24c506dca79c9d25" providerId="LiveId" clId="{7052548C-806A-41D4-88C0-80723F0BB160}" dt="2024-04-18T04:32:29.572" v="866" actId="1076"/>
          <ac:picMkLst>
            <pc:docMk/>
            <pc:sldMk cId="322233545" sldId="3146"/>
            <ac:picMk id="4" creationId="{00000000-0000-0000-0000-000000000000}"/>
          </ac:picMkLst>
        </pc:picChg>
      </pc:sldChg>
      <pc:sldChg chg="del">
        <pc:chgData name="Claudia Mora" userId="24c506dca79c9d25" providerId="LiveId" clId="{7052548C-806A-41D4-88C0-80723F0BB160}" dt="2024-04-18T04:13:25.637" v="572" actId="47"/>
        <pc:sldMkLst>
          <pc:docMk/>
          <pc:sldMk cId="99629489" sldId="3399"/>
        </pc:sldMkLst>
      </pc:sldChg>
      <pc:sldChg chg="del">
        <pc:chgData name="Claudia Mora" userId="24c506dca79c9d25" providerId="LiveId" clId="{7052548C-806A-41D4-88C0-80723F0BB160}" dt="2024-04-18T04:13:56.486" v="573" actId="47"/>
        <pc:sldMkLst>
          <pc:docMk/>
          <pc:sldMk cId="567467404" sldId="3400"/>
        </pc:sldMkLst>
      </pc:sldChg>
      <pc:sldChg chg="modSp mod">
        <pc:chgData name="Claudia Mora" userId="24c506dca79c9d25" providerId="LiveId" clId="{7052548C-806A-41D4-88C0-80723F0BB160}" dt="2024-04-18T04:18:45.216" v="625" actId="20577"/>
        <pc:sldMkLst>
          <pc:docMk/>
          <pc:sldMk cId="3097344391" sldId="3502"/>
        </pc:sldMkLst>
        <pc:spChg chg="mod">
          <ac:chgData name="Claudia Mora" userId="24c506dca79c9d25" providerId="LiveId" clId="{7052548C-806A-41D4-88C0-80723F0BB160}" dt="2024-04-18T04:18:45.216" v="625" actId="20577"/>
          <ac:spMkLst>
            <pc:docMk/>
            <pc:sldMk cId="3097344391" sldId="3502"/>
            <ac:spMk id="38914" creationId="{00000000-0000-0000-0000-000000000000}"/>
          </ac:spMkLst>
        </pc:spChg>
      </pc:sldChg>
      <pc:sldChg chg="modSp mod">
        <pc:chgData name="Claudia Mora" userId="24c506dca79c9d25" providerId="LiveId" clId="{7052548C-806A-41D4-88C0-80723F0BB160}" dt="2024-04-18T04:17:48.926" v="619" actId="20577"/>
        <pc:sldMkLst>
          <pc:docMk/>
          <pc:sldMk cId="2319426669" sldId="3503"/>
        </pc:sldMkLst>
        <pc:spChg chg="mod">
          <ac:chgData name="Claudia Mora" userId="24c506dca79c9d25" providerId="LiveId" clId="{7052548C-806A-41D4-88C0-80723F0BB160}" dt="2024-04-18T04:17:48.926" v="619" actId="20577"/>
          <ac:spMkLst>
            <pc:docMk/>
            <pc:sldMk cId="2319426669" sldId="3503"/>
            <ac:spMk id="38914" creationId="{00000000-0000-0000-0000-000000000000}"/>
          </ac:spMkLst>
        </pc:spChg>
        <pc:picChg chg="mod">
          <ac:chgData name="Claudia Mora" userId="24c506dca79c9d25" providerId="LiveId" clId="{7052548C-806A-41D4-88C0-80723F0BB160}" dt="2024-04-18T04:17:42.358" v="613" actId="1076"/>
          <ac:picMkLst>
            <pc:docMk/>
            <pc:sldMk cId="2319426669" sldId="3503"/>
            <ac:picMk id="5" creationId="{16AF9395-1C71-4EAE-A0D8-E8D2222B541B}"/>
          </ac:picMkLst>
        </pc:picChg>
      </pc:sldChg>
      <pc:sldChg chg="del">
        <pc:chgData name="Claudia Mora" userId="24c506dca79c9d25" providerId="LiveId" clId="{7052548C-806A-41D4-88C0-80723F0BB160}" dt="2024-04-18T03:11:15.510" v="32" actId="47"/>
        <pc:sldMkLst>
          <pc:docMk/>
          <pc:sldMk cId="2367248837" sldId="3914"/>
        </pc:sldMkLst>
      </pc:sldChg>
      <pc:sldChg chg="modSp mod">
        <pc:chgData name="Claudia Mora" userId="24c506dca79c9d25" providerId="LiveId" clId="{7052548C-806A-41D4-88C0-80723F0BB160}" dt="2024-04-18T03:44:57.500" v="287" actId="14100"/>
        <pc:sldMkLst>
          <pc:docMk/>
          <pc:sldMk cId="3988329567" sldId="4641"/>
        </pc:sldMkLst>
        <pc:graphicFrameChg chg="mod modGraphic">
          <ac:chgData name="Claudia Mora" userId="24c506dca79c9d25" providerId="LiveId" clId="{7052548C-806A-41D4-88C0-80723F0BB160}" dt="2024-04-18T03:44:57.500" v="287" actId="14100"/>
          <ac:graphicFrameMkLst>
            <pc:docMk/>
            <pc:sldMk cId="3988329567" sldId="4641"/>
            <ac:graphicFrameMk id="43041" creationId="{00000000-0000-0000-0000-000000000000}"/>
          </ac:graphicFrameMkLst>
        </pc:graphicFrameChg>
      </pc:sldChg>
      <pc:sldChg chg="modSp mod">
        <pc:chgData name="Claudia Mora" userId="24c506dca79c9d25" providerId="LiveId" clId="{7052548C-806A-41D4-88C0-80723F0BB160}" dt="2024-04-18T04:42:42.681" v="961" actId="255"/>
        <pc:sldMkLst>
          <pc:docMk/>
          <pc:sldMk cId="3687631119" sldId="4838"/>
        </pc:sldMkLst>
        <pc:spChg chg="mod">
          <ac:chgData name="Claudia Mora" userId="24c506dca79c9d25" providerId="LiveId" clId="{7052548C-806A-41D4-88C0-80723F0BB160}" dt="2024-04-18T04:42:42.681" v="961" actId="255"/>
          <ac:spMkLst>
            <pc:docMk/>
            <pc:sldMk cId="3687631119" sldId="4838"/>
            <ac:spMk id="134147" creationId="{00000000-0000-0000-0000-000000000000}"/>
          </ac:spMkLst>
        </pc:spChg>
      </pc:sldChg>
      <pc:sldChg chg="del">
        <pc:chgData name="Claudia Mora" userId="24c506dca79c9d25" providerId="LiveId" clId="{7052548C-806A-41D4-88C0-80723F0BB160}" dt="2024-04-18T21:05:16.079" v="1124" actId="47"/>
        <pc:sldMkLst>
          <pc:docMk/>
          <pc:sldMk cId="2666049819" sldId="6290"/>
        </pc:sldMkLst>
      </pc:sldChg>
      <pc:sldChg chg="modSp mod">
        <pc:chgData name="Claudia Mora" userId="24c506dca79c9d25" providerId="LiveId" clId="{7052548C-806A-41D4-88C0-80723F0BB160}" dt="2024-04-18T21:09:00.713" v="1140" actId="20577"/>
        <pc:sldMkLst>
          <pc:docMk/>
          <pc:sldMk cId="425439591" sldId="6469"/>
        </pc:sldMkLst>
        <pc:spChg chg="mod">
          <ac:chgData name="Claudia Mora" userId="24c506dca79c9d25" providerId="LiveId" clId="{7052548C-806A-41D4-88C0-80723F0BB160}" dt="2024-04-18T21:09:00.713" v="1140" actId="20577"/>
          <ac:spMkLst>
            <pc:docMk/>
            <pc:sldMk cId="425439591" sldId="6469"/>
            <ac:spMk id="3" creationId="{00000000-0000-0000-0000-000000000000}"/>
          </ac:spMkLst>
        </pc:spChg>
        <pc:spChg chg="mod">
          <ac:chgData name="Claudia Mora" userId="24c506dca79c9d25" providerId="LiveId" clId="{7052548C-806A-41D4-88C0-80723F0BB160}" dt="2024-04-18T04:29:33.978" v="838"/>
          <ac:spMkLst>
            <pc:docMk/>
            <pc:sldMk cId="425439591" sldId="6469"/>
            <ac:spMk id="7" creationId="{00000000-0000-0000-0000-000000000000}"/>
          </ac:spMkLst>
        </pc:spChg>
      </pc:sldChg>
      <pc:sldChg chg="modSp mod">
        <pc:chgData name="Claudia Mora" userId="24c506dca79c9d25" providerId="LiveId" clId="{7052548C-806A-41D4-88C0-80723F0BB160}" dt="2024-04-18T21:09:09.223" v="1145" actId="20577"/>
        <pc:sldMkLst>
          <pc:docMk/>
          <pc:sldMk cId="3276855188" sldId="6470"/>
        </pc:sldMkLst>
        <pc:spChg chg="mod">
          <ac:chgData name="Claudia Mora" userId="24c506dca79c9d25" providerId="LiveId" clId="{7052548C-806A-41D4-88C0-80723F0BB160}" dt="2024-04-18T21:09:09.223" v="1145" actId="20577"/>
          <ac:spMkLst>
            <pc:docMk/>
            <pc:sldMk cId="3276855188" sldId="6470"/>
            <ac:spMk id="6" creationId="{ADF10833-0B02-408C-958B-117CAA3D9CE0}"/>
          </ac:spMkLst>
        </pc:spChg>
        <pc:spChg chg="mod">
          <ac:chgData name="Claudia Mora" userId="24c506dca79c9d25" providerId="LiveId" clId="{7052548C-806A-41D4-88C0-80723F0BB160}" dt="2024-04-18T04:30:29.846" v="840" actId="255"/>
          <ac:spMkLst>
            <pc:docMk/>
            <pc:sldMk cId="3276855188" sldId="6470"/>
            <ac:spMk id="7" creationId="{00000000-0000-0000-0000-000000000000}"/>
          </ac:spMkLst>
        </pc:spChg>
      </pc:sldChg>
      <pc:sldChg chg="del">
        <pc:chgData name="Claudia Mora" userId="24c506dca79c9d25" providerId="LiveId" clId="{7052548C-806A-41D4-88C0-80723F0BB160}" dt="2024-04-18T03:05:35.246" v="2" actId="47"/>
        <pc:sldMkLst>
          <pc:docMk/>
          <pc:sldMk cId="1918111025" sldId="6501"/>
        </pc:sldMkLst>
      </pc:sldChg>
      <pc:sldChg chg="del">
        <pc:chgData name="Claudia Mora" userId="24c506dca79c9d25" providerId="LiveId" clId="{7052548C-806A-41D4-88C0-80723F0BB160}" dt="2024-04-18T03:06:11.591" v="3" actId="47"/>
        <pc:sldMkLst>
          <pc:docMk/>
          <pc:sldMk cId="653446613" sldId="6502"/>
        </pc:sldMkLst>
      </pc:sldChg>
      <pc:sldChg chg="del">
        <pc:chgData name="Claudia Mora" userId="24c506dca79c9d25" providerId="LiveId" clId="{7052548C-806A-41D4-88C0-80723F0BB160}" dt="2024-04-18T03:07:21.111" v="12" actId="47"/>
        <pc:sldMkLst>
          <pc:docMk/>
          <pc:sldMk cId="3766036485" sldId="6509"/>
        </pc:sldMkLst>
      </pc:sldChg>
      <pc:sldChg chg="modSp mod">
        <pc:chgData name="Claudia Mora" userId="24c506dca79c9d25" providerId="LiveId" clId="{7052548C-806A-41D4-88C0-80723F0BB160}" dt="2024-04-18T04:00:05.437" v="412" actId="313"/>
        <pc:sldMkLst>
          <pc:docMk/>
          <pc:sldMk cId="1636324224" sldId="6526"/>
        </pc:sldMkLst>
        <pc:spChg chg="mod">
          <ac:chgData name="Claudia Mora" userId="24c506dca79c9d25" providerId="LiveId" clId="{7052548C-806A-41D4-88C0-80723F0BB160}" dt="2024-04-18T04:00:05.437" v="412" actId="313"/>
          <ac:spMkLst>
            <pc:docMk/>
            <pc:sldMk cId="1636324224" sldId="6526"/>
            <ac:spMk id="38914" creationId="{00000000-0000-0000-0000-000000000000}"/>
          </ac:spMkLst>
        </pc:spChg>
      </pc:sldChg>
      <pc:sldChg chg="del">
        <pc:chgData name="Claudia Mora" userId="24c506dca79c9d25" providerId="LiveId" clId="{7052548C-806A-41D4-88C0-80723F0BB160}" dt="2024-04-18T03:08:13.033" v="17" actId="47"/>
        <pc:sldMkLst>
          <pc:docMk/>
          <pc:sldMk cId="2698963509" sldId="6557"/>
        </pc:sldMkLst>
      </pc:sldChg>
      <pc:sldChg chg="del">
        <pc:chgData name="Claudia Mora" userId="24c506dca79c9d25" providerId="LiveId" clId="{7052548C-806A-41D4-88C0-80723F0BB160}" dt="2024-04-18T03:20:28.596" v="96" actId="47"/>
        <pc:sldMkLst>
          <pc:docMk/>
          <pc:sldMk cId="301305981" sldId="6603"/>
        </pc:sldMkLst>
      </pc:sldChg>
      <pc:sldChg chg="del">
        <pc:chgData name="Claudia Mora" userId="24c506dca79c9d25" providerId="LiveId" clId="{7052548C-806A-41D4-88C0-80723F0BB160}" dt="2024-04-18T03:20:55.665" v="97" actId="47"/>
        <pc:sldMkLst>
          <pc:docMk/>
          <pc:sldMk cId="3855444744" sldId="6604"/>
        </pc:sldMkLst>
      </pc:sldChg>
      <pc:sldChg chg="modSp del mod">
        <pc:chgData name="Claudia Mora" userId="24c506dca79c9d25" providerId="LiveId" clId="{7052548C-806A-41D4-88C0-80723F0BB160}" dt="2024-04-18T04:16:23.406" v="607" actId="47"/>
        <pc:sldMkLst>
          <pc:docMk/>
          <pc:sldMk cId="746745814" sldId="6605"/>
        </pc:sldMkLst>
        <pc:spChg chg="mod">
          <ac:chgData name="Claudia Mora" userId="24c506dca79c9d25" providerId="LiveId" clId="{7052548C-806A-41D4-88C0-80723F0BB160}" dt="2024-04-18T04:16:13.114" v="606" actId="20577"/>
          <ac:spMkLst>
            <pc:docMk/>
            <pc:sldMk cId="746745814" sldId="6605"/>
            <ac:spMk id="13" creationId="{00000000-0000-0000-0000-000000000000}"/>
          </ac:spMkLst>
        </pc:spChg>
      </pc:sldChg>
      <pc:sldChg chg="del">
        <pc:chgData name="Claudia Mora" userId="24c506dca79c9d25" providerId="LiveId" clId="{7052548C-806A-41D4-88C0-80723F0BB160}" dt="2024-04-18T21:04:49.539" v="1123" actId="47"/>
        <pc:sldMkLst>
          <pc:docMk/>
          <pc:sldMk cId="136378494" sldId="6606"/>
        </pc:sldMkLst>
      </pc:sldChg>
      <pc:sldChg chg="del">
        <pc:chgData name="Claudia Mora" userId="24c506dca79c9d25" providerId="LiveId" clId="{7052548C-806A-41D4-88C0-80723F0BB160}" dt="2024-04-18T03:09:10.309" v="22" actId="47"/>
        <pc:sldMkLst>
          <pc:docMk/>
          <pc:sldMk cId="565815086" sldId="6608"/>
        </pc:sldMkLst>
      </pc:sldChg>
      <pc:sldChg chg="modSp mod">
        <pc:chgData name="Claudia Mora" userId="24c506dca79c9d25" providerId="LiveId" clId="{7052548C-806A-41D4-88C0-80723F0BB160}" dt="2024-04-18T03:17:10" v="73" actId="20577"/>
        <pc:sldMkLst>
          <pc:docMk/>
          <pc:sldMk cId="1531727169" sldId="6610"/>
        </pc:sldMkLst>
        <pc:spChg chg="mod">
          <ac:chgData name="Claudia Mora" userId="24c506dca79c9d25" providerId="LiveId" clId="{7052548C-806A-41D4-88C0-80723F0BB160}" dt="2024-04-18T03:17:10" v="73" actId="20577"/>
          <ac:spMkLst>
            <pc:docMk/>
            <pc:sldMk cId="1531727169" sldId="6610"/>
            <ac:spMk id="13" creationId="{00000000-0000-0000-0000-000000000000}"/>
          </ac:spMkLst>
        </pc:spChg>
      </pc:sldChg>
      <pc:sldChg chg="del">
        <pc:chgData name="Claudia Mora" userId="24c506dca79c9d25" providerId="LiveId" clId="{7052548C-806A-41D4-88C0-80723F0BB160}" dt="2024-04-18T03:18:07.764" v="78" actId="47"/>
        <pc:sldMkLst>
          <pc:docMk/>
          <pc:sldMk cId="2376658238" sldId="6611"/>
        </pc:sldMkLst>
      </pc:sldChg>
      <pc:sldChg chg="del">
        <pc:chgData name="Claudia Mora" userId="24c506dca79c9d25" providerId="LiveId" clId="{7052548C-806A-41D4-88C0-80723F0BB160}" dt="2024-04-18T03:19:09.656" v="85" actId="47"/>
        <pc:sldMkLst>
          <pc:docMk/>
          <pc:sldMk cId="1893396130" sldId="6612"/>
        </pc:sldMkLst>
      </pc:sldChg>
      <pc:sldChg chg="del">
        <pc:chgData name="Claudia Mora" userId="24c506dca79c9d25" providerId="LiveId" clId="{7052548C-806A-41D4-88C0-80723F0BB160}" dt="2024-04-18T03:20:03.179" v="95" actId="47"/>
        <pc:sldMkLst>
          <pc:docMk/>
          <pc:sldMk cId="234575069" sldId="6613"/>
        </pc:sldMkLst>
      </pc:sldChg>
      <pc:sldChg chg="modSp mod">
        <pc:chgData name="Claudia Mora" userId="24c506dca79c9d25" providerId="LiveId" clId="{7052548C-806A-41D4-88C0-80723F0BB160}" dt="2024-04-18T21:06:22.627" v="1127" actId="1036"/>
        <pc:sldMkLst>
          <pc:docMk/>
          <pc:sldMk cId="3197730654" sldId="6616"/>
        </pc:sldMkLst>
        <pc:spChg chg="mod">
          <ac:chgData name="Claudia Mora" userId="24c506dca79c9d25" providerId="LiveId" clId="{7052548C-806A-41D4-88C0-80723F0BB160}" dt="2024-04-18T03:09:04.116" v="21" actId="113"/>
          <ac:spMkLst>
            <pc:docMk/>
            <pc:sldMk cId="3197730654" sldId="6616"/>
            <ac:spMk id="17411" creationId="{00000000-0000-0000-0000-000000000000}"/>
          </ac:spMkLst>
        </pc:spChg>
        <pc:picChg chg="mod">
          <ac:chgData name="Claudia Mora" userId="24c506dca79c9d25" providerId="LiveId" clId="{7052548C-806A-41D4-88C0-80723F0BB160}" dt="2024-04-18T21:06:22.627" v="1127" actId="1036"/>
          <ac:picMkLst>
            <pc:docMk/>
            <pc:sldMk cId="3197730654" sldId="6616"/>
            <ac:picMk id="2" creationId="{CC3207A5-AAEE-4F25-AA76-E955D17AA499}"/>
          </ac:picMkLst>
        </pc:picChg>
      </pc:sldChg>
      <pc:sldChg chg="del">
        <pc:chgData name="Claudia Mora" userId="24c506dca79c9d25" providerId="LiveId" clId="{7052548C-806A-41D4-88C0-80723F0BB160}" dt="2024-04-18T03:17:24.625" v="74" actId="47"/>
        <pc:sldMkLst>
          <pc:docMk/>
          <pc:sldMk cId="543579301" sldId="6619"/>
        </pc:sldMkLst>
      </pc:sldChg>
      <pc:sldChg chg="modSp mod">
        <pc:chgData name="Claudia Mora" userId="24c506dca79c9d25" providerId="LiveId" clId="{7052548C-806A-41D4-88C0-80723F0BB160}" dt="2024-04-18T04:02:08.037" v="454" actId="20577"/>
        <pc:sldMkLst>
          <pc:docMk/>
          <pc:sldMk cId="3774736368" sldId="6629"/>
        </pc:sldMkLst>
        <pc:spChg chg="mod">
          <ac:chgData name="Claudia Mora" userId="24c506dca79c9d25" providerId="LiveId" clId="{7052548C-806A-41D4-88C0-80723F0BB160}" dt="2024-04-18T04:02:08.037" v="454" actId="20577"/>
          <ac:spMkLst>
            <pc:docMk/>
            <pc:sldMk cId="3774736368" sldId="6629"/>
            <ac:spMk id="38914" creationId="{00000000-0000-0000-0000-000000000000}"/>
          </ac:spMkLst>
        </pc:spChg>
        <pc:picChg chg="mod">
          <ac:chgData name="Claudia Mora" userId="24c506dca79c9d25" providerId="LiveId" clId="{7052548C-806A-41D4-88C0-80723F0BB160}" dt="2024-04-18T04:00:42.423" v="436" actId="1076"/>
          <ac:picMkLst>
            <pc:docMk/>
            <pc:sldMk cId="3774736368" sldId="6629"/>
            <ac:picMk id="4" creationId="{A6CBC2F1-6BC9-4C06-94C5-88D49AFAAF57}"/>
          </ac:picMkLst>
        </pc:picChg>
      </pc:sldChg>
      <pc:sldChg chg="modSp mod">
        <pc:chgData name="Claudia Mora" userId="24c506dca79c9d25" providerId="LiveId" clId="{7052548C-806A-41D4-88C0-80723F0BB160}" dt="2024-04-18T21:07:32.009" v="1129" actId="20577"/>
        <pc:sldMkLst>
          <pc:docMk/>
          <pc:sldMk cId="2700526746" sldId="6631"/>
        </pc:sldMkLst>
        <pc:spChg chg="mod">
          <ac:chgData name="Claudia Mora" userId="24c506dca79c9d25" providerId="LiveId" clId="{7052548C-806A-41D4-88C0-80723F0BB160}" dt="2024-04-18T21:07:32.009" v="1129" actId="20577"/>
          <ac:spMkLst>
            <pc:docMk/>
            <pc:sldMk cId="2700526746" sldId="6631"/>
            <ac:spMk id="4" creationId="{7A13AEF8-32BB-446E-A9B4-B125447593BF}"/>
          </ac:spMkLst>
        </pc:spChg>
        <pc:spChg chg="mod">
          <ac:chgData name="Claudia Mora" userId="24c506dca79c9d25" providerId="LiveId" clId="{7052548C-806A-41D4-88C0-80723F0BB160}" dt="2024-04-18T04:08:05.559" v="529"/>
          <ac:spMkLst>
            <pc:docMk/>
            <pc:sldMk cId="2700526746" sldId="6631"/>
            <ac:spMk id="10243" creationId="{00000000-0000-0000-0000-000000000000}"/>
          </ac:spMkLst>
        </pc:spChg>
      </pc:sldChg>
      <pc:sldChg chg="del">
        <pc:chgData name="Claudia Mora" userId="24c506dca79c9d25" providerId="LiveId" clId="{7052548C-806A-41D4-88C0-80723F0BB160}" dt="2024-04-18T21:02:52.269" v="1120" actId="47"/>
        <pc:sldMkLst>
          <pc:docMk/>
          <pc:sldMk cId="919292838" sldId="6634"/>
        </pc:sldMkLst>
      </pc:sldChg>
      <pc:sldChg chg="del">
        <pc:chgData name="Claudia Mora" userId="24c506dca79c9d25" providerId="LiveId" clId="{7052548C-806A-41D4-88C0-80723F0BB160}" dt="2024-04-18T04:27:07.774" v="821" actId="47"/>
        <pc:sldMkLst>
          <pc:docMk/>
          <pc:sldMk cId="3809304646" sldId="6635"/>
        </pc:sldMkLst>
      </pc:sldChg>
      <pc:sldChg chg="del">
        <pc:chgData name="Claudia Mora" userId="24c506dca79c9d25" providerId="LiveId" clId="{7052548C-806A-41D4-88C0-80723F0BB160}" dt="2024-04-18T04:10:25.853" v="544" actId="47"/>
        <pc:sldMkLst>
          <pc:docMk/>
          <pc:sldMk cId="1647282187" sldId="6636"/>
        </pc:sldMkLst>
      </pc:sldChg>
      <pc:sldChg chg="addSp delSp modSp del mod">
        <pc:chgData name="Claudia Mora" userId="24c506dca79c9d25" providerId="LiveId" clId="{7052548C-806A-41D4-88C0-80723F0BB160}" dt="2024-04-18T21:28:28.565" v="1409" actId="47"/>
        <pc:sldMkLst>
          <pc:docMk/>
          <pc:sldMk cId="943315594" sldId="6637"/>
        </pc:sldMkLst>
        <pc:spChg chg="add del mod">
          <ac:chgData name="Claudia Mora" userId="24c506dca79c9d25" providerId="LiveId" clId="{7052548C-806A-41D4-88C0-80723F0BB160}" dt="2024-04-18T21:15:12.749" v="1187"/>
          <ac:spMkLst>
            <pc:docMk/>
            <pc:sldMk cId="943315594" sldId="6637"/>
            <ac:spMk id="2" creationId="{0C8FF8AA-EBC4-A62F-E5CF-F3D3AD048925}"/>
          </ac:spMkLst>
        </pc:spChg>
        <pc:spChg chg="add mod">
          <ac:chgData name="Claudia Mora" userId="24c506dca79c9d25" providerId="LiveId" clId="{7052548C-806A-41D4-88C0-80723F0BB160}" dt="2024-04-18T21:23:41.920" v="1300" actId="14100"/>
          <ac:spMkLst>
            <pc:docMk/>
            <pc:sldMk cId="943315594" sldId="6637"/>
            <ac:spMk id="3" creationId="{B4468F5D-3E60-90E6-FD72-381985D272CA}"/>
          </ac:spMkLst>
        </pc:spChg>
        <pc:picChg chg="mod">
          <ac:chgData name="Claudia Mora" userId="24c506dca79c9d25" providerId="LiveId" clId="{7052548C-806A-41D4-88C0-80723F0BB160}" dt="2024-04-18T21:15:03.408" v="1185" actId="1076"/>
          <ac:picMkLst>
            <pc:docMk/>
            <pc:sldMk cId="943315594" sldId="6637"/>
            <ac:picMk id="1026" creationId="{FCA3284C-9BE6-4948-B5D7-93FE81587349}"/>
          </ac:picMkLst>
        </pc:picChg>
      </pc:sldChg>
      <pc:sldChg chg="modSp mod">
        <pc:chgData name="Claudia Mora" userId="24c506dca79c9d25" providerId="LiveId" clId="{7052548C-806A-41D4-88C0-80723F0BB160}" dt="2024-04-18T04:24:54.102" v="817" actId="20577"/>
        <pc:sldMkLst>
          <pc:docMk/>
          <pc:sldMk cId="0" sldId="6638"/>
        </pc:sldMkLst>
        <pc:spChg chg="mod">
          <ac:chgData name="Claudia Mora" userId="24c506dca79c9d25" providerId="LiveId" clId="{7052548C-806A-41D4-88C0-80723F0BB160}" dt="2024-04-18T04:24:54.102" v="817" actId="20577"/>
          <ac:spMkLst>
            <pc:docMk/>
            <pc:sldMk cId="0" sldId="6638"/>
            <ac:spMk id="8" creationId="{87C6D9AF-A120-45E2-A67B-46F74E7FDB22}"/>
          </ac:spMkLst>
        </pc:spChg>
        <pc:spChg chg="mod">
          <ac:chgData name="Claudia Mora" userId="24c506dca79c9d25" providerId="LiveId" clId="{7052548C-806A-41D4-88C0-80723F0BB160}" dt="2024-04-18T04:24:49.457" v="805" actId="20577"/>
          <ac:spMkLst>
            <pc:docMk/>
            <pc:sldMk cId="0" sldId="6638"/>
            <ac:spMk id="30726" creationId="{26312EEC-7FE4-4223-A353-4A2557619BA5}"/>
          </ac:spMkLst>
        </pc:spChg>
      </pc:sldChg>
      <pc:sldChg chg="modSp mod">
        <pc:chgData name="Claudia Mora" userId="24c506dca79c9d25" providerId="LiveId" clId="{7052548C-806A-41D4-88C0-80723F0BB160}" dt="2024-04-18T04:39:20.288" v="942" actId="20577"/>
        <pc:sldMkLst>
          <pc:docMk/>
          <pc:sldMk cId="3191850345" sldId="6639"/>
        </pc:sldMkLst>
        <pc:spChg chg="mod">
          <ac:chgData name="Claudia Mora" userId="24c506dca79c9d25" providerId="LiveId" clId="{7052548C-806A-41D4-88C0-80723F0BB160}" dt="2024-04-18T04:39:20.288" v="942" actId="20577"/>
          <ac:spMkLst>
            <pc:docMk/>
            <pc:sldMk cId="3191850345" sldId="6639"/>
            <ac:spMk id="134147" creationId="{00000000-0000-0000-0000-000000000000}"/>
          </ac:spMkLst>
        </pc:spChg>
      </pc:sldChg>
      <pc:sldChg chg="del">
        <pc:chgData name="Claudia Mora" userId="24c506dca79c9d25" providerId="LiveId" clId="{7052548C-806A-41D4-88C0-80723F0BB160}" dt="2024-04-18T21:04:22.749" v="1122" actId="47"/>
        <pc:sldMkLst>
          <pc:docMk/>
          <pc:sldMk cId="3648044997" sldId="6641"/>
        </pc:sldMkLst>
      </pc:sldChg>
      <pc:sldChg chg="del">
        <pc:chgData name="Claudia Mora" userId="24c506dca79c9d25" providerId="LiveId" clId="{7052548C-806A-41D4-88C0-80723F0BB160}" dt="2024-04-18T03:26:29.828" v="138" actId="47"/>
        <pc:sldMkLst>
          <pc:docMk/>
          <pc:sldMk cId="1374749681" sldId="6642"/>
        </pc:sldMkLst>
      </pc:sldChg>
      <pc:sldChg chg="del">
        <pc:chgData name="Claudia Mora" userId="24c506dca79c9d25" providerId="LiveId" clId="{7052548C-806A-41D4-88C0-80723F0BB160}" dt="2024-04-18T03:27:46.539" v="142" actId="47"/>
        <pc:sldMkLst>
          <pc:docMk/>
          <pc:sldMk cId="2086046558" sldId="6643"/>
        </pc:sldMkLst>
      </pc:sldChg>
      <pc:sldChg chg="del">
        <pc:chgData name="Claudia Mora" userId="24c506dca79c9d25" providerId="LiveId" clId="{7052548C-806A-41D4-88C0-80723F0BB160}" dt="2024-04-18T03:28:10.633" v="146" actId="47"/>
        <pc:sldMkLst>
          <pc:docMk/>
          <pc:sldMk cId="1432839079" sldId="6644"/>
        </pc:sldMkLst>
      </pc:sldChg>
      <pc:sldChg chg="del">
        <pc:chgData name="Claudia Mora" userId="24c506dca79c9d25" providerId="LiveId" clId="{7052548C-806A-41D4-88C0-80723F0BB160}" dt="2024-04-18T03:46:21.087" v="295" actId="47"/>
        <pc:sldMkLst>
          <pc:docMk/>
          <pc:sldMk cId="2952001571" sldId="6645"/>
        </pc:sldMkLst>
      </pc:sldChg>
      <pc:sldChg chg="del">
        <pc:chgData name="Claudia Mora" userId="24c506dca79c9d25" providerId="LiveId" clId="{7052548C-806A-41D4-88C0-80723F0BB160}" dt="2024-04-18T03:47:47.021" v="312" actId="47"/>
        <pc:sldMkLst>
          <pc:docMk/>
          <pc:sldMk cId="4257359305" sldId="6646"/>
        </pc:sldMkLst>
      </pc:sldChg>
      <pc:sldChg chg="del">
        <pc:chgData name="Claudia Mora" userId="24c506dca79c9d25" providerId="LiveId" clId="{7052548C-806A-41D4-88C0-80723F0BB160}" dt="2024-04-18T03:48:35.486" v="322" actId="47"/>
        <pc:sldMkLst>
          <pc:docMk/>
          <pc:sldMk cId="518490242" sldId="6647"/>
        </pc:sldMkLst>
      </pc:sldChg>
      <pc:sldChg chg="del">
        <pc:chgData name="Claudia Mora" userId="24c506dca79c9d25" providerId="LiveId" clId="{7052548C-806A-41D4-88C0-80723F0BB160}" dt="2024-04-18T03:49:55.946" v="339" actId="47"/>
        <pc:sldMkLst>
          <pc:docMk/>
          <pc:sldMk cId="3491097923" sldId="6648"/>
        </pc:sldMkLst>
      </pc:sldChg>
      <pc:sldChg chg="del">
        <pc:chgData name="Claudia Mora" userId="24c506dca79c9d25" providerId="LiveId" clId="{7052548C-806A-41D4-88C0-80723F0BB160}" dt="2024-04-18T03:51:59.592" v="349" actId="47"/>
        <pc:sldMkLst>
          <pc:docMk/>
          <pc:sldMk cId="3578476153" sldId="6649"/>
        </pc:sldMkLst>
      </pc:sldChg>
      <pc:sldChg chg="del">
        <pc:chgData name="Claudia Mora" userId="24c506dca79c9d25" providerId="LiveId" clId="{7052548C-806A-41D4-88C0-80723F0BB160}" dt="2024-04-18T03:53:23.011" v="369" actId="47"/>
        <pc:sldMkLst>
          <pc:docMk/>
          <pc:sldMk cId="2945698183" sldId="6650"/>
        </pc:sldMkLst>
      </pc:sldChg>
      <pc:sldChg chg="del">
        <pc:chgData name="Claudia Mora" userId="24c506dca79c9d25" providerId="LiveId" clId="{7052548C-806A-41D4-88C0-80723F0BB160}" dt="2024-04-18T04:03:19.391" v="463" actId="47"/>
        <pc:sldMkLst>
          <pc:docMk/>
          <pc:sldMk cId="1811368942" sldId="6651"/>
        </pc:sldMkLst>
      </pc:sldChg>
      <pc:sldChg chg="del">
        <pc:chgData name="Claudia Mora" userId="24c506dca79c9d25" providerId="LiveId" clId="{7052548C-806A-41D4-88C0-80723F0BB160}" dt="2024-04-18T04:03:42.271" v="470" actId="47"/>
        <pc:sldMkLst>
          <pc:docMk/>
          <pc:sldMk cId="453143753" sldId="6652"/>
        </pc:sldMkLst>
      </pc:sldChg>
      <pc:sldChg chg="del">
        <pc:chgData name="Claudia Mora" userId="24c506dca79c9d25" providerId="LiveId" clId="{7052548C-806A-41D4-88C0-80723F0BB160}" dt="2024-04-18T04:04:01.971" v="474" actId="47"/>
        <pc:sldMkLst>
          <pc:docMk/>
          <pc:sldMk cId="514147578" sldId="6653"/>
        </pc:sldMkLst>
      </pc:sldChg>
      <pc:sldChg chg="del">
        <pc:chgData name="Claudia Mora" userId="24c506dca79c9d25" providerId="LiveId" clId="{7052548C-806A-41D4-88C0-80723F0BB160}" dt="2024-04-18T04:04:18.770" v="478" actId="47"/>
        <pc:sldMkLst>
          <pc:docMk/>
          <pc:sldMk cId="744251504" sldId="6654"/>
        </pc:sldMkLst>
      </pc:sldChg>
      <pc:sldChg chg="del">
        <pc:chgData name="Claudia Mora" userId="24c506dca79c9d25" providerId="LiveId" clId="{7052548C-806A-41D4-88C0-80723F0BB160}" dt="2024-04-18T04:04:45.637" v="482" actId="47"/>
        <pc:sldMkLst>
          <pc:docMk/>
          <pc:sldMk cId="697826110" sldId="6655"/>
        </pc:sldMkLst>
      </pc:sldChg>
      <pc:sldChg chg="del">
        <pc:chgData name="Claudia Mora" userId="24c506dca79c9d25" providerId="LiveId" clId="{7052548C-806A-41D4-88C0-80723F0BB160}" dt="2024-04-18T04:05:10.527" v="487" actId="47"/>
        <pc:sldMkLst>
          <pc:docMk/>
          <pc:sldMk cId="2796073717" sldId="6656"/>
        </pc:sldMkLst>
      </pc:sldChg>
      <pc:sldChg chg="del">
        <pc:chgData name="Claudia Mora" userId="24c506dca79c9d25" providerId="LiveId" clId="{7052548C-806A-41D4-88C0-80723F0BB160}" dt="2024-04-18T04:08:36.844" v="534" actId="47"/>
        <pc:sldMkLst>
          <pc:docMk/>
          <pc:sldMk cId="1726650408" sldId="6657"/>
        </pc:sldMkLst>
      </pc:sldChg>
      <pc:sldChg chg="del">
        <pc:chgData name="Claudia Mora" userId="24c506dca79c9d25" providerId="LiveId" clId="{7052548C-806A-41D4-88C0-80723F0BB160}" dt="2024-04-18T04:16:46.280" v="611" actId="47"/>
        <pc:sldMkLst>
          <pc:docMk/>
          <pc:sldMk cId="2996346177" sldId="6658"/>
        </pc:sldMkLst>
      </pc:sldChg>
      <pc:sldChg chg="modSp mod">
        <pc:chgData name="Claudia Mora" userId="24c506dca79c9d25" providerId="LiveId" clId="{7052548C-806A-41D4-88C0-80723F0BB160}" dt="2024-04-18T04:44:07.462" v="967" actId="20577"/>
        <pc:sldMkLst>
          <pc:docMk/>
          <pc:sldMk cId="1325038644" sldId="6659"/>
        </pc:sldMkLst>
        <pc:spChg chg="mod">
          <ac:chgData name="Claudia Mora" userId="24c506dca79c9d25" providerId="LiveId" clId="{7052548C-806A-41D4-88C0-80723F0BB160}" dt="2024-04-18T04:44:07.462" v="967" actId="20577"/>
          <ac:spMkLst>
            <pc:docMk/>
            <pc:sldMk cId="1325038644" sldId="6659"/>
            <ac:spMk id="134147" creationId="{00000000-0000-0000-0000-000000000000}"/>
          </ac:spMkLst>
        </pc:spChg>
      </pc:sldChg>
      <pc:sldChg chg="modSp mod">
        <pc:chgData name="Claudia Mora" userId="24c506dca79c9d25" providerId="LiveId" clId="{7052548C-806A-41D4-88C0-80723F0BB160}" dt="2024-04-18T04:48:49.133" v="996" actId="20577"/>
        <pc:sldMkLst>
          <pc:docMk/>
          <pc:sldMk cId="4280325120" sldId="6660"/>
        </pc:sldMkLst>
        <pc:spChg chg="mod">
          <ac:chgData name="Claudia Mora" userId="24c506dca79c9d25" providerId="LiveId" clId="{7052548C-806A-41D4-88C0-80723F0BB160}" dt="2024-04-18T04:48:49.133" v="996" actId="20577"/>
          <ac:spMkLst>
            <pc:docMk/>
            <pc:sldMk cId="4280325120" sldId="6660"/>
            <ac:spMk id="57347" creationId="{00000000-0000-0000-0000-000000000000}"/>
          </ac:spMkLst>
        </pc:spChg>
      </pc:sldChg>
      <pc:sldChg chg="modSp mod">
        <pc:chgData name="Claudia Mora" userId="24c506dca79c9d25" providerId="LiveId" clId="{7052548C-806A-41D4-88C0-80723F0BB160}" dt="2024-04-18T21:09:47.153" v="1155" actId="20577"/>
        <pc:sldMkLst>
          <pc:docMk/>
          <pc:sldMk cId="3767598427" sldId="6661"/>
        </pc:sldMkLst>
        <pc:spChg chg="mod">
          <ac:chgData name="Claudia Mora" userId="24c506dca79c9d25" providerId="LiveId" clId="{7052548C-806A-41D4-88C0-80723F0BB160}" dt="2024-04-18T21:09:47.153" v="1155" actId="20577"/>
          <ac:spMkLst>
            <pc:docMk/>
            <pc:sldMk cId="3767598427" sldId="6661"/>
            <ac:spMk id="8194" creationId="{195C18B4-3333-4DA6-8D6E-6290BDCE8111}"/>
          </ac:spMkLst>
        </pc:spChg>
      </pc:sldChg>
      <pc:sldChg chg="modSp mod">
        <pc:chgData name="Claudia Mora" userId="24c506dca79c9d25" providerId="LiveId" clId="{7052548C-806A-41D4-88C0-80723F0BB160}" dt="2024-04-18T21:09:56.490" v="1171" actId="20577"/>
        <pc:sldMkLst>
          <pc:docMk/>
          <pc:sldMk cId="2880921260" sldId="6662"/>
        </pc:sldMkLst>
        <pc:spChg chg="mod">
          <ac:chgData name="Claudia Mora" userId="24c506dca79c9d25" providerId="LiveId" clId="{7052548C-806A-41D4-88C0-80723F0BB160}" dt="2024-04-18T21:09:56.490" v="1171" actId="20577"/>
          <ac:spMkLst>
            <pc:docMk/>
            <pc:sldMk cId="2880921260" sldId="6662"/>
            <ac:spMk id="8194" creationId="{195C18B4-3333-4DA6-8D6E-6290BDCE8111}"/>
          </ac:spMkLst>
        </pc:spChg>
      </pc:sldChg>
      <pc:sldChg chg="del">
        <pc:chgData name="Claudia Mora" userId="24c506dca79c9d25" providerId="LiveId" clId="{7052548C-806A-41D4-88C0-80723F0BB160}" dt="2024-04-18T21:02:09.453" v="1098" actId="47"/>
        <pc:sldMkLst>
          <pc:docMk/>
          <pc:sldMk cId="3863056837" sldId="6663"/>
        </pc:sldMkLst>
      </pc:sldChg>
      <pc:sldChg chg="modSp mod">
        <pc:chgData name="Claudia Mora" userId="24c506dca79c9d25" providerId="LiveId" clId="{7052548C-806A-41D4-88C0-80723F0BB160}" dt="2024-04-18T04:23:57.005" v="768" actId="20577"/>
        <pc:sldMkLst>
          <pc:docMk/>
          <pc:sldMk cId="89085229" sldId="6665"/>
        </pc:sldMkLst>
        <pc:graphicFrameChg chg="modGraphic">
          <ac:chgData name="Claudia Mora" userId="24c506dca79c9d25" providerId="LiveId" clId="{7052548C-806A-41D4-88C0-80723F0BB160}" dt="2024-04-18T04:23:57.005" v="768" actId="20577"/>
          <ac:graphicFrameMkLst>
            <pc:docMk/>
            <pc:sldMk cId="89085229" sldId="6665"/>
            <ac:graphicFrameMk id="4" creationId="{A66E1933-1E02-4F53-A362-5D59201D135A}"/>
          </ac:graphicFrameMkLst>
        </pc:graphicFrameChg>
      </pc:sldChg>
      <pc:sldChg chg="modSp mod">
        <pc:chgData name="Claudia Mora" userId="24c506dca79c9d25" providerId="LiveId" clId="{7052548C-806A-41D4-88C0-80723F0BB160}" dt="2024-04-18T03:06:24.354" v="6" actId="113"/>
        <pc:sldMkLst>
          <pc:docMk/>
          <pc:sldMk cId="1241317033" sldId="6667"/>
        </pc:sldMkLst>
        <pc:spChg chg="mod">
          <ac:chgData name="Claudia Mora" userId="24c506dca79c9d25" providerId="LiveId" clId="{7052548C-806A-41D4-88C0-80723F0BB160}" dt="2024-04-18T03:06:24.354" v="6" actId="113"/>
          <ac:spMkLst>
            <pc:docMk/>
            <pc:sldMk cId="1241317033" sldId="6667"/>
            <ac:spMk id="10243" creationId="{00000000-0000-0000-0000-000000000000}"/>
          </ac:spMkLst>
        </pc:spChg>
      </pc:sldChg>
      <pc:sldChg chg="modSp mod">
        <pc:chgData name="Claudia Mora" userId="24c506dca79c9d25" providerId="LiveId" clId="{7052548C-806A-41D4-88C0-80723F0BB160}" dt="2024-04-18T03:07:16.373" v="11" actId="113"/>
        <pc:sldMkLst>
          <pc:docMk/>
          <pc:sldMk cId="695981723" sldId="6668"/>
        </pc:sldMkLst>
        <pc:spChg chg="mod">
          <ac:chgData name="Claudia Mora" userId="24c506dca79c9d25" providerId="LiveId" clId="{7052548C-806A-41D4-88C0-80723F0BB160}" dt="2024-04-18T03:07:16.373" v="11" actId="113"/>
          <ac:spMkLst>
            <pc:docMk/>
            <pc:sldMk cId="695981723" sldId="6668"/>
            <ac:spMk id="10243" creationId="{00000000-0000-0000-0000-000000000000}"/>
          </ac:spMkLst>
        </pc:spChg>
      </pc:sldChg>
      <pc:sldChg chg="modSp mod">
        <pc:chgData name="Claudia Mora" userId="24c506dca79c9d25" providerId="LiveId" clId="{7052548C-806A-41D4-88C0-80723F0BB160}" dt="2024-04-18T03:08:09.705" v="16" actId="113"/>
        <pc:sldMkLst>
          <pc:docMk/>
          <pc:sldMk cId="2857950577" sldId="6669"/>
        </pc:sldMkLst>
        <pc:spChg chg="mod">
          <ac:chgData name="Claudia Mora" userId="24c506dca79c9d25" providerId="LiveId" clId="{7052548C-806A-41D4-88C0-80723F0BB160}" dt="2024-04-18T03:08:09.705" v="16" actId="113"/>
          <ac:spMkLst>
            <pc:docMk/>
            <pc:sldMk cId="2857950577" sldId="6669"/>
            <ac:spMk id="10243" creationId="{00000000-0000-0000-0000-000000000000}"/>
          </ac:spMkLst>
        </pc:spChg>
      </pc:sldChg>
      <pc:sldChg chg="addSp delSp modSp mod">
        <pc:chgData name="Claudia Mora" userId="24c506dca79c9d25" providerId="LiveId" clId="{7052548C-806A-41D4-88C0-80723F0BB160}" dt="2024-04-18T03:10:26.919" v="31" actId="1076"/>
        <pc:sldMkLst>
          <pc:docMk/>
          <pc:sldMk cId="3449126348" sldId="6670"/>
        </pc:sldMkLst>
        <pc:spChg chg="mod">
          <ac:chgData name="Claudia Mora" userId="24c506dca79c9d25" providerId="LiveId" clId="{7052548C-806A-41D4-88C0-80723F0BB160}" dt="2024-04-18T03:10:06.180" v="28" actId="113"/>
          <ac:spMkLst>
            <pc:docMk/>
            <pc:sldMk cId="3449126348" sldId="6670"/>
            <ac:spMk id="17411" creationId="{00000000-0000-0000-0000-000000000000}"/>
          </ac:spMkLst>
        </pc:spChg>
        <pc:picChg chg="add mod">
          <ac:chgData name="Claudia Mora" userId="24c506dca79c9d25" providerId="LiveId" clId="{7052548C-806A-41D4-88C0-80723F0BB160}" dt="2024-04-18T03:10:26.919" v="31" actId="1076"/>
          <ac:picMkLst>
            <pc:docMk/>
            <pc:sldMk cId="3449126348" sldId="6670"/>
            <ac:picMk id="2" creationId="{5F3393E8-C7BD-4D4F-05D6-D5A5535641C3}"/>
          </ac:picMkLst>
        </pc:picChg>
        <pc:picChg chg="del">
          <ac:chgData name="Claudia Mora" userId="24c506dca79c9d25" providerId="LiveId" clId="{7052548C-806A-41D4-88C0-80723F0BB160}" dt="2024-04-18T03:10:19.222" v="29" actId="478"/>
          <ac:picMkLst>
            <pc:docMk/>
            <pc:sldMk cId="3449126348" sldId="6670"/>
            <ac:picMk id="6" creationId="{446AB0D2-BF86-4BD2-B057-5A8BE1818471}"/>
          </ac:picMkLst>
        </pc:picChg>
      </pc:sldChg>
      <pc:sldChg chg="del">
        <pc:chgData name="Claudia Mora" userId="24c506dca79c9d25" providerId="LiveId" clId="{7052548C-806A-41D4-88C0-80723F0BB160}" dt="2024-04-18T03:08:34.237" v="18"/>
        <pc:sldMkLst>
          <pc:docMk/>
          <pc:sldMk cId="3589411792" sldId="6670"/>
        </pc:sldMkLst>
      </pc:sldChg>
      <pc:sldChg chg="add del">
        <pc:chgData name="Claudia Mora" userId="24c506dca79c9d25" providerId="LiveId" clId="{7052548C-806A-41D4-88C0-80723F0BB160}" dt="2024-04-18T03:16:20.858" v="41" actId="47"/>
        <pc:sldMkLst>
          <pc:docMk/>
          <pc:sldMk cId="4152890843" sldId="6671"/>
        </pc:sldMkLst>
      </pc:sldChg>
      <pc:sldChg chg="modSp add mod">
        <pc:chgData name="Claudia Mora" userId="24c506dca79c9d25" providerId="LiveId" clId="{7052548C-806A-41D4-88C0-80723F0BB160}" dt="2024-04-18T03:17:02.147" v="63" actId="20577"/>
        <pc:sldMkLst>
          <pc:docMk/>
          <pc:sldMk cId="3603454114" sldId="6672"/>
        </pc:sldMkLst>
        <pc:spChg chg="mod">
          <ac:chgData name="Claudia Mora" userId="24c506dca79c9d25" providerId="LiveId" clId="{7052548C-806A-41D4-88C0-80723F0BB160}" dt="2024-04-18T03:17:02.147" v="63" actId="20577"/>
          <ac:spMkLst>
            <pc:docMk/>
            <pc:sldMk cId="3603454114" sldId="6672"/>
            <ac:spMk id="13" creationId="{00000000-0000-0000-0000-000000000000}"/>
          </ac:spMkLst>
        </pc:spChg>
      </pc:sldChg>
      <pc:sldChg chg="modSp mod">
        <pc:chgData name="Claudia Mora" userId="24c506dca79c9d25" providerId="LiveId" clId="{7052548C-806A-41D4-88C0-80723F0BB160}" dt="2024-04-18T03:17:58.908" v="77" actId="113"/>
        <pc:sldMkLst>
          <pc:docMk/>
          <pc:sldMk cId="1487175834" sldId="6673"/>
        </pc:sldMkLst>
        <pc:spChg chg="mod">
          <ac:chgData name="Claudia Mora" userId="24c506dca79c9d25" providerId="LiveId" clId="{7052548C-806A-41D4-88C0-80723F0BB160}" dt="2024-04-18T03:17:58.908" v="77" actId="113"/>
          <ac:spMkLst>
            <pc:docMk/>
            <pc:sldMk cId="1487175834" sldId="6673"/>
            <ac:spMk id="13" creationId="{00000000-0000-0000-0000-000000000000}"/>
          </ac:spMkLst>
        </pc:spChg>
      </pc:sldChg>
      <pc:sldChg chg="modSp mod">
        <pc:chgData name="Claudia Mora" userId="24c506dca79c9d25" providerId="LiveId" clId="{7052548C-806A-41D4-88C0-80723F0BB160}" dt="2024-04-18T03:19:55.558" v="94" actId="113"/>
        <pc:sldMkLst>
          <pc:docMk/>
          <pc:sldMk cId="4130734832" sldId="6674"/>
        </pc:sldMkLst>
        <pc:spChg chg="mod">
          <ac:chgData name="Claudia Mora" userId="24c506dca79c9d25" providerId="LiveId" clId="{7052548C-806A-41D4-88C0-80723F0BB160}" dt="2024-04-18T03:19:55.558" v="94" actId="113"/>
          <ac:spMkLst>
            <pc:docMk/>
            <pc:sldMk cId="4130734832" sldId="6674"/>
            <ac:spMk id="13" creationId="{00000000-0000-0000-0000-000000000000}"/>
          </ac:spMkLst>
        </pc:spChg>
      </pc:sldChg>
      <pc:sldChg chg="modSp mod">
        <pc:chgData name="Claudia Mora" userId="24c506dca79c9d25" providerId="LiveId" clId="{7052548C-806A-41D4-88C0-80723F0BB160}" dt="2024-04-18T03:19:35.277" v="88" actId="113"/>
        <pc:sldMkLst>
          <pc:docMk/>
          <pc:sldMk cId="2750974313" sldId="6675"/>
        </pc:sldMkLst>
        <pc:spChg chg="mod">
          <ac:chgData name="Claudia Mora" userId="24c506dca79c9d25" providerId="LiveId" clId="{7052548C-806A-41D4-88C0-80723F0BB160}" dt="2024-04-18T03:19:35.277" v="88" actId="113"/>
          <ac:spMkLst>
            <pc:docMk/>
            <pc:sldMk cId="2750974313" sldId="6675"/>
            <ac:spMk id="13" creationId="{00000000-0000-0000-0000-000000000000}"/>
          </ac:spMkLst>
        </pc:spChg>
      </pc:sldChg>
      <pc:sldChg chg="modSp mod">
        <pc:chgData name="Claudia Mora" userId="24c506dca79c9d25" providerId="LiveId" clId="{7052548C-806A-41D4-88C0-80723F0BB160}" dt="2024-04-18T03:26:15.701" v="137" actId="20577"/>
        <pc:sldMkLst>
          <pc:docMk/>
          <pc:sldMk cId="566638244" sldId="6678"/>
        </pc:sldMkLst>
        <pc:spChg chg="mod">
          <ac:chgData name="Claudia Mora" userId="24c506dca79c9d25" providerId="LiveId" clId="{7052548C-806A-41D4-88C0-80723F0BB160}" dt="2024-04-18T03:26:15.701" v="137" actId="20577"/>
          <ac:spMkLst>
            <pc:docMk/>
            <pc:sldMk cId="566638244" sldId="6678"/>
            <ac:spMk id="13" creationId="{00000000-0000-0000-0000-000000000000}"/>
          </ac:spMkLst>
        </pc:spChg>
      </pc:sldChg>
      <pc:sldChg chg="add del">
        <pc:chgData name="Claudia Mora" userId="24c506dca79c9d25" providerId="LiveId" clId="{7052548C-806A-41D4-88C0-80723F0BB160}" dt="2024-04-18T03:23:29.113" v="114" actId="47"/>
        <pc:sldMkLst>
          <pc:docMk/>
          <pc:sldMk cId="1652420302" sldId="6678"/>
        </pc:sldMkLst>
      </pc:sldChg>
      <pc:sldChg chg="modSp mod">
        <pc:chgData name="Claudia Mora" userId="24c506dca79c9d25" providerId="LiveId" clId="{7052548C-806A-41D4-88C0-80723F0BB160}" dt="2024-04-18T03:27:35.951" v="141" actId="113"/>
        <pc:sldMkLst>
          <pc:docMk/>
          <pc:sldMk cId="2248973745" sldId="6679"/>
        </pc:sldMkLst>
        <pc:spChg chg="mod">
          <ac:chgData name="Claudia Mora" userId="24c506dca79c9d25" providerId="LiveId" clId="{7052548C-806A-41D4-88C0-80723F0BB160}" dt="2024-04-18T03:27:35.951" v="141" actId="113"/>
          <ac:spMkLst>
            <pc:docMk/>
            <pc:sldMk cId="2248973745" sldId="6679"/>
            <ac:spMk id="13" creationId="{00000000-0000-0000-0000-000000000000}"/>
          </ac:spMkLst>
        </pc:spChg>
      </pc:sldChg>
      <pc:sldChg chg="modSp mod">
        <pc:chgData name="Claudia Mora" userId="24c506dca79c9d25" providerId="LiveId" clId="{7052548C-806A-41D4-88C0-80723F0BB160}" dt="2024-04-18T03:28:03.608" v="145" actId="113"/>
        <pc:sldMkLst>
          <pc:docMk/>
          <pc:sldMk cId="1899229576" sldId="6680"/>
        </pc:sldMkLst>
        <pc:spChg chg="mod">
          <ac:chgData name="Claudia Mora" userId="24c506dca79c9d25" providerId="LiveId" clId="{7052548C-806A-41D4-88C0-80723F0BB160}" dt="2024-04-18T03:28:03.608" v="145" actId="113"/>
          <ac:spMkLst>
            <pc:docMk/>
            <pc:sldMk cId="1899229576" sldId="6680"/>
            <ac:spMk id="13" creationId="{00000000-0000-0000-0000-000000000000}"/>
          </ac:spMkLst>
        </pc:spChg>
      </pc:sldChg>
      <pc:sldChg chg="add del">
        <pc:chgData name="Claudia Mora" userId="24c506dca79c9d25" providerId="LiveId" clId="{7052548C-806A-41D4-88C0-80723F0BB160}" dt="2024-04-18T03:45:26.477" v="288" actId="47"/>
        <pc:sldMkLst>
          <pc:docMk/>
          <pc:sldMk cId="196316737" sldId="6681"/>
        </pc:sldMkLst>
      </pc:sldChg>
      <pc:sldChg chg="modSp mod">
        <pc:chgData name="Claudia Mora" userId="24c506dca79c9d25" providerId="LiveId" clId="{7052548C-806A-41D4-88C0-80723F0BB160}" dt="2024-04-18T03:47:19.571" v="310" actId="20577"/>
        <pc:sldMkLst>
          <pc:docMk/>
          <pc:sldMk cId="2969677601" sldId="6681"/>
        </pc:sldMkLst>
        <pc:spChg chg="mod">
          <ac:chgData name="Claudia Mora" userId="24c506dca79c9d25" providerId="LiveId" clId="{7052548C-806A-41D4-88C0-80723F0BB160}" dt="2024-04-18T03:47:19.571" v="310" actId="20577"/>
          <ac:spMkLst>
            <pc:docMk/>
            <pc:sldMk cId="2969677601" sldId="6681"/>
            <ac:spMk id="13" creationId="{00000000-0000-0000-0000-000000000000}"/>
          </ac:spMkLst>
        </pc:spChg>
      </pc:sldChg>
      <pc:sldChg chg="modSp mod">
        <pc:chgData name="Claudia Mora" userId="24c506dca79c9d25" providerId="LiveId" clId="{7052548C-806A-41D4-88C0-80723F0BB160}" dt="2024-04-18T03:47:25.843" v="311" actId="20577"/>
        <pc:sldMkLst>
          <pc:docMk/>
          <pc:sldMk cId="3214489056" sldId="6682"/>
        </pc:sldMkLst>
        <pc:spChg chg="mod">
          <ac:chgData name="Claudia Mora" userId="24c506dca79c9d25" providerId="LiveId" clId="{7052548C-806A-41D4-88C0-80723F0BB160}" dt="2024-04-18T03:47:25.843" v="311" actId="20577"/>
          <ac:spMkLst>
            <pc:docMk/>
            <pc:sldMk cId="3214489056" sldId="6682"/>
            <ac:spMk id="13" creationId="{00000000-0000-0000-0000-000000000000}"/>
          </ac:spMkLst>
        </pc:spChg>
      </pc:sldChg>
      <pc:sldChg chg="modSp mod">
        <pc:chgData name="Claudia Mora" userId="24c506dca79c9d25" providerId="LiveId" clId="{7052548C-806A-41D4-88C0-80723F0BB160}" dt="2024-04-18T03:48:27.815" v="321" actId="207"/>
        <pc:sldMkLst>
          <pc:docMk/>
          <pc:sldMk cId="185135447" sldId="6683"/>
        </pc:sldMkLst>
        <pc:spChg chg="mod">
          <ac:chgData name="Claudia Mora" userId="24c506dca79c9d25" providerId="LiveId" clId="{7052548C-806A-41D4-88C0-80723F0BB160}" dt="2024-04-18T03:48:27.815" v="321" actId="207"/>
          <ac:spMkLst>
            <pc:docMk/>
            <pc:sldMk cId="185135447" sldId="6683"/>
            <ac:spMk id="13" creationId="{00000000-0000-0000-0000-000000000000}"/>
          </ac:spMkLst>
        </pc:spChg>
      </pc:sldChg>
      <pc:sldChg chg="modSp mod">
        <pc:chgData name="Claudia Mora" userId="24c506dca79c9d25" providerId="LiveId" clId="{7052548C-806A-41D4-88C0-80723F0BB160}" dt="2024-04-18T03:49:47.032" v="338" actId="113"/>
        <pc:sldMkLst>
          <pc:docMk/>
          <pc:sldMk cId="2620527003" sldId="6684"/>
        </pc:sldMkLst>
        <pc:spChg chg="mod">
          <ac:chgData name="Claudia Mora" userId="24c506dca79c9d25" providerId="LiveId" clId="{7052548C-806A-41D4-88C0-80723F0BB160}" dt="2024-04-18T03:49:47.032" v="338" actId="113"/>
          <ac:spMkLst>
            <pc:docMk/>
            <pc:sldMk cId="2620527003" sldId="6684"/>
            <ac:spMk id="13" creationId="{00000000-0000-0000-0000-000000000000}"/>
          </ac:spMkLst>
        </pc:spChg>
      </pc:sldChg>
      <pc:sldChg chg="modSp mod">
        <pc:chgData name="Claudia Mora" userId="24c506dca79c9d25" providerId="LiveId" clId="{7052548C-806A-41D4-88C0-80723F0BB160}" dt="2024-04-18T03:51:49.459" v="348" actId="113"/>
        <pc:sldMkLst>
          <pc:docMk/>
          <pc:sldMk cId="4191871213" sldId="6685"/>
        </pc:sldMkLst>
        <pc:spChg chg="mod">
          <ac:chgData name="Claudia Mora" userId="24c506dca79c9d25" providerId="LiveId" clId="{7052548C-806A-41D4-88C0-80723F0BB160}" dt="2024-04-18T03:51:49.459" v="348" actId="113"/>
          <ac:spMkLst>
            <pc:docMk/>
            <pc:sldMk cId="4191871213" sldId="6685"/>
            <ac:spMk id="13" creationId="{00000000-0000-0000-0000-000000000000}"/>
          </ac:spMkLst>
        </pc:spChg>
      </pc:sldChg>
      <pc:sldChg chg="modSp mod">
        <pc:chgData name="Claudia Mora" userId="24c506dca79c9d25" providerId="LiveId" clId="{7052548C-806A-41D4-88C0-80723F0BB160}" dt="2024-04-18T03:54:28.461" v="372"/>
        <pc:sldMkLst>
          <pc:docMk/>
          <pc:sldMk cId="3074594271" sldId="6686"/>
        </pc:sldMkLst>
        <pc:spChg chg="mod">
          <ac:chgData name="Claudia Mora" userId="24c506dca79c9d25" providerId="LiveId" clId="{7052548C-806A-41D4-88C0-80723F0BB160}" dt="2024-04-18T03:54:28.461" v="372"/>
          <ac:spMkLst>
            <pc:docMk/>
            <pc:sldMk cId="3074594271" sldId="6686"/>
            <ac:spMk id="13" creationId="{00000000-0000-0000-0000-000000000000}"/>
          </ac:spMkLst>
        </pc:spChg>
      </pc:sldChg>
      <pc:sldChg chg="add del">
        <pc:chgData name="Claudia Mora" userId="24c506dca79c9d25" providerId="LiveId" clId="{7052548C-806A-41D4-88C0-80723F0BB160}" dt="2024-04-18T03:57:38.431" v="407" actId="47"/>
        <pc:sldMkLst>
          <pc:docMk/>
          <pc:sldMk cId="175001784" sldId="6687"/>
        </pc:sldMkLst>
      </pc:sldChg>
      <pc:sldChg chg="modSp mod">
        <pc:chgData name="Claudia Mora" userId="24c506dca79c9d25" providerId="LiveId" clId="{7052548C-806A-41D4-88C0-80723F0BB160}" dt="2024-04-18T04:03:08.986" v="462" actId="20577"/>
        <pc:sldMkLst>
          <pc:docMk/>
          <pc:sldMk cId="1698084695" sldId="6687"/>
        </pc:sldMkLst>
        <pc:spChg chg="mod">
          <ac:chgData name="Claudia Mora" userId="24c506dca79c9d25" providerId="LiveId" clId="{7052548C-806A-41D4-88C0-80723F0BB160}" dt="2024-04-18T04:03:08.986" v="462" actId="20577"/>
          <ac:spMkLst>
            <pc:docMk/>
            <pc:sldMk cId="1698084695" sldId="6687"/>
            <ac:spMk id="13" creationId="{00000000-0000-0000-0000-000000000000}"/>
          </ac:spMkLst>
        </pc:spChg>
      </pc:sldChg>
      <pc:sldChg chg="add del">
        <pc:chgData name="Claudia Mora" userId="24c506dca79c9d25" providerId="LiveId" clId="{7052548C-806A-41D4-88C0-80723F0BB160}" dt="2024-04-18T04:02:14.938" v="455" actId="47"/>
        <pc:sldMkLst>
          <pc:docMk/>
          <pc:sldMk cId="2001702521" sldId="6687"/>
        </pc:sldMkLst>
      </pc:sldChg>
      <pc:sldChg chg="modSp mod">
        <pc:chgData name="Claudia Mora" userId="24c506dca79c9d25" providerId="LiveId" clId="{7052548C-806A-41D4-88C0-80723F0BB160}" dt="2024-04-18T04:03:34.824" v="469" actId="20577"/>
        <pc:sldMkLst>
          <pc:docMk/>
          <pc:sldMk cId="2279133079" sldId="6688"/>
        </pc:sldMkLst>
        <pc:spChg chg="mod">
          <ac:chgData name="Claudia Mora" userId="24c506dca79c9d25" providerId="LiveId" clId="{7052548C-806A-41D4-88C0-80723F0BB160}" dt="2024-04-18T04:03:34.824" v="469" actId="20577"/>
          <ac:spMkLst>
            <pc:docMk/>
            <pc:sldMk cId="2279133079" sldId="6688"/>
            <ac:spMk id="13" creationId="{00000000-0000-0000-0000-000000000000}"/>
          </ac:spMkLst>
        </pc:spChg>
      </pc:sldChg>
      <pc:sldChg chg="modSp mod">
        <pc:chgData name="Claudia Mora" userId="24c506dca79c9d25" providerId="LiveId" clId="{7052548C-806A-41D4-88C0-80723F0BB160}" dt="2024-04-18T04:03:57.279" v="473" actId="113"/>
        <pc:sldMkLst>
          <pc:docMk/>
          <pc:sldMk cId="2233910492" sldId="6689"/>
        </pc:sldMkLst>
        <pc:spChg chg="mod">
          <ac:chgData name="Claudia Mora" userId="24c506dca79c9d25" providerId="LiveId" clId="{7052548C-806A-41D4-88C0-80723F0BB160}" dt="2024-04-18T04:03:57.279" v="473" actId="113"/>
          <ac:spMkLst>
            <pc:docMk/>
            <pc:sldMk cId="2233910492" sldId="6689"/>
            <ac:spMk id="13" creationId="{00000000-0000-0000-0000-000000000000}"/>
          </ac:spMkLst>
        </pc:spChg>
      </pc:sldChg>
      <pc:sldChg chg="modSp mod">
        <pc:chgData name="Claudia Mora" userId="24c506dca79c9d25" providerId="LiveId" clId="{7052548C-806A-41D4-88C0-80723F0BB160}" dt="2024-04-18T04:04:12.436" v="477" actId="113"/>
        <pc:sldMkLst>
          <pc:docMk/>
          <pc:sldMk cId="1125868937" sldId="6690"/>
        </pc:sldMkLst>
        <pc:spChg chg="mod">
          <ac:chgData name="Claudia Mora" userId="24c506dca79c9d25" providerId="LiveId" clId="{7052548C-806A-41D4-88C0-80723F0BB160}" dt="2024-04-18T04:04:12.436" v="477" actId="113"/>
          <ac:spMkLst>
            <pc:docMk/>
            <pc:sldMk cId="1125868937" sldId="6690"/>
            <ac:spMk id="13" creationId="{00000000-0000-0000-0000-000000000000}"/>
          </ac:spMkLst>
        </pc:spChg>
      </pc:sldChg>
      <pc:sldChg chg="modSp mod">
        <pc:chgData name="Claudia Mora" userId="24c506dca79c9d25" providerId="LiveId" clId="{7052548C-806A-41D4-88C0-80723F0BB160}" dt="2024-04-18T04:04:41.526" v="481" actId="113"/>
        <pc:sldMkLst>
          <pc:docMk/>
          <pc:sldMk cId="857974432" sldId="6691"/>
        </pc:sldMkLst>
        <pc:spChg chg="mod">
          <ac:chgData name="Claudia Mora" userId="24c506dca79c9d25" providerId="LiveId" clId="{7052548C-806A-41D4-88C0-80723F0BB160}" dt="2024-04-18T04:04:41.526" v="481" actId="113"/>
          <ac:spMkLst>
            <pc:docMk/>
            <pc:sldMk cId="857974432" sldId="6691"/>
            <ac:spMk id="13" creationId="{00000000-0000-0000-0000-000000000000}"/>
          </ac:spMkLst>
        </pc:spChg>
      </pc:sldChg>
      <pc:sldChg chg="modSp mod">
        <pc:chgData name="Claudia Mora" userId="24c506dca79c9d25" providerId="LiveId" clId="{7052548C-806A-41D4-88C0-80723F0BB160}" dt="2024-04-18T04:05:05.471" v="486" actId="20577"/>
        <pc:sldMkLst>
          <pc:docMk/>
          <pc:sldMk cId="3605456578" sldId="6692"/>
        </pc:sldMkLst>
        <pc:spChg chg="mod">
          <ac:chgData name="Claudia Mora" userId="24c506dca79c9d25" providerId="LiveId" clId="{7052548C-806A-41D4-88C0-80723F0BB160}" dt="2024-04-18T04:05:05.471" v="486" actId="20577"/>
          <ac:spMkLst>
            <pc:docMk/>
            <pc:sldMk cId="3605456578" sldId="6692"/>
            <ac:spMk id="13" creationId="{00000000-0000-0000-0000-000000000000}"/>
          </ac:spMkLst>
        </pc:spChg>
      </pc:sldChg>
      <pc:sldChg chg="modSp add mod">
        <pc:chgData name="Claudia Mora" userId="24c506dca79c9d25" providerId="LiveId" clId="{7052548C-806A-41D4-88C0-80723F0BB160}" dt="2024-04-18T21:07:58.343" v="1131" actId="20577"/>
        <pc:sldMkLst>
          <pc:docMk/>
          <pc:sldMk cId="1432081156" sldId="6693"/>
        </pc:sldMkLst>
        <pc:spChg chg="mod">
          <ac:chgData name="Claudia Mora" userId="24c506dca79c9d25" providerId="LiveId" clId="{7052548C-806A-41D4-88C0-80723F0BB160}" dt="2024-04-18T21:07:58.343" v="1131" actId="20577"/>
          <ac:spMkLst>
            <pc:docMk/>
            <pc:sldMk cId="1432081156" sldId="6693"/>
            <ac:spMk id="4" creationId="{7A13AEF8-32BB-446E-A9B4-B125447593BF}"/>
          </ac:spMkLst>
        </pc:spChg>
        <pc:spChg chg="mod">
          <ac:chgData name="Claudia Mora" userId="24c506dca79c9d25" providerId="LiveId" clId="{7052548C-806A-41D4-88C0-80723F0BB160}" dt="2024-04-18T04:08:30.274" v="533" actId="113"/>
          <ac:spMkLst>
            <pc:docMk/>
            <pc:sldMk cId="1432081156" sldId="6693"/>
            <ac:spMk id="10243" creationId="{00000000-0000-0000-0000-000000000000}"/>
          </ac:spMkLst>
        </pc:spChg>
      </pc:sldChg>
      <pc:sldChg chg="modSp add mod">
        <pc:chgData name="Claudia Mora" userId="24c506dca79c9d25" providerId="LiveId" clId="{7052548C-806A-41D4-88C0-80723F0BB160}" dt="2024-04-18T04:10:29.703" v="548" actId="20577"/>
        <pc:sldMkLst>
          <pc:docMk/>
          <pc:sldMk cId="1582053058" sldId="6694"/>
        </pc:sldMkLst>
        <pc:spChg chg="mod">
          <ac:chgData name="Claudia Mora" userId="24c506dca79c9d25" providerId="LiveId" clId="{7052548C-806A-41D4-88C0-80723F0BB160}" dt="2024-04-18T04:10:29.703" v="548" actId="20577"/>
          <ac:spMkLst>
            <pc:docMk/>
            <pc:sldMk cId="1582053058" sldId="6694"/>
            <ac:spMk id="13" creationId="{00000000-0000-0000-0000-000000000000}"/>
          </ac:spMkLst>
        </pc:spChg>
      </pc:sldChg>
      <pc:sldChg chg="modSp add mod">
        <pc:chgData name="Claudia Mora" userId="24c506dca79c9d25" providerId="LiveId" clId="{7052548C-806A-41D4-88C0-80723F0BB160}" dt="2024-04-18T04:13:06.047" v="571" actId="113"/>
        <pc:sldMkLst>
          <pc:docMk/>
          <pc:sldMk cId="2211234520" sldId="6695"/>
        </pc:sldMkLst>
        <pc:spChg chg="mod">
          <ac:chgData name="Claudia Mora" userId="24c506dca79c9d25" providerId="LiveId" clId="{7052548C-806A-41D4-88C0-80723F0BB160}" dt="2024-04-18T04:13:06.047" v="571" actId="113"/>
          <ac:spMkLst>
            <pc:docMk/>
            <pc:sldMk cId="2211234520" sldId="6695"/>
            <ac:spMk id="13" creationId="{00000000-0000-0000-0000-000000000000}"/>
          </ac:spMkLst>
        </pc:spChg>
      </pc:sldChg>
      <pc:sldChg chg="modSp mod">
        <pc:chgData name="Claudia Mora" userId="24c506dca79c9d25" providerId="LiveId" clId="{7052548C-806A-41D4-88C0-80723F0BB160}" dt="2024-04-18T04:15:57.143" v="594" actId="207"/>
        <pc:sldMkLst>
          <pc:docMk/>
          <pc:sldMk cId="3766639076" sldId="6696"/>
        </pc:sldMkLst>
        <pc:spChg chg="mod">
          <ac:chgData name="Claudia Mora" userId="24c506dca79c9d25" providerId="LiveId" clId="{7052548C-806A-41D4-88C0-80723F0BB160}" dt="2024-04-18T04:15:57.143" v="594" actId="207"/>
          <ac:spMkLst>
            <pc:docMk/>
            <pc:sldMk cId="3766639076" sldId="6696"/>
            <ac:spMk id="13" creationId="{00000000-0000-0000-0000-000000000000}"/>
          </ac:spMkLst>
        </pc:spChg>
      </pc:sldChg>
      <pc:sldChg chg="modSp mod">
        <pc:chgData name="Claudia Mora" userId="24c506dca79c9d25" providerId="LiveId" clId="{7052548C-806A-41D4-88C0-80723F0BB160}" dt="2024-04-18T21:08:15.369" v="1133" actId="20577"/>
        <pc:sldMkLst>
          <pc:docMk/>
          <pc:sldMk cId="210520455" sldId="6697"/>
        </pc:sldMkLst>
        <pc:spChg chg="mod">
          <ac:chgData name="Claudia Mora" userId="24c506dca79c9d25" providerId="LiveId" clId="{7052548C-806A-41D4-88C0-80723F0BB160}" dt="2024-04-18T21:08:15.369" v="1133" actId="20577"/>
          <ac:spMkLst>
            <pc:docMk/>
            <pc:sldMk cId="210520455" sldId="6697"/>
            <ac:spMk id="4" creationId="{7A13AEF8-32BB-446E-A9B4-B125447593BF}"/>
          </ac:spMkLst>
        </pc:spChg>
        <pc:spChg chg="mod">
          <ac:chgData name="Claudia Mora" userId="24c506dca79c9d25" providerId="LiveId" clId="{7052548C-806A-41D4-88C0-80723F0BB160}" dt="2024-04-18T04:16:42.556" v="610" actId="207"/>
          <ac:spMkLst>
            <pc:docMk/>
            <pc:sldMk cId="210520455" sldId="6697"/>
            <ac:spMk id="10243" creationId="{00000000-0000-0000-0000-000000000000}"/>
          </ac:spMkLst>
        </pc:spChg>
      </pc:sldChg>
      <pc:sldChg chg="modSp mod">
        <pc:chgData name="Claudia Mora" userId="24c506dca79c9d25" providerId="LiveId" clId="{7052548C-806A-41D4-88C0-80723F0BB160}" dt="2024-04-18T21:08:40.963" v="1135" actId="20577"/>
        <pc:sldMkLst>
          <pc:docMk/>
          <pc:sldMk cId="2175650456" sldId="6698"/>
        </pc:sldMkLst>
        <pc:spChg chg="mod">
          <ac:chgData name="Claudia Mora" userId="24c506dca79c9d25" providerId="LiveId" clId="{7052548C-806A-41D4-88C0-80723F0BB160}" dt="2024-04-18T21:08:40.963" v="1135" actId="20577"/>
          <ac:spMkLst>
            <pc:docMk/>
            <pc:sldMk cId="2175650456" sldId="6698"/>
            <ac:spMk id="4" creationId="{7A13AEF8-32BB-446E-A9B4-B125447593BF}"/>
          </ac:spMkLst>
        </pc:spChg>
        <pc:spChg chg="mod">
          <ac:chgData name="Claudia Mora" userId="24c506dca79c9d25" providerId="LiveId" clId="{7052548C-806A-41D4-88C0-80723F0BB160}" dt="2024-04-18T04:27:04.395" v="820" actId="113"/>
          <ac:spMkLst>
            <pc:docMk/>
            <pc:sldMk cId="2175650456" sldId="6698"/>
            <ac:spMk id="10243" creationId="{00000000-0000-0000-0000-000000000000}"/>
          </ac:spMkLst>
        </pc:spChg>
      </pc:sldChg>
      <pc:sldChg chg="add del">
        <pc:chgData name="Claudia Mora" userId="24c506dca79c9d25" providerId="LiveId" clId="{7052548C-806A-41D4-88C0-80723F0BB160}" dt="2024-04-18T20:56:41.797" v="1065" actId="47"/>
        <pc:sldMkLst>
          <pc:docMk/>
          <pc:sldMk cId="298363409" sldId="6699"/>
        </pc:sldMkLst>
      </pc:sldChg>
      <pc:sldChg chg="add del">
        <pc:chgData name="Claudia Mora" userId="24c506dca79c9d25" providerId="LiveId" clId="{7052548C-806A-41D4-88C0-80723F0BB160}" dt="2024-04-18T04:48:29.642" v="975" actId="47"/>
        <pc:sldMkLst>
          <pc:docMk/>
          <pc:sldMk cId="810903533" sldId="6699"/>
        </pc:sldMkLst>
      </pc:sldChg>
      <pc:sldChg chg="modSp add del mod">
        <pc:chgData name="Claudia Mora" userId="24c506dca79c9d25" providerId="LiveId" clId="{7052548C-806A-41D4-88C0-80723F0BB160}" dt="2024-04-18T04:43:31.128" v="963" actId="47"/>
        <pc:sldMkLst>
          <pc:docMk/>
          <pc:sldMk cId="1044825640" sldId="6699"/>
        </pc:sldMkLst>
        <pc:spChg chg="mod">
          <ac:chgData name="Claudia Mora" userId="24c506dca79c9d25" providerId="LiveId" clId="{7052548C-806A-41D4-88C0-80723F0BB160}" dt="2024-04-18T04:41:46.381" v="952"/>
          <ac:spMkLst>
            <pc:docMk/>
            <pc:sldMk cId="1044825640" sldId="6699"/>
            <ac:spMk id="134147" creationId="{00000000-0000-0000-0000-000000000000}"/>
          </ac:spMkLst>
        </pc:spChg>
      </pc:sldChg>
      <pc:sldChg chg="add del">
        <pc:chgData name="Claudia Mora" userId="24c506dca79c9d25" providerId="LiveId" clId="{7052548C-806A-41D4-88C0-80723F0BB160}" dt="2024-04-18T04:33:55.269" v="894" actId="47"/>
        <pc:sldMkLst>
          <pc:docMk/>
          <pc:sldMk cId="1891879567" sldId="6699"/>
        </pc:sldMkLst>
      </pc:sldChg>
      <pc:sldChg chg="add del">
        <pc:chgData name="Claudia Mora" userId="24c506dca79c9d25" providerId="LiveId" clId="{7052548C-806A-41D4-88C0-80723F0BB160}" dt="2024-04-18T04:37:42.820" v="930" actId="47"/>
        <pc:sldMkLst>
          <pc:docMk/>
          <pc:sldMk cId="2465352379" sldId="6699"/>
        </pc:sldMkLst>
      </pc:sldChg>
      <pc:sldChg chg="modSp mod">
        <pc:chgData name="Claudia Mora" userId="24c506dca79c9d25" providerId="LiveId" clId="{7052548C-806A-41D4-88C0-80723F0BB160}" dt="2024-04-18T21:10:02.530" v="1181" actId="20577"/>
        <pc:sldMkLst>
          <pc:docMk/>
          <pc:sldMk cId="2554807801" sldId="6699"/>
        </pc:sldMkLst>
        <pc:spChg chg="mod">
          <ac:chgData name="Claudia Mora" userId="24c506dca79c9d25" providerId="LiveId" clId="{7052548C-806A-41D4-88C0-80723F0BB160}" dt="2024-04-18T21:10:02.530" v="1181" actId="20577"/>
          <ac:spMkLst>
            <pc:docMk/>
            <pc:sldMk cId="2554807801" sldId="6699"/>
            <ac:spMk id="8194" creationId="{195C18B4-3333-4DA6-8D6E-6290BDCE8111}"/>
          </ac:spMkLst>
        </pc:spChg>
      </pc:sldChg>
      <pc:sldChg chg="add del">
        <pc:chgData name="Claudia Mora" userId="24c506dca79c9d25" providerId="LiveId" clId="{7052548C-806A-41D4-88C0-80723F0BB160}" dt="2024-04-18T20:58:26.391" v="1075" actId="47"/>
        <pc:sldMkLst>
          <pc:docMk/>
          <pc:sldMk cId="2845992627" sldId="6699"/>
        </pc:sldMkLst>
      </pc:sldChg>
      <pc:sldChg chg="del">
        <pc:chgData name="Claudia Mora" userId="24c506dca79c9d25" providerId="LiveId" clId="{7052548C-806A-41D4-88C0-80723F0BB160}" dt="2024-04-18T21:03:16.819" v="1121" actId="47"/>
        <pc:sldMkLst>
          <pc:docMk/>
          <pc:sldMk cId="353253756" sldId="6700"/>
        </pc:sldMkLst>
      </pc:sldChg>
      <pc:sldChg chg="modSp mod">
        <pc:chgData name="Claudia Mora" userId="24c506dca79c9d25" providerId="LiveId" clId="{7052548C-806A-41D4-88C0-80723F0BB160}" dt="2024-04-18T21:10:11.897" v="1183" actId="20577"/>
        <pc:sldMkLst>
          <pc:docMk/>
          <pc:sldMk cId="998099884" sldId="6700"/>
        </pc:sldMkLst>
        <pc:spChg chg="mod">
          <ac:chgData name="Claudia Mora" userId="24c506dca79c9d25" providerId="LiveId" clId="{7052548C-806A-41D4-88C0-80723F0BB160}" dt="2024-04-18T21:10:11.897" v="1183" actId="20577"/>
          <ac:spMkLst>
            <pc:docMk/>
            <pc:sldMk cId="998099884" sldId="6700"/>
            <ac:spMk id="4" creationId="{7A13AEF8-32BB-446E-A9B4-B125447593BF}"/>
          </ac:spMkLst>
        </pc:spChg>
      </pc:sldChg>
      <pc:sldChg chg="add del">
        <pc:chgData name="Claudia Mora" userId="24c506dca79c9d25" providerId="LiveId" clId="{7052548C-806A-41D4-88C0-80723F0BB160}" dt="2024-04-18T20:56:51.802" v="1066" actId="47"/>
        <pc:sldMkLst>
          <pc:docMk/>
          <pc:sldMk cId="4002254936" sldId="6700"/>
        </pc:sldMkLst>
      </pc:sldChg>
      <pc:sldChg chg="add del">
        <pc:chgData name="Claudia Mora" userId="24c506dca79c9d25" providerId="LiveId" clId="{7052548C-806A-41D4-88C0-80723F0BB160}" dt="2024-04-20T01:48:00.410" v="2086" actId="47"/>
        <pc:sldMkLst>
          <pc:docMk/>
          <pc:sldMk cId="354315210" sldId="6702"/>
        </pc:sldMkLst>
      </pc:sldChg>
      <pc:sldChg chg="addSp delSp modSp new del mod setBg">
        <pc:chgData name="Claudia Mora" userId="24c506dca79c9d25" providerId="LiveId" clId="{7052548C-806A-41D4-88C0-80723F0BB160}" dt="2024-04-20T01:48:07.806" v="2087" actId="47"/>
        <pc:sldMkLst>
          <pc:docMk/>
          <pc:sldMk cId="2640243839" sldId="6703"/>
        </pc:sldMkLst>
        <pc:spChg chg="add del mod">
          <ac:chgData name="Claudia Mora" userId="24c506dca79c9d25" providerId="LiveId" clId="{7052548C-806A-41D4-88C0-80723F0BB160}" dt="2024-04-18T21:55:49.519" v="1771" actId="478"/>
          <ac:spMkLst>
            <pc:docMk/>
            <pc:sldMk cId="2640243839" sldId="6703"/>
            <ac:spMk id="2" creationId="{E549F860-3FCC-7659-D60C-AC72ADCAA22F}"/>
          </ac:spMkLst>
        </pc:spChg>
        <pc:spChg chg="add mod">
          <ac:chgData name="Claudia Mora" userId="24c506dca79c9d25" providerId="LiveId" clId="{7052548C-806A-41D4-88C0-80723F0BB160}" dt="2024-04-20T01:40:51.911" v="2043" actId="313"/>
          <ac:spMkLst>
            <pc:docMk/>
            <pc:sldMk cId="2640243839" sldId="6703"/>
            <ac:spMk id="3" creationId="{3E155D15-7DD4-786A-049B-EAACDC9F1B47}"/>
          </ac:spMkLst>
        </pc:spChg>
        <pc:spChg chg="add mod">
          <ac:chgData name="Claudia Mora" userId="24c506dca79c9d25" providerId="LiveId" clId="{7052548C-806A-41D4-88C0-80723F0BB160}" dt="2024-04-20T01:41:18.537" v="2051" actId="313"/>
          <ac:spMkLst>
            <pc:docMk/>
            <pc:sldMk cId="2640243839" sldId="6703"/>
            <ac:spMk id="4" creationId="{4D253FD8-9924-24D6-319B-80B692B19517}"/>
          </ac:spMkLst>
        </pc:spChg>
        <pc:spChg chg="add mod">
          <ac:chgData name="Claudia Mora" userId="24c506dca79c9d25" providerId="LiveId" clId="{7052548C-806A-41D4-88C0-80723F0BB160}" dt="2024-04-20T01:39:14.214" v="2038" actId="14838"/>
          <ac:spMkLst>
            <pc:docMk/>
            <pc:sldMk cId="2640243839" sldId="6703"/>
            <ac:spMk id="5" creationId="{DEEA806E-4194-8C44-13B9-5127F55AF426}"/>
          </ac:spMkLst>
        </pc:spChg>
        <pc:spChg chg="add mod">
          <ac:chgData name="Claudia Mora" userId="24c506dca79c9d25" providerId="LiveId" clId="{7052548C-806A-41D4-88C0-80723F0BB160}" dt="2024-04-20T01:41:22.055" v="2052" actId="313"/>
          <ac:spMkLst>
            <pc:docMk/>
            <pc:sldMk cId="2640243839" sldId="6703"/>
            <ac:spMk id="6" creationId="{FB9451C4-0418-9662-0F6F-F6CF9D97042B}"/>
          </ac:spMkLst>
        </pc:spChg>
        <pc:spChg chg="add mod">
          <ac:chgData name="Claudia Mora" userId="24c506dca79c9d25" providerId="LiveId" clId="{7052548C-806A-41D4-88C0-80723F0BB160}" dt="2024-04-20T01:43:48.080" v="2076" actId="20577"/>
          <ac:spMkLst>
            <pc:docMk/>
            <pc:sldMk cId="2640243839" sldId="6703"/>
            <ac:spMk id="7" creationId="{E4E7DA25-7191-05F1-0274-D4F4E5C0552A}"/>
          </ac:spMkLst>
        </pc:spChg>
        <pc:spChg chg="add mod">
          <ac:chgData name="Claudia Mora" userId="24c506dca79c9d25" providerId="LiveId" clId="{7052548C-806A-41D4-88C0-80723F0BB160}" dt="2024-04-20T01:41:38.909" v="2060" actId="313"/>
          <ac:spMkLst>
            <pc:docMk/>
            <pc:sldMk cId="2640243839" sldId="6703"/>
            <ac:spMk id="8" creationId="{2DD18EC0-5ABB-7286-E993-9FBC2BA3B6D8}"/>
          </ac:spMkLst>
        </pc:spChg>
        <pc:spChg chg="add mod">
          <ac:chgData name="Claudia Mora" userId="24c506dca79c9d25" providerId="LiveId" clId="{7052548C-806A-41D4-88C0-80723F0BB160}" dt="2024-04-20T01:45:39.311" v="2080" actId="20577"/>
          <ac:spMkLst>
            <pc:docMk/>
            <pc:sldMk cId="2640243839" sldId="6703"/>
            <ac:spMk id="9" creationId="{17FACDAE-127B-6875-CF84-9831E78E7EA3}"/>
          </ac:spMkLst>
        </pc:spChg>
      </pc:sldChg>
      <pc:sldChg chg="addSp delSp modSp new del mod setBg">
        <pc:chgData name="Claudia Mora" userId="24c506dca79c9d25" providerId="LiveId" clId="{7052548C-806A-41D4-88C0-80723F0BB160}" dt="2024-04-18T21:28:22.794" v="1408" actId="2696"/>
        <pc:sldMkLst>
          <pc:docMk/>
          <pc:sldMk cId="3904258116" sldId="6703"/>
        </pc:sldMkLst>
        <pc:spChg chg="add mod">
          <ac:chgData name="Claudia Mora" userId="24c506dca79c9d25" providerId="LiveId" clId="{7052548C-806A-41D4-88C0-80723F0BB160}" dt="2024-04-18T21:23:30.216" v="1299" actId="20577"/>
          <ac:spMkLst>
            <pc:docMk/>
            <pc:sldMk cId="3904258116" sldId="6703"/>
            <ac:spMk id="2" creationId="{03852AE7-6117-3CED-145F-F8E4EFF41937}"/>
          </ac:spMkLst>
        </pc:spChg>
        <pc:spChg chg="add mod">
          <ac:chgData name="Claudia Mora" userId="24c506dca79c9d25" providerId="LiveId" clId="{7052548C-806A-41D4-88C0-80723F0BB160}" dt="2024-04-18T21:25:05.179" v="1351" actId="1076"/>
          <ac:spMkLst>
            <pc:docMk/>
            <pc:sldMk cId="3904258116" sldId="6703"/>
            <ac:spMk id="3" creationId="{7E15878C-3200-A80F-7CF0-11A80558A328}"/>
          </ac:spMkLst>
        </pc:spChg>
        <pc:spChg chg="add del mod">
          <ac:chgData name="Claudia Mora" userId="24c506dca79c9d25" providerId="LiveId" clId="{7052548C-806A-41D4-88C0-80723F0BB160}" dt="2024-04-18T21:25:46.482" v="1354"/>
          <ac:spMkLst>
            <pc:docMk/>
            <pc:sldMk cId="3904258116" sldId="6703"/>
            <ac:spMk id="4" creationId="{0763F5D3-02CA-49D0-99B5-AB4A53C68097}"/>
          </ac:spMkLst>
        </pc:spChg>
        <pc:spChg chg="add mod">
          <ac:chgData name="Claudia Mora" userId="24c506dca79c9d25" providerId="LiveId" clId="{7052548C-806A-41D4-88C0-80723F0BB160}" dt="2024-04-18T21:28:13.721" v="1407" actId="1076"/>
          <ac:spMkLst>
            <pc:docMk/>
            <pc:sldMk cId="3904258116" sldId="6703"/>
            <ac:spMk id="5" creationId="{A42C3FC3-C4D3-231A-A525-BCFCB1EAB6E4}"/>
          </ac:spMkLst>
        </pc:spChg>
      </pc:sldChg>
      <pc:sldChg chg="addSp modSp new mod">
        <pc:chgData name="Claudia Mora" userId="24c506dca79c9d25" providerId="LiveId" clId="{7052548C-806A-41D4-88C0-80723F0BB160}" dt="2024-04-20T01:47:40.654" v="2085" actId="14100"/>
        <pc:sldMkLst>
          <pc:docMk/>
          <pc:sldMk cId="3523561830" sldId="6704"/>
        </pc:sldMkLst>
        <pc:picChg chg="add mod">
          <ac:chgData name="Claudia Mora" userId="24c506dca79c9d25" providerId="LiveId" clId="{7052548C-806A-41D4-88C0-80723F0BB160}" dt="2024-04-20T01:47:40.654" v="2085" actId="14100"/>
          <ac:picMkLst>
            <pc:docMk/>
            <pc:sldMk cId="3523561830" sldId="6704"/>
            <ac:picMk id="3" creationId="{9C639B82-E463-6BC1-22DA-722FEF38ECCC}"/>
          </ac:picMkLst>
        </pc:picChg>
      </pc:sldChg>
    </pc:docChg>
  </pc:docChgLst>
  <pc:docChgLst>
    <pc:chgData name="Claudia Mora" userId="24c506dca79c9d25" providerId="LiveId" clId="{77484ACD-E2F8-4A75-BDD6-2C278A82D3D9}"/>
    <pc:docChg chg="custSel modSld">
      <pc:chgData name="Claudia Mora" userId="24c506dca79c9d25" providerId="LiveId" clId="{77484ACD-E2F8-4A75-BDD6-2C278A82D3D9}" dt="2024-08-30T00:54:38.151" v="14" actId="20577"/>
      <pc:docMkLst>
        <pc:docMk/>
      </pc:docMkLst>
      <pc:sldChg chg="modSp mod">
        <pc:chgData name="Claudia Mora" userId="24c506dca79c9d25" providerId="LiveId" clId="{77484ACD-E2F8-4A75-BDD6-2C278A82D3D9}" dt="2024-08-30T00:54:24.904" v="9" actId="20577"/>
        <pc:sldMkLst>
          <pc:docMk/>
          <pc:sldMk cId="1055257922" sldId="963"/>
        </pc:sldMkLst>
        <pc:spChg chg="mod">
          <ac:chgData name="Claudia Mora" userId="24c506dca79c9d25" providerId="LiveId" clId="{77484ACD-E2F8-4A75-BDD6-2C278A82D3D9}" dt="2024-08-30T00:54:24.904" v="9" actId="20577"/>
          <ac:spMkLst>
            <pc:docMk/>
            <pc:sldMk cId="1055257922" sldId="963"/>
            <ac:spMk id="16387" creationId="{89431B3B-AA75-4626-99D7-E5E9317D5C12}"/>
          </ac:spMkLst>
        </pc:spChg>
      </pc:sldChg>
      <pc:sldChg chg="addSp delSp mod">
        <pc:chgData name="Claudia Mora" userId="24c506dca79c9d25" providerId="LiveId" clId="{77484ACD-E2F8-4A75-BDD6-2C278A82D3D9}" dt="2024-08-30T00:54:09.531" v="4"/>
        <pc:sldMkLst>
          <pc:docMk/>
          <pc:sldMk cId="4203151410" sldId="6528"/>
        </pc:sldMkLst>
        <pc:picChg chg="add">
          <ac:chgData name="Claudia Mora" userId="24c506dca79c9d25" providerId="LiveId" clId="{77484ACD-E2F8-4A75-BDD6-2C278A82D3D9}" dt="2024-08-30T00:54:09.531" v="4"/>
          <ac:picMkLst>
            <pc:docMk/>
            <pc:sldMk cId="4203151410" sldId="6528"/>
            <ac:picMk id="2" creationId="{503E59F5-E7C3-8634-E1CA-26DD744FD6BE}"/>
          </ac:picMkLst>
        </pc:picChg>
        <pc:picChg chg="del">
          <ac:chgData name="Claudia Mora" userId="24c506dca79c9d25" providerId="LiveId" clId="{77484ACD-E2F8-4A75-BDD6-2C278A82D3D9}" dt="2024-08-30T00:54:07.221" v="3" actId="478"/>
          <ac:picMkLst>
            <pc:docMk/>
            <pc:sldMk cId="4203151410" sldId="6528"/>
            <ac:picMk id="4" creationId="{970845EF-801A-4FC9-8C2B-14D3AC7791A1}"/>
          </ac:picMkLst>
        </pc:picChg>
      </pc:sldChg>
      <pc:sldChg chg="modSp mod">
        <pc:chgData name="Claudia Mora" userId="24c506dca79c9d25" providerId="LiveId" clId="{77484ACD-E2F8-4A75-BDD6-2C278A82D3D9}" dt="2024-08-30T00:54:38.151" v="14" actId="20577"/>
        <pc:sldMkLst>
          <pc:docMk/>
          <pc:sldMk cId="341718983" sldId="6666"/>
        </pc:sldMkLst>
        <pc:spChg chg="mod">
          <ac:chgData name="Claudia Mora" userId="24c506dca79c9d25" providerId="LiveId" clId="{77484ACD-E2F8-4A75-BDD6-2C278A82D3D9}" dt="2024-08-30T00:54:38.151" v="14" actId="20577"/>
          <ac:spMkLst>
            <pc:docMk/>
            <pc:sldMk cId="341718983" sldId="6666"/>
            <ac:spMk id="16387" creationId="{89431B3B-AA75-4626-99D7-E5E9317D5C12}"/>
          </ac:spMkLst>
        </pc:spChg>
      </pc:sldChg>
      <pc:sldChg chg="modSp mod">
        <pc:chgData name="Claudia Mora" userId="24c506dca79c9d25" providerId="LiveId" clId="{77484ACD-E2F8-4A75-BDD6-2C278A82D3D9}" dt="2024-08-26T20:07:40.309" v="2" actId="20577"/>
        <pc:sldMkLst>
          <pc:docMk/>
          <pc:sldMk cId="1582053058" sldId="6694"/>
        </pc:sldMkLst>
        <pc:spChg chg="mod">
          <ac:chgData name="Claudia Mora" userId="24c506dca79c9d25" providerId="LiveId" clId="{77484ACD-E2F8-4A75-BDD6-2C278A82D3D9}" dt="2024-08-26T20:07:40.309" v="2" actId="20577"/>
          <ac:spMkLst>
            <pc:docMk/>
            <pc:sldMk cId="1582053058" sldId="6694"/>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072481" y="22860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lgn="ctr">
              <a:defRPr/>
            </a:pPr>
            <a:r>
              <a:rPr lang="en-US" dirty="0">
                <a:latin typeface="Calibri" panose="020F0502020204030204" pitchFamily="34" charset="0"/>
                <a:cs typeface="Calibri" panose="020F0502020204030204" pitchFamily="34" charset="0"/>
              </a:rPr>
              <a:t>Dr. Andy Woods – Philippians 10</a:t>
            </a:r>
          </a:p>
          <a:p>
            <a:pPr algn="ctr">
              <a:defRPr/>
            </a:pPr>
            <a:r>
              <a:rPr lang="en-US" dirty="0">
                <a:latin typeface="Calibri" panose="020F0502020204030204" pitchFamily="34" charset="0"/>
                <a:cs typeface="Calibri" panose="020F0502020204030204" pitchFamily="34" charset="0"/>
              </a:rPr>
              <a:t>06-07-2020</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12</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559967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454580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26</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98670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27</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96690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28</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761690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29</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866391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32</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245350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33</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912560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34</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653055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591005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36</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65457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13</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029593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37</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255914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40</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151214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41</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568266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43</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646972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1/17/2018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53</a:t>
            </a:fld>
            <a:endParaRPr lang="en-US" dirty="0"/>
          </a:p>
        </p:txBody>
      </p:sp>
    </p:spTree>
    <p:extLst>
      <p:ext uri="{BB962C8B-B14F-4D97-AF65-F5344CB8AC3E}">
        <p14:creationId xmlns:p14="http://schemas.microsoft.com/office/powerpoint/2010/main" val="2384490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1/17/2018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54</a:t>
            </a:fld>
            <a:endParaRPr lang="en-US" dirty="0"/>
          </a:p>
        </p:txBody>
      </p:sp>
    </p:spTree>
    <p:extLst>
      <p:ext uri="{BB962C8B-B14F-4D97-AF65-F5344CB8AC3E}">
        <p14:creationId xmlns:p14="http://schemas.microsoft.com/office/powerpoint/2010/main" val="1503222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69</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14</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401254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64076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16</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509377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20</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907596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21</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36677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22</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64846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24</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534348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8/29/2024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4282035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8/29/2024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p14="http://schemas.microsoft.com/office/powerpoint/2010/main" val="172195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5"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1.jpeg"/><Relationship Id="rId1" Type="http://schemas.openxmlformats.org/officeDocument/2006/relationships/slideLayout" Target="../slideLayouts/slideLayout10.xml"/><Relationship Id="rId6" Type="http://schemas.openxmlformats.org/officeDocument/2006/relationships/image" Target="../media/image13.emf"/><Relationship Id="rId5" Type="http://schemas.openxmlformats.org/officeDocument/2006/relationships/customXml" Target="../ink/ink2.xml"/><Relationship Id="rId4" Type="http://schemas.openxmlformats.org/officeDocument/2006/relationships/image" Target="../media/image12.emf"/></Relationships>
</file>

<file path=ppt/slides/_rels/slide6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21.jpeg"/><Relationship Id="rId1" Type="http://schemas.openxmlformats.org/officeDocument/2006/relationships/slideLayout" Target="../slideLayouts/slideLayout10.xml"/><Relationship Id="rId6" Type="http://schemas.openxmlformats.org/officeDocument/2006/relationships/image" Target="../media/image13.emf"/><Relationship Id="rId5" Type="http://schemas.openxmlformats.org/officeDocument/2006/relationships/customXml" Target="../ink/ink5.xml"/><Relationship Id="rId4" Type="http://schemas.openxmlformats.org/officeDocument/2006/relationships/image" Target="../media/image12.emf"/></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042113-0E46-44FE-80D1-237D5F56E3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47800" y="5664820"/>
            <a:ext cx="870855" cy="914400"/>
          </a:xfrm>
          <a:prstGeom prst="rect">
            <a:avLst/>
          </a:prstGeom>
        </p:spPr>
      </p:pic>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Font typeface="Wingdings" panose="05000000000000000000" pitchFamily="2" charset="2"/>
              <a:buNone/>
            </a:pPr>
            <a:r>
              <a:rPr lang="es-ES" altLang="en-US" sz="4000" dirty="0">
                <a:solidFill>
                  <a:schemeClr val="tx2"/>
                </a:solidFill>
                <a:effectLst>
                  <a:outerShdw blurRad="38100" dist="38100" dir="2700000" algn="tl">
                    <a:srgbClr val="000000">
                      <a:alpha val="43137"/>
                    </a:srgbClr>
                  </a:outerShdw>
                </a:effectLst>
                <a:ea typeface="+mj-ea"/>
                <a:cs typeface="+mj-cs"/>
              </a:rPr>
              <a:t>COMO ENCONTRAR GOZO EN LA VIDA CRISTIANA</a:t>
            </a:r>
          </a:p>
        </p:txBody>
      </p:sp>
      <p:sp>
        <p:nvSpPr>
          <p:cNvPr id="8" name="Subtitle 2">
            <a:extLst>
              <a:ext uri="{FF2B5EF4-FFF2-40B4-BE49-F238E27FC236}">
                <a16:creationId xmlns:a16="http://schemas.microsoft.com/office/drawing/2014/main" id="{3ACCB616-7912-4E1D-9B54-7C4772DDE716}"/>
              </a:ext>
            </a:extLst>
          </p:cNvPr>
          <p:cNvSpPr txBox="1">
            <a:spLocks/>
          </p:cNvSpPr>
          <p:nvPr/>
        </p:nvSpPr>
        <p:spPr bwMode="auto">
          <a:xfrm>
            <a:off x="2057400" y="5181600"/>
            <a:ext cx="609600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Presidente– </a:t>
            </a:r>
            <a:r>
              <a:rPr lang="en-US" altLang="en-US" sz="2000" kern="0"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Seminario</a:t>
            </a: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000" kern="0"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Teológico</a:t>
            </a: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Chafer</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03E59F5-E7C3-8634-E1CA-26DD744FD6BE}"/>
              </a:ext>
            </a:extLst>
          </p:cNvPr>
          <p:cNvPicPr>
            <a:picLocks noChangeAspect="1"/>
          </p:cNvPicPr>
          <p:nvPr/>
        </p:nvPicPr>
        <p:blipFill>
          <a:blip r:embed="rId3"/>
          <a:stretch>
            <a:fillRect/>
          </a:stretch>
        </p:blipFill>
        <p:spPr>
          <a:xfrm>
            <a:off x="676318" y="1859144"/>
            <a:ext cx="7791363" cy="3139712"/>
          </a:xfrm>
          <a:prstGeom prst="rect">
            <a:avLst/>
          </a:prstGeom>
        </p:spPr>
      </p:pic>
    </p:spTree>
    <p:extLst>
      <p:ext uri="{BB962C8B-B14F-4D97-AF65-F5344CB8AC3E}">
        <p14:creationId xmlns:p14="http://schemas.microsoft.com/office/powerpoint/2010/main" val="4203151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1600201"/>
            <a:ext cx="8839200" cy="2743200"/>
          </a:xfrm>
        </p:spPr>
        <p:txBody>
          <a:bodyPr/>
          <a:lstStyle/>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Legalistas</a:t>
            </a:r>
            <a:r>
              <a:rPr lang="en-US" dirty="0">
                <a:effectLst>
                  <a:outerShdw blurRad="38100" dist="38100" dir="2700000" algn="tl">
                    <a:srgbClr val="000000">
                      <a:alpha val="43137"/>
                    </a:srgbClr>
                  </a:outerShdw>
                </a:effectLst>
              </a:rPr>
              <a:t> vs. </a:t>
            </a:r>
            <a:r>
              <a:rPr lang="en-US" dirty="0" err="1">
                <a:effectLst>
                  <a:outerShdw blurRad="38100" dist="38100" dir="2700000" algn="tl">
                    <a:srgbClr val="000000">
                      <a:alpha val="43137"/>
                    </a:srgbClr>
                  </a:outerShdw>
                </a:effectLst>
              </a:rPr>
              <a:t>verdaderos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creyentes</a:t>
            </a:r>
            <a:r>
              <a:rPr lang="en-US" dirty="0">
                <a:effectLst>
                  <a:outerShdw blurRad="38100" dist="38100" dir="2700000" algn="tl">
                    <a:srgbClr val="000000">
                      <a:alpha val="43137"/>
                    </a:srgbClr>
                  </a:outerShdw>
                </a:effectLst>
              </a:rPr>
              <a:t> (Fil. 3:1-3)</a:t>
            </a:r>
          </a:p>
          <a:p>
            <a:pPr marL="457200" indent="-457200" algn="just" eaLnBrk="1" hangingPunct="1">
              <a:spcBef>
                <a:spcPts val="0"/>
              </a:spcBef>
              <a:spcAft>
                <a:spcPts val="2400"/>
              </a:spcAft>
              <a:defRPr/>
            </a:pPr>
            <a:r>
              <a:rPr lang="es-ES" dirty="0">
                <a:effectLst>
                  <a:outerShdw blurRad="38100" dist="38100" dir="2700000" algn="tl">
                    <a:srgbClr val="000000">
                      <a:alpha val="43137"/>
                    </a:srgbClr>
                  </a:outerShdw>
                </a:effectLst>
              </a:rPr>
              <a:t>La transformación de Pablo lejos del legalismo </a:t>
            </a:r>
            <a:r>
              <a:rPr lang="en-US" dirty="0">
                <a:effectLst>
                  <a:outerShdw blurRad="38100" dist="38100" dir="2700000" algn="tl">
                    <a:srgbClr val="000000">
                      <a:alpha val="43137"/>
                    </a:srgbClr>
                  </a:outerShdw>
                </a:effectLst>
              </a:rPr>
              <a:t>(Fil. 3:4-14)</a:t>
            </a:r>
          </a:p>
          <a:p>
            <a:pPr marL="457200" indent="-457200" algn="just" eaLnBrk="1" hangingPunct="1">
              <a:spcBef>
                <a:spcPts val="0"/>
              </a:spcBef>
              <a:spcAft>
                <a:spcPts val="2400"/>
              </a:spcAft>
              <a:defRPr/>
            </a:pPr>
            <a:r>
              <a:rPr lang="es-ES" b="1" u="sng" dirty="0">
                <a:solidFill>
                  <a:srgbClr val="FFFFCC"/>
                </a:solidFill>
                <a:effectLst>
                  <a:outerShdw blurRad="38100" dist="38100" dir="2700000" algn="tl">
                    <a:srgbClr val="000000">
                      <a:alpha val="43137"/>
                    </a:srgbClr>
                  </a:outerShdw>
                </a:effectLst>
              </a:rPr>
              <a:t>Otros elementos a adoptar en lugar del legalismo </a:t>
            </a:r>
            <a:r>
              <a:rPr lang="en-US" b="1" u="sng" dirty="0">
                <a:solidFill>
                  <a:srgbClr val="FFFFCC"/>
                </a:solidFill>
                <a:effectLst>
                  <a:outerShdw blurRad="38100" dist="38100" dir="2700000" algn="tl">
                    <a:srgbClr val="000000">
                      <a:alpha val="43137"/>
                    </a:srgbClr>
                  </a:outerShdw>
                </a:effectLst>
              </a:rPr>
              <a:t>(Fil. 3:15–4:3)</a:t>
            </a:r>
          </a:p>
        </p:txBody>
      </p:sp>
      <p:sp>
        <p:nvSpPr>
          <p:cNvPr id="4" name="Rectangle 2">
            <a:extLst>
              <a:ext uri="{FF2B5EF4-FFF2-40B4-BE49-F238E27FC236}">
                <a16:creationId xmlns:a16="http://schemas.microsoft.com/office/drawing/2014/main" id="{41B9EAE1-AB4F-4C75-8D29-37D59CC1F81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Evita </a:t>
            </a:r>
            <a:r>
              <a:rPr lang="en-US" altLang="en-US" sz="3600" dirty="0" err="1">
                <a:solidFill>
                  <a:srgbClr val="00FFFF"/>
                </a:solidFill>
                <a:effectLst>
                  <a:outerShdw blurRad="38100" dist="38100" dir="2700000" algn="tl">
                    <a:srgbClr val="000000">
                      <a:alpha val="43137"/>
                    </a:srgbClr>
                  </a:outerShdw>
                </a:effectLst>
              </a:rPr>
              <a:t>el</a:t>
            </a:r>
            <a:r>
              <a:rPr lang="en-US" altLang="en-US" sz="3600" dirty="0">
                <a:solidFill>
                  <a:srgbClr val="00FFFF"/>
                </a:solidFill>
                <a:effectLst>
                  <a:outerShdw blurRad="38100" dist="38100" dir="2700000" algn="tl">
                    <a:srgbClr val="000000">
                      <a:alpha val="43137"/>
                    </a:srgbClr>
                  </a:outerShdw>
                </a:effectLst>
              </a:rPr>
              <a:t> </a:t>
            </a:r>
            <a:r>
              <a:rPr lang="en-US" altLang="en-US" sz="3600" dirty="0" err="1">
                <a:solidFill>
                  <a:srgbClr val="00FFFF"/>
                </a:solidFill>
                <a:effectLst>
                  <a:outerShdw blurRad="38100" dist="38100" dir="2700000" algn="tl">
                    <a:srgbClr val="000000">
                      <a:alpha val="43137"/>
                    </a:srgbClr>
                  </a:outerShdw>
                </a:effectLst>
              </a:rPr>
              <a:t>Legallismo</a:t>
            </a:r>
            <a:endParaRPr lang="en-US" altLang="en-US" sz="3600" dirty="0">
              <a:solidFill>
                <a:srgbClr val="00FFFF"/>
              </a:solidFill>
              <a:effectLst>
                <a:outerShdw blurRad="38100" dist="38100" dir="2700000" algn="tl">
                  <a:srgbClr val="000000">
                    <a:alpha val="43137"/>
                  </a:srgbClr>
                </a:outerShdw>
              </a:effectLst>
            </a:endParaRP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(Fil. 3)</a:t>
            </a:r>
          </a:p>
        </p:txBody>
      </p:sp>
      <p:pic>
        <p:nvPicPr>
          <p:cNvPr id="2" name="Picture 1">
            <a:extLst>
              <a:ext uri="{FF2B5EF4-FFF2-40B4-BE49-F238E27FC236}">
                <a16:creationId xmlns:a16="http://schemas.microsoft.com/office/drawing/2014/main" id="{CC3207A5-AAEE-4F25-AA76-E955D17AA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0" y="4724402"/>
            <a:ext cx="2743197" cy="2057398"/>
          </a:xfrm>
          <a:prstGeom prst="rect">
            <a:avLst/>
          </a:prstGeom>
        </p:spPr>
      </p:pic>
    </p:spTree>
    <p:extLst>
      <p:ext uri="{BB962C8B-B14F-4D97-AF65-F5344CB8AC3E}">
        <p14:creationId xmlns:p14="http://schemas.microsoft.com/office/powerpoint/2010/main" val="3197730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219200"/>
          </a:xfrm>
        </p:spPr>
        <p:txBody>
          <a:bodyPr/>
          <a:lstStyle/>
          <a:p>
            <a:pPr algn="ctr" eaLnBrk="1" hangingPunct="1"/>
            <a:r>
              <a:rPr lang="es-ES" sz="3600" kern="1200" dirty="0">
                <a:solidFill>
                  <a:srgbClr val="00FFFF"/>
                </a:solidFill>
                <a:effectLst>
                  <a:outerShdw blurRad="38100" dist="38100" dir="2700000" algn="tl">
                    <a:srgbClr val="000000">
                      <a:alpha val="43137"/>
                    </a:srgbClr>
                  </a:outerShdw>
                </a:effectLst>
              </a:rPr>
              <a:t>Otros Elementos a Adoptar en Lugar del Legalismo</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(Fil. 3:15–4:3)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47650" y="1752600"/>
            <a:ext cx="8648700" cy="3124199"/>
          </a:xfrm>
        </p:spPr>
        <p:txBody>
          <a:bodyPr/>
          <a:lstStyle/>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Madurez</a:t>
            </a:r>
            <a:r>
              <a:rPr lang="en-US" dirty="0">
                <a:effectLst>
                  <a:outerShdw blurRad="38100" dist="38100" dir="2700000" algn="tl">
                    <a:srgbClr val="000000">
                      <a:alpha val="43137"/>
                    </a:srgbClr>
                  </a:outerShdw>
                </a:effectLst>
              </a:rPr>
              <a:t> (Fil. 3:15-16)</a:t>
            </a:r>
          </a:p>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Evitar</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el</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libertinaje</a:t>
            </a:r>
            <a:r>
              <a:rPr lang="en-US" dirty="0">
                <a:effectLst>
                  <a:outerShdw blurRad="38100" dist="38100" dir="2700000" algn="tl">
                    <a:srgbClr val="000000">
                      <a:alpha val="43137"/>
                    </a:srgbClr>
                  </a:outerShdw>
                </a:effectLst>
              </a:rPr>
              <a:t> (Fil. 3:17-19)</a:t>
            </a:r>
          </a:p>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Perspectiva</a:t>
            </a:r>
            <a:r>
              <a:rPr lang="en-US" dirty="0">
                <a:effectLst>
                  <a:outerShdw blurRad="38100" dist="38100" dir="2700000" algn="tl">
                    <a:srgbClr val="000000">
                      <a:alpha val="43137"/>
                    </a:srgbClr>
                  </a:outerShdw>
                </a:effectLst>
              </a:rPr>
              <a:t> celestial y </a:t>
            </a:r>
            <a:r>
              <a:rPr lang="en-US" dirty="0" err="1">
                <a:effectLst>
                  <a:outerShdw blurRad="38100" dist="38100" dir="2700000" algn="tl">
                    <a:srgbClr val="000000">
                      <a:alpha val="43137"/>
                    </a:srgbClr>
                  </a:outerShdw>
                </a:effectLst>
              </a:rPr>
              <a:t>eterna</a:t>
            </a:r>
            <a:r>
              <a:rPr lang="en-US" dirty="0">
                <a:effectLst>
                  <a:outerShdw blurRad="38100" dist="38100" dir="2700000" algn="tl">
                    <a:srgbClr val="000000">
                      <a:alpha val="43137"/>
                    </a:srgbClr>
                  </a:outerShdw>
                </a:effectLst>
              </a:rPr>
              <a:t> (Fil. 3:20-21)</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Unidad (Fil. 4:1-3)</a:t>
            </a:r>
          </a:p>
        </p:txBody>
      </p:sp>
      <p:pic>
        <p:nvPicPr>
          <p:cNvPr id="2" name="Picture 1">
            <a:extLst>
              <a:ext uri="{FF2B5EF4-FFF2-40B4-BE49-F238E27FC236}">
                <a16:creationId xmlns:a16="http://schemas.microsoft.com/office/drawing/2014/main" id="{5F3393E8-C7BD-4D4F-05D6-D5A5535641C3}"/>
              </a:ext>
            </a:extLst>
          </p:cNvPr>
          <p:cNvPicPr>
            <a:picLocks noChangeAspect="1"/>
          </p:cNvPicPr>
          <p:nvPr/>
        </p:nvPicPr>
        <p:blipFill>
          <a:blip r:embed="rId2"/>
          <a:stretch>
            <a:fillRect/>
          </a:stretch>
        </p:blipFill>
        <p:spPr>
          <a:xfrm>
            <a:off x="4953000" y="4267119"/>
            <a:ext cx="2651990" cy="1828959"/>
          </a:xfrm>
          <a:prstGeom prst="rect">
            <a:avLst/>
          </a:prstGeom>
        </p:spPr>
      </p:pic>
    </p:spTree>
    <p:extLst>
      <p:ext uri="{BB962C8B-B14F-4D97-AF65-F5344CB8AC3E}">
        <p14:creationId xmlns:p14="http://schemas.microsoft.com/office/powerpoint/2010/main" val="3449126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4:1-3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que, hermanos míos, amados y queridos, gozo y corona mía, estén firmes en el Señor, amados. Hacia la armonía y el regocijo 2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Evodia</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Síntique</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se pongan de acuerdo en el Señor. 3 Sí, y a ti también, fiel compañero[a], te pido que ayudes a estas hermanas que lucharon junto conmigo en el evangelio, también con Clemente y los demás colaboradores míos cuyos nombres están en el libro de la vida.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1727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4:1-3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que, hermanos míos, amados y queridos, gozo y corona mía, estén firmes en el Señor, amados. Hacia la armonía y el </a:t>
            </a:r>
            <a:r>
              <a:rPr lang="es-E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regocijo </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Evodia</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Síntique</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se pongan de acuerdo en el Señor. 3 Sí, y a ti también, fiel compañero[a], te pido que ayudes a estas hermanas que lucharon junto conmigo en el evangelio, también con Clemente y los demás colaboradores míos cuyos nombres están en el libro de la vida.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3454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4:1-3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que</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hermanos míos, amados y queridos, gozo y corona mía, estén firmes en el Señor, amados. Hacia la armonía y el regocijo 2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Evodia</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Síntique</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se pongan de acuerdo en el Señor. 3 Sí, y a ti también, fiel compañero[a], te pido que ayudes a estas hermanas que lucharon junto conmigo en el evangelio, también con Clemente y los demás colaboradores míos cuyos nombres están en el libro de la vida.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7175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4:1-3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que, hermanos míos,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amados</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queridos, gozo y corona mía, estén firmes en el Señor,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amados</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Hacia la armonía y el regocijo 2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Evodia</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Síntique</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se pongan de acuerdo en el Señor. 3 Sí, y a ti también, fiel compañero[a], te pido que ayudes a estas hermanas que lucharon junto conmigo en el evangelio, también con Clemente y los demás colaboradores míos cuyos nombres están en el libro de la vida.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0734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4:1-3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que,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hermanos míos</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amados y queridos, gozo y corona mía, estén firmes en el Señor, amados. Hacia la armonía y el regocijo 2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Evodia</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Síntique</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se pongan de acuerdo en el Señor. 3 Sí, y a ti también, fiel compañero[a], te pido que ayudes a estas hermanas que lucharon junto conmigo en el evangelio, también con Clemente y los demás colaboradores míos cuyos nombres están en el libro de la vida.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0974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Tres </a:t>
                      </a:r>
                      <a:r>
                        <a:rPr lang="en-US" altLang="en-US" sz="4000" b="0" dirty="0" err="1">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Tiempos</a:t>
                      </a: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la </a:t>
                      </a:r>
                      <a:r>
                        <a:rPr lang="en-US" altLang="en-US" sz="4000" b="0" dirty="0" err="1">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Salvación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Fase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Justificación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6600"/>
                          </a:solidFill>
                          <a:effectLst/>
                          <a:latin typeface="Calibri" panose="020F0502020204030204" pitchFamily="34" charset="0"/>
                          <a:cs typeface="Calibri" panose="020F0502020204030204" pitchFamily="34" charset="0"/>
                        </a:rPr>
                        <a:t>Santificación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Glorificación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err="1">
                          <a:ln>
                            <a:noFill/>
                          </a:ln>
                          <a:solidFill>
                            <a:schemeClr val="bg2"/>
                          </a:solidFill>
                          <a:effectLst/>
                          <a:latin typeface="Calibri" panose="020F0502020204030204" pitchFamily="34" charset="0"/>
                          <a:cs typeface="Calibri" panose="020F0502020204030204" pitchFamily="34" charset="0"/>
                        </a:rPr>
                        <a:t>Tiempo</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Pasado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6600"/>
                          </a:solidFill>
                          <a:effectLst/>
                          <a:latin typeface="Calibri" panose="020F0502020204030204" pitchFamily="34" charset="0"/>
                          <a:cs typeface="Calibri" panose="020F0502020204030204" pitchFamily="34" charset="0"/>
                        </a:rPr>
                        <a:t>Presente</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Futuro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Salvo de: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Penalidad</a:t>
                      </a: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del </a:t>
                      </a: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Pecado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6600"/>
                          </a:solidFill>
                          <a:effectLst/>
                          <a:latin typeface="Calibri" panose="020F0502020204030204" pitchFamily="34" charset="0"/>
                          <a:cs typeface="Calibri" panose="020F0502020204030204" pitchFamily="34" charset="0"/>
                        </a:rPr>
                        <a:t>Poder</a:t>
                      </a: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 del </a:t>
                      </a:r>
                      <a:r>
                        <a:rPr kumimoji="0" lang="en-US" sz="2600" b="1" u="none" strike="noStrike" cap="none" normalizeH="0" baseline="0" dirty="0" err="1">
                          <a:ln>
                            <a:noFill/>
                          </a:ln>
                          <a:solidFill>
                            <a:srgbClr val="006600"/>
                          </a:solidFill>
                          <a:effectLst/>
                          <a:latin typeface="Calibri" panose="020F0502020204030204" pitchFamily="34" charset="0"/>
                          <a:cs typeface="Calibri" panose="020F0502020204030204" pitchFamily="34" charset="0"/>
                        </a:rPr>
                        <a:t>Pecado</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Presencia</a:t>
                      </a: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 del </a:t>
                      </a: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Pecado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Sagrada </a:t>
                      </a:r>
                      <a:r>
                        <a:rPr kumimoji="0" lang="en-US" sz="2600" b="1" u="none" strike="noStrike" kern="1200" cap="none" normalizeH="0" baseline="0" dirty="0" err="1">
                          <a:ln>
                            <a:noFill/>
                          </a:ln>
                          <a:solidFill>
                            <a:schemeClr val="bg2"/>
                          </a:solidFill>
                          <a:effectLst/>
                          <a:latin typeface="Calibri" panose="020F0502020204030204" pitchFamily="34" charset="0"/>
                          <a:cs typeface="Calibri" panose="020F0502020204030204" pitchFamily="34" charset="0"/>
                        </a:rPr>
                        <a:t>Escritura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Efe</a:t>
                      </a: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2:8-9;   Tito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Filip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Naturaleza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Individual</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rPr>
                        <a:t>Doble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Individual</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3728838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Tres </a:t>
                      </a:r>
                      <a:r>
                        <a:rPr lang="en-US" altLang="en-US" sz="4000" b="0" dirty="0" err="1">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Tiempos</a:t>
                      </a: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la </a:t>
                      </a:r>
                      <a:r>
                        <a:rPr lang="en-US" altLang="en-US" sz="4000" b="0" dirty="0" err="1">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Salvación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Fase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Justificación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err="1">
                          <a:ln>
                            <a:noFill/>
                          </a:ln>
                          <a:solidFill>
                            <a:srgbClr val="006600"/>
                          </a:solidFill>
                          <a:effectLst/>
                          <a:latin typeface="Calibri" panose="020F0502020204030204" pitchFamily="34" charset="0"/>
                          <a:cs typeface="Calibri" panose="020F0502020204030204" pitchFamily="34" charset="0"/>
                        </a:rPr>
                        <a:t>Santificación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Glorificación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err="1">
                          <a:ln>
                            <a:noFill/>
                          </a:ln>
                          <a:solidFill>
                            <a:schemeClr val="bg2"/>
                          </a:solidFill>
                          <a:effectLst/>
                          <a:latin typeface="Calibri" panose="020F0502020204030204" pitchFamily="34" charset="0"/>
                          <a:cs typeface="Calibri" panose="020F0502020204030204" pitchFamily="34" charset="0"/>
                        </a:rPr>
                        <a:t>Tiempo</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Pasado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err="1">
                          <a:ln>
                            <a:noFill/>
                          </a:ln>
                          <a:solidFill>
                            <a:srgbClr val="006600"/>
                          </a:solidFill>
                          <a:effectLst/>
                          <a:latin typeface="Calibri" panose="020F0502020204030204" pitchFamily="34" charset="0"/>
                          <a:cs typeface="Calibri" panose="020F0502020204030204" pitchFamily="34" charset="0"/>
                        </a:rPr>
                        <a:t>Presente</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Futuro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Salvo de: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Penalidad</a:t>
                      </a: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del </a:t>
                      </a: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Pecado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err="1">
                          <a:ln>
                            <a:noFill/>
                          </a:ln>
                          <a:solidFill>
                            <a:srgbClr val="006600"/>
                          </a:solidFill>
                          <a:effectLst/>
                          <a:latin typeface="Calibri" panose="020F0502020204030204" pitchFamily="34" charset="0"/>
                          <a:cs typeface="Calibri" panose="020F0502020204030204" pitchFamily="34" charset="0"/>
                        </a:rPr>
                        <a:t>Poder</a:t>
                      </a: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 del </a:t>
                      </a:r>
                      <a:r>
                        <a:rPr kumimoji="0" lang="en-US" sz="2600" b="1" u="sng" strike="noStrike" cap="none" normalizeH="0" baseline="0" dirty="0" err="1">
                          <a:ln>
                            <a:noFill/>
                          </a:ln>
                          <a:solidFill>
                            <a:srgbClr val="006600"/>
                          </a:solidFill>
                          <a:effectLst/>
                          <a:latin typeface="Calibri" panose="020F0502020204030204" pitchFamily="34" charset="0"/>
                          <a:cs typeface="Calibri" panose="020F0502020204030204" pitchFamily="34" charset="0"/>
                        </a:rPr>
                        <a:t>Pecado</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Presencia</a:t>
                      </a: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 del </a:t>
                      </a: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Pecado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Sagrada </a:t>
                      </a:r>
                      <a:r>
                        <a:rPr kumimoji="0" lang="en-US" sz="2600" b="1" u="none" strike="noStrike" kern="1200" cap="none" normalizeH="0" baseline="0" dirty="0" err="1">
                          <a:ln>
                            <a:noFill/>
                          </a:ln>
                          <a:solidFill>
                            <a:schemeClr val="bg2"/>
                          </a:solidFill>
                          <a:effectLst/>
                          <a:latin typeface="Calibri" panose="020F0502020204030204" pitchFamily="34" charset="0"/>
                          <a:cs typeface="Calibri" panose="020F0502020204030204" pitchFamily="34" charset="0"/>
                        </a:rPr>
                        <a:t>Escritura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Efe</a:t>
                      </a: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2:8-9;   Tito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Filip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Naturaleza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Individual</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Doble</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Individual</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426948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B9D99E-72A2-411B-BCA5-C0A0B51A95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a:extLst>
              <a:ext uri="{FF2B5EF4-FFF2-40B4-BE49-F238E27FC236}">
                <a16:creationId xmlns:a16="http://schemas.microsoft.com/office/drawing/2014/main" id="{F23EF6D4-2A3C-4A8D-A44C-CC89C37B0888}"/>
              </a:ext>
            </a:extLst>
          </p:cNvPr>
          <p:cNvSpPr>
            <a:spLocks noGrp="1"/>
          </p:cNvSpPr>
          <p:nvPr>
            <p:ph type="body" idx="4294967295"/>
          </p:nvPr>
        </p:nvSpPr>
        <p:spPr>
          <a:xfrm>
            <a:off x="0" y="0"/>
            <a:ext cx="9144000" cy="3276600"/>
          </a:xfrm>
        </p:spPr>
        <p:txBody>
          <a:bodyPr/>
          <a:lstStyle/>
          <a:p>
            <a:pPr marL="0" indent="0" algn="ctr" defTabSz="685800">
              <a:spcBef>
                <a:spcPts val="0"/>
              </a:spcBef>
              <a:spcAft>
                <a:spcPts val="1200"/>
              </a:spcAft>
              <a:buClr>
                <a:srgbClr val="00FFFF"/>
              </a:buClr>
              <a:buNone/>
              <a:defRPr/>
            </a:pPr>
            <a:r>
              <a:rPr lang="en-US" altLang="en-US" sz="4000" kern="1200" dirty="0">
                <a:solidFill>
                  <a:srgbClr val="00FFFF"/>
                </a:solidFill>
                <a:cs typeface="Calibri" panose="020F0502020204030204" pitchFamily="34" charset="0"/>
              </a:rPr>
              <a:t>Juan 20:30-31</a:t>
            </a:r>
          </a:p>
          <a:p>
            <a:pPr marL="0" indent="0" algn="just">
              <a:spcBef>
                <a:spcPts val="0"/>
              </a:spcBef>
              <a:buNone/>
              <a:defRPr/>
            </a:pPr>
            <a:r>
              <a:rPr lang="en-US" dirty="0">
                <a:cs typeface="Calibri" panose="020F0502020204030204" pitchFamily="34" charset="0"/>
              </a:rPr>
              <a:t>“</a:t>
            </a:r>
            <a:r>
              <a:rPr lang="es-ES" dirty="0">
                <a:cs typeface="Calibri" panose="020F0502020204030204" pitchFamily="34" charset="0"/>
              </a:rPr>
              <a:t>30 Por cierto, Jesús hizo muchas otras señales en presencia de sus discípulos las cuales no están escritas en este libro. 31 Pero estas cosas han sido escritas para que ustedes </a:t>
            </a:r>
            <a:r>
              <a:rPr lang="es-ES" b="1" u="sng" dirty="0">
                <a:solidFill>
                  <a:srgbClr val="FFFFCC"/>
                </a:solidFill>
                <a:cs typeface="Calibri" panose="020F0502020204030204" pitchFamily="34" charset="0"/>
              </a:rPr>
              <a:t>crean</a:t>
            </a:r>
            <a:r>
              <a:rPr lang="es-ES" dirty="0">
                <a:cs typeface="Calibri" panose="020F0502020204030204" pitchFamily="34" charset="0"/>
              </a:rPr>
              <a:t> que </a:t>
            </a:r>
            <a:r>
              <a:rPr lang="es-ES" b="1" u="sng" dirty="0">
                <a:solidFill>
                  <a:srgbClr val="FFFFCC"/>
                </a:solidFill>
                <a:cs typeface="Calibri" panose="020F0502020204030204" pitchFamily="34" charset="0"/>
              </a:rPr>
              <a:t>Jesús es el Cristo, el Hijo de Dios</a:t>
            </a:r>
            <a:r>
              <a:rPr lang="es-ES" dirty="0">
                <a:cs typeface="Calibri" panose="020F0502020204030204" pitchFamily="34" charset="0"/>
              </a:rPr>
              <a:t>, y </a:t>
            </a:r>
            <a:r>
              <a:rPr lang="es-ES" b="1" dirty="0">
                <a:solidFill>
                  <a:srgbClr val="FFFFCC"/>
                </a:solidFill>
                <a:cs typeface="Calibri" panose="020F0502020204030204" pitchFamily="34" charset="0"/>
              </a:rPr>
              <a:t>para que </a:t>
            </a:r>
            <a:r>
              <a:rPr lang="es-ES" b="1" u="sng" dirty="0">
                <a:solidFill>
                  <a:srgbClr val="FFFFCC"/>
                </a:solidFill>
                <a:cs typeface="Calibri" panose="020F0502020204030204" pitchFamily="34" charset="0"/>
              </a:rPr>
              <a:t>creyendo</a:t>
            </a:r>
            <a:r>
              <a:rPr lang="es-ES" b="1" dirty="0">
                <a:solidFill>
                  <a:srgbClr val="FFFFCC"/>
                </a:solidFill>
                <a:cs typeface="Calibri" panose="020F0502020204030204" pitchFamily="34" charset="0"/>
              </a:rPr>
              <a:t> tengan </a:t>
            </a:r>
            <a:r>
              <a:rPr lang="es-ES" b="1" u="sng" dirty="0">
                <a:solidFill>
                  <a:srgbClr val="FFFFCC"/>
                </a:solidFill>
                <a:cs typeface="Calibri" panose="020F0502020204030204" pitchFamily="34" charset="0"/>
              </a:rPr>
              <a:t>vida</a:t>
            </a:r>
            <a:r>
              <a:rPr lang="es-ES" b="1" dirty="0">
                <a:solidFill>
                  <a:srgbClr val="FFFFCC"/>
                </a:solidFill>
                <a:cs typeface="Calibri" panose="020F0502020204030204" pitchFamily="34" charset="0"/>
              </a:rPr>
              <a:t> en su nombre</a:t>
            </a:r>
            <a:r>
              <a:rPr lang="en-US" dirty="0">
                <a:cs typeface="Calibri" panose="020F0502020204030204" pitchFamily="34" charset="0"/>
              </a:rPr>
              <a:t>.”</a:t>
            </a:r>
          </a:p>
        </p:txBody>
      </p:sp>
      <p:pic>
        <p:nvPicPr>
          <p:cNvPr id="5126" name="Picture 6" descr="http://www.maggiesnotebook.com/wp-content/uploads/2011/08/Apostle_John_35.jpg">
            <a:extLst>
              <a:ext uri="{FF2B5EF4-FFF2-40B4-BE49-F238E27FC236}">
                <a16:creationId xmlns:a16="http://schemas.microsoft.com/office/drawing/2014/main" id="{0980DD49-66D2-4547-9F59-BCC0C2B078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8436" y="3352800"/>
            <a:ext cx="1207129" cy="146304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Respuesta a 10 </a:t>
            </a:r>
            <a:r>
              <a:rPr lang="en-US" sz="3200" kern="1200" dirty="0" err="1">
                <a:effectLst>
                  <a:outerShdw blurRad="38100" dist="38100" dir="2700000" algn="tl">
                    <a:srgbClr val="000000">
                      <a:alpha val="43137"/>
                    </a:srgbClr>
                  </a:outerShdw>
                </a:effectLst>
                <a:cs typeface="Calibri" panose="020F0502020204030204" pitchFamily="34" charset="0"/>
              </a:rPr>
              <a:t>preguntas</a:t>
            </a:r>
            <a:endParaRPr lang="en-US" sz="32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76200" y="1454235"/>
            <a:ext cx="9143999"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Quién</a:t>
            </a:r>
            <a:r>
              <a:rPr lang="en-US" sz="2600" dirty="0">
                <a:effectLst>
                  <a:outerShdw blurRad="38100" dist="38100" dir="2700000" algn="tl">
                    <a:srgbClr val="000000">
                      <a:alpha val="43137"/>
                    </a:srgbClr>
                  </a:outerShdw>
                </a:effectLst>
                <a:cs typeface="Calibri" panose="020F0502020204030204" pitchFamily="34" charset="0"/>
              </a:rPr>
              <a:t> lo </a:t>
            </a:r>
            <a:r>
              <a:rPr lang="en-US" sz="2600" dirty="0" err="1">
                <a:effectLst>
                  <a:outerShdw blurRad="38100" dist="38100" dir="2700000" algn="tl">
                    <a:srgbClr val="000000">
                      <a:alpha val="43137"/>
                    </a:srgbClr>
                  </a:outerShdw>
                </a:effectLst>
                <a:cs typeface="Calibri" panose="020F0502020204030204" pitchFamily="34" charset="0"/>
              </a:rPr>
              <a:t>escribió</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Pablo</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¿Para </a:t>
            </a:r>
            <a:r>
              <a:rPr lang="en-US" sz="2600" dirty="0" err="1">
                <a:effectLst>
                  <a:outerShdw blurRad="38100" dist="38100" dir="2700000" algn="tl">
                    <a:srgbClr val="000000">
                      <a:alpha val="43137"/>
                    </a:srgbClr>
                  </a:outerShdw>
                </a:effectLst>
                <a:cs typeface="Calibri" panose="020F0502020204030204" pitchFamily="34" charset="0"/>
              </a:rPr>
              <a:t>quién</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fué</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escrito</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Los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creyentes</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de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Filipo</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Desde</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dónde</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fué</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escrito</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Roma</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Cuándo</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fué</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escrito</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Año</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62 d.C.</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Cuál</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fué</a:t>
            </a:r>
            <a:r>
              <a:rPr lang="en-US" sz="2600" dirty="0">
                <a:effectLst>
                  <a:outerShdw blurRad="38100" dist="38100" dir="2700000" algn="tl">
                    <a:srgbClr val="000000">
                      <a:alpha val="43137"/>
                    </a:srgbClr>
                  </a:outerShdw>
                </a:effectLst>
                <a:cs typeface="Calibri" panose="020F0502020204030204" pitchFamily="34" charset="0"/>
              </a:rPr>
              <a:t> la occasion del </a:t>
            </a:r>
            <a:r>
              <a:rPr lang="en-US" sz="2600" dirty="0" err="1">
                <a:effectLst>
                  <a:outerShdw blurRad="38100" dist="38100" dir="2700000" algn="tl">
                    <a:srgbClr val="000000">
                      <a:alpha val="43137"/>
                    </a:srgbClr>
                  </a:outerShdw>
                </a:effectLst>
                <a:cs typeface="Calibri" panose="020F0502020204030204" pitchFamily="34" charset="0"/>
              </a:rPr>
              <a:t>libro</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Cinco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contactos</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38602" y="228600"/>
            <a:ext cx="1039195"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525792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4:1-3 (NTV)</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 lo tanto, mis amados hermanos, manténganse fieles al Señor. Los amo y </a:t>
            </a:r>
            <a:r>
              <a:rPr lang="es-E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anhelo verlos</a:t>
            </a:r>
            <a:r>
              <a:rPr lang="es-E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mis queridos amigos, porque ustedes son mi alegría y la corona que recibo por mi trabajo. 2 Ahora les ruego a </a:t>
            </a:r>
            <a:r>
              <a:rPr lang="es-E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Evodia</a:t>
            </a:r>
            <a:r>
              <a:rPr lang="es-E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a </a:t>
            </a:r>
            <a:r>
              <a:rPr lang="es-E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Síntique</a:t>
            </a:r>
            <a:r>
              <a:rPr lang="es-E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dado que pertenecen al Señor, que arreglen su desacuerdo. 3 Y te pido a ti, mi fiel colaborador, que ayudes a esas dos mujeres, porque trabajaron mucho a mi lado para dar a conocer a otros la Buena Noticia. Trabajaron junto con Clemente y mis demás colaboradores, cuyos nombres están escritos en el libro de la vida</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6638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4:1-3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que, hermanos míos, amados y queridos,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gozo</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corona mía, estén firmes en el Señor, amados. Hacia la armonía y el regocijo 2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Evodia</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Síntique</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se pongan de acuerdo en el Señor. 3 Sí, y a ti también, fiel compañero[a], te pido que ayudes a estas hermanas que lucharon junto conmigo en el evangelio, también con Clemente y los demás colaboradores míos cuyos nombres están en el libro de la vida.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8973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4:1-3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que, hermanos míos, amados y queridos, gozo y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corona mía</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estén firmes en el Señor, amados. Hacia la armonía y el regocijo 2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Evodia</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Síntique</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se pongan de acuerdo en el Señor. 3 Sí, y a ti también, fiel compañero[a], te pido que ayudes a estas hermanas que lucharon junto conmigo en el evangelio, también con Clemente y los demás colaboradores míos cuyos nombres están en el libro de la vida.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9229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extLst>
              <p:ext uri="{D42A27DB-BD31-4B8C-83A1-F6EECF244321}">
                <p14:modId xmlns:p14="http://schemas.microsoft.com/office/powerpoint/2010/main" val="3078343985"/>
              </p:ext>
            </p:extLst>
          </p:nvPr>
        </p:nvGraphicFramePr>
        <p:xfrm>
          <a:off x="152401" y="76201"/>
          <a:ext cx="8834880" cy="6722308"/>
        </p:xfrm>
        <a:graphic>
          <a:graphicData uri="http://schemas.openxmlformats.org/drawingml/2006/table">
            <a:tbl>
              <a:tblPr>
                <a:tableStyleId>{5940675A-B579-460E-94D1-54222C63F5DA}</a:tableStyleId>
              </a:tblPr>
              <a:tblGrid>
                <a:gridCol w="2587745">
                  <a:extLst>
                    <a:ext uri="{9D8B030D-6E8A-4147-A177-3AD203B41FA5}">
                      <a16:colId xmlns:a16="http://schemas.microsoft.com/office/drawing/2014/main" val="20000"/>
                    </a:ext>
                  </a:extLst>
                </a:gridCol>
                <a:gridCol w="2744542">
                  <a:extLst>
                    <a:ext uri="{9D8B030D-6E8A-4147-A177-3AD203B41FA5}">
                      <a16:colId xmlns:a16="http://schemas.microsoft.com/office/drawing/2014/main" val="20001"/>
                    </a:ext>
                  </a:extLst>
                </a:gridCol>
                <a:gridCol w="3502593">
                  <a:extLst>
                    <a:ext uri="{9D8B030D-6E8A-4147-A177-3AD203B41FA5}">
                      <a16:colId xmlns:a16="http://schemas.microsoft.com/office/drawing/2014/main" val="20002"/>
                    </a:ext>
                  </a:extLst>
                </a:gridCol>
              </a:tblGrid>
              <a:tr h="1146087">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s-ES" altLang="en-US" sz="3600" kern="1200" dirty="0">
                          <a:solidFill>
                            <a:srgbClr val="00FFFF"/>
                          </a:solidFill>
                          <a:effectLst/>
                          <a:latin typeface="Calibri" panose="020F0502020204030204" pitchFamily="34" charset="0"/>
                          <a:ea typeface="+mj-ea"/>
                          <a:cs typeface="Calibri" panose="020F0502020204030204" pitchFamily="34" charset="0"/>
                        </a:rPr>
                        <a:t>Las Cinco Coronas de las Escrituras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s-ES" altLang="en-US" sz="2800" kern="1200" dirty="0">
                          <a:solidFill>
                            <a:schemeClr val="tx1"/>
                          </a:solidFill>
                          <a:effectLst/>
                          <a:latin typeface="Calibri" panose="020F0502020204030204" pitchFamily="34" charset="0"/>
                          <a:ea typeface="+mj-ea"/>
                          <a:cs typeface="Calibri" panose="020F0502020204030204" pitchFamily="34" charset="0"/>
                        </a:rPr>
                        <a:t>(Apocalipsis 4:10: 3:11; 2 Juan 8)</a:t>
                      </a:r>
                      <a:endParaRPr lang="en-US" sz="2800" kern="1200" dirty="0">
                        <a:solidFill>
                          <a:schemeClr val="tx1"/>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106119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2"/>
                          </a:solidFill>
                          <a:effectLst/>
                          <a:latin typeface="Calibri" panose="020F0502020204030204" pitchFamily="34" charset="0"/>
                          <a:cs typeface="Calibri" panose="020F0502020204030204" pitchFamily="34" charset="0"/>
                        </a:rPr>
                        <a:t>SAGRADA ESCRITURA</a:t>
                      </a:r>
                      <a:endParaRPr lang="en-US" sz="3200" b="1" u="none" kern="1200" dirty="0">
                        <a:solidFill>
                          <a:schemeClr val="bg2"/>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rgbClr val="C00000"/>
                          </a:solidFill>
                          <a:effectLst/>
                          <a:latin typeface="Calibri" panose="020F0502020204030204" pitchFamily="34" charset="0"/>
                          <a:cs typeface="Calibri" panose="020F0502020204030204" pitchFamily="34" charset="0"/>
                        </a:rPr>
                        <a:t>CORONA</a:t>
                      </a:r>
                      <a:endParaRPr lang="en-US" sz="32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1">
                              <a:lumMod val="50000"/>
                            </a:schemeClr>
                          </a:solidFill>
                          <a:effectLst/>
                          <a:latin typeface="Calibri" panose="020F0502020204030204" pitchFamily="34" charset="0"/>
                          <a:cs typeface="Calibri" panose="020F0502020204030204" pitchFamily="34" charset="0"/>
                        </a:rPr>
                        <a:t>PROPOSITO</a:t>
                      </a:r>
                      <a:endParaRPr lang="en-US" sz="32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0"/>
                  </a:ext>
                </a:extLst>
              </a:tr>
              <a:tr h="88505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 9:24-27</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err="1">
                          <a:ln>
                            <a:noFill/>
                          </a:ln>
                          <a:solidFill>
                            <a:schemeClr val="bg1">
                              <a:lumMod val="50000"/>
                            </a:schemeClr>
                          </a:solidFill>
                          <a:effectLst/>
                          <a:latin typeface="Calibri" panose="020F0502020204030204" pitchFamily="34" charset="0"/>
                          <a:cs typeface="Calibri" panose="020F0502020204030204" pitchFamily="34" charset="0"/>
                        </a:rPr>
                        <a:t>Ganar</a:t>
                      </a: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 </a:t>
                      </a:r>
                      <a:r>
                        <a:rPr kumimoji="0" lang="en-US" sz="2600" u="none" strike="noStrike" cap="none" normalizeH="0" baseline="0" dirty="0" err="1">
                          <a:ln>
                            <a:noFill/>
                          </a:ln>
                          <a:solidFill>
                            <a:schemeClr val="bg1">
                              <a:lumMod val="50000"/>
                            </a:schemeClr>
                          </a:solidFill>
                          <a:effectLst/>
                          <a:latin typeface="Calibri" panose="020F0502020204030204" pitchFamily="34" charset="0"/>
                          <a:cs typeface="Calibri" panose="020F0502020204030204" pitchFamily="34" charset="0"/>
                        </a:rPr>
                        <a:t>dominio</a:t>
                      </a: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 </a:t>
                      </a:r>
                      <a:r>
                        <a:rPr kumimoji="0" lang="en-US" sz="2600" u="none" strike="noStrike" cap="none" normalizeH="0" baseline="0" dirty="0" err="1">
                          <a:ln>
                            <a:noFill/>
                          </a:ln>
                          <a:solidFill>
                            <a:schemeClr val="bg1">
                              <a:lumMod val="50000"/>
                            </a:schemeClr>
                          </a:solidFill>
                          <a:effectLst/>
                          <a:latin typeface="Calibri" panose="020F0502020204030204" pitchFamily="34" charset="0"/>
                          <a:cs typeface="Calibri" panose="020F0502020204030204" pitchFamily="34" charset="0"/>
                        </a:rPr>
                        <a:t>sobre</a:t>
                      </a: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 la carne</a:t>
                      </a:r>
                      <a:endParaRPr kumimoji="0" lang="en-US" sz="2600" b="0"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1"/>
                  </a:ext>
                </a:extLst>
              </a:tr>
              <a:tr h="88505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a:t>
                      </a:r>
                      <a:r>
                        <a:rPr kumimoji="0" lang="en-US" sz="260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Tes</a:t>
                      </a: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 2:19-20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Regocijo</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err="1">
                          <a:ln>
                            <a:noFill/>
                          </a:ln>
                          <a:solidFill>
                            <a:schemeClr val="bg1">
                              <a:lumMod val="50000"/>
                            </a:schemeClr>
                          </a:solidFill>
                          <a:effectLst/>
                          <a:latin typeface="Calibri" panose="020F0502020204030204" pitchFamily="34" charset="0"/>
                          <a:cs typeface="Calibri" panose="020F0502020204030204" pitchFamily="34" charset="0"/>
                        </a:rPr>
                        <a:t>Ganar</a:t>
                      </a: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 almas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2"/>
                  </a:ext>
                </a:extLst>
              </a:tr>
              <a:tr h="95810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Stg.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Ap. 2:10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Vida</a:t>
                      </a: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err="1">
                          <a:ln>
                            <a:noFill/>
                          </a:ln>
                          <a:solidFill>
                            <a:schemeClr val="bg1">
                              <a:lumMod val="50000"/>
                            </a:schemeClr>
                          </a:solidFill>
                          <a:effectLst/>
                          <a:latin typeface="Calibri" panose="020F0502020204030204" pitchFamily="34" charset="0"/>
                          <a:cs typeface="Calibri" panose="020F0502020204030204" pitchFamily="34" charset="0"/>
                        </a:rPr>
                        <a:t>Resistir</a:t>
                      </a: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 las </a:t>
                      </a:r>
                      <a:r>
                        <a:rPr kumimoji="0" lang="en-US" sz="2600" u="none" strike="noStrike" kern="1200" cap="none" normalizeH="0" baseline="0" dirty="0" err="1">
                          <a:ln>
                            <a:noFill/>
                          </a:ln>
                          <a:solidFill>
                            <a:schemeClr val="bg1">
                              <a:lumMod val="50000"/>
                            </a:schemeClr>
                          </a:solidFill>
                          <a:effectLst/>
                          <a:latin typeface="Calibri" panose="020F0502020204030204" pitchFamily="34" charset="0"/>
                          <a:cs typeface="Calibri" panose="020F0502020204030204" pitchFamily="34" charset="0"/>
                        </a:rPr>
                        <a:t>pruebas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3"/>
                  </a:ext>
                </a:extLst>
              </a:tr>
              <a:tr h="88505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Ped. 5:2-4</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Gloria</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Pastorear al pueblo de Dios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4"/>
                  </a:ext>
                </a:extLst>
              </a:tr>
              <a:tr h="88505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Justicia</a:t>
                      </a:r>
                      <a:endPar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err="1">
                          <a:ln>
                            <a:noFill/>
                          </a:ln>
                          <a:solidFill>
                            <a:schemeClr val="bg1">
                              <a:lumMod val="50000"/>
                            </a:schemeClr>
                          </a:solidFill>
                          <a:effectLst/>
                          <a:latin typeface="Calibri" panose="020F0502020204030204" pitchFamily="34" charset="0"/>
                          <a:cs typeface="Calibri" panose="020F0502020204030204" pitchFamily="34" charset="0"/>
                        </a:rPr>
                        <a:t>Anhelar</a:t>
                      </a: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 Su </a:t>
                      </a:r>
                      <a:r>
                        <a:rPr kumimoji="0" lang="en-US" sz="2600" u="none" strike="noStrike" kern="1200" cap="none" normalizeH="0" baseline="0" dirty="0" err="1">
                          <a:ln>
                            <a:noFill/>
                          </a:ln>
                          <a:solidFill>
                            <a:schemeClr val="bg1">
                              <a:lumMod val="50000"/>
                            </a:schemeClr>
                          </a:solidFill>
                          <a:effectLst/>
                          <a:latin typeface="Calibri" panose="020F0502020204030204" pitchFamily="34" charset="0"/>
                          <a:cs typeface="Calibri" panose="020F0502020204030204" pitchFamily="34" charset="0"/>
                        </a:rPr>
                        <a:t>aparición</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88329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4:1-3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que, hermanos míos, amados y queridos, gozo y corona mía,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estén firmes en el Señor</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amados. Hacia la armonía y el regocijo 2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Evodia</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Síntique</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se pongan de acuerdo en el Señor. 3 Sí, y a ti también, fiel compañero, te pido que ayudes a estas hermanas que lucharon junto conmigo en el evangelio, también con Clemente y los demás colaboradores míos cuyos nombres están en el libro de la vida.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9677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4:1-3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que, hermanos míos, amados y queridos, gozo y corona mía, estén firmes en el Señor, amados. Hacia la armonía y el regocijo 2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Ruego a </a:t>
            </a:r>
            <a:r>
              <a:rPr lang="es-ES"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Evodia</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ruego a </a:t>
            </a:r>
            <a:r>
              <a:rPr lang="es-ES"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Síntique</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se pongan de acuerdo en el Señor</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 Sí, y a ti también, fiel compañero, te pido que ayudes a estas hermanas que lucharon junto conmigo en el evangelio, también con Clemente y los demás colaboradores míos cuyos nombres están en el libro de la vida.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4489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4:1-3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que, hermanos míos, amados y queridos, gozo y corona mía, estén firmes en el Señor, amados. Hacia la armonía y el regocijo 2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Ruego</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Evodia</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ruego</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Síntique</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se pongan de acuerdo en el Señor. 3 Sí, y a ti también, fiel compañero, te pido que ayudes a estas hermanas que lucharon junto conmigo en el evangelio, también con Clemente y los demás colaboradores míos cuyos nombres están en el libro de la vida.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35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4:1-3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que, hermanos míos, amados y queridos, gozo y corona mía, estén firmes en el Señor, amados. Hacia la armonía y el regocijo 2 Ruego a </a:t>
            </a:r>
            <a:r>
              <a:rPr lang="es-ES"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Evodia</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ruego a </a:t>
            </a:r>
            <a:r>
              <a:rPr lang="es-ES"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Síntique</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se pongan de acuerdo en el Señor. 3 Sí, y a ti también, fiel compañero, te pido que ayudes a estas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hermanas</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lucharon junto conmigo en el evangelio, también con Clemente y los demás colaboradores míos cuyos nombres están en el libro de la vida.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0527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4:1-3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que, hermanos míos, amados y queridos, gozo y corona mía, estén firmes en el Señor, amados. Hacia la armonía y el regocijo 2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Evodia</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Síntique</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que se pongan de acuerdo en el Señor</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 Sí, y a ti también, fiel compañero[a], te pido que ayudes a estas hermanas que lucharon junto conmigo en el evangelio, también con Clemente y los demás colaboradores míos cuyos nombres están en el libro de la vida.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1871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4:1-3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que, hermanos míos, amados y queridos, gozo y corona mía, estén firmes en el Señor, amados. Hacia la armonía y el regocijo 2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Evodia</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Síntique</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que se pongan de acuerdo [</a:t>
            </a:r>
            <a:r>
              <a:rPr lang="es-ES"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phroneō</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 el Señor</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 Sí, y a ti también, fiel compañero[a], te pido que ayudes a estas hermanas que lucharon junto conmigo en el evangelio, también con Clemente y los demás colaboradores míos cuyos nombres están en el libro de la vida.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4594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Respuesta a 10 </a:t>
            </a:r>
            <a:r>
              <a:rPr lang="en-US" sz="3200" kern="1200" dirty="0" err="1">
                <a:effectLst>
                  <a:outerShdw blurRad="38100" dist="38100" dir="2700000" algn="tl">
                    <a:srgbClr val="000000">
                      <a:alpha val="43137"/>
                    </a:srgbClr>
                  </a:outerShdw>
                </a:effectLst>
                <a:cs typeface="Calibri" panose="020F0502020204030204" pitchFamily="34" charset="0"/>
              </a:rPr>
              <a:t>preguntas</a:t>
            </a:r>
            <a:endParaRPr lang="en-US" sz="32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373059" y="1058008"/>
            <a:ext cx="7932741" cy="5412557"/>
          </a:xfrm>
        </p:spPr>
        <p:txBody>
          <a:bodyPr/>
          <a:lstStyle/>
          <a:p>
            <a:pPr marL="0" indent="0" eaLnBrk="1" hangingPunct="1">
              <a:spcBef>
                <a:spcPts val="0"/>
              </a:spcBef>
              <a:spcAft>
                <a:spcPts val="1200"/>
              </a:spcAft>
              <a:buSzPct val="100000"/>
              <a:buNone/>
              <a:defRPr/>
            </a:pP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startAt="6"/>
              <a:defRPr/>
            </a:pP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startAt="6"/>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Quiénes</a:t>
            </a:r>
            <a:r>
              <a:rPr lang="en-US" sz="2600" dirty="0">
                <a:effectLst>
                  <a:outerShdw blurRad="38100" dist="38100" dir="2700000" algn="tl">
                    <a:srgbClr val="000000">
                      <a:alpha val="43137"/>
                    </a:srgbClr>
                  </a:outerShdw>
                </a:effectLst>
                <a:cs typeface="Calibri" panose="020F0502020204030204" pitchFamily="34" charset="0"/>
              </a:rPr>
              <a:t> son </a:t>
            </a:r>
            <a:r>
              <a:rPr lang="en-US" sz="2600" dirty="0" err="1">
                <a:effectLst>
                  <a:outerShdw blurRad="38100" dist="38100" dir="2700000" algn="tl">
                    <a:srgbClr val="000000">
                      <a:alpha val="43137"/>
                    </a:srgbClr>
                  </a:outerShdw>
                </a:effectLst>
                <a:cs typeface="Calibri" panose="020F0502020204030204" pitchFamily="34" charset="0"/>
              </a:rPr>
              <a:t>los</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oponentes</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Cuatro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oponentes</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que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amenazan</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el</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gozo</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algn="just" eaLnBrk="1" hangingPunct="1">
              <a:spcBef>
                <a:spcPts val="0"/>
              </a:spcBef>
              <a:spcAft>
                <a:spcPts val="1200"/>
              </a:spcAft>
              <a:buSzPct val="100000"/>
              <a:buFont typeface="+mj-lt"/>
              <a:buAutoNum type="arabicParenR" startAt="6"/>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Cuál</a:t>
            </a:r>
            <a:r>
              <a:rPr lang="en-US" sz="2600" dirty="0">
                <a:effectLst>
                  <a:outerShdw blurRad="38100" dist="38100" dir="2700000" algn="tl">
                    <a:srgbClr val="000000">
                      <a:alpha val="43137"/>
                    </a:srgbClr>
                  </a:outerShdw>
                </a:effectLst>
                <a:cs typeface="Calibri" panose="020F0502020204030204" pitchFamily="34" charset="0"/>
              </a:rPr>
              <a:t> es </a:t>
            </a:r>
            <a:r>
              <a:rPr lang="en-US" sz="2600" dirty="0" err="1">
                <a:effectLst>
                  <a:outerShdw blurRad="38100" dist="38100" dir="2700000" algn="tl">
                    <a:srgbClr val="000000">
                      <a:alpha val="43137"/>
                    </a:srgbClr>
                  </a:outerShdw>
                </a:effectLst>
                <a:cs typeface="Calibri" panose="020F0502020204030204" pitchFamily="34" charset="0"/>
              </a:rPr>
              <a:t>el</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propósito</a:t>
            </a:r>
            <a:r>
              <a:rPr lang="en-US" sz="2600" dirty="0">
                <a:effectLst>
                  <a:outerShdw blurRad="38100" dist="38100" dir="2700000" algn="tl">
                    <a:srgbClr val="000000">
                      <a:alpha val="43137"/>
                    </a:srgbClr>
                  </a:outerShdw>
                </a:effectLst>
                <a:cs typeface="Calibri" panose="020F0502020204030204" pitchFamily="34" charset="0"/>
              </a:rPr>
              <a:t> del </a:t>
            </a:r>
            <a:r>
              <a:rPr lang="en-US" sz="2600" dirty="0" err="1">
                <a:effectLst>
                  <a:outerShdw blurRad="38100" dist="38100" dir="2700000" algn="tl">
                    <a:srgbClr val="000000">
                      <a:alpha val="43137"/>
                    </a:srgbClr>
                  </a:outerShdw>
                </a:effectLst>
                <a:cs typeface="Calibri" panose="020F0502020204030204" pitchFamily="34" charset="0"/>
              </a:rPr>
              <a:t>libro</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Dar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gozo</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durante</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la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adversidad</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startAt="6"/>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Cómo</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está</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organizado</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esquema</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Cuatro partes </a:t>
            </a:r>
          </a:p>
          <a:p>
            <a:pPr marL="688975" indent="-688975" eaLnBrk="1" hangingPunct="1">
              <a:spcBef>
                <a:spcPts val="0"/>
              </a:spcBef>
              <a:spcAft>
                <a:spcPts val="1200"/>
              </a:spcAft>
              <a:buSzPct val="100000"/>
              <a:buFont typeface="+mj-lt"/>
              <a:buAutoNum type="arabicParenR" startAt="6"/>
              <a:defRPr/>
            </a:pPr>
            <a:r>
              <a:rPr lang="en-US" sz="2600" dirty="0">
                <a:effectLst>
                  <a:outerShdw blurRad="38100" dist="38100" dir="2700000" algn="tl">
                    <a:srgbClr val="000000">
                      <a:alpha val="43137"/>
                    </a:srgbClr>
                  </a:outerShdw>
                </a:effectLst>
                <a:cs typeface="Calibri" panose="020F0502020204030204" pitchFamily="34" charset="0"/>
              </a:rPr>
              <a:t>¿De </a:t>
            </a:r>
            <a:r>
              <a:rPr lang="en-US" sz="2600" dirty="0" err="1">
                <a:effectLst>
                  <a:outerShdw blurRad="38100" dist="38100" dir="2700000" algn="tl">
                    <a:srgbClr val="000000">
                      <a:alpha val="43137"/>
                    </a:srgbClr>
                  </a:outerShdw>
                </a:effectLst>
                <a:cs typeface="Calibri" panose="020F0502020204030204" pitchFamily="34" charset="0"/>
              </a:rPr>
              <a:t>qué</a:t>
            </a:r>
            <a:r>
              <a:rPr lang="en-US" sz="2600" dirty="0">
                <a:effectLst>
                  <a:outerShdw blurRad="38100" dist="38100" dir="2700000" algn="tl">
                    <a:srgbClr val="000000">
                      <a:alpha val="43137"/>
                    </a:srgbClr>
                  </a:outerShdw>
                </a:effectLst>
                <a:cs typeface="Calibri" panose="020F0502020204030204" pitchFamily="34" charset="0"/>
              </a:rPr>
              <a:t> se </a:t>
            </a:r>
            <a:r>
              <a:rPr lang="en-US" sz="2600" dirty="0" err="1">
                <a:effectLst>
                  <a:outerShdw blurRad="38100" dist="38100" dir="2700000" algn="tl">
                    <a:srgbClr val="000000">
                      <a:alpha val="43137"/>
                    </a:srgbClr>
                  </a:outerShdw>
                </a:effectLst>
                <a:cs typeface="Calibri" panose="020F0502020204030204" pitchFamily="34" charset="0"/>
              </a:rPr>
              <a:t>trata</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Gozo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durante</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la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adversidad</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startAt="6"/>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Qué</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hace</a:t>
            </a:r>
            <a:r>
              <a:rPr lang="en-US" sz="2600" dirty="0">
                <a:effectLst>
                  <a:outerShdw blurRad="38100" dist="38100" dir="2700000" algn="tl">
                    <a:srgbClr val="000000">
                      <a:alpha val="43137"/>
                    </a:srgbClr>
                  </a:outerShdw>
                </a:effectLst>
                <a:cs typeface="Calibri" panose="020F0502020204030204" pitchFamily="34" charset="0"/>
              </a:rPr>
              <a:t> que </a:t>
            </a:r>
            <a:r>
              <a:rPr lang="en-US" sz="2600" dirty="0" err="1">
                <a:effectLst>
                  <a:outerShdw blurRad="38100" dist="38100" dir="2700000" algn="tl">
                    <a:srgbClr val="000000">
                      <a:alpha val="43137"/>
                    </a:srgbClr>
                  </a:outerShdw>
                </a:effectLst>
                <a:cs typeface="Calibri" panose="020F0502020204030204" pitchFamily="34" charset="0"/>
              </a:rPr>
              <a:t>éste</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libro</a:t>
            </a:r>
            <a:r>
              <a:rPr lang="en-US" sz="2600" dirty="0">
                <a:effectLst>
                  <a:outerShdw blurRad="38100" dist="38100" dir="2700000" algn="tl">
                    <a:srgbClr val="000000">
                      <a:alpha val="43137"/>
                    </a:srgbClr>
                  </a:outerShdw>
                </a:effectLst>
                <a:cs typeface="Calibri" panose="020F0502020204030204" pitchFamily="34" charset="0"/>
              </a:rPr>
              <a:t> sea </a:t>
            </a:r>
            <a:r>
              <a:rPr lang="en-US" sz="2600" dirty="0" err="1">
                <a:effectLst>
                  <a:outerShdw blurRad="38100" dist="38100" dir="2700000" algn="tl">
                    <a:srgbClr val="000000">
                      <a:alpha val="43137"/>
                    </a:srgbClr>
                  </a:outerShdw>
                </a:effectLst>
                <a:cs typeface="Calibri" panose="020F0502020204030204" pitchFamily="34" charset="0"/>
              </a:rPr>
              <a:t>diferente</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Personal e informal</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01000" y="76200"/>
            <a:ext cx="1039195"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171898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F5202F-F581-4888-A277-C645DA219A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304800" y="2"/>
            <a:ext cx="85344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rgbClr val="00FFFF"/>
              </a:buClr>
              <a:buSzPct val="75000"/>
              <a:defRPr/>
            </a:pPr>
            <a:r>
              <a:rPr 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2:5 (NTV)</a:t>
            </a:r>
          </a:p>
          <a:p>
            <a:pPr algn="just"/>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“Tengan la misma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actitud [</a:t>
            </a:r>
            <a:r>
              <a:rPr lang="es-ES" sz="3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phroneō</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que tuvo Cristo Jesús.”</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6CBC2F1-6BC9-4C06-94C5-88D49AFAAF57}"/>
              </a:ext>
            </a:extLst>
          </p:cNvPr>
          <p:cNvPicPr>
            <a:picLocks noChangeAspect="1"/>
          </p:cNvPicPr>
          <p:nvPr/>
        </p:nvPicPr>
        <p:blipFill>
          <a:blip r:embed="rId3"/>
          <a:stretch>
            <a:fillRect/>
          </a:stretch>
        </p:blipFill>
        <p:spPr>
          <a:xfrm>
            <a:off x="2438400" y="2862084"/>
            <a:ext cx="4715072" cy="1828800"/>
          </a:xfrm>
          <a:prstGeom prst="rect">
            <a:avLst/>
          </a:prstGeom>
        </p:spPr>
      </p:pic>
    </p:spTree>
    <p:extLst>
      <p:ext uri="{BB962C8B-B14F-4D97-AF65-F5344CB8AC3E}">
        <p14:creationId xmlns:p14="http://schemas.microsoft.com/office/powerpoint/2010/main" val="1636324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F5202F-F581-4888-A277-C645DA219A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2"/>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rgbClr val="00FFFF"/>
              </a:buClr>
              <a:buSzPct val="75000"/>
              <a:defRPr/>
            </a:pPr>
            <a:r>
              <a:rPr 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2:7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cambio,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renunció [</a:t>
            </a:r>
            <a:r>
              <a:rPr lang="es-ES" sz="3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kenoō</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sus privilegios divinos; adoptó la humilde posición de un esclavo y nació como un ser humano. Cuando apareció en forma de hombre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A6CBC2F1-6BC9-4C06-94C5-88D49AFAAF57}"/>
              </a:ext>
            </a:extLst>
          </p:cNvPr>
          <p:cNvPicPr>
            <a:picLocks noChangeAspect="1"/>
          </p:cNvPicPr>
          <p:nvPr/>
        </p:nvPicPr>
        <p:blipFill>
          <a:blip r:embed="rId3"/>
          <a:stretch>
            <a:fillRect/>
          </a:stretch>
        </p:blipFill>
        <p:spPr>
          <a:xfrm>
            <a:off x="2438400" y="3077768"/>
            <a:ext cx="4715072" cy="1828800"/>
          </a:xfrm>
          <a:prstGeom prst="rect">
            <a:avLst/>
          </a:prstGeom>
        </p:spPr>
      </p:pic>
    </p:spTree>
    <p:extLst>
      <p:ext uri="{BB962C8B-B14F-4D97-AF65-F5344CB8AC3E}">
        <p14:creationId xmlns:p14="http://schemas.microsoft.com/office/powerpoint/2010/main" val="3774736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4:1-3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que, hermanos míos, amados y queridos, gozo y corona mía, estén firmes en el Señor, amados. Hacia la armonía y el regocijo 2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Evodia</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Síntique</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se pongan de acuerdo en el Señor. 3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 y a ti también, fiel compañero, te pido que ayudes a estas hermanas que lucharon junto conmigo en el evangelio, también con Clemente y los demás colaboradores míos cuyos nombres están en el libro de la vida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8084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4:1-3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que, hermanos míos, amados y queridos, gozo y corona mía, estén firmes en el Señor, amados. Hacia la armonía y el regocijo 2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Evodia</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Síntique</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se pongan de acuerdo en el Señor. 3 Sí, y a ti también,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fiel compañero</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te pido que ayudes a estas hermanas que lucharon junto conmigo en el evangelio, también con Clemente y los demás colaboradores míos cuyos nombres están en el libro de la vida.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9133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4:1-3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que, hermanos míos, amados y queridos, gozo y corona mía, estén firmes en el Señor, amados. Hacia la armonía y el regocijo 2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Evodia</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Síntique</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se pongan de acuerdo en el Señor. 3 Sí, y a ti también, fiel compañero[a], te pido que ayudes a estas hermanas que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lucharon junto conmigo en el evangelio</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también con Clemente y los demás colaboradores míos cuyos nombres están en el libro de la vida.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3910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4:1-3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que, hermanos míos, amados y queridos, gozo y corona mía, estén firmes en el Señor, amados. Hacia la armonía y el regocijo 2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Evodia</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Síntique</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se pongan de acuerdo en el Señor. 3 Sí, y a ti también, fiel compañero[a], te pido que ayudes a estas hermanas que lucharon junto conmigo en el evangelio, también con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Clemente</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los demás colaboradores míos cuyos nombres están en el libro de la vida.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5868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4:1-3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que, hermanos míos, amados y queridos, gozo y corona mía, estén firmes en el Señor, amados. Hacia la armonía y el regocijo 2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Evodia</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Síntique</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se pongan de acuerdo en el Señor. 3 Sí, y a ti también, fiel compañero[a], te pido que ayudes a estas hermanas que lucharon junto conmigo en el evangelio, también con Clemente y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 demás colaboradores</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míos cuyos nombres están en el libro de la vida.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7974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Filipenses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4:1-3</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que, hermanos míos, amados y queridos, gozo y corona mía, estén firmes en el Señor, amados. Hacia la armonía y el regocijo 2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Evodia</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ruego a </a:t>
            </a:r>
            <a:r>
              <a:rPr lang="es-E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Síntique</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se pongan de acuerdo en el Señor. 3 Sí, y a ti también, fiel compañero[a], te pido que ayudes a estas hermanas que lucharon junto conmigo en el evangelio, también con Clemente y los demás colaboradores míos cuyos nombres están en el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libro de la vida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gn="just">
              <a:spcBef>
                <a:spcPts val="0"/>
              </a:spcBef>
              <a:buNone/>
            </a:pP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5456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199" y="990600"/>
            <a:ext cx="8229601" cy="5410200"/>
          </a:xfrm>
        </p:spPr>
        <p:txBody>
          <a:bodyPr/>
          <a:lstStyle/>
          <a:p>
            <a:pPr marL="514350" indent="-514350" algn="just" eaLnBrk="1" hangingPunct="1">
              <a:spcBef>
                <a:spcPts val="0"/>
              </a:spcBef>
              <a:spcAft>
                <a:spcPts val="2400"/>
              </a:spcAft>
              <a:buSzPct val="100000"/>
              <a:buFont typeface="+mj-lt"/>
              <a:buAutoNum type="arabicPeriod"/>
              <a:defRPr/>
            </a:pPr>
            <a:r>
              <a:rPr lang="es-ES" dirty="0">
                <a:effectLst>
                  <a:outerShdw blurRad="38100" dist="38100" dir="2700000" algn="tl">
                    <a:srgbClr val="000000">
                      <a:alpha val="43137"/>
                    </a:srgbClr>
                  </a:outerShdw>
                </a:effectLst>
              </a:rPr>
              <a:t>Los creyentes pueden regresar a la naturaleza pecaminosa y poner en peligro el compañerismo</a:t>
            </a:r>
          </a:p>
          <a:p>
            <a:pPr marL="514350" indent="-514350" algn="just" eaLnBrk="1" hangingPunct="1">
              <a:spcBef>
                <a:spcPts val="0"/>
              </a:spcBef>
              <a:spcAft>
                <a:spcPts val="2400"/>
              </a:spcAft>
              <a:buSzPct val="100000"/>
              <a:buFont typeface="+mj-lt"/>
              <a:buAutoNum type="arabicPeriod"/>
              <a:defRPr/>
            </a:pPr>
            <a:r>
              <a:rPr lang="es-ES" dirty="0">
                <a:effectLst>
                  <a:outerShdw blurRad="38100" dist="38100" dir="2700000" algn="tl">
                    <a:srgbClr val="000000">
                      <a:alpha val="43137"/>
                    </a:srgbClr>
                  </a:outerShdw>
                </a:effectLst>
              </a:rPr>
              <a:t>Se exhorta a los creyentes a vivir coherentemente con su posición</a:t>
            </a:r>
          </a:p>
          <a:p>
            <a:pPr marL="514350" indent="-514350" algn="just" eaLnBrk="1" hangingPunct="1">
              <a:spcBef>
                <a:spcPts val="0"/>
              </a:spcBef>
              <a:spcAft>
                <a:spcPts val="2400"/>
              </a:spcAft>
              <a:buSzPct val="100000"/>
              <a:buFont typeface="+mj-lt"/>
              <a:buAutoNum type="arabicPeriod"/>
              <a:defRPr/>
            </a:pPr>
            <a:r>
              <a:rPr lang="es-ES" dirty="0">
                <a:effectLst>
                  <a:outerShdw blurRad="38100" dist="38100" dir="2700000" algn="tl">
                    <a:srgbClr val="000000">
                      <a:alpha val="43137"/>
                    </a:srgbClr>
                  </a:outerShdw>
                </a:effectLst>
              </a:rPr>
              <a:t>Cuando los creyentes no lo hacen, el testimonio de la iglesia se debilita</a:t>
            </a:r>
          </a:p>
          <a:p>
            <a:pPr marL="514350" indent="-514350" algn="just" eaLnBrk="1" hangingPunct="1">
              <a:spcBef>
                <a:spcPts val="0"/>
              </a:spcBef>
              <a:spcAft>
                <a:spcPts val="2400"/>
              </a:spcAft>
              <a:buSzPct val="100000"/>
              <a:buFont typeface="+mj-lt"/>
              <a:buAutoNum type="arabicPeriod"/>
              <a:defRPr/>
            </a:pPr>
            <a:r>
              <a:rPr lang="es-ES" dirty="0">
                <a:effectLst>
                  <a:outerShdw blurRad="38100" dist="38100" dir="2700000" algn="tl">
                    <a:srgbClr val="000000">
                      <a:alpha val="43137"/>
                    </a:srgbClr>
                  </a:outerShdw>
                </a:effectLst>
              </a:rPr>
              <a:t>Hay una diferencia entre la unidad verdadera y la falsa.</a:t>
            </a: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Cuatro </a:t>
            </a:r>
            <a:r>
              <a:rPr lang="en-US" altLang="en-US" sz="3600" kern="1200" dirty="0" err="1">
                <a:solidFill>
                  <a:srgbClr val="00FFFF"/>
                </a:solidFill>
                <a:effectLst>
                  <a:outerShdw blurRad="38100" dist="38100" dir="2700000" algn="tl">
                    <a:srgbClr val="000000">
                      <a:alpha val="43137"/>
                    </a:srgbClr>
                  </a:outerShdw>
                </a:effectLst>
              </a:rPr>
              <a:t>Observaciones</a:t>
            </a:r>
            <a:r>
              <a:rPr lang="en-US" altLang="en-US" sz="3600" kern="1200" dirty="0">
                <a:solidFill>
                  <a:srgbClr val="00FFFF"/>
                </a:solidFill>
                <a:effectLst>
                  <a:outerShdw blurRad="38100" dist="38100" dir="2700000" algn="tl">
                    <a:srgbClr val="000000">
                      <a:alpha val="43137"/>
                    </a:srgbClr>
                  </a:outerShdw>
                </a:effectLst>
              </a:rPr>
              <a:t> </a:t>
            </a:r>
            <a:r>
              <a:rPr lang="en-US" altLang="en-US" sz="3600" kern="1200" dirty="0" err="1">
                <a:solidFill>
                  <a:srgbClr val="00FFFF"/>
                </a:solidFill>
                <a:effectLst>
                  <a:outerShdw blurRad="38100" dist="38100" dir="2700000" algn="tl">
                    <a:srgbClr val="000000">
                      <a:alpha val="43137"/>
                    </a:srgbClr>
                  </a:outerShdw>
                </a:effectLst>
              </a:rPr>
              <a:t>en</a:t>
            </a:r>
            <a:r>
              <a:rPr lang="en-US" altLang="en-US" sz="3600" kern="1200" dirty="0">
                <a:solidFill>
                  <a:srgbClr val="00FFFF"/>
                </a:solidFill>
                <a:effectLst>
                  <a:outerShdw blurRad="38100" dist="38100" dir="2700000" algn="tl">
                    <a:srgbClr val="000000">
                      <a:alpha val="43137"/>
                    </a:srgbClr>
                  </a:outerShdw>
                </a:effectLst>
              </a:rPr>
              <a:t> la Unidad</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0526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199" y="990600"/>
            <a:ext cx="8229601" cy="5410200"/>
          </a:xfrm>
        </p:spPr>
        <p:txBody>
          <a:bodyPr/>
          <a:lstStyle/>
          <a:p>
            <a:pPr marL="514350" indent="-514350" algn="just" eaLnBrk="1" hangingPunct="1">
              <a:spcBef>
                <a:spcPts val="0"/>
              </a:spcBef>
              <a:spcAft>
                <a:spcPts val="2400"/>
              </a:spcAft>
              <a:buSzPct val="100000"/>
              <a:buFont typeface="+mj-lt"/>
              <a:buAutoNum type="arabicPeriod"/>
              <a:defRPr/>
            </a:pPr>
            <a:r>
              <a:rPr lang="es-ES" b="1" u="sng" dirty="0">
                <a:solidFill>
                  <a:srgbClr val="FFFFCC"/>
                </a:solidFill>
                <a:effectLst>
                  <a:outerShdw blurRad="38100" dist="38100" dir="2700000" algn="tl">
                    <a:srgbClr val="000000">
                      <a:alpha val="43137"/>
                    </a:srgbClr>
                  </a:outerShdw>
                </a:effectLst>
              </a:rPr>
              <a:t>Los creyentes pueden regresar a la naturaleza pecaminosa y poner en peligro el compañerismo</a:t>
            </a:r>
          </a:p>
          <a:p>
            <a:pPr marL="514350" indent="-514350" algn="just" eaLnBrk="1" hangingPunct="1">
              <a:spcBef>
                <a:spcPts val="0"/>
              </a:spcBef>
              <a:spcAft>
                <a:spcPts val="2400"/>
              </a:spcAft>
              <a:buSzPct val="100000"/>
              <a:buFont typeface="+mj-lt"/>
              <a:buAutoNum type="arabicPeriod"/>
              <a:defRPr/>
            </a:pPr>
            <a:r>
              <a:rPr lang="es-ES" dirty="0">
                <a:effectLst>
                  <a:outerShdw blurRad="38100" dist="38100" dir="2700000" algn="tl">
                    <a:srgbClr val="000000">
                      <a:alpha val="43137"/>
                    </a:srgbClr>
                  </a:outerShdw>
                </a:effectLst>
              </a:rPr>
              <a:t>Se exhorta a los creyentes a vivir coherentemente con su posición</a:t>
            </a:r>
          </a:p>
          <a:p>
            <a:pPr marL="514350" indent="-514350" algn="just" eaLnBrk="1" hangingPunct="1">
              <a:spcBef>
                <a:spcPts val="0"/>
              </a:spcBef>
              <a:spcAft>
                <a:spcPts val="2400"/>
              </a:spcAft>
              <a:buSzPct val="100000"/>
              <a:buFont typeface="+mj-lt"/>
              <a:buAutoNum type="arabicPeriod"/>
              <a:defRPr/>
            </a:pPr>
            <a:r>
              <a:rPr lang="es-ES" dirty="0">
                <a:effectLst>
                  <a:outerShdw blurRad="38100" dist="38100" dir="2700000" algn="tl">
                    <a:srgbClr val="000000">
                      <a:alpha val="43137"/>
                    </a:srgbClr>
                  </a:outerShdw>
                </a:effectLst>
              </a:rPr>
              <a:t>Cuando los creyentes no lo hacen, el testimonio de la iglesia se debilita</a:t>
            </a:r>
          </a:p>
          <a:p>
            <a:pPr marL="514350" indent="-514350" algn="just" eaLnBrk="1" hangingPunct="1">
              <a:spcBef>
                <a:spcPts val="0"/>
              </a:spcBef>
              <a:spcAft>
                <a:spcPts val="2400"/>
              </a:spcAft>
              <a:buSzPct val="100000"/>
              <a:buFont typeface="+mj-lt"/>
              <a:buAutoNum type="arabicPeriod"/>
              <a:defRPr/>
            </a:pPr>
            <a:r>
              <a:rPr lang="es-ES" dirty="0">
                <a:effectLst>
                  <a:outerShdw blurRad="38100" dist="38100" dir="2700000" algn="tl">
                    <a:srgbClr val="000000">
                      <a:alpha val="43137"/>
                    </a:srgbClr>
                  </a:outerShdw>
                </a:effectLst>
              </a:rPr>
              <a:t>Hay una diferencia entre la unidad verdadera y la falsa.</a:t>
            </a: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Cuatro </a:t>
            </a:r>
            <a:r>
              <a:rPr lang="en-US" altLang="en-US" sz="3600" kern="1200" dirty="0" err="1">
                <a:solidFill>
                  <a:srgbClr val="00FFFF"/>
                </a:solidFill>
                <a:effectLst>
                  <a:outerShdw blurRad="38100" dist="38100" dir="2700000" algn="tl">
                    <a:srgbClr val="000000">
                      <a:alpha val="43137"/>
                    </a:srgbClr>
                  </a:outerShdw>
                </a:effectLst>
              </a:rPr>
              <a:t>Observaciones</a:t>
            </a:r>
            <a:r>
              <a:rPr lang="en-US" altLang="en-US" sz="3600" kern="1200" dirty="0">
                <a:solidFill>
                  <a:srgbClr val="00FFFF"/>
                </a:solidFill>
                <a:effectLst>
                  <a:outerShdw blurRad="38100" dist="38100" dir="2700000" algn="tl">
                    <a:srgbClr val="000000">
                      <a:alpha val="43137"/>
                    </a:srgbClr>
                  </a:outerShdw>
                </a:effectLst>
              </a:rPr>
              <a:t> </a:t>
            </a:r>
            <a:r>
              <a:rPr lang="en-US" altLang="en-US" sz="3600" kern="1200" dirty="0" err="1">
                <a:solidFill>
                  <a:srgbClr val="00FFFF"/>
                </a:solidFill>
                <a:effectLst>
                  <a:outerShdw blurRad="38100" dist="38100" dir="2700000" algn="tl">
                    <a:srgbClr val="000000">
                      <a:alpha val="43137"/>
                    </a:srgbClr>
                  </a:outerShdw>
                </a:effectLst>
              </a:rPr>
              <a:t>en</a:t>
            </a:r>
            <a:r>
              <a:rPr lang="en-US" altLang="en-US" sz="3600" kern="1200" dirty="0">
                <a:solidFill>
                  <a:srgbClr val="00FFFF"/>
                </a:solidFill>
                <a:effectLst>
                  <a:outerShdw blurRad="38100" dist="38100" dir="2700000" algn="tl">
                    <a:srgbClr val="000000">
                      <a:alpha val="43137"/>
                    </a:srgbClr>
                  </a:outerShdw>
                </a:effectLst>
              </a:rPr>
              <a:t> la Unidad</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2081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76200" y="1325880"/>
            <a:ext cx="8991600" cy="4800283"/>
          </a:xfrm>
        </p:spPr>
        <p:txBody>
          <a:bodyPr/>
          <a:lstStyle/>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1 – </a:t>
            </a:r>
            <a:r>
              <a:rPr lang="es-ES" sz="3400" dirty="0">
                <a:effectLst>
                  <a:outerShdw blurRad="38100" dist="38100" dir="2700000" algn="tl">
                    <a:srgbClr val="000000">
                      <a:alpha val="43137"/>
                    </a:srgbClr>
                  </a:outerShdw>
                </a:effectLst>
              </a:rPr>
              <a:t>Dios puede usar circunstancias negativas para producir resultados positivos</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2</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El ejemplo de servicio de Cristo</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3</a:t>
            </a:r>
            <a:r>
              <a:rPr lang="en-US" sz="3400" b="1" dirty="0"/>
              <a:t> </a:t>
            </a:r>
            <a:r>
              <a:rPr lang="en-US" sz="3400" dirty="0"/>
              <a:t>–</a:t>
            </a:r>
            <a:r>
              <a:rPr lang="en-US" sz="3400" b="1" dirty="0"/>
              <a:t> </a:t>
            </a:r>
            <a:r>
              <a:rPr lang="en-US" sz="3400" dirty="0" err="1">
                <a:effectLst>
                  <a:outerShdw blurRad="38100" dist="38100" dir="2700000" algn="tl">
                    <a:srgbClr val="000000">
                      <a:alpha val="43137"/>
                    </a:srgbClr>
                  </a:outerShdw>
                </a:effectLst>
              </a:rPr>
              <a:t>Evitar</a:t>
            </a:r>
            <a:r>
              <a:rPr lang="en-US" sz="3400" dirty="0">
                <a:effectLst>
                  <a:outerShdw blurRad="38100" dist="38100" dir="2700000" algn="tl">
                    <a:srgbClr val="000000">
                      <a:alpha val="43137"/>
                    </a:srgbClr>
                  </a:outerShdw>
                </a:effectLst>
              </a:rPr>
              <a:t> </a:t>
            </a:r>
            <a:r>
              <a:rPr lang="en-US" sz="3400" dirty="0" err="1">
                <a:effectLst>
                  <a:outerShdw blurRad="38100" dist="38100" dir="2700000" algn="tl">
                    <a:srgbClr val="000000">
                      <a:alpha val="43137"/>
                    </a:srgbClr>
                  </a:outerShdw>
                </a:effectLst>
              </a:rPr>
              <a:t>el</a:t>
            </a:r>
            <a:r>
              <a:rPr lang="en-US" sz="3400" dirty="0">
                <a:effectLst>
                  <a:outerShdw blurRad="38100" dist="38100" dir="2700000" algn="tl">
                    <a:srgbClr val="000000">
                      <a:alpha val="43137"/>
                    </a:srgbClr>
                  </a:outerShdw>
                </a:effectLst>
              </a:rPr>
              <a:t> </a:t>
            </a:r>
            <a:r>
              <a:rPr lang="en-US" sz="3400" dirty="0" err="1">
                <a:effectLst>
                  <a:outerShdw blurRad="38100" dist="38100" dir="2700000" algn="tl">
                    <a:srgbClr val="000000">
                      <a:alpha val="43137"/>
                    </a:srgbClr>
                  </a:outerShdw>
                </a:effectLst>
              </a:rPr>
              <a:t>legalismo</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4</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Confianza en los recursos divinos para la vida diaria</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err="1">
                <a:solidFill>
                  <a:srgbClr val="00FFFF"/>
                </a:solidFill>
                <a:effectLst>
                  <a:outerShdw blurRad="38100" dist="38100" dir="2700000" algn="tl">
                    <a:srgbClr val="000000">
                      <a:alpha val="43137"/>
                    </a:srgbClr>
                  </a:outerShdw>
                </a:effectLst>
              </a:rPr>
              <a:t>Esquema</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FE9913A4-B246-427F-812D-1B127A0C9B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92826" cy="1097280"/>
          </a:xfrm>
          <a:prstGeom prst="rect">
            <a:avLst/>
          </a:prstGeom>
        </p:spPr>
      </p:pic>
    </p:spTree>
    <p:extLst>
      <p:ext uri="{BB962C8B-B14F-4D97-AF65-F5344CB8AC3E}">
        <p14:creationId xmlns:p14="http://schemas.microsoft.com/office/powerpoint/2010/main" val="3752911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Galatas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5:19-21</a:t>
            </a:r>
          </a:p>
          <a:p>
            <a:pPr marL="0" marR="0" indent="0" algn="just">
              <a:spcBef>
                <a:spcPts val="0"/>
              </a:spcBef>
              <a:spcAft>
                <a:spcPts val="1000"/>
              </a:spcAft>
              <a:buNone/>
            </a:pPr>
            <a:r>
              <a:rPr lang="en-US" baseline="30000" dirty="0">
                <a:effectLst>
                  <a:outerShdw blurRad="38100" dist="38100" dir="2700000" algn="tl">
                    <a:srgbClr val="000000">
                      <a:alpha val="43137"/>
                    </a:srgbClr>
                  </a:outerShdw>
                </a:effectLst>
                <a:latin typeface="Calibri" panose="020F0502020204030204" pitchFamily="34" charset="0"/>
              </a:rPr>
              <a:t>19</a:t>
            </a:r>
            <a:r>
              <a:rPr lang="en-US" dirty="0">
                <a:effectLst>
                  <a:outerShdw blurRad="38100" dist="38100" dir="2700000" algn="tl">
                    <a:srgbClr val="000000">
                      <a:alpha val="43137"/>
                    </a:srgbClr>
                  </a:outerShdw>
                </a:effectLst>
                <a:latin typeface="Calibri" panose="020F0502020204030204" pitchFamily="34" charset="0"/>
              </a:rPr>
              <a:t> </a:t>
            </a:r>
            <a:r>
              <a:rPr lang="es-ES" dirty="0">
                <a:effectLst>
                  <a:outerShdw blurRad="38100" dist="38100" dir="2700000" algn="tl">
                    <a:srgbClr val="000000">
                      <a:alpha val="43137"/>
                    </a:srgbClr>
                  </a:outerShdw>
                </a:effectLst>
                <a:latin typeface="Calibri" panose="020F0502020204030204" pitchFamily="34" charset="0"/>
              </a:rPr>
              <a:t> Ahora bien, las obras de la carne son evidentes. Estas son: inmoralidad sexual, impureza, desenfreno, 20 idolatría, hechicería, </a:t>
            </a:r>
            <a:r>
              <a:rPr lang="es-ES" b="1" u="sng" dirty="0">
                <a:solidFill>
                  <a:srgbClr val="FFFFCC"/>
                </a:solidFill>
                <a:effectLst>
                  <a:outerShdw blurRad="38100" dist="38100" dir="2700000" algn="tl">
                    <a:srgbClr val="000000">
                      <a:alpha val="43137"/>
                    </a:srgbClr>
                  </a:outerShdw>
                </a:effectLst>
                <a:latin typeface="Calibri" panose="020F0502020204030204" pitchFamily="34" charset="0"/>
              </a:rPr>
              <a:t>enemistades, pleitos, celos, ira, contiendas, disensiones, partidismos</a:t>
            </a:r>
            <a:r>
              <a:rPr lang="es-ES" dirty="0">
                <a:effectLst>
                  <a:outerShdw blurRad="38100" dist="38100" dir="2700000" algn="tl">
                    <a:srgbClr val="000000">
                      <a:alpha val="43137"/>
                    </a:srgbClr>
                  </a:outerShdw>
                </a:effectLst>
                <a:latin typeface="Calibri" panose="020F0502020204030204" pitchFamily="34" charset="0"/>
              </a:rPr>
              <a:t>, 21 envidia, borracheras, orgías y cosas semejantes a estas, de las cuales les advierto, como ya lo hice antes, que los que hacen tales cosas no heredarán el reino de Dios</a:t>
            </a:r>
            <a:r>
              <a:rPr lang="en-US" dirty="0">
                <a:effectLst>
                  <a:outerShdw blurRad="38100" dist="38100" dir="2700000" algn="tl">
                    <a:srgbClr val="000000">
                      <a:alpha val="43137"/>
                    </a:srgbClr>
                  </a:outerShdw>
                </a:effectLst>
                <a:latin typeface="Calibri" panose="020F0502020204030204" pitchFamily="34" charset="0"/>
              </a:rPr>
              <a:t>. </a:t>
            </a:r>
          </a:p>
          <a:p>
            <a:pPr marL="0" indent="0" algn="just">
              <a:spcBef>
                <a:spcPts val="0"/>
              </a:spcBef>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2053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a:t>
            </a: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Corintios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3:1-3</a:t>
            </a:r>
            <a:endParaRPr lang="en-US" baseline="30000" dirty="0">
              <a:latin typeface="Calibri" panose="020F0502020204030204" pitchFamily="34" charset="0"/>
              <a:cs typeface="Calibri" panose="020F0502020204030204" pitchFamily="34" charset="0"/>
            </a:endParaRP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Y yo, hermanos, no pude hablarles como a </a:t>
            </a:r>
            <a:r>
              <a:rPr lang="es-ES" b="1" u="sng" dirty="0">
                <a:solidFill>
                  <a:srgbClr val="FFFFCC"/>
                </a:solidFill>
                <a:latin typeface="Calibri" panose="020F0502020204030204" pitchFamily="34" charset="0"/>
                <a:cs typeface="Calibri" panose="020F0502020204030204" pitchFamily="34" charset="0"/>
              </a:rPr>
              <a:t>espirituales</a:t>
            </a:r>
            <a:r>
              <a:rPr lang="es-ES" dirty="0">
                <a:latin typeface="Calibri" panose="020F0502020204030204" pitchFamily="34" charset="0"/>
                <a:cs typeface="Calibri" panose="020F0502020204030204" pitchFamily="34" charset="0"/>
              </a:rPr>
              <a:t>, sino como a </a:t>
            </a:r>
            <a:r>
              <a:rPr lang="es-ES" b="1" u="sng" dirty="0">
                <a:solidFill>
                  <a:srgbClr val="FFFFCC"/>
                </a:solidFill>
                <a:latin typeface="Calibri" panose="020F0502020204030204" pitchFamily="34" charset="0"/>
                <a:cs typeface="Calibri" panose="020F0502020204030204" pitchFamily="34" charset="0"/>
              </a:rPr>
              <a:t>carnales</a:t>
            </a:r>
            <a:r>
              <a:rPr lang="es-ES" dirty="0">
                <a:latin typeface="Calibri" panose="020F0502020204030204" pitchFamily="34" charset="0"/>
                <a:cs typeface="Calibri" panose="020F0502020204030204" pitchFamily="34" charset="0"/>
              </a:rPr>
              <a:t>, como a </a:t>
            </a:r>
            <a:r>
              <a:rPr lang="es-ES" b="1" u="sng" dirty="0">
                <a:solidFill>
                  <a:srgbClr val="FFFFCC"/>
                </a:solidFill>
                <a:latin typeface="Calibri" panose="020F0502020204030204" pitchFamily="34" charset="0"/>
                <a:cs typeface="Calibri" panose="020F0502020204030204" pitchFamily="34" charset="0"/>
              </a:rPr>
              <a:t>niñitos</a:t>
            </a:r>
            <a:r>
              <a:rPr lang="es-ES" dirty="0">
                <a:latin typeface="Calibri" panose="020F0502020204030204" pitchFamily="34" charset="0"/>
                <a:cs typeface="Calibri" panose="020F0502020204030204" pitchFamily="34" charset="0"/>
              </a:rPr>
              <a:t> en Cristo. 2 Les di a beber leche y no alimento sólido, porque todavía no podían recibirlo, y ni aún ahora pueden; 3 porque todavía son carnales. Pues en tanto que hay celos y contiendas entre ustedes, ¿no es cierto que son carnales y andan como </a:t>
            </a:r>
            <a:r>
              <a:rPr lang="es-ES" b="1" u="sng" dirty="0">
                <a:solidFill>
                  <a:srgbClr val="FFFFCC"/>
                </a:solidFill>
                <a:latin typeface="Calibri" panose="020F0502020204030204" pitchFamily="34" charset="0"/>
                <a:cs typeface="Calibri" panose="020F0502020204030204" pitchFamily="34" charset="0"/>
              </a:rPr>
              <a:t>humanos</a:t>
            </a:r>
            <a:r>
              <a:rPr lang="es-ES" dirty="0">
                <a:latin typeface="Calibri" panose="020F0502020204030204" pitchFamily="34" charset="0"/>
                <a:cs typeface="Calibri" panose="020F0502020204030204" pitchFamily="34" charset="0"/>
              </a:rPr>
              <a:t>? </a:t>
            </a:r>
            <a:endParaRPr lang="en-US"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1234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BD072D-B6A9-EBF4-AB6B-7F53B253D49A}"/>
              </a:ext>
            </a:extLst>
          </p:cNvPr>
          <p:cNvPicPr>
            <a:picLocks noChangeAspect="1"/>
          </p:cNvPicPr>
          <p:nvPr/>
        </p:nvPicPr>
        <p:blipFill>
          <a:blip r:embed="rId2"/>
          <a:stretch>
            <a:fillRect/>
          </a:stretch>
        </p:blipFill>
        <p:spPr>
          <a:xfrm>
            <a:off x="-1" y="959207"/>
            <a:ext cx="9135533" cy="5898793"/>
          </a:xfrm>
          <a:prstGeom prst="rect">
            <a:avLst/>
          </a:prstGeom>
        </p:spPr>
      </p:pic>
      <p:sp>
        <p:nvSpPr>
          <p:cNvPr id="4" name="Rectangle 2">
            <a:extLst>
              <a:ext uri="{FF2B5EF4-FFF2-40B4-BE49-F238E27FC236}">
                <a16:creationId xmlns:a16="http://schemas.microsoft.com/office/drawing/2014/main" id="{9882B5D9-000D-9555-C4F5-9C5F9F830557}"/>
              </a:ext>
            </a:extLst>
          </p:cNvPr>
          <p:cNvSpPr txBox="1">
            <a:spLocks noChangeArrowheads="1"/>
          </p:cNvSpPr>
          <p:nvPr/>
        </p:nvSpPr>
        <p:spPr>
          <a:xfrm>
            <a:off x="0" y="16933"/>
            <a:ext cx="9144000" cy="1371601"/>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1200" dirty="0">
                <a:solidFill>
                  <a:srgbClr val="00FFFF"/>
                </a:solidFill>
                <a:effectLst>
                  <a:outerShdw blurRad="38100" dist="38100" dir="2700000" algn="tl">
                    <a:srgbClr val="000000">
                      <a:alpha val="43137"/>
                    </a:srgbClr>
                  </a:outerShdw>
                </a:effectLst>
              </a:rPr>
              <a:t>4 </a:t>
            </a:r>
            <a:r>
              <a:rPr lang="en-US" sz="3600" kern="1200" dirty="0" err="1">
                <a:solidFill>
                  <a:srgbClr val="00FFFF"/>
                </a:solidFill>
                <a:effectLst>
                  <a:outerShdw blurRad="38100" dist="38100" dir="2700000" algn="tl">
                    <a:srgbClr val="000000">
                      <a:alpha val="43137"/>
                    </a:srgbClr>
                  </a:outerShdw>
                </a:effectLst>
              </a:rPr>
              <a:t>Tipos</a:t>
            </a:r>
            <a:r>
              <a:rPr lang="en-US" sz="3600" kern="1200" dirty="0">
                <a:solidFill>
                  <a:srgbClr val="00FFFF"/>
                </a:solidFill>
                <a:effectLst>
                  <a:outerShdw blurRad="38100" dist="38100" dir="2700000" algn="tl">
                    <a:srgbClr val="000000">
                      <a:alpha val="43137"/>
                    </a:srgbClr>
                  </a:outerShdw>
                </a:effectLst>
              </a:rPr>
              <a:t> de Personas </a:t>
            </a:r>
            <a:r>
              <a:rPr lang="en-US" sz="3600" kern="1200" dirty="0" err="1">
                <a:solidFill>
                  <a:srgbClr val="00FFFF"/>
                </a:solidFill>
                <a:effectLst>
                  <a:outerShdw blurRad="38100" dist="38100" dir="2700000" algn="tl">
                    <a:srgbClr val="000000">
                      <a:alpha val="43137"/>
                    </a:srgbClr>
                  </a:outerShdw>
                </a:effectLst>
              </a:rPr>
              <a:t>en</a:t>
            </a:r>
            <a:r>
              <a:rPr lang="en-US" sz="3600" kern="1200" dirty="0">
                <a:solidFill>
                  <a:srgbClr val="00FFFF"/>
                </a:solidFill>
                <a:effectLst>
                  <a:outerShdw blurRad="38100" dist="38100" dir="2700000" algn="tl">
                    <a:srgbClr val="000000">
                      <a:alpha val="43137"/>
                    </a:srgbClr>
                  </a:outerShdw>
                </a:effectLst>
              </a:rPr>
              <a:t> 1 </a:t>
            </a:r>
            <a:r>
              <a:rPr lang="en-US" sz="3600" kern="1200" dirty="0" err="1">
                <a:solidFill>
                  <a:srgbClr val="00FFFF"/>
                </a:solidFill>
                <a:effectLst>
                  <a:outerShdw blurRad="38100" dist="38100" dir="2700000" algn="tl">
                    <a:srgbClr val="000000">
                      <a:alpha val="43137"/>
                    </a:srgbClr>
                  </a:outerShdw>
                </a:effectLst>
              </a:rPr>
              <a:t>Corintios</a:t>
            </a:r>
            <a:r>
              <a:rPr lang="en-US" sz="3600" kern="1200" dirty="0">
                <a:solidFill>
                  <a:srgbClr val="00FFFF"/>
                </a:solidFill>
                <a:effectLst>
                  <a:outerShdw blurRad="38100" dist="38100" dir="2700000" algn="tl">
                    <a:srgbClr val="000000">
                      <a:alpha val="43137"/>
                    </a:srgbClr>
                  </a:outerShdw>
                </a:effectLst>
              </a:rPr>
              <a:t> 3:1-3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266604820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a:t>
            </a: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Corintios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3:1-3</a:t>
            </a:r>
            <a:endParaRPr lang="en-US" baseline="30000" dirty="0">
              <a:latin typeface="Calibri" panose="020F0502020204030204" pitchFamily="34" charset="0"/>
              <a:cs typeface="Calibri" panose="020F0502020204030204" pitchFamily="34" charset="0"/>
            </a:endParaRPr>
          </a:p>
          <a:p>
            <a:pPr marL="0" indent="0" algn="just">
              <a:spcBef>
                <a:spcPts val="0"/>
              </a:spcBef>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Y yo, hermanos, no pude hablarles como a espirituales, sino como a carnales, como a niñitos en Cristo. 2 Les di a beber leche y no alimento sólido, porque todavía no podían recibirlo, y ni aún ahora pueden; 3 porque todavía son </a:t>
            </a:r>
            <a:r>
              <a:rPr lang="es-ES" b="1" u="sng" dirty="0">
                <a:solidFill>
                  <a:srgbClr val="FFFFCC"/>
                </a:solidFill>
                <a:latin typeface="Calibri" panose="020F0502020204030204" pitchFamily="34" charset="0"/>
                <a:cs typeface="Calibri" panose="020F0502020204030204" pitchFamily="34" charset="0"/>
              </a:rPr>
              <a:t>carnales</a:t>
            </a:r>
            <a:r>
              <a:rPr lang="es-ES" dirty="0">
                <a:latin typeface="Calibri" panose="020F0502020204030204" pitchFamily="34" charset="0"/>
                <a:cs typeface="Calibri" panose="020F0502020204030204" pitchFamily="34" charset="0"/>
              </a:rPr>
              <a:t>. Pues en tanto que hay </a:t>
            </a:r>
            <a:r>
              <a:rPr lang="es-ES" b="1" u="sng" dirty="0">
                <a:solidFill>
                  <a:srgbClr val="FFFFCC"/>
                </a:solidFill>
                <a:latin typeface="Calibri" panose="020F0502020204030204" pitchFamily="34" charset="0"/>
                <a:cs typeface="Calibri" panose="020F0502020204030204" pitchFamily="34" charset="0"/>
              </a:rPr>
              <a:t>celos y contiendas</a:t>
            </a:r>
            <a:r>
              <a:rPr lang="es-ES" dirty="0">
                <a:latin typeface="Calibri" panose="020F0502020204030204" pitchFamily="34" charset="0"/>
                <a:cs typeface="Calibri" panose="020F0502020204030204" pitchFamily="34" charset="0"/>
              </a:rPr>
              <a:t> entre ustedes, ¿no es cierto que son carnales y andan como humanos? </a:t>
            </a:r>
            <a:endParaRPr lang="en-US"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639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199" y="990600"/>
            <a:ext cx="8229601" cy="5410200"/>
          </a:xfrm>
        </p:spPr>
        <p:txBody>
          <a:bodyPr/>
          <a:lstStyle/>
          <a:p>
            <a:pPr marL="514350" indent="-514350" algn="just" eaLnBrk="1" hangingPunct="1">
              <a:spcBef>
                <a:spcPts val="0"/>
              </a:spcBef>
              <a:spcAft>
                <a:spcPts val="2400"/>
              </a:spcAft>
              <a:buSzPct val="100000"/>
              <a:buFont typeface="+mj-lt"/>
              <a:buAutoNum type="arabicPeriod"/>
              <a:defRPr/>
            </a:pPr>
            <a:r>
              <a:rPr lang="es-ES" dirty="0">
                <a:effectLst>
                  <a:outerShdw blurRad="38100" dist="38100" dir="2700000" algn="tl">
                    <a:srgbClr val="000000">
                      <a:alpha val="43137"/>
                    </a:srgbClr>
                  </a:outerShdw>
                </a:effectLst>
              </a:rPr>
              <a:t>Los creyentes pueden regresar a la naturaleza pecaminosa y poner en peligro el compañerismo</a:t>
            </a:r>
          </a:p>
          <a:p>
            <a:pPr marL="514350" indent="-514350" algn="just" eaLnBrk="1" hangingPunct="1">
              <a:spcBef>
                <a:spcPts val="0"/>
              </a:spcBef>
              <a:spcAft>
                <a:spcPts val="2400"/>
              </a:spcAft>
              <a:buSzPct val="100000"/>
              <a:buFont typeface="+mj-lt"/>
              <a:buAutoNum type="arabicPeriod"/>
              <a:defRPr/>
            </a:pPr>
            <a:r>
              <a:rPr lang="es-ES" b="1" u="sng" dirty="0">
                <a:solidFill>
                  <a:srgbClr val="FFFFCC"/>
                </a:solidFill>
                <a:effectLst>
                  <a:outerShdw blurRad="38100" dist="38100" dir="2700000" algn="tl">
                    <a:srgbClr val="000000">
                      <a:alpha val="43137"/>
                    </a:srgbClr>
                  </a:outerShdw>
                </a:effectLst>
              </a:rPr>
              <a:t>Se exhorta a los creyentes a vivir coherentemente con su posición</a:t>
            </a:r>
          </a:p>
          <a:p>
            <a:pPr marL="514350" indent="-514350" algn="just" eaLnBrk="1" hangingPunct="1">
              <a:spcBef>
                <a:spcPts val="0"/>
              </a:spcBef>
              <a:spcAft>
                <a:spcPts val="2400"/>
              </a:spcAft>
              <a:buSzPct val="100000"/>
              <a:buFont typeface="+mj-lt"/>
              <a:buAutoNum type="arabicPeriod"/>
              <a:defRPr/>
            </a:pPr>
            <a:r>
              <a:rPr lang="es-ES" dirty="0">
                <a:effectLst>
                  <a:outerShdw blurRad="38100" dist="38100" dir="2700000" algn="tl">
                    <a:srgbClr val="000000">
                      <a:alpha val="43137"/>
                    </a:srgbClr>
                  </a:outerShdw>
                </a:effectLst>
              </a:rPr>
              <a:t>Cuando los creyentes no lo hacen, el testimonio de la iglesia se debilita</a:t>
            </a:r>
          </a:p>
          <a:p>
            <a:pPr marL="514350" indent="-514350" algn="just" eaLnBrk="1" hangingPunct="1">
              <a:spcBef>
                <a:spcPts val="0"/>
              </a:spcBef>
              <a:spcAft>
                <a:spcPts val="2400"/>
              </a:spcAft>
              <a:buSzPct val="100000"/>
              <a:buFont typeface="+mj-lt"/>
              <a:buAutoNum type="arabicPeriod"/>
              <a:defRPr/>
            </a:pPr>
            <a:r>
              <a:rPr lang="es-ES" dirty="0">
                <a:effectLst>
                  <a:outerShdw blurRad="38100" dist="38100" dir="2700000" algn="tl">
                    <a:srgbClr val="000000">
                      <a:alpha val="43137"/>
                    </a:srgbClr>
                  </a:outerShdw>
                </a:effectLst>
              </a:rPr>
              <a:t>Hay una diferencia entre la unidad verdadera y la falsa.</a:t>
            </a: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Cuatro </a:t>
            </a:r>
            <a:r>
              <a:rPr lang="en-US" altLang="en-US" sz="3600" kern="1200" dirty="0" err="1">
                <a:solidFill>
                  <a:srgbClr val="00FFFF"/>
                </a:solidFill>
                <a:effectLst>
                  <a:outerShdw blurRad="38100" dist="38100" dir="2700000" algn="tl">
                    <a:srgbClr val="000000">
                      <a:alpha val="43137"/>
                    </a:srgbClr>
                  </a:outerShdw>
                </a:effectLst>
              </a:rPr>
              <a:t>Observaciones</a:t>
            </a:r>
            <a:r>
              <a:rPr lang="en-US" altLang="en-US" sz="3600" kern="1200" dirty="0">
                <a:solidFill>
                  <a:srgbClr val="00FFFF"/>
                </a:solidFill>
                <a:effectLst>
                  <a:outerShdw blurRad="38100" dist="38100" dir="2700000" algn="tl">
                    <a:srgbClr val="000000">
                      <a:alpha val="43137"/>
                    </a:srgbClr>
                  </a:outerShdw>
                </a:effectLst>
              </a:rPr>
              <a:t> </a:t>
            </a:r>
            <a:r>
              <a:rPr lang="en-US" altLang="en-US" sz="3600" kern="1200" dirty="0" err="1">
                <a:solidFill>
                  <a:srgbClr val="00FFFF"/>
                </a:solidFill>
                <a:effectLst>
                  <a:outerShdw blurRad="38100" dist="38100" dir="2700000" algn="tl">
                    <a:srgbClr val="000000">
                      <a:alpha val="43137"/>
                    </a:srgbClr>
                  </a:outerShdw>
                </a:effectLst>
              </a:rPr>
              <a:t>en</a:t>
            </a:r>
            <a:r>
              <a:rPr lang="en-US" altLang="en-US" sz="3600" kern="1200" dirty="0">
                <a:solidFill>
                  <a:srgbClr val="00FFFF"/>
                </a:solidFill>
                <a:effectLst>
                  <a:outerShdw blurRad="38100" dist="38100" dir="2700000" algn="tl">
                    <a:srgbClr val="000000">
                      <a:alpha val="43137"/>
                    </a:srgbClr>
                  </a:outerShdw>
                </a:effectLst>
              </a:rPr>
              <a:t> la Unidad</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520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FEBF2C-78E0-4BFE-950B-04C983B3BC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rgbClr val="00FFFF"/>
              </a:buClr>
              <a:buSzPct val="75000"/>
              <a:defRPr/>
            </a:pPr>
            <a:r>
              <a:rPr 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Efesios</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2:14</a:t>
            </a:r>
          </a:p>
          <a:p>
            <a:pPr algn="just">
              <a:spcAft>
                <a:spcPts val="1000"/>
              </a:spcAft>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Pues Cristo mismo nos ha traído la paz. Él unió a judíos y a gentiles en un solo pueblo cuando, por medio de su cuerpo en la cruz, derribó el muro de hostilidad que nos separaba. </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6AF9395-1C71-4EAE-A0D8-E8D2222B54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54245" y="3200400"/>
            <a:ext cx="2835510" cy="201806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9426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D51B05-5C9C-4CFE-BCB5-898383E4FE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rgbClr val="00FFFF"/>
              </a:buClr>
              <a:buSzPct val="75000"/>
              <a:defRPr/>
            </a:pPr>
            <a:r>
              <a:rPr 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Galatas</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3:28</a:t>
            </a:r>
          </a:p>
          <a:p>
            <a:pPr algn="just">
              <a:spcAft>
                <a:spcPts val="1000"/>
              </a:spcAft>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Ya no hay judío ni gentil, esclavo ni libre, hombre ni mujer, porque todos ustedes son uno en Cristo Jesús. </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CDF2994-DED4-4CEB-8589-884D36028A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54245" y="2788920"/>
            <a:ext cx="2835510" cy="20116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7344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1438916057"/>
              </p:ext>
            </p:extLst>
          </p:nvPr>
        </p:nvGraphicFramePr>
        <p:xfrm>
          <a:off x="457200" y="137160"/>
          <a:ext cx="8229600" cy="6583680"/>
        </p:xfrm>
        <a:graphic>
          <a:graphicData uri="http://schemas.openxmlformats.org/drawingml/2006/table">
            <a:tbl>
              <a:tblPr firstRow="1" bandRow="1">
                <a:tableStyleId>{073A0DAA-6AF3-43AB-8588-CEC1D06C72B9}</a:tableStyleId>
              </a:tblPr>
              <a:tblGrid>
                <a:gridCol w="4339244">
                  <a:extLst>
                    <a:ext uri="{9D8B030D-6E8A-4147-A177-3AD203B41FA5}">
                      <a16:colId xmlns:a16="http://schemas.microsoft.com/office/drawing/2014/main" val="1397627422"/>
                    </a:ext>
                  </a:extLst>
                </a:gridCol>
                <a:gridCol w="3890356">
                  <a:extLst>
                    <a:ext uri="{9D8B030D-6E8A-4147-A177-3AD203B41FA5}">
                      <a16:colId xmlns:a16="http://schemas.microsoft.com/office/drawing/2014/main" val="1991858644"/>
                    </a:ext>
                  </a:extLst>
                </a:gridCol>
              </a:tblGrid>
              <a:tr h="731520">
                <a:tc gridSpan="2">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EFESIOS: QUE HAY ADENTRO?</a:t>
                      </a:r>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b="1" dirty="0">
                          <a:solidFill>
                            <a:srgbClr val="C00000"/>
                          </a:solidFill>
                          <a:latin typeface="Calibri" panose="020F0502020204030204" pitchFamily="34" charset="0"/>
                          <a:cs typeface="Calibri" panose="020F0502020204030204" pitchFamily="34" charset="0"/>
                        </a:rPr>
                        <a:t>1–3</a:t>
                      </a: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b="1" dirty="0">
                          <a:solidFill>
                            <a:srgbClr val="0000CC"/>
                          </a:solidFill>
                          <a:latin typeface="Calibri" panose="020F0502020204030204" pitchFamily="34" charset="0"/>
                          <a:cs typeface="Calibri" panose="020F0502020204030204" pitchFamily="34" charset="0"/>
                        </a:rPr>
                        <a:t>4–6</a:t>
                      </a:r>
                    </a:p>
                  </a:txBody>
                  <a:tcPr anchor="ctr" horzOverflow="overflow"/>
                </a:tc>
                <a:extLst>
                  <a:ext uri="{0D108BD9-81ED-4DB2-BD59-A6C34878D82A}">
                    <a16:rowId xmlns:a16="http://schemas.microsoft.com/office/drawing/2014/main" val="1624996199"/>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err="1">
                          <a:solidFill>
                            <a:srgbClr val="C00000"/>
                          </a:solidFill>
                          <a:latin typeface="Calibri" panose="020F0502020204030204" pitchFamily="34" charset="0"/>
                          <a:ea typeface="+mn-ea"/>
                          <a:cs typeface="Calibri" panose="020F0502020204030204" pitchFamily="34" charset="0"/>
                        </a:rPr>
                        <a:t>Relación</a:t>
                      </a:r>
                      <a:endParaRPr lang="en-US" altLang="en-US" sz="2800" b="1" kern="1200" dirty="0">
                        <a:solidFill>
                          <a:srgbClr val="C00000"/>
                        </a:solidFill>
                        <a:latin typeface="Calibri" panose="020F0502020204030204" pitchFamily="34" charset="0"/>
                        <a:ea typeface="+mn-ea"/>
                        <a:cs typeface="Calibri" panose="020F0502020204030204" pitchFamily="34" charset="0"/>
                      </a:endParaRP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err="1">
                          <a:solidFill>
                            <a:srgbClr val="0000CC"/>
                          </a:solidFill>
                          <a:latin typeface="Calibri" panose="020F0502020204030204" pitchFamily="34" charset="0"/>
                          <a:ea typeface="+mn-ea"/>
                          <a:cs typeface="Calibri" panose="020F0502020204030204" pitchFamily="34" charset="0"/>
                        </a:rPr>
                        <a:t>Responsibilidad</a:t>
                      </a:r>
                      <a:endParaRPr lang="en-US" altLang="en-US" sz="2800" b="1" kern="1200" dirty="0">
                        <a:solidFill>
                          <a:srgbClr val="0000CC"/>
                        </a:solidFill>
                        <a:latin typeface="Calibri" panose="020F0502020204030204" pitchFamily="34" charset="0"/>
                        <a:ea typeface="+mn-ea"/>
                        <a:cs typeface="Calibri" panose="020F0502020204030204" pitchFamily="34" charset="0"/>
                      </a:endParaRPr>
                    </a:p>
                  </a:txBody>
                  <a:tcPr anchor="ctr" horzOverflow="overflow"/>
                </a:tc>
                <a:extLst>
                  <a:ext uri="{0D108BD9-81ED-4DB2-BD59-A6C34878D82A}">
                    <a16:rowId xmlns:a16="http://schemas.microsoft.com/office/drawing/2014/main" val="3636852434"/>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C00000"/>
                          </a:solidFill>
                          <a:latin typeface="Calibri" panose="020F0502020204030204" pitchFamily="34" charset="0"/>
                          <a:ea typeface="+mn-ea"/>
                          <a:cs typeface="Calibri" panose="020F0502020204030204" pitchFamily="34" charset="0"/>
                        </a:rPr>
                        <a:t>Sin </a:t>
                      </a:r>
                      <a:r>
                        <a:rPr lang="en-US" altLang="en-US" sz="2800" b="1" kern="1200" dirty="0" err="1">
                          <a:solidFill>
                            <a:srgbClr val="C00000"/>
                          </a:solidFill>
                          <a:latin typeface="Calibri" panose="020F0502020204030204" pitchFamily="34" charset="0"/>
                          <a:ea typeface="+mn-ea"/>
                          <a:cs typeface="Calibri" panose="020F0502020204030204" pitchFamily="34" charset="0"/>
                        </a:rPr>
                        <a:t>Imperativos</a:t>
                      </a:r>
                      <a:endParaRPr lang="en-US" altLang="en-US" sz="2800" b="1" kern="1200" dirty="0">
                        <a:solidFill>
                          <a:srgbClr val="C00000"/>
                        </a:solidFill>
                        <a:latin typeface="Calibri" panose="020F0502020204030204" pitchFamily="34" charset="0"/>
                        <a:ea typeface="+mn-ea"/>
                        <a:cs typeface="Calibri" panose="020F0502020204030204" pitchFamily="34" charset="0"/>
                      </a:endParaRP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latin typeface="Calibri" panose="020F0502020204030204" pitchFamily="34" charset="0"/>
                          <a:ea typeface="+mn-ea"/>
                          <a:cs typeface="Calibri" panose="020F0502020204030204" pitchFamily="34" charset="0"/>
                        </a:rPr>
                        <a:t>35 </a:t>
                      </a:r>
                      <a:r>
                        <a:rPr lang="en-US" altLang="en-US" sz="2800" b="1" kern="1200" dirty="0" err="1">
                          <a:solidFill>
                            <a:srgbClr val="0000CC"/>
                          </a:solidFill>
                          <a:latin typeface="Calibri" panose="020F0502020204030204" pitchFamily="34" charset="0"/>
                          <a:ea typeface="+mn-ea"/>
                          <a:cs typeface="Calibri" panose="020F0502020204030204" pitchFamily="34" charset="0"/>
                        </a:rPr>
                        <a:t>Imperativos</a:t>
                      </a:r>
                      <a:endParaRPr lang="en-US" altLang="en-US" sz="2800" b="1" kern="1200" dirty="0">
                        <a:solidFill>
                          <a:srgbClr val="0000CC"/>
                        </a:solidFill>
                        <a:latin typeface="Calibri" panose="020F0502020204030204" pitchFamily="34" charset="0"/>
                        <a:ea typeface="+mn-ea"/>
                        <a:cs typeface="Calibri" panose="020F0502020204030204" pitchFamily="34" charset="0"/>
                      </a:endParaRPr>
                    </a:p>
                  </a:txBody>
                  <a:tcPr anchor="ctr" horzOverflow="overflow"/>
                </a:tc>
                <a:extLst>
                  <a:ext uri="{0D108BD9-81ED-4DB2-BD59-A6C34878D82A}">
                    <a16:rowId xmlns:a16="http://schemas.microsoft.com/office/drawing/2014/main" val="3808086373"/>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err="1">
                          <a:solidFill>
                            <a:srgbClr val="C00000"/>
                          </a:solidFill>
                          <a:latin typeface="Calibri" panose="020F0502020204030204" pitchFamily="34" charset="0"/>
                          <a:ea typeface="+mn-ea"/>
                          <a:cs typeface="Calibri" panose="020F0502020204030204" pitchFamily="34" charset="0"/>
                        </a:rPr>
                        <a:t>Ortodoxía</a:t>
                      </a:r>
                      <a:endParaRPr lang="en-US" altLang="en-US" sz="2800" b="1" kern="1200" dirty="0">
                        <a:solidFill>
                          <a:srgbClr val="C00000"/>
                        </a:solidFill>
                        <a:latin typeface="Calibri" panose="020F0502020204030204" pitchFamily="34" charset="0"/>
                        <a:ea typeface="+mn-ea"/>
                        <a:cs typeface="Calibri" panose="020F0502020204030204" pitchFamily="34" charset="0"/>
                      </a:endParaRP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err="1">
                          <a:solidFill>
                            <a:srgbClr val="0000CC"/>
                          </a:solidFill>
                          <a:latin typeface="Calibri" panose="020F0502020204030204" pitchFamily="34" charset="0"/>
                          <a:ea typeface="+mn-ea"/>
                          <a:cs typeface="Calibri" panose="020F0502020204030204" pitchFamily="34" charset="0"/>
                        </a:rPr>
                        <a:t>Ortopraxis</a:t>
                      </a:r>
                      <a:endParaRPr lang="en-US" altLang="en-US" sz="2800" b="1" kern="1200" dirty="0">
                        <a:solidFill>
                          <a:srgbClr val="0000CC"/>
                        </a:solidFill>
                        <a:latin typeface="Calibri" panose="020F0502020204030204" pitchFamily="34" charset="0"/>
                        <a:ea typeface="+mn-ea"/>
                        <a:cs typeface="Calibri" panose="020F0502020204030204" pitchFamily="34" charset="0"/>
                      </a:endParaRPr>
                    </a:p>
                  </a:txBody>
                  <a:tcPr anchor="ctr" horzOverflow="overflow"/>
                </a:tc>
                <a:extLst>
                  <a:ext uri="{0D108BD9-81ED-4DB2-BD59-A6C34878D82A}">
                    <a16:rowId xmlns:a16="http://schemas.microsoft.com/office/drawing/2014/main" val="4167479987"/>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err="1">
                          <a:solidFill>
                            <a:srgbClr val="C00000"/>
                          </a:solidFill>
                          <a:latin typeface="Calibri" panose="020F0502020204030204" pitchFamily="34" charset="0"/>
                          <a:ea typeface="+mn-ea"/>
                          <a:cs typeface="Calibri" panose="020F0502020204030204" pitchFamily="34" charset="0"/>
                        </a:rPr>
                        <a:t>Conocimiento</a:t>
                      </a:r>
                      <a:endParaRPr lang="en-US" altLang="en-US" sz="2800" b="1" kern="1200" dirty="0">
                        <a:solidFill>
                          <a:srgbClr val="C00000"/>
                        </a:solidFill>
                        <a:latin typeface="Calibri" panose="020F0502020204030204" pitchFamily="34" charset="0"/>
                        <a:ea typeface="+mn-ea"/>
                        <a:cs typeface="Calibri" panose="020F0502020204030204" pitchFamily="34" charset="0"/>
                      </a:endParaRP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err="1">
                          <a:solidFill>
                            <a:srgbClr val="0000CC"/>
                          </a:solidFill>
                          <a:latin typeface="Calibri" panose="020F0502020204030204" pitchFamily="34" charset="0"/>
                          <a:ea typeface="+mn-ea"/>
                          <a:cs typeface="Calibri" panose="020F0502020204030204" pitchFamily="34" charset="0"/>
                        </a:rPr>
                        <a:t>Sabiduría</a:t>
                      </a:r>
                      <a:endParaRPr lang="en-US" altLang="en-US" sz="2800" b="1" kern="1200" dirty="0">
                        <a:solidFill>
                          <a:srgbClr val="0000CC"/>
                        </a:solidFill>
                        <a:latin typeface="Calibri" panose="020F0502020204030204" pitchFamily="34" charset="0"/>
                        <a:ea typeface="+mn-ea"/>
                        <a:cs typeface="Calibri" panose="020F0502020204030204" pitchFamily="34" charset="0"/>
                      </a:endParaRPr>
                    </a:p>
                  </a:txBody>
                  <a:tcPr anchor="ctr" horzOverflow="overflow"/>
                </a:tc>
                <a:extLst>
                  <a:ext uri="{0D108BD9-81ED-4DB2-BD59-A6C34878D82A}">
                    <a16:rowId xmlns:a16="http://schemas.microsoft.com/office/drawing/2014/main" val="1448859749"/>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err="1">
                          <a:solidFill>
                            <a:srgbClr val="C00000"/>
                          </a:solidFill>
                          <a:latin typeface="Calibri" panose="020F0502020204030204" pitchFamily="34" charset="0"/>
                          <a:ea typeface="+mn-ea"/>
                          <a:cs typeface="Calibri" panose="020F0502020204030204" pitchFamily="34" charset="0"/>
                        </a:rPr>
                        <a:t>Creencia</a:t>
                      </a:r>
                      <a:endParaRPr lang="en-US" altLang="en-US" sz="2800" b="1" kern="1200" dirty="0">
                        <a:solidFill>
                          <a:srgbClr val="C00000"/>
                        </a:solidFill>
                        <a:latin typeface="Calibri" panose="020F0502020204030204" pitchFamily="34" charset="0"/>
                        <a:ea typeface="+mn-ea"/>
                        <a:cs typeface="Calibri" panose="020F0502020204030204" pitchFamily="34" charset="0"/>
                      </a:endParaRP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err="1">
                          <a:solidFill>
                            <a:srgbClr val="0000CC"/>
                          </a:solidFill>
                          <a:latin typeface="Calibri" panose="020F0502020204030204" pitchFamily="34" charset="0"/>
                          <a:ea typeface="+mn-ea"/>
                          <a:cs typeface="Calibri" panose="020F0502020204030204" pitchFamily="34" charset="0"/>
                        </a:rPr>
                        <a:t>Comportamiento</a:t>
                      </a:r>
                      <a:endParaRPr lang="en-US" altLang="en-US" sz="2800" b="1" kern="1200" dirty="0">
                        <a:solidFill>
                          <a:srgbClr val="0000CC"/>
                        </a:solidFill>
                        <a:latin typeface="Calibri" panose="020F0502020204030204" pitchFamily="34" charset="0"/>
                        <a:ea typeface="+mn-ea"/>
                        <a:cs typeface="Calibri" panose="020F0502020204030204" pitchFamily="34" charset="0"/>
                      </a:endParaRPr>
                    </a:p>
                  </a:txBody>
                  <a:tcPr anchor="ctr" horzOverflow="overflow"/>
                </a:tc>
                <a:extLst>
                  <a:ext uri="{0D108BD9-81ED-4DB2-BD59-A6C34878D82A}">
                    <a16:rowId xmlns:a16="http://schemas.microsoft.com/office/drawing/2014/main" val="852774458"/>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err="1">
                          <a:solidFill>
                            <a:srgbClr val="C00000"/>
                          </a:solidFill>
                          <a:latin typeface="Calibri" panose="020F0502020204030204" pitchFamily="34" charset="0"/>
                          <a:ea typeface="+mn-ea"/>
                          <a:cs typeface="Calibri" panose="020F0502020204030204" pitchFamily="34" charset="0"/>
                        </a:rPr>
                        <a:t>Posición</a:t>
                      </a:r>
                      <a:endParaRPr lang="en-US" altLang="en-US" sz="2800" b="1" kern="1200" dirty="0">
                        <a:solidFill>
                          <a:srgbClr val="C00000"/>
                        </a:solidFill>
                        <a:latin typeface="Calibri" panose="020F0502020204030204" pitchFamily="34" charset="0"/>
                        <a:ea typeface="+mn-ea"/>
                        <a:cs typeface="Calibri" panose="020F0502020204030204" pitchFamily="34" charset="0"/>
                      </a:endParaRP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err="1">
                          <a:solidFill>
                            <a:srgbClr val="0000CC"/>
                          </a:solidFill>
                          <a:latin typeface="Calibri" panose="020F0502020204030204" pitchFamily="34" charset="0"/>
                          <a:ea typeface="+mn-ea"/>
                          <a:cs typeface="Calibri" panose="020F0502020204030204" pitchFamily="34" charset="0"/>
                        </a:rPr>
                        <a:t>Practica</a:t>
                      </a:r>
                      <a:endParaRPr lang="en-US" altLang="en-US" sz="2800" b="1" kern="1200" dirty="0">
                        <a:solidFill>
                          <a:srgbClr val="0000CC"/>
                        </a:solidFill>
                        <a:latin typeface="Calibri" panose="020F0502020204030204" pitchFamily="34" charset="0"/>
                        <a:ea typeface="+mn-ea"/>
                        <a:cs typeface="Calibri" panose="020F0502020204030204" pitchFamily="34" charset="0"/>
                      </a:endParaRPr>
                    </a:p>
                  </a:txBody>
                  <a:tcPr anchor="ctr" horzOverflow="overflow"/>
                </a:tc>
                <a:extLst>
                  <a:ext uri="{0D108BD9-81ED-4DB2-BD59-A6C34878D82A}">
                    <a16:rowId xmlns:a16="http://schemas.microsoft.com/office/drawing/2014/main" val="4074593557"/>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err="1">
                          <a:solidFill>
                            <a:srgbClr val="C00000"/>
                          </a:solidFill>
                          <a:latin typeface="Calibri" panose="020F0502020204030204" pitchFamily="34" charset="0"/>
                          <a:ea typeface="+mn-ea"/>
                          <a:cs typeface="Calibri" panose="020F0502020204030204" pitchFamily="34" charset="0"/>
                        </a:rPr>
                        <a:t>Privilegios</a:t>
                      </a:r>
                      <a:endParaRPr lang="en-US" altLang="en-US" sz="2800" b="1" kern="1200" dirty="0">
                        <a:solidFill>
                          <a:srgbClr val="C00000"/>
                        </a:solidFill>
                        <a:latin typeface="Calibri" panose="020F0502020204030204" pitchFamily="34" charset="0"/>
                        <a:ea typeface="+mn-ea"/>
                        <a:cs typeface="Calibri" panose="020F0502020204030204" pitchFamily="34" charset="0"/>
                      </a:endParaRPr>
                    </a:p>
                  </a:txBody>
                  <a:tcPr anchor="ctr" horzOverflow="overflow"/>
                </a:tc>
                <a:tc>
                  <a:txBody>
                    <a:bodyPr/>
                    <a:lstStyle/>
                    <a:p>
                      <a:pPr marL="112713"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2800" b="1" kern="1200" dirty="0" err="1">
                          <a:solidFill>
                            <a:srgbClr val="0000CC"/>
                          </a:solidFill>
                          <a:latin typeface="Calibri" panose="020F0502020204030204" pitchFamily="34" charset="0"/>
                          <a:ea typeface="+mn-ea"/>
                          <a:cs typeface="Calibri" panose="020F0502020204030204" pitchFamily="34" charset="0"/>
                        </a:rPr>
                        <a:t>Responsibilidad</a:t>
                      </a:r>
                      <a:endParaRPr lang="en-US" sz="2800" b="1" kern="1200" dirty="0">
                        <a:solidFill>
                          <a:srgbClr val="0000CC"/>
                        </a:solidFill>
                        <a:latin typeface="Calibri" panose="020F0502020204030204" pitchFamily="34" charset="0"/>
                        <a:ea typeface="+mn-ea"/>
                        <a:cs typeface="Calibri" panose="020F0502020204030204" pitchFamily="34" charset="0"/>
                      </a:endParaRPr>
                    </a:p>
                  </a:txBody>
                  <a:tcPr marT="45716" marB="45716" anchor="ctr" horzOverflow="overflow"/>
                </a:tc>
                <a:extLst>
                  <a:ext uri="{0D108BD9-81ED-4DB2-BD59-A6C34878D82A}">
                    <a16:rowId xmlns:a16="http://schemas.microsoft.com/office/drawing/2014/main" val="3600022735"/>
                  </a:ext>
                </a:extLst>
              </a:tr>
            </a:tbl>
          </a:graphicData>
        </a:graphic>
      </p:graphicFrame>
    </p:spTree>
    <p:extLst>
      <p:ext uri="{BB962C8B-B14F-4D97-AF65-F5344CB8AC3E}">
        <p14:creationId xmlns:p14="http://schemas.microsoft.com/office/powerpoint/2010/main" val="89085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woods\AppData\Local\Microsoft\Windows\Temporary Internet Files\Content.IE5\MH5K0DD1\MCj02336410000[1].wmf">
            <a:extLst>
              <a:ext uri="{FF2B5EF4-FFF2-40B4-BE49-F238E27FC236}">
                <a16:creationId xmlns:a16="http://schemas.microsoft.com/office/drawing/2014/main" id="{8233A3D3-F684-4E3E-AFD8-88834A9E60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3556" y="3657600"/>
            <a:ext cx="30368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F83F1BF-23CF-44A3-8B39-0C19323152B5}"/>
              </a:ext>
            </a:extLst>
          </p:cNvPr>
          <p:cNvSpPr/>
          <p:nvPr/>
        </p:nvSpPr>
        <p:spPr>
          <a:xfrm>
            <a:off x="838200" y="3733800"/>
            <a:ext cx="1835668" cy="1323439"/>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rPr>
              <a:t>1-3</a:t>
            </a:r>
          </a:p>
        </p:txBody>
      </p:sp>
      <p:sp>
        <p:nvSpPr>
          <p:cNvPr id="6" name="Rectangle 5">
            <a:extLst>
              <a:ext uri="{FF2B5EF4-FFF2-40B4-BE49-F238E27FC236}">
                <a16:creationId xmlns:a16="http://schemas.microsoft.com/office/drawing/2014/main" id="{DEC3AAC4-3F18-438D-A4B7-3E1E6539CB29}"/>
              </a:ext>
            </a:extLst>
          </p:cNvPr>
          <p:cNvSpPr/>
          <p:nvPr/>
        </p:nvSpPr>
        <p:spPr>
          <a:xfrm>
            <a:off x="6019800" y="3764340"/>
            <a:ext cx="2438400" cy="1323439"/>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rPr>
              <a:t>4-6</a:t>
            </a:r>
          </a:p>
        </p:txBody>
      </p:sp>
      <p:sp>
        <p:nvSpPr>
          <p:cNvPr id="7" name="Rectangle 6">
            <a:extLst>
              <a:ext uri="{FF2B5EF4-FFF2-40B4-BE49-F238E27FC236}">
                <a16:creationId xmlns:a16="http://schemas.microsoft.com/office/drawing/2014/main" id="{2C2AE597-397B-4D9D-96F6-946CEF4CE736}"/>
              </a:ext>
            </a:extLst>
          </p:cNvPr>
          <p:cNvSpPr/>
          <p:nvPr/>
        </p:nvSpPr>
        <p:spPr>
          <a:xfrm>
            <a:off x="2389194" y="2133600"/>
            <a:ext cx="4365619"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rPr>
              <a:t>Por lo tanto…</a:t>
            </a:r>
          </a:p>
        </p:txBody>
      </p:sp>
      <p:sp>
        <p:nvSpPr>
          <p:cNvPr id="28678" name="Title 7">
            <a:extLst>
              <a:ext uri="{FF2B5EF4-FFF2-40B4-BE49-F238E27FC236}">
                <a16:creationId xmlns:a16="http://schemas.microsoft.com/office/drawing/2014/main" id="{602FE9A3-E03A-47B2-B18D-0713AEE5D8C5}"/>
              </a:ext>
            </a:extLst>
          </p:cNvPr>
          <p:cNvSpPr>
            <a:spLocks noGrp="1"/>
          </p:cNvSpPr>
          <p:nvPr>
            <p:ph type="ctrTitle" sz="quarter" idx="4294967295"/>
          </p:nvPr>
        </p:nvSpPr>
        <p:spPr>
          <a:xfrm>
            <a:off x="685800" y="381000"/>
            <a:ext cx="7772400" cy="1143000"/>
          </a:xfrm>
        </p:spPr>
        <p:txBody>
          <a:bodyPr/>
          <a:lstStyle/>
          <a:p>
            <a:pPr algn="ctr" eaLnBrk="1" hangingPunct="1"/>
            <a:r>
              <a:rPr lang="en-US" altLang="en-US" dirty="0" err="1"/>
              <a:t>Efesios</a:t>
            </a:r>
            <a:r>
              <a:rPr lang="en-US" altLang="en-US" dirty="0"/>
              <a:t> 4:1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woods\AppData\Local\Microsoft\Windows\Temporary Internet Files\Content.IE5\MH5K0DD1\MCj02336410000[1].wmf">
            <a:extLst>
              <a:ext uri="{FF2B5EF4-FFF2-40B4-BE49-F238E27FC236}">
                <a16:creationId xmlns:a16="http://schemas.microsoft.com/office/drawing/2014/main" id="{B8622C7A-A9C7-481D-B40F-93FF803F4F8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3556" y="3657600"/>
            <a:ext cx="30368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EE65F3F-573E-40FC-BF3C-37D037A6A240}"/>
              </a:ext>
            </a:extLst>
          </p:cNvPr>
          <p:cNvSpPr/>
          <p:nvPr/>
        </p:nvSpPr>
        <p:spPr>
          <a:xfrm>
            <a:off x="582430" y="3733800"/>
            <a:ext cx="2008370" cy="1323439"/>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rPr>
              <a:t>1-11</a:t>
            </a:r>
          </a:p>
        </p:txBody>
      </p:sp>
      <p:sp>
        <p:nvSpPr>
          <p:cNvPr id="6" name="Rectangle 5">
            <a:extLst>
              <a:ext uri="{FF2B5EF4-FFF2-40B4-BE49-F238E27FC236}">
                <a16:creationId xmlns:a16="http://schemas.microsoft.com/office/drawing/2014/main" id="{698638B5-D760-4BD2-A5C8-86BE087D08A6}"/>
              </a:ext>
            </a:extLst>
          </p:cNvPr>
          <p:cNvSpPr/>
          <p:nvPr/>
        </p:nvSpPr>
        <p:spPr>
          <a:xfrm>
            <a:off x="6090444" y="3764340"/>
            <a:ext cx="3053556" cy="1323439"/>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rPr>
              <a:t>12-16</a:t>
            </a:r>
          </a:p>
        </p:txBody>
      </p:sp>
      <p:sp>
        <p:nvSpPr>
          <p:cNvPr id="29702" name="Title 7">
            <a:extLst>
              <a:ext uri="{FF2B5EF4-FFF2-40B4-BE49-F238E27FC236}">
                <a16:creationId xmlns:a16="http://schemas.microsoft.com/office/drawing/2014/main" id="{26BD914B-F56A-4AC2-80D4-C03002E4BA39}"/>
              </a:ext>
            </a:extLst>
          </p:cNvPr>
          <p:cNvSpPr>
            <a:spLocks noGrp="1"/>
          </p:cNvSpPr>
          <p:nvPr>
            <p:ph type="ctrTitle" sz="quarter" idx="4294967295"/>
          </p:nvPr>
        </p:nvSpPr>
        <p:spPr>
          <a:xfrm>
            <a:off x="685800" y="403073"/>
            <a:ext cx="7772400" cy="1143000"/>
          </a:xfrm>
        </p:spPr>
        <p:txBody>
          <a:bodyPr/>
          <a:lstStyle/>
          <a:p>
            <a:pPr algn="ctr" eaLnBrk="1" hangingPunct="1"/>
            <a:r>
              <a:rPr lang="en-US" altLang="en-US" dirty="0"/>
              <a:t>Romanos 12:1</a:t>
            </a:r>
          </a:p>
        </p:txBody>
      </p:sp>
      <p:sp>
        <p:nvSpPr>
          <p:cNvPr id="8" name="Rectangle 7">
            <a:extLst>
              <a:ext uri="{FF2B5EF4-FFF2-40B4-BE49-F238E27FC236}">
                <a16:creationId xmlns:a16="http://schemas.microsoft.com/office/drawing/2014/main" id="{453CC726-B125-49F3-A5C2-9EC21DE83D3C}"/>
              </a:ext>
            </a:extLst>
          </p:cNvPr>
          <p:cNvSpPr/>
          <p:nvPr/>
        </p:nvSpPr>
        <p:spPr>
          <a:xfrm>
            <a:off x="2389194" y="2133600"/>
            <a:ext cx="4365619"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rPr>
              <a:t>Por lo tanto…</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76200" y="1325880"/>
            <a:ext cx="8991600" cy="4800283"/>
          </a:xfrm>
        </p:spPr>
        <p:txBody>
          <a:bodyPr/>
          <a:lstStyle/>
          <a:p>
            <a:pPr marL="457200" indent="-457200" algn="just" eaLnBrk="1" hangingPunct="1">
              <a:spcBef>
                <a:spcPts val="0"/>
              </a:spcBef>
              <a:spcAft>
                <a:spcPts val="2400"/>
              </a:spcAft>
              <a:defRPr/>
            </a:pPr>
            <a:r>
              <a:rPr lang="en-US" sz="3400" b="1" u="sng" dirty="0">
                <a:solidFill>
                  <a:srgbClr val="FFFFCC"/>
                </a:solidFill>
                <a:effectLst>
                  <a:outerShdw blurRad="38100" dist="38100" dir="2700000" algn="tl">
                    <a:srgbClr val="000000">
                      <a:alpha val="43137"/>
                    </a:srgbClr>
                  </a:outerShdw>
                </a:effectLst>
              </a:rPr>
              <a:t>Cap 1 – </a:t>
            </a:r>
            <a:r>
              <a:rPr lang="es-ES" sz="3400" b="1" u="sng" dirty="0">
                <a:solidFill>
                  <a:srgbClr val="FFFFCC"/>
                </a:solidFill>
                <a:effectLst>
                  <a:outerShdw blurRad="38100" dist="38100" dir="2700000" algn="tl">
                    <a:srgbClr val="000000">
                      <a:alpha val="43137"/>
                    </a:srgbClr>
                  </a:outerShdw>
                </a:effectLst>
              </a:rPr>
              <a:t>Dios puede usar circunstancias negativas para producir resultados positivos</a:t>
            </a:r>
            <a:endParaRPr lang="en-US" sz="3400" b="1" u="sng" dirty="0">
              <a:solidFill>
                <a:srgbClr val="FFFFCC"/>
              </a:solidFill>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2</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El ejemplo de servicio de Cristo</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3</a:t>
            </a:r>
            <a:r>
              <a:rPr lang="en-US" sz="3400" b="1" dirty="0"/>
              <a:t> </a:t>
            </a:r>
            <a:r>
              <a:rPr lang="en-US" sz="3400" dirty="0"/>
              <a:t>–</a:t>
            </a:r>
            <a:r>
              <a:rPr lang="en-US" sz="3400" b="1" dirty="0"/>
              <a:t> </a:t>
            </a:r>
            <a:r>
              <a:rPr lang="en-US" sz="3400" dirty="0" err="1">
                <a:effectLst>
                  <a:outerShdw blurRad="38100" dist="38100" dir="2700000" algn="tl">
                    <a:srgbClr val="000000">
                      <a:alpha val="43137"/>
                    </a:srgbClr>
                  </a:outerShdw>
                </a:effectLst>
              </a:rPr>
              <a:t>Evitar</a:t>
            </a:r>
            <a:r>
              <a:rPr lang="en-US" sz="3400" dirty="0">
                <a:effectLst>
                  <a:outerShdw blurRad="38100" dist="38100" dir="2700000" algn="tl">
                    <a:srgbClr val="000000">
                      <a:alpha val="43137"/>
                    </a:srgbClr>
                  </a:outerShdw>
                </a:effectLst>
              </a:rPr>
              <a:t> </a:t>
            </a:r>
            <a:r>
              <a:rPr lang="en-US" sz="3400" dirty="0" err="1">
                <a:effectLst>
                  <a:outerShdw blurRad="38100" dist="38100" dir="2700000" algn="tl">
                    <a:srgbClr val="000000">
                      <a:alpha val="43137"/>
                    </a:srgbClr>
                  </a:outerShdw>
                </a:effectLst>
              </a:rPr>
              <a:t>el</a:t>
            </a:r>
            <a:r>
              <a:rPr lang="en-US" sz="3400" dirty="0">
                <a:effectLst>
                  <a:outerShdw blurRad="38100" dist="38100" dir="2700000" algn="tl">
                    <a:srgbClr val="000000">
                      <a:alpha val="43137"/>
                    </a:srgbClr>
                  </a:outerShdw>
                </a:effectLst>
              </a:rPr>
              <a:t> </a:t>
            </a:r>
            <a:r>
              <a:rPr lang="en-US" sz="3400" dirty="0" err="1">
                <a:effectLst>
                  <a:outerShdw blurRad="38100" dist="38100" dir="2700000" algn="tl">
                    <a:srgbClr val="000000">
                      <a:alpha val="43137"/>
                    </a:srgbClr>
                  </a:outerShdw>
                </a:effectLst>
              </a:rPr>
              <a:t>legalismo</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4</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Confianza en los recursos divinos para la vida diaria</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err="1">
                <a:solidFill>
                  <a:srgbClr val="00FFFF"/>
                </a:solidFill>
                <a:effectLst>
                  <a:outerShdw blurRad="38100" dist="38100" dir="2700000" algn="tl">
                    <a:srgbClr val="000000">
                      <a:alpha val="43137"/>
                    </a:srgbClr>
                  </a:outerShdw>
                </a:effectLst>
              </a:rPr>
              <a:t>Esquema</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FE9913A4-B246-427F-812D-1B127A0C9B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92826" cy="1097280"/>
          </a:xfrm>
          <a:prstGeom prst="rect">
            <a:avLst/>
          </a:prstGeom>
        </p:spPr>
      </p:pic>
    </p:spTree>
    <p:extLst>
      <p:ext uri="{BB962C8B-B14F-4D97-AF65-F5344CB8AC3E}">
        <p14:creationId xmlns:p14="http://schemas.microsoft.com/office/powerpoint/2010/main" val="1241317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awoods\AppData\Local\Microsoft\Windows\Temporary Internet Files\Content.IE5\MH5K0DD1\MCj02336410000[1].wmf">
            <a:extLst>
              <a:ext uri="{FF2B5EF4-FFF2-40B4-BE49-F238E27FC236}">
                <a16:creationId xmlns:a16="http://schemas.microsoft.com/office/drawing/2014/main" id="{2F952323-0298-48C1-801F-DF1827A256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4200" y="3657600"/>
            <a:ext cx="30368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A8F5B23-239D-4946-BCC5-A70A8DA59E3C}"/>
              </a:ext>
            </a:extLst>
          </p:cNvPr>
          <p:cNvSpPr/>
          <p:nvPr/>
        </p:nvSpPr>
        <p:spPr>
          <a:xfrm>
            <a:off x="1127660" y="3733800"/>
            <a:ext cx="1552027" cy="1323439"/>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rPr>
              <a:t>1-4</a:t>
            </a:r>
          </a:p>
        </p:txBody>
      </p:sp>
      <p:sp>
        <p:nvSpPr>
          <p:cNvPr id="6" name="Rectangle 5">
            <a:extLst>
              <a:ext uri="{FF2B5EF4-FFF2-40B4-BE49-F238E27FC236}">
                <a16:creationId xmlns:a16="http://schemas.microsoft.com/office/drawing/2014/main" id="{7D82A3AE-1D42-4C8F-861D-205DDCD6BA89}"/>
              </a:ext>
            </a:extLst>
          </p:cNvPr>
          <p:cNvSpPr/>
          <p:nvPr/>
        </p:nvSpPr>
        <p:spPr>
          <a:xfrm>
            <a:off x="6324600" y="3764340"/>
            <a:ext cx="2438400" cy="1323439"/>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rPr>
              <a:t>5-6</a:t>
            </a:r>
          </a:p>
        </p:txBody>
      </p:sp>
      <p:sp>
        <p:nvSpPr>
          <p:cNvPr id="30726" name="Title 7">
            <a:extLst>
              <a:ext uri="{FF2B5EF4-FFF2-40B4-BE49-F238E27FC236}">
                <a16:creationId xmlns:a16="http://schemas.microsoft.com/office/drawing/2014/main" id="{26312EEC-7FE4-4223-A353-4A2557619BA5}"/>
              </a:ext>
            </a:extLst>
          </p:cNvPr>
          <p:cNvSpPr>
            <a:spLocks noGrp="1"/>
          </p:cNvSpPr>
          <p:nvPr>
            <p:ph type="ctrTitle" sz="quarter" idx="4294967295"/>
          </p:nvPr>
        </p:nvSpPr>
        <p:spPr>
          <a:xfrm>
            <a:off x="685800" y="381000"/>
            <a:ext cx="7772400" cy="1143000"/>
          </a:xfrm>
        </p:spPr>
        <p:txBody>
          <a:bodyPr/>
          <a:lstStyle/>
          <a:p>
            <a:pPr algn="ctr" eaLnBrk="1" hangingPunct="1"/>
            <a:r>
              <a:rPr lang="en-US" altLang="en-US" dirty="0" err="1"/>
              <a:t>Galatas</a:t>
            </a:r>
            <a:r>
              <a:rPr lang="en-US" altLang="en-US" dirty="0"/>
              <a:t> 5:1</a:t>
            </a:r>
          </a:p>
        </p:txBody>
      </p:sp>
      <p:sp>
        <p:nvSpPr>
          <p:cNvPr id="8" name="Rectangle 7">
            <a:extLst>
              <a:ext uri="{FF2B5EF4-FFF2-40B4-BE49-F238E27FC236}">
                <a16:creationId xmlns:a16="http://schemas.microsoft.com/office/drawing/2014/main" id="{87C6D9AF-A120-45E2-A67B-46F74E7FDB22}"/>
              </a:ext>
            </a:extLst>
          </p:cNvPr>
          <p:cNvSpPr/>
          <p:nvPr/>
        </p:nvSpPr>
        <p:spPr>
          <a:xfrm>
            <a:off x="2389194" y="2133600"/>
            <a:ext cx="4365619"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rPr>
              <a:t>Por lo tanto…</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639B82-E463-6BC1-22DA-722FEF38ECCC}"/>
              </a:ext>
            </a:extLst>
          </p:cNvPr>
          <p:cNvPicPr>
            <a:picLocks noChangeAspect="1"/>
          </p:cNvPicPr>
          <p:nvPr/>
        </p:nvPicPr>
        <p:blipFill>
          <a:blip r:embed="rId2"/>
          <a:stretch>
            <a:fillRect/>
          </a:stretch>
        </p:blipFill>
        <p:spPr>
          <a:xfrm>
            <a:off x="76200" y="67936"/>
            <a:ext cx="8991600" cy="6722128"/>
          </a:xfrm>
          <a:prstGeom prst="rect">
            <a:avLst/>
          </a:prstGeom>
        </p:spPr>
      </p:pic>
    </p:spTree>
    <p:extLst>
      <p:ext uri="{BB962C8B-B14F-4D97-AF65-F5344CB8AC3E}">
        <p14:creationId xmlns:p14="http://schemas.microsoft.com/office/powerpoint/2010/main" val="352356183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199" y="990600"/>
            <a:ext cx="8229601" cy="5410200"/>
          </a:xfrm>
        </p:spPr>
        <p:txBody>
          <a:bodyPr/>
          <a:lstStyle/>
          <a:p>
            <a:pPr marL="514350" indent="-514350" algn="just" eaLnBrk="1" hangingPunct="1">
              <a:spcBef>
                <a:spcPts val="0"/>
              </a:spcBef>
              <a:spcAft>
                <a:spcPts val="2400"/>
              </a:spcAft>
              <a:buSzPct val="100000"/>
              <a:buFont typeface="+mj-lt"/>
              <a:buAutoNum type="arabicPeriod"/>
              <a:defRPr/>
            </a:pPr>
            <a:r>
              <a:rPr lang="es-ES" dirty="0">
                <a:effectLst>
                  <a:outerShdw blurRad="38100" dist="38100" dir="2700000" algn="tl">
                    <a:srgbClr val="000000">
                      <a:alpha val="43137"/>
                    </a:srgbClr>
                  </a:outerShdw>
                </a:effectLst>
              </a:rPr>
              <a:t>Los creyentes pueden regresar a la naturaleza pecaminosa y poner en peligro el compañerismo</a:t>
            </a:r>
          </a:p>
          <a:p>
            <a:pPr marL="514350" indent="-514350" algn="just" eaLnBrk="1" hangingPunct="1">
              <a:spcBef>
                <a:spcPts val="0"/>
              </a:spcBef>
              <a:spcAft>
                <a:spcPts val="2400"/>
              </a:spcAft>
              <a:buSzPct val="100000"/>
              <a:buFont typeface="+mj-lt"/>
              <a:buAutoNum type="arabicPeriod"/>
              <a:defRPr/>
            </a:pPr>
            <a:r>
              <a:rPr lang="es-ES" dirty="0">
                <a:effectLst>
                  <a:outerShdw blurRad="38100" dist="38100" dir="2700000" algn="tl">
                    <a:srgbClr val="000000">
                      <a:alpha val="43137"/>
                    </a:srgbClr>
                  </a:outerShdw>
                </a:effectLst>
              </a:rPr>
              <a:t>Se exhorta a los creyentes a vivir coherentemente con su posición</a:t>
            </a:r>
          </a:p>
          <a:p>
            <a:pPr marL="514350" indent="-514350" algn="just" eaLnBrk="1" hangingPunct="1">
              <a:spcBef>
                <a:spcPts val="0"/>
              </a:spcBef>
              <a:spcAft>
                <a:spcPts val="2400"/>
              </a:spcAft>
              <a:buSzPct val="100000"/>
              <a:buFont typeface="+mj-lt"/>
              <a:buAutoNum type="arabicPeriod"/>
              <a:defRPr/>
            </a:pPr>
            <a:r>
              <a:rPr lang="es-ES" b="1" u="sng" dirty="0">
                <a:solidFill>
                  <a:srgbClr val="FFFFCC"/>
                </a:solidFill>
                <a:effectLst>
                  <a:outerShdw blurRad="38100" dist="38100" dir="2700000" algn="tl">
                    <a:srgbClr val="000000">
                      <a:alpha val="43137"/>
                    </a:srgbClr>
                  </a:outerShdw>
                </a:effectLst>
              </a:rPr>
              <a:t>Cuando los creyentes no lo hacen, el testimonio de la iglesia se debilita</a:t>
            </a:r>
          </a:p>
          <a:p>
            <a:pPr marL="514350" indent="-514350" algn="just" eaLnBrk="1" hangingPunct="1">
              <a:spcBef>
                <a:spcPts val="0"/>
              </a:spcBef>
              <a:spcAft>
                <a:spcPts val="2400"/>
              </a:spcAft>
              <a:buSzPct val="100000"/>
              <a:buFont typeface="+mj-lt"/>
              <a:buAutoNum type="arabicPeriod"/>
              <a:defRPr/>
            </a:pPr>
            <a:r>
              <a:rPr lang="es-ES" dirty="0">
                <a:effectLst>
                  <a:outerShdw blurRad="38100" dist="38100" dir="2700000" algn="tl">
                    <a:srgbClr val="000000">
                      <a:alpha val="43137"/>
                    </a:srgbClr>
                  </a:outerShdw>
                </a:effectLst>
              </a:rPr>
              <a:t>Hay una diferencia entre la unidad verdadera y la falsa.</a:t>
            </a: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Cuatro </a:t>
            </a:r>
            <a:r>
              <a:rPr lang="en-US" altLang="en-US" sz="3600" kern="1200" dirty="0" err="1">
                <a:solidFill>
                  <a:srgbClr val="00FFFF"/>
                </a:solidFill>
                <a:effectLst>
                  <a:outerShdw blurRad="38100" dist="38100" dir="2700000" algn="tl">
                    <a:srgbClr val="000000">
                      <a:alpha val="43137"/>
                    </a:srgbClr>
                  </a:outerShdw>
                </a:effectLst>
              </a:rPr>
              <a:t>Observaciones</a:t>
            </a:r>
            <a:r>
              <a:rPr lang="en-US" altLang="en-US" sz="3600" kern="1200" dirty="0">
                <a:solidFill>
                  <a:srgbClr val="00FFFF"/>
                </a:solidFill>
                <a:effectLst>
                  <a:outerShdw blurRad="38100" dist="38100" dir="2700000" algn="tl">
                    <a:srgbClr val="000000">
                      <a:alpha val="43137"/>
                    </a:srgbClr>
                  </a:outerShdw>
                </a:effectLst>
              </a:rPr>
              <a:t> </a:t>
            </a:r>
            <a:r>
              <a:rPr lang="en-US" altLang="en-US" sz="3600" kern="1200" dirty="0" err="1">
                <a:solidFill>
                  <a:srgbClr val="00FFFF"/>
                </a:solidFill>
                <a:effectLst>
                  <a:outerShdw blurRad="38100" dist="38100" dir="2700000" algn="tl">
                    <a:srgbClr val="000000">
                      <a:alpha val="43137"/>
                    </a:srgbClr>
                  </a:outerShdw>
                </a:effectLst>
              </a:rPr>
              <a:t>en</a:t>
            </a:r>
            <a:r>
              <a:rPr lang="en-US" altLang="en-US" sz="3600" kern="1200" dirty="0">
                <a:solidFill>
                  <a:srgbClr val="00FFFF"/>
                </a:solidFill>
                <a:effectLst>
                  <a:outerShdw blurRad="38100" dist="38100" dir="2700000" algn="tl">
                    <a:srgbClr val="000000">
                      <a:alpha val="43137"/>
                    </a:srgbClr>
                  </a:outerShdw>
                </a:effectLst>
              </a:rPr>
              <a:t> la Unidad</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5650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933" y="1600200"/>
            <a:ext cx="9144000" cy="5293757"/>
          </a:xfrm>
          <a:prstGeom prst="rect">
            <a:avLst/>
          </a:prstGeom>
        </p:spPr>
        <p:txBody>
          <a:bodyPr wrap="square">
            <a:spAutoFit/>
          </a:bodyPr>
          <a:lstStyle/>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Creo que las opiniones milenarias no tienen por qué estar entre esas doctrinas que nos dividen. . . . Estoy sugiriendo que lo que ustedes creen sobre el milenio –cómo interpretan estos mil años– no es algo en lo que sea necesario que estemos de acuerdo para tener una congregación unida. El Señor Jesucristo oró en Juan 17:21 para que los cristianos seamos uno. Por supuesto, todos los verdaderos cristianos somos uno en el sentido de que tenemos su Espíritu, compartimos su Espíritu y deseamos vivir esa unidad. Pero se supone que esa unidad es evidente como testimonio para el mundo que nos rodea. Por lo tanto, concluyo que debemos poner fin a nuestras cooperaciones junto con otros cristianos... sólo con el mayor cuidado, no sea que desgarremos el cuerpo de Cristo por cuya unidad él oró y se entregó</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1371600" y="228601"/>
            <a:ext cx="6400801" cy="1138773"/>
          </a:xfrm>
          <a:prstGeom prst="rect">
            <a:avLst/>
          </a:prstGeom>
        </p:spPr>
        <p:txBody>
          <a:bodyPr wrap="square">
            <a:spAutoFit/>
          </a:bodyPr>
          <a:lstStyle/>
          <a:p>
            <a:pPr algn="ctr">
              <a:spcAft>
                <a:spcPts val="600"/>
              </a:spcAft>
            </a:pPr>
            <a:r>
              <a:rPr lang="es-E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¿Es la Escatología es un Pecado?           </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Justin Taylor,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Dever</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in Sin If You Lead Your Congregation to Have a Statement of Faith that Requires a Particular Millennial View,’” online: https://www.thegospelcoalition.org/blogs/justin-taylor/dever-you-are-in-sin-if-you-lead-your/, July 14 2009, accessed May 28, 2019. </a:t>
            </a:r>
          </a:p>
        </p:txBody>
      </p:sp>
      <p:pic>
        <p:nvPicPr>
          <p:cNvPr id="2050" name="Picture 2" descr="Image result for mark dever">
            <a:extLst>
              <a:ext uri="{FF2B5EF4-FFF2-40B4-BE49-F238E27FC236}">
                <a16:creationId xmlns:a16="http://schemas.microsoft.com/office/drawing/2014/main" id="{611EF4AD-0241-47E1-9FB0-D3A4A090DA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133" y="93133"/>
            <a:ext cx="9144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9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00200"/>
            <a:ext cx="9144000" cy="4955203"/>
          </a:xfrm>
          <a:prstGeom prst="rect">
            <a:avLst/>
          </a:prstGeom>
        </p:spPr>
        <p:txBody>
          <a:bodyPr wrap="square">
            <a:spAutoFit/>
          </a:bodyPr>
          <a:lstStyle/>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 lo tanto, concluyo que es pecado dividir el cuerpo de Cristo, dividir el cuerpo que él oró para que fuera unido. Por lo tanto, creo que debemos llegar a la conclusión de que debemos estar de acuerdo sobre una determinada visión del alcohol, o una determinada visión de la educación, o una determinada visión de la carne sacrificada a los ídolos, o una determinada visión del milenio para tener comunión juntos. , no sólo es innecesario para el cuerpo de Cristo, sino que, por lo tanto, es injustificado y, por lo tanto, condenado por las Escrituras. Entonces, si eres pastor y me estás escuchando, me entiendes correctamente si crees que estoy diciendo que estás en pecado si llevas a tu congregación a tener una declaración de fe que requiere una visión milenaria particular. No entiendo por qué tiene que ser una cuestión de uniformidad para poder tener unidad cristiana en una congregación local</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5">
            <a:extLst>
              <a:ext uri="{FF2B5EF4-FFF2-40B4-BE49-F238E27FC236}">
                <a16:creationId xmlns:a16="http://schemas.microsoft.com/office/drawing/2014/main" id="{ADF10833-0B02-408C-958B-117CAA3D9CE0}"/>
              </a:ext>
            </a:extLst>
          </p:cNvPr>
          <p:cNvSpPr/>
          <p:nvPr/>
        </p:nvSpPr>
        <p:spPr>
          <a:xfrm>
            <a:off x="1371600" y="228601"/>
            <a:ext cx="6400801" cy="1138773"/>
          </a:xfrm>
          <a:prstGeom prst="rect">
            <a:avLst/>
          </a:prstGeom>
        </p:spPr>
        <p:txBody>
          <a:bodyPr wrap="square">
            <a:spAutoFit/>
          </a:bodyPr>
          <a:lstStyle/>
          <a:p>
            <a:pPr algn="ctr">
              <a:spcAft>
                <a:spcPts val="600"/>
              </a:spcAft>
            </a:pPr>
            <a:r>
              <a:rPr lang="es-E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¿Es la Escatología es un Pecado? </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Justin Taylor,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Dever</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in Sin If You Lead Your Congregation to Have a Statement of Faith that Requires a Particular Millennial View,’” online: https://www.thegospelcoalition.org/blogs/justin-taylor/dever-you-are-in-sin-if-you-lead-your/, July 14 2009, accessed May 28, 2019. </a:t>
            </a:r>
          </a:p>
        </p:txBody>
      </p:sp>
      <p:pic>
        <p:nvPicPr>
          <p:cNvPr id="8" name="Picture 2" descr="Image result for mark dever">
            <a:extLst>
              <a:ext uri="{FF2B5EF4-FFF2-40B4-BE49-F238E27FC236}">
                <a16:creationId xmlns:a16="http://schemas.microsoft.com/office/drawing/2014/main" id="{62B1690F-1C66-4228-9085-A772FA4C58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133" y="93133"/>
            <a:ext cx="9144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855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8792"/>
            <a:ext cx="9144000" cy="6858000"/>
          </a:xfrm>
          <a:prstGeom prst="rect">
            <a:avLst/>
          </a:prstGeom>
        </p:spPr>
      </p:pic>
      <p:sp>
        <p:nvSpPr>
          <p:cNvPr id="7171" name="Rectangle 1027"/>
          <p:cNvSpPr>
            <a:spLocks noGrp="1" noChangeArrowheads="1"/>
          </p:cNvSpPr>
          <p:nvPr>
            <p:ph type="body" idx="1"/>
          </p:nvPr>
        </p:nvSpPr>
        <p:spPr>
          <a:xfrm>
            <a:off x="0" y="0"/>
            <a:ext cx="9144001" cy="5029200"/>
          </a:xfrm>
        </p:spPr>
        <p:txBody>
          <a:bodyPr/>
          <a:lstStyle/>
          <a:p>
            <a:pPr marL="0" indent="0" algn="ctr" defTabSz="685800">
              <a:spcBef>
                <a:spcPts val="0"/>
              </a:spcBef>
              <a:spcAft>
                <a:spcPts val="1200"/>
              </a:spcAft>
              <a:buClr>
                <a:srgbClr val="00FFFF"/>
              </a:buClr>
              <a:buNone/>
              <a:defRPr/>
            </a:pPr>
            <a:r>
              <a:rPr lang="en-US" altLang="en-US" sz="4000" kern="1200" dirty="0">
                <a:solidFill>
                  <a:srgbClr val="00FFFF"/>
                </a:solidFill>
                <a:cs typeface="Calibri" panose="020F0502020204030204" pitchFamily="34" charset="0"/>
              </a:rPr>
              <a:t>Genesis 11:1-4</a:t>
            </a:r>
          </a:p>
          <a:p>
            <a:pPr marL="0" indent="0" algn="just" eaLnBrk="1" hangingPunct="1">
              <a:spcBef>
                <a:spcPts val="0"/>
              </a:spcBef>
              <a:spcAft>
                <a:spcPts val="60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a:t>
            </a:r>
            <a:r>
              <a:rPr lang="es-ES" altLang="en-US" sz="2800" dirty="0">
                <a:effectLst>
                  <a:outerShdw blurRad="38100" dist="38100" dir="2700000" algn="tl">
                    <a:srgbClr val="000000">
                      <a:alpha val="43137"/>
                    </a:srgbClr>
                  </a:outerShdw>
                </a:effectLst>
              </a:rPr>
              <a:t>Hubo un tiempo en que todos los habitantes del mundo hablaban el </a:t>
            </a:r>
            <a:r>
              <a:rPr lang="es-ES" altLang="en-US" sz="2800" b="1" u="sng" dirty="0">
                <a:solidFill>
                  <a:srgbClr val="FFFFCC"/>
                </a:solidFill>
                <a:effectLst>
                  <a:outerShdw blurRad="38100" dist="38100" dir="2700000" algn="tl">
                    <a:srgbClr val="000000">
                      <a:alpha val="43137"/>
                    </a:srgbClr>
                  </a:outerShdw>
                </a:effectLst>
              </a:rPr>
              <a:t>mismo idioma</a:t>
            </a:r>
            <a:r>
              <a:rPr lang="es-ES" altLang="en-US" sz="2800" dirty="0">
                <a:effectLst>
                  <a:outerShdw blurRad="38100" dist="38100" dir="2700000" algn="tl">
                    <a:srgbClr val="000000">
                      <a:alpha val="43137"/>
                    </a:srgbClr>
                  </a:outerShdw>
                </a:effectLst>
              </a:rPr>
              <a:t> y usaban las mismas palabras. 2 Al emigrar hacia el </a:t>
            </a:r>
            <a:r>
              <a:rPr lang="es-ES" altLang="en-US" sz="2800" b="1" u="sng" dirty="0">
                <a:solidFill>
                  <a:srgbClr val="FFFFCC"/>
                </a:solidFill>
                <a:effectLst>
                  <a:outerShdw blurRad="38100" dist="38100" dir="2700000" algn="tl">
                    <a:srgbClr val="000000">
                      <a:alpha val="43137"/>
                    </a:srgbClr>
                  </a:outerShdw>
                </a:effectLst>
              </a:rPr>
              <a:t>oriente</a:t>
            </a:r>
            <a:r>
              <a:rPr lang="es-ES" altLang="en-US" sz="2800" dirty="0">
                <a:effectLst>
                  <a:outerShdw blurRad="38100" dist="38100" dir="2700000" algn="tl">
                    <a:srgbClr val="000000">
                      <a:alpha val="43137"/>
                    </a:srgbClr>
                  </a:outerShdw>
                </a:effectLst>
              </a:rPr>
              <a:t>, encontraron una llanura en la tierra de </a:t>
            </a:r>
            <a:r>
              <a:rPr lang="es-ES" altLang="en-US" sz="2800" b="1" u="sng" dirty="0">
                <a:solidFill>
                  <a:srgbClr val="FFFFCC"/>
                </a:solidFill>
                <a:effectLst>
                  <a:outerShdw blurRad="38100" dist="38100" dir="2700000" algn="tl">
                    <a:srgbClr val="000000">
                      <a:alpha val="43137"/>
                    </a:srgbClr>
                  </a:outerShdw>
                </a:effectLst>
              </a:rPr>
              <a:t>Babilonia</a:t>
            </a:r>
            <a:r>
              <a:rPr lang="es-ES" altLang="en-US" sz="2800" dirty="0">
                <a:effectLst>
                  <a:outerShdw blurRad="38100" dist="38100" dir="2700000" algn="tl">
                    <a:srgbClr val="000000">
                      <a:alpha val="43137"/>
                    </a:srgbClr>
                  </a:outerShdw>
                </a:effectLst>
              </a:rPr>
              <a:t> y se establecieron allí. 3 Comenzaron a decirse unos a otros: «Vamos a hacer ladrillos y endurecerlos con fuego». (En esa región, se usaban ladrillos en lugar de piedra y la brea se usaba como mezcla). 4 Entonces dijeron: «Vamos, construyamos una gran ciudad para nosotros con una torre que llegue hasta el cielo. Eso nos hará famosos y evitará que nos dispersemos por todo el mundo».</a:t>
            </a: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233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7334CE-34EF-4A03-A6C6-E51449F0E81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0243" name="Rectangle 7"/>
          <p:cNvSpPr>
            <a:spLocks noGrp="1" noChangeArrowheads="1"/>
          </p:cNvSpPr>
          <p:nvPr>
            <p:ph type="body" idx="1"/>
          </p:nvPr>
        </p:nvSpPr>
        <p:spPr>
          <a:xfrm>
            <a:off x="0" y="0"/>
            <a:ext cx="9144000" cy="2895600"/>
          </a:xfrm>
        </p:spPr>
        <p:txBody>
          <a:bodyPr/>
          <a:lstStyle/>
          <a:p>
            <a:pPr marL="0" indent="0" algn="ctr" defTabSz="685800">
              <a:spcBef>
                <a:spcPts val="0"/>
              </a:spcBef>
              <a:spcAft>
                <a:spcPts val="1200"/>
              </a:spcAft>
              <a:buClr>
                <a:srgbClr val="00FFFF"/>
              </a:buClr>
              <a:buNone/>
              <a:defRPr/>
            </a:pPr>
            <a:r>
              <a:rPr lang="en-US" altLang="en-US" sz="4000" kern="1200" dirty="0">
                <a:solidFill>
                  <a:srgbClr val="00FFFF"/>
                </a:solidFill>
                <a:cs typeface="Calibri" panose="020F0502020204030204" pitchFamily="34" charset="0"/>
              </a:rPr>
              <a:t>Genesis 11:6</a:t>
            </a:r>
          </a:p>
          <a:p>
            <a:pPr marL="0" indent="0" algn="just" eaLnBrk="1" hangingPunct="1">
              <a:spcBef>
                <a:spcPts val="0"/>
              </a:spcBef>
              <a:buNone/>
              <a:defRPr/>
            </a:pPr>
            <a:r>
              <a:rPr lang="es-ES" altLang="en-US" sz="3200" i="1" dirty="0">
                <a:effectLst>
                  <a:outerShdw blurRad="38100" dist="38100" dir="2700000" algn="tl">
                    <a:srgbClr val="000000">
                      <a:alpha val="43137"/>
                    </a:srgbClr>
                  </a:outerShdw>
                </a:effectLst>
                <a:latin typeface="Calibri" panose="020F0502020204030204" pitchFamily="34" charset="0"/>
              </a:rPr>
              <a:t>“y dijo: «¡Miren! La gente está unida, y todos hablan el mismo idioma. Después de esto, </a:t>
            </a:r>
            <a:r>
              <a:rPr lang="es-ES" alt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¡nada de lo que se propongan hacer les será imposible!</a:t>
            </a:r>
            <a:r>
              <a:rPr lang="en-US" altLang="en-US" sz="3200" b="1" i="1" dirty="0">
                <a:effectLst>
                  <a:outerShdw blurRad="38100" dist="38100" dir="2700000" algn="tl">
                    <a:srgbClr val="000000">
                      <a:alpha val="43137"/>
                    </a:srgbClr>
                  </a:outerShdw>
                </a:effectLst>
                <a:latin typeface="Calibri" panose="020F0502020204030204" pitchFamily="34" charset="0"/>
              </a:rPr>
              <a:t>.”</a:t>
            </a:r>
          </a:p>
          <a:p>
            <a:pPr marL="0" indent="0" eaLnBrk="1" hangingPunct="1">
              <a:buFont typeface="Wingdings" panose="05000000000000000000" pitchFamily="2" charset="2"/>
              <a:buNone/>
              <a:defRPr/>
            </a:pPr>
            <a:endParaRPr lang="en-US" altLang="en-US" dirty="0">
              <a:effectLst>
                <a:outerShdw blurRad="38100" dist="38100" dir="2700000" algn="tl">
                  <a:srgbClr val="000000">
                    <a:alpha val="43137"/>
                  </a:srgbClr>
                </a:outerShdw>
              </a:effectLst>
              <a:latin typeface="Calibri" panose="020F0502020204030204" pitchFamily="34" charset="0"/>
            </a:endParaRPr>
          </a:p>
        </p:txBody>
      </p:sp>
      <p:pic>
        <p:nvPicPr>
          <p:cNvPr id="24580" name="Picture 9" descr="C:\Documents and Settings\Owner\Application Data\Microsoft\Media Catalog\Downloaded Clips\cl26\j0096195.wm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0364" t="2532" r="2241" b="1266"/>
          <a:stretch/>
        </p:blipFill>
        <p:spPr bwMode="auto">
          <a:xfrm>
            <a:off x="3880184" y="3048000"/>
            <a:ext cx="138363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3F09F7-027C-424A-920F-8E9460ADE9E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770537"/>
          </a:xfrm>
          <a:prstGeom prst="rect">
            <a:avLst/>
          </a:prstGeom>
          <a:noFill/>
          <a:ln w="28575">
            <a:noFill/>
            <a:miter lim="800000"/>
            <a:headEnd/>
            <a:tailEnd/>
          </a:ln>
        </p:spPr>
        <p:txBody>
          <a:bodyPr wrap="square">
            <a:spAutoFit/>
          </a:bodyPr>
          <a:lstStyle/>
          <a:p>
            <a:pPr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Juan 17:20-23</a:t>
            </a:r>
          </a:p>
          <a:p>
            <a:pPr algn="just"/>
            <a:r>
              <a:rPr lang="es-E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te pido solo por estos discípulos, sino también por todos los que creerán en mí por el mensaje de ellos. 21 Te pido que todos sean uno, así como tú y yo somos uno, es decir, como tú estás en mí, Padre, y yo estoy en ti. Y que ellos estén en nosotros, para que el mundo crea que tú me enviaste. 22 »Les he dado la gloria que tú me diste, para que sean uno, como nosotros somos uno. 23 Yo estoy en ellos, y tú estás en mí. Que gocen de una unidad tan perfecta que el mundo sepa que tú me enviaste y que los amas tanto como me amas a mí. </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1850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07B9AE-2EDA-42D0-A5E8-C5771628309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Juan 17:17, 19, 20-23</a:t>
            </a:r>
          </a:p>
          <a:p>
            <a:pPr algn="just"/>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s-ES" sz="29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Hazlos santos con tu verdad; enséñales tu palabra, la cual es verdad</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900" b="1" baseline="30000" dirty="0">
                <a:latin typeface="Calibri" panose="020F0502020204030204" pitchFamily="34" charset="0"/>
                <a:cs typeface="Calibri" panose="020F0502020204030204" pitchFamily="34" charset="0"/>
              </a:rPr>
              <a:t>19 </a:t>
            </a:r>
            <a:r>
              <a:rPr lang="es-E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me entrego por ellos como un sacrificio santo, para que tu </a:t>
            </a:r>
            <a:r>
              <a:rPr lang="es-ES" sz="29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verdad</a:t>
            </a:r>
            <a:r>
              <a:rPr lang="es-E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pueda hacerlos santos.</a:t>
            </a:r>
            <a:r>
              <a:rPr lang="en-US" sz="29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s-E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te pido solo por estos discípulos, sino también por todos los que creerán en mí por el mensaje de ellos. 21 Te pido que todos sean uno, así como tú y yo somos uno, es decir, como tú estás en mí, Padre, y yo estoy en ti. Y que ellos estén en nosotros, para que el mundo crea que tú me enviaste</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7631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07B9AE-2EDA-42D0-A5E8-C5771628309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Juan 17:17, 19, 20-23</a:t>
            </a:r>
          </a:p>
          <a:p>
            <a:pPr algn="just"/>
            <a:r>
              <a:rPr lang="es-E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»Les he dado la gloria que tú me diste, para que sean uno, como nosotros somos uno. 23 Yo estoy en ellos, y tú estás en mí. Que gocen de una unidad tan perfecta que el mundo sepa que tú me enviaste y que los amas tanto como me amas a mí</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503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228600"/>
            <a:ext cx="8763000" cy="1143000"/>
          </a:xfrm>
        </p:spPr>
        <p:txBody>
          <a:bodyPr/>
          <a:lstStyle/>
          <a:p>
            <a:pPr algn="ctr" eaLnBrk="1" hangingPunct="1"/>
            <a:r>
              <a:rPr lang="en-US" altLang="en-US" sz="4000" kern="1200" dirty="0" err="1">
                <a:solidFill>
                  <a:srgbClr val="00FFFF"/>
                </a:solidFill>
                <a:effectLst>
                  <a:outerShdw blurRad="38100" dist="38100" dir="2700000" algn="tl">
                    <a:srgbClr val="000000">
                      <a:alpha val="43137"/>
                    </a:srgbClr>
                  </a:outerShdw>
                </a:effectLst>
              </a:rPr>
              <a:t>Resultados</a:t>
            </a:r>
            <a:r>
              <a:rPr lang="en-US" altLang="en-US" sz="4000" kern="1200" dirty="0">
                <a:solidFill>
                  <a:srgbClr val="00FFFF"/>
                </a:solidFill>
                <a:effectLst>
                  <a:outerShdw blurRad="38100" dist="38100" dir="2700000" algn="tl">
                    <a:srgbClr val="000000">
                      <a:alpha val="43137"/>
                    </a:srgbClr>
                  </a:outerShdw>
                </a:effectLst>
              </a:rPr>
              <a:t> </a:t>
            </a:r>
            <a:r>
              <a:rPr lang="en-US" altLang="en-US" sz="4000" kern="1200" dirty="0" err="1">
                <a:solidFill>
                  <a:srgbClr val="00FFFF"/>
                </a:solidFill>
                <a:effectLst>
                  <a:outerShdw blurRad="38100" dist="38100" dir="2700000" algn="tl">
                    <a:srgbClr val="000000">
                      <a:alpha val="43137"/>
                    </a:srgbClr>
                  </a:outerShdw>
                </a:effectLst>
              </a:rPr>
              <a:t>Positivos</a:t>
            </a:r>
            <a:r>
              <a:rPr lang="en-US" altLang="en-US" sz="4000" kern="1200" dirty="0">
                <a:solidFill>
                  <a:srgbClr val="00FFFF"/>
                </a:solidFill>
                <a:effectLst>
                  <a:outerShdw blurRad="38100" dist="38100" dir="2700000" algn="tl">
                    <a:srgbClr val="000000">
                      <a:alpha val="43137"/>
                    </a:srgbClr>
                  </a:outerShdw>
                </a:effectLst>
              </a:rPr>
              <a:t> del </a:t>
            </a:r>
            <a:r>
              <a:rPr lang="en-US" altLang="en-US" sz="4000" kern="1200" dirty="0" err="1">
                <a:solidFill>
                  <a:srgbClr val="00FFFF"/>
                </a:solidFill>
                <a:effectLst>
                  <a:outerShdw blurRad="38100" dist="38100" dir="2700000" algn="tl">
                    <a:srgbClr val="000000">
                      <a:alpha val="43137"/>
                    </a:srgbClr>
                  </a:outerShdw>
                </a:effectLst>
              </a:rPr>
              <a:t>Encarcelamiento</a:t>
            </a:r>
            <a:r>
              <a:rPr lang="en-US" altLang="en-US" sz="4000" kern="1200" dirty="0">
                <a:solidFill>
                  <a:srgbClr val="00FFFF"/>
                </a:solidFill>
                <a:effectLst>
                  <a:outerShdw blurRad="38100" dist="38100" dir="2700000" algn="tl">
                    <a:srgbClr val="000000">
                      <a:alpha val="43137"/>
                    </a:srgbClr>
                  </a:outerShdw>
                </a:effectLst>
              </a:rPr>
              <a:t> </a:t>
            </a:r>
            <a:r>
              <a:rPr lang="en-US" altLang="en-US" sz="3200" kern="1200" dirty="0">
                <a:solidFill>
                  <a:srgbClr val="00FFFF"/>
                </a:solidFill>
                <a:effectLst>
                  <a:outerShdw blurRad="38100" dist="38100" dir="2700000" algn="tl">
                    <a:srgbClr val="000000">
                      <a:alpha val="43137"/>
                    </a:srgbClr>
                  </a:outerShdw>
                </a:effectLst>
              </a:rPr>
              <a:t>(Fil</a:t>
            </a:r>
            <a:r>
              <a:rPr lang="en-US" sz="3200" kern="1200" dirty="0">
                <a:solidFill>
                  <a:srgbClr val="00FFFF"/>
                </a:solidFill>
                <a:effectLst>
                  <a:outerShdw blurRad="38100" dist="38100" dir="2700000" algn="tl">
                    <a:srgbClr val="000000">
                      <a:alpha val="43137"/>
                    </a:srgbClr>
                  </a:outerShdw>
                </a:effectLst>
              </a:rPr>
              <a:t>. </a:t>
            </a:r>
            <a:r>
              <a:rPr lang="en-US" altLang="en-US" sz="3200" kern="1200" dirty="0">
                <a:solidFill>
                  <a:srgbClr val="00FFFF"/>
                </a:solidFill>
                <a:effectLst>
                  <a:outerShdw blurRad="38100" dist="38100" dir="2700000" algn="tl">
                    <a:srgbClr val="000000">
                      <a:alpha val="43137"/>
                    </a:srgbClr>
                  </a:outerShdw>
                </a:effectLst>
              </a:rPr>
              <a:t>1:12-30)</a:t>
            </a:r>
            <a:endParaRPr lang="en-US" altLang="en-US" sz="4000" kern="1200" dirty="0">
              <a:solidFill>
                <a:srgbClr val="00FFFF"/>
              </a:solidFill>
              <a:effectLst>
                <a:outerShdw blurRad="38100" dist="38100" dir="2700000" algn="tl">
                  <a:srgbClr val="000000">
                    <a:alpha val="43137"/>
                  </a:srgbClr>
                </a:outerShdw>
              </a:effectLst>
            </a:endParaRPr>
          </a:p>
        </p:txBody>
      </p:sp>
      <p:sp>
        <p:nvSpPr>
          <p:cNvPr id="15363" name="Rectangle 3"/>
          <p:cNvSpPr>
            <a:spLocks noGrp="1" noChangeArrowheads="1"/>
          </p:cNvSpPr>
          <p:nvPr>
            <p:ph type="body" idx="1"/>
          </p:nvPr>
        </p:nvSpPr>
        <p:spPr>
          <a:xfrm>
            <a:off x="152400" y="1600201"/>
            <a:ext cx="8839200" cy="3352799"/>
          </a:xfrm>
        </p:spPr>
        <p:txBody>
          <a:bodyPr/>
          <a:lstStyle/>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Audiencia </a:t>
            </a:r>
            <a:r>
              <a:rPr lang="en-US" sz="3400" dirty="0" err="1">
                <a:effectLst>
                  <a:outerShdw blurRad="38100" dist="38100" dir="2700000" algn="tl">
                    <a:srgbClr val="000000">
                      <a:alpha val="43137"/>
                    </a:srgbClr>
                  </a:outerShdw>
                </a:effectLst>
              </a:rPr>
              <a:t>cautiva</a:t>
            </a:r>
            <a:r>
              <a:rPr lang="en-US" sz="3400" dirty="0">
                <a:effectLst>
                  <a:outerShdw blurRad="38100" dist="38100" dir="2700000" algn="tl">
                    <a:srgbClr val="000000">
                      <a:alpha val="43137"/>
                    </a:srgbClr>
                  </a:outerShdw>
                </a:effectLst>
              </a:rPr>
              <a:t> (Fil. 1:12-13)</a:t>
            </a:r>
          </a:p>
          <a:p>
            <a:pPr marL="457200" indent="-457200" algn="just" eaLnBrk="1" hangingPunct="1">
              <a:spcBef>
                <a:spcPts val="0"/>
              </a:spcBef>
              <a:spcAft>
                <a:spcPts val="2400"/>
              </a:spcAft>
              <a:defRPr/>
            </a:pPr>
            <a:r>
              <a:rPr lang="es-ES" sz="3400" dirty="0">
                <a:effectLst>
                  <a:outerShdw blurRad="38100" dist="38100" dir="2700000" algn="tl">
                    <a:srgbClr val="000000">
                      <a:alpha val="43137"/>
                    </a:srgbClr>
                  </a:outerShdw>
                </a:effectLst>
              </a:rPr>
              <a:t>Audacia de la Iglesia para predicar </a:t>
            </a:r>
            <a:r>
              <a:rPr lang="en-US" dirty="0">
                <a:effectLst>
                  <a:outerShdw blurRad="38100" dist="38100" dir="2700000" algn="tl">
                    <a:srgbClr val="000000">
                      <a:alpha val="43137"/>
                    </a:srgbClr>
                  </a:outerShdw>
                </a:effectLst>
              </a:rPr>
              <a:t>(Fil. 1:14-18)</a:t>
            </a: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Más </a:t>
            </a:r>
            <a:r>
              <a:rPr lang="en-US" sz="3400" dirty="0" err="1">
                <a:effectLst>
                  <a:outerShdw blurRad="38100" dist="38100" dir="2700000" algn="tl">
                    <a:srgbClr val="000000">
                      <a:alpha val="43137"/>
                    </a:srgbClr>
                  </a:outerShdw>
                </a:effectLst>
              </a:rPr>
              <a:t>oración</a:t>
            </a:r>
            <a:r>
              <a:rPr lang="en-US" sz="3400" dirty="0">
                <a:effectLst>
                  <a:outerShdw blurRad="38100" dist="38100" dir="2700000" algn="tl">
                    <a:srgbClr val="000000">
                      <a:alpha val="43137"/>
                    </a:srgbClr>
                  </a:outerShdw>
                </a:effectLst>
              </a:rPr>
              <a:t> (Fil. 1:19)</a:t>
            </a:r>
          </a:p>
          <a:p>
            <a:pPr marL="457200" indent="-457200" algn="just" eaLnBrk="1" hangingPunct="1">
              <a:spcBef>
                <a:spcPts val="0"/>
              </a:spcBef>
              <a:spcAft>
                <a:spcPts val="2400"/>
              </a:spcAft>
              <a:defRPr/>
            </a:pPr>
            <a:r>
              <a:rPr lang="en-US" sz="3400" dirty="0" err="1">
                <a:effectLst>
                  <a:outerShdw blurRad="38100" dist="38100" dir="2700000" algn="tl">
                    <a:srgbClr val="000000">
                      <a:alpha val="43137"/>
                    </a:srgbClr>
                  </a:outerShdw>
                </a:effectLst>
              </a:rPr>
              <a:t>Protección</a:t>
            </a:r>
            <a:r>
              <a:rPr lang="en-US" sz="3400" dirty="0">
                <a:effectLst>
                  <a:outerShdw blurRad="38100" dist="38100" dir="2700000" algn="tl">
                    <a:srgbClr val="000000">
                      <a:alpha val="43137"/>
                    </a:srgbClr>
                  </a:outerShdw>
                </a:effectLst>
              </a:rPr>
              <a:t> de ser </a:t>
            </a:r>
            <a:r>
              <a:rPr lang="en-US" sz="3400" dirty="0" err="1">
                <a:effectLst>
                  <a:outerShdw blurRad="38100" dist="38100" dir="2700000" algn="tl">
                    <a:srgbClr val="000000">
                      <a:alpha val="43137"/>
                    </a:srgbClr>
                  </a:outerShdw>
                </a:effectLst>
              </a:rPr>
              <a:t>martirizado</a:t>
            </a:r>
            <a:r>
              <a:rPr lang="en-US" sz="3400" dirty="0">
                <a:effectLst>
                  <a:outerShdw blurRad="38100" dist="38100" dir="2700000" algn="tl">
                    <a:srgbClr val="000000">
                      <a:alpha val="43137"/>
                    </a:srgbClr>
                  </a:outerShdw>
                </a:effectLst>
              </a:rPr>
              <a:t> (Fil. 1:20-26)</a:t>
            </a:r>
          </a:p>
        </p:txBody>
      </p:sp>
      <p:pic>
        <p:nvPicPr>
          <p:cNvPr id="4" name="Picture 3">
            <a:extLst>
              <a:ext uri="{FF2B5EF4-FFF2-40B4-BE49-F238E27FC236}">
                <a16:creationId xmlns:a16="http://schemas.microsoft.com/office/drawing/2014/main" id="{9222C225-ACB6-4E27-BAC5-56255CD0EA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2458263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0"/>
            <a:ext cx="9144000" cy="5105400"/>
          </a:xfrm>
        </p:spPr>
        <p:txBody>
          <a:bodyPr/>
          <a:lstStyle/>
          <a:p>
            <a:pPr marL="0" indent="0" algn="just" eaLnBrk="1" hangingPunct="1">
              <a:spcBef>
                <a:spcPts val="0"/>
              </a:spcBef>
              <a:buFont typeface="Arial" panose="020B0604020202020204" pitchFamily="34" charset="0"/>
              <a:buNone/>
              <a:defRPr/>
            </a:pPr>
            <a:r>
              <a:rPr lang="en-US" dirty="0">
                <a:effectLst>
                  <a:outerShdw blurRad="38100" dist="38100" dir="2700000" algn="tl">
                    <a:srgbClr val="000000">
                      <a:alpha val="43137"/>
                    </a:srgbClr>
                  </a:outerShdw>
                </a:effectLst>
              </a:rPr>
              <a:t>“</a:t>
            </a:r>
            <a:r>
              <a:rPr lang="es-ES" sz="3000" dirty="0">
                <a:effectLst>
                  <a:outerShdw blurRad="38100" dist="38100" dir="2700000" algn="tl">
                    <a:srgbClr val="000000">
                      <a:alpha val="43137"/>
                    </a:srgbClr>
                  </a:outerShdw>
                </a:effectLst>
              </a:rPr>
              <a:t>Es irreflexiva y absurda la noción moderna de que Cristo estaba orando para que las denominaciones que existen en este tiempo remoto y en un país entonces desconocido pudieran unirse orgánicamente en una sola, y por lo tanto es el deber de todas las sectas unirse y así ayudar a responder esta oración. . Como se indicó antes, esta unidad se busca de la mano del Padre, indicando que es una empresa divina. Es eso, y resulta en una unidad tan orgánica y vital como la que existe entre el Padre y el Hijo. </a:t>
            </a:r>
            <a:r>
              <a:rPr lang="es-ES" sz="3000" b="1" u="sng" dirty="0">
                <a:solidFill>
                  <a:srgbClr val="FFFFCC"/>
                </a:solidFill>
                <a:effectLst>
                  <a:outerShdw blurRad="38100" dist="38100" dir="2700000" algn="tl">
                    <a:srgbClr val="000000">
                      <a:alpha val="43137"/>
                    </a:srgbClr>
                  </a:outerShdw>
                </a:effectLst>
              </a:rPr>
              <a:t>Esta oración comenzó a ser</a:t>
            </a:r>
            <a:r>
              <a:rPr lang="es-ES" sz="3000" dirty="0">
                <a:effectLst>
                  <a:outerShdw blurRad="38100" dist="38100" dir="2700000" algn="tl">
                    <a:srgbClr val="000000">
                      <a:alpha val="43137"/>
                    </a:srgbClr>
                  </a:outerShdw>
                </a:effectLst>
              </a:rPr>
              <a:t>. . .</a:t>
            </a:r>
            <a:endParaRPr lang="en-US" sz="3000" dirty="0">
              <a:effectLst>
                <a:outerShdw blurRad="38100" dist="38100" dir="2700000" algn="tl">
                  <a:srgbClr val="000000">
                    <a:alpha val="43137"/>
                  </a:srgbClr>
                </a:outerShdw>
              </a:effectLst>
            </a:endParaRP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228600"/>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158.</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5650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0"/>
            <a:ext cx="9144000" cy="4114800"/>
          </a:xfrm>
        </p:spPr>
        <p:txBody>
          <a:bodyPr/>
          <a:lstStyle/>
          <a:p>
            <a:pPr marL="0" indent="0" algn="just" eaLnBrk="1" hangingPunct="1">
              <a:spcBef>
                <a:spcPts val="0"/>
              </a:spcBef>
              <a:buFont typeface="Arial" panose="020B0604020202020204" pitchFamily="34" charset="0"/>
              <a:buNone/>
              <a:defRPr/>
            </a:pPr>
            <a:r>
              <a:rPr lang="en-US" dirty="0">
                <a:effectLst>
                  <a:outerShdw blurRad="38100" dist="38100" dir="2700000" algn="tl">
                    <a:srgbClr val="000000">
                      <a:alpha val="43137"/>
                    </a:srgbClr>
                  </a:outerShdw>
                </a:effectLst>
              </a:rPr>
              <a:t>. . . </a:t>
            </a:r>
            <a:r>
              <a:rPr lang="es-ES" b="1" u="sng" dirty="0">
                <a:solidFill>
                  <a:srgbClr val="FFFFCC"/>
                </a:solidFill>
                <a:effectLst>
                  <a:outerShdw blurRad="38100" dist="38100" dir="2700000" algn="tl">
                    <a:srgbClr val="000000">
                      <a:alpha val="43137"/>
                    </a:srgbClr>
                  </a:outerShdw>
                </a:effectLst>
              </a:rPr>
              <a:t>contestada el Día de Pentecostés cuando los creyentes fueron bautizados por el Espíritu en un Cuerpo, y es </a:t>
            </a:r>
            <a:r>
              <a:rPr lang="es-ES" b="1" u="sng" dirty="0" err="1">
                <a:solidFill>
                  <a:srgbClr val="FFFFCC"/>
                </a:solidFill>
                <a:effectLst>
                  <a:outerShdw blurRad="38100" dist="38100" dir="2700000" algn="tl">
                    <a:srgbClr val="000000">
                      <a:alpha val="43137"/>
                    </a:srgbClr>
                  </a:outerShdw>
                </a:effectLst>
              </a:rPr>
              <a:t>constestada</a:t>
            </a:r>
            <a:r>
              <a:rPr lang="es-ES" b="1" u="sng" dirty="0">
                <a:solidFill>
                  <a:srgbClr val="FFFFCC"/>
                </a:solidFill>
                <a:effectLst>
                  <a:outerShdw blurRad="38100" dist="38100" dir="2700000" algn="tl">
                    <a:srgbClr val="000000">
                      <a:alpha val="43137"/>
                    </a:srgbClr>
                  </a:outerShdw>
                </a:effectLst>
              </a:rPr>
              <a:t> constantemente cada vez que un alma es salva y así unida como miembro al Cuerpo de Cristo por el mismo bautismo del Espíritu”.</a:t>
            </a:r>
            <a:endParaRPr lang="en-US" dirty="0">
              <a:effectLst>
                <a:outerShdw blurRad="38100" dist="38100" dir="2700000" algn="tl">
                  <a:srgbClr val="000000">
                    <a:alpha val="43137"/>
                  </a:srgbClr>
                </a:outerShdw>
              </a:effectLst>
            </a:endParaRP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228600"/>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158.</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0325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D87EFA-1562-4F6C-8D37-9C14B9BC5D1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0"/>
            <a:ext cx="9144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a:spcBef>
                <a:spcPts val="0"/>
              </a:spcBef>
              <a:spcAft>
                <a:spcPts val="1200"/>
              </a:spcAft>
              <a:buClr>
                <a:srgbClr val="00FFFF"/>
              </a:buClr>
              <a:buSzPct val="75000"/>
              <a:defRPr/>
            </a:pPr>
            <a:r>
              <a:rPr 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Hechos</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2:41-47</a:t>
            </a:r>
          </a:p>
          <a:p>
            <a:pPr algn="just"/>
            <a:r>
              <a:rPr lang="en-US" sz="3200"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41</a:t>
            </a: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s-E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Así que los que recibieron su palabra fueron bautizados, y fueron añadidas en aquel día como tres mil personas. Y perseveraban en la doctrina de los apóstoles, en la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comunión</a:t>
            </a:r>
            <a:r>
              <a:rPr lang="es-E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en el partimiento del pan y en las oraciones.</a:t>
            </a:r>
            <a:r>
              <a:rPr lang="en-US" sz="3200"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43</a:t>
            </a: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s-E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Entonces caía temor sobre toda persona, pues se hacían muchos milagros y señales por medio de los apóstoles.</a:t>
            </a: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44</a:t>
            </a: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s-E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Y todos los que creían se reunían y tenían todas las cosas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en común</a:t>
            </a:r>
            <a:r>
              <a:rPr lang="es-E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45 Vendían sus…</a:t>
            </a:r>
            <a:endParaRPr lang="en-US" alt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3389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D87EFA-1562-4F6C-8D37-9C14B9BC5D1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0"/>
            <a:ext cx="9144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a:spcBef>
                <a:spcPts val="0"/>
              </a:spcBef>
              <a:spcAft>
                <a:spcPts val="1200"/>
              </a:spcAft>
              <a:buClr>
                <a:srgbClr val="00FFFF"/>
              </a:buClr>
              <a:buSzPct val="75000"/>
              <a:defRPr/>
            </a:pPr>
            <a:r>
              <a:rPr 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Hechos</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2:41-47</a:t>
            </a:r>
          </a:p>
          <a:p>
            <a:pPr algn="just"/>
            <a:r>
              <a:rPr lang="es-E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…posesiones y bienes, y los </a:t>
            </a:r>
            <a:r>
              <a:rPr lang="es-E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repartían</a:t>
            </a:r>
            <a:r>
              <a:rPr lang="es-E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todos, a cada uno según tenía necesidad. 46 Ellos perseveraban unánimes en el templo día tras día, y partiendo el pan casa por casa, </a:t>
            </a:r>
            <a:r>
              <a:rPr lang="es-E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participaban</a:t>
            </a:r>
            <a:r>
              <a:rPr lang="es-E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la comida con alegría y con sencillez de corazón, 47 alabando a Dios y teniendo el </a:t>
            </a:r>
            <a:r>
              <a:rPr lang="es-E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favor de todo el pueblo</a:t>
            </a:r>
            <a:r>
              <a:rPr lang="es-E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el Señor añadía diariamente a su número los que habían de ser salvos.</a:t>
            </a:r>
            <a:endPar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7598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D87EFA-1562-4F6C-8D37-9C14B9BC5D1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0"/>
            <a:ext cx="9144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a:spcBef>
                <a:spcPts val="0"/>
              </a:spcBef>
              <a:spcAft>
                <a:spcPts val="1200"/>
              </a:spcAft>
              <a:buClr>
                <a:srgbClr val="00FFFF"/>
              </a:buClr>
              <a:buSzPct val="75000"/>
              <a:defRPr/>
            </a:pPr>
            <a:r>
              <a:rPr 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Hechos</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2:41-47</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que los que recibieron su palabra fueron bautizados, y fueron añadidas en aquel día como tres mil personas. 42  Y perseveraban en la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doctrina de los apóstoles</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 la comunión, en el partimiento del pan y en las oraciones.43 Entonces caía temor sobre toda persona, pues se hacían muchos milagros y señales por medio de los apóstoles. 44 Y todos los que creían se reunían y tenían todas las cosas en común. 45 Vendían sus….</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0921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D87EFA-1562-4F6C-8D37-9C14B9BC5D1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0"/>
            <a:ext cx="9144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a:spcBef>
                <a:spcPts val="0"/>
              </a:spcBef>
              <a:spcAft>
                <a:spcPts val="1200"/>
              </a:spcAft>
              <a:buClr>
                <a:srgbClr val="00FFFF"/>
              </a:buClr>
              <a:buSzPct val="75000"/>
              <a:defRPr/>
            </a:pPr>
            <a:r>
              <a:rPr 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Hechos</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2:41-47</a:t>
            </a:r>
          </a:p>
          <a:p>
            <a:pPr algn="just"/>
            <a:r>
              <a:rPr lang="es-E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…posesiones y bienes, y los repartían</a:t>
            </a:r>
            <a:r>
              <a:rPr lang="es-ES" sz="3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todos, a cada uno según tenía necesidad. 46 Ellos perseveraban unánimes en el templo día tras día, y partiendo el pan casa por casa, participaban de la comida con alegría y con sencillez de corazón, 47 alabando a Dios y teniendo el favor de todo el pueblo. Y el Señor añadía diariamente a su número los que habían de ser salvos.</a:t>
            </a:r>
            <a:endPar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4807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2852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219200"/>
          </a:xfrm>
        </p:spPr>
        <p:txBody>
          <a:bodyPr/>
          <a:lstStyle/>
          <a:p>
            <a:pPr algn="ctr" eaLnBrk="1" hangingPunct="1"/>
            <a:r>
              <a:rPr lang="es-ES" sz="3600" kern="1200" dirty="0">
                <a:solidFill>
                  <a:srgbClr val="00FFFF"/>
                </a:solidFill>
                <a:effectLst>
                  <a:outerShdw blurRad="38100" dist="38100" dir="2700000" algn="tl">
                    <a:srgbClr val="000000">
                      <a:alpha val="43137"/>
                    </a:srgbClr>
                  </a:outerShdw>
                </a:effectLst>
              </a:rPr>
              <a:t>Otros Elementos a Adoptar en Lugar del Legalismo</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(Fil. 3:15–4:3)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47650" y="1752600"/>
            <a:ext cx="8648700" cy="3124199"/>
          </a:xfrm>
        </p:spPr>
        <p:txBody>
          <a:bodyPr/>
          <a:lstStyle/>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Madurez</a:t>
            </a:r>
            <a:r>
              <a:rPr lang="en-US" dirty="0">
                <a:effectLst>
                  <a:outerShdw blurRad="38100" dist="38100" dir="2700000" algn="tl">
                    <a:srgbClr val="000000">
                      <a:alpha val="43137"/>
                    </a:srgbClr>
                  </a:outerShdw>
                </a:effectLst>
              </a:rPr>
              <a:t> (Fil. 3:15-16)</a:t>
            </a:r>
          </a:p>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Evitar</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el</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libertinaje</a:t>
            </a:r>
            <a:r>
              <a:rPr lang="en-US" dirty="0">
                <a:effectLst>
                  <a:outerShdw blurRad="38100" dist="38100" dir="2700000" algn="tl">
                    <a:srgbClr val="000000">
                      <a:alpha val="43137"/>
                    </a:srgbClr>
                  </a:outerShdw>
                </a:effectLst>
              </a:rPr>
              <a:t> (Fil. 3:17-19)</a:t>
            </a:r>
          </a:p>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Perspectiva</a:t>
            </a:r>
            <a:r>
              <a:rPr lang="en-US" dirty="0">
                <a:effectLst>
                  <a:outerShdw blurRad="38100" dist="38100" dir="2700000" algn="tl">
                    <a:srgbClr val="000000">
                      <a:alpha val="43137"/>
                    </a:srgbClr>
                  </a:outerShdw>
                </a:effectLst>
              </a:rPr>
              <a:t> celestial y </a:t>
            </a:r>
            <a:r>
              <a:rPr lang="en-US" dirty="0" err="1">
                <a:effectLst>
                  <a:outerShdw blurRad="38100" dist="38100" dir="2700000" algn="tl">
                    <a:srgbClr val="000000">
                      <a:alpha val="43137"/>
                    </a:srgbClr>
                  </a:outerShdw>
                </a:effectLst>
              </a:rPr>
              <a:t>eterna</a:t>
            </a:r>
            <a:r>
              <a:rPr lang="en-US" dirty="0">
                <a:effectLst>
                  <a:outerShdw blurRad="38100" dist="38100" dir="2700000" algn="tl">
                    <a:srgbClr val="000000">
                      <a:alpha val="43137"/>
                    </a:srgbClr>
                  </a:outerShdw>
                </a:effectLst>
              </a:rPr>
              <a:t> (Fil. 3:20-21)</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Unidad (Fil. 4:1-3)</a:t>
            </a:r>
          </a:p>
        </p:txBody>
      </p:sp>
      <p:pic>
        <p:nvPicPr>
          <p:cNvPr id="2" name="Picture 1">
            <a:extLst>
              <a:ext uri="{FF2B5EF4-FFF2-40B4-BE49-F238E27FC236}">
                <a16:creationId xmlns:a16="http://schemas.microsoft.com/office/drawing/2014/main" id="{5F3393E8-C7BD-4D4F-05D6-D5A5535641C3}"/>
              </a:ext>
            </a:extLst>
          </p:cNvPr>
          <p:cNvPicPr>
            <a:picLocks noChangeAspect="1"/>
          </p:cNvPicPr>
          <p:nvPr/>
        </p:nvPicPr>
        <p:blipFill>
          <a:blip r:embed="rId2"/>
          <a:stretch>
            <a:fillRect/>
          </a:stretch>
        </p:blipFill>
        <p:spPr>
          <a:xfrm>
            <a:off x="4953000" y="4267119"/>
            <a:ext cx="2651990" cy="1828959"/>
          </a:xfrm>
          <a:prstGeom prst="rect">
            <a:avLst/>
          </a:prstGeom>
        </p:spPr>
      </p:pic>
    </p:spTree>
    <p:extLst>
      <p:ext uri="{BB962C8B-B14F-4D97-AF65-F5344CB8AC3E}">
        <p14:creationId xmlns:p14="http://schemas.microsoft.com/office/powerpoint/2010/main" val="551639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199" y="990600"/>
            <a:ext cx="8229601" cy="5410200"/>
          </a:xfrm>
        </p:spPr>
        <p:txBody>
          <a:bodyPr/>
          <a:lstStyle/>
          <a:p>
            <a:pPr marL="514350" indent="-514350" algn="just" eaLnBrk="1" hangingPunct="1">
              <a:spcBef>
                <a:spcPts val="0"/>
              </a:spcBef>
              <a:spcAft>
                <a:spcPts val="2400"/>
              </a:spcAft>
              <a:buSzPct val="100000"/>
              <a:buFont typeface="+mj-lt"/>
              <a:buAutoNum type="arabicPeriod"/>
              <a:defRPr/>
            </a:pPr>
            <a:r>
              <a:rPr lang="es-ES" dirty="0">
                <a:effectLst>
                  <a:outerShdw blurRad="38100" dist="38100" dir="2700000" algn="tl">
                    <a:srgbClr val="000000">
                      <a:alpha val="43137"/>
                    </a:srgbClr>
                  </a:outerShdw>
                </a:effectLst>
              </a:rPr>
              <a:t>Los creyentes pueden regresar a la naturaleza pecaminosa y poner en peligro el compañerismo</a:t>
            </a:r>
          </a:p>
          <a:p>
            <a:pPr marL="514350" indent="-514350" algn="just" eaLnBrk="1" hangingPunct="1">
              <a:spcBef>
                <a:spcPts val="0"/>
              </a:spcBef>
              <a:spcAft>
                <a:spcPts val="2400"/>
              </a:spcAft>
              <a:buSzPct val="100000"/>
              <a:buFont typeface="+mj-lt"/>
              <a:buAutoNum type="arabicPeriod"/>
              <a:defRPr/>
            </a:pPr>
            <a:r>
              <a:rPr lang="es-ES" dirty="0">
                <a:effectLst>
                  <a:outerShdw blurRad="38100" dist="38100" dir="2700000" algn="tl">
                    <a:srgbClr val="000000">
                      <a:alpha val="43137"/>
                    </a:srgbClr>
                  </a:outerShdw>
                </a:effectLst>
              </a:rPr>
              <a:t>Se exhorta a los creyentes a vivir coherentemente con su posición</a:t>
            </a:r>
          </a:p>
          <a:p>
            <a:pPr marL="514350" indent="-514350" algn="just" eaLnBrk="1" hangingPunct="1">
              <a:spcBef>
                <a:spcPts val="0"/>
              </a:spcBef>
              <a:spcAft>
                <a:spcPts val="2400"/>
              </a:spcAft>
              <a:buSzPct val="100000"/>
              <a:buFont typeface="+mj-lt"/>
              <a:buAutoNum type="arabicPeriod"/>
              <a:defRPr/>
            </a:pPr>
            <a:r>
              <a:rPr lang="es-ES" dirty="0">
                <a:effectLst>
                  <a:outerShdw blurRad="38100" dist="38100" dir="2700000" algn="tl">
                    <a:srgbClr val="000000">
                      <a:alpha val="43137"/>
                    </a:srgbClr>
                  </a:outerShdw>
                </a:effectLst>
              </a:rPr>
              <a:t>Cuando los creyentes no lo hacen, el testimonio de la iglesia se debilita</a:t>
            </a:r>
          </a:p>
          <a:p>
            <a:pPr marL="514350" indent="-514350" algn="just" eaLnBrk="1" hangingPunct="1">
              <a:spcBef>
                <a:spcPts val="0"/>
              </a:spcBef>
              <a:spcAft>
                <a:spcPts val="2400"/>
              </a:spcAft>
              <a:buSzPct val="100000"/>
              <a:buFont typeface="+mj-lt"/>
              <a:buAutoNum type="arabicPeriod"/>
              <a:defRPr/>
            </a:pPr>
            <a:r>
              <a:rPr lang="es-ES" dirty="0">
                <a:effectLst>
                  <a:outerShdw blurRad="38100" dist="38100" dir="2700000" algn="tl">
                    <a:srgbClr val="000000">
                      <a:alpha val="43137"/>
                    </a:srgbClr>
                  </a:outerShdw>
                </a:effectLst>
              </a:rPr>
              <a:t>Hay una diferencia entre la unidad verdadera y la falsa.</a:t>
            </a: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Cuatro </a:t>
            </a:r>
            <a:r>
              <a:rPr lang="en-US" altLang="en-US" sz="3600" kern="1200" dirty="0" err="1">
                <a:solidFill>
                  <a:srgbClr val="00FFFF"/>
                </a:solidFill>
                <a:effectLst>
                  <a:outerShdw blurRad="38100" dist="38100" dir="2700000" algn="tl">
                    <a:srgbClr val="000000">
                      <a:alpha val="43137"/>
                    </a:srgbClr>
                  </a:outerShdw>
                </a:effectLst>
              </a:rPr>
              <a:t>Observaciones</a:t>
            </a:r>
            <a:r>
              <a:rPr lang="en-US" altLang="en-US" sz="3600" kern="1200" dirty="0">
                <a:solidFill>
                  <a:srgbClr val="00FFFF"/>
                </a:solidFill>
                <a:effectLst>
                  <a:outerShdw blurRad="38100" dist="38100" dir="2700000" algn="tl">
                    <a:srgbClr val="000000">
                      <a:alpha val="43137"/>
                    </a:srgbClr>
                  </a:outerShdw>
                </a:effectLst>
              </a:rPr>
              <a:t> </a:t>
            </a:r>
            <a:r>
              <a:rPr lang="en-US" altLang="en-US" sz="3600" kern="1200" dirty="0" err="1">
                <a:solidFill>
                  <a:srgbClr val="00FFFF"/>
                </a:solidFill>
                <a:effectLst>
                  <a:outerShdw blurRad="38100" dist="38100" dir="2700000" algn="tl">
                    <a:srgbClr val="000000">
                      <a:alpha val="43137"/>
                    </a:srgbClr>
                  </a:outerShdw>
                </a:effectLst>
              </a:rPr>
              <a:t>en</a:t>
            </a:r>
            <a:r>
              <a:rPr lang="en-US" altLang="en-US" sz="3600" kern="1200" dirty="0">
                <a:solidFill>
                  <a:srgbClr val="00FFFF"/>
                </a:solidFill>
                <a:effectLst>
                  <a:outerShdw blurRad="38100" dist="38100" dir="2700000" algn="tl">
                    <a:srgbClr val="000000">
                      <a:alpha val="43137"/>
                    </a:srgbClr>
                  </a:outerShdw>
                </a:effectLst>
              </a:rPr>
              <a:t> la Unidad</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8099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862322"/>
          </a:xfrm>
          <a:prstGeom prst="rect">
            <a:avLst/>
          </a:prstGeom>
        </p:spPr>
        <p:txBody>
          <a:bodyPr wrap="square">
            <a:spAutoFit/>
          </a:bodyPr>
          <a:lstStyle/>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te bendiga y te guarde.</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haga resplandecer su rostro        sobre ti, y tenga de ti misericordia.</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levante hacia ti su rostro, y ponga en ti paz” (RVA-2015)</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1503830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76200" y="1325880"/>
            <a:ext cx="8991600" cy="4800283"/>
          </a:xfrm>
        </p:spPr>
        <p:txBody>
          <a:bodyPr/>
          <a:lstStyle/>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1 – </a:t>
            </a:r>
            <a:r>
              <a:rPr lang="es-ES" sz="3400" dirty="0">
                <a:effectLst>
                  <a:outerShdw blurRad="38100" dist="38100" dir="2700000" algn="tl">
                    <a:srgbClr val="000000">
                      <a:alpha val="43137"/>
                    </a:srgbClr>
                  </a:outerShdw>
                </a:effectLst>
              </a:rPr>
              <a:t>Dios puede usar circunstancias negativas para producir resultados positivos</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b="1" u="sng" dirty="0">
                <a:solidFill>
                  <a:srgbClr val="FFFFCC"/>
                </a:solidFill>
                <a:effectLst>
                  <a:outerShdw blurRad="38100" dist="38100" dir="2700000" algn="tl">
                    <a:srgbClr val="000000">
                      <a:alpha val="43137"/>
                    </a:srgbClr>
                  </a:outerShdw>
                </a:effectLst>
              </a:rPr>
              <a:t>Cap 2</a:t>
            </a:r>
            <a:r>
              <a:rPr lang="en-US" sz="3400" b="1" u="sng" dirty="0">
                <a:solidFill>
                  <a:srgbClr val="FFFFCC"/>
                </a:solidFill>
              </a:rPr>
              <a:t> – </a:t>
            </a:r>
            <a:r>
              <a:rPr lang="es-ES" sz="3400" b="1" u="sng" dirty="0">
                <a:solidFill>
                  <a:srgbClr val="FFFFCC"/>
                </a:solidFill>
                <a:effectLst>
                  <a:outerShdw blurRad="38100" dist="38100" dir="2700000" algn="tl">
                    <a:srgbClr val="000000">
                      <a:alpha val="43137"/>
                    </a:srgbClr>
                  </a:outerShdw>
                </a:effectLst>
              </a:rPr>
              <a:t>El ejemplo de servicio de Cristo</a:t>
            </a:r>
            <a:endParaRPr lang="en-US" sz="3400" b="1" u="sng" dirty="0">
              <a:solidFill>
                <a:srgbClr val="FFFFCC"/>
              </a:solidFill>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3</a:t>
            </a:r>
            <a:r>
              <a:rPr lang="en-US" sz="3400" b="1" dirty="0"/>
              <a:t> </a:t>
            </a:r>
            <a:r>
              <a:rPr lang="en-US" sz="3400" dirty="0"/>
              <a:t>–</a:t>
            </a:r>
            <a:r>
              <a:rPr lang="en-US" sz="3400" b="1" dirty="0"/>
              <a:t> </a:t>
            </a:r>
            <a:r>
              <a:rPr lang="en-US" sz="3400" dirty="0" err="1">
                <a:effectLst>
                  <a:outerShdw blurRad="38100" dist="38100" dir="2700000" algn="tl">
                    <a:srgbClr val="000000">
                      <a:alpha val="43137"/>
                    </a:srgbClr>
                  </a:outerShdw>
                </a:effectLst>
              </a:rPr>
              <a:t>Evitar</a:t>
            </a:r>
            <a:r>
              <a:rPr lang="en-US" sz="3400" dirty="0">
                <a:effectLst>
                  <a:outerShdw blurRad="38100" dist="38100" dir="2700000" algn="tl">
                    <a:srgbClr val="000000">
                      <a:alpha val="43137"/>
                    </a:srgbClr>
                  </a:outerShdw>
                </a:effectLst>
              </a:rPr>
              <a:t> </a:t>
            </a:r>
            <a:r>
              <a:rPr lang="en-US" sz="3400" dirty="0" err="1">
                <a:effectLst>
                  <a:outerShdw blurRad="38100" dist="38100" dir="2700000" algn="tl">
                    <a:srgbClr val="000000">
                      <a:alpha val="43137"/>
                    </a:srgbClr>
                  </a:outerShdw>
                </a:effectLst>
              </a:rPr>
              <a:t>el</a:t>
            </a:r>
            <a:r>
              <a:rPr lang="en-US" sz="3400" dirty="0">
                <a:effectLst>
                  <a:outerShdw blurRad="38100" dist="38100" dir="2700000" algn="tl">
                    <a:srgbClr val="000000">
                      <a:alpha val="43137"/>
                    </a:srgbClr>
                  </a:outerShdw>
                </a:effectLst>
              </a:rPr>
              <a:t> </a:t>
            </a:r>
            <a:r>
              <a:rPr lang="en-US" sz="3400" dirty="0" err="1">
                <a:effectLst>
                  <a:outerShdw blurRad="38100" dist="38100" dir="2700000" algn="tl">
                    <a:srgbClr val="000000">
                      <a:alpha val="43137"/>
                    </a:srgbClr>
                  </a:outerShdw>
                </a:effectLst>
              </a:rPr>
              <a:t>legalismo</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4</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Confianza en los recursos divinos para la vida diaria</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err="1">
                <a:solidFill>
                  <a:srgbClr val="00FFFF"/>
                </a:solidFill>
                <a:effectLst>
                  <a:outerShdw blurRad="38100" dist="38100" dir="2700000" algn="tl">
                    <a:srgbClr val="000000">
                      <a:alpha val="43137"/>
                    </a:srgbClr>
                  </a:outerShdw>
                </a:effectLst>
              </a:rPr>
              <a:t>Esquema</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FE9913A4-B246-427F-812D-1B127A0C9B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92826" cy="1097280"/>
          </a:xfrm>
          <a:prstGeom prst="rect">
            <a:avLst/>
          </a:prstGeom>
        </p:spPr>
      </p:pic>
    </p:spTree>
    <p:extLst>
      <p:ext uri="{BB962C8B-B14F-4D97-AF65-F5344CB8AC3E}">
        <p14:creationId xmlns:p14="http://schemas.microsoft.com/office/powerpoint/2010/main" val="695981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892697" y="1600201"/>
            <a:ext cx="5358606" cy="31241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Cristo (Fil. 2:5-16)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Pablo (Fil. 2:17-18)</a:t>
            </a:r>
          </a:p>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Timoteo</a:t>
            </a:r>
            <a:r>
              <a:rPr lang="en-US" dirty="0">
                <a:effectLst>
                  <a:outerShdw blurRad="38100" dist="38100" dir="2700000" algn="tl">
                    <a:srgbClr val="000000">
                      <a:alpha val="43137"/>
                    </a:srgbClr>
                  </a:outerShdw>
                </a:effectLst>
              </a:rPr>
              <a:t> (Fil. 2:19-24)</a:t>
            </a:r>
          </a:p>
          <a:p>
            <a:pPr marL="457200" indent="-457200" algn="just" eaLnBrk="1" hangingPunct="1">
              <a:spcBef>
                <a:spcPts val="0"/>
              </a:spcBef>
              <a:spcAft>
                <a:spcPts val="2400"/>
              </a:spcAft>
              <a:defRPr/>
            </a:pPr>
            <a:r>
              <a:rPr lang="en-US" dirty="0" err="1">
                <a:effectLst>
                  <a:outerShdw blurRad="38100" dist="38100" dir="2700000" algn="tl">
                    <a:srgbClr val="000000">
                      <a:alpha val="43137"/>
                    </a:srgbClr>
                  </a:outerShdw>
                </a:effectLst>
              </a:rPr>
              <a:t>Epafrodito</a:t>
            </a:r>
            <a:r>
              <a:rPr lang="en-US" dirty="0">
                <a:effectLst>
                  <a:outerShdw blurRad="38100" dist="38100" dir="2700000" algn="tl">
                    <a:srgbClr val="000000">
                      <a:alpha val="43137"/>
                    </a:srgbClr>
                  </a:outerShdw>
                </a:effectLst>
              </a:rPr>
              <a:t> (Fil. 2:25-30)</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1DA1C699-A727-4A5E-9941-F147A1ACEFF4}"/>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err="1">
                <a:solidFill>
                  <a:srgbClr val="00FFFF"/>
                </a:solidFill>
                <a:effectLst>
                  <a:outerShdw blurRad="38100" dist="38100" dir="2700000" algn="tl">
                    <a:srgbClr val="000000">
                      <a:alpha val="43137"/>
                    </a:srgbClr>
                  </a:outerShdw>
                </a:effectLst>
              </a:rPr>
              <a:t>Ejemplos</a:t>
            </a:r>
            <a:r>
              <a:rPr lang="en-US" altLang="en-US" sz="3600" dirty="0">
                <a:solidFill>
                  <a:srgbClr val="00FFFF"/>
                </a:solidFill>
                <a:effectLst>
                  <a:outerShdw blurRad="38100" dist="38100" dir="2700000" algn="tl">
                    <a:srgbClr val="000000">
                      <a:alpha val="43137"/>
                    </a:srgbClr>
                  </a:outerShdw>
                </a:effectLst>
              </a:rPr>
              <a:t> de </a:t>
            </a:r>
            <a:r>
              <a:rPr lang="en-US" altLang="en-US" sz="3600" dirty="0" err="1">
                <a:solidFill>
                  <a:srgbClr val="00FFFF"/>
                </a:solidFill>
                <a:effectLst>
                  <a:outerShdw blurRad="38100" dist="38100" dir="2700000" algn="tl">
                    <a:srgbClr val="000000">
                      <a:alpha val="43137"/>
                    </a:srgbClr>
                  </a:outerShdw>
                </a:effectLst>
              </a:rPr>
              <a:t>Servicio</a:t>
            </a:r>
            <a:r>
              <a:rPr lang="en-US" altLang="en-US" sz="3600" dirty="0">
                <a:solidFill>
                  <a:srgbClr val="00FFFF"/>
                </a:solidFill>
                <a:effectLst>
                  <a:outerShdw blurRad="38100" dist="38100" dir="2700000" algn="tl">
                    <a:srgbClr val="000000">
                      <a:alpha val="43137"/>
                    </a:srgbClr>
                  </a:outerShdw>
                </a:effectLst>
              </a:rPr>
              <a:t> </a:t>
            </a:r>
            <a:r>
              <a:rPr lang="en-US" altLang="en-US" sz="3600" dirty="0" err="1">
                <a:solidFill>
                  <a:srgbClr val="00FFFF"/>
                </a:solidFill>
                <a:effectLst>
                  <a:outerShdw blurRad="38100" dist="38100" dir="2700000" algn="tl">
                    <a:srgbClr val="000000">
                      <a:alpha val="43137"/>
                    </a:srgbClr>
                  </a:outerShdw>
                </a:effectLst>
              </a:rPr>
              <a:t>Humilde</a:t>
            </a:r>
            <a:endParaRPr lang="en-US" altLang="en-US" sz="3600" dirty="0">
              <a:solidFill>
                <a:srgbClr val="00FFFF"/>
              </a:solidFill>
              <a:effectLst>
                <a:outerShdw blurRad="38100" dist="38100" dir="2700000" algn="tl">
                  <a:srgbClr val="000000">
                    <a:alpha val="43137"/>
                  </a:srgbClr>
                </a:outerShdw>
              </a:effectLst>
            </a:endParaRP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(Fil. 2)</a:t>
            </a:r>
          </a:p>
        </p:txBody>
      </p:sp>
      <p:pic>
        <p:nvPicPr>
          <p:cNvPr id="5" name="Picture 4">
            <a:extLst>
              <a:ext uri="{FF2B5EF4-FFF2-40B4-BE49-F238E27FC236}">
                <a16:creationId xmlns:a16="http://schemas.microsoft.com/office/drawing/2014/main" id="{A6BB6D32-6571-43B2-B91C-0B5086FCE4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433" y="4724400"/>
            <a:ext cx="2825135" cy="1828800"/>
          </a:xfrm>
          <a:prstGeom prst="rect">
            <a:avLst/>
          </a:prstGeom>
        </p:spPr>
      </p:pic>
    </p:spTree>
    <p:extLst>
      <p:ext uri="{BB962C8B-B14F-4D97-AF65-F5344CB8AC3E}">
        <p14:creationId xmlns:p14="http://schemas.microsoft.com/office/powerpoint/2010/main" val="462325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76200" y="1325880"/>
            <a:ext cx="8991600" cy="4800283"/>
          </a:xfrm>
        </p:spPr>
        <p:txBody>
          <a:bodyPr/>
          <a:lstStyle/>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1 – </a:t>
            </a:r>
            <a:r>
              <a:rPr lang="es-ES" sz="3400" dirty="0">
                <a:effectLst>
                  <a:outerShdw blurRad="38100" dist="38100" dir="2700000" algn="tl">
                    <a:srgbClr val="000000">
                      <a:alpha val="43137"/>
                    </a:srgbClr>
                  </a:outerShdw>
                </a:effectLst>
              </a:rPr>
              <a:t>Dios puede usar circunstancias negativas para producir resultados positivos</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2</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El ejemplo de servicio de Cristo</a:t>
            </a:r>
            <a:endParaRPr lang="en-US" sz="3400" dirty="0">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b="1" u="sng" dirty="0">
                <a:solidFill>
                  <a:srgbClr val="FFFFCC"/>
                </a:solidFill>
                <a:effectLst>
                  <a:outerShdw blurRad="38100" dist="38100" dir="2700000" algn="tl">
                    <a:srgbClr val="000000">
                      <a:alpha val="43137"/>
                    </a:srgbClr>
                  </a:outerShdw>
                </a:effectLst>
              </a:rPr>
              <a:t>Cap 3</a:t>
            </a:r>
            <a:r>
              <a:rPr lang="en-US" sz="3400" b="1" u="sng" dirty="0">
                <a:solidFill>
                  <a:srgbClr val="FFFFCC"/>
                </a:solidFill>
              </a:rPr>
              <a:t> – </a:t>
            </a:r>
            <a:r>
              <a:rPr lang="en-US" sz="3400" b="1" u="sng" dirty="0" err="1">
                <a:solidFill>
                  <a:srgbClr val="FFFFCC"/>
                </a:solidFill>
                <a:effectLst>
                  <a:outerShdw blurRad="38100" dist="38100" dir="2700000" algn="tl">
                    <a:srgbClr val="000000">
                      <a:alpha val="43137"/>
                    </a:srgbClr>
                  </a:outerShdw>
                </a:effectLst>
              </a:rPr>
              <a:t>Evitar</a:t>
            </a:r>
            <a:r>
              <a:rPr lang="en-US" sz="3400" b="1" u="sng" dirty="0">
                <a:solidFill>
                  <a:srgbClr val="FFFFCC"/>
                </a:solidFill>
                <a:effectLst>
                  <a:outerShdw blurRad="38100" dist="38100" dir="2700000" algn="tl">
                    <a:srgbClr val="000000">
                      <a:alpha val="43137"/>
                    </a:srgbClr>
                  </a:outerShdw>
                </a:effectLst>
              </a:rPr>
              <a:t> </a:t>
            </a:r>
            <a:r>
              <a:rPr lang="en-US" sz="3400" b="1" u="sng" dirty="0" err="1">
                <a:solidFill>
                  <a:srgbClr val="FFFFCC"/>
                </a:solidFill>
                <a:effectLst>
                  <a:outerShdw blurRad="38100" dist="38100" dir="2700000" algn="tl">
                    <a:srgbClr val="000000">
                      <a:alpha val="43137"/>
                    </a:srgbClr>
                  </a:outerShdw>
                </a:effectLst>
              </a:rPr>
              <a:t>el</a:t>
            </a:r>
            <a:r>
              <a:rPr lang="en-US" sz="3400" b="1" u="sng" dirty="0">
                <a:solidFill>
                  <a:srgbClr val="FFFFCC"/>
                </a:solidFill>
                <a:effectLst>
                  <a:outerShdw blurRad="38100" dist="38100" dir="2700000" algn="tl">
                    <a:srgbClr val="000000">
                      <a:alpha val="43137"/>
                    </a:srgbClr>
                  </a:outerShdw>
                </a:effectLst>
              </a:rPr>
              <a:t> </a:t>
            </a:r>
            <a:r>
              <a:rPr lang="en-US" sz="3400" b="1" u="sng" dirty="0" err="1">
                <a:solidFill>
                  <a:srgbClr val="FFFFCC"/>
                </a:solidFill>
                <a:effectLst>
                  <a:outerShdw blurRad="38100" dist="38100" dir="2700000" algn="tl">
                    <a:srgbClr val="000000">
                      <a:alpha val="43137"/>
                    </a:srgbClr>
                  </a:outerShdw>
                </a:effectLst>
              </a:rPr>
              <a:t>legalismo</a:t>
            </a:r>
            <a:endParaRPr lang="en-US" sz="3400" b="1" u="sng" dirty="0">
              <a:solidFill>
                <a:srgbClr val="FFFFCC"/>
              </a:solidFill>
              <a:effectLst>
                <a:outerShdw blurRad="38100" dist="38100" dir="2700000" algn="tl">
                  <a:srgbClr val="000000">
                    <a:alpha val="43137"/>
                  </a:srgbClr>
                </a:outerShdw>
              </a:effectLst>
            </a:endParaRP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Cap 4</a:t>
            </a:r>
            <a:r>
              <a:rPr lang="en-US" sz="3400" b="1" dirty="0"/>
              <a:t> </a:t>
            </a:r>
            <a:r>
              <a:rPr lang="en-US" sz="3400" dirty="0"/>
              <a:t>–</a:t>
            </a:r>
            <a:r>
              <a:rPr lang="en-US" sz="3400" b="1" dirty="0"/>
              <a:t> </a:t>
            </a:r>
            <a:r>
              <a:rPr lang="es-ES" sz="3400" dirty="0">
                <a:effectLst>
                  <a:outerShdw blurRad="38100" dist="38100" dir="2700000" algn="tl">
                    <a:srgbClr val="000000">
                      <a:alpha val="43137"/>
                    </a:srgbClr>
                  </a:outerShdw>
                </a:effectLst>
              </a:rPr>
              <a:t>Confianza en los recursos divinos para la vida diaria</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err="1">
                <a:solidFill>
                  <a:srgbClr val="00FFFF"/>
                </a:solidFill>
                <a:effectLst>
                  <a:outerShdw blurRad="38100" dist="38100" dir="2700000" algn="tl">
                    <a:srgbClr val="000000">
                      <a:alpha val="43137"/>
                    </a:srgbClr>
                  </a:outerShdw>
                </a:effectLst>
              </a:rPr>
              <a:t>Esquema</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FE9913A4-B246-427F-812D-1B127A0C9B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92826" cy="1097280"/>
          </a:xfrm>
          <a:prstGeom prst="rect">
            <a:avLst/>
          </a:prstGeom>
        </p:spPr>
      </p:pic>
    </p:spTree>
    <p:extLst>
      <p:ext uri="{BB962C8B-B14F-4D97-AF65-F5344CB8AC3E}">
        <p14:creationId xmlns:p14="http://schemas.microsoft.com/office/powerpoint/2010/main" val="2857950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18250</TotalTime>
  <Words>5151</Words>
  <Application>Microsoft Office PowerPoint</Application>
  <PresentationFormat>On-screen Show (4:3)</PresentationFormat>
  <Paragraphs>353</Paragraphs>
  <Slides>69</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Times New Roman</vt:lpstr>
      <vt:lpstr>Wingdings</vt:lpstr>
      <vt:lpstr>Azure</vt:lpstr>
      <vt:lpstr>PowerPoint Presentation</vt:lpstr>
      <vt:lpstr>Respuesta a 10 preguntas</vt:lpstr>
      <vt:lpstr>Respuesta a 10 preguntas</vt:lpstr>
      <vt:lpstr>PowerPoint Presentation</vt:lpstr>
      <vt:lpstr>PowerPoint Presentation</vt:lpstr>
      <vt:lpstr>Resultados Positivos del Encarcelamiento (Fil. 1:12-30)</vt:lpstr>
      <vt:lpstr>PowerPoint Presentation</vt:lpstr>
      <vt:lpstr>PowerPoint Presentation</vt:lpstr>
      <vt:lpstr>PowerPoint Presentation</vt:lpstr>
      <vt:lpstr>PowerPoint Presentation</vt:lpstr>
      <vt:lpstr>Otros Elementos a Adoptar en Lugar del Legalismo (Fil. 3:15–4:3)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Efesios 4:1</vt:lpstr>
      <vt:lpstr>Romanos 12:1</vt:lpstr>
      <vt:lpstr>Galatas 5:1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Otros Elementos a Adoptar en Lugar del Legalismo (Fil. 3:15–4:3)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010 Philippians - 4v1-3 - MODIFIED</dc:title>
  <dc:subject>Philippians</dc:subject>
  <dc:creator>A. Woods</dc:creator>
  <dc:description>Modified by Jim McGowan</dc:description>
  <cp:lastModifiedBy>Claudia Mora</cp:lastModifiedBy>
  <cp:revision>1659</cp:revision>
  <cp:lastPrinted>2020-05-31T01:03:02Z</cp:lastPrinted>
  <dcterms:created xsi:type="dcterms:W3CDTF">2009-03-17T12:21:13Z</dcterms:created>
  <dcterms:modified xsi:type="dcterms:W3CDTF">2024-08-30T00:55:57Z</dcterms:modified>
</cp:coreProperties>
</file>