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6528" r:id="rId2"/>
    <p:sldId id="963" r:id="rId3"/>
    <p:sldId id="6612" r:id="rId4"/>
    <p:sldId id="6538" r:id="rId5"/>
    <p:sldId id="6613" r:id="rId6"/>
    <p:sldId id="6540" r:id="rId7"/>
    <p:sldId id="6614" r:id="rId8"/>
    <p:sldId id="6542" r:id="rId9"/>
    <p:sldId id="6615" r:id="rId10"/>
    <p:sldId id="6616" r:id="rId11"/>
    <p:sldId id="6617" r:id="rId12"/>
    <p:sldId id="6618" r:id="rId13"/>
    <p:sldId id="6619" r:id="rId14"/>
    <p:sldId id="6620" r:id="rId15"/>
    <p:sldId id="6621" r:id="rId16"/>
    <p:sldId id="6622" r:id="rId17"/>
    <p:sldId id="6623" r:id="rId18"/>
    <p:sldId id="6624" r:id="rId19"/>
    <p:sldId id="6625" r:id="rId20"/>
    <p:sldId id="6656" r:id="rId21"/>
    <p:sldId id="3822" r:id="rId22"/>
    <p:sldId id="3823" r:id="rId23"/>
    <p:sldId id="3824" r:id="rId24"/>
    <p:sldId id="6627" r:id="rId25"/>
    <p:sldId id="6628" r:id="rId26"/>
    <p:sldId id="6516" r:id="rId27"/>
    <p:sldId id="6632" r:id="rId28"/>
    <p:sldId id="6633" r:id="rId29"/>
    <p:sldId id="6634" r:id="rId30"/>
    <p:sldId id="2787" r:id="rId31"/>
    <p:sldId id="6635" r:id="rId32"/>
    <p:sldId id="6636" r:id="rId33"/>
    <p:sldId id="6647" r:id="rId34"/>
    <p:sldId id="6648" r:id="rId35"/>
    <p:sldId id="6646" r:id="rId36"/>
    <p:sldId id="6649" r:id="rId37"/>
    <p:sldId id="6400" r:id="rId38"/>
    <p:sldId id="6611" r:id="rId39"/>
    <p:sldId id="5613" r:id="rId40"/>
    <p:sldId id="6650" r:id="rId41"/>
    <p:sldId id="6603" r:id="rId42"/>
    <p:sldId id="6651" r:id="rId43"/>
    <p:sldId id="3399" r:id="rId44"/>
    <p:sldId id="6645" r:id="rId45"/>
    <p:sldId id="6653" r:id="rId46"/>
    <p:sldId id="6289" r:id="rId47"/>
    <p:sldId id="6654" r:id="rId48"/>
    <p:sldId id="6655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CC"/>
    <a:srgbClr val="0000FF"/>
    <a:srgbClr val="CCCCFF"/>
    <a:srgbClr val="000066"/>
    <a:srgbClr val="000099"/>
    <a:srgbClr val="33CC33"/>
    <a:srgbClr val="FF00FF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96314" autoAdjust="0"/>
  </p:normalViewPr>
  <p:slideViewPr>
    <p:cSldViewPr>
      <p:cViewPr varScale="1">
        <p:scale>
          <a:sx n="121" d="100"/>
          <a:sy n="121" d="100"/>
        </p:scale>
        <p:origin x="122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70" d="100"/>
          <a:sy n="70" d="100"/>
        </p:scale>
        <p:origin x="4020" y="3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ora" userId="24c506dca79c9d25" providerId="LiveId" clId="{9A34AAFF-9F76-41DF-BB55-A6D7118C1B00}"/>
    <pc:docChg chg="custSel modSld">
      <pc:chgData name="Claudia Mora" userId="24c506dca79c9d25" providerId="LiveId" clId="{9A34AAFF-9F76-41DF-BB55-A6D7118C1B00}" dt="2024-08-29T20:28:05.937" v="29" actId="20577"/>
      <pc:docMkLst>
        <pc:docMk/>
      </pc:docMkLst>
      <pc:sldChg chg="modSp mod">
        <pc:chgData name="Claudia Mora" userId="24c506dca79c9d25" providerId="LiveId" clId="{9A34AAFF-9F76-41DF-BB55-A6D7118C1B00}" dt="2024-08-29T20:05:10.770" v="6" actId="20577"/>
        <pc:sldMkLst>
          <pc:docMk/>
          <pc:sldMk cId="1055257922" sldId="963"/>
        </pc:sldMkLst>
        <pc:spChg chg="mod">
          <ac:chgData name="Claudia Mora" userId="24c506dca79c9d25" providerId="LiveId" clId="{9A34AAFF-9F76-41DF-BB55-A6D7118C1B00}" dt="2024-08-29T20:05:10.770" v="6" actId="20577"/>
          <ac:spMkLst>
            <pc:docMk/>
            <pc:sldMk cId="1055257922" sldId="963"/>
            <ac:spMk id="16387" creationId="{89431B3B-AA75-4626-99D7-E5E9317D5C12}"/>
          </ac:spMkLst>
        </pc:spChg>
      </pc:sldChg>
      <pc:sldChg chg="modSp mod">
        <pc:chgData name="Claudia Mora" userId="24c506dca79c9d25" providerId="LiveId" clId="{9A34AAFF-9F76-41DF-BB55-A6D7118C1B00}" dt="2024-08-29T20:28:05.937" v="29" actId="20577"/>
        <pc:sldMkLst>
          <pc:docMk/>
          <pc:sldMk cId="2157224825" sldId="3399"/>
        </pc:sldMkLst>
        <pc:spChg chg="mod">
          <ac:chgData name="Claudia Mora" userId="24c506dca79c9d25" providerId="LiveId" clId="{9A34AAFF-9F76-41DF-BB55-A6D7118C1B00}" dt="2024-08-29T20:28:05.937" v="29" actId="20577"/>
          <ac:spMkLst>
            <pc:docMk/>
            <pc:sldMk cId="2157224825" sldId="3399"/>
            <ac:spMk id="13" creationId="{00000000-0000-0000-0000-000000000000}"/>
          </ac:spMkLst>
        </pc:spChg>
      </pc:sldChg>
      <pc:sldChg chg="modSp mod">
        <pc:chgData name="Claudia Mora" userId="24c506dca79c9d25" providerId="LiveId" clId="{9A34AAFF-9F76-41DF-BB55-A6D7118C1B00}" dt="2024-08-29T20:20:37.395" v="19" actId="20577"/>
        <pc:sldMkLst>
          <pc:docMk/>
          <pc:sldMk cId="3170538216" sldId="6400"/>
        </pc:sldMkLst>
        <pc:spChg chg="mod">
          <ac:chgData name="Claudia Mora" userId="24c506dca79c9d25" providerId="LiveId" clId="{9A34AAFF-9F76-41DF-BB55-A6D7118C1B00}" dt="2024-08-29T20:20:37.395" v="19" actId="20577"/>
          <ac:spMkLst>
            <pc:docMk/>
            <pc:sldMk cId="3170538216" sldId="6400"/>
            <ac:spMk id="134147" creationId="{972624A7-20E3-4DA9-A466-8A9F888B1F46}"/>
          </ac:spMkLst>
        </pc:spChg>
      </pc:sldChg>
      <pc:sldChg chg="addSp delSp mod">
        <pc:chgData name="Claudia Mora" userId="24c506dca79c9d25" providerId="LiveId" clId="{9A34AAFF-9F76-41DF-BB55-A6D7118C1B00}" dt="2024-08-29T20:04:55.829" v="1"/>
        <pc:sldMkLst>
          <pc:docMk/>
          <pc:sldMk cId="4203151410" sldId="6528"/>
        </pc:sldMkLst>
        <pc:picChg chg="add">
          <ac:chgData name="Claudia Mora" userId="24c506dca79c9d25" providerId="LiveId" clId="{9A34AAFF-9F76-41DF-BB55-A6D7118C1B00}" dt="2024-08-29T20:04:55.829" v="1"/>
          <ac:picMkLst>
            <pc:docMk/>
            <pc:sldMk cId="4203151410" sldId="6528"/>
            <ac:picMk id="2" creationId="{5FC68103-4297-20FE-2B0A-D7FA2D2F4F45}"/>
          </ac:picMkLst>
        </pc:picChg>
        <pc:picChg chg="del">
          <ac:chgData name="Claudia Mora" userId="24c506dca79c9d25" providerId="LiveId" clId="{9A34AAFF-9F76-41DF-BB55-A6D7118C1B00}" dt="2024-08-29T20:04:53.659" v="0" actId="478"/>
          <ac:picMkLst>
            <pc:docMk/>
            <pc:sldMk cId="4203151410" sldId="6528"/>
            <ac:picMk id="4" creationId="{970845EF-801A-4FC9-8C2B-14D3AC7791A1}"/>
          </ac:picMkLst>
        </pc:picChg>
      </pc:sldChg>
      <pc:sldChg chg="modSp mod">
        <pc:chgData name="Claudia Mora" userId="24c506dca79c9d25" providerId="LiveId" clId="{9A34AAFF-9F76-41DF-BB55-A6D7118C1B00}" dt="2024-08-29T20:05:23.610" v="11" actId="20577"/>
        <pc:sldMkLst>
          <pc:docMk/>
          <pc:sldMk cId="341718983" sldId="6612"/>
        </pc:sldMkLst>
        <pc:spChg chg="mod">
          <ac:chgData name="Claudia Mora" userId="24c506dca79c9d25" providerId="LiveId" clId="{9A34AAFF-9F76-41DF-BB55-A6D7118C1B00}" dt="2024-08-29T20:05:23.610" v="11" actId="20577"/>
          <ac:spMkLst>
            <pc:docMk/>
            <pc:sldMk cId="341718983" sldId="6612"/>
            <ac:spMk id="16387" creationId="{89431B3B-AA75-4626-99D7-E5E9317D5C12}"/>
          </ac:spMkLst>
        </pc:spChg>
      </pc:sldChg>
      <pc:sldChg chg="modSp mod">
        <pc:chgData name="Claudia Mora" userId="24c506dca79c9d25" providerId="LiveId" clId="{9A34AAFF-9F76-41DF-BB55-A6D7118C1B00}" dt="2024-08-29T20:19:37.222" v="13" actId="20577"/>
        <pc:sldMkLst>
          <pc:docMk/>
          <pc:sldMk cId="3664017773" sldId="6622"/>
        </pc:sldMkLst>
        <pc:spChg chg="mod">
          <ac:chgData name="Claudia Mora" userId="24c506dca79c9d25" providerId="LiveId" clId="{9A34AAFF-9F76-41DF-BB55-A6D7118C1B00}" dt="2024-08-29T20:19:37.222" v="13" actId="20577"/>
          <ac:spMkLst>
            <pc:docMk/>
            <pc:sldMk cId="3664017773" sldId="6622"/>
            <ac:spMk id="51202" creationId="{00000000-0000-0000-0000-000000000000}"/>
          </ac:spMkLst>
        </pc:spChg>
      </pc:sldChg>
      <pc:sldChg chg="modSp mod">
        <pc:chgData name="Claudia Mora" userId="24c506dca79c9d25" providerId="LiveId" clId="{9A34AAFF-9F76-41DF-BB55-A6D7118C1B00}" dt="2024-08-29T20:21:16.297" v="23" actId="20577"/>
        <pc:sldMkLst>
          <pc:docMk/>
          <pc:sldMk cId="2211984369" sldId="6653"/>
        </pc:sldMkLst>
        <pc:spChg chg="mod">
          <ac:chgData name="Claudia Mora" userId="24c506dca79c9d25" providerId="LiveId" clId="{9A34AAFF-9F76-41DF-BB55-A6D7118C1B00}" dt="2024-08-29T20:21:16.297" v="23" actId="20577"/>
          <ac:spMkLst>
            <pc:docMk/>
            <pc:sldMk cId="2211984369" sldId="6653"/>
            <ac:spMk id="1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72481" y="2286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Philippians 09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05-31-2020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185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59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43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1356481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45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2639340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85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03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95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60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5" r:id="rId13"/>
    <p:sldLayoutId id="2147483916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42113-0E46-44FE-80D1-237D5F56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5664820"/>
            <a:ext cx="870855" cy="9144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COMO ENCONTRAR GOZO EN LA VIDA CRISTIANA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CCB616-7912-4E1D-9B54-7C4772DDE716}"/>
              </a:ext>
            </a:extLst>
          </p:cNvPr>
          <p:cNvSpPr txBox="1">
            <a:spLocks/>
          </p:cNvSpPr>
          <p:nvPr/>
        </p:nvSpPr>
        <p:spPr bwMode="auto">
          <a:xfrm>
            <a:off x="2057400" y="5181600"/>
            <a:ext cx="609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Presidente– Seminario Teológico Chafer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68103-4297-20FE-2B0A-D7FA2D2F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8" y="1859144"/>
            <a:ext cx="7791363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27432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creyentes (Fil. 3:1-3)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transformación de Pablo lejos del legalismo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3:4-14)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elementos a adoptar en lugar del legalismo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3:15–4:3)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B9EAE1-AB4F-4C75-8D29-37D59CC1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el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Legallismo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207A5-AAEE-4F25-AA76-E955D17AA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2" y="4572002"/>
            <a:ext cx="2743197" cy="20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27432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Legalistas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creyentes (Fil. 3:1-3)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transformación de Pablo lejos del legalismo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3:4-14)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elementos a adoptar en lugar del legalismo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3:15–4:3)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B9EAE1-AB4F-4C75-8D29-37D59CC1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el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Legallismo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207A5-AAEE-4F25-AA76-E955D17AA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2" y="4572002"/>
            <a:ext cx="2743197" cy="20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27432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creyentes (Fil. 3:1-3)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transformación de Pablo lejos del legalismo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3:4-14)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elementos a adoptar en lugar del legalismo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3:15–4:3)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B9EAE1-AB4F-4C75-8D29-37D59CC1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el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Legallismo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207A5-AAEE-4F25-AA76-E955D17AA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2" y="4572002"/>
            <a:ext cx="2743197" cy="20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Transición de Pablo Lejos del Legalismo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3:4-14)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00201"/>
            <a:ext cx="8305800" cy="32003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declaración transitoria y general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Ocho razones de la confianza de Pablo en la carne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3:5-6)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nuevas prioridades espirituales de Pablo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3:7-14)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38C42-8333-4D63-AD20-28F8C7EEB5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767" y="4648200"/>
            <a:ext cx="265470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Transición de Pablo Lejos del Legalismo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3:4-14)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00201"/>
            <a:ext cx="8648700" cy="32003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declaración transitoria y general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Ocho razones de la confianza de Pablo en la carne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3:5-6)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nuevas prioridades espirituales de Pablo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3:7-14)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38C42-8333-4D63-AD20-28F8C7EEB5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767" y="4648200"/>
            <a:ext cx="265470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Transición de Pablo Lejos del Legalismo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3:4-14)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00201"/>
            <a:ext cx="8305800" cy="32003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declaración transitoria y general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Ocho razones de la confianza de Pablo en la carne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3:5-6)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nuevas prioridades espirituales de Pablo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3:7-14)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38C42-8333-4D63-AD20-28F8C7EEB5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767" y="4648200"/>
            <a:ext cx="265470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514600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599"/>
            <a:ext cx="9144000" cy="1371601"/>
          </a:xfrm>
        </p:spPr>
        <p:txBody>
          <a:bodyPr/>
          <a:lstStyle/>
          <a:p>
            <a:pPr algn="ctr" eaLnBrk="1" hangingPunct="1"/>
            <a:b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Ocho razones de la Confianza de Pablo en la Carne (Fil. 3:5-6)</a:t>
            </a:r>
            <a:b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3:5-6)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1"/>
            <a:ext cx="5334000" cy="4876800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Circuncisión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Israelí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Fariseo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Perseguidor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Santo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Culpa</a:t>
            </a:r>
          </a:p>
        </p:txBody>
      </p:sp>
    </p:spTree>
    <p:extLst>
      <p:ext uri="{BB962C8B-B14F-4D97-AF65-F5344CB8AC3E}">
        <p14:creationId xmlns:p14="http://schemas.microsoft.com/office/powerpoint/2010/main" val="36640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Transición de Pablo Lejos del Legalismo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3:4-14)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00201"/>
            <a:ext cx="8305800" cy="32003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declaración transitoria y general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Ocho razones de la confianza de Pablo en la carne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3:5-6)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nuevas prioridades espirituales de Pablo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3:7-14)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38C42-8333-4D63-AD20-28F8C7EEB5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767" y="4648200"/>
            <a:ext cx="265470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Nuevas Prioridades Espirituales de Pablo</a:t>
            </a:r>
            <a:b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3:7-14)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371600"/>
            <a:ext cx="6705600" cy="53340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Rechazo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carnales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Abrazar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(8-14)</a:t>
            </a:r>
          </a:p>
          <a:p>
            <a:pPr marL="914400" lvl="1" indent="-452438" algn="just" eaLnBrk="1" hangingPunct="1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(8)</a:t>
            </a:r>
          </a:p>
          <a:p>
            <a:pPr marL="914400" lvl="1" indent="-452438" algn="just" eaLnBrk="1" hangingPunct="1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Justicia de Cristo (9)</a:t>
            </a:r>
          </a:p>
          <a:p>
            <a:pPr marL="914400" lvl="1" indent="-452438" algn="just" eaLnBrk="1" hangingPunct="1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Padecimientos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Cristo(10)</a:t>
            </a:r>
          </a:p>
          <a:p>
            <a:pPr marL="914400" lvl="1" indent="-452438" algn="just" eaLnBrk="1" hangingPunct="1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Resurección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(11-12)</a:t>
            </a:r>
          </a:p>
          <a:p>
            <a:pPr marL="914400" lvl="1" indent="-452438" algn="just" eaLnBrk="1" hangingPunct="1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Premio (13-14)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A0C80-4E36-4583-887A-C7C814E771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5334000"/>
            <a:ext cx="199103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27432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creyentes (Fil. 3:1-3)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transformación de Pablo lejos del legalismo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3:4-14)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elementos a adoptar en lugar del legalismo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3:15–4:3)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B9EAE1-AB4F-4C75-8D29-37D59CC1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el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Legallismo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207A5-AAEE-4F25-AA76-E955D17AA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2" y="4572002"/>
            <a:ext cx="2743197" cy="20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54235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escribió?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Pablo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¿Para quién fué escrito?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 creyentes de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Filipo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dónde fué escrito?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¿Cuándo fué escrito?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Año 62 d.C.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fué la occasion del libro?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Cinco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contactos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02" y="2286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52579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pPr algn="ctr" eaLnBrk="1" hangingPunct="1"/>
            <a: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Elementos a Adoptar en Lugar del Legalismo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3:15–4:3)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752600"/>
            <a:ext cx="8648700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Madurez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libertinaje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3:17-19)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celestial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3:20-21)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(Fil. 4:1-3)</a:t>
            </a:r>
          </a:p>
        </p:txBody>
      </p:sp>
    </p:spTree>
    <p:extLst>
      <p:ext uri="{BB962C8B-B14F-4D97-AF65-F5344CB8AC3E}">
        <p14:creationId xmlns:p14="http://schemas.microsoft.com/office/powerpoint/2010/main" val="344912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Efesios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4:11-16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él mismo constituyó a unos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apóstoles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 otros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profetas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 otros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evangelistas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y a otros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pastores y maestros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12 a fin de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capacitar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los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santos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para la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obra del ministerio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para la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edificación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del cuerpo de Cristo, 13 hasta que todos alcancemos la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unidad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 la fe y del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conocimiento del Hijo de Dios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hasta ser un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hombre de plena madurez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hasta la medida de la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estatura de la plenitud de Cristo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0745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Efesios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4:11-16</a:t>
            </a:r>
          </a:p>
          <a:p>
            <a:pPr algn="just">
              <a:spcAft>
                <a:spcPts val="12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Esto,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que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 ya no seamos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niños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sacudidos a la deriva y llevados a dondequiera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 por todo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viento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 de doctrina por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estratagema de hombres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 que, para engañar, emplean con astucia las artimañas del error 15 sino que,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siguiendo la verdad con amor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crezcamos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 hacia aquel que es la cabeza: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</a:t>
            </a:r>
            <a:endParaRPr lang="en-US" sz="34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662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Efesios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4:11-16</a:t>
            </a:r>
          </a:p>
          <a:p>
            <a:pPr algn="just">
              <a:spcAft>
                <a:spcPts val="12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. . 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16 De parte de él todo el cuerpo, bien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concertado y entrelazado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 por la cohesión que aportan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los ligamentos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, recibe su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crecimiento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 de acuerdo con la actividad proporcionada a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 uno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 de los miembros para ir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edificándose en amor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7801443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2286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Filipenses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3:15</a:t>
            </a:r>
            <a:r>
              <a:rPr lang="en-US" dirty="0">
                <a:effectLst/>
              </a:rPr>
              <a:t> (RVA-2015)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dirty="0">
                <a:effectLst/>
              </a:rPr>
              <a:t>perfecto = maduro. </a:t>
            </a:r>
            <a:r>
              <a:rPr lang="es-ES" dirty="0">
                <a:effectLst/>
              </a:rPr>
              <a:t>En la segunda mitad del versículo, Pablo dice, en efecto: "Si no estás de acuerdo, Dios te iluminará sobre el tema</a:t>
            </a:r>
            <a:r>
              <a:rPr lang="en-US" dirty="0">
                <a:effectLst/>
              </a:rPr>
              <a:t>.’”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" y="152400"/>
            <a:ext cx="944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ED8C29-5312-47D5-972D-3ABE15909AE2}"/>
              </a:ext>
            </a:extLst>
          </p:cNvPr>
          <p:cNvSpPr/>
          <p:nvPr/>
        </p:nvSpPr>
        <p:spPr>
          <a:xfrm>
            <a:off x="1971675" y="228600"/>
            <a:ext cx="520065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Charles Ryrie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Biblia de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Estudio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Ryrie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979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pPr algn="ctr" eaLnBrk="1" hangingPunct="1"/>
            <a: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Elementos a Adoptar en Lugar del Legalismo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3:15–4:3)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752600"/>
            <a:ext cx="8648700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Madurez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libertinaje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3:17-19)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celestial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3:20-21)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(Fil. 4:1-3)</a:t>
            </a:r>
          </a:p>
        </p:txBody>
      </p:sp>
    </p:spTree>
    <p:extLst>
      <p:ext uri="{BB962C8B-B14F-4D97-AF65-F5344CB8AC3E}">
        <p14:creationId xmlns:p14="http://schemas.microsoft.com/office/powerpoint/2010/main" val="38770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Tiempos</a:t>
                      </a: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la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Salvacion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</a:t>
                      </a: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43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Tiempos</a:t>
                      </a: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la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Salvacion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</a:t>
                      </a: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932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305800" cy="1676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Filipenses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3:17</a:t>
            </a:r>
            <a:r>
              <a:rPr lang="en-US" dirty="0">
                <a:effectLst/>
              </a:rPr>
              <a:t> (RV-2015): 3:17 </a:t>
            </a:r>
            <a:r>
              <a:rPr lang="es-ES" dirty="0">
                <a:effectLst/>
              </a:rPr>
              <a:t>No muchos creyentes pueden exhortar a otros a imitarlos (el significado literal de seguir)”.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" y="152400"/>
            <a:ext cx="944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ED8C29-5312-47D5-972D-3ABE15909AE2}"/>
              </a:ext>
            </a:extLst>
          </p:cNvPr>
          <p:cNvSpPr/>
          <p:nvPr/>
        </p:nvSpPr>
        <p:spPr>
          <a:xfrm>
            <a:off x="1971675" y="228600"/>
            <a:ext cx="520065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Charles Ryrie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Biblia de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Estudio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Ryrie</a:t>
            </a:r>
          </a:p>
        </p:txBody>
      </p:sp>
    </p:spTree>
    <p:extLst>
      <p:ext uri="{BB962C8B-B14F-4D97-AF65-F5344CB8AC3E}">
        <p14:creationId xmlns:p14="http://schemas.microsoft.com/office/powerpoint/2010/main" val="36153320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3059" y="1058008"/>
            <a:ext cx="7932741" cy="541255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¿Quiénes son los oponentes?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oponentes que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amenazan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el gozo</a:t>
            </a:r>
          </a:p>
          <a:p>
            <a:pPr marL="688975" indent="-6889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propósito del libro?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Dar gozo durante la adversidad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¿Cómo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está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organizado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esquema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partes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trata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 durante la adversidad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hace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que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éste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libro sea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diferente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Personal e informal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62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71898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C801DB-070F-4008-8AB6-F26053E978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Juan 4:1</a:t>
            </a:r>
          </a:p>
          <a:p>
            <a:pPr algn="just"/>
            <a:r>
              <a:rPr lang="en-US" altLang="en-US" sz="3600" dirty="0">
                <a:latin typeface="Calibri" panose="020F0502020204030204" pitchFamily="34" charset="0"/>
              </a:rPr>
              <a:t>“</a:t>
            </a:r>
            <a:r>
              <a:rPr lang="en-US" altLang="en-US" sz="3600" baseline="30000" dirty="0">
                <a:latin typeface="Calibri" panose="020F0502020204030204" pitchFamily="34" charset="0"/>
              </a:rPr>
              <a:t>1 </a:t>
            </a:r>
            <a:r>
              <a:rPr lang="es-ES" altLang="en-US" sz="3600" dirty="0">
                <a:latin typeface="Calibri" panose="020F0502020204030204" pitchFamily="34" charset="0"/>
              </a:rPr>
              <a:t>Amados, no crean a todo espíritu, sino prueben si los espíritus son de Dios. Porque </a:t>
            </a:r>
            <a:r>
              <a:rPr lang="es-ES" alt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muchos</a:t>
            </a:r>
            <a:r>
              <a:rPr lang="es-ES" altLang="en-US" sz="3600" dirty="0">
                <a:latin typeface="Calibri" panose="020F0502020204030204" pitchFamily="34" charset="0"/>
              </a:rPr>
              <a:t> falsos profetas han salido al mundo.</a:t>
            </a:r>
            <a:r>
              <a:rPr lang="en-US" altLang="en-US" sz="3600" dirty="0">
                <a:latin typeface="Calibri" panose="020F0502020204030204" pitchFamily="34" charset="0"/>
              </a:rPr>
              <a:t>.”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C8F6F-5856-4D43-B200-52236EF96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3048000"/>
            <a:ext cx="13716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7B1E5-DAF8-407C-8F87-84B1CE8507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048000"/>
            <a:ext cx="13716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C94F2-AD74-4825-A4B9-3B3710AA21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048000"/>
            <a:ext cx="13716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992019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pPr algn="ctr" eaLnBrk="1" hangingPunct="1"/>
            <a: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Elementos a Adoptar en Lugar del Legalismo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3:15–4:3)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752600"/>
            <a:ext cx="8648700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Madurez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libertinaje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3:17-19)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celestial y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3:20-21)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(Fil. 4:1-3)</a:t>
            </a:r>
          </a:p>
        </p:txBody>
      </p:sp>
    </p:spTree>
    <p:extLst>
      <p:ext uri="{BB962C8B-B14F-4D97-AF65-F5344CB8AC3E}">
        <p14:creationId xmlns:p14="http://schemas.microsoft.com/office/powerpoint/2010/main" val="3733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8" name="Group 48">
            <a:extLst>
              <a:ext uri="{FF2B5EF4-FFF2-40B4-BE49-F238E27FC236}">
                <a16:creationId xmlns:a16="http://schemas.microsoft.com/office/drawing/2014/main" id="{54F6CCDD-881C-4EF1-9DE3-85CAF3BB7697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17171495"/>
              </p:ext>
            </p:extLst>
          </p:nvPr>
        </p:nvGraphicFramePr>
        <p:xfrm>
          <a:off x="152400" y="777240"/>
          <a:ext cx="8839200" cy="5791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654270">
                  <a:extLst>
                    <a:ext uri="{9D8B030D-6E8A-4147-A177-3AD203B41FA5}">
                      <a16:colId xmlns:a16="http://schemas.microsoft.com/office/drawing/2014/main" val="1507814193"/>
                    </a:ext>
                  </a:extLst>
                </a:gridCol>
                <a:gridCol w="4184930">
                  <a:extLst>
                    <a:ext uri="{9D8B030D-6E8A-4147-A177-3AD203B41FA5}">
                      <a16:colId xmlns:a16="http://schemas.microsoft.com/office/drawing/2014/main" val="2664875996"/>
                    </a:ext>
                  </a:extLst>
                </a:gridCol>
              </a:tblGrid>
              <a:tr h="677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3600" kern="12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DIFERENCIA ENTRE EL RAPTO Y EL ADVENIMIENTO DE CRISTO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03526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Rapto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4:13-17; 1 Cor 15:51-57)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Segunda Venida (Apo 19:11-16)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4639128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Cristo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viene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aire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4:16)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Cristo viene a la tierra 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(Zac 14:4)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33949730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 Sus santos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4:15-17)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 Sus santos (Apo 19:14)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21057326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Bendición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4:18)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Juicio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(Apo 19:15)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79329436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Efectos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unicamente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creyentes              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4:16)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Afecta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tanto a creyentes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como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incrédulos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(Apo 19:15)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6773318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Invisible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4:16)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Visible a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todos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(Apo 1:7)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9747146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Anunciado solo por un arcángel                 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4:16)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Involucra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miles de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ángeles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(Jud 1: 14)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75990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Resurrección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 Cor 15: 51)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resurrección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92326055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Rescate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iglesia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1:10)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Rescate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Israel (Mat 23:37-39)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21125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792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678"/>
            <a:ext cx="9067800" cy="679664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7571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2C51C7-82DA-4FFC-B9EB-6130BE75B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676400"/>
            <a:ext cx="2548522" cy="266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878" y="1485900"/>
            <a:ext cx="7349122" cy="47625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del rapto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pretribulación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del rapto a la mitad de la tribulación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postribulación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del rapto antes de la ira de Dios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parcial</a:t>
            </a:r>
            <a:endParaRPr 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2C4D69-7024-47B3-BC39-0DBCA7E16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tendrá lugar el rapto?</a:t>
            </a:r>
            <a:endParaRPr lang="en-US" altLang="en-US" sz="28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6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60FD6F-3414-4D6C-9CEB-885E4A5D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838200"/>
            <a:ext cx="9067800" cy="597209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A3855DE-7CD0-580B-FB80-87EA5374D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COMPARACION DE LAS TEORIAS DEL RAPTO</a:t>
            </a:r>
            <a:endParaRPr lang="en-US" altLang="en-US" sz="28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011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/>
            <a:r>
              <a:rPr lang="es-E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alt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Pretribulacionismo</a:t>
            </a:r>
            <a:r>
              <a:rPr lang="es-E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es Escapismo</a:t>
            </a:r>
            <a:endParaRPr lang="en-US" altLang="en-US" sz="36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046" y="1371600"/>
            <a:ext cx="6432153" cy="30480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(Juan 16:33)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Hombre (2 Tim 3:12)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Satánas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6:11-12)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Mundo (Juan 15:18-19)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BD74D-2F2D-48FD-8A3F-02D79F6C80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138" y="4724400"/>
            <a:ext cx="2737725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38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1D8E55-48E6-4CE6-9396-E0ECF490C4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8:19-23</a:t>
            </a:r>
          </a:p>
          <a:p>
            <a:pPr algn="just">
              <a:defRPr/>
            </a:pP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“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 la creación aguarda con ardiente anhelo la manifestación de los hijos de Dios. Porque la creación ha sido sujetada a la vanidad, no por su propia voluntad sino por causa de aquel que la sujetó, en esperanza de que aun la creación misma será librada de la esclavitud de la corrupción para entrar a la libertad gloriosa de los hijos de Dios….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3821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1D8E55-48E6-4CE6-9396-E0ECF490C4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8:19-23</a:t>
            </a:r>
          </a:p>
          <a:p>
            <a:pPr algn="just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. .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22 Porque sabemos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 toda la creación gime a una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y a una sufre dolores de parto hasta ahora. 23 Y no solo la creación sino también nosotros, que tenemos las primicias del Espíritu,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gemimos dentro de nosotros mismos aguardando la adopción como hijos, la redención de nuestro cuerpo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93776621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78FFA-2753-4636-AC1B-B435CD8B3C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318887" y="61170"/>
            <a:ext cx="85344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Tito 2:13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aguardando la </a:t>
            </a:r>
            <a:r>
              <a:rPr lang="es-ES" alt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esperanza bienaventurada</a:t>
            </a:r>
            <a:r>
              <a:rPr lang="es-E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la manifestación de la gloria del gran Dios y Salvador nuestro Jesucristo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DEFB2-31B3-41D8-A38A-324497FFB9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879" y="2590800"/>
            <a:ext cx="3159108" cy="228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A28CDF-EE32-409D-0D5B-B1FEFFB57E41}"/>
              </a:ext>
            </a:extLst>
          </p:cNvPr>
          <p:cNvSpPr/>
          <p:nvPr/>
        </p:nvSpPr>
        <p:spPr>
          <a:xfrm rot="19765718">
            <a:off x="-131991" y="3287898"/>
            <a:ext cx="3355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esperanza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56327-8222-F4BF-AF63-A6D7C23336EA}"/>
              </a:ext>
            </a:extLst>
          </p:cNvPr>
          <p:cNvSpPr/>
          <p:nvPr/>
        </p:nvSpPr>
        <p:spPr>
          <a:xfrm rot="1916123">
            <a:off x="5889414" y="3338806"/>
            <a:ext cx="3376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esperanza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88265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pPr algn="ctr" eaLnBrk="1" hangingPunct="1"/>
            <a: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Elementos a Adoptar en Lugar del Legalismo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3:15–4:3)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752600"/>
            <a:ext cx="8648700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Madurez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libertinaje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3:17-19)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celestial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3:20-21)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(Fil. 4:1-3)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D36E4-2068-A45C-4D58-621DEC7BD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051736"/>
            <a:ext cx="4191000" cy="2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85871401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Tres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Tiempos</a:t>
                      </a: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Salvación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</a:t>
                      </a: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2:8-9;   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Filip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Naturaleza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Doble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05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03025803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Tres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Tiempos</a:t>
                      </a: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Salvación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</a:t>
                      </a: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</a:t>
                      </a: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2:8-9;   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Filip 2:12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Naturaleza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Doble</a:t>
                      </a: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48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Corintios 3:1-3 (RV-2015)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Y yo, hermanos, no pude hablarles como a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espirituales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, sino como a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carnales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, como a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niñitos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 en Cristo. Les di a beber leche y no alimento sólido, porque todavía no podían recibirlo, y ni aún ahora </a:t>
            </a:r>
            <a:r>
              <a:rPr lang="es-ES" sz="3400">
                <a:latin typeface="Calibri" panose="020F0502020204030204" pitchFamily="34" charset="0"/>
                <a:cs typeface="Calibri" panose="020F0502020204030204" pitchFamily="34" charset="0"/>
              </a:rPr>
              <a:t>pueden; porque 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todavía son carnales. Pues en tanto que hay celos y contiendas entre ustedes, ¿no es cierto que son carnales y andan como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humanos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2482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D072D-B6A9-EBF4-AB6B-7F53B253D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59207"/>
            <a:ext cx="9135533" cy="589879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882B5D9-000D-9555-C4F5-9C5F9F83055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933"/>
            <a:ext cx="9144000" cy="137160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Personas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Corintios 3:1-3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04820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Corintios 3:1-3 (RV-2015)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Y yo, hermanos, no pude hablarles como a espirituales, sino como a carnales, como a niñitos en Cristo. Les di a beber leche y no alimento sólido, porque todavía no podían recibirlo, y ni aún ahora pueden; porque todavía son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carnales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. Pues en tanto que hay </a:t>
            </a:r>
            <a:r>
              <a:rPr lang="es-E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celos y contiendas</a:t>
            </a:r>
            <a:r>
              <a:rPr lang="es-ES" sz="3400" dirty="0">
                <a:latin typeface="Calibri" panose="020F0502020204030204" pitchFamily="34" charset="0"/>
                <a:cs typeface="Calibri" panose="020F0502020204030204" pitchFamily="34" charset="0"/>
              </a:rPr>
              <a:t> entre ustedes, ¿no es cierto que son carnales y andan como humanos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8436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85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pPr algn="ctr" eaLnBrk="1" hangingPunct="1"/>
            <a:r>
              <a:rPr lang="es-E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Elementos a Adoptar en Lugar del Legalismo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3:15–4:3)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752600"/>
            <a:ext cx="8648700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Madurez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libertinaje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3:17-19)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celestial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3:20-21)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(Fil. 4:1-3)</a:t>
            </a:r>
          </a:p>
        </p:txBody>
      </p:sp>
    </p:spTree>
    <p:extLst>
      <p:ext uri="{BB962C8B-B14F-4D97-AF65-F5344CB8AC3E}">
        <p14:creationId xmlns:p14="http://schemas.microsoft.com/office/powerpoint/2010/main" val="119148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711476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“El SEÑOR te bendiga y te guarde.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       sobre ti, y tenga de ti misericordia.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levante hacia ti su rostro, y ponga en ti paz” (RVA-2015)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Encarcelamiento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cautiva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Audacia de la Iglesia para predicar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martirizado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u="sng" dirty="0">
                <a:solidFill>
                  <a:srgbClr val="FFFFCC"/>
                </a:solidFill>
              </a:rPr>
              <a:t> –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u="sng" dirty="0">
                <a:solidFill>
                  <a:srgbClr val="FFFFCC"/>
                </a:solidFill>
              </a:rPr>
              <a:t> – </a:t>
            </a:r>
            <a:r>
              <a:rPr lang="en-US" sz="3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15272</TotalTime>
  <Words>2186</Words>
  <Application>Microsoft Office PowerPoint</Application>
  <PresentationFormat>On-screen Show (4:3)</PresentationFormat>
  <Paragraphs>292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Calibri</vt:lpstr>
      <vt:lpstr>Times New Roman</vt:lpstr>
      <vt:lpstr>Wingdings</vt:lpstr>
      <vt:lpstr>Azure</vt:lpstr>
      <vt:lpstr>PowerPoint Presentation</vt:lpstr>
      <vt:lpstr>Respuesta a 10 preguntas</vt:lpstr>
      <vt:lpstr>Respuesta a 10 preguntas</vt:lpstr>
      <vt:lpstr>PowerPoint Presentation</vt:lpstr>
      <vt:lpstr>PowerPoint Presentation</vt:lpstr>
      <vt:lpstr>Resultados Positivos del Encarcelamiento (Fil. 1:12-30)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Transición de Pablo Lejos del Legalismo (Fil. 3:4-14)</vt:lpstr>
      <vt:lpstr>La Transición de Pablo Lejos del Legalismo (Fil. 3:4-14)</vt:lpstr>
      <vt:lpstr>La Transición de Pablo Lejos del Legalismo (Fil. 3:4-14)</vt:lpstr>
      <vt:lpstr> Ocho razones de la Confianza de Pablo en la Carne (Fil. 3:5-6)   (Fil. 3:5-6)</vt:lpstr>
      <vt:lpstr>La Transición de Pablo Lejos del Legalismo (Fil. 3:4-14)</vt:lpstr>
      <vt:lpstr>Nuevas Prioridades Espirituales de Pablo  (Fil. 3:7-14)</vt:lpstr>
      <vt:lpstr>PowerPoint Presentation</vt:lpstr>
      <vt:lpstr>Otros Elementos a Adoptar en Lugar del Legalismo (Fil. 3:15–4:3)</vt:lpstr>
      <vt:lpstr>PowerPoint Presentation</vt:lpstr>
      <vt:lpstr>PowerPoint Presentation</vt:lpstr>
      <vt:lpstr>PowerPoint Presentation</vt:lpstr>
      <vt:lpstr>PowerPoint Presentation</vt:lpstr>
      <vt:lpstr>Otros Elementos a Adoptar en Lugar del Legalismo (Fil. 3:15–4:3)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Otros Elementos a Adoptar en Lugar del Legalismo (Fil. 3:15–4:3)</vt:lpstr>
      <vt:lpstr>PowerPoint Presentation</vt:lpstr>
      <vt:lpstr>PowerPoint Presentation</vt:lpstr>
      <vt:lpstr>PowerPoint Presentation</vt:lpstr>
      <vt:lpstr>PowerPoint Presentation</vt:lpstr>
      <vt:lpstr>El Pretribulacionismo no es Escapismo</vt:lpstr>
      <vt:lpstr>PowerPoint Presentation</vt:lpstr>
      <vt:lpstr>PowerPoint Presentation</vt:lpstr>
      <vt:lpstr>PowerPoint Presentation</vt:lpstr>
      <vt:lpstr>Otros Elementos a Adoptar en Lugar del Legalismo (Fil. 3:15–4:3)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Otros Elementos a Adoptar en Lugar del Legalismo (Fil. 3:15–4:3)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 Philippians - 3v15-4v3 - MODIFIED</dc:title>
  <dc:subject>Philippians</dc:subject>
  <dc:creator>A. Woods</dc:creator>
  <dc:description>Modified by Jim McGowan</dc:description>
  <cp:lastModifiedBy>Claudia Mora</cp:lastModifiedBy>
  <cp:revision>1619</cp:revision>
  <cp:lastPrinted>2020-05-31T01:03:02Z</cp:lastPrinted>
  <dcterms:created xsi:type="dcterms:W3CDTF">2009-03-17T12:21:13Z</dcterms:created>
  <dcterms:modified xsi:type="dcterms:W3CDTF">2024-08-29T20:28:13Z</dcterms:modified>
</cp:coreProperties>
</file>