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0"/>
  </p:notesMasterIdLst>
  <p:handoutMasterIdLst>
    <p:handoutMasterId r:id="rId91"/>
  </p:handoutMasterIdLst>
  <p:sldIdLst>
    <p:sldId id="6528" r:id="rId2"/>
    <p:sldId id="963" r:id="rId3"/>
    <p:sldId id="6596" r:id="rId4"/>
    <p:sldId id="6538" r:id="rId5"/>
    <p:sldId id="6597" r:id="rId6"/>
    <p:sldId id="6540" r:id="rId7"/>
    <p:sldId id="6598" r:id="rId8"/>
    <p:sldId id="6542" r:id="rId9"/>
    <p:sldId id="6599" r:id="rId10"/>
    <p:sldId id="6551" r:id="rId11"/>
    <p:sldId id="5967" r:id="rId12"/>
    <p:sldId id="1540" r:id="rId13"/>
    <p:sldId id="6600" r:id="rId14"/>
    <p:sldId id="1031" r:id="rId15"/>
    <p:sldId id="6601" r:id="rId16"/>
    <p:sldId id="6544" r:id="rId17"/>
    <p:sldId id="6603" r:id="rId18"/>
    <p:sldId id="6516" r:id="rId19"/>
    <p:sldId id="6604" r:id="rId20"/>
    <p:sldId id="6605" r:id="rId21"/>
    <p:sldId id="6606" r:id="rId22"/>
    <p:sldId id="6644" r:id="rId23"/>
    <p:sldId id="6561" r:id="rId24"/>
    <p:sldId id="6609" r:id="rId25"/>
    <p:sldId id="6610" r:id="rId26"/>
    <p:sldId id="6611" r:id="rId27"/>
    <p:sldId id="6612" r:id="rId28"/>
    <p:sldId id="6613" r:id="rId29"/>
    <p:sldId id="6565" r:id="rId30"/>
    <p:sldId id="6614" r:id="rId31"/>
    <p:sldId id="6615" r:id="rId32"/>
    <p:sldId id="6616" r:id="rId33"/>
    <p:sldId id="6617" r:id="rId34"/>
    <p:sldId id="6510" r:id="rId35"/>
    <p:sldId id="6618" r:id="rId36"/>
    <p:sldId id="6619" r:id="rId37"/>
    <p:sldId id="6514" r:id="rId38"/>
    <p:sldId id="6620" r:id="rId39"/>
    <p:sldId id="6621" r:id="rId40"/>
    <p:sldId id="2052" r:id="rId41"/>
    <p:sldId id="2017" r:id="rId42"/>
    <p:sldId id="1766" r:id="rId43"/>
    <p:sldId id="6594" r:id="rId44"/>
    <p:sldId id="6622" r:id="rId45"/>
    <p:sldId id="6595" r:id="rId46"/>
    <p:sldId id="6623" r:id="rId47"/>
    <p:sldId id="6624" r:id="rId48"/>
    <p:sldId id="4803" r:id="rId49"/>
    <p:sldId id="6625" r:id="rId50"/>
    <p:sldId id="6626" r:id="rId51"/>
    <p:sldId id="6627" r:id="rId52"/>
    <p:sldId id="6628" r:id="rId53"/>
    <p:sldId id="6515" r:id="rId54"/>
    <p:sldId id="6629" r:id="rId55"/>
    <p:sldId id="6630" r:id="rId56"/>
    <p:sldId id="6631" r:id="rId57"/>
    <p:sldId id="1011" r:id="rId58"/>
    <p:sldId id="6632" r:id="rId59"/>
    <p:sldId id="2225" r:id="rId60"/>
    <p:sldId id="6633" r:id="rId61"/>
    <p:sldId id="6634" r:id="rId62"/>
    <p:sldId id="5892" r:id="rId63"/>
    <p:sldId id="6635" r:id="rId64"/>
    <p:sldId id="2880" r:id="rId65"/>
    <p:sldId id="6636" r:id="rId66"/>
    <p:sldId id="1063" r:id="rId67"/>
    <p:sldId id="6637" r:id="rId68"/>
    <p:sldId id="3822" r:id="rId69"/>
    <p:sldId id="3823" r:id="rId70"/>
    <p:sldId id="3824" r:id="rId71"/>
    <p:sldId id="4736" r:id="rId72"/>
    <p:sldId id="6638" r:id="rId73"/>
    <p:sldId id="6639" r:id="rId74"/>
    <p:sldId id="6554" r:id="rId75"/>
    <p:sldId id="6640" r:id="rId76"/>
    <p:sldId id="259" r:id="rId77"/>
    <p:sldId id="6647" r:id="rId78"/>
    <p:sldId id="938" r:id="rId79"/>
    <p:sldId id="6646" r:id="rId80"/>
    <p:sldId id="1039" r:id="rId81"/>
    <p:sldId id="6641" r:id="rId82"/>
    <p:sldId id="5613" r:id="rId83"/>
    <p:sldId id="6642" r:id="rId84"/>
    <p:sldId id="3399" r:id="rId85"/>
    <p:sldId id="6645" r:id="rId86"/>
    <p:sldId id="6289" r:id="rId87"/>
    <p:sldId id="6643" r:id="rId88"/>
    <p:sldId id="6290" r:id="rId8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FFFF99"/>
    <a:srgbClr val="000066"/>
    <a:srgbClr val="FFFFCC"/>
    <a:srgbClr val="0000FF"/>
    <a:srgbClr val="CCCCFF"/>
    <a:srgbClr val="000099"/>
    <a:srgbClr val="0000CC"/>
    <a:srgbClr val="FF00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6314" autoAdjust="0"/>
  </p:normalViewPr>
  <p:slideViewPr>
    <p:cSldViewPr>
      <p:cViewPr varScale="1">
        <p:scale>
          <a:sx n="126" d="100"/>
          <a:sy n="126" d="100"/>
        </p:scale>
        <p:origin x="1230"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70" d="100"/>
          <a:sy n="70" d="100"/>
        </p:scale>
        <p:origin x="4020" y="3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Mora" userId="24c506dca79c9d25" providerId="LiveId" clId="{1B6A1985-8E60-493B-BD26-57D8F00A2DDF}"/>
    <pc:docChg chg="undo custSel addSld delSld modSld">
      <pc:chgData name="Claudia Mora" userId="24c506dca79c9d25" providerId="LiveId" clId="{1B6A1985-8E60-493B-BD26-57D8F00A2DDF}" dt="2024-05-29T01:28:01.433" v="1204" actId="20577"/>
      <pc:docMkLst>
        <pc:docMk/>
      </pc:docMkLst>
      <pc:sldChg chg="addSp delSp modSp mod">
        <pc:chgData name="Claudia Mora" userId="24c506dca79c9d25" providerId="LiveId" clId="{1B6A1985-8E60-493B-BD26-57D8F00A2DDF}" dt="2024-03-28T05:08:13.544" v="1183" actId="14100"/>
        <pc:sldMkLst>
          <pc:docMk/>
          <pc:sldMk cId="1557324324" sldId="731"/>
        </pc:sldMkLst>
        <pc:spChg chg="add mod">
          <ac:chgData name="Claudia Mora" userId="24c506dca79c9d25" providerId="LiveId" clId="{1B6A1985-8E60-493B-BD26-57D8F00A2DDF}" dt="2024-03-28T04:06:24.459" v="257" actId="1076"/>
          <ac:spMkLst>
            <pc:docMk/>
            <pc:sldMk cId="1557324324" sldId="731"/>
            <ac:spMk id="2" creationId="{E2C3C15F-AF04-93B6-37C4-1FD59F1D085C}"/>
          </ac:spMkLst>
        </pc:spChg>
        <pc:spChg chg="add mod">
          <ac:chgData name="Claudia Mora" userId="24c506dca79c9d25" providerId="LiveId" clId="{1B6A1985-8E60-493B-BD26-57D8F00A2DDF}" dt="2024-03-28T04:07:22.900" v="274" actId="20577"/>
          <ac:spMkLst>
            <pc:docMk/>
            <pc:sldMk cId="1557324324" sldId="731"/>
            <ac:spMk id="3" creationId="{4D6C20E0-AD2D-9C15-7DC7-3C32A721BEB5}"/>
          </ac:spMkLst>
        </pc:spChg>
        <pc:spChg chg="add mod">
          <ac:chgData name="Claudia Mora" userId="24c506dca79c9d25" providerId="LiveId" clId="{1B6A1985-8E60-493B-BD26-57D8F00A2DDF}" dt="2024-03-28T04:08:27.576" v="298" actId="20577"/>
          <ac:spMkLst>
            <pc:docMk/>
            <pc:sldMk cId="1557324324" sldId="731"/>
            <ac:spMk id="5" creationId="{9313C0AC-081C-5FD8-EA9D-FEC968E345EA}"/>
          </ac:spMkLst>
        </pc:spChg>
        <pc:spChg chg="add mod">
          <ac:chgData name="Claudia Mora" userId="24c506dca79c9d25" providerId="LiveId" clId="{1B6A1985-8E60-493B-BD26-57D8F00A2DDF}" dt="2024-03-28T04:42:37.456" v="776" actId="1076"/>
          <ac:spMkLst>
            <pc:docMk/>
            <pc:sldMk cId="1557324324" sldId="731"/>
            <ac:spMk id="6" creationId="{DE714D79-F5A8-BB70-72DB-C38E0277A402}"/>
          </ac:spMkLst>
        </pc:spChg>
        <pc:spChg chg="add mod">
          <ac:chgData name="Claudia Mora" userId="24c506dca79c9d25" providerId="LiveId" clId="{1B6A1985-8E60-493B-BD26-57D8F00A2DDF}" dt="2024-03-28T05:08:13.544" v="1183" actId="14100"/>
          <ac:spMkLst>
            <pc:docMk/>
            <pc:sldMk cId="1557324324" sldId="731"/>
            <ac:spMk id="7" creationId="{C911D592-CDB0-BEBF-9BF7-9D75F18E9EDE}"/>
          </ac:spMkLst>
        </pc:spChg>
        <pc:spChg chg="add mod ord">
          <ac:chgData name="Claudia Mora" userId="24c506dca79c9d25" providerId="LiveId" clId="{1B6A1985-8E60-493B-BD26-57D8F00A2DDF}" dt="2024-03-28T04:43:23.465" v="782" actId="1076"/>
          <ac:spMkLst>
            <pc:docMk/>
            <pc:sldMk cId="1557324324" sldId="731"/>
            <ac:spMk id="8" creationId="{27718035-4EF5-4449-9EDF-DBD8BD57BAC5}"/>
          </ac:spMkLst>
        </pc:spChg>
        <pc:spChg chg="add mod">
          <ac:chgData name="Claudia Mora" userId="24c506dca79c9d25" providerId="LiveId" clId="{1B6A1985-8E60-493B-BD26-57D8F00A2DDF}" dt="2024-03-28T04:13:51.158" v="372" actId="14100"/>
          <ac:spMkLst>
            <pc:docMk/>
            <pc:sldMk cId="1557324324" sldId="731"/>
            <ac:spMk id="9" creationId="{6A23D007-D430-FE00-CFED-3DF4EDD59E31}"/>
          </ac:spMkLst>
        </pc:spChg>
        <pc:spChg chg="add mod">
          <ac:chgData name="Claudia Mora" userId="24c506dca79c9d25" providerId="LiveId" clId="{1B6A1985-8E60-493B-BD26-57D8F00A2DDF}" dt="2024-03-28T04:43:19.125" v="781" actId="1076"/>
          <ac:spMkLst>
            <pc:docMk/>
            <pc:sldMk cId="1557324324" sldId="731"/>
            <ac:spMk id="10" creationId="{6A316DB1-9A9A-A157-DFD8-9CE5197C0989}"/>
          </ac:spMkLst>
        </pc:spChg>
        <pc:spChg chg="add del mod">
          <ac:chgData name="Claudia Mora" userId="24c506dca79c9d25" providerId="LiveId" clId="{1B6A1985-8E60-493B-BD26-57D8F00A2DDF}" dt="2024-03-28T04:19:49.533" v="431" actId="478"/>
          <ac:spMkLst>
            <pc:docMk/>
            <pc:sldMk cId="1557324324" sldId="731"/>
            <ac:spMk id="11" creationId="{4006A92B-2433-DE4D-3F61-B519CC703FFF}"/>
          </ac:spMkLst>
        </pc:spChg>
        <pc:spChg chg="add mod">
          <ac:chgData name="Claudia Mora" userId="24c506dca79c9d25" providerId="LiveId" clId="{1B6A1985-8E60-493B-BD26-57D8F00A2DDF}" dt="2024-03-28T04:18:14.979" v="398" actId="14100"/>
          <ac:spMkLst>
            <pc:docMk/>
            <pc:sldMk cId="1557324324" sldId="731"/>
            <ac:spMk id="12" creationId="{72F9E0FB-2693-F673-51C3-E80EB453417D}"/>
          </ac:spMkLst>
        </pc:spChg>
        <pc:spChg chg="add mod">
          <ac:chgData name="Claudia Mora" userId="24c506dca79c9d25" providerId="LiveId" clId="{1B6A1985-8E60-493B-BD26-57D8F00A2DDF}" dt="2024-03-28T04:19:27.042" v="429" actId="1076"/>
          <ac:spMkLst>
            <pc:docMk/>
            <pc:sldMk cId="1557324324" sldId="731"/>
            <ac:spMk id="13" creationId="{9701CD3B-3E57-E256-9D5D-97FFFCB22408}"/>
          </ac:spMkLst>
        </pc:spChg>
        <pc:spChg chg="add mod">
          <ac:chgData name="Claudia Mora" userId="24c506dca79c9d25" providerId="LiveId" clId="{1B6A1985-8E60-493B-BD26-57D8F00A2DDF}" dt="2024-03-28T04:26:41.453" v="522" actId="14100"/>
          <ac:spMkLst>
            <pc:docMk/>
            <pc:sldMk cId="1557324324" sldId="731"/>
            <ac:spMk id="14" creationId="{08B499CD-EF02-2303-8BC2-C80618E0281F}"/>
          </ac:spMkLst>
        </pc:spChg>
        <pc:spChg chg="add mod">
          <ac:chgData name="Claudia Mora" userId="24c506dca79c9d25" providerId="LiveId" clId="{1B6A1985-8E60-493B-BD26-57D8F00A2DDF}" dt="2024-03-28T04:20:48.824" v="441" actId="2085"/>
          <ac:spMkLst>
            <pc:docMk/>
            <pc:sldMk cId="1557324324" sldId="731"/>
            <ac:spMk id="15" creationId="{77E06ACF-AFEA-3639-1CEA-280766C97390}"/>
          </ac:spMkLst>
        </pc:spChg>
        <pc:spChg chg="add mod">
          <ac:chgData name="Claudia Mora" userId="24c506dca79c9d25" providerId="LiveId" clId="{1B6A1985-8E60-493B-BD26-57D8F00A2DDF}" dt="2024-03-28T04:21:39.050" v="447" actId="1076"/>
          <ac:spMkLst>
            <pc:docMk/>
            <pc:sldMk cId="1557324324" sldId="731"/>
            <ac:spMk id="17" creationId="{63C6AAE9-A8BD-8925-6DDE-8D6F325060B3}"/>
          </ac:spMkLst>
        </pc:spChg>
        <pc:spChg chg="add mod ord">
          <ac:chgData name="Claudia Mora" userId="24c506dca79c9d25" providerId="LiveId" clId="{1B6A1985-8E60-493B-BD26-57D8F00A2DDF}" dt="2024-03-28T04:42:58.472" v="779" actId="1076"/>
          <ac:spMkLst>
            <pc:docMk/>
            <pc:sldMk cId="1557324324" sldId="731"/>
            <ac:spMk id="18" creationId="{DAA36C60-F2F4-72C0-0E68-864B8C9B22E5}"/>
          </ac:spMkLst>
        </pc:spChg>
        <pc:spChg chg="add mod">
          <ac:chgData name="Claudia Mora" userId="24c506dca79c9d25" providerId="LiveId" clId="{1B6A1985-8E60-493B-BD26-57D8F00A2DDF}" dt="2024-03-28T04:42:46.096" v="778" actId="1076"/>
          <ac:spMkLst>
            <pc:docMk/>
            <pc:sldMk cId="1557324324" sldId="731"/>
            <ac:spMk id="19" creationId="{9F1FD7C3-5205-9ED7-2047-3EDCB86FED12}"/>
          </ac:spMkLst>
        </pc:spChg>
        <pc:spChg chg="add mod ord">
          <ac:chgData name="Claudia Mora" userId="24c506dca79c9d25" providerId="LiveId" clId="{1B6A1985-8E60-493B-BD26-57D8F00A2DDF}" dt="2024-03-28T04:28:17.091" v="536" actId="167"/>
          <ac:spMkLst>
            <pc:docMk/>
            <pc:sldMk cId="1557324324" sldId="731"/>
            <ac:spMk id="21" creationId="{5052A277-F3EB-B901-2E37-430EC422FD92}"/>
          </ac:spMkLst>
        </pc:spChg>
        <pc:spChg chg="add mod">
          <ac:chgData name="Claudia Mora" userId="24c506dca79c9d25" providerId="LiveId" clId="{1B6A1985-8E60-493B-BD26-57D8F00A2DDF}" dt="2024-03-28T04:43:46.855" v="785" actId="1076"/>
          <ac:spMkLst>
            <pc:docMk/>
            <pc:sldMk cId="1557324324" sldId="731"/>
            <ac:spMk id="22" creationId="{25FCFF7B-2215-693C-EC77-2A36043E620A}"/>
          </ac:spMkLst>
        </pc:spChg>
        <pc:spChg chg="add mod">
          <ac:chgData name="Claudia Mora" userId="24c506dca79c9d25" providerId="LiveId" clId="{1B6A1985-8E60-493B-BD26-57D8F00A2DDF}" dt="2024-03-28T04:34:14.274" v="665" actId="1076"/>
          <ac:spMkLst>
            <pc:docMk/>
            <pc:sldMk cId="1557324324" sldId="731"/>
            <ac:spMk id="27" creationId="{6E4172F9-7D7C-917A-EF26-D42BBEFE4458}"/>
          </ac:spMkLst>
        </pc:spChg>
        <pc:spChg chg="add mod">
          <ac:chgData name="Claudia Mora" userId="24c506dca79c9d25" providerId="LiveId" clId="{1B6A1985-8E60-493B-BD26-57D8F00A2DDF}" dt="2024-03-28T04:34:18.081" v="666" actId="1076"/>
          <ac:spMkLst>
            <pc:docMk/>
            <pc:sldMk cId="1557324324" sldId="731"/>
            <ac:spMk id="28" creationId="{49D1C6D4-408B-B38B-4DA1-B40768E78209}"/>
          </ac:spMkLst>
        </pc:spChg>
        <pc:spChg chg="add mod">
          <ac:chgData name="Claudia Mora" userId="24c506dca79c9d25" providerId="LiveId" clId="{1B6A1985-8E60-493B-BD26-57D8F00A2DDF}" dt="2024-03-28T04:42:10.817" v="771" actId="1076"/>
          <ac:spMkLst>
            <pc:docMk/>
            <pc:sldMk cId="1557324324" sldId="731"/>
            <ac:spMk id="29" creationId="{42338957-BF31-3621-8FEA-2F5F4CEEB979}"/>
          </ac:spMkLst>
        </pc:spChg>
        <pc:spChg chg="add mod">
          <ac:chgData name="Claudia Mora" userId="24c506dca79c9d25" providerId="LiveId" clId="{1B6A1985-8E60-493B-BD26-57D8F00A2DDF}" dt="2024-03-28T04:41:58.789" v="770" actId="14100"/>
          <ac:spMkLst>
            <pc:docMk/>
            <pc:sldMk cId="1557324324" sldId="731"/>
            <ac:spMk id="30" creationId="{05302279-9DC2-A4A4-D0DD-4B85C05839C2}"/>
          </ac:spMkLst>
        </pc:spChg>
        <pc:picChg chg="mod ord">
          <ac:chgData name="Claudia Mora" userId="24c506dca79c9d25" providerId="LiveId" clId="{1B6A1985-8E60-493B-BD26-57D8F00A2DDF}" dt="2024-03-28T05:07:49.111" v="1175" actId="1076"/>
          <ac:picMkLst>
            <pc:docMk/>
            <pc:sldMk cId="1557324324" sldId="731"/>
            <ac:picMk id="4" creationId="{D160FD6F-3414-4D6C-9CEB-885E4A5D3232}"/>
          </ac:picMkLst>
        </pc:picChg>
        <pc:picChg chg="add mod">
          <ac:chgData name="Claudia Mora" userId="24c506dca79c9d25" providerId="LiveId" clId="{1B6A1985-8E60-493B-BD26-57D8F00A2DDF}" dt="2024-03-28T04:21:11.524" v="443" actId="571"/>
          <ac:picMkLst>
            <pc:docMk/>
            <pc:sldMk cId="1557324324" sldId="731"/>
            <ac:picMk id="16" creationId="{1B5C2E7F-2F13-315A-FD2E-4177CCADE50C}"/>
          </ac:picMkLst>
        </pc:picChg>
        <pc:picChg chg="add mod">
          <ac:chgData name="Claudia Mora" userId="24c506dca79c9d25" providerId="LiveId" clId="{1B6A1985-8E60-493B-BD26-57D8F00A2DDF}" dt="2024-03-28T04:27:19.604" v="526" actId="1076"/>
          <ac:picMkLst>
            <pc:docMk/>
            <pc:sldMk cId="1557324324" sldId="731"/>
            <ac:picMk id="20" creationId="{FAC34528-57A8-C845-7811-9175B2947263}"/>
          </ac:picMkLst>
        </pc:picChg>
        <pc:picChg chg="add mod">
          <ac:chgData name="Claudia Mora" userId="24c506dca79c9d25" providerId="LiveId" clId="{1B6A1985-8E60-493B-BD26-57D8F00A2DDF}" dt="2024-03-28T04:43:53.086" v="786" actId="1076"/>
          <ac:picMkLst>
            <pc:docMk/>
            <pc:sldMk cId="1557324324" sldId="731"/>
            <ac:picMk id="23" creationId="{EF53CC54-01A9-9439-9E07-A03BA687EA78}"/>
          </ac:picMkLst>
        </pc:picChg>
        <pc:picChg chg="add mod">
          <ac:chgData name="Claudia Mora" userId="24c506dca79c9d25" providerId="LiveId" clId="{1B6A1985-8E60-493B-BD26-57D8F00A2DDF}" dt="2024-03-28T04:34:10.920" v="664" actId="1076"/>
          <ac:picMkLst>
            <pc:docMk/>
            <pc:sldMk cId="1557324324" sldId="731"/>
            <ac:picMk id="24" creationId="{7E85C45A-B4A7-AC3B-8F8E-3E6E69EA6649}"/>
          </ac:picMkLst>
        </pc:picChg>
        <pc:picChg chg="add del mod">
          <ac:chgData name="Claudia Mora" userId="24c506dca79c9d25" providerId="LiveId" clId="{1B6A1985-8E60-493B-BD26-57D8F00A2DDF}" dt="2024-03-28T04:30:26.162" v="554" actId="478"/>
          <ac:picMkLst>
            <pc:docMk/>
            <pc:sldMk cId="1557324324" sldId="731"/>
            <ac:picMk id="25" creationId="{FA83666A-6353-71CA-4249-CB0EAACA7881}"/>
          </ac:picMkLst>
        </pc:picChg>
        <pc:picChg chg="add del mod">
          <ac:chgData name="Claudia Mora" userId="24c506dca79c9d25" providerId="LiveId" clId="{1B6A1985-8E60-493B-BD26-57D8F00A2DDF}" dt="2024-03-28T04:31:02.504" v="557" actId="478"/>
          <ac:picMkLst>
            <pc:docMk/>
            <pc:sldMk cId="1557324324" sldId="731"/>
            <ac:picMk id="26" creationId="{32B72BFB-B70C-5834-F31C-E65443C719AC}"/>
          </ac:picMkLst>
        </pc:picChg>
      </pc:sldChg>
      <pc:sldChg chg="modSp">
        <pc:chgData name="Claudia Mora" userId="24c506dca79c9d25" providerId="LiveId" clId="{1B6A1985-8E60-493B-BD26-57D8F00A2DDF}" dt="2024-03-28T03:42:46.880" v="14" actId="1076"/>
        <pc:sldMkLst>
          <pc:docMk/>
          <pc:sldMk cId="0" sldId="1055"/>
        </pc:sldMkLst>
        <pc:picChg chg="mod">
          <ac:chgData name="Claudia Mora" userId="24c506dca79c9d25" providerId="LiveId" clId="{1B6A1985-8E60-493B-BD26-57D8F00A2DDF}" dt="2024-03-28T03:42:46.880" v="14" actId="1076"/>
          <ac:picMkLst>
            <pc:docMk/>
            <pc:sldMk cId="0" sldId="1055"/>
            <ac:picMk id="31746" creationId="{00000000-0000-0000-0000-000000000000}"/>
          </ac:picMkLst>
        </pc:picChg>
      </pc:sldChg>
      <pc:sldChg chg="addSp delSp modSp del mod">
        <pc:chgData name="Claudia Mora" userId="24c506dca79c9d25" providerId="LiveId" clId="{1B6A1985-8E60-493B-BD26-57D8F00A2DDF}" dt="2024-03-28T04:03:27.319" v="230" actId="47"/>
        <pc:sldMkLst>
          <pc:docMk/>
          <pc:sldMk cId="567467404" sldId="3400"/>
        </pc:sldMkLst>
        <pc:spChg chg="add mod">
          <ac:chgData name="Claudia Mora" userId="24c506dca79c9d25" providerId="LiveId" clId="{1B6A1985-8E60-493B-BD26-57D8F00A2DDF}" dt="2024-03-28T03:47:17.680" v="46" actId="1076"/>
          <ac:spMkLst>
            <pc:docMk/>
            <pc:sldMk cId="567467404" sldId="3400"/>
            <ac:spMk id="2" creationId="{4ED3F62F-2038-FFAA-700E-C8597ADA6A7C}"/>
          </ac:spMkLst>
        </pc:spChg>
        <pc:spChg chg="add mod">
          <ac:chgData name="Claudia Mora" userId="24c506dca79c9d25" providerId="LiveId" clId="{1B6A1985-8E60-493B-BD26-57D8F00A2DDF}" dt="2024-03-28T03:52:22.663" v="129" actId="1076"/>
          <ac:spMkLst>
            <pc:docMk/>
            <pc:sldMk cId="567467404" sldId="3400"/>
            <ac:spMk id="4" creationId="{DD9F2C3D-FC29-605A-9AA8-2FA5168F041B}"/>
          </ac:spMkLst>
        </pc:spChg>
        <pc:spChg chg="add mod">
          <ac:chgData name="Claudia Mora" userId="24c506dca79c9d25" providerId="LiveId" clId="{1B6A1985-8E60-493B-BD26-57D8F00A2DDF}" dt="2024-03-28T03:52:12.011" v="128" actId="20577"/>
          <ac:spMkLst>
            <pc:docMk/>
            <pc:sldMk cId="567467404" sldId="3400"/>
            <ac:spMk id="6" creationId="{40FC35B6-A8E8-258A-EABE-7C67C9C55A27}"/>
          </ac:spMkLst>
        </pc:spChg>
        <pc:spChg chg="add mod">
          <ac:chgData name="Claudia Mora" userId="24c506dca79c9d25" providerId="LiveId" clId="{1B6A1985-8E60-493B-BD26-57D8F00A2DDF}" dt="2024-03-28T03:53:05.881" v="144" actId="14100"/>
          <ac:spMkLst>
            <pc:docMk/>
            <pc:sldMk cId="567467404" sldId="3400"/>
            <ac:spMk id="7" creationId="{7AEAC0CB-5FFD-7434-D4F0-592C4B864DC3}"/>
          </ac:spMkLst>
        </pc:spChg>
        <pc:picChg chg="add del mod">
          <ac:chgData name="Claudia Mora" userId="24c506dca79c9d25" providerId="LiveId" clId="{1B6A1985-8E60-493B-BD26-57D8F00A2DDF}" dt="2024-03-28T03:47:33.369" v="47" actId="478"/>
          <ac:picMkLst>
            <pc:docMk/>
            <pc:sldMk cId="567467404" sldId="3400"/>
            <ac:picMk id="3" creationId="{01B60FD6-98E7-14F2-D4A2-ED99EE296FA2}"/>
          </ac:picMkLst>
        </pc:picChg>
        <pc:picChg chg="mod">
          <ac:chgData name="Claudia Mora" userId="24c506dca79c9d25" providerId="LiveId" clId="{1B6A1985-8E60-493B-BD26-57D8F00A2DDF}" dt="2024-03-28T03:53:41.826" v="146" actId="1076"/>
          <ac:picMkLst>
            <pc:docMk/>
            <pc:sldMk cId="567467404" sldId="3400"/>
            <ac:picMk id="5" creationId="{2446237F-AF13-481B-AF55-952AEC32B972}"/>
          </ac:picMkLst>
        </pc:picChg>
      </pc:sldChg>
      <pc:sldChg chg="addSp delSp modSp add del mod">
        <pc:chgData name="Claudia Mora" userId="24c506dca79c9d25" providerId="LiveId" clId="{1B6A1985-8E60-493B-BD26-57D8F00A2DDF}" dt="2024-03-28T05:07:25.826" v="1173" actId="20577"/>
        <pc:sldMkLst>
          <pc:docMk/>
          <pc:sldMk cId="3979870298" sldId="3881"/>
        </pc:sldMkLst>
        <pc:spChg chg="add del mod">
          <ac:chgData name="Claudia Mora" userId="24c506dca79c9d25" providerId="LiveId" clId="{1B6A1985-8E60-493B-BD26-57D8F00A2DDF}" dt="2024-03-28T05:07:25.826" v="1173" actId="20577"/>
          <ac:spMkLst>
            <pc:docMk/>
            <pc:sldMk cId="3979870298" sldId="3881"/>
            <ac:spMk id="2" creationId="{8AEF4F3B-78F2-1754-5178-2D08A4542A6A}"/>
          </ac:spMkLst>
        </pc:spChg>
        <pc:spChg chg="add del mod">
          <ac:chgData name="Claudia Mora" userId="24c506dca79c9d25" providerId="LiveId" clId="{1B6A1985-8E60-493B-BD26-57D8F00A2DDF}" dt="2024-03-28T05:05:16.597" v="1157" actId="478"/>
          <ac:spMkLst>
            <pc:docMk/>
            <pc:sldMk cId="3979870298" sldId="3881"/>
            <ac:spMk id="4" creationId="{38CE1C6C-C88B-0C7E-AAB6-BF1031E70ABA}"/>
          </ac:spMkLst>
        </pc:spChg>
        <pc:spChg chg="add mod">
          <ac:chgData name="Claudia Mora" userId="24c506dca79c9d25" providerId="LiveId" clId="{1B6A1985-8E60-493B-BD26-57D8F00A2DDF}" dt="2024-03-28T05:05:11.271" v="1154" actId="6549"/>
          <ac:spMkLst>
            <pc:docMk/>
            <pc:sldMk cId="3979870298" sldId="3881"/>
            <ac:spMk id="5" creationId="{73B21548-A9DD-C8E5-CC50-041E3F466B7C}"/>
          </ac:spMkLst>
        </pc:spChg>
        <pc:spChg chg="add mod">
          <ac:chgData name="Claudia Mora" userId="24c506dca79c9d25" providerId="LiveId" clId="{1B6A1985-8E60-493B-BD26-57D8F00A2DDF}" dt="2024-03-28T04:58:54.740" v="1063" actId="14100"/>
          <ac:spMkLst>
            <pc:docMk/>
            <pc:sldMk cId="3979870298" sldId="3881"/>
            <ac:spMk id="6" creationId="{AB26329F-76CC-689B-CF6D-D56223B03934}"/>
          </ac:spMkLst>
        </pc:spChg>
        <pc:spChg chg="add mod">
          <ac:chgData name="Claudia Mora" userId="24c506dca79c9d25" providerId="LiveId" clId="{1B6A1985-8E60-493B-BD26-57D8F00A2DDF}" dt="2024-03-28T05:00:29.517" v="1083" actId="1076"/>
          <ac:spMkLst>
            <pc:docMk/>
            <pc:sldMk cId="3979870298" sldId="3881"/>
            <ac:spMk id="7" creationId="{4BE68F67-5F5E-360E-8928-7BED2E8CC966}"/>
          </ac:spMkLst>
        </pc:spChg>
        <pc:spChg chg="add mod">
          <ac:chgData name="Claudia Mora" userId="24c506dca79c9d25" providerId="LiveId" clId="{1B6A1985-8E60-493B-BD26-57D8F00A2DDF}" dt="2024-03-28T05:01:34.771" v="1129" actId="1076"/>
          <ac:spMkLst>
            <pc:docMk/>
            <pc:sldMk cId="3979870298" sldId="3881"/>
            <ac:spMk id="8" creationId="{1C238E5D-D3CF-DC3E-949C-CBE4504A4ED8}"/>
          </ac:spMkLst>
        </pc:spChg>
        <pc:spChg chg="add mod">
          <ac:chgData name="Claudia Mora" userId="24c506dca79c9d25" providerId="LiveId" clId="{1B6A1985-8E60-493B-BD26-57D8F00A2DDF}" dt="2024-03-28T05:01:55.697" v="1131" actId="1076"/>
          <ac:spMkLst>
            <pc:docMk/>
            <pc:sldMk cId="3979870298" sldId="3881"/>
            <ac:spMk id="9" creationId="{6A4E4CD3-754F-B194-C27B-5611FD1E4ACA}"/>
          </ac:spMkLst>
        </pc:spChg>
        <pc:spChg chg="add mod">
          <ac:chgData name="Claudia Mora" userId="24c506dca79c9d25" providerId="LiveId" clId="{1B6A1985-8E60-493B-BD26-57D8F00A2DDF}" dt="2024-03-28T05:02:31.033" v="1139" actId="1076"/>
          <ac:spMkLst>
            <pc:docMk/>
            <pc:sldMk cId="3979870298" sldId="3881"/>
            <ac:spMk id="10" creationId="{C5187FE3-773E-9D16-E664-FC56CBD6AB11}"/>
          </ac:spMkLst>
        </pc:spChg>
        <pc:spChg chg="add mod">
          <ac:chgData name="Claudia Mora" userId="24c506dca79c9d25" providerId="LiveId" clId="{1B6A1985-8E60-493B-BD26-57D8F00A2DDF}" dt="2024-03-28T05:05:05.460" v="1150" actId="478"/>
          <ac:spMkLst>
            <pc:docMk/>
            <pc:sldMk cId="3979870298" sldId="3881"/>
            <ac:spMk id="11" creationId="{16B94251-CF62-AE3E-F9E1-A24B664C0F98}"/>
          </ac:spMkLst>
        </pc:spChg>
        <pc:picChg chg="add del mod">
          <ac:chgData name="Claudia Mora" userId="24c506dca79c9d25" providerId="LiveId" clId="{1B6A1985-8E60-493B-BD26-57D8F00A2DDF}" dt="2024-03-28T05:05:10.489" v="1153" actId="478"/>
          <ac:picMkLst>
            <pc:docMk/>
            <pc:sldMk cId="3979870298" sldId="3881"/>
            <ac:picMk id="3" creationId="{00000000-0000-0000-0000-000000000000}"/>
          </ac:picMkLst>
        </pc:picChg>
      </pc:sldChg>
      <pc:sldChg chg="modSp mod">
        <pc:chgData name="Claudia Mora" userId="24c506dca79c9d25" providerId="LiveId" clId="{1B6A1985-8E60-493B-BD26-57D8F00A2DDF}" dt="2024-05-29T01:27:43.953" v="1201" actId="20577"/>
        <pc:sldMkLst>
          <pc:docMk/>
          <pc:sldMk cId="1334053178" sldId="6565"/>
        </pc:sldMkLst>
        <pc:spChg chg="mod">
          <ac:chgData name="Claudia Mora" userId="24c506dca79c9d25" providerId="LiveId" clId="{1B6A1985-8E60-493B-BD26-57D8F00A2DDF}" dt="2024-05-29T01:27:43.953" v="1201" actId="20577"/>
          <ac:spMkLst>
            <pc:docMk/>
            <pc:sldMk cId="1334053178" sldId="6565"/>
            <ac:spMk id="17411" creationId="{00000000-0000-0000-0000-000000000000}"/>
          </ac:spMkLst>
        </pc:spChg>
      </pc:sldChg>
      <pc:sldChg chg="modSp mod">
        <pc:chgData name="Claudia Mora" userId="24c506dca79c9d25" providerId="LiveId" clId="{1B6A1985-8E60-493B-BD26-57D8F00A2DDF}" dt="2024-05-29T01:27:40.147" v="1200" actId="20577"/>
        <pc:sldMkLst>
          <pc:docMk/>
          <pc:sldMk cId="199005550" sldId="6613"/>
        </pc:sldMkLst>
        <pc:spChg chg="mod">
          <ac:chgData name="Claudia Mora" userId="24c506dca79c9d25" providerId="LiveId" clId="{1B6A1985-8E60-493B-BD26-57D8F00A2DDF}" dt="2024-05-29T01:27:40.147" v="1200" actId="20577"/>
          <ac:spMkLst>
            <pc:docMk/>
            <pc:sldMk cId="199005550" sldId="6613"/>
            <ac:spMk id="17411" creationId="{00000000-0000-0000-0000-000000000000}"/>
          </ac:spMkLst>
        </pc:spChg>
      </pc:sldChg>
      <pc:sldChg chg="modSp mod">
        <pc:chgData name="Claudia Mora" userId="24c506dca79c9d25" providerId="LiveId" clId="{1B6A1985-8E60-493B-BD26-57D8F00A2DDF}" dt="2024-05-29T01:27:47.790" v="1202" actId="20577"/>
        <pc:sldMkLst>
          <pc:docMk/>
          <pc:sldMk cId="2677594978" sldId="6614"/>
        </pc:sldMkLst>
        <pc:spChg chg="mod">
          <ac:chgData name="Claudia Mora" userId="24c506dca79c9d25" providerId="LiveId" clId="{1B6A1985-8E60-493B-BD26-57D8F00A2DDF}" dt="2024-05-29T01:27:47.790" v="1202" actId="20577"/>
          <ac:spMkLst>
            <pc:docMk/>
            <pc:sldMk cId="2677594978" sldId="6614"/>
            <ac:spMk id="17411" creationId="{00000000-0000-0000-0000-000000000000}"/>
          </ac:spMkLst>
        </pc:spChg>
      </pc:sldChg>
      <pc:sldChg chg="modSp mod">
        <pc:chgData name="Claudia Mora" userId="24c506dca79c9d25" providerId="LiveId" clId="{1B6A1985-8E60-493B-BD26-57D8F00A2DDF}" dt="2024-05-29T01:27:51.806" v="1203" actId="20577"/>
        <pc:sldMkLst>
          <pc:docMk/>
          <pc:sldMk cId="2609740823" sldId="6615"/>
        </pc:sldMkLst>
        <pc:spChg chg="mod">
          <ac:chgData name="Claudia Mora" userId="24c506dca79c9d25" providerId="LiveId" clId="{1B6A1985-8E60-493B-BD26-57D8F00A2DDF}" dt="2024-05-29T01:27:51.806" v="1203" actId="20577"/>
          <ac:spMkLst>
            <pc:docMk/>
            <pc:sldMk cId="2609740823" sldId="6615"/>
            <ac:spMk id="17411" creationId="{00000000-0000-0000-0000-000000000000}"/>
          </ac:spMkLst>
        </pc:spChg>
      </pc:sldChg>
      <pc:sldChg chg="modSp mod">
        <pc:chgData name="Claudia Mora" userId="24c506dca79c9d25" providerId="LiveId" clId="{1B6A1985-8E60-493B-BD26-57D8F00A2DDF}" dt="2024-05-29T01:28:01.433" v="1204" actId="20577"/>
        <pc:sldMkLst>
          <pc:docMk/>
          <pc:sldMk cId="4227252417" sldId="6616"/>
        </pc:sldMkLst>
        <pc:spChg chg="mod">
          <ac:chgData name="Claudia Mora" userId="24c506dca79c9d25" providerId="LiveId" clId="{1B6A1985-8E60-493B-BD26-57D8F00A2DDF}" dt="2024-05-29T01:28:01.433" v="1204" actId="20577"/>
          <ac:spMkLst>
            <pc:docMk/>
            <pc:sldMk cId="4227252417" sldId="6616"/>
            <ac:spMk id="17411" creationId="{00000000-0000-0000-0000-000000000000}"/>
          </ac:spMkLst>
        </pc:spChg>
      </pc:sldChg>
      <pc:sldChg chg="modSp mod">
        <pc:chgData name="Claudia Mora" userId="24c506dca79c9d25" providerId="LiveId" clId="{1B6A1985-8E60-493B-BD26-57D8F00A2DDF}" dt="2024-03-28T03:42:56.852" v="15" actId="14734"/>
        <pc:sldMkLst>
          <pc:docMk/>
          <pc:sldMk cId="3136404437" sldId="6644"/>
        </pc:sldMkLst>
        <pc:graphicFrameChg chg="mod modGraphic">
          <ac:chgData name="Claudia Mora" userId="24c506dca79c9d25" providerId="LiveId" clId="{1B6A1985-8E60-493B-BD26-57D8F00A2DDF}" dt="2024-03-28T03:42:56.852" v="15" actId="14734"/>
          <ac:graphicFrameMkLst>
            <pc:docMk/>
            <pc:sldMk cId="3136404437" sldId="6644"/>
            <ac:graphicFrameMk id="6" creationId="{9E4BA810-FADA-618B-4FDC-746607D60572}"/>
          </ac:graphicFrameMkLst>
        </pc:graphicFrameChg>
      </pc:sldChg>
      <pc:sldChg chg="addSp modSp new mod">
        <pc:chgData name="Claudia Mora" userId="24c506dca79c9d25" providerId="LiveId" clId="{1B6A1985-8E60-493B-BD26-57D8F00A2DDF}" dt="2024-03-28T03:57:30.177" v="229" actId="20577"/>
        <pc:sldMkLst>
          <pc:docMk/>
          <pc:sldMk cId="2666048206" sldId="6645"/>
        </pc:sldMkLst>
        <pc:spChg chg="add mod">
          <ac:chgData name="Claudia Mora" userId="24c506dca79c9d25" providerId="LiveId" clId="{1B6A1985-8E60-493B-BD26-57D8F00A2DDF}" dt="2024-03-28T03:57:30.177" v="229" actId="20577"/>
          <ac:spMkLst>
            <pc:docMk/>
            <pc:sldMk cId="2666048206" sldId="6645"/>
            <ac:spMk id="4" creationId="{9882B5D9-000D-9555-C4F5-9C5F9F830557}"/>
          </ac:spMkLst>
        </pc:spChg>
        <pc:picChg chg="add mod">
          <ac:chgData name="Claudia Mora" userId="24c506dca79c9d25" providerId="LiveId" clId="{1B6A1985-8E60-493B-BD26-57D8F00A2DDF}" dt="2024-03-28T03:55:04.136" v="150" actId="14100"/>
          <ac:picMkLst>
            <pc:docMk/>
            <pc:sldMk cId="2666048206" sldId="6645"/>
            <ac:picMk id="3" creationId="{07BD072D-B6A9-EBF4-AB6B-7F53B253D49A}"/>
          </ac:picMkLst>
        </pc:picChg>
      </pc:sldChg>
      <pc:sldChg chg="addSp modSp add mod">
        <pc:chgData name="Claudia Mora" userId="24c506dca79c9d25" providerId="LiveId" clId="{1B6A1985-8E60-493B-BD26-57D8F00A2DDF}" dt="2024-03-28T04:48:02.535" v="826" actId="6549"/>
        <pc:sldMkLst>
          <pc:docMk/>
          <pc:sldMk cId="3443011322" sldId="6646"/>
        </pc:sldMkLst>
        <pc:spChg chg="add mod">
          <ac:chgData name="Claudia Mora" userId="24c506dca79c9d25" providerId="LiveId" clId="{1B6A1985-8E60-493B-BD26-57D8F00A2DDF}" dt="2024-03-28T04:48:02.535" v="826" actId="6549"/>
          <ac:spMkLst>
            <pc:docMk/>
            <pc:sldMk cId="3443011322" sldId="6646"/>
            <ac:spMk id="2" creationId="{0A3855DE-7CD0-580B-FB80-87EA5374D507}"/>
          </ac:spMkLst>
        </pc:spChg>
        <pc:picChg chg="mod">
          <ac:chgData name="Claudia Mora" userId="24c506dca79c9d25" providerId="LiveId" clId="{1B6A1985-8E60-493B-BD26-57D8F00A2DDF}" dt="2024-03-28T04:45:13.480" v="788" actId="1076"/>
          <ac:picMkLst>
            <pc:docMk/>
            <pc:sldMk cId="3443011322" sldId="6646"/>
            <ac:picMk id="4" creationId="{D160FD6F-3414-4D6C-9CEB-885E4A5D3232}"/>
          </ac:picMkLst>
        </pc:picChg>
      </pc:sldChg>
      <pc:sldChg chg="modSp add mod">
        <pc:chgData name="Claudia Mora" userId="24c506dca79c9d25" providerId="LiveId" clId="{1B6A1985-8E60-493B-BD26-57D8F00A2DDF}" dt="2024-03-28T05:06:42.770" v="1167" actId="1076"/>
        <pc:sldMkLst>
          <pc:docMk/>
          <pc:sldMk cId="1757155952" sldId="6647"/>
        </pc:sldMkLst>
        <pc:picChg chg="mod">
          <ac:chgData name="Claudia Mora" userId="24c506dca79c9d25" providerId="LiveId" clId="{1B6A1985-8E60-493B-BD26-57D8F00A2DDF}" dt="2024-03-28T05:06:42.770" v="1167" actId="1076"/>
          <ac:picMkLst>
            <pc:docMk/>
            <pc:sldMk cId="1757155952" sldId="6647"/>
            <ac:picMk id="3" creationId="{00000000-0000-0000-0000-000000000000}"/>
          </ac:picMkLst>
        </pc:picChg>
      </pc:sldChg>
    </pc:docChg>
  </pc:docChgLst>
  <pc:docChgLst>
    <pc:chgData name="Claudia Mora" userId="24c506dca79c9d25" providerId="LiveId" clId="{B68AEA75-F116-4F92-B1E8-375E1FD33E60}"/>
    <pc:docChg chg="custSel modSld">
      <pc:chgData name="Claudia Mora" userId="24c506dca79c9d25" providerId="LiveId" clId="{B68AEA75-F116-4F92-B1E8-375E1FD33E60}" dt="2024-08-29T01:25:12.291" v="41" actId="20577"/>
      <pc:docMkLst>
        <pc:docMk/>
      </pc:docMkLst>
      <pc:sldChg chg="modSp mod">
        <pc:chgData name="Claudia Mora" userId="24c506dca79c9d25" providerId="LiveId" clId="{B68AEA75-F116-4F92-B1E8-375E1FD33E60}" dt="2024-08-29T01:19:02.473" v="6" actId="20577"/>
        <pc:sldMkLst>
          <pc:docMk/>
          <pc:sldMk cId="1055257922" sldId="963"/>
        </pc:sldMkLst>
        <pc:spChg chg="mod">
          <ac:chgData name="Claudia Mora" userId="24c506dca79c9d25" providerId="LiveId" clId="{B68AEA75-F116-4F92-B1E8-375E1FD33E60}" dt="2024-08-29T01:19:02.473" v="6" actId="20577"/>
          <ac:spMkLst>
            <pc:docMk/>
            <pc:sldMk cId="1055257922" sldId="963"/>
            <ac:spMk id="16387" creationId="{89431B3B-AA75-4626-99D7-E5E9317D5C12}"/>
          </ac:spMkLst>
        </pc:spChg>
      </pc:sldChg>
      <pc:sldChg chg="modSp mod">
        <pc:chgData name="Claudia Mora" userId="24c506dca79c9d25" providerId="LiveId" clId="{B68AEA75-F116-4F92-B1E8-375E1FD33E60}" dt="2024-08-29T01:23:23.382" v="27" actId="20577"/>
        <pc:sldMkLst>
          <pc:docMk/>
          <pc:sldMk cId="1925422745" sldId="1011"/>
        </pc:sldMkLst>
        <pc:spChg chg="mod">
          <ac:chgData name="Claudia Mora" userId="24c506dca79c9d25" providerId="LiveId" clId="{B68AEA75-F116-4F92-B1E8-375E1FD33E60}" dt="2024-08-29T01:23:23.382" v="27" actId="20577"/>
          <ac:spMkLst>
            <pc:docMk/>
            <pc:sldMk cId="1925422745" sldId="1011"/>
            <ac:spMk id="134147" creationId="{00000000-0000-0000-0000-000000000000}"/>
          </ac:spMkLst>
        </pc:spChg>
      </pc:sldChg>
      <pc:sldChg chg="modSp mod">
        <pc:chgData name="Claudia Mora" userId="24c506dca79c9d25" providerId="LiveId" clId="{B68AEA75-F116-4F92-B1E8-375E1FD33E60}" dt="2024-08-29T01:24:03.782" v="29" actId="20577"/>
        <pc:sldMkLst>
          <pc:docMk/>
          <pc:sldMk cId="0" sldId="2225"/>
        </pc:sldMkLst>
        <pc:spChg chg="mod">
          <ac:chgData name="Claudia Mora" userId="24c506dca79c9d25" providerId="LiveId" clId="{B68AEA75-F116-4F92-B1E8-375E1FD33E60}" dt="2024-08-29T01:24:03.782" v="29" actId="20577"/>
          <ac:spMkLst>
            <pc:docMk/>
            <pc:sldMk cId="0" sldId="2225"/>
            <ac:spMk id="51202" creationId="{08FB39FA-9F46-44FA-86EE-1ABC01153DA4}"/>
          </ac:spMkLst>
        </pc:spChg>
      </pc:sldChg>
      <pc:sldChg chg="modSp mod">
        <pc:chgData name="Claudia Mora" userId="24c506dca79c9d25" providerId="LiveId" clId="{B68AEA75-F116-4F92-B1E8-375E1FD33E60}" dt="2024-08-29T01:24:41.062" v="40" actId="20577"/>
        <pc:sldMkLst>
          <pc:docMk/>
          <pc:sldMk cId="0" sldId="2880"/>
        </pc:sldMkLst>
        <pc:spChg chg="mod">
          <ac:chgData name="Claudia Mora" userId="24c506dca79c9d25" providerId="LiveId" clId="{B68AEA75-F116-4F92-B1E8-375E1FD33E60}" dt="2024-08-29T01:24:41.062" v="40" actId="20577"/>
          <ac:spMkLst>
            <pc:docMk/>
            <pc:sldMk cId="0" sldId="2880"/>
            <ac:spMk id="134147" creationId="{00000000-0000-0000-0000-000000000000}"/>
          </ac:spMkLst>
        </pc:spChg>
      </pc:sldChg>
      <pc:sldChg chg="modSp mod">
        <pc:chgData name="Claudia Mora" userId="24c506dca79c9d25" providerId="LiveId" clId="{B68AEA75-F116-4F92-B1E8-375E1FD33E60}" dt="2024-08-29T01:22:11.203" v="17" actId="20577"/>
        <pc:sldMkLst>
          <pc:docMk/>
          <pc:sldMk cId="1029602746" sldId="6514"/>
        </pc:sldMkLst>
        <pc:spChg chg="mod">
          <ac:chgData name="Claudia Mora" userId="24c506dca79c9d25" providerId="LiveId" clId="{B68AEA75-F116-4F92-B1E8-375E1FD33E60}" dt="2024-08-29T01:22:11.203" v="17" actId="20577"/>
          <ac:spMkLst>
            <pc:docMk/>
            <pc:sldMk cId="1029602746" sldId="6514"/>
            <ac:spMk id="51202" creationId="{00000000-0000-0000-0000-000000000000}"/>
          </ac:spMkLst>
        </pc:spChg>
      </pc:sldChg>
      <pc:sldChg chg="addSp delSp mod">
        <pc:chgData name="Claudia Mora" userId="24c506dca79c9d25" providerId="LiveId" clId="{B68AEA75-F116-4F92-B1E8-375E1FD33E60}" dt="2024-08-29T01:18:41.796" v="1"/>
        <pc:sldMkLst>
          <pc:docMk/>
          <pc:sldMk cId="4203151410" sldId="6528"/>
        </pc:sldMkLst>
        <pc:picChg chg="add">
          <ac:chgData name="Claudia Mora" userId="24c506dca79c9d25" providerId="LiveId" clId="{B68AEA75-F116-4F92-B1E8-375E1FD33E60}" dt="2024-08-29T01:18:41.796" v="1"/>
          <ac:picMkLst>
            <pc:docMk/>
            <pc:sldMk cId="4203151410" sldId="6528"/>
            <ac:picMk id="2" creationId="{91A9D9C3-8925-BF80-1899-C83B1C5C48C8}"/>
          </ac:picMkLst>
        </pc:picChg>
        <pc:picChg chg="del">
          <ac:chgData name="Claudia Mora" userId="24c506dca79c9d25" providerId="LiveId" clId="{B68AEA75-F116-4F92-B1E8-375E1FD33E60}" dt="2024-08-29T01:18:38.773" v="0" actId="478"/>
          <ac:picMkLst>
            <pc:docMk/>
            <pc:sldMk cId="4203151410" sldId="6528"/>
            <ac:picMk id="4" creationId="{970845EF-801A-4FC9-8C2B-14D3AC7791A1}"/>
          </ac:picMkLst>
        </pc:picChg>
      </pc:sldChg>
      <pc:sldChg chg="modSp mod">
        <pc:chgData name="Claudia Mora" userId="24c506dca79c9d25" providerId="LiveId" clId="{B68AEA75-F116-4F92-B1E8-375E1FD33E60}" dt="2024-08-29T01:19:15.773" v="11" actId="20577"/>
        <pc:sldMkLst>
          <pc:docMk/>
          <pc:sldMk cId="341718983" sldId="6596"/>
        </pc:sldMkLst>
        <pc:spChg chg="mod">
          <ac:chgData name="Claudia Mora" userId="24c506dca79c9d25" providerId="LiveId" clId="{B68AEA75-F116-4F92-B1E8-375E1FD33E60}" dt="2024-08-29T01:19:15.773" v="11" actId="20577"/>
          <ac:spMkLst>
            <pc:docMk/>
            <pc:sldMk cId="341718983" sldId="6596"/>
            <ac:spMk id="16387" creationId="{89431B3B-AA75-4626-99D7-E5E9317D5C12}"/>
          </ac:spMkLst>
        </pc:spChg>
      </pc:sldChg>
      <pc:sldChg chg="modSp mod">
        <pc:chgData name="Claudia Mora" userId="24c506dca79c9d25" providerId="LiveId" clId="{B68AEA75-F116-4F92-B1E8-375E1FD33E60}" dt="2024-08-29T01:20:23.293" v="13" actId="20577"/>
        <pc:sldMkLst>
          <pc:docMk/>
          <pc:sldMk cId="4233452731" sldId="6606"/>
        </pc:sldMkLst>
        <pc:spChg chg="mod">
          <ac:chgData name="Claudia Mora" userId="24c506dca79c9d25" providerId="LiveId" clId="{B68AEA75-F116-4F92-B1E8-375E1FD33E60}" dt="2024-08-29T01:20:23.293" v="13" actId="20577"/>
          <ac:spMkLst>
            <pc:docMk/>
            <pc:sldMk cId="4233452731" sldId="6606"/>
            <ac:spMk id="17411" creationId="{00000000-0000-0000-0000-000000000000}"/>
          </ac:spMkLst>
        </pc:spChg>
      </pc:sldChg>
      <pc:sldChg chg="modSp mod">
        <pc:chgData name="Claudia Mora" userId="24c506dca79c9d25" providerId="LiveId" clId="{B68AEA75-F116-4F92-B1E8-375E1FD33E60}" dt="2024-08-29T01:21:22.173" v="15" actId="20577"/>
        <pc:sldMkLst>
          <pc:docMk/>
          <pc:sldMk cId="2250264070" sldId="6612"/>
        </pc:sldMkLst>
        <pc:spChg chg="mod">
          <ac:chgData name="Claudia Mora" userId="24c506dca79c9d25" providerId="LiveId" clId="{B68AEA75-F116-4F92-B1E8-375E1FD33E60}" dt="2024-08-29T01:21:22.173" v="15" actId="20577"/>
          <ac:spMkLst>
            <pc:docMk/>
            <pc:sldMk cId="2250264070" sldId="6612"/>
            <ac:spMk id="17411" creationId="{00000000-0000-0000-0000-000000000000}"/>
          </ac:spMkLst>
        </pc:spChg>
      </pc:sldChg>
      <pc:sldChg chg="modSp mod">
        <pc:chgData name="Claudia Mora" userId="24c506dca79c9d25" providerId="LiveId" clId="{B68AEA75-F116-4F92-B1E8-375E1FD33E60}" dt="2024-08-29T01:22:17.860" v="19" actId="20577"/>
        <pc:sldMkLst>
          <pc:docMk/>
          <pc:sldMk cId="4113922934" sldId="6620"/>
        </pc:sldMkLst>
        <pc:spChg chg="mod">
          <ac:chgData name="Claudia Mora" userId="24c506dca79c9d25" providerId="LiveId" clId="{B68AEA75-F116-4F92-B1E8-375E1FD33E60}" dt="2024-08-29T01:22:17.860" v="19" actId="20577"/>
          <ac:spMkLst>
            <pc:docMk/>
            <pc:sldMk cId="4113922934" sldId="6620"/>
            <ac:spMk id="51202" creationId="{00000000-0000-0000-0000-000000000000}"/>
          </ac:spMkLst>
        </pc:spChg>
      </pc:sldChg>
      <pc:sldChg chg="modSp mod">
        <pc:chgData name="Claudia Mora" userId="24c506dca79c9d25" providerId="LiveId" clId="{B68AEA75-F116-4F92-B1E8-375E1FD33E60}" dt="2024-08-29T01:22:23.165" v="21" actId="20577"/>
        <pc:sldMkLst>
          <pc:docMk/>
          <pc:sldMk cId="2064471597" sldId="6621"/>
        </pc:sldMkLst>
        <pc:spChg chg="mod">
          <ac:chgData name="Claudia Mora" userId="24c506dca79c9d25" providerId="LiveId" clId="{B68AEA75-F116-4F92-B1E8-375E1FD33E60}" dt="2024-08-29T01:22:23.165" v="21" actId="20577"/>
          <ac:spMkLst>
            <pc:docMk/>
            <pc:sldMk cId="2064471597" sldId="6621"/>
            <ac:spMk id="51202" creationId="{00000000-0000-0000-0000-000000000000}"/>
          </ac:spMkLst>
        </pc:spChg>
      </pc:sldChg>
      <pc:sldChg chg="modSp mod">
        <pc:chgData name="Claudia Mora" userId="24c506dca79c9d25" providerId="LiveId" clId="{B68AEA75-F116-4F92-B1E8-375E1FD33E60}" dt="2024-08-29T01:25:12.291" v="41" actId="20577"/>
        <pc:sldMkLst>
          <pc:docMk/>
          <pc:sldMk cId="293879678" sldId="6638"/>
        </pc:sldMkLst>
        <pc:spChg chg="mod">
          <ac:chgData name="Claudia Mora" userId="24c506dca79c9d25" providerId="LiveId" clId="{B68AEA75-F116-4F92-B1E8-375E1FD33E60}" dt="2024-08-29T01:25:12.291" v="41" actId="20577"/>
          <ac:spMkLst>
            <pc:docMk/>
            <pc:sldMk cId="293879678" sldId="6638"/>
            <ac:spMk id="174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2072481" y="22860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lgn="ctr">
              <a:defRPr/>
            </a:pPr>
            <a:r>
              <a:rPr lang="en-US" dirty="0">
                <a:latin typeface="Calibri" panose="020F0502020204030204" pitchFamily="34" charset="0"/>
                <a:cs typeface="Calibri" panose="020F0502020204030204" pitchFamily="34" charset="0"/>
              </a:rPr>
              <a:t>Dr. Andy Woods – Philippians 05</a:t>
            </a:r>
          </a:p>
          <a:p>
            <a:pPr algn="ctr">
              <a:defRPr/>
            </a:pPr>
            <a:r>
              <a:rPr lang="en-US" dirty="0">
                <a:latin typeface="Calibri" panose="020F0502020204030204" pitchFamily="34" charset="0"/>
                <a:cs typeface="Calibri" panose="020F0502020204030204" pitchFamily="34" charset="0"/>
              </a:rPr>
              <a:t>05-03-2020</a:t>
            </a: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dirty="0"/>
              <a:t>9/11/2016</a:t>
            </a:r>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81</a:t>
            </a:fld>
            <a:endParaRPr lang="en-US" altLang="en-US" dirty="0"/>
          </a:p>
        </p:txBody>
      </p:sp>
    </p:spTree>
    <p:extLst>
      <p:ext uri="{BB962C8B-B14F-4D97-AF65-F5344CB8AC3E}">
        <p14:creationId xmlns:p14="http://schemas.microsoft.com/office/powerpoint/2010/main" val="16242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84</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35648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8/28/2024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82035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8/28/2024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83146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5.wmf"/></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042113-0E46-44FE-80D1-237D5F56E3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47800" y="5664820"/>
            <a:ext cx="870855" cy="914400"/>
          </a:xfrm>
          <a:prstGeom prst="rect">
            <a:avLst/>
          </a:prstGeom>
        </p:spPr>
      </p:pic>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Font typeface="Wingdings" panose="05000000000000000000" pitchFamily="2" charset="2"/>
              <a:buNone/>
            </a:pPr>
            <a:r>
              <a:rPr lang="es-ES" altLang="en-US" sz="4000" dirty="0">
                <a:solidFill>
                  <a:schemeClr val="tx2"/>
                </a:solidFill>
                <a:effectLst>
                  <a:outerShdw blurRad="38100" dist="38100" dir="2700000" algn="tl">
                    <a:srgbClr val="000000">
                      <a:alpha val="43137"/>
                    </a:srgbClr>
                  </a:outerShdw>
                </a:effectLst>
                <a:ea typeface="+mj-ea"/>
                <a:cs typeface="+mj-cs"/>
              </a:rPr>
              <a:t>COMO ENCONTRAR GOZO EN LA VIDA CRISTIANA</a:t>
            </a:r>
          </a:p>
        </p:txBody>
      </p:sp>
      <p:sp>
        <p:nvSpPr>
          <p:cNvPr id="8" name="Subtitle 2">
            <a:extLst>
              <a:ext uri="{FF2B5EF4-FFF2-40B4-BE49-F238E27FC236}">
                <a16:creationId xmlns:a16="http://schemas.microsoft.com/office/drawing/2014/main" id="{3ACCB616-7912-4E1D-9B54-7C4772DDE716}"/>
              </a:ext>
            </a:extLst>
          </p:cNvPr>
          <p:cNvSpPr txBox="1">
            <a:spLocks/>
          </p:cNvSpPr>
          <p:nvPr/>
        </p:nvSpPr>
        <p:spPr bwMode="auto">
          <a:xfrm>
            <a:off x="2057400" y="5181600"/>
            <a:ext cx="6096000"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Andy Woods</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Presidente– </a:t>
            </a:r>
            <a:r>
              <a:rPr lang="en-US" altLang="en-US" sz="2000"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Seminario</a:t>
            </a: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Teológico</a:t>
            </a: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Chafer</a:t>
            </a:r>
            <a:endParaRPr lang="en-US" altLang="en-US" sz="2000" kern="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A9D9C3-8925-BF80-1899-C83B1C5C48C8}"/>
              </a:ext>
            </a:extLst>
          </p:cNvPr>
          <p:cNvPicPr>
            <a:picLocks noChangeAspect="1"/>
          </p:cNvPicPr>
          <p:nvPr/>
        </p:nvPicPr>
        <p:blipFill>
          <a:blip r:embed="rId3"/>
          <a:stretch>
            <a:fillRect/>
          </a:stretch>
        </p:blipFill>
        <p:spPr>
          <a:xfrm>
            <a:off x="676318" y="1859144"/>
            <a:ext cx="7791363" cy="3139712"/>
          </a:xfrm>
          <a:prstGeom prst="rect">
            <a:avLst/>
          </a:prstGeom>
        </p:spPr>
      </p:pic>
    </p:spTree>
    <p:extLst>
      <p:ext uri="{BB962C8B-B14F-4D97-AF65-F5344CB8AC3E}">
        <p14:creationId xmlns:p14="http://schemas.microsoft.com/office/powerpoint/2010/main" val="420315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61E7C-9471-45AB-9B89-80680512E1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3733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2:16-17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16</a:t>
            </a:r>
            <a:r>
              <a:rPr lang="en-US" sz="3600" b="1" baseline="30000" dirty="0">
                <a:effectLst>
                  <a:outerShdw blurRad="38100" dist="38100" dir="2700000" algn="tl">
                    <a:srgbClr val="000000">
                      <a:alpha val="43137"/>
                    </a:srgbClr>
                  </a:outerShdw>
                </a:effectLst>
              </a:rPr>
              <a:t> </a:t>
            </a:r>
            <a:r>
              <a:rPr lang="es-ES" sz="3600" dirty="0">
                <a:effectLst>
                  <a:outerShdw blurRad="38100" dist="38100" dir="2700000" algn="tl">
                    <a:srgbClr val="000000">
                      <a:alpha val="43137"/>
                    </a:srgbClr>
                  </a:outerShdw>
                </a:effectLst>
              </a:rPr>
              <a:t>pero el Señor Dios le advirtió: «Puedes comer </a:t>
            </a:r>
            <a:r>
              <a:rPr lang="es-ES" sz="3600" b="1" u="sng" dirty="0">
                <a:solidFill>
                  <a:srgbClr val="FFFFCC"/>
                </a:solidFill>
                <a:effectLst>
                  <a:outerShdw blurRad="38100" dist="38100" dir="2700000" algn="tl">
                    <a:srgbClr val="000000">
                      <a:alpha val="43137"/>
                    </a:srgbClr>
                  </a:outerShdw>
                </a:effectLst>
              </a:rPr>
              <a:t>libremente</a:t>
            </a:r>
            <a:r>
              <a:rPr lang="es-ES" sz="3600" dirty="0">
                <a:effectLst>
                  <a:outerShdw blurRad="38100" dist="38100" dir="2700000" algn="tl">
                    <a:srgbClr val="000000">
                      <a:alpha val="43137"/>
                    </a:srgbClr>
                  </a:outerShdw>
                </a:effectLst>
              </a:rPr>
              <a:t> del fruto de </a:t>
            </a:r>
            <a:r>
              <a:rPr lang="es-ES" sz="3600" b="1" u="sng" dirty="0">
                <a:solidFill>
                  <a:srgbClr val="FFFFCC"/>
                </a:solidFill>
                <a:effectLst>
                  <a:outerShdw blurRad="38100" dist="38100" dir="2700000" algn="tl">
                    <a:srgbClr val="000000">
                      <a:alpha val="43137"/>
                    </a:srgbClr>
                  </a:outerShdw>
                </a:effectLst>
              </a:rPr>
              <a:t>cualquier</a:t>
            </a:r>
            <a:r>
              <a:rPr lang="es-ES" sz="3600" dirty="0">
                <a:effectLst>
                  <a:outerShdw blurRad="38100" dist="38100" dir="2700000" algn="tl">
                    <a:srgbClr val="000000">
                      <a:alpha val="43137"/>
                    </a:srgbClr>
                  </a:outerShdw>
                </a:effectLst>
              </a:rPr>
              <a:t> árbol del huerto, 17 excepto del árbol del conocimiento del bien y del mal. Si comes de su fruto, sin duda morirás».” (NTV)</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89770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61E7C-9471-45AB-9B89-80680512E1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1910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3:2-3</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2 </a:t>
            </a:r>
            <a:r>
              <a:rPr lang="es-ES" sz="3600" dirty="0">
                <a:effectLst>
                  <a:outerShdw blurRad="38100" dist="38100" dir="2700000" algn="tl">
                    <a:srgbClr val="000000">
                      <a:alpha val="43137"/>
                    </a:srgbClr>
                  </a:outerShdw>
                </a:effectLst>
              </a:rPr>
              <a:t>Entonces la serpiente, que era el más astuto de todos los animales del campo que el SEÑOR Dios había hecho, dijo a la mujer: ¿De veras Dios les ha dicho: “No coman de </a:t>
            </a:r>
            <a:r>
              <a:rPr lang="es-ES" sz="3600" b="1" u="sng" dirty="0">
                <a:solidFill>
                  <a:srgbClr val="FFFFCC"/>
                </a:solidFill>
                <a:effectLst>
                  <a:outerShdw blurRad="38100" dist="38100" dir="2700000" algn="tl">
                    <a:srgbClr val="000000">
                      <a:alpha val="43137"/>
                    </a:srgbClr>
                  </a:outerShdw>
                </a:effectLst>
              </a:rPr>
              <a:t>ningún</a:t>
            </a:r>
            <a:r>
              <a:rPr lang="es-ES" sz="3600" dirty="0">
                <a:effectLst>
                  <a:outerShdw blurRad="38100" dist="38100" dir="2700000" algn="tl">
                    <a:srgbClr val="000000">
                      <a:alpha val="43137"/>
                    </a:srgbClr>
                  </a:outerShdw>
                </a:effectLst>
              </a:rPr>
              <a:t> árbol del jardín”? …4 Entonces la serpiente dijo a la mujer  -Ciertamente </a:t>
            </a:r>
            <a:r>
              <a:rPr lang="es-ES" sz="3600" b="1" u="sng" dirty="0">
                <a:solidFill>
                  <a:srgbClr val="FFFFCC"/>
                </a:solidFill>
                <a:effectLst>
                  <a:outerShdw blurRad="38100" dist="38100" dir="2700000" algn="tl">
                    <a:srgbClr val="000000">
                      <a:alpha val="43137"/>
                    </a:srgbClr>
                  </a:outerShdw>
                </a:effectLst>
              </a:rPr>
              <a:t>no morirán. </a:t>
            </a:r>
            <a:endParaRPr lang="en-US" sz="3600" b="1" u="sng"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77767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5B0659-DF4C-43DF-B76B-FDD6B3D8604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0100" y="1600200"/>
            <a:ext cx="5600700" cy="4277919"/>
          </a:xfrm>
          <a:prstGeom prst="rect">
            <a:avLst/>
          </a:prstGeom>
          <a:noFill/>
          <a:ln w="38100">
            <a:solidFill>
              <a:schemeClr val="bg1"/>
            </a:solidFill>
            <a:miter lim="800000"/>
            <a:headEnd/>
            <a:tailEnd/>
          </a:ln>
        </p:spPr>
      </p:pic>
      <p:sp>
        <p:nvSpPr>
          <p:cNvPr id="44034" name="Rectangle 2"/>
          <p:cNvSpPr>
            <a:spLocks noGrp="1" noChangeArrowheads="1"/>
          </p:cNvSpPr>
          <p:nvPr>
            <p:ph type="title"/>
          </p:nvPr>
        </p:nvSpPr>
        <p:spPr>
          <a:xfrm>
            <a:off x="800100" y="247650"/>
            <a:ext cx="7543800" cy="895350"/>
          </a:xfrm>
        </p:spPr>
        <p:txBody>
          <a:bodyPr/>
          <a:lstStyle/>
          <a:p>
            <a:pPr algn="ctr" eaLnBrk="1" hangingPunct="1"/>
            <a:r>
              <a:rPr lang="en-US" sz="3600" dirty="0">
                <a:effectLst>
                  <a:outerShdw blurRad="38100" dist="38100" dir="2700000" algn="tl">
                    <a:srgbClr val="000000">
                      <a:alpha val="43137"/>
                    </a:srgbClr>
                  </a:outerShdw>
                </a:effectLst>
              </a:rPr>
              <a:t>COMPLICANDO LO  SENCILLO</a:t>
            </a:r>
          </a:p>
        </p:txBody>
      </p:sp>
      <p:sp>
        <p:nvSpPr>
          <p:cNvPr id="16387" name="Rectangle 3"/>
          <p:cNvSpPr>
            <a:spLocks noGrp="1" noChangeArrowheads="1"/>
          </p:cNvSpPr>
          <p:nvPr>
            <p:ph type="body" idx="1"/>
          </p:nvPr>
        </p:nvSpPr>
        <p:spPr>
          <a:xfrm>
            <a:off x="800100" y="1600200"/>
            <a:ext cx="5600700" cy="1600200"/>
          </a:xfrm>
          <a:noFill/>
          <a:ln w="28575">
            <a:noFill/>
            <a:miter lim="800000"/>
            <a:headEnd/>
            <a:tailEnd/>
          </a:ln>
          <a:effectLst/>
        </p:spPr>
        <p:txBody>
          <a:bodyPr vert="horz" wrap="square" lIns="68580" tIns="34290" rIns="68580" bIns="34290" numCol="1" anchor="t" anchorCtr="0" compatLnSpc="1">
            <a:prstTxWarp prst="textNoShape">
              <a:avLst/>
            </a:prstTxWarp>
          </a:bodyPr>
          <a:lstStyle/>
          <a:p>
            <a:pPr marL="0" indent="0" algn="ctr" eaLnBrk="1" hangingPunct="1">
              <a:lnSpc>
                <a:spcPct val="90000"/>
              </a:lnSpc>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2 Cor. 11:3</a:t>
            </a:r>
          </a:p>
          <a:p>
            <a:pPr marL="0" indent="0" algn="just" eaLnBrk="1" hangingPunct="1">
              <a:lnSpc>
                <a:spcPct val="90000"/>
              </a:lnSpc>
              <a:buNone/>
            </a:pPr>
            <a:r>
              <a:rPr lang="en-US" dirty="0">
                <a:effectLst>
                  <a:outerShdw blurRad="38100" dist="38100" dir="2700000" algn="tl">
                    <a:srgbClr val="000000">
                      <a:alpha val="43137"/>
                    </a:srgbClr>
                  </a:outerShdw>
                </a:effectLst>
              </a:rPr>
              <a:t>“</a:t>
            </a:r>
            <a:r>
              <a:rPr lang="es-ES" dirty="0">
                <a:effectLst>
                  <a:outerShdw blurRad="38100" dist="38100" dir="2700000" algn="tl">
                    <a:srgbClr val="000000">
                      <a:alpha val="43137"/>
                    </a:srgbClr>
                  </a:outerShdw>
                </a:effectLst>
              </a:rPr>
              <a:t>Pero me temo que, así como la </a:t>
            </a:r>
            <a:r>
              <a:rPr lang="es-ES" b="1" u="sng" dirty="0">
                <a:solidFill>
                  <a:srgbClr val="FFFFCC"/>
                </a:solidFill>
                <a:effectLst>
                  <a:outerShdw blurRad="38100" dist="38100" dir="2700000" algn="tl">
                    <a:srgbClr val="000000">
                      <a:alpha val="43137"/>
                    </a:srgbClr>
                  </a:outerShdw>
                </a:effectLst>
              </a:rPr>
              <a:t>serpiente</a:t>
            </a:r>
            <a:r>
              <a:rPr lang="es-ES" b="1" dirty="0">
                <a:solidFill>
                  <a:srgbClr val="FFFFCC"/>
                </a:solidFill>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con su astucia engañó a Eva, de alguna manera los pensamientos de ustedes se hayan extraviado de la </a:t>
            </a:r>
            <a:r>
              <a:rPr lang="es-ES" b="1" u="sng" dirty="0">
                <a:solidFill>
                  <a:srgbClr val="FFFFCC"/>
                </a:solidFill>
                <a:effectLst>
                  <a:outerShdw blurRad="38100" dist="38100" dir="2700000" algn="tl">
                    <a:srgbClr val="000000">
                      <a:alpha val="43137"/>
                    </a:srgbClr>
                  </a:outerShdw>
                </a:effectLst>
              </a:rPr>
              <a:t>sencillez</a:t>
            </a:r>
            <a:r>
              <a:rPr lang="es-ES" u="sng" dirty="0">
                <a:solidFill>
                  <a:srgbClr val="FFFFCC"/>
                </a:solidFill>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y la pureza que deben a Cristo. </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Italicas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mias</a:t>
            </a:r>
            <a:r>
              <a:rPr lang="en-US" dirty="0">
                <a:effectLst>
                  <a:outerShdw blurRad="38100" dist="38100" dir="2700000" algn="tl">
                    <a:srgbClr val="000000">
                      <a:alpha val="43137"/>
                    </a:srgbClr>
                  </a:outerShdw>
                </a:effectLst>
              </a:rPr>
              <a:t>)</a:t>
            </a:r>
          </a:p>
        </p:txBody>
      </p:sp>
      <p:pic>
        <p:nvPicPr>
          <p:cNvPr id="4403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2514600"/>
            <a:ext cx="188595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5991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FBF99-657B-427A-A0AE-07E7AF67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134147" name="Rectangle 1"/>
          <p:cNvSpPr>
            <a:spLocks noChangeArrowheads="1"/>
          </p:cNvSpPr>
          <p:nvPr/>
        </p:nvSpPr>
        <p:spPr bwMode="auto">
          <a:xfrm>
            <a:off x="0" y="0"/>
            <a:ext cx="9144000" cy="199541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err="1">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Galatas</a:t>
            </a:r>
            <a:r>
              <a:rPr lang="en-US" alt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 3:3</a:t>
            </a:r>
          </a:p>
          <a:p>
            <a:pPr algn="just" eaLnBrk="1" fontAlgn="auto" hangingPunct="1">
              <a:spcBef>
                <a:spcPts val="0"/>
              </a:spcBef>
              <a:spcAft>
                <a:spcPts val="0"/>
              </a:spcAft>
              <a:defRPr/>
            </a:pPr>
            <a:r>
              <a:rPr lang="en-US" altLang="en-US" sz="3600" kern="0" dirty="0">
                <a:latin typeface="Calibri" panose="020F0502020204030204" pitchFamily="34" charset="0"/>
                <a:cs typeface="+mn-cs"/>
              </a:rPr>
              <a:t>“</a:t>
            </a:r>
            <a:r>
              <a:rPr lang="es-ES" sz="3600" dirty="0">
                <a:latin typeface="Calibri" panose="020F0502020204030204" pitchFamily="34" charset="0"/>
              </a:rPr>
              <a:t>¿Tan insensatos son? Habiendo comenzado en el Espíritu, ¿ahora </a:t>
            </a:r>
            <a:r>
              <a:rPr lang="es-ES" sz="3600" b="1" u="sng" dirty="0">
                <a:solidFill>
                  <a:srgbClr val="FFFFCC"/>
                </a:solidFill>
                <a:latin typeface="Calibri" panose="020F0502020204030204" pitchFamily="34" charset="0"/>
              </a:rPr>
              <a:t>terminarán en la carne</a:t>
            </a:r>
            <a:r>
              <a:rPr lang="es-ES" sz="3600" dirty="0">
                <a:latin typeface="Calibri" panose="020F0502020204030204" pitchFamily="34" charset="0"/>
              </a:rPr>
              <a:t>?”</a:t>
            </a:r>
            <a:endParaRPr lang="en-US" altLang="en-US" sz="3600" kern="0" dirty="0">
              <a:latin typeface="Calibri" panose="020F0502020204030204" pitchFamily="34" charset="0"/>
              <a:cs typeface="+mn-cs"/>
            </a:endParaRPr>
          </a:p>
        </p:txBody>
      </p:sp>
      <p:pic>
        <p:nvPicPr>
          <p:cNvPr id="2" name="Picture 1">
            <a:extLst>
              <a:ext uri="{FF2B5EF4-FFF2-40B4-BE49-F238E27FC236}">
                <a16:creationId xmlns:a16="http://schemas.microsoft.com/office/drawing/2014/main" id="{5599160C-9520-4FC6-B558-05CADB8F2BC6}"/>
              </a:ext>
            </a:extLst>
          </p:cNvPr>
          <p:cNvPicPr>
            <a:picLocks noChangeAspect="1"/>
          </p:cNvPicPr>
          <p:nvPr/>
        </p:nvPicPr>
        <p:blipFill>
          <a:blip r:embed="rId3"/>
          <a:stretch>
            <a:fillRect/>
          </a:stretch>
        </p:blipFill>
        <p:spPr>
          <a:xfrm>
            <a:off x="3048000" y="2362200"/>
            <a:ext cx="3048000" cy="22860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98149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600201"/>
            <a:ext cx="8839200" cy="2743200"/>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Legalistas</a:t>
            </a:r>
            <a:r>
              <a:rPr lang="en-US" dirty="0">
                <a:effectLst>
                  <a:outerShdw blurRad="38100" dist="38100" dir="2700000" algn="tl">
                    <a:srgbClr val="000000">
                      <a:alpha val="43137"/>
                    </a:srgbClr>
                  </a:outerShdw>
                </a:effectLst>
              </a:rPr>
              <a:t> vs. </a:t>
            </a:r>
            <a:r>
              <a:rPr lang="en-US" dirty="0" err="1">
                <a:effectLst>
                  <a:outerShdw blurRad="38100" dist="38100" dir="2700000" algn="tl">
                    <a:srgbClr val="000000">
                      <a:alpha val="43137"/>
                    </a:srgbClr>
                  </a:outerShdw>
                </a:effectLst>
              </a:rPr>
              <a:t>verdaderos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creyentes</a:t>
            </a:r>
            <a:r>
              <a:rPr lang="en-US" dirty="0">
                <a:effectLst>
                  <a:outerShdw blurRad="38100" dist="38100" dir="2700000" algn="tl">
                    <a:srgbClr val="000000">
                      <a:alpha val="43137"/>
                    </a:srgbClr>
                  </a:outerShdw>
                </a:effectLst>
              </a:rPr>
              <a:t> (Fil. 3:1-3)</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 transformación de Pablo lejos del legalismo </a:t>
            </a:r>
            <a:r>
              <a:rPr lang="en-US" dirty="0">
                <a:effectLst>
                  <a:outerShdw blurRad="38100" dist="38100" dir="2700000" algn="tl">
                    <a:srgbClr val="000000">
                      <a:alpha val="43137"/>
                    </a:srgbClr>
                  </a:outerShdw>
                </a:effectLst>
              </a:rPr>
              <a:t>(Fil. 3:4-14)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Otros elementos a adoptar en lugar del legalismo </a:t>
            </a:r>
            <a:r>
              <a:rPr lang="en-US" dirty="0">
                <a:effectLst>
                  <a:outerShdw blurRad="38100" dist="38100" dir="2700000" algn="tl">
                    <a:srgbClr val="000000">
                      <a:alpha val="43137"/>
                    </a:srgbClr>
                  </a:outerShdw>
                </a:effectLst>
              </a:rPr>
              <a:t>(Fil. 3:15–4:3)</a:t>
            </a:r>
          </a:p>
        </p:txBody>
      </p:sp>
      <p:sp>
        <p:nvSpPr>
          <p:cNvPr id="4" name="Rectangle 2">
            <a:extLst>
              <a:ext uri="{FF2B5EF4-FFF2-40B4-BE49-F238E27FC236}">
                <a16:creationId xmlns:a16="http://schemas.microsoft.com/office/drawing/2014/main" id="{41B9EAE1-AB4F-4C75-8D29-37D59CC1F818}"/>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rPr>
              <a:t>Evita </a:t>
            </a:r>
            <a:r>
              <a:rPr lang="en-US" altLang="en-US" sz="3600" dirty="0" err="1">
                <a:solidFill>
                  <a:srgbClr val="00FFFF"/>
                </a:solidFill>
                <a:effectLst>
                  <a:outerShdw blurRad="38100" dist="38100" dir="2700000" algn="tl">
                    <a:srgbClr val="000000">
                      <a:alpha val="43137"/>
                    </a:srgbClr>
                  </a:outerShdw>
                </a:effectLst>
              </a:rPr>
              <a:t>el</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Legallismo</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3)</a:t>
            </a:r>
          </a:p>
        </p:txBody>
      </p:sp>
      <p:pic>
        <p:nvPicPr>
          <p:cNvPr id="2" name="Picture 1">
            <a:extLst>
              <a:ext uri="{FF2B5EF4-FFF2-40B4-BE49-F238E27FC236}">
                <a16:creationId xmlns:a16="http://schemas.microsoft.com/office/drawing/2014/main" id="{CC3207A5-AAEE-4F25-AA76-E955D17AA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2" y="4572002"/>
            <a:ext cx="2743197" cy="2057398"/>
          </a:xfrm>
          <a:prstGeom prst="rect">
            <a:avLst/>
          </a:prstGeom>
        </p:spPr>
      </p:pic>
    </p:spTree>
    <p:extLst>
      <p:ext uri="{BB962C8B-B14F-4D97-AF65-F5344CB8AC3E}">
        <p14:creationId xmlns:p14="http://schemas.microsoft.com/office/powerpoint/2010/main" val="359667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600201"/>
            <a:ext cx="8839200" cy="2743200"/>
          </a:xfrm>
        </p:spPr>
        <p:txBody>
          <a:bodyPr/>
          <a:lstStyle/>
          <a:p>
            <a:pPr marL="457200" indent="-457200" algn="just" eaLnBrk="1" hangingPunct="1">
              <a:spcBef>
                <a:spcPts val="0"/>
              </a:spcBef>
              <a:spcAft>
                <a:spcPts val="2400"/>
              </a:spcAft>
              <a:defRPr/>
            </a:pPr>
            <a:r>
              <a:rPr lang="en-US" b="1" u="sng" dirty="0" err="1">
                <a:solidFill>
                  <a:srgbClr val="FFFFCC"/>
                </a:solidFill>
                <a:effectLst>
                  <a:outerShdw blurRad="38100" dist="38100" dir="2700000" algn="tl">
                    <a:srgbClr val="000000">
                      <a:alpha val="43137"/>
                    </a:srgbClr>
                  </a:outerShdw>
                </a:effectLst>
              </a:rPr>
              <a:t>Legalistas</a:t>
            </a:r>
            <a:r>
              <a:rPr lang="en-US" b="1" u="sng" dirty="0">
                <a:solidFill>
                  <a:srgbClr val="FFFFCC"/>
                </a:solidFill>
                <a:effectLst>
                  <a:outerShdw blurRad="38100" dist="38100" dir="2700000" algn="tl">
                    <a:srgbClr val="000000">
                      <a:alpha val="43137"/>
                    </a:srgbClr>
                  </a:outerShdw>
                </a:effectLst>
              </a:rPr>
              <a:t> vs. </a:t>
            </a:r>
            <a:r>
              <a:rPr lang="en-US" b="1" u="sng" dirty="0" err="1">
                <a:solidFill>
                  <a:srgbClr val="FFFFCC"/>
                </a:solidFill>
                <a:effectLst>
                  <a:outerShdw blurRad="38100" dist="38100" dir="2700000" algn="tl">
                    <a:srgbClr val="000000">
                      <a:alpha val="43137"/>
                    </a:srgbClr>
                  </a:outerShdw>
                </a:effectLst>
              </a:rPr>
              <a:t>verdaderos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creyentes</a:t>
            </a:r>
            <a:r>
              <a:rPr lang="en-US" b="1" u="sng" dirty="0">
                <a:solidFill>
                  <a:srgbClr val="FFFFCC"/>
                </a:solidFill>
                <a:effectLst>
                  <a:outerShdw blurRad="38100" dist="38100" dir="2700000" algn="tl">
                    <a:srgbClr val="000000">
                      <a:alpha val="43137"/>
                    </a:srgbClr>
                  </a:outerShdw>
                </a:effectLst>
              </a:rPr>
              <a:t> (Fil. 3:1-3)</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 transformación de Pablo lejos del legalismo </a:t>
            </a:r>
            <a:r>
              <a:rPr lang="en-US" dirty="0">
                <a:effectLst>
                  <a:outerShdw blurRad="38100" dist="38100" dir="2700000" algn="tl">
                    <a:srgbClr val="000000">
                      <a:alpha val="43137"/>
                    </a:srgbClr>
                  </a:outerShdw>
                </a:effectLst>
              </a:rPr>
              <a:t>(Fil. 3:4-14)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Otros elementos a adoptar en lugar del legalismo </a:t>
            </a:r>
            <a:r>
              <a:rPr lang="en-US" dirty="0">
                <a:effectLst>
                  <a:outerShdw blurRad="38100" dist="38100" dir="2700000" algn="tl">
                    <a:srgbClr val="000000">
                      <a:alpha val="43137"/>
                    </a:srgbClr>
                  </a:outerShdw>
                </a:effectLst>
              </a:rPr>
              <a:t>(Fil. 3:15–4:3)</a:t>
            </a:r>
          </a:p>
        </p:txBody>
      </p:sp>
      <p:sp>
        <p:nvSpPr>
          <p:cNvPr id="4" name="Rectangle 2">
            <a:extLst>
              <a:ext uri="{FF2B5EF4-FFF2-40B4-BE49-F238E27FC236}">
                <a16:creationId xmlns:a16="http://schemas.microsoft.com/office/drawing/2014/main" id="{41B9EAE1-AB4F-4C75-8D29-37D59CC1F818}"/>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rPr>
              <a:t>Evita </a:t>
            </a:r>
            <a:r>
              <a:rPr lang="en-US" altLang="en-US" sz="3600" dirty="0" err="1">
                <a:solidFill>
                  <a:srgbClr val="00FFFF"/>
                </a:solidFill>
                <a:effectLst>
                  <a:outerShdw blurRad="38100" dist="38100" dir="2700000" algn="tl">
                    <a:srgbClr val="000000">
                      <a:alpha val="43137"/>
                    </a:srgbClr>
                  </a:outerShdw>
                </a:effectLst>
              </a:rPr>
              <a:t>el</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Legallismo</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3)</a:t>
            </a:r>
          </a:p>
        </p:txBody>
      </p:sp>
      <p:pic>
        <p:nvPicPr>
          <p:cNvPr id="2" name="Picture 1">
            <a:extLst>
              <a:ext uri="{FF2B5EF4-FFF2-40B4-BE49-F238E27FC236}">
                <a16:creationId xmlns:a16="http://schemas.microsoft.com/office/drawing/2014/main" id="{CC3207A5-AAEE-4F25-AA76-E955D17AA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2" y="4572002"/>
            <a:ext cx="2743197" cy="2057398"/>
          </a:xfrm>
          <a:prstGeom prst="rect">
            <a:avLst/>
          </a:prstGeom>
        </p:spPr>
      </p:pic>
    </p:spTree>
    <p:extLst>
      <p:ext uri="{BB962C8B-B14F-4D97-AF65-F5344CB8AC3E}">
        <p14:creationId xmlns:p14="http://schemas.microsoft.com/office/powerpoint/2010/main" val="3572378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Legalistas</a:t>
            </a:r>
            <a:r>
              <a:rPr lang="en-US" sz="3600" kern="1200" dirty="0">
                <a:solidFill>
                  <a:srgbClr val="00FFFF"/>
                </a:solidFill>
                <a:effectLst>
                  <a:outerShdw blurRad="38100" dist="38100" dir="2700000" algn="tl">
                    <a:srgbClr val="000000">
                      <a:alpha val="43137"/>
                    </a:srgbClr>
                  </a:outerShdw>
                </a:effectLst>
              </a:rPr>
              <a:t> vs. </a:t>
            </a:r>
            <a:r>
              <a:rPr lang="en-US" sz="3600" kern="1200" dirty="0" err="1">
                <a:solidFill>
                  <a:srgbClr val="00FFFF"/>
                </a:solidFill>
                <a:effectLst>
                  <a:outerShdw blurRad="38100" dist="38100" dir="2700000" algn="tl">
                    <a:srgbClr val="000000">
                      <a:alpha val="43137"/>
                    </a:srgbClr>
                  </a:outerShdw>
                </a:effectLst>
              </a:rPr>
              <a:t>Verdaderos</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Creyentes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3:1-3)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85750" y="1600200"/>
            <a:ext cx="8572500" cy="25145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Mandato</a:t>
            </a:r>
            <a:r>
              <a:rPr lang="en-US" dirty="0">
                <a:effectLst>
                  <a:outerShdw blurRad="38100" dist="38100" dir="2700000" algn="tl">
                    <a:srgbClr val="000000">
                      <a:alpha val="43137"/>
                    </a:srgbClr>
                  </a:outerShdw>
                </a:effectLst>
              </a:rPr>
              <a:t> a </a:t>
            </a:r>
            <a:r>
              <a:rPr lang="en-US" dirty="0" err="1">
                <a:effectLst>
                  <a:outerShdw blurRad="38100" dist="38100" dir="2700000" algn="tl">
                    <a:srgbClr val="000000">
                      <a:alpha val="43137"/>
                    </a:srgbClr>
                  </a:outerShdw>
                </a:effectLst>
              </a:rPr>
              <a:t>Regocijarse</a:t>
            </a:r>
            <a:r>
              <a:rPr lang="en-US" dirty="0">
                <a:effectLst>
                  <a:outerShdw blurRad="38100" dist="38100" dir="2700000" algn="tl">
                    <a:srgbClr val="000000">
                      <a:alpha val="43137"/>
                    </a:srgbClr>
                  </a:outerShdw>
                </a:effectLst>
              </a:rPr>
              <a:t> (1)</a:t>
            </a:r>
          </a:p>
          <a:p>
            <a:pPr marL="514350" indent="-514350" algn="just" eaLnBrk="1" hangingPunct="1">
              <a:spcBef>
                <a:spcPts val="0"/>
              </a:spcBef>
              <a:spcAft>
                <a:spcPts val="2400"/>
              </a:spcAft>
              <a:buSzPct val="100000"/>
              <a:buFont typeface="+mj-lt"/>
              <a:buAutoNum type="arabicPeriod"/>
              <a:defRPr/>
            </a:pPr>
            <a:r>
              <a:rPr lang="es-ES" dirty="0">
                <a:effectLst>
                  <a:outerShdw blurRad="38100" dist="38100" dir="2700000" algn="tl">
                    <a:srgbClr val="000000">
                      <a:alpha val="43137"/>
                    </a:srgbClr>
                  </a:outerShdw>
                </a:effectLst>
              </a:rPr>
              <a:t>La Amenaza Planteada por los Legalistas </a:t>
            </a:r>
            <a:r>
              <a:rPr lang="en-US" dirty="0">
                <a:effectLst>
                  <a:outerShdw blurRad="38100" dist="38100" dir="2700000" algn="tl">
                    <a:srgbClr val="000000">
                      <a:alpha val="43137"/>
                    </a:srgbClr>
                  </a:outerShdw>
                </a:effectLst>
              </a:rPr>
              <a:t>(2)</a:t>
            </a: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Caracteristicas</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quienes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Caminan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por</a:t>
            </a:r>
            <a:r>
              <a:rPr lang="en-US" dirty="0">
                <a:effectLst>
                  <a:outerShdw blurRad="38100" dist="38100" dir="2700000" algn="tl">
                    <a:srgbClr val="000000">
                      <a:alpha val="43137"/>
                    </a:srgbClr>
                  </a:outerShdw>
                </a:effectLst>
              </a:rPr>
              <a:t>            El Espiritu (3)</a:t>
            </a: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8089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Legalistas</a:t>
            </a:r>
            <a:r>
              <a:rPr lang="en-US" sz="3600" kern="1200" dirty="0">
                <a:solidFill>
                  <a:srgbClr val="00FFFF"/>
                </a:solidFill>
                <a:effectLst>
                  <a:outerShdw blurRad="38100" dist="38100" dir="2700000" algn="tl">
                    <a:srgbClr val="000000">
                      <a:alpha val="43137"/>
                    </a:srgbClr>
                  </a:outerShdw>
                </a:effectLst>
              </a:rPr>
              <a:t> vs. </a:t>
            </a:r>
            <a:r>
              <a:rPr lang="en-US" sz="3600" kern="1200" dirty="0" err="1">
                <a:solidFill>
                  <a:srgbClr val="00FFFF"/>
                </a:solidFill>
                <a:effectLst>
                  <a:outerShdw blurRad="38100" dist="38100" dir="2700000" algn="tl">
                    <a:srgbClr val="000000">
                      <a:alpha val="43137"/>
                    </a:srgbClr>
                  </a:outerShdw>
                </a:effectLst>
              </a:rPr>
              <a:t>Verdaderos</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Creyentes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3:1-3)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85750" y="1600200"/>
            <a:ext cx="8572500" cy="2514599"/>
          </a:xfrm>
        </p:spPr>
        <p:txBody>
          <a:bodyPr/>
          <a:lstStyle/>
          <a:p>
            <a:pPr marL="514350" indent="-514350" algn="just" eaLnBrk="1" hangingPunct="1">
              <a:spcBef>
                <a:spcPts val="0"/>
              </a:spcBef>
              <a:spcAft>
                <a:spcPts val="24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Mandato</a:t>
            </a:r>
            <a:r>
              <a:rPr lang="en-US" b="1" u="sng" dirty="0">
                <a:solidFill>
                  <a:srgbClr val="FFFFCC"/>
                </a:solidFill>
                <a:effectLst>
                  <a:outerShdw blurRad="38100" dist="38100" dir="2700000" algn="tl">
                    <a:srgbClr val="000000">
                      <a:alpha val="43137"/>
                    </a:srgbClr>
                  </a:outerShdw>
                </a:effectLst>
              </a:rPr>
              <a:t> a </a:t>
            </a:r>
            <a:r>
              <a:rPr lang="en-US" b="1" u="sng" dirty="0" err="1">
                <a:solidFill>
                  <a:srgbClr val="FFFFCC"/>
                </a:solidFill>
                <a:effectLst>
                  <a:outerShdw blurRad="38100" dist="38100" dir="2700000" algn="tl">
                    <a:srgbClr val="000000">
                      <a:alpha val="43137"/>
                    </a:srgbClr>
                  </a:outerShdw>
                </a:effectLst>
              </a:rPr>
              <a:t>Regocijarse</a:t>
            </a:r>
            <a:r>
              <a:rPr lang="en-US" b="1" u="sng" dirty="0">
                <a:solidFill>
                  <a:srgbClr val="FFFFCC"/>
                </a:solidFill>
                <a:effectLst>
                  <a:outerShdw blurRad="38100" dist="38100" dir="2700000" algn="tl">
                    <a:srgbClr val="000000">
                      <a:alpha val="43137"/>
                    </a:srgbClr>
                  </a:outerShdw>
                </a:effectLst>
              </a:rPr>
              <a:t> (1)</a:t>
            </a:r>
          </a:p>
          <a:p>
            <a:pPr marL="514350" indent="-514350" algn="just" eaLnBrk="1" hangingPunct="1">
              <a:spcBef>
                <a:spcPts val="0"/>
              </a:spcBef>
              <a:spcAft>
                <a:spcPts val="2400"/>
              </a:spcAft>
              <a:buSzPct val="100000"/>
              <a:buFont typeface="+mj-lt"/>
              <a:buAutoNum type="arabicPeriod"/>
              <a:defRPr/>
            </a:pPr>
            <a:r>
              <a:rPr lang="es-ES" dirty="0">
                <a:effectLst>
                  <a:outerShdw blurRad="38100" dist="38100" dir="2700000" algn="tl">
                    <a:srgbClr val="000000">
                      <a:alpha val="43137"/>
                    </a:srgbClr>
                  </a:outerShdw>
                </a:effectLst>
              </a:rPr>
              <a:t>La Amenaza Planteada por los Legalistas </a:t>
            </a:r>
            <a:r>
              <a:rPr lang="en-US" dirty="0">
                <a:effectLst>
                  <a:outerShdw blurRad="38100" dist="38100" dir="2700000" algn="tl">
                    <a:srgbClr val="000000">
                      <a:alpha val="43137"/>
                    </a:srgbClr>
                  </a:outerShdw>
                </a:effectLst>
              </a:rPr>
              <a:t>(2)</a:t>
            </a: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Caracteristicas</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quienes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Caminan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por</a:t>
            </a:r>
            <a:r>
              <a:rPr lang="en-US" dirty="0">
                <a:effectLst>
                  <a:outerShdw blurRad="38100" dist="38100" dir="2700000" algn="tl">
                    <a:srgbClr val="000000">
                      <a:alpha val="43137"/>
                    </a:srgbClr>
                  </a:outerShdw>
                </a:effectLst>
              </a:rPr>
              <a:t>            El Espiritu (3)</a:t>
            </a: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612921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701040"/>
          <a:ext cx="8991600" cy="545592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rPr>
                        <a:t>Tres </a:t>
                      </a:r>
                      <a:r>
                        <a:rPr lang="en-US" altLang="en-US" sz="4000" b="0" dirty="0" err="1">
                          <a:solidFill>
                            <a:schemeClr val="tx2"/>
                          </a:solidFill>
                          <a:effectLst>
                            <a:outerShdw blurRad="38100" dist="38100" dir="2700000" algn="tl">
                              <a:srgbClr val="000000">
                                <a:alpha val="43137"/>
                              </a:srgbClr>
                            </a:outerShdw>
                          </a:effectLst>
                        </a:rPr>
                        <a:t>Tiempos</a:t>
                      </a:r>
                      <a:r>
                        <a:rPr lang="en-US" altLang="en-US" sz="4000" b="0" dirty="0">
                          <a:solidFill>
                            <a:schemeClr val="tx2"/>
                          </a:solidFill>
                          <a:effectLst>
                            <a:outerShdw blurRad="38100" dist="38100" dir="2700000" algn="tl">
                              <a:srgbClr val="000000">
                                <a:alpha val="43137"/>
                              </a:srgbClr>
                            </a:outerShdw>
                          </a:effectLst>
                        </a:rPr>
                        <a:t> de la </a:t>
                      </a:r>
                      <a:r>
                        <a:rPr lang="en-US" altLang="en-US" sz="4000" b="0" dirty="0" err="1">
                          <a:solidFill>
                            <a:schemeClr val="tx2"/>
                          </a:solidFill>
                          <a:effectLst>
                            <a:outerShdw blurRad="38100" dist="38100" dir="2700000" algn="tl">
                              <a:srgbClr val="000000">
                                <a:alpha val="43137"/>
                              </a:srgbClr>
                            </a:outerShdw>
                          </a:effectLst>
                        </a:rPr>
                        <a:t>Salvacion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Fase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Justificación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Santificación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Glorificación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Tiempo</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Pasado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Presente</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Futuro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Salvo de: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Penalidad</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Poder</a:t>
                      </a: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Presencia</a:t>
                      </a: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Sagrada </a:t>
                      </a: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Escritura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Efe</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2:8-9;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Tito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Fil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389004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982771736"/>
              </p:ext>
            </p:extLst>
          </p:nvPr>
        </p:nvGraphicFramePr>
        <p:xfrm>
          <a:off x="76200" y="701040"/>
          <a:ext cx="8991600" cy="545592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rPr>
                        <a:t>Tres </a:t>
                      </a:r>
                      <a:r>
                        <a:rPr lang="en-US" altLang="en-US" sz="4000" b="0" dirty="0" err="1">
                          <a:solidFill>
                            <a:schemeClr val="tx2"/>
                          </a:solidFill>
                          <a:effectLst>
                            <a:outerShdw blurRad="38100" dist="38100" dir="2700000" algn="tl">
                              <a:srgbClr val="000000">
                                <a:alpha val="43137"/>
                              </a:srgbClr>
                            </a:outerShdw>
                          </a:effectLst>
                        </a:rPr>
                        <a:t>Tiempos</a:t>
                      </a:r>
                      <a:r>
                        <a:rPr lang="en-US" altLang="en-US" sz="4000" b="0" dirty="0">
                          <a:solidFill>
                            <a:schemeClr val="tx2"/>
                          </a:solidFill>
                          <a:effectLst>
                            <a:outerShdw blurRad="38100" dist="38100" dir="2700000" algn="tl">
                              <a:srgbClr val="000000">
                                <a:alpha val="43137"/>
                              </a:srgbClr>
                            </a:outerShdw>
                          </a:effectLst>
                        </a:rPr>
                        <a:t> de la </a:t>
                      </a:r>
                      <a:r>
                        <a:rPr lang="en-US" altLang="en-US" sz="4000" b="0" dirty="0" err="1">
                          <a:solidFill>
                            <a:schemeClr val="tx2"/>
                          </a:solidFill>
                          <a:effectLst>
                            <a:outerShdw blurRad="38100" dist="38100" dir="2700000" algn="tl">
                              <a:srgbClr val="000000">
                                <a:alpha val="43137"/>
                              </a:srgbClr>
                            </a:outerShdw>
                          </a:effectLst>
                        </a:rPr>
                        <a:t>Salvacion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Fase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Justificación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err="1">
                          <a:ln>
                            <a:noFill/>
                          </a:ln>
                          <a:solidFill>
                            <a:srgbClr val="006600"/>
                          </a:solidFill>
                          <a:effectLst/>
                          <a:latin typeface="Calibri" panose="020F0502020204030204" pitchFamily="34" charset="0"/>
                          <a:ea typeface="+mn-ea"/>
                          <a:cs typeface="Calibri" panose="020F0502020204030204" pitchFamily="34" charset="0"/>
                        </a:rPr>
                        <a:t>Santificación</a:t>
                      </a:r>
                      <a:endParaRPr kumimoji="0" lang="en-US" sz="2600" b="1" u="none" strike="noStrike" kern="1200" cap="none" normalizeH="0" baseline="0" dirty="0">
                        <a:ln>
                          <a:noFill/>
                        </a:ln>
                        <a:solidFill>
                          <a:srgbClr val="006600"/>
                        </a:solidFill>
                        <a:effectLst/>
                        <a:latin typeface="Calibri" panose="020F0502020204030204" pitchFamily="34" charset="0"/>
                        <a:ea typeface="+mn-ea"/>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Glorificación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Tiempo</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Pasado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Presente</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Futuro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Salvo de: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Penalidad</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Poder</a:t>
                      </a: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Presencia</a:t>
                      </a: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Sagrada </a:t>
                      </a: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Escritura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Efe</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2:8-9;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Tito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Fil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2161257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759250C-D9FB-4D53-B5ED-00E8735F38DD}"/>
              </a:ext>
            </a:extLst>
          </p:cNvPr>
          <p:cNvSpPr>
            <a:spLocks noGrp="1" noChangeArrowheads="1"/>
          </p:cNvSpPr>
          <p:nvPr>
            <p:ph type="title" idx="4294967295"/>
          </p:nvPr>
        </p:nvSpPr>
        <p:spPr>
          <a:xfrm>
            <a:off x="685800" y="228600"/>
            <a:ext cx="7772400" cy="685800"/>
          </a:xfrm>
        </p:spPr>
        <p:txBody>
          <a:bodyPr/>
          <a:lstStyle/>
          <a:p>
            <a:pPr algn="ctr" eaLnBrk="1" hangingPunct="1">
              <a:defRPr/>
            </a:pPr>
            <a:r>
              <a:rPr lang="en-US" sz="3200" kern="1200" dirty="0">
                <a:effectLst>
                  <a:outerShdw blurRad="38100" dist="38100" dir="2700000" algn="tl">
                    <a:srgbClr val="000000">
                      <a:alpha val="43137"/>
                    </a:srgbClr>
                  </a:outerShdw>
                </a:effectLst>
                <a:cs typeface="Calibri" panose="020F0502020204030204" pitchFamily="34" charset="0"/>
              </a:rPr>
              <a:t>Respuesta a 10 </a:t>
            </a:r>
            <a:r>
              <a:rPr lang="en-US" sz="3200" kern="1200" dirty="0" err="1">
                <a:effectLst>
                  <a:outerShdw blurRad="38100" dist="38100" dir="2700000" algn="tl">
                    <a:srgbClr val="000000">
                      <a:alpha val="43137"/>
                    </a:srgbClr>
                  </a:outerShdw>
                </a:effectLst>
                <a:cs typeface="Calibri" panose="020F0502020204030204" pitchFamily="34" charset="0"/>
              </a:rPr>
              <a:t>preguntas</a:t>
            </a:r>
            <a:endParaRPr lang="en-US" sz="3200" kern="1200" dirty="0">
              <a:effectLst>
                <a:outerShdw blurRad="38100" dist="38100" dir="2700000" algn="tl">
                  <a:srgbClr val="000000">
                    <a:alpha val="43137"/>
                  </a:srgbClr>
                </a:outerShdw>
              </a:effectLst>
              <a:cs typeface="Calibri" panose="020F0502020204030204" pitchFamily="34" charset="0"/>
            </a:endParaRPr>
          </a:p>
        </p:txBody>
      </p:sp>
      <p:sp>
        <p:nvSpPr>
          <p:cNvPr id="16387" name="Rectangle 3">
            <a:extLst>
              <a:ext uri="{FF2B5EF4-FFF2-40B4-BE49-F238E27FC236}">
                <a16:creationId xmlns:a16="http://schemas.microsoft.com/office/drawing/2014/main" id="{89431B3B-AA75-4626-99D7-E5E9317D5C12}"/>
              </a:ext>
            </a:extLst>
          </p:cNvPr>
          <p:cNvSpPr>
            <a:spLocks noGrp="1" noChangeArrowheads="1"/>
          </p:cNvSpPr>
          <p:nvPr>
            <p:ph type="body" idx="4294967295"/>
          </p:nvPr>
        </p:nvSpPr>
        <p:spPr>
          <a:xfrm>
            <a:off x="76200" y="1454235"/>
            <a:ext cx="9143999" cy="5412557"/>
          </a:xfrm>
        </p:spPr>
        <p:txBody>
          <a:bodyPr/>
          <a:lstStyle/>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Quién</a:t>
            </a:r>
            <a:r>
              <a:rPr lang="en-US" sz="2600" dirty="0">
                <a:effectLst>
                  <a:outerShdw blurRad="38100" dist="38100" dir="2700000" algn="tl">
                    <a:srgbClr val="000000">
                      <a:alpha val="43137"/>
                    </a:srgbClr>
                  </a:outerShdw>
                </a:effectLst>
                <a:cs typeface="Calibri" panose="020F0502020204030204" pitchFamily="34" charset="0"/>
              </a:rPr>
              <a:t> lo </a:t>
            </a:r>
            <a:r>
              <a:rPr lang="en-US" sz="2600" dirty="0" err="1">
                <a:effectLst>
                  <a:outerShdw blurRad="38100" dist="38100" dir="2700000" algn="tl">
                    <a:srgbClr val="000000">
                      <a:alpha val="43137"/>
                    </a:srgbClr>
                  </a:outerShdw>
                </a:effectLst>
                <a:cs typeface="Calibri" panose="020F0502020204030204" pitchFamily="34" charset="0"/>
              </a:rPr>
              <a:t>escribió</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Pablo</a:t>
            </a: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¿Para </a:t>
            </a:r>
            <a:r>
              <a:rPr lang="en-US" sz="2600" dirty="0" err="1">
                <a:effectLst>
                  <a:outerShdw blurRad="38100" dist="38100" dir="2700000" algn="tl">
                    <a:srgbClr val="000000">
                      <a:alpha val="43137"/>
                    </a:srgbClr>
                  </a:outerShdw>
                </a:effectLst>
                <a:cs typeface="Calibri" panose="020F0502020204030204" pitchFamily="34" charset="0"/>
              </a:rPr>
              <a:t>quién</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escrito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Los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creyentes</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de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Filipo</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Desde</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dónde</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escrito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Roma</a:t>
            </a: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Cuándo</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escrito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Año</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62 d.C.</a:t>
            </a: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Cuál</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la occasion del </a:t>
            </a:r>
            <a:r>
              <a:rPr lang="en-US" sz="2600" dirty="0" err="1">
                <a:effectLst>
                  <a:outerShdw blurRad="38100" dist="38100" dir="2700000" algn="tl">
                    <a:srgbClr val="000000">
                      <a:alpha val="43137"/>
                    </a:srgbClr>
                  </a:outerShdw>
                </a:effectLst>
                <a:cs typeface="Calibri" panose="020F0502020204030204" pitchFamily="34" charset="0"/>
              </a:rPr>
              <a:t>libro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Cinco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contactos</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5F01F83A-520B-4630-86B2-6D951F431C6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38602" y="228600"/>
            <a:ext cx="1039195" cy="914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25792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1104900" y="228600"/>
            <a:ext cx="6934200" cy="838200"/>
          </a:xfrm>
        </p:spPr>
        <p:txBody>
          <a:bodyPr/>
          <a:lstStyle/>
          <a:p>
            <a:pPr algn="ctr"/>
            <a:r>
              <a:rPr lang="en-US" altLang="en-US" sz="4000" dirty="0">
                <a:effectLst>
                  <a:outerShdw blurRad="38100" dist="38100" dir="2700000" algn="tl">
                    <a:srgbClr val="000000">
                      <a:alpha val="43137"/>
                    </a:srgbClr>
                  </a:outerShdw>
                </a:effectLst>
                <a:cs typeface="Calibri" panose="020F0502020204030204" pitchFamily="34" charset="0"/>
              </a:rPr>
              <a:t>Cartas de Pablo - Orden</a:t>
            </a:r>
            <a:endPar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1409700" y="1219200"/>
            <a:ext cx="6324600" cy="5029200"/>
          </a:xfrm>
        </p:spPr>
        <p:txBody>
          <a:bodyPr/>
          <a:lstStyle/>
          <a:p>
            <a:pPr marL="574675" indent="-574675">
              <a:spcBef>
                <a:spcPts val="0"/>
              </a:spcBef>
              <a:spcAft>
                <a:spcPts val="1200"/>
              </a:spcAft>
              <a:buSzPct val="100000"/>
              <a:buFont typeface="Wingdings" panose="05000000000000000000" pitchFamily="2" charset="2"/>
              <a:buAutoNum type="arabicPeriod"/>
              <a:defRPr/>
            </a:pPr>
            <a:r>
              <a:rPr lang="en-US" dirty="0" err="1">
                <a:effectLst>
                  <a:outerShdw blurRad="38100" dist="38100" dir="2700000" algn="tl">
                    <a:srgbClr val="000000">
                      <a:alpha val="43137"/>
                    </a:srgbClr>
                  </a:outerShdw>
                </a:effectLst>
                <a:cs typeface="Calibri" panose="020F0502020204030204" pitchFamily="34" charset="0"/>
              </a:rPr>
              <a:t>Galatas</a:t>
            </a:r>
            <a:r>
              <a:rPr lang="en-US" dirty="0">
                <a:effectLst>
                  <a:outerShdw blurRad="38100" dist="38100" dir="2700000" algn="tl">
                    <a:srgbClr val="000000">
                      <a:alpha val="43137"/>
                    </a:srgbClr>
                  </a:outerShdw>
                </a:effectLst>
                <a:cs typeface="Calibri" panose="020F0502020204030204" pitchFamily="34" charset="0"/>
              </a:rPr>
              <a:t> (d.C. 49)</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1‒2 </a:t>
            </a:r>
            <a:r>
              <a:rPr lang="en-US" dirty="0" err="1">
                <a:effectLst>
                  <a:outerShdw blurRad="38100" dist="38100" dir="2700000" algn="tl">
                    <a:srgbClr val="000000">
                      <a:alpha val="43137"/>
                    </a:srgbClr>
                  </a:outerShdw>
                </a:effectLst>
                <a:cs typeface="Calibri" panose="020F0502020204030204" pitchFamily="34" charset="0"/>
              </a:rPr>
              <a:t>Tesalonicenses</a:t>
            </a:r>
            <a:r>
              <a:rPr lang="en-US" dirty="0">
                <a:effectLst>
                  <a:outerShdw blurRad="38100" dist="38100" dir="2700000" algn="tl">
                    <a:srgbClr val="000000">
                      <a:alpha val="43137"/>
                    </a:srgbClr>
                  </a:outerShdw>
                </a:effectLst>
                <a:cs typeface="Calibri" panose="020F0502020204030204" pitchFamily="34" charset="0"/>
              </a:rPr>
              <a:t> (d.C. 51)</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1‒2 </a:t>
            </a:r>
            <a:r>
              <a:rPr lang="en-US" dirty="0" err="1">
                <a:effectLst>
                  <a:outerShdw blurRad="38100" dist="38100" dir="2700000" algn="tl">
                    <a:srgbClr val="000000">
                      <a:alpha val="43137"/>
                    </a:srgbClr>
                  </a:outerShdw>
                </a:effectLst>
                <a:cs typeface="Calibri" panose="020F0502020204030204" pitchFamily="34" charset="0"/>
              </a:rPr>
              <a:t>Corintios</a:t>
            </a:r>
            <a:r>
              <a:rPr lang="en-US" dirty="0">
                <a:effectLst>
                  <a:outerShdw blurRad="38100" dist="38100" dir="2700000" algn="tl">
                    <a:srgbClr val="000000">
                      <a:alpha val="43137"/>
                    </a:srgbClr>
                  </a:outerShdw>
                </a:effectLst>
                <a:cs typeface="Calibri" panose="020F0502020204030204" pitchFamily="34" charset="0"/>
              </a:rPr>
              <a:t> (d.C. 56)</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Romanos (d.C. 57)</a:t>
            </a:r>
          </a:p>
          <a:p>
            <a:pPr marL="574675" indent="-574675">
              <a:spcBef>
                <a:spcPts val="0"/>
              </a:spcBef>
              <a:spcAft>
                <a:spcPts val="1200"/>
              </a:spcAft>
              <a:buSzPct val="100000"/>
              <a:buFont typeface="Wingdings" panose="05000000000000000000" pitchFamily="2" charset="2"/>
              <a:buAutoNum type="arabicPeriod"/>
              <a:defRPr/>
            </a:pPr>
            <a:r>
              <a:rPr lang="en-US" dirty="0" err="1">
                <a:effectLst>
                  <a:outerShdw blurRad="38100" dist="38100" dir="2700000" algn="tl">
                    <a:srgbClr val="000000">
                      <a:alpha val="43137"/>
                    </a:srgbClr>
                  </a:outerShdw>
                </a:effectLst>
                <a:cs typeface="Calibri" panose="020F0502020204030204" pitchFamily="34" charset="0"/>
              </a:rPr>
              <a:t>Efesios</a:t>
            </a:r>
            <a:r>
              <a:rPr lang="en-US" dirty="0">
                <a:effectLst>
                  <a:outerShdw blurRad="38100" dist="38100" dir="2700000" algn="tl">
                    <a:srgbClr val="000000">
                      <a:alpha val="43137"/>
                    </a:srgbClr>
                  </a:outerShdw>
                </a:effectLst>
                <a:cs typeface="Calibri" panose="020F0502020204030204" pitchFamily="34" charset="0"/>
              </a:rPr>
              <a:t>, </a:t>
            </a:r>
            <a:r>
              <a:rPr lang="en-US" dirty="0" err="1">
                <a:effectLst>
                  <a:outerShdw blurRad="38100" dist="38100" dir="2700000" algn="tl">
                    <a:srgbClr val="000000">
                      <a:alpha val="43137"/>
                    </a:srgbClr>
                  </a:outerShdw>
                </a:effectLst>
                <a:cs typeface="Calibri" panose="020F0502020204030204" pitchFamily="34" charset="0"/>
              </a:rPr>
              <a:t>Colosenses</a:t>
            </a:r>
            <a:r>
              <a:rPr lang="en-US" dirty="0">
                <a:effectLst>
                  <a:outerShdw blurRad="38100" dist="38100" dir="2700000" algn="tl">
                    <a:srgbClr val="000000">
                      <a:alpha val="43137"/>
                    </a:srgbClr>
                  </a:outerShdw>
                </a:effectLst>
                <a:cs typeface="Calibri" panose="020F0502020204030204" pitchFamily="34" charset="0"/>
              </a:rPr>
              <a:t>, Filemon, </a:t>
            </a:r>
            <a:r>
              <a:rPr lang="en-US" dirty="0" err="1">
                <a:effectLst>
                  <a:outerShdw blurRad="38100" dist="38100" dir="2700000" algn="tl">
                    <a:srgbClr val="000000">
                      <a:alpha val="43137"/>
                    </a:srgbClr>
                  </a:outerShdw>
                </a:effectLst>
                <a:cs typeface="Calibri" panose="020F0502020204030204" pitchFamily="34" charset="0"/>
              </a:rPr>
              <a:t>Filipenses</a:t>
            </a:r>
            <a:r>
              <a:rPr lang="en-US" dirty="0">
                <a:effectLst>
                  <a:outerShdw blurRad="38100" dist="38100" dir="2700000" algn="tl">
                    <a:srgbClr val="000000">
                      <a:alpha val="43137"/>
                    </a:srgbClr>
                  </a:outerShdw>
                </a:effectLst>
                <a:cs typeface="Calibri" panose="020F0502020204030204" pitchFamily="34" charset="0"/>
              </a:rPr>
              <a:t> (d.C. 60‒62)</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1 </a:t>
            </a:r>
            <a:r>
              <a:rPr lang="en-US" dirty="0" err="1">
                <a:effectLst>
                  <a:outerShdw blurRad="38100" dist="38100" dir="2700000" algn="tl">
                    <a:srgbClr val="000000">
                      <a:alpha val="43137"/>
                    </a:srgbClr>
                  </a:outerShdw>
                </a:effectLst>
                <a:cs typeface="Calibri" panose="020F0502020204030204" pitchFamily="34" charset="0"/>
              </a:rPr>
              <a:t>Timoteo</a:t>
            </a:r>
            <a:r>
              <a:rPr lang="en-US" dirty="0">
                <a:effectLst>
                  <a:outerShdw blurRad="38100" dist="38100" dir="2700000" algn="tl">
                    <a:srgbClr val="000000">
                      <a:alpha val="43137"/>
                    </a:srgbClr>
                  </a:outerShdw>
                </a:effectLst>
                <a:cs typeface="Calibri" panose="020F0502020204030204" pitchFamily="34" charset="0"/>
              </a:rPr>
              <a:t>, Tito (d.C. 62‒66)</a:t>
            </a:r>
          </a:p>
          <a:p>
            <a:pPr marL="574675" indent="-574675">
              <a:spcBef>
                <a:spcPts val="0"/>
              </a:spcBef>
              <a:spcAft>
                <a:spcPts val="12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2 </a:t>
            </a:r>
            <a:r>
              <a:rPr lang="en-US" dirty="0" err="1">
                <a:effectLst>
                  <a:outerShdw blurRad="38100" dist="38100" dir="2700000" algn="tl">
                    <a:srgbClr val="000000">
                      <a:alpha val="43137"/>
                    </a:srgbClr>
                  </a:outerShdw>
                </a:effectLst>
                <a:cs typeface="Calibri" panose="020F0502020204030204" pitchFamily="34" charset="0"/>
              </a:rPr>
              <a:t>Timoteo</a:t>
            </a:r>
            <a:r>
              <a:rPr lang="en-US" dirty="0">
                <a:effectLst>
                  <a:outerShdw blurRad="38100" dist="38100" dir="2700000" algn="tl">
                    <a:srgbClr val="000000">
                      <a:alpha val="43137"/>
                    </a:srgbClr>
                  </a:outerShdw>
                </a:effectLst>
                <a:cs typeface="Calibri" panose="020F0502020204030204" pitchFamily="34" charset="0"/>
              </a:rPr>
              <a:t> (d.C. 67)</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6868" name="Picture 4" descr="j0193970">
            <a:extLst>
              <a:ext uri="{FF2B5EF4-FFF2-40B4-BE49-F238E27FC236}">
                <a16:creationId xmlns:a16="http://schemas.microsoft.com/office/drawing/2014/main" id="{0DE432F8-FEFF-4E53-914B-4FACDAE769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9308" y="4953000"/>
            <a:ext cx="141849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784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Legalistas</a:t>
            </a:r>
            <a:r>
              <a:rPr lang="en-US" sz="3600" kern="1200" dirty="0">
                <a:solidFill>
                  <a:srgbClr val="00FFFF"/>
                </a:solidFill>
                <a:effectLst>
                  <a:outerShdw blurRad="38100" dist="38100" dir="2700000" algn="tl">
                    <a:srgbClr val="000000">
                      <a:alpha val="43137"/>
                    </a:srgbClr>
                  </a:outerShdw>
                </a:effectLst>
              </a:rPr>
              <a:t> vs. </a:t>
            </a:r>
            <a:r>
              <a:rPr lang="en-US" sz="3600" kern="1200" dirty="0" err="1">
                <a:solidFill>
                  <a:srgbClr val="00FFFF"/>
                </a:solidFill>
                <a:effectLst>
                  <a:outerShdw blurRad="38100" dist="38100" dir="2700000" algn="tl">
                    <a:srgbClr val="000000">
                      <a:alpha val="43137"/>
                    </a:srgbClr>
                  </a:outerShdw>
                </a:effectLst>
              </a:rPr>
              <a:t>Verdaderos</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Creyentes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3:1-3)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85750" y="1600200"/>
            <a:ext cx="8572500" cy="25145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Mandato</a:t>
            </a:r>
            <a:r>
              <a:rPr lang="en-US" dirty="0">
                <a:effectLst>
                  <a:outerShdw blurRad="38100" dist="38100" dir="2700000" algn="tl">
                    <a:srgbClr val="000000">
                      <a:alpha val="43137"/>
                    </a:srgbClr>
                  </a:outerShdw>
                </a:effectLst>
              </a:rPr>
              <a:t> a </a:t>
            </a:r>
            <a:r>
              <a:rPr lang="en-US" dirty="0" err="1">
                <a:effectLst>
                  <a:outerShdw blurRad="38100" dist="38100" dir="2700000" algn="tl">
                    <a:srgbClr val="000000">
                      <a:alpha val="43137"/>
                    </a:srgbClr>
                  </a:outerShdw>
                </a:effectLst>
              </a:rPr>
              <a:t>Regocijarse</a:t>
            </a:r>
            <a:r>
              <a:rPr lang="en-US" dirty="0">
                <a:effectLst>
                  <a:outerShdw blurRad="38100" dist="38100" dir="2700000" algn="tl">
                    <a:srgbClr val="000000">
                      <a:alpha val="43137"/>
                    </a:srgbClr>
                  </a:outerShdw>
                </a:effectLst>
              </a:rPr>
              <a:t> (1)</a:t>
            </a:r>
          </a:p>
          <a:p>
            <a:pPr marL="514350" indent="-514350" algn="just" eaLnBrk="1" hangingPunct="1">
              <a:spcBef>
                <a:spcPts val="0"/>
              </a:spcBef>
              <a:spcAft>
                <a:spcPts val="2400"/>
              </a:spcAft>
              <a:buSzPct val="100000"/>
              <a:buFont typeface="+mj-lt"/>
              <a:buAutoNum type="arabicPeriod"/>
              <a:defRPr/>
            </a:pPr>
            <a:r>
              <a:rPr lang="es-ES" b="1" u="sng" dirty="0">
                <a:solidFill>
                  <a:srgbClr val="FFFFCC"/>
                </a:solidFill>
                <a:effectLst>
                  <a:outerShdw blurRad="38100" dist="38100" dir="2700000" algn="tl">
                    <a:srgbClr val="000000">
                      <a:alpha val="43137"/>
                    </a:srgbClr>
                  </a:outerShdw>
                </a:effectLst>
              </a:rPr>
              <a:t>La Amenaza Planteada por los Legalistas </a:t>
            </a:r>
            <a:r>
              <a:rPr lang="en-US" b="1" u="sng" dirty="0">
                <a:solidFill>
                  <a:srgbClr val="FFFFCC"/>
                </a:solidFill>
                <a:effectLst>
                  <a:outerShdw blurRad="38100" dist="38100" dir="2700000" algn="tl">
                    <a:srgbClr val="000000">
                      <a:alpha val="43137"/>
                    </a:srgbClr>
                  </a:outerShdw>
                </a:effectLst>
              </a:rPr>
              <a:t>(2)</a:t>
            </a: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Caracteristicas</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Quienes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Caminan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por</a:t>
            </a:r>
            <a:r>
              <a:rPr lang="en-US" dirty="0">
                <a:effectLst>
                  <a:outerShdw blurRad="38100" dist="38100" dir="2700000" algn="tl">
                    <a:srgbClr val="000000">
                      <a:alpha val="43137"/>
                    </a:srgbClr>
                  </a:outerShdw>
                </a:effectLst>
              </a:rPr>
              <a:t>            El Espiritu (3)</a:t>
            </a: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423345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a:extLst>
              <a:ext uri="{FF2B5EF4-FFF2-40B4-BE49-F238E27FC236}">
                <a16:creationId xmlns:a16="http://schemas.microsoft.com/office/drawing/2014/main" id="{9E4BA810-FADA-618B-4FDC-746607D60572}"/>
              </a:ext>
            </a:extLst>
          </p:cNvPr>
          <p:cNvGraphicFramePr>
            <a:graphicFrameLocks noGrp="1"/>
          </p:cNvGraphicFramePr>
          <p:nvPr>
            <p:ph type="tbl" idx="1"/>
            <p:extLst>
              <p:ext uri="{D42A27DB-BD31-4B8C-83A1-F6EECF244321}">
                <p14:modId xmlns:p14="http://schemas.microsoft.com/office/powerpoint/2010/main" val="2304910111"/>
              </p:ext>
            </p:extLst>
          </p:nvPr>
        </p:nvGraphicFramePr>
        <p:xfrm>
          <a:off x="381000" y="1066801"/>
          <a:ext cx="5467351" cy="4765853"/>
        </p:xfrm>
        <a:graphic>
          <a:graphicData uri="http://schemas.openxmlformats.org/drawingml/2006/table">
            <a:tbl>
              <a:tblPr firstRow="1" bandRow="1">
                <a:tableStyleId>{5C22544A-7EE6-4342-B048-85BDC9FD1C3A}</a:tableStyleId>
              </a:tblPr>
              <a:tblGrid>
                <a:gridCol w="2601949">
                  <a:extLst>
                    <a:ext uri="{9D8B030D-6E8A-4147-A177-3AD203B41FA5}">
                      <a16:colId xmlns:a16="http://schemas.microsoft.com/office/drawing/2014/main" val="4253474784"/>
                    </a:ext>
                  </a:extLst>
                </a:gridCol>
                <a:gridCol w="2865402">
                  <a:extLst>
                    <a:ext uri="{9D8B030D-6E8A-4147-A177-3AD203B41FA5}">
                      <a16:colId xmlns:a16="http://schemas.microsoft.com/office/drawing/2014/main" val="2697646439"/>
                    </a:ext>
                  </a:extLst>
                </a:gridCol>
              </a:tblGrid>
              <a:tr h="1087795">
                <a:tc gridSpan="2">
                  <a:txBody>
                    <a:bodyPr/>
                    <a:lstStyle/>
                    <a:p>
                      <a:pPr algn="ctr"/>
                      <a:endParaRPr lang="en-US" sz="2800" dirty="0">
                        <a:solidFill>
                          <a:srgbClr val="FF0000"/>
                        </a:solidFill>
                        <a:latin typeface="Arial Rounded MT Bold" panose="020F0704030504030204" pitchFamily="34" charset="0"/>
                      </a:endParaRPr>
                    </a:p>
                    <a:p>
                      <a:pPr algn="ctr"/>
                      <a:r>
                        <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rPr>
                        <a:t>TIPOS DE FARISEOS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dirty="0"/>
                    </a:p>
                  </a:txBody>
                  <a:tcPr/>
                </a:tc>
                <a:extLst>
                  <a:ext uri="{0D108BD9-81ED-4DB2-BD59-A6C34878D82A}">
                    <a16:rowId xmlns:a16="http://schemas.microsoft.com/office/drawing/2014/main" val="1243364044"/>
                  </a:ext>
                </a:extLst>
              </a:tr>
              <a:tr h="741005">
                <a:tc>
                  <a:txBody>
                    <a:bodyPr/>
                    <a:lstStyle/>
                    <a:p>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TIPO</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dirty="0">
                        <a:latin typeface="Calibri" panose="020F0502020204030204" pitchFamily="34" charset="0"/>
                        <a:ea typeface="Calibri" panose="020F0502020204030204" pitchFamily="34" charset="0"/>
                        <a:cs typeface="Calibri" panose="020F0502020204030204" pitchFamily="34" charset="0"/>
                      </a:endParaRPr>
                    </a:p>
                    <a:p>
                      <a:pPr algn="ctr"/>
                      <a:r>
                        <a:rPr lang="en-US" sz="2400" b="1" dirty="0" err="1">
                          <a:latin typeface="Calibri" panose="020F0502020204030204" pitchFamily="34" charset="0"/>
                          <a:ea typeface="Calibri" panose="020F0502020204030204" pitchFamily="34" charset="0"/>
                          <a:cs typeface="Calibri" panose="020F0502020204030204" pitchFamily="34" charset="0"/>
                        </a:rPr>
                        <a:t>Derrocado</a:t>
                      </a:r>
                      <a:endParaRPr lang="en-US" sz="2400" b="1"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199548642"/>
                  </a:ext>
                </a:extLst>
              </a:tr>
              <a:tr h="914400">
                <a:tc>
                  <a:txBody>
                    <a:bodyPr/>
                    <a:lstStyle/>
                    <a:p>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JUSTIFICACION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a:latin typeface="Calibri" panose="020F0502020204030204" pitchFamily="34" charset="0"/>
                        <a:ea typeface="Calibri" panose="020F0502020204030204" pitchFamily="34" charset="0"/>
                        <a:cs typeface="Calibri" panose="020F0502020204030204" pitchFamily="34" charset="0"/>
                      </a:endParaRPr>
                    </a:p>
                    <a:p>
                      <a:pPr algn="ctr"/>
                      <a:r>
                        <a:rPr lang="en-US" sz="2400" b="1">
                          <a:latin typeface="Calibri" panose="020F0502020204030204" pitchFamily="34" charset="0"/>
                          <a:ea typeface="Calibri" panose="020F0502020204030204" pitchFamily="34" charset="0"/>
                          <a:cs typeface="Calibri" panose="020F0502020204030204" pitchFamily="34" charset="0"/>
                        </a:rPr>
                        <a:t>Mateo 5:20</a:t>
                      </a:r>
                      <a:endParaRPr lang="en-US" sz="2400" b="1"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82297016"/>
                  </a:ext>
                </a:extLst>
              </a:tr>
              <a:tr h="934858">
                <a:tc>
                  <a:txBody>
                    <a:bodyPr/>
                    <a:lstStyle/>
                    <a:p>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SANTIFICACION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a:latin typeface="Calibri" panose="020F0502020204030204" pitchFamily="34" charset="0"/>
                        <a:ea typeface="Calibri" panose="020F0502020204030204" pitchFamily="34" charset="0"/>
                        <a:cs typeface="Calibri" panose="020F0502020204030204" pitchFamily="34" charset="0"/>
                      </a:endParaRPr>
                    </a:p>
                    <a:p>
                      <a:pPr algn="ctr"/>
                      <a:r>
                        <a:rPr lang="en-US" sz="2400" b="1">
                          <a:latin typeface="Calibri" panose="020F0502020204030204" pitchFamily="34" charset="0"/>
                          <a:ea typeface="Calibri" panose="020F0502020204030204" pitchFamily="34" charset="0"/>
                          <a:cs typeface="Calibri" panose="020F0502020204030204" pitchFamily="34" charset="0"/>
                        </a:rPr>
                        <a:t>Gálatas</a:t>
                      </a:r>
                      <a:endParaRPr lang="en-US" sz="2400" b="1"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1918354"/>
                  </a:ext>
                </a:extLst>
              </a:tr>
              <a:tr h="980191">
                <a:tc>
                  <a:txBody>
                    <a:bodyPr/>
                    <a:lstStyle/>
                    <a:p>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ECLESIOLOGÍA</a:t>
                      </a:r>
                    </a:p>
                    <a:p>
                      <a:endPar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400" b="1" dirty="0">
                        <a:latin typeface="Calibri" panose="020F0502020204030204" pitchFamily="34" charset="0"/>
                        <a:ea typeface="Calibri" panose="020F0502020204030204" pitchFamily="34" charset="0"/>
                        <a:cs typeface="Calibri" panose="020F0502020204030204" pitchFamily="34" charset="0"/>
                      </a:endParaRPr>
                    </a:p>
                    <a:p>
                      <a:pPr algn="ctr"/>
                      <a:r>
                        <a:rPr lang="en-US" sz="2400" b="1" dirty="0" err="1">
                          <a:latin typeface="Calibri" panose="020F0502020204030204" pitchFamily="34" charset="0"/>
                          <a:ea typeface="Calibri" panose="020F0502020204030204" pitchFamily="34" charset="0"/>
                          <a:cs typeface="Calibri" panose="020F0502020204030204" pitchFamily="34" charset="0"/>
                        </a:rPr>
                        <a:t>Hechos</a:t>
                      </a:r>
                      <a:r>
                        <a:rPr lang="en-US" sz="2400" b="1" dirty="0">
                          <a:latin typeface="Calibri" panose="020F0502020204030204" pitchFamily="34" charset="0"/>
                          <a:ea typeface="Calibri" panose="020F0502020204030204" pitchFamily="34" charset="0"/>
                          <a:cs typeface="Calibri" panose="020F0502020204030204" pitchFamily="34" charset="0"/>
                        </a:rPr>
                        <a:t> 15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68548155"/>
                  </a:ext>
                </a:extLst>
              </a:tr>
            </a:tbl>
          </a:graphicData>
        </a:graphic>
      </p:graphicFrame>
      <p:pic>
        <p:nvPicPr>
          <p:cNvPr id="5" name="Picture 4">
            <a:extLst>
              <a:ext uri="{FF2B5EF4-FFF2-40B4-BE49-F238E27FC236}">
                <a16:creationId xmlns:a16="http://schemas.microsoft.com/office/drawing/2014/main" id="{8479CC82-CE91-BF62-B751-004A68E41C77}"/>
              </a:ext>
            </a:extLst>
          </p:cNvPr>
          <p:cNvPicPr>
            <a:picLocks noChangeAspect="1"/>
          </p:cNvPicPr>
          <p:nvPr/>
        </p:nvPicPr>
        <p:blipFill>
          <a:blip r:embed="rId2"/>
          <a:stretch>
            <a:fillRect/>
          </a:stretch>
        </p:blipFill>
        <p:spPr>
          <a:xfrm>
            <a:off x="6019800" y="1066801"/>
            <a:ext cx="3038899" cy="4737830"/>
          </a:xfrm>
          <a:prstGeom prst="rect">
            <a:avLst/>
          </a:prstGeom>
        </p:spPr>
      </p:pic>
    </p:spTree>
    <p:extLst>
      <p:ext uri="{BB962C8B-B14F-4D97-AF65-F5344CB8AC3E}">
        <p14:creationId xmlns:p14="http://schemas.microsoft.com/office/powerpoint/2010/main" val="313640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2. </a:t>
            </a:r>
            <a:r>
              <a:rPr lang="es-ES" sz="3600" dirty="0">
                <a:effectLst>
                  <a:outerShdw blurRad="38100" dist="38100" dir="2700000" algn="tl">
                    <a:srgbClr val="000000">
                      <a:alpha val="43137"/>
                    </a:srgbClr>
                  </a:outerShdw>
                </a:effectLst>
              </a:rPr>
              <a:t>La Amenaza Planteada por los Legalistas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3:2)</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971800" y="1600201"/>
            <a:ext cx="5105400" cy="24383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Perros</a:t>
            </a:r>
            <a:r>
              <a:rPr lang="en-US" dirty="0">
                <a:effectLst>
                  <a:outerShdw blurRad="38100" dist="38100" dir="2700000" algn="tl">
                    <a:srgbClr val="000000">
                      <a:alpha val="43137"/>
                    </a:srgbClr>
                  </a:outerShdw>
                </a:effectLst>
              </a:rPr>
              <a:t> </a:t>
            </a: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Malos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Obreros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sz="34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2807" y="4191000"/>
            <a:ext cx="3318386" cy="2286000"/>
          </a:xfrm>
          <a:prstGeom prst="rect">
            <a:avLst/>
          </a:prstGeom>
        </p:spPr>
      </p:pic>
    </p:spTree>
    <p:extLst>
      <p:ext uri="{BB962C8B-B14F-4D97-AF65-F5344CB8AC3E}">
        <p14:creationId xmlns:p14="http://schemas.microsoft.com/office/powerpoint/2010/main" val="351816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2. </a:t>
            </a:r>
            <a:r>
              <a:rPr lang="es-ES" sz="3600" dirty="0">
                <a:effectLst>
                  <a:outerShdw blurRad="38100" dist="38100" dir="2700000" algn="tl">
                    <a:srgbClr val="000000">
                      <a:alpha val="43137"/>
                    </a:srgbClr>
                  </a:outerShdw>
                </a:effectLst>
              </a:rPr>
              <a:t>La Amenaza Planteada por los Legalistas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3:2)</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971800" y="1600201"/>
            <a:ext cx="5105400" cy="2438399"/>
          </a:xfrm>
        </p:spPr>
        <p:txBody>
          <a:bodyPr/>
          <a:lstStyle/>
          <a:p>
            <a:pPr marL="514350" indent="-514350" algn="just" eaLnBrk="1" hangingPunct="1">
              <a:spcBef>
                <a:spcPts val="0"/>
              </a:spcBef>
              <a:spcAft>
                <a:spcPts val="24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Perros</a:t>
            </a:r>
            <a:r>
              <a:rPr lang="en-US" b="1" u="sng" dirty="0">
                <a:solidFill>
                  <a:srgbClr val="FFFFCC"/>
                </a:solidFill>
                <a:effectLst>
                  <a:outerShdw blurRad="38100" dist="38100" dir="2700000" algn="tl">
                    <a:srgbClr val="000000">
                      <a:alpha val="43137"/>
                    </a:srgbClr>
                  </a:outerShdw>
                </a:effectLst>
              </a:rPr>
              <a:t> </a:t>
            </a: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Malos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Obreros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sz="34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2807" y="4191000"/>
            <a:ext cx="3318386" cy="2286000"/>
          </a:xfrm>
          <a:prstGeom prst="rect">
            <a:avLst/>
          </a:prstGeom>
        </p:spPr>
      </p:pic>
    </p:spTree>
    <p:extLst>
      <p:ext uri="{BB962C8B-B14F-4D97-AF65-F5344CB8AC3E}">
        <p14:creationId xmlns:p14="http://schemas.microsoft.com/office/powerpoint/2010/main" val="2539905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2. </a:t>
            </a:r>
            <a:r>
              <a:rPr lang="es-ES" sz="3600" dirty="0">
                <a:effectLst>
                  <a:outerShdw blurRad="38100" dist="38100" dir="2700000" algn="tl">
                    <a:srgbClr val="000000">
                      <a:alpha val="43137"/>
                    </a:srgbClr>
                  </a:outerShdw>
                </a:effectLst>
              </a:rPr>
              <a:t>La Amenaza Planteada por los Legalistas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3:2)</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971800" y="1600201"/>
            <a:ext cx="5105400" cy="24383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Perros</a:t>
            </a:r>
            <a:r>
              <a:rPr lang="en-US" dirty="0">
                <a:effectLst>
                  <a:outerShdw blurRad="38100" dist="38100" dir="2700000" algn="tl">
                    <a:srgbClr val="000000">
                      <a:alpha val="43137"/>
                    </a:srgbClr>
                  </a:outerShdw>
                </a:effectLst>
              </a:rPr>
              <a:t> </a:t>
            </a:r>
          </a:p>
          <a:p>
            <a:pPr marL="514350" indent="-514350" algn="just" eaLnBrk="1" hangingPunct="1">
              <a:spcBef>
                <a:spcPts val="0"/>
              </a:spcBef>
              <a:spcAft>
                <a:spcPts val="24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Malos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Obreros</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sz="34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2807" y="4191000"/>
            <a:ext cx="3318386" cy="2286000"/>
          </a:xfrm>
          <a:prstGeom prst="rect">
            <a:avLst/>
          </a:prstGeom>
        </p:spPr>
      </p:pic>
    </p:spTree>
    <p:extLst>
      <p:ext uri="{BB962C8B-B14F-4D97-AF65-F5344CB8AC3E}">
        <p14:creationId xmlns:p14="http://schemas.microsoft.com/office/powerpoint/2010/main" val="889124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2. </a:t>
            </a:r>
            <a:r>
              <a:rPr lang="es-ES" sz="3600" dirty="0">
                <a:effectLst>
                  <a:outerShdw blurRad="38100" dist="38100" dir="2700000" algn="tl">
                    <a:srgbClr val="000000">
                      <a:alpha val="43137"/>
                    </a:srgbClr>
                  </a:outerShdw>
                </a:effectLst>
              </a:rPr>
              <a:t>La Amenaza Planteada por los Legalistas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3:2)</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971800" y="1600201"/>
            <a:ext cx="5105400" cy="24383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Perros</a:t>
            </a:r>
            <a:r>
              <a:rPr lang="en-US" dirty="0">
                <a:effectLst>
                  <a:outerShdw blurRad="38100" dist="38100" dir="2700000" algn="tl">
                    <a:srgbClr val="000000">
                      <a:alpha val="43137"/>
                    </a:srgbClr>
                  </a:outerShdw>
                </a:effectLst>
              </a:rPr>
              <a:t> </a:t>
            </a: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Malos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Obreros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Circuncisión</a:t>
            </a:r>
            <a:endParaRPr lang="en-US" sz="3400" b="1" u="sng" dirty="0">
              <a:solidFill>
                <a:srgbClr val="FFFFCC"/>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2807" y="4191000"/>
            <a:ext cx="3318386" cy="2286000"/>
          </a:xfrm>
          <a:prstGeom prst="rect">
            <a:avLst/>
          </a:prstGeom>
        </p:spPr>
      </p:pic>
    </p:spTree>
    <p:extLst>
      <p:ext uri="{BB962C8B-B14F-4D97-AF65-F5344CB8AC3E}">
        <p14:creationId xmlns:p14="http://schemas.microsoft.com/office/powerpoint/2010/main" val="311400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Legalistas</a:t>
            </a:r>
            <a:r>
              <a:rPr lang="en-US" sz="3600" kern="1200" dirty="0">
                <a:solidFill>
                  <a:srgbClr val="00FFFF"/>
                </a:solidFill>
                <a:effectLst>
                  <a:outerShdw blurRad="38100" dist="38100" dir="2700000" algn="tl">
                    <a:srgbClr val="000000">
                      <a:alpha val="43137"/>
                    </a:srgbClr>
                  </a:outerShdw>
                </a:effectLst>
              </a:rPr>
              <a:t> vs. </a:t>
            </a:r>
            <a:r>
              <a:rPr lang="en-US" sz="3600" kern="1200" dirty="0" err="1">
                <a:solidFill>
                  <a:srgbClr val="00FFFF"/>
                </a:solidFill>
                <a:effectLst>
                  <a:outerShdw blurRad="38100" dist="38100" dir="2700000" algn="tl">
                    <a:srgbClr val="000000">
                      <a:alpha val="43137"/>
                    </a:srgbClr>
                  </a:outerShdw>
                </a:effectLst>
              </a:rPr>
              <a:t>Verdaderos</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Creyentes</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3:1-3)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85750" y="1600200"/>
            <a:ext cx="8572500" cy="25145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Mandato</a:t>
            </a:r>
            <a:r>
              <a:rPr lang="en-US" dirty="0">
                <a:effectLst>
                  <a:outerShdw blurRad="38100" dist="38100" dir="2700000" algn="tl">
                    <a:srgbClr val="000000">
                      <a:alpha val="43137"/>
                    </a:srgbClr>
                  </a:outerShdw>
                </a:effectLst>
              </a:rPr>
              <a:t> a </a:t>
            </a:r>
            <a:r>
              <a:rPr lang="en-US" dirty="0" err="1">
                <a:effectLst>
                  <a:outerShdw blurRad="38100" dist="38100" dir="2700000" algn="tl">
                    <a:srgbClr val="000000">
                      <a:alpha val="43137"/>
                    </a:srgbClr>
                  </a:outerShdw>
                </a:effectLst>
              </a:rPr>
              <a:t>Regocijarse</a:t>
            </a:r>
            <a:r>
              <a:rPr lang="en-US" dirty="0">
                <a:effectLst>
                  <a:outerShdw blurRad="38100" dist="38100" dir="2700000" algn="tl">
                    <a:srgbClr val="000000">
                      <a:alpha val="43137"/>
                    </a:srgbClr>
                  </a:outerShdw>
                </a:effectLst>
              </a:rPr>
              <a:t> (1)</a:t>
            </a:r>
          </a:p>
          <a:p>
            <a:pPr marL="514350" indent="-514350" algn="just" eaLnBrk="1" hangingPunct="1">
              <a:spcBef>
                <a:spcPts val="0"/>
              </a:spcBef>
              <a:spcAft>
                <a:spcPts val="2400"/>
              </a:spcAft>
              <a:buSzPct val="100000"/>
              <a:buFont typeface="+mj-lt"/>
              <a:buAutoNum type="arabicPeriod"/>
              <a:defRPr/>
            </a:pPr>
            <a:r>
              <a:rPr lang="es-ES" dirty="0">
                <a:effectLst>
                  <a:outerShdw blurRad="38100" dist="38100" dir="2700000" algn="tl">
                    <a:srgbClr val="000000">
                      <a:alpha val="43137"/>
                    </a:srgbClr>
                  </a:outerShdw>
                </a:effectLst>
              </a:rPr>
              <a:t>La Amenaza Planteada por los Legalistas </a:t>
            </a:r>
            <a:r>
              <a:rPr lang="en-US" dirty="0">
                <a:effectLst>
                  <a:outerShdw blurRad="38100" dist="38100" dir="2700000" algn="tl">
                    <a:srgbClr val="000000">
                      <a:alpha val="43137"/>
                    </a:srgbClr>
                  </a:outerShdw>
                </a:effectLst>
              </a:rPr>
              <a:t>(2)</a:t>
            </a:r>
          </a:p>
          <a:p>
            <a:pPr marL="514350" indent="-514350" algn="just" eaLnBrk="1" hangingPunct="1">
              <a:spcBef>
                <a:spcPts val="0"/>
              </a:spcBef>
              <a:spcAft>
                <a:spcPts val="24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Caracteristicas</a:t>
            </a:r>
            <a:r>
              <a:rPr lang="en-US" b="1" u="sng" dirty="0">
                <a:solidFill>
                  <a:srgbClr val="FFFFCC"/>
                </a:solidFill>
                <a:effectLst>
                  <a:outerShdw blurRad="38100" dist="38100" dir="2700000" algn="tl">
                    <a:srgbClr val="000000">
                      <a:alpha val="43137"/>
                    </a:srgbClr>
                  </a:outerShdw>
                </a:effectLst>
              </a:rPr>
              <a:t> de </a:t>
            </a:r>
            <a:r>
              <a:rPr lang="en-US" b="1" u="sng" dirty="0" err="1">
                <a:solidFill>
                  <a:srgbClr val="FFFFCC"/>
                </a:solidFill>
                <a:effectLst>
                  <a:outerShdw blurRad="38100" dist="38100" dir="2700000" algn="tl">
                    <a:srgbClr val="000000">
                      <a:alpha val="43137"/>
                    </a:srgbClr>
                  </a:outerShdw>
                </a:effectLst>
              </a:rPr>
              <a:t>Quienes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Caminan</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por</a:t>
            </a:r>
            <a:r>
              <a:rPr lang="en-US" b="1" u="sng" dirty="0">
                <a:solidFill>
                  <a:srgbClr val="FFFFCC"/>
                </a:solidFill>
                <a:effectLst>
                  <a:outerShdw blurRad="38100" dist="38100" dir="2700000" algn="tl">
                    <a:srgbClr val="000000">
                      <a:alpha val="43137"/>
                    </a:srgbClr>
                  </a:outerShdw>
                </a:effectLst>
              </a:rPr>
              <a:t>            El Espiritu (3)</a:t>
            </a:r>
          </a:p>
        </p:txBody>
      </p:sp>
      <p:pic>
        <p:nvPicPr>
          <p:cNvPr id="5" name="Picture 4">
            <a:extLst>
              <a:ext uri="{FF2B5EF4-FFF2-40B4-BE49-F238E27FC236}">
                <a16:creationId xmlns:a16="http://schemas.microsoft.com/office/drawing/2014/main" id="{E322D5F8-EB70-4CFA-B8E9-474AEDE3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225026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3. </a:t>
            </a:r>
            <a:r>
              <a:rPr lang="es-ES" sz="3600" dirty="0">
                <a:effectLst>
                  <a:outerShdw blurRad="38100" dist="38100" dir="2700000" algn="tl">
                    <a:srgbClr val="000000">
                      <a:alpha val="43137"/>
                    </a:srgbClr>
                  </a:outerShdw>
                </a:effectLst>
              </a:rPr>
              <a:t>Características de Quienes Caminan en el Espíritu</a:t>
            </a:r>
            <a:br>
              <a:rPr lang="en-US" sz="3600" b="1" u="sng" dirty="0">
                <a:solidFill>
                  <a:srgbClr val="FFFFCC"/>
                </a:solidFill>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a:t>
            </a: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676400" y="1600201"/>
            <a:ext cx="5791200" cy="30479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Genuinamente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Circuncidados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Adoradores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Espirituales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Gloria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Cristo</a:t>
            </a:r>
          </a:p>
          <a:p>
            <a:pPr marL="514350" indent="-514350" algn="just" eaLnBrk="1" hangingPunct="1">
              <a:spcBef>
                <a:spcPts val="0"/>
              </a:spcBef>
              <a:spcAft>
                <a:spcPts val="2400"/>
              </a:spcAft>
              <a:buSzPct val="100000"/>
              <a:buFont typeface="+mj-lt"/>
              <a:buAutoNum type="arabicPeriod"/>
              <a:defRPr/>
            </a:pPr>
            <a:r>
              <a:rPr lang="es-ES" dirty="0">
                <a:effectLst>
                  <a:outerShdw blurRad="38100" dist="38100" dir="2700000" algn="tl">
                    <a:srgbClr val="000000">
                      <a:alpha val="43137"/>
                    </a:srgbClr>
                  </a:outerShdw>
                </a:effectLst>
              </a:rPr>
              <a:t>No confían en la carne</a:t>
            </a:r>
            <a:endParaRPr lang="en-US" sz="34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17DD9F3-EC01-4A1D-9930-C6E0DB1CC5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19900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3. </a:t>
            </a:r>
            <a:r>
              <a:rPr lang="es-ES" sz="3600" dirty="0">
                <a:effectLst>
                  <a:outerShdw blurRad="38100" dist="38100" dir="2700000" algn="tl">
                    <a:srgbClr val="000000">
                      <a:alpha val="43137"/>
                    </a:srgbClr>
                  </a:outerShdw>
                </a:effectLst>
              </a:rPr>
              <a:t>Características de Quienes Caminan en el Espíritu</a:t>
            </a:r>
            <a:br>
              <a:rPr lang="en-US" sz="3600" b="1" u="sng" dirty="0">
                <a:solidFill>
                  <a:srgbClr val="FFFFCC"/>
                </a:solidFill>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a:t>
            </a: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676400" y="1600201"/>
            <a:ext cx="5791200" cy="3047999"/>
          </a:xfrm>
        </p:spPr>
        <p:txBody>
          <a:bodyPr/>
          <a:lstStyle/>
          <a:p>
            <a:pPr marL="514350" indent="-514350" algn="just" eaLnBrk="1" hangingPunct="1">
              <a:spcBef>
                <a:spcPts val="0"/>
              </a:spcBef>
              <a:spcAft>
                <a:spcPts val="24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Genuinamente</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Circuncidados</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Adoradores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Espirituales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Gloria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Cristo</a:t>
            </a:r>
          </a:p>
          <a:p>
            <a:pPr marL="514350" indent="-514350" algn="just" eaLnBrk="1" hangingPunct="1">
              <a:spcBef>
                <a:spcPts val="0"/>
              </a:spcBef>
              <a:spcAft>
                <a:spcPts val="2400"/>
              </a:spcAft>
              <a:buSzPct val="100000"/>
              <a:buFont typeface="+mj-lt"/>
              <a:buAutoNum type="arabicPeriod"/>
              <a:defRPr/>
            </a:pPr>
            <a:r>
              <a:rPr lang="es-ES" dirty="0">
                <a:effectLst>
                  <a:outerShdw blurRad="38100" dist="38100" dir="2700000" algn="tl">
                    <a:srgbClr val="000000">
                      <a:alpha val="43137"/>
                    </a:srgbClr>
                  </a:outerShdw>
                </a:effectLst>
              </a:rPr>
              <a:t>No confían en la carne</a:t>
            </a:r>
            <a:endParaRPr lang="en-US" sz="34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17DD9F3-EC01-4A1D-9930-C6E0DB1CC5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1334053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759250C-D9FB-4D53-B5ED-00E8735F38DD}"/>
              </a:ext>
            </a:extLst>
          </p:cNvPr>
          <p:cNvSpPr>
            <a:spLocks noGrp="1" noChangeArrowheads="1"/>
          </p:cNvSpPr>
          <p:nvPr>
            <p:ph type="title" idx="4294967295"/>
          </p:nvPr>
        </p:nvSpPr>
        <p:spPr>
          <a:xfrm>
            <a:off x="685800" y="228600"/>
            <a:ext cx="7772400" cy="685800"/>
          </a:xfrm>
        </p:spPr>
        <p:txBody>
          <a:bodyPr/>
          <a:lstStyle/>
          <a:p>
            <a:pPr algn="ctr" eaLnBrk="1" hangingPunct="1">
              <a:defRPr/>
            </a:pPr>
            <a:r>
              <a:rPr lang="en-US" sz="3200" kern="1200" dirty="0">
                <a:effectLst>
                  <a:outerShdw blurRad="38100" dist="38100" dir="2700000" algn="tl">
                    <a:srgbClr val="000000">
                      <a:alpha val="43137"/>
                    </a:srgbClr>
                  </a:outerShdw>
                </a:effectLst>
                <a:cs typeface="Calibri" panose="020F0502020204030204" pitchFamily="34" charset="0"/>
              </a:rPr>
              <a:t>Respuesta a 10 </a:t>
            </a:r>
            <a:r>
              <a:rPr lang="en-US" sz="3200" kern="1200" dirty="0" err="1">
                <a:effectLst>
                  <a:outerShdw blurRad="38100" dist="38100" dir="2700000" algn="tl">
                    <a:srgbClr val="000000">
                      <a:alpha val="43137"/>
                    </a:srgbClr>
                  </a:outerShdw>
                </a:effectLst>
                <a:cs typeface="Calibri" panose="020F0502020204030204" pitchFamily="34" charset="0"/>
              </a:rPr>
              <a:t>preguntas</a:t>
            </a:r>
            <a:endParaRPr lang="en-US" sz="3200" kern="1200" dirty="0">
              <a:effectLst>
                <a:outerShdw blurRad="38100" dist="38100" dir="2700000" algn="tl">
                  <a:srgbClr val="000000">
                    <a:alpha val="43137"/>
                  </a:srgbClr>
                </a:outerShdw>
              </a:effectLst>
              <a:cs typeface="Calibri" panose="020F0502020204030204" pitchFamily="34" charset="0"/>
            </a:endParaRPr>
          </a:p>
        </p:txBody>
      </p:sp>
      <p:sp>
        <p:nvSpPr>
          <p:cNvPr id="16387" name="Rectangle 3">
            <a:extLst>
              <a:ext uri="{FF2B5EF4-FFF2-40B4-BE49-F238E27FC236}">
                <a16:creationId xmlns:a16="http://schemas.microsoft.com/office/drawing/2014/main" id="{89431B3B-AA75-4626-99D7-E5E9317D5C12}"/>
              </a:ext>
            </a:extLst>
          </p:cNvPr>
          <p:cNvSpPr>
            <a:spLocks noGrp="1" noChangeArrowheads="1"/>
          </p:cNvSpPr>
          <p:nvPr>
            <p:ph type="body" idx="4294967295"/>
          </p:nvPr>
        </p:nvSpPr>
        <p:spPr>
          <a:xfrm>
            <a:off x="373059" y="1058008"/>
            <a:ext cx="7932741" cy="5412557"/>
          </a:xfrm>
        </p:spPr>
        <p:txBody>
          <a:bodyPr/>
          <a:lstStyle/>
          <a:p>
            <a:pPr marL="0" indent="0" eaLnBrk="1" hangingPunct="1">
              <a:spcBef>
                <a:spcPts val="0"/>
              </a:spcBef>
              <a:spcAft>
                <a:spcPts val="1200"/>
              </a:spcAft>
              <a:buSzPct val="100000"/>
              <a:buNone/>
              <a:defRPr/>
            </a:pP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Quiénes</a:t>
            </a:r>
            <a:r>
              <a:rPr lang="en-US" sz="2600" dirty="0">
                <a:effectLst>
                  <a:outerShdw blurRad="38100" dist="38100" dir="2700000" algn="tl">
                    <a:srgbClr val="000000">
                      <a:alpha val="43137"/>
                    </a:srgbClr>
                  </a:outerShdw>
                </a:effectLst>
                <a:cs typeface="Calibri" panose="020F0502020204030204" pitchFamily="34" charset="0"/>
              </a:rPr>
              <a:t> son </a:t>
            </a:r>
            <a:r>
              <a:rPr lang="en-US" sz="2600" dirty="0" err="1">
                <a:effectLst>
                  <a:outerShdw blurRad="38100" dist="38100" dir="2700000" algn="tl">
                    <a:srgbClr val="000000">
                      <a:alpha val="43137"/>
                    </a:srgbClr>
                  </a:outerShdw>
                </a:effectLst>
                <a:cs typeface="Calibri" panose="020F0502020204030204" pitchFamily="34" charset="0"/>
              </a:rPr>
              <a:t>los</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oponentes</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Cuatro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oponentes</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que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amenazan</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el</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gozo</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algn="just"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Cuál</a:t>
            </a:r>
            <a:r>
              <a:rPr lang="en-US" sz="2600" dirty="0">
                <a:effectLst>
                  <a:outerShdw blurRad="38100" dist="38100" dir="2700000" algn="tl">
                    <a:srgbClr val="000000">
                      <a:alpha val="43137"/>
                    </a:srgbClr>
                  </a:outerShdw>
                </a:effectLst>
                <a:cs typeface="Calibri" panose="020F0502020204030204" pitchFamily="34" charset="0"/>
              </a:rPr>
              <a:t> es </a:t>
            </a:r>
            <a:r>
              <a:rPr lang="en-US" sz="2600" dirty="0" err="1">
                <a:effectLst>
                  <a:outerShdw blurRad="38100" dist="38100" dir="2700000" algn="tl">
                    <a:srgbClr val="000000">
                      <a:alpha val="43137"/>
                    </a:srgbClr>
                  </a:outerShdw>
                </a:effectLst>
                <a:cs typeface="Calibri" panose="020F0502020204030204" pitchFamily="34" charset="0"/>
              </a:rPr>
              <a:t>el</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propósito</a:t>
            </a:r>
            <a:r>
              <a:rPr lang="en-US" sz="2600" dirty="0">
                <a:effectLst>
                  <a:outerShdw blurRad="38100" dist="38100" dir="2700000" algn="tl">
                    <a:srgbClr val="000000">
                      <a:alpha val="43137"/>
                    </a:srgbClr>
                  </a:outerShdw>
                </a:effectLst>
                <a:cs typeface="Calibri" panose="020F0502020204030204" pitchFamily="34" charset="0"/>
              </a:rPr>
              <a:t> del </a:t>
            </a:r>
            <a:r>
              <a:rPr lang="en-US" sz="2600" dirty="0" err="1">
                <a:effectLst>
                  <a:outerShdw blurRad="38100" dist="38100" dir="2700000" algn="tl">
                    <a:srgbClr val="000000">
                      <a:alpha val="43137"/>
                    </a:srgbClr>
                  </a:outerShdw>
                </a:effectLst>
                <a:cs typeface="Calibri" panose="020F0502020204030204" pitchFamily="34" charset="0"/>
              </a:rPr>
              <a:t>libro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Dar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gozo</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durante</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la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adversidad</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Cómo</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está</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organizado</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esquema</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Cuatro partes </a:t>
            </a: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¿De </a:t>
            </a:r>
            <a:r>
              <a:rPr lang="en-US" sz="2600" dirty="0" err="1">
                <a:effectLst>
                  <a:outerShdw blurRad="38100" dist="38100" dir="2700000" algn="tl">
                    <a:srgbClr val="000000">
                      <a:alpha val="43137"/>
                    </a:srgbClr>
                  </a:outerShdw>
                </a:effectLst>
                <a:cs typeface="Calibri" panose="020F0502020204030204" pitchFamily="34" charset="0"/>
              </a:rPr>
              <a:t>qué</a:t>
            </a:r>
            <a:r>
              <a:rPr lang="en-US" sz="2600" dirty="0">
                <a:effectLst>
                  <a:outerShdw blurRad="38100" dist="38100" dir="2700000" algn="tl">
                    <a:srgbClr val="000000">
                      <a:alpha val="43137"/>
                    </a:srgbClr>
                  </a:outerShdw>
                </a:effectLst>
                <a:cs typeface="Calibri" panose="020F0502020204030204" pitchFamily="34" charset="0"/>
              </a:rPr>
              <a:t> se </a:t>
            </a:r>
            <a:r>
              <a:rPr lang="en-US" sz="2600" dirty="0" err="1">
                <a:effectLst>
                  <a:outerShdw blurRad="38100" dist="38100" dir="2700000" algn="tl">
                    <a:srgbClr val="000000">
                      <a:alpha val="43137"/>
                    </a:srgbClr>
                  </a:outerShdw>
                </a:effectLst>
                <a:cs typeface="Calibri" panose="020F0502020204030204" pitchFamily="34" charset="0"/>
              </a:rPr>
              <a:t>trata</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Gozo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durante</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la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adversidad</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Qué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hace</a:t>
            </a:r>
            <a:r>
              <a:rPr lang="en-US" sz="2600" dirty="0">
                <a:effectLst>
                  <a:outerShdw blurRad="38100" dist="38100" dir="2700000" algn="tl">
                    <a:srgbClr val="000000">
                      <a:alpha val="43137"/>
                    </a:srgbClr>
                  </a:outerShdw>
                </a:effectLst>
                <a:cs typeface="Calibri" panose="020F0502020204030204" pitchFamily="34" charset="0"/>
              </a:rPr>
              <a:t> que </a:t>
            </a:r>
            <a:r>
              <a:rPr lang="en-US" sz="2600" dirty="0" err="1">
                <a:effectLst>
                  <a:outerShdw blurRad="38100" dist="38100" dir="2700000" algn="tl">
                    <a:srgbClr val="000000">
                      <a:alpha val="43137"/>
                    </a:srgbClr>
                  </a:outerShdw>
                </a:effectLst>
                <a:cs typeface="Calibri" panose="020F0502020204030204" pitchFamily="34" charset="0"/>
              </a:rPr>
              <a:t>éste</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libro</a:t>
            </a:r>
            <a:r>
              <a:rPr lang="en-US" sz="2600" dirty="0">
                <a:effectLst>
                  <a:outerShdw blurRad="38100" dist="38100" dir="2700000" algn="tl">
                    <a:srgbClr val="000000">
                      <a:alpha val="43137"/>
                    </a:srgbClr>
                  </a:outerShdw>
                </a:effectLst>
                <a:cs typeface="Calibri" panose="020F0502020204030204" pitchFamily="34" charset="0"/>
              </a:rPr>
              <a:t> sea </a:t>
            </a:r>
            <a:r>
              <a:rPr lang="en-US" sz="2600" dirty="0" err="1">
                <a:effectLst>
                  <a:outerShdw blurRad="38100" dist="38100" dir="2700000" algn="tl">
                    <a:srgbClr val="000000">
                      <a:alpha val="43137"/>
                    </a:srgbClr>
                  </a:outerShdw>
                </a:effectLst>
                <a:cs typeface="Calibri" panose="020F0502020204030204" pitchFamily="34" charset="0"/>
              </a:rPr>
              <a:t>diferente</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Personal e informal</a:t>
            </a:r>
          </a:p>
        </p:txBody>
      </p:sp>
      <p:pic>
        <p:nvPicPr>
          <p:cNvPr id="5" name="Picture 4">
            <a:extLst>
              <a:ext uri="{FF2B5EF4-FFF2-40B4-BE49-F238E27FC236}">
                <a16:creationId xmlns:a16="http://schemas.microsoft.com/office/drawing/2014/main" id="{5F01F83A-520B-4630-86B2-6D951F431C6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01000" y="76200"/>
            <a:ext cx="1039195" cy="914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71898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3. </a:t>
            </a:r>
            <a:r>
              <a:rPr lang="es-ES" sz="3600" dirty="0">
                <a:effectLst>
                  <a:outerShdw blurRad="38100" dist="38100" dir="2700000" algn="tl">
                    <a:srgbClr val="000000">
                      <a:alpha val="43137"/>
                    </a:srgbClr>
                  </a:outerShdw>
                </a:effectLst>
              </a:rPr>
              <a:t>Características de Quienes Caminan en el Espíritu</a:t>
            </a:r>
            <a:br>
              <a:rPr lang="en-US" sz="3600" b="1" u="sng" dirty="0">
                <a:solidFill>
                  <a:srgbClr val="FFFFCC"/>
                </a:solidFill>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a:t>
            </a: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676400" y="1600201"/>
            <a:ext cx="5791200" cy="30479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Genuinamente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Circuncidados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Adoradores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Espirituales</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Gloria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Cristo</a:t>
            </a:r>
          </a:p>
          <a:p>
            <a:pPr marL="514350" indent="-514350" algn="just" eaLnBrk="1" hangingPunct="1">
              <a:spcBef>
                <a:spcPts val="0"/>
              </a:spcBef>
              <a:spcAft>
                <a:spcPts val="2400"/>
              </a:spcAft>
              <a:buSzPct val="100000"/>
              <a:buFont typeface="+mj-lt"/>
              <a:buAutoNum type="arabicPeriod"/>
              <a:defRPr/>
            </a:pPr>
            <a:r>
              <a:rPr lang="es-ES" dirty="0">
                <a:effectLst>
                  <a:outerShdw blurRad="38100" dist="38100" dir="2700000" algn="tl">
                    <a:srgbClr val="000000">
                      <a:alpha val="43137"/>
                    </a:srgbClr>
                  </a:outerShdw>
                </a:effectLst>
              </a:rPr>
              <a:t>No confían en la carne</a:t>
            </a:r>
            <a:endParaRPr lang="en-US" sz="34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17DD9F3-EC01-4A1D-9930-C6E0DB1CC5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2677594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3. </a:t>
            </a:r>
            <a:r>
              <a:rPr lang="es-ES" sz="3600" dirty="0">
                <a:effectLst>
                  <a:outerShdw blurRad="38100" dist="38100" dir="2700000" algn="tl">
                    <a:srgbClr val="000000">
                      <a:alpha val="43137"/>
                    </a:srgbClr>
                  </a:outerShdw>
                </a:effectLst>
              </a:rPr>
              <a:t>Características de Quienes Caminan en el Espíritu</a:t>
            </a:r>
            <a:br>
              <a:rPr lang="en-US" sz="3600" b="1" u="sng" dirty="0">
                <a:solidFill>
                  <a:srgbClr val="FFFFCC"/>
                </a:solidFill>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a:t>
            </a: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676400" y="1600201"/>
            <a:ext cx="5791200" cy="30479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Genuinamente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Circuncidados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Adoradores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Espirituales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Gloria </a:t>
            </a:r>
            <a:r>
              <a:rPr lang="en-US" b="1" u="sng" dirty="0" err="1">
                <a:solidFill>
                  <a:srgbClr val="FFFFCC"/>
                </a:solidFill>
                <a:effectLst>
                  <a:outerShdw blurRad="38100" dist="38100" dir="2700000" algn="tl">
                    <a:srgbClr val="000000">
                      <a:alpha val="43137"/>
                    </a:srgbClr>
                  </a:outerShdw>
                </a:effectLst>
              </a:rPr>
              <a:t>en</a:t>
            </a:r>
            <a:r>
              <a:rPr lang="en-US" b="1" u="sng" dirty="0">
                <a:solidFill>
                  <a:srgbClr val="FFFFCC"/>
                </a:solidFill>
                <a:effectLst>
                  <a:outerShdw blurRad="38100" dist="38100" dir="2700000" algn="tl">
                    <a:srgbClr val="000000">
                      <a:alpha val="43137"/>
                    </a:srgbClr>
                  </a:outerShdw>
                </a:effectLst>
              </a:rPr>
              <a:t> Cristo</a:t>
            </a:r>
          </a:p>
          <a:p>
            <a:pPr marL="514350" indent="-514350" algn="just" eaLnBrk="1" hangingPunct="1">
              <a:spcBef>
                <a:spcPts val="0"/>
              </a:spcBef>
              <a:spcAft>
                <a:spcPts val="2400"/>
              </a:spcAft>
              <a:buSzPct val="100000"/>
              <a:buFont typeface="+mj-lt"/>
              <a:buAutoNum type="arabicPeriod"/>
              <a:defRPr/>
            </a:pPr>
            <a:r>
              <a:rPr lang="es-ES" dirty="0">
                <a:effectLst>
                  <a:outerShdw blurRad="38100" dist="38100" dir="2700000" algn="tl">
                    <a:srgbClr val="000000">
                      <a:alpha val="43137"/>
                    </a:srgbClr>
                  </a:outerShdw>
                </a:effectLst>
              </a:rPr>
              <a:t>No confían en la carne</a:t>
            </a:r>
            <a:endParaRPr lang="en-US" sz="34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17DD9F3-EC01-4A1D-9930-C6E0DB1CC5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2609740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dirty="0">
                <a:effectLst>
                  <a:outerShdw blurRad="38100" dist="38100" dir="2700000" algn="tl">
                    <a:srgbClr val="000000">
                      <a:alpha val="43137"/>
                    </a:srgbClr>
                  </a:outerShdw>
                </a:effectLst>
              </a:rPr>
              <a:t>3. </a:t>
            </a:r>
            <a:r>
              <a:rPr lang="es-ES" sz="3600" dirty="0">
                <a:effectLst>
                  <a:outerShdw blurRad="38100" dist="38100" dir="2700000" algn="tl">
                    <a:srgbClr val="000000">
                      <a:alpha val="43137"/>
                    </a:srgbClr>
                  </a:outerShdw>
                </a:effectLst>
              </a:rPr>
              <a:t>Características de Quienes Caminan en el Espíritu</a:t>
            </a:r>
            <a:br>
              <a:rPr lang="en-US" sz="3600" b="1" u="sng" dirty="0">
                <a:solidFill>
                  <a:srgbClr val="FFFFCC"/>
                </a:solidFill>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a:t>
            </a: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676400" y="1600201"/>
            <a:ext cx="5791200" cy="3047999"/>
          </a:xfrm>
        </p:spPr>
        <p:txBody>
          <a:bodyPr/>
          <a:lstStyle/>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Genuinamente</a:t>
            </a:r>
            <a:r>
              <a:rPr lang="en-US" dirty="0">
                <a:effectLst>
                  <a:outerShdw blurRad="38100" dist="38100" dir="2700000" algn="tl">
                    <a:srgbClr val="000000">
                      <a:alpha val="43137"/>
                    </a:srgbClr>
                  </a:outerShdw>
                </a:effectLst>
              </a:rPr>
              <a:t> </a:t>
            </a:r>
            <a:r>
              <a:rPr lang="en-US">
                <a:effectLst>
                  <a:outerShdw blurRad="38100" dist="38100" dir="2700000" algn="tl">
                    <a:srgbClr val="000000">
                      <a:alpha val="43137"/>
                    </a:srgbClr>
                  </a:outerShdw>
                </a:effectLst>
              </a:rPr>
              <a:t>Circuncidados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err="1">
                <a:effectLst>
                  <a:outerShdw blurRad="38100" dist="38100" dir="2700000" algn="tl">
                    <a:srgbClr val="000000">
                      <a:alpha val="43137"/>
                    </a:srgbClr>
                  </a:outerShdw>
                </a:effectLst>
              </a:rPr>
              <a:t>Adoradores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Espirituales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Gloria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Cristo</a:t>
            </a:r>
          </a:p>
          <a:p>
            <a:pPr marL="514350" indent="-514350" algn="just" eaLnBrk="1" hangingPunct="1">
              <a:spcBef>
                <a:spcPts val="0"/>
              </a:spcBef>
              <a:spcAft>
                <a:spcPts val="2400"/>
              </a:spcAft>
              <a:buSzPct val="100000"/>
              <a:buFont typeface="+mj-lt"/>
              <a:buAutoNum type="arabicPeriod"/>
              <a:defRPr/>
            </a:pPr>
            <a:r>
              <a:rPr lang="es-ES" b="1" u="sng" dirty="0">
                <a:solidFill>
                  <a:srgbClr val="FFFFCC"/>
                </a:solidFill>
                <a:effectLst>
                  <a:outerShdw blurRad="38100" dist="38100" dir="2700000" algn="tl">
                    <a:srgbClr val="000000">
                      <a:alpha val="43137"/>
                    </a:srgbClr>
                  </a:outerShdw>
                </a:effectLst>
              </a:rPr>
              <a:t>No confían en la carne</a:t>
            </a:r>
            <a:endParaRPr lang="en-US" sz="34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17DD9F3-EC01-4A1D-9930-C6E0DB1CC5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4227252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600201"/>
            <a:ext cx="8839200" cy="2743200"/>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Legalistas</a:t>
            </a:r>
            <a:r>
              <a:rPr lang="en-US" dirty="0">
                <a:effectLst>
                  <a:outerShdw blurRad="38100" dist="38100" dir="2700000" algn="tl">
                    <a:srgbClr val="000000">
                      <a:alpha val="43137"/>
                    </a:srgbClr>
                  </a:outerShdw>
                </a:effectLst>
              </a:rPr>
              <a:t> vs. </a:t>
            </a:r>
            <a:r>
              <a:rPr lang="en-US" dirty="0" err="1">
                <a:effectLst>
                  <a:outerShdw blurRad="38100" dist="38100" dir="2700000" algn="tl">
                    <a:srgbClr val="000000">
                      <a:alpha val="43137"/>
                    </a:srgbClr>
                  </a:outerShdw>
                </a:effectLst>
              </a:rPr>
              <a:t>verdaderos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creyentes</a:t>
            </a:r>
            <a:r>
              <a:rPr lang="en-US" dirty="0">
                <a:effectLst>
                  <a:outerShdw blurRad="38100" dist="38100" dir="2700000" algn="tl">
                    <a:srgbClr val="000000">
                      <a:alpha val="43137"/>
                    </a:srgbClr>
                  </a:outerShdw>
                </a:effectLst>
              </a:rPr>
              <a:t> (Fil. 3:1-3)</a:t>
            </a:r>
          </a:p>
          <a:p>
            <a:pPr marL="457200" indent="-457200" algn="just" eaLnBrk="1" hangingPunct="1">
              <a:spcBef>
                <a:spcPts val="0"/>
              </a:spcBef>
              <a:spcAft>
                <a:spcPts val="2400"/>
              </a:spcAft>
              <a:defRPr/>
            </a:pPr>
            <a:r>
              <a:rPr lang="es-ES" b="1" u="sng" dirty="0">
                <a:solidFill>
                  <a:srgbClr val="FFFFCC"/>
                </a:solidFill>
                <a:effectLst>
                  <a:outerShdw blurRad="38100" dist="38100" dir="2700000" algn="tl">
                    <a:srgbClr val="000000">
                      <a:alpha val="43137"/>
                    </a:srgbClr>
                  </a:outerShdw>
                </a:effectLst>
              </a:rPr>
              <a:t>La transformación de Pablo lejos del legalismo </a:t>
            </a:r>
            <a:r>
              <a:rPr lang="en-US" b="1" u="sng" dirty="0">
                <a:solidFill>
                  <a:srgbClr val="FFFFCC"/>
                </a:solidFill>
                <a:effectLst>
                  <a:outerShdw blurRad="38100" dist="38100" dir="2700000" algn="tl">
                    <a:srgbClr val="000000">
                      <a:alpha val="43137"/>
                    </a:srgbClr>
                  </a:outerShdw>
                </a:effectLst>
              </a:rPr>
              <a:t>(Fil. 3:4-14)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Otros elementos a adoptar en lugar del legalismo </a:t>
            </a:r>
            <a:r>
              <a:rPr lang="en-US" dirty="0">
                <a:effectLst>
                  <a:outerShdw blurRad="38100" dist="38100" dir="2700000" algn="tl">
                    <a:srgbClr val="000000">
                      <a:alpha val="43137"/>
                    </a:srgbClr>
                  </a:outerShdw>
                </a:effectLst>
              </a:rPr>
              <a:t>(Fil. 3:15–4:3)</a:t>
            </a:r>
          </a:p>
        </p:txBody>
      </p:sp>
      <p:sp>
        <p:nvSpPr>
          <p:cNvPr id="4" name="Rectangle 2">
            <a:extLst>
              <a:ext uri="{FF2B5EF4-FFF2-40B4-BE49-F238E27FC236}">
                <a16:creationId xmlns:a16="http://schemas.microsoft.com/office/drawing/2014/main" id="{41B9EAE1-AB4F-4C75-8D29-37D59CC1F818}"/>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rPr>
              <a:t>Evita </a:t>
            </a:r>
            <a:r>
              <a:rPr lang="en-US" altLang="en-US" sz="3600" dirty="0" err="1">
                <a:solidFill>
                  <a:srgbClr val="00FFFF"/>
                </a:solidFill>
                <a:effectLst>
                  <a:outerShdw blurRad="38100" dist="38100" dir="2700000" algn="tl">
                    <a:srgbClr val="000000">
                      <a:alpha val="43137"/>
                    </a:srgbClr>
                  </a:outerShdw>
                </a:effectLst>
              </a:rPr>
              <a:t>el</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Legalismo</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3)</a:t>
            </a:r>
          </a:p>
        </p:txBody>
      </p:sp>
      <p:pic>
        <p:nvPicPr>
          <p:cNvPr id="2" name="Picture 1">
            <a:extLst>
              <a:ext uri="{FF2B5EF4-FFF2-40B4-BE49-F238E27FC236}">
                <a16:creationId xmlns:a16="http://schemas.microsoft.com/office/drawing/2014/main" id="{CC3207A5-AAEE-4F25-AA76-E955D17AA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2" y="4572002"/>
            <a:ext cx="2743197" cy="2057398"/>
          </a:xfrm>
          <a:prstGeom prst="rect">
            <a:avLst/>
          </a:prstGeom>
        </p:spPr>
      </p:pic>
    </p:spTree>
    <p:extLst>
      <p:ext uri="{BB962C8B-B14F-4D97-AF65-F5344CB8AC3E}">
        <p14:creationId xmlns:p14="http://schemas.microsoft.com/office/powerpoint/2010/main" val="2985666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La Transición de Pablo Lejos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3:4-14)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419100" y="1600201"/>
            <a:ext cx="8305800" cy="3200399"/>
          </a:xfrm>
        </p:spPr>
        <p:txBody>
          <a:bodyPr/>
          <a:lstStyle/>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Una declaración transitoria y general </a:t>
            </a:r>
            <a:r>
              <a:rPr lang="en-US" dirty="0">
                <a:effectLst>
                  <a:outerShdw blurRad="38100" dist="38100" dir="2700000" algn="tl">
                    <a:srgbClr val="000000">
                      <a:alpha val="43137"/>
                    </a:srgbClr>
                  </a:outerShdw>
                </a:effectLst>
              </a:rPr>
              <a:t>(Fil. 3:4)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Ocho razones de la confianza de Pablo en la carne </a:t>
            </a:r>
            <a:r>
              <a:rPr lang="en-US" dirty="0">
                <a:effectLst>
                  <a:outerShdw blurRad="38100" dist="38100" dir="2700000" algn="tl">
                    <a:srgbClr val="000000">
                      <a:alpha val="43137"/>
                    </a:srgbClr>
                  </a:outerShdw>
                </a:effectLst>
              </a:rPr>
              <a:t>(Fil. 3:5-6)</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Las nuevas prioridades espirituales de Pablo </a:t>
            </a:r>
            <a:r>
              <a:rPr lang="en-US" dirty="0">
                <a:effectLst>
                  <a:outerShdw blurRad="38100" dist="38100" dir="2700000" algn="tl">
                    <a:srgbClr val="000000">
                      <a:alpha val="43137"/>
                    </a:srgbClr>
                  </a:outerShdw>
                </a:effectLst>
              </a:rPr>
              <a:t>(Fil. 3:7-14)</a:t>
            </a:r>
          </a:p>
        </p:txBody>
      </p:sp>
      <p:pic>
        <p:nvPicPr>
          <p:cNvPr id="5" name="Picture 4">
            <a:extLst>
              <a:ext uri="{FF2B5EF4-FFF2-40B4-BE49-F238E27FC236}">
                <a16:creationId xmlns:a16="http://schemas.microsoft.com/office/drawing/2014/main" id="{02438C42-8333-4D63-AD20-28F8C7EEB5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499381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La Transición de Pablo Lejos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3:4-14)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419100" y="1600201"/>
            <a:ext cx="8572500" cy="3200399"/>
          </a:xfrm>
        </p:spPr>
        <p:txBody>
          <a:bodyPr/>
          <a:lstStyle/>
          <a:p>
            <a:pPr marL="457200" indent="-457200" algn="just" eaLnBrk="1" hangingPunct="1">
              <a:spcBef>
                <a:spcPts val="0"/>
              </a:spcBef>
              <a:spcAft>
                <a:spcPts val="2400"/>
              </a:spcAft>
              <a:defRPr/>
            </a:pPr>
            <a:r>
              <a:rPr lang="es-ES" b="1" u="sng" dirty="0">
                <a:solidFill>
                  <a:srgbClr val="FFFFCC"/>
                </a:solidFill>
                <a:effectLst>
                  <a:outerShdw blurRad="38100" dist="38100" dir="2700000" algn="tl">
                    <a:srgbClr val="000000">
                      <a:alpha val="43137"/>
                    </a:srgbClr>
                  </a:outerShdw>
                </a:effectLst>
              </a:rPr>
              <a:t>Una declaración transitoria y general </a:t>
            </a:r>
            <a:r>
              <a:rPr lang="en-US" b="1" u="sng" dirty="0">
                <a:solidFill>
                  <a:srgbClr val="FFFFCC"/>
                </a:solidFill>
                <a:effectLst>
                  <a:outerShdw blurRad="38100" dist="38100" dir="2700000" algn="tl">
                    <a:srgbClr val="000000">
                      <a:alpha val="43137"/>
                    </a:srgbClr>
                  </a:outerShdw>
                </a:effectLst>
              </a:rPr>
              <a:t>(Fil. 3:4)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Ocho razones de la confianza de Pablo en la carne (Fil. 3:5-6)</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Las nuevas prioridades espirituales de Pablo </a:t>
            </a:r>
            <a:r>
              <a:rPr lang="en-US" dirty="0">
                <a:effectLst>
                  <a:outerShdw blurRad="38100" dist="38100" dir="2700000" algn="tl">
                    <a:srgbClr val="000000">
                      <a:alpha val="43137"/>
                    </a:srgbClr>
                  </a:outerShdw>
                </a:effectLst>
              </a:rPr>
              <a:t>(Fil. 3:7-14)</a:t>
            </a:r>
          </a:p>
        </p:txBody>
      </p:sp>
      <p:pic>
        <p:nvPicPr>
          <p:cNvPr id="5" name="Picture 4">
            <a:extLst>
              <a:ext uri="{FF2B5EF4-FFF2-40B4-BE49-F238E27FC236}">
                <a16:creationId xmlns:a16="http://schemas.microsoft.com/office/drawing/2014/main" id="{02438C42-8333-4D63-AD20-28F8C7EEB5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307637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La Transición de Pablo Lejos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3:4-14)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419100" y="1600201"/>
            <a:ext cx="8305800" cy="3200399"/>
          </a:xfrm>
        </p:spPr>
        <p:txBody>
          <a:bodyPr/>
          <a:lstStyle/>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Una declaración transitoria y general </a:t>
            </a:r>
            <a:r>
              <a:rPr lang="en-US" dirty="0">
                <a:effectLst>
                  <a:outerShdw blurRad="38100" dist="38100" dir="2700000" algn="tl">
                    <a:srgbClr val="000000">
                      <a:alpha val="43137"/>
                    </a:srgbClr>
                  </a:outerShdw>
                </a:effectLst>
              </a:rPr>
              <a:t>(Fil. 3:4)</a:t>
            </a:r>
          </a:p>
          <a:p>
            <a:pPr marL="457200" indent="-457200" algn="just" eaLnBrk="1" hangingPunct="1">
              <a:spcBef>
                <a:spcPts val="0"/>
              </a:spcBef>
              <a:spcAft>
                <a:spcPts val="2400"/>
              </a:spcAft>
              <a:defRPr/>
            </a:pPr>
            <a:r>
              <a:rPr lang="es-ES" b="1" u="sng" dirty="0">
                <a:solidFill>
                  <a:srgbClr val="FFFFCC"/>
                </a:solidFill>
                <a:effectLst>
                  <a:outerShdw blurRad="38100" dist="38100" dir="2700000" algn="tl">
                    <a:srgbClr val="000000">
                      <a:alpha val="43137"/>
                    </a:srgbClr>
                  </a:outerShdw>
                </a:effectLst>
              </a:rPr>
              <a:t>Ocho razones de la confianza de Pablo en la carne (Fil. 3:5-6)</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Las nuevas prioridades espirituales de Pablo </a:t>
            </a:r>
            <a:r>
              <a:rPr lang="en-US" dirty="0">
                <a:effectLst>
                  <a:outerShdw blurRad="38100" dist="38100" dir="2700000" algn="tl">
                    <a:srgbClr val="000000">
                      <a:alpha val="43137"/>
                    </a:srgbClr>
                  </a:outerShdw>
                </a:effectLst>
              </a:rPr>
              <a:t>(Fil. 3:7-14)</a:t>
            </a:r>
          </a:p>
        </p:txBody>
      </p:sp>
      <p:pic>
        <p:nvPicPr>
          <p:cNvPr id="5" name="Picture 4">
            <a:extLst>
              <a:ext uri="{FF2B5EF4-FFF2-40B4-BE49-F238E27FC236}">
                <a16:creationId xmlns:a16="http://schemas.microsoft.com/office/drawing/2014/main" id="{02438C42-8333-4D63-AD20-28F8C7EEB5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1288730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br>
              <a:rPr lang="es-ES" sz="3600" kern="1200" dirty="0">
                <a:solidFill>
                  <a:srgbClr val="00FFFF"/>
                </a:solidFill>
                <a:effectLst>
                  <a:outerShdw blurRad="38100" dist="38100" dir="2700000" algn="tl">
                    <a:srgbClr val="000000">
                      <a:alpha val="43137"/>
                    </a:srgbClr>
                  </a:outerShdw>
                </a:effectLst>
              </a:rPr>
            </a:br>
            <a:r>
              <a:rPr lang="es-ES" sz="3600" kern="1200" dirty="0">
                <a:solidFill>
                  <a:srgbClr val="00FFFF"/>
                </a:solidFill>
                <a:effectLst>
                  <a:outerShdw blurRad="38100" dist="38100" dir="2700000" algn="tl">
                    <a:srgbClr val="000000">
                      <a:alpha val="43137"/>
                    </a:srgbClr>
                  </a:outerShdw>
                </a:effectLst>
              </a:rPr>
              <a:t>Ocho razones de la Confianza de Pablo en la Carne (Fil. 3:5-6)</a:t>
            </a:r>
            <a:br>
              <a:rPr lang="es-ES" sz="3600" kern="1200" dirty="0">
                <a:solidFill>
                  <a:srgbClr val="00FFFF"/>
                </a:solidFill>
                <a:effectLst>
                  <a:outerShdw blurRad="38100" dist="38100" dir="2700000" algn="tl">
                    <a:srgbClr val="000000">
                      <a:alpha val="43137"/>
                    </a:srgbClr>
                  </a:outerShdw>
                </a:effectLst>
              </a:rPr>
            </a:b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102960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br>
              <a:rPr lang="es-ES" sz="3600" kern="1200" dirty="0">
                <a:solidFill>
                  <a:srgbClr val="00FFFF"/>
                </a:solidFill>
                <a:effectLst>
                  <a:outerShdw blurRad="38100" dist="38100" dir="2700000" algn="tl">
                    <a:srgbClr val="000000">
                      <a:alpha val="43137"/>
                    </a:srgbClr>
                  </a:outerShdw>
                </a:effectLst>
              </a:rPr>
            </a:br>
            <a:r>
              <a:rPr lang="es-ES" sz="3600" kern="1200" dirty="0">
                <a:solidFill>
                  <a:srgbClr val="00FFFF"/>
                </a:solidFill>
                <a:effectLst>
                  <a:outerShdw blurRad="38100" dist="38100" dir="2700000" algn="tl">
                    <a:srgbClr val="000000">
                      <a:alpha val="43137"/>
                    </a:srgbClr>
                  </a:outerShdw>
                </a:effectLst>
              </a:rPr>
              <a:t>Ocho razones de la Confianza de Pablo en la Carne (Fil. 3:5-6)</a:t>
            </a:r>
            <a:br>
              <a:rPr lang="es-ES" sz="3600" kern="1200" dirty="0">
                <a:solidFill>
                  <a:srgbClr val="00FFFF"/>
                </a:solidFill>
                <a:effectLst>
                  <a:outerShdw blurRad="38100" dist="38100" dir="2700000" algn="tl">
                    <a:srgbClr val="000000">
                      <a:alpha val="43137"/>
                    </a:srgbClr>
                  </a:outerShdw>
                </a:effectLst>
              </a:rPr>
            </a:b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Circuncisión</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4113922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br>
              <a:rPr lang="es-ES" sz="3600" kern="1200" dirty="0">
                <a:solidFill>
                  <a:srgbClr val="00FFFF"/>
                </a:solidFill>
                <a:effectLst>
                  <a:outerShdw blurRad="38100" dist="38100" dir="2700000" algn="tl">
                    <a:srgbClr val="000000">
                      <a:alpha val="43137"/>
                    </a:srgbClr>
                  </a:outerShdw>
                </a:effectLst>
              </a:rPr>
            </a:br>
            <a:r>
              <a:rPr lang="es-ES" sz="3600" kern="1200" dirty="0">
                <a:solidFill>
                  <a:srgbClr val="00FFFF"/>
                </a:solidFill>
                <a:effectLst>
                  <a:outerShdw blurRad="38100" dist="38100" dir="2700000" algn="tl">
                    <a:srgbClr val="000000">
                      <a:alpha val="43137"/>
                    </a:srgbClr>
                  </a:outerShdw>
                </a:effectLst>
              </a:rPr>
              <a:t>Ocho razones de la Confianza de Pablo en la Carne (Fil. 3:5-6)</a:t>
            </a:r>
            <a:br>
              <a:rPr lang="es-ES" sz="3600" kern="1200" dirty="0">
                <a:solidFill>
                  <a:srgbClr val="00FFFF"/>
                </a:solidFill>
                <a:effectLst>
                  <a:outerShdw blurRad="38100" dist="38100" dir="2700000" algn="tl">
                    <a:srgbClr val="000000">
                      <a:alpha val="43137"/>
                    </a:srgbClr>
                  </a:outerShdw>
                </a:effectLst>
              </a:rPr>
            </a:b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Israelí</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2064471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1 – </a:t>
            </a:r>
            <a:r>
              <a:rPr lang="es-ES" sz="3400" dirty="0">
                <a:effectLst>
                  <a:outerShdw blurRad="38100" dist="38100" dir="2700000" algn="tl">
                    <a:srgbClr val="000000">
                      <a:alpha val="43137"/>
                    </a:srgbClr>
                  </a:outerShdw>
                </a:effectLst>
              </a:rPr>
              <a:t>Dios puede usar circunstancias negativas para producir resultados positivos</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2</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El ejemplo de servicio de Cristo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3</a:t>
            </a:r>
            <a:r>
              <a:rPr lang="en-US" sz="3400" b="1" dirty="0"/>
              <a:t> </a:t>
            </a:r>
            <a:r>
              <a:rPr lang="en-US" sz="3400" dirty="0"/>
              <a:t>–</a:t>
            </a:r>
            <a:r>
              <a:rPr lang="en-US" sz="3400" b="1" dirty="0"/>
              <a:t> </a:t>
            </a:r>
            <a:r>
              <a:rPr lang="en-US" sz="3400" dirty="0" err="1">
                <a:effectLst>
                  <a:outerShdw blurRad="38100" dist="38100" dir="2700000" algn="tl">
                    <a:srgbClr val="000000">
                      <a:alpha val="43137"/>
                    </a:srgbClr>
                  </a:outerShdw>
                </a:effectLst>
              </a:rPr>
              <a:t>Evitar</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el</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legalismo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3752911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7617" y="914400"/>
            <a:ext cx="7448765" cy="5486400"/>
          </a:xfrm>
          <a:prstGeom prst="rect">
            <a:avLst/>
          </a:prstGeom>
        </p:spPr>
      </p:pic>
      <p:sp>
        <p:nvSpPr>
          <p:cNvPr id="3" name="TextBox 2"/>
          <p:cNvSpPr txBox="1"/>
          <p:nvPr/>
        </p:nvSpPr>
        <p:spPr>
          <a:xfrm>
            <a:off x="2476500" y="304800"/>
            <a:ext cx="4191000"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Josué</a:t>
            </a:r>
            <a:r>
              <a:rPr lang="en-US" sz="2800" dirty="0">
                <a:latin typeface="Calibri" panose="020F0502020204030204" pitchFamily="34" charset="0"/>
                <a:cs typeface="Calibri" panose="020F0502020204030204" pitchFamily="34" charset="0"/>
              </a:rPr>
              <a:t> 24:2-3</a:t>
            </a:r>
          </a:p>
        </p:txBody>
      </p:sp>
    </p:spTree>
    <p:extLst>
      <p:ext uri="{BB962C8B-B14F-4D97-AF65-F5344CB8AC3E}">
        <p14:creationId xmlns:p14="http://schemas.microsoft.com/office/powerpoint/2010/main" val="22404745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DCEDC-9388-437B-9315-DAAEC7815F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Bendeciré a los que te bendigan, y a los que te maldigan maldeciré.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en ti serán benditas todas las familias de la tierra</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591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57200" y="228600"/>
            <a:ext cx="8229600" cy="1243013"/>
          </a:xfrm>
        </p:spPr>
        <p:txBody>
          <a:bodyPr lIns="92075" tIns="46038" rIns="92075" bIns="46038"/>
          <a:lstStyle/>
          <a:p>
            <a:pPr algn="ctr">
              <a:defRPr/>
            </a:pPr>
            <a:r>
              <a:rPr lang="es-ES" sz="4000" dirty="0">
                <a:latin typeface="Calibri" panose="020F0502020204030204" pitchFamily="34" charset="0"/>
              </a:rPr>
              <a:t>Tres Bendiciones de Israel para el Mundo</a:t>
            </a:r>
            <a:br>
              <a:rPr lang="en-US" sz="4000" dirty="0">
                <a:latin typeface="Calibri" panose="020F0502020204030204" pitchFamily="34" charset="0"/>
              </a:rPr>
            </a:br>
            <a:r>
              <a:rPr lang="en-US" sz="2800" kern="12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381000" y="2057400"/>
            <a:ext cx="5181600" cy="2590800"/>
          </a:xfrm>
        </p:spPr>
        <p:txBody>
          <a:bodyPr/>
          <a:lstStyle/>
          <a:p>
            <a:pPr marL="514350" indent="-514350" eaLnBrk="1" hangingPunct="1">
              <a:spcBef>
                <a:spcPts val="0"/>
              </a:spcBef>
              <a:spcAft>
                <a:spcPts val="3600"/>
              </a:spcAft>
              <a:buSzPct val="100000"/>
              <a:buFont typeface="+mj-lt"/>
              <a:buAutoNum type="arabicPeriod"/>
              <a:defRPr/>
            </a:pPr>
            <a:r>
              <a:rPr lang="en-US" dirty="0" err="1">
                <a:effectLst>
                  <a:outerShdw blurRad="38100" dist="38100" dir="2700000" algn="tl">
                    <a:srgbClr val="000000">
                      <a:alpha val="43137"/>
                    </a:srgbClr>
                  </a:outerShdw>
                </a:effectLst>
              </a:rPr>
              <a:t>Santas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Escrituras</a:t>
            </a:r>
            <a:r>
              <a:rPr lang="en-US"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(Rom3:2)</a:t>
            </a:r>
          </a:p>
          <a:p>
            <a:pPr marL="514350" indent="-514350"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Salvador (John 4:22)</a:t>
            </a:r>
          </a:p>
          <a:p>
            <a:pPr marL="514350" indent="-514350" algn="just" eaLnBrk="1" hangingPunct="1">
              <a:spcBef>
                <a:spcPts val="0"/>
              </a:spcBef>
              <a:spcAft>
                <a:spcPts val="3600"/>
              </a:spcAft>
              <a:buSzPct val="100000"/>
              <a:buFont typeface="+mj-lt"/>
              <a:buAutoNum type="arabicPeriod"/>
              <a:defRPr/>
            </a:pPr>
            <a:r>
              <a:rPr lang="en-US" dirty="0" err="1">
                <a:effectLst>
                  <a:outerShdw blurRad="38100" dist="38100" dir="2700000" algn="tl">
                    <a:srgbClr val="000000">
                      <a:alpha val="43137"/>
                    </a:srgbClr>
                  </a:outerShdw>
                </a:effectLst>
              </a:rPr>
              <a:t>Reino</a:t>
            </a:r>
            <a:r>
              <a:rPr lang="en-US" dirty="0">
                <a:effectLst>
                  <a:outerShdw blurRad="38100" dist="38100" dir="2700000" algn="tl">
                    <a:srgbClr val="000000">
                      <a:alpha val="43137"/>
                    </a:srgbClr>
                  </a:outerShdw>
                </a:effectLst>
              </a:rPr>
              <a:t> (Isa 2:2-3)</a:t>
            </a:r>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62600" y="1752600"/>
            <a:ext cx="3499279" cy="3657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D3BFADB9-FD89-496F-BAED-BACAE82D1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3" y="500911"/>
            <a:ext cx="8839513" cy="5856178"/>
          </a:xfrm>
          <a:prstGeom prst="rect">
            <a:avLst/>
          </a:prstGeom>
        </p:spPr>
      </p:pic>
    </p:spTree>
    <p:extLst>
      <p:ext uri="{BB962C8B-B14F-4D97-AF65-F5344CB8AC3E}">
        <p14:creationId xmlns:p14="http://schemas.microsoft.com/office/powerpoint/2010/main" val="6656644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Ocho</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Razones</a:t>
            </a:r>
            <a:r>
              <a:rPr lang="en-US" sz="3600" kern="1200" dirty="0">
                <a:solidFill>
                  <a:srgbClr val="00FFFF"/>
                </a:solidFill>
                <a:effectLst>
                  <a:outerShdw blurRad="38100" dist="38100" dir="2700000" algn="tl">
                    <a:srgbClr val="000000">
                      <a:alpha val="43137"/>
                    </a:srgbClr>
                  </a:outerShdw>
                </a:effectLst>
              </a:rPr>
              <a:t> de la </a:t>
            </a:r>
            <a:r>
              <a:rPr lang="en-US" sz="3600" kern="1200" dirty="0" err="1">
                <a:solidFill>
                  <a:srgbClr val="00FFFF"/>
                </a:solidFill>
                <a:effectLst>
                  <a:outerShdw blurRad="38100" dist="38100" dir="2700000" algn="tl">
                    <a:srgbClr val="000000">
                      <a:alpha val="43137"/>
                    </a:srgbClr>
                  </a:outerShdw>
                </a:effectLst>
              </a:rPr>
              <a:t>Confianza</a:t>
            </a:r>
            <a:r>
              <a:rPr lang="en-US" sz="3600" kern="1200" dirty="0">
                <a:solidFill>
                  <a:srgbClr val="00FFFF"/>
                </a:solidFill>
                <a:effectLst>
                  <a:outerShdw blurRad="38100" dist="38100" dir="2700000" algn="tl">
                    <a:srgbClr val="000000">
                      <a:alpha val="43137"/>
                    </a:srgbClr>
                  </a:outerShdw>
                </a:effectLst>
              </a:rPr>
              <a:t> de Pablo </a:t>
            </a:r>
            <a:r>
              <a:rPr lang="en-US" sz="3600" kern="1200" dirty="0" err="1">
                <a:solidFill>
                  <a:srgbClr val="00FFFF"/>
                </a:solidFill>
                <a:effectLst>
                  <a:outerShdw blurRad="38100" dist="38100" dir="2700000" algn="tl">
                    <a:srgbClr val="000000">
                      <a:alpha val="43137"/>
                    </a:srgbClr>
                  </a:outerShdw>
                </a:effectLst>
              </a:rPr>
              <a:t>en</a:t>
            </a:r>
            <a:r>
              <a:rPr lang="en-US" sz="3600" kern="1200" dirty="0">
                <a:solidFill>
                  <a:srgbClr val="00FFFF"/>
                </a:solidFill>
                <a:effectLst>
                  <a:outerShdw blurRad="38100" dist="38100" dir="2700000" algn="tl">
                    <a:srgbClr val="000000">
                      <a:alpha val="43137"/>
                    </a:srgbClr>
                  </a:outerShdw>
                </a:effectLst>
              </a:rPr>
              <a:t> la Carne</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Benjamita</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2235665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Twelve Tribes of Israel">
            <a:extLst>
              <a:ext uri="{FF2B5EF4-FFF2-40B4-BE49-F238E27FC236}">
                <a16:creationId xmlns:a16="http://schemas.microsoft.com/office/drawing/2014/main" id="{C4F5291D-9ADD-4F8A-B621-40470C3D2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8467"/>
            <a:ext cx="4619625" cy="686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9605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Ocho</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Razones</a:t>
            </a:r>
            <a:r>
              <a:rPr lang="en-US" sz="3600" kern="1200" dirty="0">
                <a:solidFill>
                  <a:srgbClr val="00FFFF"/>
                </a:solidFill>
                <a:effectLst>
                  <a:outerShdw blurRad="38100" dist="38100" dir="2700000" algn="tl">
                    <a:srgbClr val="000000">
                      <a:alpha val="43137"/>
                    </a:srgbClr>
                  </a:outerShdw>
                </a:effectLst>
              </a:rPr>
              <a:t> de la </a:t>
            </a:r>
            <a:r>
              <a:rPr lang="en-US" sz="3600" kern="1200" dirty="0" err="1">
                <a:solidFill>
                  <a:srgbClr val="00FFFF"/>
                </a:solidFill>
                <a:effectLst>
                  <a:outerShdw blurRad="38100" dist="38100" dir="2700000" algn="tl">
                    <a:srgbClr val="000000">
                      <a:alpha val="43137"/>
                    </a:srgbClr>
                  </a:outerShdw>
                </a:effectLst>
              </a:rPr>
              <a:t>Confianza</a:t>
            </a:r>
            <a:r>
              <a:rPr lang="en-US" sz="3600" kern="1200" dirty="0">
                <a:solidFill>
                  <a:srgbClr val="00FFFF"/>
                </a:solidFill>
                <a:effectLst>
                  <a:outerShdw blurRad="38100" dist="38100" dir="2700000" algn="tl">
                    <a:srgbClr val="000000">
                      <a:alpha val="43137"/>
                    </a:srgbClr>
                  </a:outerShdw>
                </a:effectLst>
              </a:rPr>
              <a:t> de Pablo </a:t>
            </a:r>
            <a:r>
              <a:rPr lang="en-US" sz="3600" kern="1200" dirty="0" err="1">
                <a:solidFill>
                  <a:srgbClr val="00FFFF"/>
                </a:solidFill>
                <a:effectLst>
                  <a:outerShdw blurRad="38100" dist="38100" dir="2700000" algn="tl">
                    <a:srgbClr val="000000">
                      <a:alpha val="43137"/>
                    </a:srgbClr>
                  </a:outerShdw>
                </a:effectLst>
              </a:rPr>
              <a:t>en</a:t>
            </a:r>
            <a:r>
              <a:rPr lang="en-US" sz="3600" kern="1200" dirty="0">
                <a:solidFill>
                  <a:srgbClr val="00FFFF"/>
                </a:solidFill>
                <a:effectLst>
                  <a:outerShdw blurRad="38100" dist="38100" dir="2700000" algn="tl">
                    <a:srgbClr val="000000">
                      <a:alpha val="43137"/>
                    </a:srgbClr>
                  </a:outerShdw>
                </a:effectLst>
              </a:rPr>
              <a:t> la Carne</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Hebreo</a:t>
            </a:r>
            <a:r>
              <a:rPr lang="en-US" b="1" u="sng" dirty="0">
                <a:solidFill>
                  <a:srgbClr val="FFFFCC"/>
                </a:solidFill>
                <a:effectLst>
                  <a:outerShdw blurRad="38100" dist="38100" dir="2700000" algn="tl">
                    <a:srgbClr val="000000">
                      <a:alpha val="43137"/>
                    </a:srgbClr>
                  </a:outerShdw>
                </a:effectLst>
              </a:rPr>
              <a:t> de </a:t>
            </a:r>
            <a:r>
              <a:rPr lang="en-US" b="1" u="sng" dirty="0" err="1">
                <a:solidFill>
                  <a:srgbClr val="FFFFCC"/>
                </a:solidFill>
                <a:effectLst>
                  <a:outerShdw blurRad="38100" dist="38100" dir="2700000" algn="tl">
                    <a:srgbClr val="000000">
                      <a:alpha val="43137"/>
                    </a:srgbClr>
                  </a:outerShdw>
                </a:effectLst>
              </a:rPr>
              <a:t>Hebreos</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50825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54977"/>
            <a:ext cx="9144000" cy="1371601"/>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Ocho</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Razones</a:t>
            </a:r>
            <a:r>
              <a:rPr lang="en-US" sz="3600" kern="1200" dirty="0">
                <a:solidFill>
                  <a:srgbClr val="00FFFF"/>
                </a:solidFill>
                <a:effectLst>
                  <a:outerShdw blurRad="38100" dist="38100" dir="2700000" algn="tl">
                    <a:srgbClr val="000000">
                      <a:alpha val="43137"/>
                    </a:srgbClr>
                  </a:outerShdw>
                </a:effectLst>
              </a:rPr>
              <a:t> de la </a:t>
            </a:r>
            <a:r>
              <a:rPr lang="en-US" sz="3600" kern="1200" dirty="0" err="1">
                <a:solidFill>
                  <a:srgbClr val="00FFFF"/>
                </a:solidFill>
                <a:effectLst>
                  <a:outerShdw blurRad="38100" dist="38100" dir="2700000" algn="tl">
                    <a:srgbClr val="000000">
                      <a:alpha val="43137"/>
                    </a:srgbClr>
                  </a:outerShdw>
                </a:effectLst>
              </a:rPr>
              <a:t>Confianza</a:t>
            </a:r>
            <a:r>
              <a:rPr lang="en-US" sz="3600" kern="1200" dirty="0">
                <a:solidFill>
                  <a:srgbClr val="00FFFF"/>
                </a:solidFill>
                <a:effectLst>
                  <a:outerShdw blurRad="38100" dist="38100" dir="2700000" algn="tl">
                    <a:srgbClr val="000000">
                      <a:alpha val="43137"/>
                    </a:srgbClr>
                  </a:outerShdw>
                </a:effectLst>
              </a:rPr>
              <a:t> de Pablo </a:t>
            </a:r>
            <a:r>
              <a:rPr lang="en-US" sz="3600" kern="1200" dirty="0" err="1">
                <a:solidFill>
                  <a:srgbClr val="00FFFF"/>
                </a:solidFill>
                <a:effectLst>
                  <a:outerShdw blurRad="38100" dist="38100" dir="2700000" algn="tl">
                    <a:srgbClr val="000000">
                      <a:alpha val="43137"/>
                    </a:srgbClr>
                  </a:outerShdw>
                </a:effectLst>
              </a:rPr>
              <a:t>en</a:t>
            </a:r>
            <a:r>
              <a:rPr lang="en-US" sz="3600" kern="1200" dirty="0">
                <a:solidFill>
                  <a:srgbClr val="00FFFF"/>
                </a:solidFill>
                <a:effectLst>
                  <a:outerShdw blurRad="38100" dist="38100" dir="2700000" algn="tl">
                    <a:srgbClr val="000000">
                      <a:alpha val="43137"/>
                    </a:srgbClr>
                  </a:outerShdw>
                </a:effectLst>
              </a:rPr>
              <a:t> la Carne</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Fariseo</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102684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6288D-5C09-47F2-B767-0A8F41BB07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600712"/>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Marcos 7:13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s-ES" sz="3600" b="1" u="sng" dirty="0">
                <a:solidFill>
                  <a:srgbClr val="FFFFCC"/>
                </a:solidFill>
                <a:latin typeface="Calibri" panose="020F0502020204030204" pitchFamily="34" charset="0"/>
                <a:cs typeface="Calibri" panose="020F0502020204030204" pitchFamily="34" charset="0"/>
              </a:rPr>
              <a:t>Así invalidan la palabra de Dios mediante su tradición</a:t>
            </a:r>
            <a:r>
              <a:rPr lang="es-ES" sz="3600" dirty="0">
                <a:latin typeface="Calibri" panose="020F0502020204030204" pitchFamily="34" charset="0"/>
                <a:cs typeface="Calibri" panose="020F0502020204030204" pitchFamily="34" charset="0"/>
              </a:rPr>
              <a:t> que han transmitido, y hacen muchas cosas semejantes a estas.</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08351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Ocho</a:t>
            </a:r>
            <a:r>
              <a:rPr lang="en-US" sz="3600" kern="1200" dirty="0">
                <a:solidFill>
                  <a:srgbClr val="00FFFF"/>
                </a:solidFill>
                <a:effectLst>
                  <a:outerShdw blurRad="38100" dist="38100" dir="2700000" algn="tl">
                    <a:srgbClr val="000000">
                      <a:alpha val="43137"/>
                    </a:srgbClr>
                  </a:outerShdw>
                </a:effectLst>
              </a:rPr>
              <a:t> </a:t>
            </a:r>
            <a:r>
              <a:rPr lang="en-US" sz="3600" kern="1200" dirty="0" err="1">
                <a:solidFill>
                  <a:srgbClr val="00FFFF"/>
                </a:solidFill>
                <a:effectLst>
                  <a:outerShdw blurRad="38100" dist="38100" dir="2700000" algn="tl">
                    <a:srgbClr val="000000">
                      <a:alpha val="43137"/>
                    </a:srgbClr>
                  </a:outerShdw>
                </a:effectLst>
              </a:rPr>
              <a:t>Razones</a:t>
            </a:r>
            <a:r>
              <a:rPr lang="en-US" sz="3600" kern="1200" dirty="0">
                <a:solidFill>
                  <a:srgbClr val="00FFFF"/>
                </a:solidFill>
                <a:effectLst>
                  <a:outerShdw blurRad="38100" dist="38100" dir="2700000" algn="tl">
                    <a:srgbClr val="000000">
                      <a:alpha val="43137"/>
                    </a:srgbClr>
                  </a:outerShdw>
                </a:effectLst>
              </a:rPr>
              <a:t> de la </a:t>
            </a:r>
            <a:r>
              <a:rPr lang="en-US" sz="3600" kern="1200" dirty="0" err="1">
                <a:solidFill>
                  <a:srgbClr val="00FFFF"/>
                </a:solidFill>
                <a:effectLst>
                  <a:outerShdw blurRad="38100" dist="38100" dir="2700000" algn="tl">
                    <a:srgbClr val="000000">
                      <a:alpha val="43137"/>
                    </a:srgbClr>
                  </a:outerShdw>
                </a:effectLst>
              </a:rPr>
              <a:t>Confianza</a:t>
            </a:r>
            <a:r>
              <a:rPr lang="en-US" sz="3600" kern="1200" dirty="0">
                <a:solidFill>
                  <a:srgbClr val="00FFFF"/>
                </a:solidFill>
                <a:effectLst>
                  <a:outerShdw blurRad="38100" dist="38100" dir="2700000" algn="tl">
                    <a:srgbClr val="000000">
                      <a:alpha val="43137"/>
                    </a:srgbClr>
                  </a:outerShdw>
                </a:effectLst>
              </a:rPr>
              <a:t> de Pablo </a:t>
            </a:r>
            <a:r>
              <a:rPr lang="en-US" sz="3600" kern="1200" dirty="0" err="1">
                <a:solidFill>
                  <a:srgbClr val="00FFFF"/>
                </a:solidFill>
                <a:effectLst>
                  <a:outerShdw blurRad="38100" dist="38100" dir="2700000" algn="tl">
                    <a:srgbClr val="000000">
                      <a:alpha val="43137"/>
                    </a:srgbClr>
                  </a:outerShdw>
                </a:effectLst>
              </a:rPr>
              <a:t>en</a:t>
            </a:r>
            <a:r>
              <a:rPr lang="en-US" sz="3600" kern="1200" dirty="0">
                <a:solidFill>
                  <a:srgbClr val="00FFFF"/>
                </a:solidFill>
                <a:effectLst>
                  <a:outerShdw blurRad="38100" dist="38100" dir="2700000" algn="tl">
                    <a:srgbClr val="000000">
                      <a:alpha val="43137"/>
                    </a:srgbClr>
                  </a:outerShdw>
                </a:effectLst>
              </a:rPr>
              <a:t> la Carne</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Perseguidor</a:t>
            </a:r>
            <a:r>
              <a:rPr lang="en-US" b="1" u="sng" dirty="0">
                <a:solidFill>
                  <a:srgbClr val="FFFFCC"/>
                </a:solidFill>
                <a:effectLst>
                  <a:outerShdw blurRad="38100" dist="38100" dir="2700000" algn="tl">
                    <a:srgbClr val="000000">
                      <a:alpha val="43137"/>
                    </a:srgbClr>
                  </a:outerShdw>
                </a:effectLst>
              </a:rPr>
              <a:t> de la </a:t>
            </a:r>
            <a:r>
              <a:rPr lang="en-US" b="1" u="sng" dirty="0" err="1">
                <a:solidFill>
                  <a:srgbClr val="FFFFCC"/>
                </a:solidFill>
                <a:effectLst>
                  <a:outerShdw blurRad="38100" dist="38100" dir="2700000" algn="tl">
                    <a:srgbClr val="000000">
                      <a:alpha val="43137"/>
                    </a:srgbClr>
                  </a:outerShdw>
                </a:effectLst>
              </a:rPr>
              <a:t>Iglesia</a:t>
            </a:r>
            <a:endParaRPr lang="en-US" b="1" u="sng" dirty="0">
              <a:solidFill>
                <a:srgbClr val="FFFFCC"/>
              </a:solidFill>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99491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b="1" u="sng" dirty="0">
                <a:solidFill>
                  <a:srgbClr val="FFFFCC"/>
                </a:solidFill>
                <a:effectLst>
                  <a:outerShdw blurRad="38100" dist="38100" dir="2700000" algn="tl">
                    <a:srgbClr val="000000">
                      <a:alpha val="43137"/>
                    </a:srgbClr>
                  </a:outerShdw>
                </a:effectLst>
              </a:rPr>
              <a:t>Cap 1 –</a:t>
            </a:r>
            <a:r>
              <a:rPr lang="es-ES" sz="3400" b="1" u="sng" dirty="0">
                <a:solidFill>
                  <a:srgbClr val="FFFFCC"/>
                </a:solidFill>
                <a:effectLst>
                  <a:outerShdw blurRad="38100" dist="38100" dir="2700000" algn="tl">
                    <a:srgbClr val="000000">
                      <a:alpha val="43137"/>
                    </a:srgbClr>
                  </a:outerShdw>
                </a:effectLst>
              </a:rPr>
              <a:t>Dios puede usar circunstancias negativas para producir resultados positivos</a:t>
            </a:r>
            <a:endParaRPr lang="en-US" sz="3400" b="1" u="sng" dirty="0">
              <a:solidFill>
                <a:srgbClr val="FFFFCC"/>
              </a:solidFill>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2</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El ejemplo de servicio de Cristo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3</a:t>
            </a:r>
            <a:r>
              <a:rPr lang="en-US" sz="3400" b="1" dirty="0"/>
              <a:t> </a:t>
            </a:r>
            <a:r>
              <a:rPr lang="en-US" sz="3400" dirty="0"/>
              <a:t>–</a:t>
            </a:r>
            <a:r>
              <a:rPr lang="en-US" sz="3400" b="1" dirty="0"/>
              <a:t> </a:t>
            </a:r>
            <a:r>
              <a:rPr lang="en-US" sz="3400" dirty="0" err="1">
                <a:effectLst>
                  <a:outerShdw blurRad="38100" dist="38100" dir="2700000" algn="tl">
                    <a:srgbClr val="000000">
                      <a:alpha val="43137"/>
                    </a:srgbClr>
                  </a:outerShdw>
                </a:effectLst>
              </a:rPr>
              <a:t>Evitar</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el</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legalismo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1555962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Ocho Razones de la Confianza de Pablo en la Carne</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Celo</a:t>
            </a:r>
            <a:r>
              <a:rPr lang="en-US" b="1" u="sng" dirty="0">
                <a:solidFill>
                  <a:srgbClr val="FFFFCC"/>
                </a:solidFill>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dirty="0">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203859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25146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Ocho Razones de la Confianza de Pablo en la Carne</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3:5-6)</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381000" y="1600201"/>
            <a:ext cx="5334000" cy="4876800"/>
          </a:xfrm>
        </p:spPr>
        <p:txBody>
          <a:bodyPr/>
          <a:lstStyle/>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Circuncisión</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Israelí</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Benjamita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Hebreo</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Hebreos</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Fariseo</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Perseguidor</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Iglesia</a:t>
            </a:r>
            <a:endParaRPr lang="en-US" dirty="0">
              <a:effectLst>
                <a:outerShdw blurRad="38100" dist="38100" dir="2700000" algn="tl">
                  <a:srgbClr val="000000">
                    <a:alpha val="43137"/>
                  </a:srgbClr>
                </a:outerShdw>
              </a:effectLst>
            </a:endParaRPr>
          </a:p>
          <a:p>
            <a:pPr marL="514350" indent="-514350" algn="just" eaLnBrk="1" hangingPunct="1">
              <a:spcBef>
                <a:spcPts val="0"/>
              </a:spcBef>
              <a:spcAft>
                <a:spcPts val="600"/>
              </a:spcAft>
              <a:buSzPct val="100000"/>
              <a:buFont typeface="+mj-lt"/>
              <a:buAutoNum type="arabicPeriod"/>
              <a:defRPr/>
            </a:pPr>
            <a:r>
              <a:rPr lang="en-US" dirty="0" err="1">
                <a:effectLst>
                  <a:outerShdw blurRad="38100" dist="38100" dir="2700000" algn="tl">
                    <a:srgbClr val="000000">
                      <a:alpha val="43137"/>
                    </a:srgbClr>
                  </a:outerShdw>
                </a:effectLst>
              </a:rPr>
              <a:t>Celo</a:t>
            </a:r>
            <a:r>
              <a:rPr lang="en-US" dirty="0">
                <a:effectLst>
                  <a:outerShdw blurRad="38100" dist="38100" dir="2700000" algn="tl">
                    <a:srgbClr val="000000">
                      <a:alpha val="43137"/>
                    </a:srgbClr>
                  </a:outerShdw>
                </a:effectLst>
              </a:rPr>
              <a:t> Santo</a:t>
            </a:r>
          </a:p>
          <a:p>
            <a:pPr marL="514350" indent="-514350" algn="just" eaLnBrk="1" hangingPunct="1">
              <a:spcBef>
                <a:spcPts val="0"/>
              </a:spcBef>
              <a:spcAft>
                <a:spcPts val="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Sin Culpa</a:t>
            </a:r>
          </a:p>
        </p:txBody>
      </p:sp>
    </p:spTree>
    <p:extLst>
      <p:ext uri="{BB962C8B-B14F-4D97-AF65-F5344CB8AC3E}">
        <p14:creationId xmlns:p14="http://schemas.microsoft.com/office/powerpoint/2010/main" val="1836484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La Transición de Pablo Lejos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3:4-14)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419100" y="1600201"/>
            <a:ext cx="8305800" cy="3200399"/>
          </a:xfrm>
        </p:spPr>
        <p:txBody>
          <a:bodyPr/>
          <a:lstStyle/>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Una declaración transitoria y general </a:t>
            </a:r>
            <a:r>
              <a:rPr lang="en-US" dirty="0">
                <a:effectLst>
                  <a:outerShdw blurRad="38100" dist="38100" dir="2700000" algn="tl">
                    <a:srgbClr val="000000">
                      <a:alpha val="43137"/>
                    </a:srgbClr>
                  </a:outerShdw>
                </a:effectLst>
              </a:rPr>
              <a:t>(Fil. 3:4)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Ocho razones para la confianza de Pablo en la carne </a:t>
            </a:r>
            <a:r>
              <a:rPr lang="en-US" dirty="0">
                <a:effectLst>
                  <a:outerShdw blurRad="38100" dist="38100" dir="2700000" algn="tl">
                    <a:srgbClr val="000000">
                      <a:alpha val="43137"/>
                    </a:srgbClr>
                  </a:outerShdw>
                </a:effectLst>
              </a:rPr>
              <a:t>(Fil. 3:5-6)</a:t>
            </a:r>
          </a:p>
          <a:p>
            <a:pPr marL="457200" indent="-457200" algn="just" eaLnBrk="1" hangingPunct="1">
              <a:spcBef>
                <a:spcPts val="0"/>
              </a:spcBef>
              <a:spcAft>
                <a:spcPts val="2400"/>
              </a:spcAft>
              <a:defRPr/>
            </a:pPr>
            <a:r>
              <a:rPr lang="es-ES" b="1" u="sng" dirty="0">
                <a:solidFill>
                  <a:srgbClr val="FFFFCC"/>
                </a:solidFill>
                <a:effectLst>
                  <a:outerShdw blurRad="38100" dist="38100" dir="2700000" algn="tl">
                    <a:srgbClr val="000000">
                      <a:alpha val="43137"/>
                    </a:srgbClr>
                  </a:outerShdw>
                </a:effectLst>
              </a:rPr>
              <a:t>Las nuevas prioridades espirituales de Pablo </a:t>
            </a:r>
            <a:r>
              <a:rPr lang="en-US" b="1" u="sng" dirty="0">
                <a:solidFill>
                  <a:srgbClr val="FFFFCC"/>
                </a:solidFill>
                <a:effectLst>
                  <a:outerShdw blurRad="38100" dist="38100" dir="2700000" algn="tl">
                    <a:srgbClr val="000000">
                      <a:alpha val="43137"/>
                    </a:srgbClr>
                  </a:outerShdw>
                </a:effectLst>
              </a:rPr>
              <a:t>(Fil. 3:7-14)</a:t>
            </a:r>
          </a:p>
        </p:txBody>
      </p:sp>
      <p:pic>
        <p:nvPicPr>
          <p:cNvPr id="5" name="Picture 4">
            <a:extLst>
              <a:ext uri="{FF2B5EF4-FFF2-40B4-BE49-F238E27FC236}">
                <a16:creationId xmlns:a16="http://schemas.microsoft.com/office/drawing/2014/main" id="{02438C42-8333-4D63-AD20-28F8C7EEB5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767" y="4648200"/>
            <a:ext cx="2654709" cy="1828800"/>
          </a:xfrm>
          <a:prstGeom prst="rect">
            <a:avLst/>
          </a:prstGeom>
        </p:spPr>
      </p:pic>
    </p:spTree>
    <p:extLst>
      <p:ext uri="{BB962C8B-B14F-4D97-AF65-F5344CB8AC3E}">
        <p14:creationId xmlns:p14="http://schemas.microsoft.com/office/powerpoint/2010/main" val="6828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Rechazo</a:t>
            </a:r>
            <a:r>
              <a:rPr lang="en-US" dirty="0">
                <a:effectLst>
                  <a:outerShdw blurRad="38100" dist="38100" dir="2700000" algn="tl">
                    <a:srgbClr val="000000">
                      <a:alpha val="43137"/>
                    </a:srgbClr>
                  </a:outerShdw>
                </a:effectLst>
              </a:rPr>
              <a:t> a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carnales</a:t>
            </a:r>
            <a:r>
              <a:rPr lang="en-US" dirty="0">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Abrazar</a:t>
            </a:r>
            <a:r>
              <a:rPr lang="en-US" dirty="0">
                <a:effectLst>
                  <a:outerShdw blurRad="38100" dist="38100" dir="2700000" algn="tl">
                    <a:srgbClr val="000000">
                      <a:alpha val="43137"/>
                    </a:srgbClr>
                  </a:outerShdw>
                </a:effectLst>
              </a:rPr>
              <a:t>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espirituales</a:t>
            </a:r>
            <a:r>
              <a:rPr lang="en-US" dirty="0">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Conocer</a:t>
            </a:r>
            <a:r>
              <a:rPr lang="en-US" dirty="0">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Participar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Padecimientos</a:t>
            </a:r>
            <a:r>
              <a:rPr lang="en-US" dirty="0">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Resurección</a:t>
            </a:r>
            <a:r>
              <a:rPr lang="en-US" dirty="0">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130843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Rechazo</a:t>
            </a:r>
            <a:r>
              <a:rPr lang="en-US" b="1" u="sng" dirty="0">
                <a:solidFill>
                  <a:srgbClr val="FFFFCC"/>
                </a:solidFill>
                <a:effectLst>
                  <a:outerShdw blurRad="38100" dist="38100" dir="2700000" algn="tl">
                    <a:srgbClr val="000000">
                      <a:alpha val="43137"/>
                    </a:srgbClr>
                  </a:outerShdw>
                </a:effectLst>
              </a:rPr>
              <a:t> a las </a:t>
            </a:r>
            <a:r>
              <a:rPr lang="en-US" b="1" u="sng" dirty="0" err="1">
                <a:solidFill>
                  <a:srgbClr val="FFFFCC"/>
                </a:solidFill>
                <a:effectLst>
                  <a:outerShdw blurRad="38100" dist="38100" dir="2700000" algn="tl">
                    <a:srgbClr val="000000">
                      <a:alpha val="43137"/>
                    </a:srgbClr>
                  </a:outerShdw>
                </a:effectLst>
              </a:rPr>
              <a:t>cosas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carnales</a:t>
            </a:r>
            <a:r>
              <a:rPr lang="en-US" b="1" u="sng" dirty="0">
                <a:solidFill>
                  <a:srgbClr val="FFFFCC"/>
                </a:solidFill>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Abrazar</a:t>
            </a:r>
            <a:r>
              <a:rPr lang="en-US" dirty="0">
                <a:effectLst>
                  <a:outerShdw blurRad="38100" dist="38100" dir="2700000" algn="tl">
                    <a:srgbClr val="000000">
                      <a:alpha val="43137"/>
                    </a:srgbClr>
                  </a:outerShdw>
                </a:effectLst>
              </a:rPr>
              <a:t>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espirituales</a:t>
            </a:r>
            <a:r>
              <a:rPr lang="en-US" dirty="0">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Conocer</a:t>
            </a:r>
            <a:r>
              <a:rPr lang="en-US" dirty="0">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Participar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Padecimientos</a:t>
            </a:r>
            <a:r>
              <a:rPr lang="en-US" dirty="0">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Resurección</a:t>
            </a:r>
            <a:r>
              <a:rPr lang="en-US" dirty="0">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3943102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Rechazo</a:t>
            </a:r>
            <a:r>
              <a:rPr lang="en-US" dirty="0">
                <a:effectLst>
                  <a:outerShdw blurRad="38100" dist="38100" dir="2700000" algn="tl">
                    <a:srgbClr val="000000">
                      <a:alpha val="43137"/>
                    </a:srgbClr>
                  </a:outerShdw>
                </a:effectLst>
              </a:rPr>
              <a:t> a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carnales</a:t>
            </a:r>
            <a:r>
              <a:rPr lang="en-US" dirty="0">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Abrazar</a:t>
            </a:r>
            <a:r>
              <a:rPr lang="en-US" b="1" u="sng" dirty="0">
                <a:solidFill>
                  <a:srgbClr val="FFFFCC"/>
                </a:solidFill>
                <a:effectLst>
                  <a:outerShdw blurRad="38100" dist="38100" dir="2700000" algn="tl">
                    <a:srgbClr val="000000">
                      <a:alpha val="43137"/>
                    </a:srgbClr>
                  </a:outerShdw>
                </a:effectLst>
              </a:rPr>
              <a:t> las </a:t>
            </a:r>
            <a:r>
              <a:rPr lang="en-US" b="1" u="sng" dirty="0" err="1">
                <a:solidFill>
                  <a:srgbClr val="FFFFCC"/>
                </a:solidFill>
                <a:effectLst>
                  <a:outerShdw blurRad="38100" dist="38100" dir="2700000" algn="tl">
                    <a:srgbClr val="000000">
                      <a:alpha val="43137"/>
                    </a:srgbClr>
                  </a:outerShdw>
                </a:effectLst>
              </a:rPr>
              <a:t>cosas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espirituales</a:t>
            </a:r>
            <a:r>
              <a:rPr lang="en-US" b="1" u="sng" dirty="0">
                <a:solidFill>
                  <a:srgbClr val="FFFFCC"/>
                </a:solidFill>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Conocer</a:t>
            </a:r>
            <a:r>
              <a:rPr lang="en-US" dirty="0">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Participar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Padecimientos</a:t>
            </a:r>
            <a:r>
              <a:rPr lang="en-US" dirty="0">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Resurección</a:t>
            </a:r>
            <a:r>
              <a:rPr lang="en-US" dirty="0">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69462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Rechazo</a:t>
            </a:r>
            <a:r>
              <a:rPr lang="en-US" dirty="0">
                <a:effectLst>
                  <a:outerShdw blurRad="38100" dist="38100" dir="2700000" algn="tl">
                    <a:srgbClr val="000000">
                      <a:alpha val="43137"/>
                    </a:srgbClr>
                  </a:outerShdw>
                </a:effectLst>
              </a:rPr>
              <a:t> a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carnales</a:t>
            </a:r>
            <a:r>
              <a:rPr lang="en-US" dirty="0">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Abrazar</a:t>
            </a:r>
            <a:r>
              <a:rPr lang="en-US" b="1" u="sng" dirty="0">
                <a:solidFill>
                  <a:srgbClr val="FFFFCC"/>
                </a:solidFill>
                <a:effectLst>
                  <a:outerShdw blurRad="38100" dist="38100" dir="2700000" algn="tl">
                    <a:srgbClr val="000000">
                      <a:alpha val="43137"/>
                    </a:srgbClr>
                  </a:outerShdw>
                </a:effectLst>
              </a:rPr>
              <a:t> las </a:t>
            </a:r>
            <a:r>
              <a:rPr lang="en-US" b="1" u="sng" dirty="0" err="1">
                <a:solidFill>
                  <a:srgbClr val="FFFFCC"/>
                </a:solidFill>
                <a:effectLst>
                  <a:outerShdw blurRad="38100" dist="38100" dir="2700000" algn="tl">
                    <a:srgbClr val="000000">
                      <a:alpha val="43137"/>
                    </a:srgbClr>
                  </a:outerShdw>
                </a:effectLst>
              </a:rPr>
              <a:t>cosas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espirituales</a:t>
            </a:r>
            <a:r>
              <a:rPr lang="en-US" b="1" u="sng" dirty="0">
                <a:solidFill>
                  <a:srgbClr val="FFFFCC"/>
                </a:solidFill>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Conocer</a:t>
            </a:r>
            <a:r>
              <a:rPr lang="en-US" b="1" u="sng" dirty="0">
                <a:solidFill>
                  <a:srgbClr val="FFFFCC"/>
                </a:solidFill>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Participar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Padecimientos</a:t>
            </a:r>
            <a:r>
              <a:rPr lang="en-US" dirty="0">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Resurección</a:t>
            </a:r>
            <a:r>
              <a:rPr lang="en-US" dirty="0">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960483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5AF3C-FA1C-4623-AAE1-B602274F49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Mateo 7:21-23</a:t>
            </a:r>
          </a:p>
          <a:p>
            <a:pPr algn="just">
              <a:spcBef>
                <a:spcPts val="0"/>
              </a:spcBef>
              <a:spcAft>
                <a:spcPts val="0"/>
              </a:spcAft>
            </a:pPr>
            <a:r>
              <a:rPr lang="en-US" altLang="en-US" sz="3200" kern="0" dirty="0">
                <a:latin typeface="Calibri" panose="020F0502020204030204" pitchFamily="34" charset="0"/>
                <a:cs typeface="Calibri" panose="020F0502020204030204" pitchFamily="34" charset="0"/>
              </a:rPr>
              <a:t>“</a:t>
            </a:r>
            <a:r>
              <a:rPr lang="es-ES" sz="3200" dirty="0">
                <a:latin typeface="Calibri" panose="020F0502020204030204" pitchFamily="34" charset="0"/>
                <a:cs typeface="Calibri" panose="020F0502020204030204" pitchFamily="34" charset="0"/>
              </a:rPr>
              <a:t>No todo el que me dice ‘ Señor, Señor’ entrará en el reino de los cielos, sino el que hace la voluntad de mi Padre que está en los cielos. Muchos me dirán en aquel día: ‘¡Señor, Señor! ¿No profetizamos en tu nombre? ¿En tu nombre no echamos demonios? ¿Y en tu nombre no hicimos muchas obras poderosas?’. Entonces yo les declararé: ‘Nunca les he </a:t>
            </a:r>
            <a:r>
              <a:rPr lang="es-ES" sz="3200" b="1" u="sng" dirty="0">
                <a:solidFill>
                  <a:srgbClr val="FFFFCC"/>
                </a:solidFill>
                <a:latin typeface="Calibri" panose="020F0502020204030204" pitchFamily="34" charset="0"/>
                <a:cs typeface="Calibri" panose="020F0502020204030204" pitchFamily="34" charset="0"/>
              </a:rPr>
              <a:t>conocido</a:t>
            </a:r>
            <a:r>
              <a:rPr lang="es-ES" sz="3200" dirty="0">
                <a:latin typeface="Calibri" panose="020F0502020204030204" pitchFamily="34" charset="0"/>
                <a:cs typeface="Calibri" panose="020F0502020204030204" pitchFamily="34" charset="0"/>
              </a:rPr>
              <a:t>. ¡Apártense de mí, obradores de maldad!’.”</a:t>
            </a:r>
            <a:endParaRPr lang="en-US" altLang="en-US" sz="32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42274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Rechazo</a:t>
            </a:r>
            <a:r>
              <a:rPr lang="en-US" dirty="0">
                <a:effectLst>
                  <a:outerShdw blurRad="38100" dist="38100" dir="2700000" algn="tl">
                    <a:srgbClr val="000000">
                      <a:alpha val="43137"/>
                    </a:srgbClr>
                  </a:outerShdw>
                </a:effectLst>
              </a:rPr>
              <a:t> a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carnales</a:t>
            </a:r>
            <a:r>
              <a:rPr lang="en-US" dirty="0">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Abrazar</a:t>
            </a:r>
            <a:r>
              <a:rPr lang="en-US" b="1" u="sng" dirty="0">
                <a:solidFill>
                  <a:srgbClr val="FFFFCC"/>
                </a:solidFill>
                <a:effectLst>
                  <a:outerShdw blurRad="38100" dist="38100" dir="2700000" algn="tl">
                    <a:srgbClr val="000000">
                      <a:alpha val="43137"/>
                    </a:srgbClr>
                  </a:outerShdw>
                </a:effectLst>
              </a:rPr>
              <a:t> las </a:t>
            </a:r>
            <a:r>
              <a:rPr lang="en-US" b="1" u="sng" dirty="0" err="1">
                <a:solidFill>
                  <a:srgbClr val="FFFFCC"/>
                </a:solidFill>
                <a:effectLst>
                  <a:outerShdw blurRad="38100" dist="38100" dir="2700000" algn="tl">
                    <a:srgbClr val="000000">
                      <a:alpha val="43137"/>
                    </a:srgbClr>
                  </a:outerShdw>
                </a:effectLst>
              </a:rPr>
              <a:t>cosas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espirituales</a:t>
            </a:r>
            <a:r>
              <a:rPr lang="en-US" b="1" u="sng" dirty="0">
                <a:solidFill>
                  <a:srgbClr val="FFFFCC"/>
                </a:solidFill>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Conocer</a:t>
            </a:r>
            <a:r>
              <a:rPr lang="en-US" dirty="0">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Participar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Padecimientos</a:t>
            </a:r>
            <a:r>
              <a:rPr lang="en-US" dirty="0">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Resurección</a:t>
            </a:r>
            <a:r>
              <a:rPr lang="en-US" dirty="0">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23358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a:extLst>
              <a:ext uri="{FF2B5EF4-FFF2-40B4-BE49-F238E27FC236}">
                <a16:creationId xmlns:a16="http://schemas.microsoft.com/office/drawing/2014/main" id="{08FB39FA-9F46-44FA-86EE-1ABC01153DA4}"/>
              </a:ext>
            </a:extLst>
          </p:cNvPr>
          <p:cNvSpPr>
            <a:spLocks noGrp="1"/>
          </p:cNvSpPr>
          <p:nvPr>
            <p:ph type="title"/>
          </p:nvPr>
        </p:nvSpPr>
        <p:spPr>
          <a:xfrm>
            <a:off x="457200" y="609600"/>
            <a:ext cx="8458200" cy="1143000"/>
          </a:xfrm>
        </p:spPr>
        <p:txBody>
          <a:bodyPr/>
          <a:lstStyle/>
          <a:p>
            <a:pPr algn="ctr" eaLnBrk="1" hangingPunct="1"/>
            <a:r>
              <a:rPr lang="en-US" altLang="en-US" dirty="0">
                <a:solidFill>
                  <a:schemeClr val="tx1"/>
                </a:solidFill>
                <a:cs typeface="Times New Roman" panose="02020603050405020304" pitchFamily="18" charset="0"/>
              </a:rPr>
              <a:t>Tres </a:t>
            </a:r>
            <a:r>
              <a:rPr lang="en-US" altLang="en-US" dirty="0" err="1">
                <a:solidFill>
                  <a:schemeClr val="tx1"/>
                </a:solidFill>
                <a:cs typeface="Times New Roman" panose="02020603050405020304" pitchFamily="18" charset="0"/>
              </a:rPr>
              <a:t>Transferencias</a:t>
            </a:r>
            <a:r>
              <a:rPr lang="en-US" altLang="en-US" dirty="0">
                <a:solidFill>
                  <a:schemeClr val="tx1"/>
                </a:solidFill>
                <a:cs typeface="Times New Roman" panose="02020603050405020304" pitchFamily="18" charset="0"/>
              </a:rPr>
              <a:t>/ </a:t>
            </a:r>
            <a:r>
              <a:rPr lang="en-US" altLang="en-US" dirty="0" err="1">
                <a:solidFill>
                  <a:schemeClr val="tx1"/>
                </a:solidFill>
                <a:cs typeface="Times New Roman" panose="02020603050405020304" pitchFamily="18" charset="0"/>
              </a:rPr>
              <a:t>Imputaciones</a:t>
            </a:r>
            <a:endParaRPr lang="en-US" altLang="en-US" dirty="0">
              <a:solidFill>
                <a:schemeClr val="tx1"/>
              </a:solidFill>
              <a:cs typeface="Times New Roman" panose="02020603050405020304" pitchFamily="18" charset="0"/>
            </a:endParaRPr>
          </a:p>
        </p:txBody>
      </p:sp>
      <p:graphicFrame>
        <p:nvGraphicFramePr>
          <p:cNvPr id="6" name="Content Placeholder 5">
            <a:extLst>
              <a:ext uri="{FF2B5EF4-FFF2-40B4-BE49-F238E27FC236}">
                <a16:creationId xmlns:a16="http://schemas.microsoft.com/office/drawing/2014/main" id="{D06AFA40-3301-4B0C-AD47-C5D03FFE5EAC}"/>
              </a:ext>
            </a:extLst>
          </p:cNvPr>
          <p:cNvGraphicFramePr>
            <a:graphicFrameLocks noGrp="1"/>
          </p:cNvGraphicFramePr>
          <p:nvPr>
            <p:ph idx="1"/>
            <p:extLst>
              <p:ext uri="{D42A27DB-BD31-4B8C-83A1-F6EECF244321}">
                <p14:modId xmlns:p14="http://schemas.microsoft.com/office/powerpoint/2010/main" val="477911222"/>
              </p:ext>
            </p:extLst>
          </p:nvPr>
        </p:nvGraphicFramePr>
        <p:xfrm>
          <a:off x="457200" y="1600200"/>
          <a:ext cx="8382000" cy="3886200"/>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2775818">
                <a:tc>
                  <a:txBody>
                    <a:bodyPr/>
                    <a:lstStyle/>
                    <a:p>
                      <a:r>
                        <a:rPr lang="en-US" sz="2800" dirty="0" err="1">
                          <a:effectLst>
                            <a:outerShdw blurRad="38100" dist="38100" dir="2700000" algn="tl">
                              <a:srgbClr val="000000">
                                <a:alpha val="43137"/>
                              </a:srgbClr>
                            </a:outerShdw>
                          </a:effectLst>
                        </a:rPr>
                        <a:t>Pecado</a:t>
                      </a:r>
                      <a:r>
                        <a:rPr lang="en-US" sz="2800" dirty="0">
                          <a:effectLst>
                            <a:outerShdw blurRad="38100" dist="38100" dir="2700000" algn="tl">
                              <a:srgbClr val="000000">
                                <a:alpha val="43137"/>
                              </a:srgbClr>
                            </a:outerShdw>
                          </a:effectLst>
                        </a:rPr>
                        <a:t> de Adan a:</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r>
                        <a:rPr lang="en-US" sz="2800" i="0" dirty="0">
                          <a:effectLst>
                            <a:outerShdw blurRad="38100" dist="38100" dir="2700000" algn="tl">
                              <a:srgbClr val="000000">
                                <a:alpha val="43137"/>
                              </a:srgbClr>
                            </a:outerShdw>
                          </a:effectLst>
                        </a:rPr>
                        <a:t>Toda la </a:t>
                      </a:r>
                      <a:r>
                        <a:rPr lang="en-US" sz="2800" i="0" dirty="0" err="1">
                          <a:effectLst>
                            <a:outerShdw blurRad="38100" dist="38100" dir="2700000" algn="tl">
                              <a:srgbClr val="000000">
                                <a:alpha val="43137"/>
                              </a:srgbClr>
                            </a:outerShdw>
                          </a:effectLst>
                        </a:rPr>
                        <a:t>humanidad</a:t>
                      </a:r>
                      <a:endParaRPr lang="en-US" sz="2800" dirty="0">
                        <a:effectLst>
                          <a:outerShdw blurRad="38100" dist="38100" dir="2700000" algn="tl">
                            <a:srgbClr val="000000">
                              <a:alpha val="43137"/>
                            </a:srgbClr>
                          </a:outerShdw>
                        </a:effectLst>
                      </a:endParaRPr>
                    </a:p>
                  </a:txBody>
                  <a:tcPr/>
                </a:tc>
                <a:tc>
                  <a:txBody>
                    <a:bodyPr/>
                    <a:lstStyle/>
                    <a:p>
                      <a:r>
                        <a:rPr lang="en-US" sz="2800" dirty="0" err="1">
                          <a:effectLst>
                            <a:outerShdw blurRad="38100" dist="38100" dir="2700000" algn="tl">
                              <a:srgbClr val="000000">
                                <a:alpha val="43137"/>
                              </a:srgbClr>
                            </a:outerShdw>
                          </a:effectLst>
                        </a:rPr>
                        <a:t>Pecado</a:t>
                      </a:r>
                      <a:r>
                        <a:rPr lang="en-US" sz="2800" dirty="0">
                          <a:effectLst>
                            <a:outerShdw blurRad="38100" dist="38100" dir="2700000" algn="tl">
                              <a:srgbClr val="000000">
                                <a:alpha val="43137"/>
                              </a:srgbClr>
                            </a:outerShdw>
                          </a:effectLst>
                        </a:rPr>
                        <a:t> de la </a:t>
                      </a:r>
                      <a:r>
                        <a:rPr lang="en-US" sz="2800" dirty="0" err="1">
                          <a:effectLst>
                            <a:outerShdw blurRad="38100" dist="38100" dir="2700000" algn="tl">
                              <a:srgbClr val="000000">
                                <a:alpha val="43137"/>
                              </a:srgbClr>
                            </a:outerShdw>
                          </a:effectLst>
                        </a:rPr>
                        <a:t>Humanidad</a:t>
                      </a:r>
                      <a:r>
                        <a:rPr lang="en-US" sz="2800" dirty="0">
                          <a:effectLst>
                            <a:outerShdw blurRad="38100" dist="38100" dir="2700000" algn="tl">
                              <a:srgbClr val="000000">
                                <a:alpha val="43137"/>
                              </a:srgbClr>
                            </a:outerShdw>
                          </a:effectLst>
                        </a:rPr>
                        <a:t> a:</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Jesucristo</a:t>
                      </a:r>
                      <a:endParaRPr lang="en-US" sz="2800" dirty="0">
                        <a:effectLst>
                          <a:outerShdw blurRad="38100" dist="38100" dir="2700000" algn="tl">
                            <a:srgbClr val="000000">
                              <a:alpha val="43137"/>
                            </a:srgbClr>
                          </a:outerShdw>
                        </a:effectLst>
                      </a:endParaRPr>
                    </a:p>
                  </a:txBody>
                  <a:tcPr/>
                </a:tc>
                <a:tc>
                  <a:txBody>
                    <a:bodyPr/>
                    <a:lstStyle/>
                    <a:p>
                      <a:r>
                        <a:rPr lang="en-US" sz="2800" dirty="0">
                          <a:effectLst>
                            <a:outerShdw blurRad="38100" dist="38100" dir="2700000" algn="tl">
                              <a:srgbClr val="000000">
                                <a:alpha val="43137"/>
                              </a:srgbClr>
                            </a:outerShdw>
                          </a:effectLst>
                        </a:rPr>
                        <a:t>Justicia de Cristo a:</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Los         </a:t>
                      </a:r>
                      <a:r>
                        <a:rPr lang="en-US" sz="2800" dirty="0" err="1">
                          <a:effectLst>
                            <a:outerShdw blurRad="38100" dist="38100" dir="2700000" algn="tl">
                              <a:srgbClr val="000000">
                                <a:alpha val="43137"/>
                              </a:srgbClr>
                            </a:outerShdw>
                          </a:effectLst>
                        </a:rPr>
                        <a:t>creyentes</a:t>
                      </a:r>
                      <a:r>
                        <a:rPr lang="en-US" sz="2800" dirty="0">
                          <a:effectLst>
                            <a:outerShdw blurRad="38100" dist="38100" dir="2700000" algn="tl">
                              <a:srgbClr val="000000">
                                <a:alpha val="43137"/>
                              </a:srgbClr>
                            </a:outerShdw>
                          </a:effectLst>
                        </a:rPr>
                        <a:t> </a:t>
                      </a:r>
                    </a:p>
                  </a:txBody>
                  <a:tcPr/>
                </a:tc>
                <a:extLst>
                  <a:ext uri="{0D108BD9-81ED-4DB2-BD59-A6C34878D82A}">
                    <a16:rowId xmlns:a16="http://schemas.microsoft.com/office/drawing/2014/main" val="10000"/>
                  </a:ext>
                </a:extLst>
              </a:tr>
              <a:tr h="1110382">
                <a:tc>
                  <a:txBody>
                    <a:bodyPr/>
                    <a:lstStyle/>
                    <a:p>
                      <a:pPr algn="ctr"/>
                      <a:r>
                        <a:rPr lang="en-US" sz="3200" dirty="0" err="1">
                          <a:latin typeface="Albertus Medium" pitchFamily="34" charset="0"/>
                        </a:rPr>
                        <a:t>Hamartiología</a:t>
                      </a:r>
                      <a:endParaRPr lang="en-US" sz="3200" dirty="0">
                        <a:latin typeface="Albertus Medium" pitchFamily="34" charset="0"/>
                      </a:endParaRPr>
                    </a:p>
                    <a:p>
                      <a:pPr algn="ctr"/>
                      <a:r>
                        <a:rPr lang="en-US" sz="2400" dirty="0">
                          <a:latin typeface="Albertus Medium" pitchFamily="34" charset="0"/>
                        </a:rPr>
                        <a:t>Rom. 5:12</a:t>
                      </a:r>
                    </a:p>
                  </a:txBody>
                  <a:tcPr anchor="ctr" anchorCtr="1"/>
                </a:tc>
                <a:tc>
                  <a:txBody>
                    <a:bodyPr/>
                    <a:lstStyle/>
                    <a:p>
                      <a:pPr algn="ctr"/>
                      <a:r>
                        <a:rPr lang="en-US" sz="3200" dirty="0" err="1">
                          <a:latin typeface="Albertus Medium" pitchFamily="34" charset="0"/>
                        </a:rPr>
                        <a:t>Cristología</a:t>
                      </a:r>
                      <a:endParaRPr lang="en-US" sz="3200" dirty="0">
                        <a:latin typeface="Albertus Medium" pitchFamily="34" charset="0"/>
                      </a:endParaRPr>
                    </a:p>
                    <a:p>
                      <a:pPr algn="ctr"/>
                      <a:r>
                        <a:rPr lang="en-US" sz="2400" dirty="0">
                          <a:latin typeface="Albertus Medium" pitchFamily="34" charset="0"/>
                        </a:rPr>
                        <a:t>2 Cor. 5:21</a:t>
                      </a:r>
                    </a:p>
                  </a:txBody>
                  <a:tcPr anchor="ctr" anchorCtr="1"/>
                </a:tc>
                <a:tc>
                  <a:txBody>
                    <a:bodyPr/>
                    <a:lstStyle/>
                    <a:p>
                      <a:pPr algn="ctr"/>
                      <a:r>
                        <a:rPr lang="en-US" sz="3200" dirty="0" err="1">
                          <a:latin typeface="Albertus Medium" pitchFamily="34" charset="0"/>
                        </a:rPr>
                        <a:t>Soteriología</a:t>
                      </a:r>
                      <a:endParaRPr lang="en-US" sz="3200" dirty="0">
                        <a:latin typeface="Albertus Medium" pitchFamily="34" charset="0"/>
                      </a:endParaRPr>
                    </a:p>
                    <a:p>
                      <a:pPr algn="ctr"/>
                      <a:r>
                        <a:rPr lang="en-US" sz="2400" dirty="0">
                          <a:latin typeface="Albertus Medium" pitchFamily="34" charset="0"/>
                        </a:rPr>
                        <a:t>Fil. 3:9</a:t>
                      </a:r>
                    </a:p>
                  </a:txBody>
                  <a:tcPr anchor="ctr" anchorCtr="1"/>
                </a:tc>
                <a:extLst>
                  <a:ext uri="{0D108BD9-81ED-4DB2-BD59-A6C34878D82A}">
                    <a16:rowId xmlns:a16="http://schemas.microsoft.com/office/drawing/2014/main" val="10001"/>
                  </a:ext>
                </a:extLst>
              </a:tr>
            </a:tbl>
          </a:graphicData>
        </a:graphic>
      </p:graphicFrame>
      <p:sp>
        <p:nvSpPr>
          <p:cNvPr id="7" name="Curved Left Arrow 6">
            <a:extLst>
              <a:ext uri="{FF2B5EF4-FFF2-40B4-BE49-F238E27FC236}">
                <a16:creationId xmlns:a16="http://schemas.microsoft.com/office/drawing/2014/main" id="{6EFBA122-5E52-4DBB-8475-5DBE666F429E}"/>
              </a:ext>
            </a:extLst>
          </p:cNvPr>
          <p:cNvSpPr/>
          <p:nvPr/>
        </p:nvSpPr>
        <p:spPr>
          <a:xfrm>
            <a:off x="7924800" y="2514600"/>
            <a:ext cx="838200" cy="1676400"/>
          </a:xfrm>
          <a:prstGeom prst="curvedLeftArrow">
            <a:avLst>
              <a:gd name="adj1" fmla="val 42904"/>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urved Left Arrow 7">
            <a:extLst>
              <a:ext uri="{FF2B5EF4-FFF2-40B4-BE49-F238E27FC236}">
                <a16:creationId xmlns:a16="http://schemas.microsoft.com/office/drawing/2014/main" id="{845026FC-520D-45C3-AFC7-669E7C54BB3D}"/>
              </a:ext>
            </a:extLst>
          </p:cNvPr>
          <p:cNvSpPr/>
          <p:nvPr/>
        </p:nvSpPr>
        <p:spPr>
          <a:xfrm>
            <a:off x="5105400" y="2667000"/>
            <a:ext cx="762000" cy="1371600"/>
          </a:xfrm>
          <a:prstGeom prst="curvedLeftArrow">
            <a:avLst>
              <a:gd name="adj1" fmla="val 42904"/>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9" name="Curved Left Arrow 8">
            <a:extLst>
              <a:ext uri="{FF2B5EF4-FFF2-40B4-BE49-F238E27FC236}">
                <a16:creationId xmlns:a16="http://schemas.microsoft.com/office/drawing/2014/main" id="{C182D0E3-2727-4B40-B6E7-DD89490579E4}"/>
              </a:ext>
            </a:extLst>
          </p:cNvPr>
          <p:cNvSpPr/>
          <p:nvPr/>
        </p:nvSpPr>
        <p:spPr>
          <a:xfrm>
            <a:off x="2362200" y="2514600"/>
            <a:ext cx="762000" cy="1524000"/>
          </a:xfrm>
          <a:prstGeom prst="curvedLeftArrow">
            <a:avLst>
              <a:gd name="adj1" fmla="val 42904"/>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51220" name="Picture 2" descr="C:\Users\HP Desktop\AppData\Local\Microsoft\Windows\Temporary Internet Files\Content.IE5\NHOXWXLW\MC900436392[1].png">
            <a:extLst>
              <a:ext uri="{FF2B5EF4-FFF2-40B4-BE49-F238E27FC236}">
                <a16:creationId xmlns:a16="http://schemas.microsoft.com/office/drawing/2014/main" id="{524E48C6-F529-4870-A89A-EB80515AD7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02125" y="2438400"/>
            <a:ext cx="6937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4" descr="C:\Users\HP Desktop\AppData\Local\Microsoft\Windows\Temporary Internet Files\Content.IE5\PWDB1GMM\MC900128951[1].wmf">
            <a:extLst>
              <a:ext uri="{FF2B5EF4-FFF2-40B4-BE49-F238E27FC236}">
                <a16:creationId xmlns:a16="http://schemas.microsoft.com/office/drawing/2014/main" id="{04A8A4EB-0F68-4B29-BF25-F1FE83A1AD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32059" t="-2269" r="17377" b="68764"/>
          <a:stretch>
            <a:fillRect/>
          </a:stretch>
        </p:blipFill>
        <p:spPr bwMode="auto">
          <a:xfrm>
            <a:off x="1219200" y="2514600"/>
            <a:ext cx="10398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7" descr="C:\Users\HP Desktop\AppData\Local\Microsoft\Windows\Temporary Internet Files\Content.IE5\NHOXWXLW\MC900058392[1].wmf">
            <a:extLst>
              <a:ext uri="{FF2B5EF4-FFF2-40B4-BE49-F238E27FC236}">
                <a16:creationId xmlns:a16="http://schemas.microsoft.com/office/drawing/2014/main" id="{E8B412DB-9AE0-4506-A678-3C5BA62168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1925" y="2514600"/>
            <a:ext cx="13366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228600"/>
            <a:ext cx="8763000" cy="1143000"/>
          </a:xfrm>
        </p:spPr>
        <p:txBody>
          <a:bodyPr/>
          <a:lstStyle/>
          <a:p>
            <a:pPr algn="ctr" eaLnBrk="1" hangingPunct="1"/>
            <a:r>
              <a:rPr lang="en-US" altLang="en-US" sz="4000" kern="1200" dirty="0" err="1">
                <a:solidFill>
                  <a:srgbClr val="00FFFF"/>
                </a:solidFill>
                <a:effectLst>
                  <a:outerShdw blurRad="38100" dist="38100" dir="2700000" algn="tl">
                    <a:srgbClr val="000000">
                      <a:alpha val="43137"/>
                    </a:srgbClr>
                  </a:outerShdw>
                </a:effectLst>
              </a:rPr>
              <a:t>Resultados</a:t>
            </a:r>
            <a:r>
              <a:rPr lang="en-US" altLang="en-US" sz="4000" kern="1200" dirty="0">
                <a:solidFill>
                  <a:srgbClr val="00FFFF"/>
                </a:solidFill>
                <a:effectLst>
                  <a:outerShdw blurRad="38100" dist="38100" dir="2700000" algn="tl">
                    <a:srgbClr val="000000">
                      <a:alpha val="43137"/>
                    </a:srgbClr>
                  </a:outerShdw>
                </a:effectLst>
              </a:rPr>
              <a:t> </a:t>
            </a:r>
            <a:r>
              <a:rPr lang="en-US" altLang="en-US" sz="4000" kern="1200" dirty="0" err="1">
                <a:solidFill>
                  <a:srgbClr val="00FFFF"/>
                </a:solidFill>
                <a:effectLst>
                  <a:outerShdw blurRad="38100" dist="38100" dir="2700000" algn="tl">
                    <a:srgbClr val="000000">
                      <a:alpha val="43137"/>
                    </a:srgbClr>
                  </a:outerShdw>
                </a:effectLst>
              </a:rPr>
              <a:t>Positivos</a:t>
            </a:r>
            <a:r>
              <a:rPr lang="en-US" altLang="en-US" sz="4000" kern="1200" dirty="0">
                <a:solidFill>
                  <a:srgbClr val="00FFFF"/>
                </a:solidFill>
                <a:effectLst>
                  <a:outerShdw blurRad="38100" dist="38100" dir="2700000" algn="tl">
                    <a:srgbClr val="000000">
                      <a:alpha val="43137"/>
                    </a:srgbClr>
                  </a:outerShdw>
                </a:effectLst>
              </a:rPr>
              <a:t> del </a:t>
            </a:r>
            <a:r>
              <a:rPr lang="en-US" altLang="en-US" sz="4000" kern="1200" dirty="0" err="1">
                <a:solidFill>
                  <a:srgbClr val="00FFFF"/>
                </a:solidFill>
                <a:effectLst>
                  <a:outerShdw blurRad="38100" dist="38100" dir="2700000" algn="tl">
                    <a:srgbClr val="000000">
                      <a:alpha val="43137"/>
                    </a:srgbClr>
                  </a:outerShdw>
                </a:effectLst>
              </a:rPr>
              <a:t>Encarcelamiento</a:t>
            </a:r>
            <a:r>
              <a:rPr lang="en-US" altLang="en-US" sz="4000" kern="1200" dirty="0">
                <a:solidFill>
                  <a:srgbClr val="00FFFF"/>
                </a:solidFill>
                <a:effectLst>
                  <a:outerShdw blurRad="38100" dist="38100" dir="2700000" algn="tl">
                    <a:srgbClr val="000000">
                      <a:alpha val="43137"/>
                    </a:srgbClr>
                  </a:outerShdw>
                </a:effectLst>
              </a:rPr>
              <a:t> </a:t>
            </a:r>
            <a:r>
              <a:rPr lang="en-US" altLang="en-US" sz="3200" kern="1200" dirty="0">
                <a:solidFill>
                  <a:srgbClr val="00FFFF"/>
                </a:solidFill>
                <a:effectLst>
                  <a:outerShdw blurRad="38100" dist="38100" dir="2700000" algn="tl">
                    <a:srgbClr val="000000">
                      <a:alpha val="43137"/>
                    </a:srgbClr>
                  </a:outerShdw>
                </a:effectLst>
              </a:rPr>
              <a:t>(Fil</a:t>
            </a:r>
            <a:r>
              <a:rPr lang="en-US" sz="3200" kern="1200" dirty="0">
                <a:solidFill>
                  <a:srgbClr val="00FFFF"/>
                </a:solidFill>
                <a:effectLst>
                  <a:outerShdw blurRad="38100" dist="38100" dir="2700000" algn="tl">
                    <a:srgbClr val="000000">
                      <a:alpha val="43137"/>
                    </a:srgbClr>
                  </a:outerShdw>
                </a:effectLst>
              </a:rPr>
              <a:t>. </a:t>
            </a:r>
            <a:r>
              <a:rPr lang="en-US" altLang="en-US" sz="3200" kern="1200" dirty="0">
                <a:solidFill>
                  <a:srgbClr val="00FFFF"/>
                </a:solidFill>
                <a:effectLst>
                  <a:outerShdw blurRad="38100" dist="38100" dir="2700000" algn="tl">
                    <a:srgbClr val="000000">
                      <a:alpha val="43137"/>
                    </a:srgbClr>
                  </a:outerShdw>
                </a:effectLst>
              </a:rPr>
              <a:t>1:12-30)</a:t>
            </a:r>
            <a:endParaRPr lang="en-US" altLang="en-US" sz="4000" kern="1200" dirty="0">
              <a:solidFill>
                <a:srgbClr val="00FFFF"/>
              </a:solidFill>
              <a:effectLst>
                <a:outerShdw blurRad="38100" dist="38100" dir="2700000" algn="tl">
                  <a:srgbClr val="000000">
                    <a:alpha val="43137"/>
                  </a:srgbClr>
                </a:outerShdw>
              </a:effectLst>
            </a:endParaRPr>
          </a:p>
        </p:txBody>
      </p:sp>
      <p:sp>
        <p:nvSpPr>
          <p:cNvPr id="15363" name="Rectangle 3"/>
          <p:cNvSpPr>
            <a:spLocks noGrp="1" noChangeArrowheads="1"/>
          </p:cNvSpPr>
          <p:nvPr>
            <p:ph type="body" idx="1"/>
          </p:nvPr>
        </p:nvSpPr>
        <p:spPr>
          <a:xfrm>
            <a:off x="152400" y="1600201"/>
            <a:ext cx="8839200" cy="3352799"/>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Audiencia </a:t>
            </a:r>
            <a:r>
              <a:rPr lang="en-US" sz="3400" dirty="0" err="1">
                <a:effectLst>
                  <a:outerShdw blurRad="38100" dist="38100" dir="2700000" algn="tl">
                    <a:srgbClr val="000000">
                      <a:alpha val="43137"/>
                    </a:srgbClr>
                  </a:outerShdw>
                </a:effectLst>
              </a:rPr>
              <a:t>cautiva</a:t>
            </a:r>
            <a:r>
              <a:rPr lang="en-US" sz="3400" dirty="0">
                <a:effectLst>
                  <a:outerShdw blurRad="38100" dist="38100" dir="2700000" algn="tl">
                    <a:srgbClr val="000000">
                      <a:alpha val="43137"/>
                    </a:srgbClr>
                  </a:outerShdw>
                </a:effectLst>
              </a:rPr>
              <a:t> (Fil. 1:12-13)</a:t>
            </a:r>
          </a:p>
          <a:p>
            <a:pPr marL="457200" indent="-457200" algn="just" eaLnBrk="1" hangingPunct="1">
              <a:spcBef>
                <a:spcPts val="0"/>
              </a:spcBef>
              <a:spcAft>
                <a:spcPts val="2400"/>
              </a:spcAft>
              <a:defRPr/>
            </a:pPr>
            <a:r>
              <a:rPr lang="es-ES" sz="3400" dirty="0">
                <a:effectLst>
                  <a:outerShdw blurRad="38100" dist="38100" dir="2700000" algn="tl">
                    <a:srgbClr val="000000">
                      <a:alpha val="43137"/>
                    </a:srgbClr>
                  </a:outerShdw>
                </a:effectLst>
              </a:rPr>
              <a:t>Audacia de la Iglesia para predicar </a:t>
            </a:r>
            <a:r>
              <a:rPr lang="en-US" dirty="0">
                <a:effectLst>
                  <a:outerShdw blurRad="38100" dist="38100" dir="2700000" algn="tl">
                    <a:srgbClr val="000000">
                      <a:alpha val="43137"/>
                    </a:srgbClr>
                  </a:outerShdw>
                </a:effectLst>
              </a:rPr>
              <a:t>(Fil. 1:14-18)</a:t>
            </a: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Más </a:t>
            </a:r>
            <a:r>
              <a:rPr lang="en-US" sz="3400" dirty="0" err="1">
                <a:effectLst>
                  <a:outerShdw blurRad="38100" dist="38100" dir="2700000" algn="tl">
                    <a:srgbClr val="000000">
                      <a:alpha val="43137"/>
                    </a:srgbClr>
                  </a:outerShdw>
                </a:effectLst>
              </a:rPr>
              <a:t>oración</a:t>
            </a:r>
            <a:r>
              <a:rPr lang="en-US" sz="3400" dirty="0">
                <a:effectLst>
                  <a:outerShdw blurRad="38100" dist="38100" dir="2700000" algn="tl">
                    <a:srgbClr val="000000">
                      <a:alpha val="43137"/>
                    </a:srgbClr>
                  </a:outerShdw>
                </a:effectLst>
              </a:rPr>
              <a:t> (Fil. 1:19)</a:t>
            </a:r>
          </a:p>
          <a:p>
            <a:pPr marL="457200" indent="-457200" algn="just" eaLnBrk="1" hangingPunct="1">
              <a:spcBef>
                <a:spcPts val="0"/>
              </a:spcBef>
              <a:spcAft>
                <a:spcPts val="2400"/>
              </a:spcAft>
              <a:defRPr/>
            </a:pPr>
            <a:r>
              <a:rPr lang="en-US" sz="3400" dirty="0" err="1">
                <a:effectLst>
                  <a:outerShdw blurRad="38100" dist="38100" dir="2700000" algn="tl">
                    <a:srgbClr val="000000">
                      <a:alpha val="43137"/>
                    </a:srgbClr>
                  </a:outerShdw>
                </a:effectLst>
              </a:rPr>
              <a:t>Protección</a:t>
            </a:r>
            <a:r>
              <a:rPr lang="en-US" sz="3400" dirty="0">
                <a:effectLst>
                  <a:outerShdw blurRad="38100" dist="38100" dir="2700000" algn="tl">
                    <a:srgbClr val="000000">
                      <a:alpha val="43137"/>
                    </a:srgbClr>
                  </a:outerShdw>
                </a:effectLst>
              </a:rPr>
              <a:t> de ser </a:t>
            </a:r>
            <a:r>
              <a:rPr lang="en-US" sz="3400" dirty="0" err="1">
                <a:effectLst>
                  <a:outerShdw blurRad="38100" dist="38100" dir="2700000" algn="tl">
                    <a:srgbClr val="000000">
                      <a:alpha val="43137"/>
                    </a:srgbClr>
                  </a:outerShdw>
                </a:effectLst>
              </a:rPr>
              <a:t>martirizado</a:t>
            </a:r>
            <a:r>
              <a:rPr lang="en-US" sz="3400" dirty="0">
                <a:effectLst>
                  <a:outerShdw blurRad="38100" dist="38100" dir="2700000" algn="tl">
                    <a:srgbClr val="000000">
                      <a:alpha val="43137"/>
                    </a:srgbClr>
                  </a:outerShdw>
                </a:effectLst>
              </a:rPr>
              <a:t> (Fil. 1:20-26)</a:t>
            </a:r>
          </a:p>
        </p:txBody>
      </p:sp>
      <p:pic>
        <p:nvPicPr>
          <p:cNvPr id="4" name="Picture 3">
            <a:extLst>
              <a:ext uri="{FF2B5EF4-FFF2-40B4-BE49-F238E27FC236}">
                <a16:creationId xmlns:a16="http://schemas.microsoft.com/office/drawing/2014/main" id="{9222C225-ACB6-4E27-BAC5-56255CD0EA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4645" y="4724400"/>
            <a:ext cx="2654710" cy="1828800"/>
          </a:xfrm>
          <a:prstGeom prst="rect">
            <a:avLst/>
          </a:prstGeom>
        </p:spPr>
      </p:pic>
    </p:spTree>
    <p:extLst>
      <p:ext uri="{BB962C8B-B14F-4D97-AF65-F5344CB8AC3E}">
        <p14:creationId xmlns:p14="http://schemas.microsoft.com/office/powerpoint/2010/main" val="2458263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Rechazo</a:t>
            </a:r>
            <a:r>
              <a:rPr lang="en-US" dirty="0">
                <a:effectLst>
                  <a:outerShdw blurRad="38100" dist="38100" dir="2700000" algn="tl">
                    <a:srgbClr val="000000">
                      <a:alpha val="43137"/>
                    </a:srgbClr>
                  </a:outerShdw>
                </a:effectLst>
              </a:rPr>
              <a:t> a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carnales</a:t>
            </a:r>
            <a:r>
              <a:rPr lang="en-US" dirty="0">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Abrazar</a:t>
            </a:r>
            <a:r>
              <a:rPr lang="en-US" b="1" u="sng" dirty="0">
                <a:solidFill>
                  <a:srgbClr val="FFFFCC"/>
                </a:solidFill>
                <a:effectLst>
                  <a:outerShdw blurRad="38100" dist="38100" dir="2700000" algn="tl">
                    <a:srgbClr val="000000">
                      <a:alpha val="43137"/>
                    </a:srgbClr>
                  </a:outerShdw>
                </a:effectLst>
              </a:rPr>
              <a:t> las </a:t>
            </a:r>
            <a:r>
              <a:rPr lang="en-US" b="1" u="sng" dirty="0" err="1">
                <a:solidFill>
                  <a:srgbClr val="FFFFCC"/>
                </a:solidFill>
                <a:effectLst>
                  <a:outerShdw blurRad="38100" dist="38100" dir="2700000" algn="tl">
                    <a:srgbClr val="000000">
                      <a:alpha val="43137"/>
                    </a:srgbClr>
                  </a:outerShdw>
                </a:effectLst>
              </a:rPr>
              <a:t>cosas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espirituales</a:t>
            </a:r>
            <a:r>
              <a:rPr lang="en-US" b="1" u="sng" dirty="0">
                <a:solidFill>
                  <a:srgbClr val="FFFFCC"/>
                </a:solidFill>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Conocer</a:t>
            </a:r>
            <a:r>
              <a:rPr lang="en-US" dirty="0">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Participar</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en</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los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Padecimientos</a:t>
            </a:r>
            <a:r>
              <a:rPr lang="en-US" b="1" u="sng" dirty="0">
                <a:solidFill>
                  <a:srgbClr val="FFFFCC"/>
                </a:solidFill>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Resurección</a:t>
            </a:r>
            <a:r>
              <a:rPr lang="en-US" dirty="0">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2044089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Rechazo</a:t>
            </a:r>
            <a:r>
              <a:rPr lang="en-US" dirty="0">
                <a:effectLst>
                  <a:outerShdw blurRad="38100" dist="38100" dir="2700000" algn="tl">
                    <a:srgbClr val="000000">
                      <a:alpha val="43137"/>
                    </a:srgbClr>
                  </a:outerShdw>
                </a:effectLst>
              </a:rPr>
              <a:t> a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carnales</a:t>
            </a:r>
            <a:r>
              <a:rPr lang="en-US" dirty="0">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Abrazar</a:t>
            </a:r>
            <a:r>
              <a:rPr lang="en-US" b="1" u="sng" dirty="0">
                <a:solidFill>
                  <a:srgbClr val="FFFFCC"/>
                </a:solidFill>
                <a:effectLst>
                  <a:outerShdw blurRad="38100" dist="38100" dir="2700000" algn="tl">
                    <a:srgbClr val="000000">
                      <a:alpha val="43137"/>
                    </a:srgbClr>
                  </a:outerShdw>
                </a:effectLst>
              </a:rPr>
              <a:t> las </a:t>
            </a:r>
            <a:r>
              <a:rPr lang="en-US" b="1" u="sng" dirty="0" err="1">
                <a:solidFill>
                  <a:srgbClr val="FFFFCC"/>
                </a:solidFill>
                <a:effectLst>
                  <a:outerShdw blurRad="38100" dist="38100" dir="2700000" algn="tl">
                    <a:srgbClr val="000000">
                      <a:alpha val="43137"/>
                    </a:srgbClr>
                  </a:outerShdw>
                </a:effectLst>
              </a:rPr>
              <a:t>cosas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espirituales</a:t>
            </a:r>
            <a:r>
              <a:rPr lang="en-US" b="1" u="sng" dirty="0">
                <a:solidFill>
                  <a:srgbClr val="FFFFCC"/>
                </a:solidFill>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Conocer</a:t>
            </a:r>
            <a:r>
              <a:rPr lang="en-US" dirty="0">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Participar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Padecimientos</a:t>
            </a:r>
            <a:r>
              <a:rPr lang="en-US" dirty="0">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Resurección</a:t>
            </a:r>
            <a:r>
              <a:rPr lang="en-US" b="1" u="sng" dirty="0">
                <a:solidFill>
                  <a:srgbClr val="FFFFCC"/>
                </a:solidFill>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136557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a:t>
            </a:r>
            <a:r>
              <a:rPr 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Corintios</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15:20-23</a:t>
            </a:r>
          </a:p>
          <a:p>
            <a:pPr algn="just">
              <a:spcAft>
                <a:spcPts val="12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Pero ahora,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Cristo</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sí ha resucitado de entre los muertos, como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primicias</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los que durmieron. 21 Puesto que la muerte entró por medio de un hombre, también por medio de un hombre ha venido la resurrección de los muertos. 22 Porque así como en Adán todos mueren, así también en Cristo todos serán vivificados. 23 Pero cada uno en su orden: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Cristo, las primicias</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luego los que son de Cristo, en su venida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7312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Nuevas Prioridades Espirituales de Pablo</a:t>
            </a:r>
            <a:br>
              <a:rPr lang="en-US" sz="3600" kern="1200" dirty="0">
                <a:solidFill>
                  <a:srgbClr val="00FFFF"/>
                </a:solidFill>
                <a:effectLst>
                  <a:outerShdw blurRad="38100" dist="38100" dir="2700000" algn="tl">
                    <a:srgbClr val="000000">
                      <a:alpha val="43137"/>
                    </a:srgbClr>
                  </a:outerShdw>
                </a:effectLst>
              </a:rPr>
            </a:br>
            <a:r>
              <a:rPr lang="en-US" sz="3600" kern="1200" dirty="0">
                <a:solidFill>
                  <a:srgbClr val="00FFFF"/>
                </a:solidFill>
                <a:effectLst>
                  <a:outerShdw blurRad="38100" dist="38100" dir="2700000" algn="tl">
                    <a:srgbClr val="000000">
                      <a:alpha val="43137"/>
                    </a:srgbClr>
                  </a:outerShdw>
                </a:effectLst>
              </a:rPr>
              <a:t> </a:t>
            </a:r>
            <a:r>
              <a:rPr lang="en-US" sz="2800" kern="1200" dirty="0">
                <a:solidFill>
                  <a:schemeClr val="tx1"/>
                </a:solidFill>
                <a:effectLst>
                  <a:outerShdw blurRad="38100" dist="38100" dir="2700000" algn="tl">
                    <a:srgbClr val="000000">
                      <a:alpha val="43137"/>
                    </a:srgbClr>
                  </a:outerShdw>
                </a:effectLst>
                <a:ea typeface="+mn-ea"/>
                <a:cs typeface="+mn-cs"/>
              </a:rPr>
              <a:t>(Fil. 3:7-14)</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219200" y="1371600"/>
            <a:ext cx="6705600" cy="5334000"/>
          </a:xfrm>
        </p:spPr>
        <p:txBody>
          <a:bodyPr/>
          <a:lstStyle/>
          <a:p>
            <a:pPr marL="461963" indent="-461963" algn="just" eaLnBrk="1" hangingPunct="1">
              <a:spcBef>
                <a:spcPts val="0"/>
              </a:spcBef>
              <a:spcAft>
                <a:spcPts val="1200"/>
              </a:spcAft>
              <a:buSzPct val="100000"/>
              <a:buFont typeface="+mj-lt"/>
              <a:buAutoNum type="arabicPeriod"/>
              <a:defRPr/>
            </a:pPr>
            <a:r>
              <a:rPr lang="en-US" dirty="0" err="1">
                <a:effectLst>
                  <a:outerShdw blurRad="38100" dist="38100" dir="2700000" algn="tl">
                    <a:srgbClr val="000000">
                      <a:alpha val="43137"/>
                    </a:srgbClr>
                  </a:outerShdw>
                </a:effectLst>
              </a:rPr>
              <a:t>Rechazo</a:t>
            </a:r>
            <a:r>
              <a:rPr lang="en-US" dirty="0">
                <a:effectLst>
                  <a:outerShdw blurRad="38100" dist="38100" dir="2700000" algn="tl">
                    <a:srgbClr val="000000">
                      <a:alpha val="43137"/>
                    </a:srgbClr>
                  </a:outerShdw>
                </a:effectLst>
              </a:rPr>
              <a:t> a las </a:t>
            </a:r>
            <a:r>
              <a:rPr lang="en-US" dirty="0" err="1">
                <a:effectLst>
                  <a:outerShdw blurRad="38100" dist="38100" dir="2700000" algn="tl">
                    <a:srgbClr val="000000">
                      <a:alpha val="43137"/>
                    </a:srgbClr>
                  </a:outerShdw>
                </a:effectLst>
              </a:rPr>
              <a:t>cosas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carnales</a:t>
            </a:r>
            <a:r>
              <a:rPr lang="en-US" dirty="0">
                <a:effectLst>
                  <a:outerShdw blurRad="38100" dist="38100" dir="2700000" algn="tl">
                    <a:srgbClr val="000000">
                      <a:alpha val="43137"/>
                    </a:srgbClr>
                  </a:outerShdw>
                </a:effectLst>
              </a:rPr>
              <a:t> (7)</a:t>
            </a:r>
          </a:p>
          <a:p>
            <a:pPr marL="461963" indent="-461963" algn="just" eaLnBrk="1" hangingPunct="1">
              <a:spcBef>
                <a:spcPts val="0"/>
              </a:spcBef>
              <a:spcAft>
                <a:spcPts val="1200"/>
              </a:spcAft>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Abrazar</a:t>
            </a:r>
            <a:r>
              <a:rPr lang="en-US" b="1" u="sng" dirty="0">
                <a:solidFill>
                  <a:srgbClr val="FFFFCC"/>
                </a:solidFill>
                <a:effectLst>
                  <a:outerShdw blurRad="38100" dist="38100" dir="2700000" algn="tl">
                    <a:srgbClr val="000000">
                      <a:alpha val="43137"/>
                    </a:srgbClr>
                  </a:outerShdw>
                </a:effectLst>
              </a:rPr>
              <a:t> las </a:t>
            </a:r>
            <a:r>
              <a:rPr lang="en-US" b="1" u="sng" dirty="0" err="1">
                <a:solidFill>
                  <a:srgbClr val="FFFFCC"/>
                </a:solidFill>
                <a:effectLst>
                  <a:outerShdw blurRad="38100" dist="38100" dir="2700000" algn="tl">
                    <a:srgbClr val="000000">
                      <a:alpha val="43137"/>
                    </a:srgbClr>
                  </a:outerShdw>
                </a:effectLst>
              </a:rPr>
              <a:t>cosas</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espirituales</a:t>
            </a:r>
            <a:r>
              <a:rPr lang="en-US" b="1" u="sng" dirty="0">
                <a:solidFill>
                  <a:srgbClr val="FFFFCC"/>
                </a:solidFill>
                <a:effectLst>
                  <a:outerShdw blurRad="38100" dist="38100" dir="2700000" algn="tl">
                    <a:srgbClr val="000000">
                      <a:alpha val="43137"/>
                    </a:srgbClr>
                  </a:outerShdw>
                </a:effectLst>
              </a:rPr>
              <a:t> (8-14)</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Conocer</a:t>
            </a:r>
            <a:r>
              <a:rPr lang="en-US" dirty="0">
                <a:effectLst>
                  <a:outerShdw blurRad="38100" dist="38100" dir="2700000" algn="tl">
                    <a:srgbClr val="000000">
                      <a:alpha val="43137"/>
                    </a:srgbClr>
                  </a:outerShdw>
                </a:effectLst>
              </a:rPr>
              <a:t> a Cristo (8)</a:t>
            </a:r>
          </a:p>
          <a:p>
            <a:pPr marL="914400" lvl="1" indent="-452438" algn="just" eaLnBrk="1" hangingPunct="1">
              <a:spcBef>
                <a:spcPts val="600"/>
              </a:spcBef>
              <a:spcAft>
                <a:spcPts val="1200"/>
              </a:spcAft>
              <a:buSzPct val="100000"/>
              <a:buFont typeface="+mj-lt"/>
              <a:buAutoNum type="alphaUcPeriod"/>
              <a:defRPr/>
            </a:pPr>
            <a:r>
              <a:rPr lang="en-US" dirty="0">
                <a:effectLst>
                  <a:outerShdw blurRad="38100" dist="38100" dir="2700000" algn="tl">
                    <a:srgbClr val="000000">
                      <a:alpha val="43137"/>
                    </a:srgbClr>
                  </a:outerShdw>
                </a:effectLst>
              </a:rPr>
              <a:t>La Justicia de Cristo (9)</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Participar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Padecimientos</a:t>
            </a:r>
            <a:r>
              <a:rPr lang="en-US" dirty="0">
                <a:effectLst>
                  <a:outerShdw blurRad="38100" dist="38100" dir="2700000" algn="tl">
                    <a:srgbClr val="000000">
                      <a:alpha val="43137"/>
                    </a:srgbClr>
                  </a:outerShdw>
                </a:effectLst>
              </a:rPr>
              <a:t> de Cristo(10)</a:t>
            </a:r>
          </a:p>
          <a:p>
            <a:pPr marL="914400" lvl="1" indent="-452438" algn="just" eaLnBrk="1" hangingPunct="1">
              <a:spcBef>
                <a:spcPts val="600"/>
              </a:spcBef>
              <a:spcAft>
                <a:spcPts val="1200"/>
              </a:spcAft>
              <a:buSzPct val="100000"/>
              <a:buFont typeface="+mj-lt"/>
              <a:buAutoNum type="alphaUcPeriod"/>
              <a:defRPr/>
            </a:pPr>
            <a:r>
              <a:rPr lang="en-US" dirty="0" err="1">
                <a:effectLst>
                  <a:outerShdw blurRad="38100" dist="38100" dir="2700000" algn="tl">
                    <a:srgbClr val="000000">
                      <a:alpha val="43137"/>
                    </a:srgbClr>
                  </a:outerShdw>
                </a:effectLst>
              </a:rPr>
              <a:t>Resurección</a:t>
            </a:r>
            <a:r>
              <a:rPr lang="en-US" dirty="0">
                <a:effectLst>
                  <a:outerShdw blurRad="38100" dist="38100" dir="2700000" algn="tl">
                    <a:srgbClr val="000000">
                      <a:alpha val="43137"/>
                    </a:srgbClr>
                  </a:outerShdw>
                </a:effectLst>
              </a:rPr>
              <a:t> (11-12)</a:t>
            </a:r>
          </a:p>
          <a:p>
            <a:pPr marL="914400" lvl="1" indent="-452438" algn="just" eaLnBrk="1" hangingPunct="1">
              <a:spcBef>
                <a:spcPts val="600"/>
              </a:spcBef>
              <a:spcAft>
                <a:spcPts val="12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Premio (13-14)</a:t>
            </a:r>
          </a:p>
        </p:txBody>
      </p:sp>
      <p:pic>
        <p:nvPicPr>
          <p:cNvPr id="6" name="Picture 5">
            <a:extLst>
              <a:ext uri="{FF2B5EF4-FFF2-40B4-BE49-F238E27FC236}">
                <a16:creationId xmlns:a16="http://schemas.microsoft.com/office/drawing/2014/main" id="{0AEA0C80-4E36-4583-887A-C7C814E77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5334000"/>
            <a:ext cx="1991032" cy="1371600"/>
          </a:xfrm>
          <a:prstGeom prst="rect">
            <a:avLst/>
          </a:prstGeom>
        </p:spPr>
      </p:pic>
    </p:spTree>
    <p:extLst>
      <p:ext uri="{BB962C8B-B14F-4D97-AF65-F5344CB8AC3E}">
        <p14:creationId xmlns:p14="http://schemas.microsoft.com/office/powerpoint/2010/main" val="514032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478423"/>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a:t>
            </a:r>
            <a:r>
              <a:rPr 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Corintios</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9:24-27</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a:t>
            </a:r>
            <a:r>
              <a:rPr lang="es-ES" sz="3000" dirty="0">
                <a:effectLst>
                  <a:outerShdw blurRad="38100" dist="38100" dir="2700000" algn="tl">
                    <a:srgbClr val="000000">
                      <a:alpha val="43137"/>
                    </a:srgbClr>
                  </a:outerShdw>
                </a:effectLst>
                <a:latin typeface="Calibri" panose="020F0502020204030204" pitchFamily="34" charset="0"/>
              </a:rPr>
              <a:t>¿No saben que los que corren en el estadio, todos a la verdad corren, pero solo uno lleva el premio? Corran de tal manera que lo obtengan. Y todo aquel que lucha se disciplina en todo. Ellos lo hacen para recibir una corona corruptible; nosotros, en cambio, para una incorruptible. Por eso yo corro así, no como a la ventura; peleo así, no como quien golpea al aire. Más bien, pongo mi cuerpo bajo disciplina y lo hago obedecer; no sea que, después de haber predicado a otros, yo mismo venga a ser </a:t>
            </a:r>
            <a:r>
              <a:rPr lang="es-ES" sz="3000" b="1" u="sng" dirty="0">
                <a:solidFill>
                  <a:srgbClr val="FFFFCC"/>
                </a:solidFill>
                <a:effectLst>
                  <a:outerShdw blurRad="38100" dist="38100" dir="2700000" algn="tl">
                    <a:srgbClr val="000000">
                      <a:alpha val="43137"/>
                    </a:srgbClr>
                  </a:outerShdw>
                </a:effectLst>
                <a:latin typeface="Calibri" panose="020F0502020204030204" pitchFamily="34" charset="0"/>
              </a:rPr>
              <a:t>descalificado</a:t>
            </a:r>
            <a:r>
              <a:rPr lang="en-US" sz="30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600201"/>
            <a:ext cx="8839200" cy="2743200"/>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Legalistas</a:t>
            </a:r>
            <a:r>
              <a:rPr lang="en-US" dirty="0">
                <a:effectLst>
                  <a:outerShdw blurRad="38100" dist="38100" dir="2700000" algn="tl">
                    <a:srgbClr val="000000">
                      <a:alpha val="43137"/>
                    </a:srgbClr>
                  </a:outerShdw>
                </a:effectLst>
              </a:rPr>
              <a:t> vs. </a:t>
            </a:r>
            <a:r>
              <a:rPr lang="en-US" dirty="0" err="1">
                <a:effectLst>
                  <a:outerShdw blurRad="38100" dist="38100" dir="2700000" algn="tl">
                    <a:srgbClr val="000000">
                      <a:alpha val="43137"/>
                    </a:srgbClr>
                  </a:outerShdw>
                </a:effectLst>
              </a:rPr>
              <a:t>verdaderos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creyentes</a:t>
            </a:r>
            <a:r>
              <a:rPr lang="en-US" dirty="0">
                <a:effectLst>
                  <a:outerShdw blurRad="38100" dist="38100" dir="2700000" algn="tl">
                    <a:srgbClr val="000000">
                      <a:alpha val="43137"/>
                    </a:srgbClr>
                  </a:outerShdw>
                </a:effectLst>
              </a:rPr>
              <a:t> (Fil. 3:1-3)</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 transformación de Pablo lejos del legalismo </a:t>
            </a:r>
            <a:r>
              <a:rPr lang="en-US" dirty="0">
                <a:effectLst>
                  <a:outerShdw blurRad="38100" dist="38100" dir="2700000" algn="tl">
                    <a:srgbClr val="000000">
                      <a:alpha val="43137"/>
                    </a:srgbClr>
                  </a:outerShdw>
                </a:effectLst>
              </a:rPr>
              <a:t>(Fil. 3:4-14)</a:t>
            </a:r>
          </a:p>
          <a:p>
            <a:pPr marL="457200" indent="-457200" algn="just" eaLnBrk="1" hangingPunct="1">
              <a:spcBef>
                <a:spcPts val="0"/>
              </a:spcBef>
              <a:spcAft>
                <a:spcPts val="2400"/>
              </a:spcAft>
              <a:defRPr/>
            </a:pPr>
            <a:r>
              <a:rPr lang="es-ES" b="1" u="sng" dirty="0">
                <a:solidFill>
                  <a:srgbClr val="FFFFCC"/>
                </a:solidFill>
                <a:effectLst>
                  <a:outerShdw blurRad="38100" dist="38100" dir="2700000" algn="tl">
                    <a:srgbClr val="000000">
                      <a:alpha val="43137"/>
                    </a:srgbClr>
                  </a:outerShdw>
                </a:effectLst>
              </a:rPr>
              <a:t>Otros elementos a adoptar en lugar del legalismo </a:t>
            </a:r>
            <a:r>
              <a:rPr lang="en-US" b="1" u="sng" dirty="0">
                <a:solidFill>
                  <a:srgbClr val="FFFFCC"/>
                </a:solidFill>
                <a:effectLst>
                  <a:outerShdw blurRad="38100" dist="38100" dir="2700000" algn="tl">
                    <a:srgbClr val="000000">
                      <a:alpha val="43137"/>
                    </a:srgbClr>
                  </a:outerShdw>
                </a:effectLst>
              </a:rPr>
              <a:t>(Fil. 3:15–4:3)</a:t>
            </a:r>
          </a:p>
        </p:txBody>
      </p:sp>
      <p:sp>
        <p:nvSpPr>
          <p:cNvPr id="4" name="Rectangle 2">
            <a:extLst>
              <a:ext uri="{FF2B5EF4-FFF2-40B4-BE49-F238E27FC236}">
                <a16:creationId xmlns:a16="http://schemas.microsoft.com/office/drawing/2014/main" id="{41B9EAE1-AB4F-4C75-8D29-37D59CC1F818}"/>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rPr>
              <a:t>Evita </a:t>
            </a:r>
            <a:r>
              <a:rPr lang="en-US" altLang="en-US" sz="3600" dirty="0" err="1">
                <a:solidFill>
                  <a:srgbClr val="00FFFF"/>
                </a:solidFill>
                <a:effectLst>
                  <a:outerShdw blurRad="38100" dist="38100" dir="2700000" algn="tl">
                    <a:srgbClr val="000000">
                      <a:alpha val="43137"/>
                    </a:srgbClr>
                  </a:outerShdw>
                </a:effectLst>
              </a:rPr>
              <a:t>el</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Legallismo</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3)</a:t>
            </a:r>
          </a:p>
        </p:txBody>
      </p:sp>
      <p:pic>
        <p:nvPicPr>
          <p:cNvPr id="2" name="Picture 1">
            <a:extLst>
              <a:ext uri="{FF2B5EF4-FFF2-40B4-BE49-F238E27FC236}">
                <a16:creationId xmlns:a16="http://schemas.microsoft.com/office/drawing/2014/main" id="{CC3207A5-AAEE-4F25-AA76-E955D17AA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0" y="4648202"/>
            <a:ext cx="2743197" cy="2057398"/>
          </a:xfrm>
          <a:prstGeom prst="rect">
            <a:avLst/>
          </a:prstGeom>
        </p:spPr>
      </p:pic>
    </p:spTree>
    <p:extLst>
      <p:ext uri="{BB962C8B-B14F-4D97-AF65-F5344CB8AC3E}">
        <p14:creationId xmlns:p14="http://schemas.microsoft.com/office/powerpoint/2010/main" val="3906917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4645" y="47244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Otros Elementos a Adoptar en Lugar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3:15–4:3)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47650" y="1752600"/>
            <a:ext cx="8648700" cy="3124199"/>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Madurez</a:t>
            </a:r>
            <a:r>
              <a:rPr lang="en-US" dirty="0">
                <a:effectLst>
                  <a:outerShdw blurRad="38100" dist="38100" dir="2700000" algn="tl">
                    <a:srgbClr val="000000">
                      <a:alpha val="43137"/>
                    </a:srgbClr>
                  </a:outerShdw>
                </a:effectLst>
              </a:rPr>
              <a:t> (Fil. 3:15-16)</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Evitar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libertinaje</a:t>
            </a:r>
            <a:r>
              <a:rPr lang="en-US" dirty="0">
                <a:effectLst>
                  <a:outerShdw blurRad="38100" dist="38100" dir="2700000" algn="tl">
                    <a:srgbClr val="000000">
                      <a:alpha val="43137"/>
                    </a:srgbClr>
                  </a:outerShdw>
                </a:effectLst>
              </a:rPr>
              <a:t> (Fil. 3:17-19)</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Perspectiva</a:t>
            </a:r>
            <a:r>
              <a:rPr lang="en-US" dirty="0">
                <a:effectLst>
                  <a:outerShdw blurRad="38100" dist="38100" dir="2700000" algn="tl">
                    <a:srgbClr val="000000">
                      <a:alpha val="43137"/>
                    </a:srgbClr>
                  </a:outerShdw>
                </a:effectLst>
              </a:rPr>
              <a:t> Celestial y Eterna (Fil. 3:20-21)</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Unidad (Fil. 4:1-3)</a:t>
            </a:r>
          </a:p>
        </p:txBody>
      </p:sp>
    </p:spTree>
    <p:extLst>
      <p:ext uri="{BB962C8B-B14F-4D97-AF65-F5344CB8AC3E}">
        <p14:creationId xmlns:p14="http://schemas.microsoft.com/office/powerpoint/2010/main" val="529362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4645" y="47244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Otros Elementos a Adoptar en Lugar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3:15–4:3)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47650" y="1752600"/>
            <a:ext cx="8648700" cy="3124199"/>
          </a:xfrm>
        </p:spPr>
        <p:txBody>
          <a:bodyPr/>
          <a:lstStyle/>
          <a:p>
            <a:pPr marL="457200" indent="-457200" algn="just" eaLnBrk="1" hangingPunct="1">
              <a:spcBef>
                <a:spcPts val="0"/>
              </a:spcBef>
              <a:spcAft>
                <a:spcPts val="2400"/>
              </a:spcAft>
              <a:defRPr/>
            </a:pPr>
            <a:r>
              <a:rPr lang="en-US" b="1" u="sng" dirty="0" err="1">
                <a:solidFill>
                  <a:srgbClr val="FFFFCC"/>
                </a:solidFill>
                <a:effectLst>
                  <a:outerShdw blurRad="38100" dist="38100" dir="2700000" algn="tl">
                    <a:srgbClr val="000000">
                      <a:alpha val="43137"/>
                    </a:srgbClr>
                  </a:outerShdw>
                </a:effectLst>
              </a:rPr>
              <a:t>Madurez</a:t>
            </a:r>
            <a:r>
              <a:rPr lang="en-US" b="1" u="sng" dirty="0">
                <a:solidFill>
                  <a:srgbClr val="FFFFCC"/>
                </a:solidFill>
                <a:effectLst>
                  <a:outerShdw blurRad="38100" dist="38100" dir="2700000" algn="tl">
                    <a:srgbClr val="000000">
                      <a:alpha val="43137"/>
                    </a:srgbClr>
                  </a:outerShdw>
                </a:effectLst>
              </a:rPr>
              <a:t> (Fil. 3:15-16)</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Evitar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Libertinaje</a:t>
            </a:r>
            <a:r>
              <a:rPr lang="en-US" dirty="0">
                <a:effectLst>
                  <a:outerShdw blurRad="38100" dist="38100" dir="2700000" algn="tl">
                    <a:srgbClr val="000000">
                      <a:alpha val="43137"/>
                    </a:srgbClr>
                  </a:outerShdw>
                </a:effectLst>
              </a:rPr>
              <a:t>(Fil. 3:17-19)</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Perspectiva</a:t>
            </a:r>
            <a:r>
              <a:rPr lang="en-US" dirty="0">
                <a:effectLst>
                  <a:outerShdw blurRad="38100" dist="38100" dir="2700000" algn="tl">
                    <a:srgbClr val="000000">
                      <a:alpha val="43137"/>
                    </a:srgbClr>
                  </a:outerShdw>
                </a:effectLst>
              </a:rPr>
              <a:t> Celestial y Eterna (Fil. 3:20-21)</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Unidad (Fil. 4:1-3)</a:t>
            </a:r>
          </a:p>
        </p:txBody>
      </p:sp>
    </p:spTree>
    <p:extLst>
      <p:ext uri="{BB962C8B-B14F-4D97-AF65-F5344CB8AC3E}">
        <p14:creationId xmlns:p14="http://schemas.microsoft.com/office/powerpoint/2010/main" val="2748499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Efesios</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4:11-16</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él mismo constituyó a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unos</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apóstoles</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otros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profetas</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otros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evangelistas</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a otros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pastores y maestros</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 a fin de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capacitar</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los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santos</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para la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obra del ministerio</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para la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edificación</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del cuerpo de Cristo, 13 hasta que todos alcancemos la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unidad</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fe y del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conocimiento del Hijo de Dios</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hasta ser un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hombre de plena madurez</a:t>
            </a:r>
            <a:r>
              <a:rPr lang="es-E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hasta la medida de la </a:t>
            </a:r>
            <a:r>
              <a:rPr lang="es-E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estatura</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920745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Efesios</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400" b="1" u="sng" dirty="0">
                <a:solidFill>
                  <a:srgbClr val="FFFFCC"/>
                </a:solidFill>
                <a:latin typeface="Calibri" panose="020F0502020204030204" pitchFamily="34" charset="0"/>
                <a:cs typeface="Calibri" panose="020F0502020204030204" pitchFamily="34" charset="0"/>
              </a:rPr>
              <a:t>de la plenitud de Cristo.</a:t>
            </a:r>
            <a:r>
              <a:rPr lang="es-ES" sz="3400" dirty="0">
                <a:solidFill>
                  <a:srgbClr val="FFFFCC"/>
                </a:solidFill>
                <a:latin typeface="Calibri" panose="020F0502020204030204" pitchFamily="34" charset="0"/>
                <a:cs typeface="Calibri" panose="020F0502020204030204" pitchFamily="34" charset="0"/>
              </a:rPr>
              <a:t> </a:t>
            </a:r>
            <a:r>
              <a:rPr lang="es-ES" sz="3400" dirty="0">
                <a:latin typeface="Calibri" panose="020F0502020204030204" pitchFamily="34" charset="0"/>
                <a:cs typeface="Calibri" panose="020F0502020204030204" pitchFamily="34" charset="0"/>
              </a:rPr>
              <a:t>14 Esto, </a:t>
            </a:r>
            <a:r>
              <a:rPr lang="es-ES" sz="3400" b="1" u="sng" dirty="0">
                <a:solidFill>
                  <a:srgbClr val="FFFFCC"/>
                </a:solidFill>
                <a:latin typeface="Calibri" panose="020F0502020204030204" pitchFamily="34" charset="0"/>
                <a:cs typeface="Calibri" panose="020F0502020204030204" pitchFamily="34" charset="0"/>
              </a:rPr>
              <a:t>para que </a:t>
            </a:r>
            <a:r>
              <a:rPr lang="es-ES" sz="3400" dirty="0">
                <a:latin typeface="Calibri" panose="020F0502020204030204" pitchFamily="34" charset="0"/>
                <a:cs typeface="Calibri" panose="020F0502020204030204" pitchFamily="34" charset="0"/>
              </a:rPr>
              <a:t>ya no seamos </a:t>
            </a:r>
            <a:r>
              <a:rPr lang="es-ES" sz="3400" b="1" u="sng" dirty="0">
                <a:solidFill>
                  <a:srgbClr val="FFFFCC"/>
                </a:solidFill>
                <a:latin typeface="Calibri" panose="020F0502020204030204" pitchFamily="34" charset="0"/>
                <a:cs typeface="Calibri" panose="020F0502020204030204" pitchFamily="34" charset="0"/>
              </a:rPr>
              <a:t>niños</a:t>
            </a:r>
            <a:r>
              <a:rPr lang="es-ES" sz="3400" dirty="0">
                <a:latin typeface="Calibri" panose="020F0502020204030204" pitchFamily="34" charset="0"/>
                <a:cs typeface="Calibri" panose="020F0502020204030204" pitchFamily="34" charset="0"/>
              </a:rPr>
              <a:t>, </a:t>
            </a:r>
            <a:r>
              <a:rPr lang="es-ES" sz="3400" b="1" u="sng" dirty="0">
                <a:solidFill>
                  <a:srgbClr val="FFFFCC"/>
                </a:solidFill>
                <a:latin typeface="Calibri" panose="020F0502020204030204" pitchFamily="34" charset="0"/>
                <a:cs typeface="Calibri" panose="020F0502020204030204" pitchFamily="34" charset="0"/>
              </a:rPr>
              <a:t>sacudidos a la deriva y llevados a dondequiera</a:t>
            </a:r>
            <a:r>
              <a:rPr lang="es-ES" sz="3400" dirty="0">
                <a:latin typeface="Calibri" panose="020F0502020204030204" pitchFamily="34" charset="0"/>
                <a:cs typeface="Calibri" panose="020F0502020204030204" pitchFamily="34" charset="0"/>
              </a:rPr>
              <a:t> por todo </a:t>
            </a:r>
            <a:r>
              <a:rPr lang="es-ES" sz="3400" b="1" u="sng" dirty="0">
                <a:solidFill>
                  <a:srgbClr val="FFFFCC"/>
                </a:solidFill>
                <a:latin typeface="Calibri" panose="020F0502020204030204" pitchFamily="34" charset="0"/>
                <a:cs typeface="Calibri" panose="020F0502020204030204" pitchFamily="34" charset="0"/>
              </a:rPr>
              <a:t>viento</a:t>
            </a:r>
            <a:r>
              <a:rPr lang="es-ES" sz="3400" dirty="0">
                <a:latin typeface="Calibri" panose="020F0502020204030204" pitchFamily="34" charset="0"/>
                <a:cs typeface="Calibri" panose="020F0502020204030204" pitchFamily="34" charset="0"/>
              </a:rPr>
              <a:t> de doctrina por </a:t>
            </a:r>
            <a:r>
              <a:rPr lang="es-ES" sz="3400" b="1" u="sng" dirty="0">
                <a:solidFill>
                  <a:srgbClr val="FFFFCC"/>
                </a:solidFill>
                <a:latin typeface="Calibri" panose="020F0502020204030204" pitchFamily="34" charset="0"/>
                <a:cs typeface="Calibri" panose="020F0502020204030204" pitchFamily="34" charset="0"/>
              </a:rPr>
              <a:t>estratagema de </a:t>
            </a:r>
            <a:r>
              <a:rPr lang="es-ES" sz="3400" u="sng" dirty="0">
                <a:solidFill>
                  <a:srgbClr val="FFFFCC"/>
                </a:solidFill>
                <a:latin typeface="Calibri" panose="020F0502020204030204" pitchFamily="34" charset="0"/>
                <a:cs typeface="Calibri" panose="020F0502020204030204" pitchFamily="34" charset="0"/>
              </a:rPr>
              <a:t>hombres</a:t>
            </a:r>
            <a:r>
              <a:rPr lang="es-ES" sz="3400" b="1" dirty="0">
                <a:latin typeface="Calibri" panose="020F0502020204030204" pitchFamily="34" charset="0"/>
                <a:cs typeface="Calibri" panose="020F0502020204030204" pitchFamily="34" charset="0"/>
              </a:rPr>
              <a:t> </a:t>
            </a:r>
            <a:r>
              <a:rPr lang="es-ES" sz="3400" dirty="0">
                <a:latin typeface="Calibri" panose="020F0502020204030204" pitchFamily="34" charset="0"/>
                <a:cs typeface="Calibri" panose="020F0502020204030204" pitchFamily="34" charset="0"/>
              </a:rPr>
              <a:t>que, para engañar, emplean con astucia las artimañas del error 15 sino que, siguiendo la </a:t>
            </a:r>
            <a:r>
              <a:rPr lang="es-ES" sz="3400" b="1" u="sng" dirty="0">
                <a:solidFill>
                  <a:srgbClr val="FFFFCC"/>
                </a:solidFill>
                <a:latin typeface="Calibri" panose="020F0502020204030204" pitchFamily="34" charset="0"/>
                <a:cs typeface="Calibri" panose="020F0502020204030204" pitchFamily="34" charset="0"/>
              </a:rPr>
              <a:t>verdad con amor</a:t>
            </a:r>
            <a:r>
              <a:rPr lang="es-ES" sz="3400" dirty="0">
                <a:latin typeface="Calibri" panose="020F0502020204030204" pitchFamily="34" charset="0"/>
                <a:cs typeface="Calibri" panose="020F0502020204030204" pitchFamily="34" charset="0"/>
              </a:rPr>
              <a:t>, </a:t>
            </a:r>
            <a:r>
              <a:rPr lang="es-ES" sz="3400" b="1" u="sng" dirty="0">
                <a:solidFill>
                  <a:srgbClr val="FFFFCC"/>
                </a:solidFill>
                <a:latin typeface="Calibri" panose="020F0502020204030204" pitchFamily="34" charset="0"/>
                <a:cs typeface="Calibri" panose="020F0502020204030204" pitchFamily="34" charset="0"/>
              </a:rPr>
              <a:t>crezcamos en todo</a:t>
            </a:r>
            <a:r>
              <a:rPr lang="es-ES" sz="3400" dirty="0">
                <a:latin typeface="Calibri" panose="020F0502020204030204" pitchFamily="34" charset="0"/>
                <a:cs typeface="Calibri" panose="020F0502020204030204" pitchFamily="34" charset="0"/>
              </a:rPr>
              <a:t> hacia aquel que es la cabeza:</a:t>
            </a:r>
            <a:endParaRPr lang="en-US" sz="3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05662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1 – </a:t>
            </a:r>
            <a:r>
              <a:rPr lang="es-ES" sz="3400" dirty="0">
                <a:effectLst>
                  <a:outerShdw blurRad="38100" dist="38100" dir="2700000" algn="tl">
                    <a:srgbClr val="000000">
                      <a:alpha val="43137"/>
                    </a:srgbClr>
                  </a:outerShdw>
                </a:effectLst>
              </a:rPr>
              <a:t>Dios puede usar circunstancias negativas para producir resultados positivos</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b="1" u="sng" dirty="0">
                <a:solidFill>
                  <a:srgbClr val="FFFFCC"/>
                </a:solidFill>
                <a:effectLst>
                  <a:outerShdw blurRad="38100" dist="38100" dir="2700000" algn="tl">
                    <a:srgbClr val="000000">
                      <a:alpha val="43137"/>
                    </a:srgbClr>
                  </a:outerShdw>
                </a:effectLst>
              </a:rPr>
              <a:t>Cap 2</a:t>
            </a:r>
            <a:r>
              <a:rPr lang="en-US" sz="3400" b="1" u="sng" dirty="0">
                <a:solidFill>
                  <a:srgbClr val="FFFFCC"/>
                </a:solidFill>
              </a:rPr>
              <a:t> – </a:t>
            </a:r>
            <a:r>
              <a:rPr lang="es-ES" sz="3400" b="1" u="sng" dirty="0">
                <a:solidFill>
                  <a:srgbClr val="FFFFCC"/>
                </a:solidFill>
                <a:effectLst>
                  <a:outerShdw blurRad="38100" dist="38100" dir="2700000" algn="tl">
                    <a:srgbClr val="000000">
                      <a:alpha val="43137"/>
                    </a:srgbClr>
                  </a:outerShdw>
                </a:effectLst>
              </a:rPr>
              <a:t>El ejemplo de servicio de Cristo</a:t>
            </a:r>
            <a:endParaRPr lang="en-US" sz="3400" b="1" u="sng" dirty="0">
              <a:solidFill>
                <a:srgbClr val="FFFFCC"/>
              </a:solidFill>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3</a:t>
            </a:r>
            <a:r>
              <a:rPr lang="en-US" sz="3400" b="1" dirty="0"/>
              <a:t> </a:t>
            </a:r>
            <a:r>
              <a:rPr lang="en-US" sz="3400" dirty="0"/>
              <a:t>–</a:t>
            </a:r>
            <a:r>
              <a:rPr lang="en-US" sz="3400" b="1" dirty="0"/>
              <a:t> </a:t>
            </a:r>
            <a:r>
              <a:rPr lang="en-US" sz="3400" dirty="0" err="1">
                <a:effectLst>
                  <a:outerShdw blurRad="38100" dist="38100" dir="2700000" algn="tl">
                    <a:srgbClr val="000000">
                      <a:alpha val="43137"/>
                    </a:srgbClr>
                  </a:outerShdw>
                </a:effectLst>
              </a:rPr>
              <a:t>Evitar</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el</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legalismo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655061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Efesios</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Cristo</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s-ES" sz="3400" dirty="0">
                <a:latin typeface="Calibri" panose="020F0502020204030204" pitchFamily="34" charset="0"/>
                <a:cs typeface="Calibri" panose="020F0502020204030204" pitchFamily="34" charset="0"/>
              </a:rPr>
              <a:t>De parte de él todo el cuerpo, bien </a:t>
            </a:r>
            <a:r>
              <a:rPr lang="es-ES" sz="3400" b="1" u="sng" dirty="0">
                <a:solidFill>
                  <a:srgbClr val="FFFFCC"/>
                </a:solidFill>
                <a:latin typeface="Calibri" panose="020F0502020204030204" pitchFamily="34" charset="0"/>
                <a:cs typeface="Calibri" panose="020F0502020204030204" pitchFamily="34" charset="0"/>
              </a:rPr>
              <a:t>concertado y entrelazado</a:t>
            </a:r>
            <a:r>
              <a:rPr lang="es-ES" sz="3400" dirty="0">
                <a:latin typeface="Calibri" panose="020F0502020204030204" pitchFamily="34" charset="0"/>
                <a:cs typeface="Calibri" panose="020F0502020204030204" pitchFamily="34" charset="0"/>
              </a:rPr>
              <a:t> por la cohesión que </a:t>
            </a:r>
            <a:r>
              <a:rPr lang="es-ES" sz="3400" b="1" u="sng" dirty="0">
                <a:solidFill>
                  <a:srgbClr val="FFFFCC"/>
                </a:solidFill>
                <a:latin typeface="Calibri" panose="020F0502020204030204" pitchFamily="34" charset="0"/>
                <a:cs typeface="Calibri" panose="020F0502020204030204" pitchFamily="34" charset="0"/>
              </a:rPr>
              <a:t>aportan todos los ligamentos</a:t>
            </a:r>
            <a:r>
              <a:rPr lang="es-ES" sz="3400" dirty="0">
                <a:latin typeface="Calibri" panose="020F0502020204030204" pitchFamily="34" charset="0"/>
                <a:cs typeface="Calibri" panose="020F0502020204030204" pitchFamily="34" charset="0"/>
              </a:rPr>
              <a:t>, recibe su </a:t>
            </a:r>
            <a:r>
              <a:rPr lang="es-ES" sz="3400" b="1" u="sng" dirty="0">
                <a:solidFill>
                  <a:srgbClr val="FFFFCC"/>
                </a:solidFill>
                <a:latin typeface="Calibri" panose="020F0502020204030204" pitchFamily="34" charset="0"/>
                <a:cs typeface="Calibri" panose="020F0502020204030204" pitchFamily="34" charset="0"/>
              </a:rPr>
              <a:t>crecimiento</a:t>
            </a:r>
            <a:r>
              <a:rPr lang="es-ES" sz="3400" dirty="0">
                <a:latin typeface="Calibri" panose="020F0502020204030204" pitchFamily="34" charset="0"/>
                <a:cs typeface="Calibri" panose="020F0502020204030204" pitchFamily="34" charset="0"/>
              </a:rPr>
              <a:t> de acuerdo con la actividad proporcionada a </a:t>
            </a:r>
            <a:r>
              <a:rPr lang="es-ES" sz="3400" b="1" u="sng" dirty="0">
                <a:solidFill>
                  <a:srgbClr val="FFFFCC"/>
                </a:solidFill>
                <a:latin typeface="Calibri" panose="020F0502020204030204" pitchFamily="34" charset="0"/>
                <a:cs typeface="Calibri" panose="020F0502020204030204" pitchFamily="34" charset="0"/>
              </a:rPr>
              <a:t>cada uno</a:t>
            </a:r>
            <a:r>
              <a:rPr lang="es-ES" sz="3400" dirty="0">
                <a:latin typeface="Calibri" panose="020F0502020204030204" pitchFamily="34" charset="0"/>
                <a:cs typeface="Calibri" panose="020F0502020204030204" pitchFamily="34" charset="0"/>
              </a:rPr>
              <a:t> de los miembros para ir </a:t>
            </a:r>
            <a:r>
              <a:rPr lang="es-ES" sz="3400" b="1" u="sng" dirty="0">
                <a:solidFill>
                  <a:srgbClr val="FFFFCC"/>
                </a:solidFill>
                <a:latin typeface="Calibri" panose="020F0502020204030204" pitchFamily="34" charset="0"/>
                <a:cs typeface="Calibri" panose="020F0502020204030204" pitchFamily="34" charset="0"/>
              </a:rPr>
              <a:t>edificándose en amor</a:t>
            </a:r>
            <a:r>
              <a:rPr lang="es-ES" sz="3400" dirty="0">
                <a:latin typeface="Calibri" panose="020F0502020204030204" pitchFamily="34" charset="0"/>
                <a:cs typeface="Calibri" panose="020F0502020204030204" pitchFamily="34" charset="0"/>
              </a:rPr>
              <a:t>.”</a:t>
            </a:r>
            <a:endParaRPr lang="en-US" sz="3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014437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 y="2286000"/>
            <a:ext cx="8305800" cy="2286000"/>
          </a:xfrm>
        </p:spPr>
        <p:txBody>
          <a:bodyPr/>
          <a:lstStyle/>
          <a:p>
            <a:pPr marL="0" indent="0" algn="just">
              <a:spcBef>
                <a:spcPts val="0"/>
              </a:spcBef>
              <a:buFontTx/>
              <a:buNone/>
              <a:defRPr/>
            </a:pPr>
            <a:r>
              <a:rPr lang="en-US" i="1" dirty="0">
                <a:effectLst>
                  <a:outerShdw blurRad="38100" dist="38100" dir="2700000" algn="tl">
                    <a:srgbClr val="000000">
                      <a:alpha val="43137"/>
                    </a:srgbClr>
                  </a:outerShdw>
                </a:effectLst>
              </a:rPr>
              <a:t>“</a:t>
            </a:r>
            <a:r>
              <a:rPr lang="en-US" b="1" i="1" dirty="0" err="1">
                <a:solidFill>
                  <a:srgbClr val="FFFFCC"/>
                </a:solidFill>
                <a:effectLst>
                  <a:outerShdw blurRad="38100" dist="38100" dir="2700000" algn="tl">
                    <a:srgbClr val="000000">
                      <a:alpha val="43137"/>
                    </a:srgbClr>
                  </a:outerShdw>
                </a:effectLst>
              </a:rPr>
              <a:t>Filipenses</a:t>
            </a:r>
            <a:r>
              <a:rPr lang="en-US" b="1" dirty="0">
                <a:solidFill>
                  <a:srgbClr val="FFFFCC"/>
                </a:solidFill>
                <a:effectLst>
                  <a:outerShdw blurRad="38100" dist="38100" dir="2700000" algn="tl">
                    <a:srgbClr val="000000">
                      <a:alpha val="43137"/>
                    </a:srgbClr>
                  </a:outerShdw>
                </a:effectLst>
              </a:rPr>
              <a:t> 3:15</a:t>
            </a:r>
            <a:r>
              <a:rPr lang="en-US" dirty="0">
                <a:effectLst/>
              </a:rPr>
              <a:t> (RVA-2015)</a:t>
            </a:r>
          </a:p>
          <a:p>
            <a:pPr marL="0" indent="0" algn="just">
              <a:spcBef>
                <a:spcPts val="0"/>
              </a:spcBef>
              <a:buFontTx/>
              <a:buNone/>
              <a:defRPr/>
            </a:pPr>
            <a:r>
              <a:rPr lang="en-US" dirty="0">
                <a:effectLst/>
              </a:rPr>
              <a:t>perfecto = maduro. </a:t>
            </a:r>
            <a:r>
              <a:rPr lang="es-ES" dirty="0">
                <a:effectLst/>
              </a:rPr>
              <a:t>En la segunda mitad del versículo, Pablo dice, en efecto: "Si no estás de acuerdo, Dios te iluminará sobre el tema</a:t>
            </a:r>
            <a:r>
              <a:rPr lang="en-US" dirty="0">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437" y="152400"/>
            <a:ext cx="944563" cy="1143000"/>
          </a:xfrm>
          <a:prstGeom prst="rect">
            <a:avLst/>
          </a:prstGeom>
          <a:noFill/>
          <a:ln w="9525">
            <a:no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1971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Biblia de </a:t>
            </a:r>
            <a:r>
              <a:rPr lang="en-US" sz="1800" dirty="0" err="1">
                <a:effectLst>
                  <a:outerShdw blurRad="38100" dist="38100" dir="2700000" algn="tl">
                    <a:srgbClr val="000000">
                      <a:alpha val="43137"/>
                    </a:srgbClr>
                  </a:outerShdw>
                </a:effectLst>
                <a:latin typeface="Calibri" panose="020F0502020204030204" pitchFamily="34" charset="0"/>
              </a:rPr>
              <a:t>Estudio</a:t>
            </a:r>
            <a:r>
              <a:rPr lang="en-US" sz="1800" dirty="0">
                <a:effectLst>
                  <a:outerShdw blurRad="38100" dist="38100" dir="2700000" algn="tl">
                    <a:srgbClr val="000000">
                      <a:alpha val="43137"/>
                    </a:srgbClr>
                  </a:outerShdw>
                </a:effectLst>
                <a:latin typeface="Calibri" panose="020F0502020204030204" pitchFamily="34" charset="0"/>
              </a:rPr>
              <a:t> Ryrie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43344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599"/>
            <a:ext cx="9144000" cy="1371601"/>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Otros Elementos a Adoptar en Lugar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3:15–4:3)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47650" y="1752600"/>
            <a:ext cx="8648700" cy="3124199"/>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Madurez</a:t>
            </a:r>
            <a:r>
              <a:rPr lang="en-US" dirty="0">
                <a:effectLst>
                  <a:outerShdw blurRad="38100" dist="38100" dir="2700000" algn="tl">
                    <a:srgbClr val="000000">
                      <a:alpha val="43137"/>
                    </a:srgbClr>
                  </a:outerShdw>
                </a:effectLst>
              </a:rPr>
              <a:t> (Fil. 3:15-16)</a:t>
            </a:r>
          </a:p>
          <a:p>
            <a:pPr marL="457200" indent="-457200" algn="just" eaLnBrk="1" hangingPunct="1">
              <a:spcBef>
                <a:spcPts val="0"/>
              </a:spcBef>
              <a:spcAft>
                <a:spcPts val="2400"/>
              </a:spcAft>
              <a:defRPr/>
            </a:pPr>
            <a:r>
              <a:rPr lang="en-US" b="1" u="sng" dirty="0" err="1">
                <a:solidFill>
                  <a:srgbClr val="FFFFCC"/>
                </a:solidFill>
                <a:effectLst>
                  <a:outerShdw blurRad="38100" dist="38100" dir="2700000" algn="tl">
                    <a:srgbClr val="000000">
                      <a:alpha val="43137"/>
                    </a:srgbClr>
                  </a:outerShdw>
                </a:effectLst>
              </a:rPr>
              <a:t>Evitar</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el</a:t>
            </a:r>
            <a:r>
              <a:rPr lang="en-US" b="1" u="sng" dirty="0">
                <a:solidFill>
                  <a:srgbClr val="FFFFCC"/>
                </a:solidFill>
                <a:effectLst>
                  <a:outerShdw blurRad="38100" dist="38100" dir="2700000" algn="tl">
                    <a:srgbClr val="000000">
                      <a:alpha val="43137"/>
                    </a:srgbClr>
                  </a:outerShdw>
                </a:effectLst>
              </a:rPr>
              <a:t> </a:t>
            </a:r>
            <a:r>
              <a:rPr lang="en-US" b="1" u="sng" dirty="0" err="1">
                <a:solidFill>
                  <a:srgbClr val="FFFFCC"/>
                </a:solidFill>
                <a:effectLst>
                  <a:outerShdw blurRad="38100" dist="38100" dir="2700000" algn="tl">
                    <a:srgbClr val="000000">
                      <a:alpha val="43137"/>
                    </a:srgbClr>
                  </a:outerShdw>
                </a:effectLst>
              </a:rPr>
              <a:t>Libertinaje</a:t>
            </a:r>
            <a:r>
              <a:rPr lang="en-US" b="1" u="sng" dirty="0">
                <a:solidFill>
                  <a:srgbClr val="FFFFCC"/>
                </a:solidFill>
                <a:effectLst>
                  <a:outerShdw blurRad="38100" dist="38100" dir="2700000" algn="tl">
                    <a:srgbClr val="000000">
                      <a:alpha val="43137"/>
                    </a:srgbClr>
                  </a:outerShdw>
                </a:effectLst>
              </a:rPr>
              <a:t> (Fil. 3:17-19)</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Perspectiva</a:t>
            </a:r>
            <a:r>
              <a:rPr lang="en-US" dirty="0">
                <a:effectLst>
                  <a:outerShdw blurRad="38100" dist="38100" dir="2700000" algn="tl">
                    <a:srgbClr val="000000">
                      <a:alpha val="43137"/>
                    </a:srgbClr>
                  </a:outerShdw>
                </a:effectLst>
              </a:rPr>
              <a:t> Celestial y Eterna (Fil. 3:20-21)</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Unidad (Fil. 4:1-3)</a:t>
            </a:r>
          </a:p>
        </p:txBody>
      </p:sp>
      <p:pic>
        <p:nvPicPr>
          <p:cNvPr id="2" name="Picture 1">
            <a:extLst>
              <a:ext uri="{FF2B5EF4-FFF2-40B4-BE49-F238E27FC236}">
                <a16:creationId xmlns:a16="http://schemas.microsoft.com/office/drawing/2014/main" id="{A36818F0-FD77-7E2F-8190-81A02642AB94}"/>
              </a:ext>
            </a:extLst>
          </p:cNvPr>
          <p:cNvPicPr>
            <a:picLocks noChangeAspect="1"/>
          </p:cNvPicPr>
          <p:nvPr/>
        </p:nvPicPr>
        <p:blipFill>
          <a:blip r:embed="rId2"/>
          <a:stretch>
            <a:fillRect/>
          </a:stretch>
        </p:blipFill>
        <p:spPr>
          <a:xfrm>
            <a:off x="3124200" y="4724400"/>
            <a:ext cx="2670279" cy="1828959"/>
          </a:xfrm>
          <a:prstGeom prst="rect">
            <a:avLst/>
          </a:prstGeom>
        </p:spPr>
      </p:pic>
    </p:spTree>
    <p:extLst>
      <p:ext uri="{BB962C8B-B14F-4D97-AF65-F5344CB8AC3E}">
        <p14:creationId xmlns:p14="http://schemas.microsoft.com/office/powerpoint/2010/main" val="293879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892697" y="1600201"/>
            <a:ext cx="5358606" cy="3124199"/>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Cristo (Fil. 2:5-16)</a:t>
            </a:r>
          </a:p>
          <a:p>
            <a:pPr marL="457200"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Pablo (Fil. 2:17-18)</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Timoteo</a:t>
            </a:r>
            <a:r>
              <a:rPr lang="en-US" dirty="0">
                <a:effectLst>
                  <a:outerShdw blurRad="38100" dist="38100" dir="2700000" algn="tl">
                    <a:srgbClr val="000000">
                      <a:alpha val="43137"/>
                    </a:srgbClr>
                  </a:outerShdw>
                </a:effectLst>
              </a:rPr>
              <a:t> (Fil. 2:19-24)</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Epafrodito</a:t>
            </a:r>
            <a:r>
              <a:rPr lang="en-US" dirty="0">
                <a:effectLst>
                  <a:outerShdw blurRad="38100" dist="38100" dir="2700000" algn="tl">
                    <a:srgbClr val="000000">
                      <a:alpha val="43137"/>
                    </a:srgbClr>
                  </a:outerShdw>
                </a:effectLst>
              </a:rPr>
              <a:t> (Fil. 2:25-30)</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1DA1C699-A727-4A5E-9941-F147A1ACEFF4}"/>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err="1">
                <a:solidFill>
                  <a:srgbClr val="00FFFF"/>
                </a:solidFill>
                <a:effectLst>
                  <a:outerShdw blurRad="38100" dist="38100" dir="2700000" algn="tl">
                    <a:srgbClr val="000000">
                      <a:alpha val="43137"/>
                    </a:srgbClr>
                  </a:outerShdw>
                </a:effectLst>
              </a:rPr>
              <a:t>Ejemplos</a:t>
            </a:r>
            <a:r>
              <a:rPr lang="en-US" altLang="en-US" sz="3600" dirty="0">
                <a:solidFill>
                  <a:srgbClr val="00FFFF"/>
                </a:solidFill>
                <a:effectLst>
                  <a:outerShdw blurRad="38100" dist="38100" dir="2700000" algn="tl">
                    <a:srgbClr val="000000">
                      <a:alpha val="43137"/>
                    </a:srgbClr>
                  </a:outerShdw>
                </a:effectLst>
              </a:rPr>
              <a:t> de </a:t>
            </a:r>
            <a:r>
              <a:rPr lang="en-US" altLang="en-US" sz="3600" dirty="0" err="1">
                <a:solidFill>
                  <a:srgbClr val="00FFFF"/>
                </a:solidFill>
                <a:effectLst>
                  <a:outerShdw blurRad="38100" dist="38100" dir="2700000" algn="tl">
                    <a:srgbClr val="000000">
                      <a:alpha val="43137"/>
                    </a:srgbClr>
                  </a:outerShdw>
                </a:effectLst>
              </a:rPr>
              <a:t>Servicio</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Humilde</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2)</a:t>
            </a:r>
          </a:p>
        </p:txBody>
      </p:sp>
      <p:pic>
        <p:nvPicPr>
          <p:cNvPr id="5" name="Picture 4">
            <a:extLst>
              <a:ext uri="{FF2B5EF4-FFF2-40B4-BE49-F238E27FC236}">
                <a16:creationId xmlns:a16="http://schemas.microsoft.com/office/drawing/2014/main" id="{A6BB6D32-6571-43B2-B91C-0B5086FCE4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433" y="4724400"/>
            <a:ext cx="2825135" cy="1828800"/>
          </a:xfrm>
          <a:prstGeom prst="rect">
            <a:avLst/>
          </a:prstGeom>
        </p:spPr>
      </p:pic>
    </p:spTree>
    <p:extLst>
      <p:ext uri="{BB962C8B-B14F-4D97-AF65-F5344CB8AC3E}">
        <p14:creationId xmlns:p14="http://schemas.microsoft.com/office/powerpoint/2010/main" val="1872511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 y="2590800"/>
            <a:ext cx="8305800" cy="1676400"/>
          </a:xfrm>
        </p:spPr>
        <p:txBody>
          <a:bodyPr/>
          <a:lstStyle/>
          <a:p>
            <a:pPr marL="0" indent="0" algn="just">
              <a:spcBef>
                <a:spcPts val="0"/>
              </a:spcBef>
              <a:buFontTx/>
              <a:buNone/>
              <a:defRPr/>
            </a:pPr>
            <a:r>
              <a:rPr lang="en-US" i="1" dirty="0">
                <a:effectLst>
                  <a:outerShdw blurRad="38100" dist="38100" dir="2700000" algn="tl">
                    <a:srgbClr val="000000">
                      <a:alpha val="43137"/>
                    </a:srgbClr>
                  </a:outerShdw>
                </a:effectLst>
              </a:rPr>
              <a:t>“</a:t>
            </a:r>
            <a:r>
              <a:rPr lang="en-US" b="1" i="1" dirty="0" err="1">
                <a:solidFill>
                  <a:srgbClr val="FFFFCC"/>
                </a:solidFill>
                <a:effectLst>
                  <a:outerShdw blurRad="38100" dist="38100" dir="2700000" algn="tl">
                    <a:srgbClr val="000000">
                      <a:alpha val="43137"/>
                    </a:srgbClr>
                  </a:outerShdw>
                </a:effectLst>
              </a:rPr>
              <a:t>Filipenses</a:t>
            </a:r>
            <a:r>
              <a:rPr lang="en-US" b="1" dirty="0">
                <a:solidFill>
                  <a:srgbClr val="FFFFCC"/>
                </a:solidFill>
                <a:effectLst>
                  <a:outerShdw blurRad="38100" dist="38100" dir="2700000" algn="tl">
                    <a:srgbClr val="000000">
                      <a:alpha val="43137"/>
                    </a:srgbClr>
                  </a:outerShdw>
                </a:effectLst>
              </a:rPr>
              <a:t> 3:17</a:t>
            </a:r>
            <a:r>
              <a:rPr lang="en-US" dirty="0">
                <a:effectLst/>
              </a:rPr>
              <a:t> (RV-2015): 3:17 </a:t>
            </a:r>
            <a:r>
              <a:rPr lang="es-ES" dirty="0">
                <a:effectLst/>
              </a:rPr>
              <a:t>No muchos creyentes pueden exhortar a otros a imitarlos (el significado literal de seguir)”.</a:t>
            </a:r>
            <a:endParaRPr lang="en-US" i="1" dirty="0">
              <a:effectLst>
                <a:outerShdw blurRad="38100" dist="38100" dir="2700000" algn="tl">
                  <a:srgbClr val="000000">
                    <a:alpha val="43137"/>
                  </a:srgbClr>
                </a:outerShdw>
              </a:effectLst>
            </a:endParaRP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437" y="152400"/>
            <a:ext cx="944563" cy="1143000"/>
          </a:xfrm>
          <a:prstGeom prst="rect">
            <a:avLst/>
          </a:prstGeom>
          <a:noFill/>
          <a:ln w="9525">
            <a:no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1971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Biblia de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Estudio</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Ryrie</a:t>
            </a:r>
          </a:p>
        </p:txBody>
      </p:sp>
    </p:spTree>
    <p:extLst>
      <p:ext uri="{BB962C8B-B14F-4D97-AF65-F5344CB8AC3E}">
        <p14:creationId xmlns:p14="http://schemas.microsoft.com/office/powerpoint/2010/main" val="62567746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AB0D2-BF86-4BD2-B057-5A8BE1818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4645" y="4724400"/>
            <a:ext cx="2654710" cy="1828800"/>
          </a:xfrm>
          <a:prstGeom prst="rect">
            <a:avLst/>
          </a:prstGeom>
        </p:spPr>
      </p:pic>
      <p:sp>
        <p:nvSpPr>
          <p:cNvPr id="51202" name="Rectangle 2"/>
          <p:cNvSpPr>
            <a:spLocks noGrp="1" noChangeArrowheads="1"/>
          </p:cNvSpPr>
          <p:nvPr>
            <p:ph type="title"/>
          </p:nvPr>
        </p:nvSpPr>
        <p:spPr>
          <a:xfrm>
            <a:off x="0" y="228599"/>
            <a:ext cx="9144000" cy="1371601"/>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Otros Elementos a Adoptar en Lugar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3:15–4:3)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47650" y="1752600"/>
            <a:ext cx="8648700" cy="3124199"/>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Madurez</a:t>
            </a:r>
            <a:r>
              <a:rPr lang="en-US" dirty="0">
                <a:effectLst>
                  <a:outerShdw blurRad="38100" dist="38100" dir="2700000" algn="tl">
                    <a:srgbClr val="000000">
                      <a:alpha val="43137"/>
                    </a:srgbClr>
                  </a:outerShdw>
                </a:effectLst>
              </a:rPr>
              <a:t> (Fil. 3:15-16)</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Evitar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libertinaje</a:t>
            </a:r>
            <a:r>
              <a:rPr lang="en-US" dirty="0">
                <a:effectLst>
                  <a:outerShdw blurRad="38100" dist="38100" dir="2700000" algn="tl">
                    <a:srgbClr val="000000">
                      <a:alpha val="43137"/>
                    </a:srgbClr>
                  </a:outerShdw>
                </a:effectLst>
              </a:rPr>
              <a:t> (Fil. 3:17-19)</a:t>
            </a:r>
          </a:p>
          <a:p>
            <a:pPr marL="457200" indent="-457200" algn="just" eaLnBrk="1" hangingPunct="1">
              <a:spcBef>
                <a:spcPts val="0"/>
              </a:spcBef>
              <a:spcAft>
                <a:spcPts val="2400"/>
              </a:spcAft>
              <a:defRPr/>
            </a:pPr>
            <a:r>
              <a:rPr lang="en-US" b="1" u="sng" dirty="0" err="1">
                <a:solidFill>
                  <a:srgbClr val="FFFFCC"/>
                </a:solidFill>
                <a:effectLst>
                  <a:outerShdw blurRad="38100" dist="38100" dir="2700000" algn="tl">
                    <a:srgbClr val="000000">
                      <a:alpha val="43137"/>
                    </a:srgbClr>
                  </a:outerShdw>
                </a:effectLst>
              </a:rPr>
              <a:t>Perspectiva</a:t>
            </a:r>
            <a:r>
              <a:rPr lang="en-US" b="1" u="sng" dirty="0">
                <a:solidFill>
                  <a:srgbClr val="FFFFCC"/>
                </a:solidFill>
                <a:effectLst>
                  <a:outerShdw blurRad="38100" dist="38100" dir="2700000" algn="tl">
                    <a:srgbClr val="000000">
                      <a:alpha val="43137"/>
                    </a:srgbClr>
                  </a:outerShdw>
                </a:effectLst>
              </a:rPr>
              <a:t> Celestial y Eterna (Fil. 3:20-21)</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Unidad (Fil. 4:1-3)</a:t>
            </a:r>
          </a:p>
        </p:txBody>
      </p:sp>
    </p:spTree>
    <p:extLst>
      <p:ext uri="{BB962C8B-B14F-4D97-AF65-F5344CB8AC3E}">
        <p14:creationId xmlns:p14="http://schemas.microsoft.com/office/powerpoint/2010/main" val="136087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a:extLst>
              <a:ext uri="{FF2B5EF4-FFF2-40B4-BE49-F238E27FC236}">
                <a16:creationId xmlns:a16="http://schemas.microsoft.com/office/drawing/2014/main" id="{54F6CCDD-881C-4EF1-9DE3-85CAF3BB7697}"/>
              </a:ext>
            </a:extLst>
          </p:cNvPr>
          <p:cNvGraphicFramePr>
            <a:graphicFrameLocks noGrp="1"/>
          </p:cNvGraphicFramePr>
          <p:nvPr>
            <p:ph type="tbl" idx="1"/>
            <p:extLst>
              <p:ext uri="{D42A27DB-BD31-4B8C-83A1-F6EECF244321}">
                <p14:modId xmlns:p14="http://schemas.microsoft.com/office/powerpoint/2010/main" val="3311373850"/>
              </p:ext>
            </p:extLst>
          </p:nvPr>
        </p:nvGraphicFramePr>
        <p:xfrm>
          <a:off x="152400" y="777240"/>
          <a:ext cx="8839200" cy="5791200"/>
        </p:xfrm>
        <a:graphic>
          <a:graphicData uri="http://schemas.openxmlformats.org/drawingml/2006/table">
            <a:tbl>
              <a:tblPr>
                <a:tableStyleId>{D7AC3CCA-C797-4891-BE02-D94E43425B78}</a:tableStyleId>
              </a:tblPr>
              <a:tblGrid>
                <a:gridCol w="4654270">
                  <a:extLst>
                    <a:ext uri="{9D8B030D-6E8A-4147-A177-3AD203B41FA5}">
                      <a16:colId xmlns:a16="http://schemas.microsoft.com/office/drawing/2014/main" val="1507814193"/>
                    </a:ext>
                  </a:extLst>
                </a:gridCol>
                <a:gridCol w="4184930">
                  <a:extLst>
                    <a:ext uri="{9D8B030D-6E8A-4147-A177-3AD203B41FA5}">
                      <a16:colId xmlns:a16="http://schemas.microsoft.com/office/drawing/2014/main" val="2664875996"/>
                    </a:ext>
                  </a:extLst>
                </a:gridCol>
              </a:tblGrid>
              <a:tr h="677863">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DIFERENCIA ENTRE EL RAPTO Y EL ADVENIMIENTO DE CRISTO</a:t>
                      </a: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000" b="1"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2035266"/>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Rapto</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4:13-17; 1 Cor 15:51-57)</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La Segunda Venida (Apo 19:11-16)</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46391284"/>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Cristo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viene</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en</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el</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aire</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4:16)</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it-IT"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Cristo viene a la tierra </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(Zac 14:4)</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2339497303"/>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Por Sus santos (1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4:15-17)</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Con Sus santos (Apo 19:14)</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4210573267"/>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Bendición</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4:18)</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Juicio</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(Apo 19:15)</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793294363"/>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Efectos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unicamente</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en</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creyentes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4:16)</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Afecta</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tanto a </a:t>
                      </a: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creyentes</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t>
                      </a: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como</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 </a:t>
                      </a: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incrédulos</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(Apo 19:15)</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2867733181"/>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Invisible (1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Thess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4:16)</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Visible a </a:t>
                      </a: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todos</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(Apo 1:7)</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597471462"/>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s-E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Anunciado solo por un arcángel                 </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4:16)</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Involucra</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miles de </a:t>
                      </a: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ángeles</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(Jud 1: 14)</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1002759907"/>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Resurrección</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 Cor 15: 51)</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No </a:t>
                      </a: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resurrección</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1923260554"/>
                  </a:ext>
                </a:extLst>
              </a:tr>
              <a:tr h="4572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Rescate</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de la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iglesia</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 </a:t>
                      </a:r>
                      <a:r>
                        <a:rPr kumimoji="0" lang="en-US" altLang="en-US" sz="20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Tes</a:t>
                      </a:r>
                      <a:r>
                        <a:rPr kumimoji="0" lang="en-US" alt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1:10)</a:t>
                      </a:r>
                      <a:endParaRPr kumimoji="0" lang="en-US" alt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0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Rescate</a:t>
                      </a:r>
                      <a:r>
                        <a:rPr kumimoji="0" lang="en-US" alt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de Israel (Mat 23:37-39)</a:t>
                      </a:r>
                      <a:endParaRPr kumimoji="0" lang="en-US" alt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tc>
                <a:extLst>
                  <a:ext uri="{0D108BD9-81ED-4DB2-BD59-A6C34878D82A}">
                    <a16:rowId xmlns:a16="http://schemas.microsoft.com/office/drawing/2014/main" val="221125296"/>
                  </a:ext>
                </a:extLst>
              </a:tr>
            </a:tbl>
          </a:graphicData>
        </a:graphic>
      </p:graphicFrame>
    </p:spTree>
    <p:extLst>
      <p:ext uri="{BB962C8B-B14F-4D97-AF65-F5344CB8AC3E}">
        <p14:creationId xmlns:p14="http://schemas.microsoft.com/office/powerpoint/2010/main" val="28671067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0678"/>
            <a:ext cx="9067800" cy="6796644"/>
          </a:xfrm>
          <a:prstGeom prst="rect">
            <a:avLst/>
          </a:prstGeom>
          <a:ln w="28575">
            <a:noFill/>
          </a:ln>
        </p:spPr>
      </p:pic>
    </p:spTree>
    <p:extLst>
      <p:ext uri="{BB962C8B-B14F-4D97-AF65-F5344CB8AC3E}">
        <p14:creationId xmlns:p14="http://schemas.microsoft.com/office/powerpoint/2010/main" val="1757155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2C51C7-82DA-4FFC-B9EB-6130BE75BA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4600" y="2133600"/>
            <a:ext cx="2548522" cy="2209800"/>
          </a:xfrm>
          <a:prstGeom prst="rect">
            <a:avLst/>
          </a:prstGeom>
        </p:spPr>
      </p:pic>
      <p:sp>
        <p:nvSpPr>
          <p:cNvPr id="3" name="Content Placeholder 2"/>
          <p:cNvSpPr>
            <a:spLocks noGrp="1"/>
          </p:cNvSpPr>
          <p:nvPr>
            <p:ph idx="1"/>
          </p:nvPr>
        </p:nvSpPr>
        <p:spPr>
          <a:xfrm>
            <a:off x="270878" y="1485900"/>
            <a:ext cx="7349122" cy="4762500"/>
          </a:xfrm>
        </p:spPr>
        <p:txBody>
          <a:bodyPr/>
          <a:lstStyle/>
          <a:p>
            <a:pPr marL="457200" indent="-457200" eaLnBrk="1" hangingPunct="1">
              <a:spcBef>
                <a:spcPts val="0"/>
              </a:spcBef>
              <a:spcAft>
                <a:spcPts val="2400"/>
              </a:spcAft>
              <a:defRPr/>
            </a:pPr>
            <a:r>
              <a:rPr lang="es-ES" dirty="0">
                <a:effectLst>
                  <a:outerShdw blurRad="38100" dist="38100" dir="2700000" algn="tl">
                    <a:srgbClr val="000000">
                      <a:alpha val="43137"/>
                    </a:srgbClr>
                  </a:outerShdw>
                </a:effectLst>
              </a:rPr>
              <a:t>Teoría del rapto </a:t>
            </a:r>
            <a:r>
              <a:rPr lang="es-ES" dirty="0" err="1">
                <a:effectLst>
                  <a:outerShdw blurRad="38100" dist="38100" dir="2700000" algn="tl">
                    <a:srgbClr val="000000">
                      <a:alpha val="43137"/>
                    </a:srgbClr>
                  </a:outerShdw>
                </a:effectLst>
              </a:rPr>
              <a:t>pretribulación</a:t>
            </a:r>
            <a:endParaRPr lang="es-ES" dirty="0">
              <a:effectLst>
                <a:outerShdw blurRad="38100" dist="38100" dir="2700000" algn="tl">
                  <a:srgbClr val="000000">
                    <a:alpha val="43137"/>
                  </a:srgbClr>
                </a:outerShdw>
              </a:effectLst>
            </a:endParaRPr>
          </a:p>
          <a:p>
            <a:pPr marL="457200" indent="-457200" eaLnBrk="1" hangingPunct="1">
              <a:spcBef>
                <a:spcPts val="0"/>
              </a:spcBef>
              <a:spcAft>
                <a:spcPts val="2400"/>
              </a:spcAft>
              <a:defRPr/>
            </a:pPr>
            <a:r>
              <a:rPr lang="es-ES" dirty="0">
                <a:effectLst>
                  <a:outerShdw blurRad="38100" dist="38100" dir="2700000" algn="tl">
                    <a:srgbClr val="000000">
                      <a:alpha val="43137"/>
                    </a:srgbClr>
                  </a:outerShdw>
                </a:effectLst>
              </a:rPr>
              <a:t>Teoría del rapto a la mitad de la tribulación</a:t>
            </a:r>
          </a:p>
          <a:p>
            <a:pPr marL="457200" indent="-457200" eaLnBrk="1" hangingPunct="1">
              <a:spcBef>
                <a:spcPts val="0"/>
              </a:spcBef>
              <a:spcAft>
                <a:spcPts val="2400"/>
              </a:spcAft>
              <a:defRPr/>
            </a:pPr>
            <a:r>
              <a:rPr lang="en-US" dirty="0" err="1">
                <a:effectLst>
                  <a:outerShdw blurRad="38100" dist="38100" dir="2700000" algn="tl">
                    <a:srgbClr val="000000">
                      <a:alpha val="43137"/>
                    </a:srgbClr>
                  </a:outerShdw>
                </a:effectLst>
              </a:rPr>
              <a:t>Teoría</a:t>
            </a:r>
            <a:r>
              <a:rPr lang="en-US" dirty="0">
                <a:effectLst>
                  <a:outerShdw blurRad="38100" dist="38100" dir="2700000" algn="tl">
                    <a:srgbClr val="000000">
                      <a:alpha val="43137"/>
                    </a:srgbClr>
                  </a:outerShdw>
                </a:effectLst>
              </a:rPr>
              <a:t> del </a:t>
            </a:r>
            <a:r>
              <a:rPr lang="en-US" dirty="0" err="1">
                <a:effectLst>
                  <a:outerShdw blurRad="38100" dist="38100" dir="2700000" algn="tl">
                    <a:srgbClr val="000000">
                      <a:alpha val="43137"/>
                    </a:srgbClr>
                  </a:outerShdw>
                </a:effectLst>
              </a:rPr>
              <a:t>rapto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postribulación</a:t>
            </a:r>
            <a:endParaRPr lang="en-US" dirty="0">
              <a:effectLst>
                <a:outerShdw blurRad="38100" dist="38100" dir="2700000" algn="tl">
                  <a:srgbClr val="000000">
                    <a:alpha val="43137"/>
                  </a:srgbClr>
                </a:outerShdw>
              </a:effectLst>
            </a:endParaRPr>
          </a:p>
          <a:p>
            <a:pPr marL="457200" indent="-457200" eaLnBrk="1" hangingPunct="1">
              <a:spcBef>
                <a:spcPts val="0"/>
              </a:spcBef>
              <a:spcAft>
                <a:spcPts val="2400"/>
              </a:spcAft>
              <a:defRPr/>
            </a:pPr>
            <a:r>
              <a:rPr lang="es-ES" dirty="0">
                <a:effectLst>
                  <a:outerShdw blurRad="38100" dist="38100" dir="2700000" algn="tl">
                    <a:srgbClr val="000000">
                      <a:alpha val="43137"/>
                    </a:srgbClr>
                  </a:outerShdw>
                </a:effectLst>
              </a:rPr>
              <a:t>Teoría del rapto antes de la ira de Dios</a:t>
            </a:r>
          </a:p>
          <a:p>
            <a:pPr marL="457200" indent="-457200" eaLnBrk="1" hangingPunct="1">
              <a:spcBef>
                <a:spcPts val="0"/>
              </a:spcBef>
              <a:spcAft>
                <a:spcPts val="2400"/>
              </a:spcAft>
              <a:defRPr/>
            </a:pPr>
            <a:r>
              <a:rPr lang="en-US" dirty="0" err="1">
                <a:effectLst>
                  <a:outerShdw blurRad="38100" dist="38100" dir="2700000" algn="tl">
                    <a:srgbClr val="000000">
                      <a:alpha val="43137"/>
                    </a:srgbClr>
                  </a:outerShdw>
                </a:effectLst>
              </a:rPr>
              <a:t>Teoría</a:t>
            </a:r>
            <a:r>
              <a:rPr lang="en-US" dirty="0">
                <a:effectLst>
                  <a:outerShdw blurRad="38100" dist="38100" dir="2700000" algn="tl">
                    <a:srgbClr val="000000">
                      <a:alpha val="43137"/>
                    </a:srgbClr>
                  </a:outerShdw>
                </a:effectLst>
              </a:rPr>
              <a:t> del </a:t>
            </a:r>
            <a:r>
              <a:rPr lang="en-US" dirty="0" err="1">
                <a:effectLst>
                  <a:outerShdw blurRad="38100" dist="38100" dir="2700000" algn="tl">
                    <a:srgbClr val="000000">
                      <a:alpha val="43137"/>
                    </a:srgbClr>
                  </a:outerShdw>
                </a:effectLst>
              </a:rPr>
              <a:t>rapto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parcial</a:t>
            </a:r>
            <a:endParaRPr lang="en-US" sz="2400" dirty="0"/>
          </a:p>
        </p:txBody>
      </p:sp>
      <p:sp>
        <p:nvSpPr>
          <p:cNvPr id="4" name="Rectangle 2">
            <a:extLst>
              <a:ext uri="{FF2B5EF4-FFF2-40B4-BE49-F238E27FC236}">
                <a16:creationId xmlns:a16="http://schemas.microsoft.com/office/drawing/2014/main" id="{2F2C4D69-7024-47B3-BC39-0DBCA7E16565}"/>
              </a:ext>
            </a:extLst>
          </p:cNvPr>
          <p:cNvSpPr txBox="1">
            <a:spLocks noChangeArrowheads="1"/>
          </p:cNvSpPr>
          <p:nvPr/>
        </p:nvSpPr>
        <p:spPr bwMode="auto">
          <a:xfrm>
            <a:off x="0" y="2286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s-ES" sz="3600" dirty="0">
                <a:solidFill>
                  <a:srgbClr val="00FFFF"/>
                </a:solidFill>
                <a:effectLst>
                  <a:outerShdw blurRad="38100" dist="38100" dir="2700000" algn="tl">
                    <a:srgbClr val="000000">
                      <a:alpha val="43137"/>
                    </a:srgbClr>
                  </a:outerShdw>
                </a:effectLst>
              </a:rPr>
              <a:t>¿Cuándo tendrá lugar el rapto?</a:t>
            </a:r>
            <a:endParaRPr lang="en-US" altLang="en-US" sz="2800" kern="1200"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766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00" y="838200"/>
            <a:ext cx="9067800" cy="5972095"/>
          </a:xfrm>
          <a:prstGeom prst="rect">
            <a:avLst/>
          </a:prstGeom>
        </p:spPr>
      </p:pic>
      <p:sp>
        <p:nvSpPr>
          <p:cNvPr id="2" name="Rectangle 2">
            <a:extLst>
              <a:ext uri="{FF2B5EF4-FFF2-40B4-BE49-F238E27FC236}">
                <a16:creationId xmlns:a16="http://schemas.microsoft.com/office/drawing/2014/main" id="{0A3855DE-7CD0-580B-FB80-87EA5374D507}"/>
              </a:ext>
            </a:extLst>
          </p:cNvPr>
          <p:cNvSpPr txBox="1">
            <a:spLocks noChangeArrowheads="1"/>
          </p:cNvSpPr>
          <p:nvPr/>
        </p:nvSpPr>
        <p:spPr bwMode="auto">
          <a:xfrm>
            <a:off x="0" y="1524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s-ES" sz="3600" dirty="0">
                <a:solidFill>
                  <a:srgbClr val="00FFFF"/>
                </a:solidFill>
                <a:effectLst>
                  <a:outerShdw blurRad="38100" dist="38100" dir="2700000" algn="tl">
                    <a:srgbClr val="000000">
                      <a:alpha val="43137"/>
                    </a:srgbClr>
                  </a:outerShdw>
                </a:effectLst>
              </a:rPr>
              <a:t>COMPARACION DE LAS TEORIAS DEL RAPTO</a:t>
            </a:r>
            <a:endParaRPr lang="en-US" altLang="en-US" sz="2800" kern="1200"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3011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892697" y="1600201"/>
            <a:ext cx="5358606" cy="3124199"/>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Cristo (Fil. 2:5-16)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Pablo (Fil. 2:17-18)</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Timoteo</a:t>
            </a:r>
            <a:r>
              <a:rPr lang="en-US" dirty="0">
                <a:effectLst>
                  <a:outerShdw blurRad="38100" dist="38100" dir="2700000" algn="tl">
                    <a:srgbClr val="000000">
                      <a:alpha val="43137"/>
                    </a:srgbClr>
                  </a:outerShdw>
                </a:effectLst>
              </a:rPr>
              <a:t> (Fil. 2:19-24)</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Epafrodito</a:t>
            </a:r>
            <a:r>
              <a:rPr lang="en-US" dirty="0">
                <a:effectLst>
                  <a:outerShdw blurRad="38100" dist="38100" dir="2700000" algn="tl">
                    <a:srgbClr val="000000">
                      <a:alpha val="43137"/>
                    </a:srgbClr>
                  </a:outerShdw>
                </a:effectLst>
              </a:rPr>
              <a:t> (Fil. 2:25-30)</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1DA1C699-A727-4A5E-9941-F147A1ACEFF4}"/>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err="1">
                <a:solidFill>
                  <a:srgbClr val="00FFFF"/>
                </a:solidFill>
                <a:effectLst>
                  <a:outerShdw blurRad="38100" dist="38100" dir="2700000" algn="tl">
                    <a:srgbClr val="000000">
                      <a:alpha val="43137"/>
                    </a:srgbClr>
                  </a:outerShdw>
                </a:effectLst>
              </a:rPr>
              <a:t>Ejemplos</a:t>
            </a:r>
            <a:r>
              <a:rPr lang="en-US" altLang="en-US" sz="3600" dirty="0">
                <a:solidFill>
                  <a:srgbClr val="00FFFF"/>
                </a:solidFill>
                <a:effectLst>
                  <a:outerShdw blurRad="38100" dist="38100" dir="2700000" algn="tl">
                    <a:srgbClr val="000000">
                      <a:alpha val="43137"/>
                    </a:srgbClr>
                  </a:outerShdw>
                </a:effectLst>
              </a:rPr>
              <a:t> de </a:t>
            </a:r>
            <a:r>
              <a:rPr lang="en-US" altLang="en-US" sz="3600" dirty="0" err="1">
                <a:solidFill>
                  <a:srgbClr val="00FFFF"/>
                </a:solidFill>
                <a:effectLst>
                  <a:outerShdw blurRad="38100" dist="38100" dir="2700000" algn="tl">
                    <a:srgbClr val="000000">
                      <a:alpha val="43137"/>
                    </a:srgbClr>
                  </a:outerShdw>
                </a:effectLst>
              </a:rPr>
              <a:t>Servicio</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Humilde</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2)</a:t>
            </a:r>
          </a:p>
        </p:txBody>
      </p:sp>
      <p:pic>
        <p:nvPicPr>
          <p:cNvPr id="5" name="Picture 4">
            <a:extLst>
              <a:ext uri="{FF2B5EF4-FFF2-40B4-BE49-F238E27FC236}">
                <a16:creationId xmlns:a16="http://schemas.microsoft.com/office/drawing/2014/main" id="{A6BB6D32-6571-43B2-B91C-0B5086FCE4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433" y="4724400"/>
            <a:ext cx="2825135" cy="1828800"/>
          </a:xfrm>
          <a:prstGeom prst="rect">
            <a:avLst/>
          </a:prstGeom>
        </p:spPr>
      </p:pic>
    </p:spTree>
    <p:extLst>
      <p:ext uri="{BB962C8B-B14F-4D97-AF65-F5344CB8AC3E}">
        <p14:creationId xmlns:p14="http://schemas.microsoft.com/office/powerpoint/2010/main" val="46232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228600"/>
            <a:ext cx="7772400" cy="838200"/>
          </a:xfrm>
        </p:spPr>
        <p:txBody>
          <a:bodyPr/>
          <a:lstStyle/>
          <a:p>
            <a:pPr algn="ctr" eaLnBrk="1" hangingPunct="1"/>
            <a:r>
              <a:rPr lang="es-ES" altLang="en-US" sz="3600" kern="1200" dirty="0">
                <a:solidFill>
                  <a:srgbClr val="00FFFF"/>
                </a:solidFill>
                <a:effectLst>
                  <a:outerShdw blurRad="38100" dist="38100" dir="2700000" algn="tl">
                    <a:srgbClr val="000000">
                      <a:alpha val="43137"/>
                    </a:srgbClr>
                  </a:outerShdw>
                </a:effectLst>
              </a:rPr>
              <a:t>El </a:t>
            </a:r>
            <a:r>
              <a:rPr lang="es-ES" altLang="en-US" sz="3600" kern="1200" dirty="0" err="1">
                <a:solidFill>
                  <a:srgbClr val="00FFFF"/>
                </a:solidFill>
                <a:effectLst>
                  <a:outerShdw blurRad="38100" dist="38100" dir="2700000" algn="tl">
                    <a:srgbClr val="000000">
                      <a:alpha val="43137"/>
                    </a:srgbClr>
                  </a:outerShdw>
                </a:effectLst>
              </a:rPr>
              <a:t>Pretribulacionismo</a:t>
            </a:r>
            <a:r>
              <a:rPr lang="es-ES" altLang="en-US" sz="3600" kern="1200" dirty="0">
                <a:solidFill>
                  <a:srgbClr val="00FFFF"/>
                </a:solidFill>
                <a:effectLst>
                  <a:outerShdw blurRad="38100" dist="38100" dir="2700000" algn="tl">
                    <a:srgbClr val="000000">
                      <a:alpha val="43137"/>
                    </a:srgbClr>
                  </a:outerShdw>
                </a:effectLst>
              </a:rPr>
              <a:t> no es Escapismo</a:t>
            </a:r>
            <a:endParaRPr lang="en-US" altLang="en-US" sz="3600" kern="1200" dirty="0">
              <a:solidFill>
                <a:srgbClr val="00FFFF"/>
              </a:solidFill>
              <a:effectLst>
                <a:outerShdw blurRad="38100" dist="38100" dir="2700000" algn="tl">
                  <a:srgbClr val="000000">
                    <a:alpha val="43137"/>
                  </a:srgbClr>
                </a:outerShdw>
              </a:effectLst>
            </a:endParaRPr>
          </a:p>
        </p:txBody>
      </p:sp>
      <p:sp>
        <p:nvSpPr>
          <p:cNvPr id="24579" name="Rectangle 3"/>
          <p:cNvSpPr>
            <a:spLocks noGrp="1" noChangeArrowheads="1"/>
          </p:cNvSpPr>
          <p:nvPr>
            <p:ph type="body" idx="1"/>
          </p:nvPr>
        </p:nvSpPr>
        <p:spPr>
          <a:xfrm>
            <a:off x="1645046" y="1371600"/>
            <a:ext cx="6432153" cy="3048000"/>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Pruebas</a:t>
            </a:r>
            <a:r>
              <a:rPr lang="en-US" dirty="0">
                <a:effectLst>
                  <a:outerShdw blurRad="38100" dist="38100" dir="2700000" algn="tl">
                    <a:srgbClr val="000000">
                      <a:alpha val="43137"/>
                    </a:srgbClr>
                  </a:outerShdw>
                </a:effectLst>
              </a:rPr>
              <a:t> (Juan 16:33)</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La </a:t>
            </a:r>
            <a:r>
              <a:rPr lang="en-US" dirty="0" err="1">
                <a:effectLst>
                  <a:outerShdw blurRad="38100" dist="38100" dir="2700000" algn="tl">
                    <a:srgbClr val="000000">
                      <a:alpha val="43137"/>
                    </a:srgbClr>
                  </a:outerShdw>
                </a:effectLst>
              </a:rPr>
              <a:t>ira</a:t>
            </a:r>
            <a:r>
              <a:rPr lang="en-US" dirty="0">
                <a:effectLst>
                  <a:outerShdw blurRad="38100" dist="38100" dir="2700000" algn="tl">
                    <a:srgbClr val="000000">
                      <a:alpha val="43137"/>
                    </a:srgbClr>
                  </a:outerShdw>
                </a:effectLst>
              </a:rPr>
              <a:t> del Hombre (2 Tim 3:12)</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La </a:t>
            </a:r>
            <a:r>
              <a:rPr lang="en-US" dirty="0" err="1">
                <a:effectLst>
                  <a:outerShdw blurRad="38100" dist="38100" dir="2700000" algn="tl">
                    <a:srgbClr val="000000">
                      <a:alpha val="43137"/>
                    </a:srgbClr>
                  </a:outerShdw>
                </a:effectLst>
              </a:rPr>
              <a:t>ira</a:t>
            </a:r>
            <a:r>
              <a:rPr lang="en-US" dirty="0">
                <a:effectLst>
                  <a:outerShdw blurRad="38100" dist="38100" dir="2700000" algn="tl">
                    <a:srgbClr val="000000">
                      <a:alpha val="43137"/>
                    </a:srgbClr>
                  </a:outerShdw>
                </a:effectLst>
              </a:rPr>
              <a:t> del </a:t>
            </a:r>
            <a:r>
              <a:rPr lang="en-US" dirty="0" err="1">
                <a:effectLst>
                  <a:outerShdw blurRad="38100" dist="38100" dir="2700000" algn="tl">
                    <a:srgbClr val="000000">
                      <a:alpha val="43137"/>
                    </a:srgbClr>
                  </a:outerShdw>
                </a:effectLst>
              </a:rPr>
              <a:t>Satánas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Efe</a:t>
            </a:r>
            <a:r>
              <a:rPr lang="en-US" dirty="0">
                <a:effectLst>
                  <a:outerShdw blurRad="38100" dist="38100" dir="2700000" algn="tl">
                    <a:srgbClr val="000000">
                      <a:alpha val="43137"/>
                    </a:srgbClr>
                  </a:outerShdw>
                </a:effectLst>
              </a:rPr>
              <a:t> 6:11-12)</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La </a:t>
            </a:r>
            <a:r>
              <a:rPr lang="en-US" dirty="0" err="1">
                <a:effectLst>
                  <a:outerShdw blurRad="38100" dist="38100" dir="2700000" algn="tl">
                    <a:srgbClr val="000000">
                      <a:alpha val="43137"/>
                    </a:srgbClr>
                  </a:outerShdw>
                </a:effectLst>
              </a:rPr>
              <a:t>ira</a:t>
            </a:r>
            <a:r>
              <a:rPr lang="en-US" dirty="0">
                <a:effectLst>
                  <a:outerShdw blurRad="38100" dist="38100" dir="2700000" algn="tl">
                    <a:srgbClr val="000000">
                      <a:alpha val="43137"/>
                    </a:srgbClr>
                  </a:outerShdw>
                </a:effectLst>
              </a:rPr>
              <a:t> del Mundo (Juan 15:18-19)</a:t>
            </a:r>
          </a:p>
        </p:txBody>
      </p:sp>
      <p:pic>
        <p:nvPicPr>
          <p:cNvPr id="2" name="Picture 1">
            <a:extLst>
              <a:ext uri="{FF2B5EF4-FFF2-40B4-BE49-F238E27FC236}">
                <a16:creationId xmlns:a16="http://schemas.microsoft.com/office/drawing/2014/main" id="{E83BD74D-2F2D-48FD-8A3F-02D79F6C80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3138" y="4724400"/>
            <a:ext cx="2737725" cy="1828800"/>
          </a:xfrm>
          <a:prstGeom prst="rect">
            <a:avLst/>
          </a:prstGeom>
          <a:ln>
            <a:solidFill>
              <a:schemeClr val="tx1"/>
            </a:solidFill>
          </a:ln>
        </p:spPr>
      </p:pic>
    </p:spTree>
    <p:extLst>
      <p:ext uri="{BB962C8B-B14F-4D97-AF65-F5344CB8AC3E}">
        <p14:creationId xmlns:p14="http://schemas.microsoft.com/office/powerpoint/2010/main" val="70620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0" y="0"/>
            <a:ext cx="9144000" cy="5432256"/>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Romanos 8:19-23</a:t>
            </a:r>
          </a:p>
          <a:p>
            <a:pPr algn="jus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Pues la creación aguarda con ardiente anhelo la manifestación de los hijos de Dios. 20 Porque la creación ha sido sujetada a la vanidad, no por su propia voluntad sino por causa de aquel que la sujetó, en esperanza 21 de que aun la creación misma será librada de la esclavitud de la corrupción para entrar a la libertad gloriosa de los hijos de Dios. 22 Porque sabemos que </a:t>
            </a:r>
            <a:r>
              <a:rPr lang="es-E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toda la creación gime a una</a:t>
            </a:r>
            <a:r>
              <a:rPr lang="es-E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a una sufre dolores de parto hasta ahora. 23 Y no solo la creación sino también nosotros, que tenemos las primicias del Espíritu, </a:t>
            </a:r>
            <a:r>
              <a:rPr lang="es-E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gemimos dentro de nosotros mismos aguardando la adopción como hijos, la redención de nuestro cuerpo. </a:t>
            </a:r>
            <a:endPar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843077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57200" y="0"/>
            <a:ext cx="8534400" cy="2523768"/>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aguardando </a:t>
            </a:r>
            <a:r>
              <a:rPr lang="es-E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esperanza bienaventurada</a:t>
            </a:r>
            <a:r>
              <a:rPr lang="es-E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 manifestación de la gloria del gran Dios y Salvador nuestro Jesucristo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Slide Number Placeholder 1">
            <a:extLst>
              <a:ext uri="{FF2B5EF4-FFF2-40B4-BE49-F238E27FC236}">
                <a16:creationId xmlns:a16="http://schemas.microsoft.com/office/drawing/2014/main" id="{C046709C-6CAE-410A-9372-319CF774EB2C}"/>
              </a:ext>
            </a:extLst>
          </p:cNvPr>
          <p:cNvSpPr txBox="1">
            <a:spLocks/>
          </p:cNvSpPr>
          <p:nvPr/>
        </p:nvSpPr>
        <p:spPr>
          <a:xfrm>
            <a:off x="8229600" y="6248400"/>
            <a:ext cx="6858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82</a:t>
            </a:fld>
            <a:endParaRPr lang="en-US" altLang="en-US" sz="1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spTree>
    <p:extLst>
      <p:ext uri="{BB962C8B-B14F-4D97-AF65-F5344CB8AC3E}">
        <p14:creationId xmlns:p14="http://schemas.microsoft.com/office/powerpoint/2010/main" val="213882657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599"/>
            <a:ext cx="9144000" cy="1371601"/>
          </a:xfrm>
        </p:spPr>
        <p:txBody>
          <a:bodyPr/>
          <a:lstStyle/>
          <a:p>
            <a:pPr algn="ctr" eaLnBrk="1" hangingPunct="1"/>
            <a:r>
              <a:rPr lang="es-ES" sz="3600" kern="1200" dirty="0">
                <a:solidFill>
                  <a:srgbClr val="00FFFF"/>
                </a:solidFill>
                <a:effectLst>
                  <a:outerShdw blurRad="38100" dist="38100" dir="2700000" algn="tl">
                    <a:srgbClr val="000000">
                      <a:alpha val="43137"/>
                    </a:srgbClr>
                  </a:outerShdw>
                </a:effectLst>
              </a:rPr>
              <a:t>Otros Elementos a Adoptar en Lugar del Legalismo</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3:15–4:3)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247650" y="1752600"/>
            <a:ext cx="8648700" cy="3124199"/>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Madurez</a:t>
            </a:r>
            <a:r>
              <a:rPr lang="en-US" dirty="0">
                <a:effectLst>
                  <a:outerShdw blurRad="38100" dist="38100" dir="2700000" algn="tl">
                    <a:srgbClr val="000000">
                      <a:alpha val="43137"/>
                    </a:srgbClr>
                  </a:outerShdw>
                </a:effectLst>
              </a:rPr>
              <a:t> (Fil. 3:15-16)</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Evitar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libertinaje</a:t>
            </a:r>
            <a:r>
              <a:rPr lang="en-US" dirty="0">
                <a:effectLst>
                  <a:outerShdw blurRad="38100" dist="38100" dir="2700000" algn="tl">
                    <a:srgbClr val="000000">
                      <a:alpha val="43137"/>
                    </a:srgbClr>
                  </a:outerShdw>
                </a:effectLst>
              </a:rPr>
              <a:t> (Fil. 3:17-19)</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Perspectiva</a:t>
            </a:r>
            <a:r>
              <a:rPr lang="en-US" dirty="0">
                <a:effectLst>
                  <a:outerShdw blurRad="38100" dist="38100" dir="2700000" algn="tl">
                    <a:srgbClr val="000000">
                      <a:alpha val="43137"/>
                    </a:srgbClr>
                  </a:outerShdw>
                </a:effectLst>
              </a:rPr>
              <a:t> Celestial y Eterna (Fil. 3:20-21)</a:t>
            </a:r>
          </a:p>
          <a:p>
            <a:pPr marL="457200"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Unidad (Fil. 4:1-3)</a:t>
            </a:r>
          </a:p>
        </p:txBody>
      </p:sp>
      <p:pic>
        <p:nvPicPr>
          <p:cNvPr id="2" name="Picture 1">
            <a:extLst>
              <a:ext uri="{FF2B5EF4-FFF2-40B4-BE49-F238E27FC236}">
                <a16:creationId xmlns:a16="http://schemas.microsoft.com/office/drawing/2014/main" id="{D5D18D29-72FD-47A9-C11E-5DFCCD90B887}"/>
              </a:ext>
            </a:extLst>
          </p:cNvPr>
          <p:cNvPicPr>
            <a:picLocks noChangeAspect="1"/>
          </p:cNvPicPr>
          <p:nvPr/>
        </p:nvPicPr>
        <p:blipFill>
          <a:blip r:embed="rId2"/>
          <a:stretch>
            <a:fillRect/>
          </a:stretch>
        </p:blipFill>
        <p:spPr>
          <a:xfrm>
            <a:off x="4495800" y="3962400"/>
            <a:ext cx="3505200" cy="2286159"/>
          </a:xfrm>
          <a:prstGeom prst="rect">
            <a:avLst/>
          </a:prstGeom>
        </p:spPr>
      </p:pic>
    </p:spTree>
    <p:extLst>
      <p:ext uri="{BB962C8B-B14F-4D97-AF65-F5344CB8AC3E}">
        <p14:creationId xmlns:p14="http://schemas.microsoft.com/office/powerpoint/2010/main" val="123177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B2510-C28A-4E91-8B86-B8F2B4009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1200"/>
              </a:spcAft>
              <a:buClr>
                <a:srgbClr val="00FFFF"/>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a:t>
            </a:r>
            <a:r>
              <a:rPr lang="en-US" altLang="en-US" sz="4000" dirty="0" err="1">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Corintios</a:t>
            </a: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3:1-3 (NKJV)</a:t>
            </a:r>
          </a:p>
          <a:p>
            <a:pPr marL="0" indent="0" algn="just">
              <a:spcBef>
                <a:spcPts val="0"/>
              </a:spcBef>
              <a:buNone/>
            </a:pPr>
            <a:r>
              <a:rPr lang="en-US" sz="3400" baseline="30000" dirty="0">
                <a:latin typeface="Calibri" panose="020F0502020204030204" pitchFamily="34" charset="0"/>
                <a:cs typeface="Calibri" panose="020F0502020204030204" pitchFamily="34" charset="0"/>
              </a:rPr>
              <a:t>1</a:t>
            </a:r>
            <a:r>
              <a:rPr lang="en-US" sz="3400" dirty="0">
                <a:latin typeface="Calibri" panose="020F0502020204030204" pitchFamily="34" charset="0"/>
                <a:cs typeface="Calibri" panose="020F0502020204030204" pitchFamily="34" charset="0"/>
              </a:rPr>
              <a:t> </a:t>
            </a:r>
            <a:r>
              <a:rPr lang="es-ES" sz="3400" dirty="0">
                <a:latin typeface="Calibri" panose="020F0502020204030204" pitchFamily="34" charset="0"/>
                <a:cs typeface="Calibri" panose="020F0502020204030204" pitchFamily="34" charset="0"/>
              </a:rPr>
              <a:t> Y yo, hermanos, no pude hablarles como a </a:t>
            </a:r>
            <a:r>
              <a:rPr lang="es-ES" sz="3400" b="1" u="sng" dirty="0">
                <a:solidFill>
                  <a:srgbClr val="FFFFCC"/>
                </a:solidFill>
                <a:latin typeface="Calibri" panose="020F0502020204030204" pitchFamily="34" charset="0"/>
                <a:cs typeface="Calibri" panose="020F0502020204030204" pitchFamily="34" charset="0"/>
              </a:rPr>
              <a:t>espirituales</a:t>
            </a:r>
            <a:r>
              <a:rPr lang="es-ES" sz="3400" dirty="0">
                <a:latin typeface="Calibri" panose="020F0502020204030204" pitchFamily="34" charset="0"/>
                <a:cs typeface="Calibri" panose="020F0502020204030204" pitchFamily="34" charset="0"/>
              </a:rPr>
              <a:t>, sino como a </a:t>
            </a:r>
            <a:r>
              <a:rPr lang="es-ES" sz="3400" b="1" u="sng" dirty="0">
                <a:solidFill>
                  <a:srgbClr val="FFFFCC"/>
                </a:solidFill>
                <a:latin typeface="Calibri" panose="020F0502020204030204" pitchFamily="34" charset="0"/>
                <a:cs typeface="Calibri" panose="020F0502020204030204" pitchFamily="34" charset="0"/>
              </a:rPr>
              <a:t>carnales</a:t>
            </a:r>
            <a:r>
              <a:rPr lang="es-ES" sz="3400" dirty="0">
                <a:latin typeface="Calibri" panose="020F0502020204030204" pitchFamily="34" charset="0"/>
                <a:cs typeface="Calibri" panose="020F0502020204030204" pitchFamily="34" charset="0"/>
              </a:rPr>
              <a:t>, como a </a:t>
            </a:r>
            <a:r>
              <a:rPr lang="es-ES" sz="3400" b="1" u="sng" dirty="0">
                <a:solidFill>
                  <a:srgbClr val="FFFFCC"/>
                </a:solidFill>
                <a:latin typeface="Calibri" panose="020F0502020204030204" pitchFamily="34" charset="0"/>
                <a:cs typeface="Calibri" panose="020F0502020204030204" pitchFamily="34" charset="0"/>
              </a:rPr>
              <a:t>niñitos</a:t>
            </a:r>
            <a:r>
              <a:rPr lang="es-ES" sz="3400" dirty="0">
                <a:latin typeface="Calibri" panose="020F0502020204030204" pitchFamily="34" charset="0"/>
                <a:cs typeface="Calibri" panose="020F0502020204030204" pitchFamily="34" charset="0"/>
              </a:rPr>
              <a:t> en Cristo. 2 Les di a beber leche y no alimento sólido, porque todavía no podían recibirlo, y ni aún ahora pueden; 3 porque todavía son carnales. Pues en tanto que hay celos y contiendas entre ustedes, ¿no es cierto que son carnales y andan como </a:t>
            </a:r>
            <a:r>
              <a:rPr lang="es-ES" sz="3400" b="1" u="sng" dirty="0">
                <a:solidFill>
                  <a:srgbClr val="FFFFCC"/>
                </a:solidFill>
                <a:latin typeface="Calibri" panose="020F0502020204030204" pitchFamily="34" charset="0"/>
                <a:cs typeface="Calibri" panose="020F0502020204030204" pitchFamily="34" charset="0"/>
              </a:rPr>
              <a:t>humanos</a:t>
            </a:r>
            <a:r>
              <a:rPr lang="es-ES" sz="3400" dirty="0">
                <a:latin typeface="Calibri" panose="020F0502020204030204" pitchFamily="34" charset="0"/>
                <a:cs typeface="Calibri" panose="020F0502020204030204" pitchFamily="34" charset="0"/>
              </a:rPr>
              <a:t>? </a:t>
            </a:r>
            <a:endParaRPr lang="en-US" sz="34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22482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BD072D-B6A9-EBF4-AB6B-7F53B253D49A}"/>
              </a:ext>
            </a:extLst>
          </p:cNvPr>
          <p:cNvPicPr>
            <a:picLocks noChangeAspect="1"/>
          </p:cNvPicPr>
          <p:nvPr/>
        </p:nvPicPr>
        <p:blipFill>
          <a:blip r:embed="rId2"/>
          <a:stretch>
            <a:fillRect/>
          </a:stretch>
        </p:blipFill>
        <p:spPr>
          <a:xfrm>
            <a:off x="-1" y="959207"/>
            <a:ext cx="9135533" cy="5898793"/>
          </a:xfrm>
          <a:prstGeom prst="rect">
            <a:avLst/>
          </a:prstGeom>
        </p:spPr>
      </p:pic>
      <p:sp>
        <p:nvSpPr>
          <p:cNvPr id="4" name="Rectangle 2">
            <a:extLst>
              <a:ext uri="{FF2B5EF4-FFF2-40B4-BE49-F238E27FC236}">
                <a16:creationId xmlns:a16="http://schemas.microsoft.com/office/drawing/2014/main" id="{9882B5D9-000D-9555-C4F5-9C5F9F830557}"/>
              </a:ext>
            </a:extLst>
          </p:cNvPr>
          <p:cNvSpPr txBox="1">
            <a:spLocks noChangeArrowheads="1"/>
          </p:cNvSpPr>
          <p:nvPr/>
        </p:nvSpPr>
        <p:spPr>
          <a:xfrm>
            <a:off x="0" y="16933"/>
            <a:ext cx="9144000" cy="1371601"/>
          </a:xfrm>
          <a:prstGeom prst="rect">
            <a:avLst/>
          </a:prstGeom>
        </p:spPr>
        <p:txBody>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1200" dirty="0">
                <a:solidFill>
                  <a:srgbClr val="00FFFF"/>
                </a:solidFill>
                <a:effectLst>
                  <a:outerShdw blurRad="38100" dist="38100" dir="2700000" algn="tl">
                    <a:srgbClr val="000000">
                      <a:alpha val="43137"/>
                    </a:srgbClr>
                  </a:outerShdw>
                </a:effectLst>
              </a:rPr>
              <a:t>4 </a:t>
            </a:r>
            <a:r>
              <a:rPr lang="en-US" sz="3600" kern="1200" dirty="0" err="1">
                <a:solidFill>
                  <a:srgbClr val="00FFFF"/>
                </a:solidFill>
                <a:effectLst>
                  <a:outerShdw blurRad="38100" dist="38100" dir="2700000" algn="tl">
                    <a:srgbClr val="000000">
                      <a:alpha val="43137"/>
                    </a:srgbClr>
                  </a:outerShdw>
                </a:effectLst>
              </a:rPr>
              <a:t>Tipos</a:t>
            </a:r>
            <a:r>
              <a:rPr lang="en-US" sz="3600" kern="1200" dirty="0">
                <a:solidFill>
                  <a:srgbClr val="00FFFF"/>
                </a:solidFill>
                <a:effectLst>
                  <a:outerShdw blurRad="38100" dist="38100" dir="2700000" algn="tl">
                    <a:srgbClr val="000000">
                      <a:alpha val="43137"/>
                    </a:srgbClr>
                  </a:outerShdw>
                </a:effectLst>
              </a:rPr>
              <a:t> de Personas </a:t>
            </a:r>
            <a:r>
              <a:rPr lang="en-US" sz="3600" kern="1200" dirty="0" err="1">
                <a:solidFill>
                  <a:srgbClr val="00FFFF"/>
                </a:solidFill>
                <a:effectLst>
                  <a:outerShdw blurRad="38100" dist="38100" dir="2700000" algn="tl">
                    <a:srgbClr val="000000">
                      <a:alpha val="43137"/>
                    </a:srgbClr>
                  </a:outerShdw>
                </a:effectLst>
              </a:rPr>
              <a:t>en</a:t>
            </a:r>
            <a:r>
              <a:rPr lang="en-US" sz="3600" kern="1200" dirty="0">
                <a:solidFill>
                  <a:srgbClr val="00FFFF"/>
                </a:solidFill>
                <a:effectLst>
                  <a:outerShdw blurRad="38100" dist="38100" dir="2700000" algn="tl">
                    <a:srgbClr val="000000">
                      <a:alpha val="43137"/>
                    </a:srgbClr>
                  </a:outerShdw>
                </a:effectLst>
              </a:rPr>
              <a:t> 1 </a:t>
            </a:r>
            <a:r>
              <a:rPr lang="en-US" sz="3600" kern="1200" dirty="0" err="1">
                <a:solidFill>
                  <a:srgbClr val="00FFFF"/>
                </a:solidFill>
                <a:effectLst>
                  <a:outerShdw blurRad="38100" dist="38100" dir="2700000" algn="tl">
                    <a:srgbClr val="000000">
                      <a:alpha val="43137"/>
                    </a:srgbClr>
                  </a:outerShdw>
                </a:effectLst>
              </a:rPr>
              <a:t>Corintios</a:t>
            </a:r>
            <a:r>
              <a:rPr lang="en-US" sz="3600" kern="1200" dirty="0">
                <a:solidFill>
                  <a:srgbClr val="00FFFF"/>
                </a:solidFill>
                <a:effectLst>
                  <a:outerShdw blurRad="38100" dist="38100" dir="2700000" algn="tl">
                    <a:srgbClr val="000000">
                      <a:alpha val="43137"/>
                    </a:srgbClr>
                  </a:outerShdw>
                </a:effectLst>
              </a:rPr>
              <a:t> 3:1-3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266604820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182852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600201"/>
            <a:ext cx="8839200" cy="2743200"/>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Legalistas</a:t>
            </a:r>
            <a:r>
              <a:rPr lang="en-US" dirty="0">
                <a:effectLst>
                  <a:outerShdw blurRad="38100" dist="38100" dir="2700000" algn="tl">
                    <a:srgbClr val="000000">
                      <a:alpha val="43137"/>
                    </a:srgbClr>
                  </a:outerShdw>
                </a:effectLst>
              </a:rPr>
              <a:t> vs. </a:t>
            </a:r>
            <a:r>
              <a:rPr lang="en-US" dirty="0" err="1">
                <a:effectLst>
                  <a:outerShdw blurRad="38100" dist="38100" dir="2700000" algn="tl">
                    <a:srgbClr val="000000">
                      <a:alpha val="43137"/>
                    </a:srgbClr>
                  </a:outerShdw>
                </a:effectLst>
              </a:rPr>
              <a:t>verdaderos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creyentes</a:t>
            </a:r>
            <a:r>
              <a:rPr lang="en-US" dirty="0">
                <a:effectLst>
                  <a:outerShdw blurRad="38100" dist="38100" dir="2700000" algn="tl">
                    <a:srgbClr val="000000">
                      <a:alpha val="43137"/>
                    </a:srgbClr>
                  </a:outerShdw>
                </a:effectLst>
              </a:rPr>
              <a:t> (Fil. 3:1-3)</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 transformación de Pablo lejos del legalismo </a:t>
            </a:r>
            <a:r>
              <a:rPr lang="en-US" dirty="0">
                <a:effectLst>
                  <a:outerShdw blurRad="38100" dist="38100" dir="2700000" algn="tl">
                    <a:srgbClr val="000000">
                      <a:alpha val="43137"/>
                    </a:srgbClr>
                  </a:outerShdw>
                </a:effectLst>
              </a:rPr>
              <a:t>(Fil. 3:4-14)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Otros elementos a adoptar en lugar del legalismo </a:t>
            </a:r>
            <a:r>
              <a:rPr lang="en-US" dirty="0">
                <a:effectLst>
                  <a:outerShdw blurRad="38100" dist="38100" dir="2700000" algn="tl">
                    <a:srgbClr val="000000">
                      <a:alpha val="43137"/>
                    </a:srgbClr>
                  </a:outerShdw>
                </a:effectLst>
              </a:rPr>
              <a:t>(Fil. 3:15–4:3)</a:t>
            </a:r>
          </a:p>
        </p:txBody>
      </p:sp>
      <p:sp>
        <p:nvSpPr>
          <p:cNvPr id="4" name="Rectangle 2">
            <a:extLst>
              <a:ext uri="{FF2B5EF4-FFF2-40B4-BE49-F238E27FC236}">
                <a16:creationId xmlns:a16="http://schemas.microsoft.com/office/drawing/2014/main" id="{41B9EAE1-AB4F-4C75-8D29-37D59CC1F818}"/>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rPr>
              <a:t>Evita </a:t>
            </a:r>
            <a:r>
              <a:rPr lang="en-US" altLang="en-US" sz="3600" dirty="0" err="1">
                <a:solidFill>
                  <a:srgbClr val="00FFFF"/>
                </a:solidFill>
                <a:effectLst>
                  <a:outerShdw blurRad="38100" dist="38100" dir="2700000" algn="tl">
                    <a:srgbClr val="000000">
                      <a:alpha val="43137"/>
                    </a:srgbClr>
                  </a:outerShdw>
                </a:effectLst>
              </a:rPr>
              <a:t>el</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Legallismo</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3)</a:t>
            </a:r>
          </a:p>
        </p:txBody>
      </p:sp>
      <p:pic>
        <p:nvPicPr>
          <p:cNvPr id="2" name="Picture 1">
            <a:extLst>
              <a:ext uri="{FF2B5EF4-FFF2-40B4-BE49-F238E27FC236}">
                <a16:creationId xmlns:a16="http://schemas.microsoft.com/office/drawing/2014/main" id="{CC3207A5-AAEE-4F25-AA76-E955D17AA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2" y="4572002"/>
            <a:ext cx="2743197" cy="2057398"/>
          </a:xfrm>
          <a:prstGeom prst="rect">
            <a:avLst/>
          </a:prstGeom>
        </p:spPr>
      </p:pic>
    </p:spTree>
    <p:extLst>
      <p:ext uri="{BB962C8B-B14F-4D97-AF65-F5344CB8AC3E}">
        <p14:creationId xmlns:p14="http://schemas.microsoft.com/office/powerpoint/2010/main" val="20574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00100" y="3711476"/>
            <a:ext cx="7543800" cy="2862322"/>
          </a:xfrm>
          <a:prstGeom prst="rect">
            <a:avLst/>
          </a:prstGeom>
        </p:spPr>
        <p:txBody>
          <a:bodyPr wrap="square">
            <a:spAutoFit/>
          </a:bodyPr>
          <a:lstStyle/>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 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levante hacia ti su rostro, y ponga en ti paz” (RVA-2015)</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66604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1 – </a:t>
            </a:r>
            <a:r>
              <a:rPr lang="es-ES" sz="3400" dirty="0">
                <a:effectLst>
                  <a:outerShdw blurRad="38100" dist="38100" dir="2700000" algn="tl">
                    <a:srgbClr val="000000">
                      <a:alpha val="43137"/>
                    </a:srgbClr>
                  </a:outerShdw>
                </a:effectLst>
              </a:rPr>
              <a:t>Dios puede usar circunstancias negativas para producir resultados positivos</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2</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El ejemplo de servicio de Cristo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b="1" u="sng" dirty="0">
                <a:solidFill>
                  <a:srgbClr val="FFFFCC"/>
                </a:solidFill>
                <a:effectLst>
                  <a:outerShdw blurRad="38100" dist="38100" dir="2700000" algn="tl">
                    <a:srgbClr val="000000">
                      <a:alpha val="43137"/>
                    </a:srgbClr>
                  </a:outerShdw>
                </a:effectLst>
              </a:rPr>
              <a:t>Cap 3</a:t>
            </a:r>
            <a:r>
              <a:rPr lang="en-US" sz="3400" b="1" u="sng" dirty="0">
                <a:solidFill>
                  <a:srgbClr val="FFFFCC"/>
                </a:solidFill>
              </a:rPr>
              <a:t> – </a:t>
            </a:r>
            <a:r>
              <a:rPr lang="en-US" sz="3400" b="1" u="sng" dirty="0" err="1">
                <a:solidFill>
                  <a:srgbClr val="FFFFCC"/>
                </a:solidFill>
                <a:effectLst>
                  <a:outerShdw blurRad="38100" dist="38100" dir="2700000" algn="tl">
                    <a:srgbClr val="000000">
                      <a:alpha val="43137"/>
                    </a:srgbClr>
                  </a:outerShdw>
                </a:effectLst>
              </a:rPr>
              <a:t>Evitar</a:t>
            </a:r>
            <a:r>
              <a:rPr lang="en-US" sz="3400" b="1" u="sng" dirty="0">
                <a:solidFill>
                  <a:srgbClr val="FFFFCC"/>
                </a:solidFill>
                <a:effectLst>
                  <a:outerShdw blurRad="38100" dist="38100" dir="2700000" algn="tl">
                    <a:srgbClr val="000000">
                      <a:alpha val="43137"/>
                    </a:srgbClr>
                  </a:outerShdw>
                </a:effectLst>
              </a:rPr>
              <a:t> </a:t>
            </a:r>
            <a:r>
              <a:rPr lang="en-US" sz="3400" b="1" u="sng" dirty="0" err="1">
                <a:solidFill>
                  <a:srgbClr val="FFFFCC"/>
                </a:solidFill>
                <a:effectLst>
                  <a:outerShdw blurRad="38100" dist="38100" dir="2700000" algn="tl">
                    <a:srgbClr val="000000">
                      <a:alpha val="43137"/>
                    </a:srgbClr>
                  </a:outerShdw>
                </a:effectLst>
              </a:rPr>
              <a:t>el</a:t>
            </a:r>
            <a:r>
              <a:rPr lang="en-US" sz="3400" b="1" u="sng" dirty="0">
                <a:solidFill>
                  <a:srgbClr val="FFFFCC"/>
                </a:solidFill>
                <a:effectLst>
                  <a:outerShdw blurRad="38100" dist="38100" dir="2700000" algn="tl">
                    <a:srgbClr val="000000">
                      <a:alpha val="43137"/>
                    </a:srgbClr>
                  </a:outerShdw>
                </a:effectLst>
              </a:rPr>
              <a:t> </a:t>
            </a:r>
            <a:r>
              <a:rPr lang="en-US" sz="3400" b="1" u="sng" dirty="0" err="1">
                <a:solidFill>
                  <a:srgbClr val="FFFFCC"/>
                </a:solidFill>
                <a:effectLst>
                  <a:outerShdw blurRad="38100" dist="38100" dir="2700000" algn="tl">
                    <a:srgbClr val="000000">
                      <a:alpha val="43137"/>
                    </a:srgbClr>
                  </a:outerShdw>
                </a:effectLst>
              </a:rPr>
              <a:t>legalismo</a:t>
            </a:r>
            <a:endParaRPr lang="en-US" sz="3400" b="1" u="sng" dirty="0">
              <a:solidFill>
                <a:srgbClr val="FFFFCC"/>
              </a:solidFill>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3492202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20132</TotalTime>
  <Words>3730</Words>
  <Application>Microsoft Office PowerPoint</Application>
  <PresentationFormat>On-screen Show (4:3)</PresentationFormat>
  <Paragraphs>491</Paragraphs>
  <Slides>88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Albertus Medium</vt:lpstr>
      <vt:lpstr>Arial Rounded MT Bold</vt:lpstr>
      <vt:lpstr>Calibri</vt:lpstr>
      <vt:lpstr>Times New Roman</vt:lpstr>
      <vt:lpstr>Wingdings</vt:lpstr>
      <vt:lpstr>Azure</vt:lpstr>
      <vt:lpstr>PowerPoint Presentation</vt:lpstr>
      <vt:lpstr>Respuesta a 10 preguntas</vt:lpstr>
      <vt:lpstr>Respuesta a 10 preguntas</vt:lpstr>
      <vt:lpstr>PowerPoint Presentation</vt:lpstr>
      <vt:lpstr>PowerPoint Presentation</vt:lpstr>
      <vt:lpstr>Resultados Positivos del Encarcelamiento (Fil. 1:12-30)</vt:lpstr>
      <vt:lpstr>PowerPoint Presentation</vt:lpstr>
      <vt:lpstr>PowerPoint Presentation</vt:lpstr>
      <vt:lpstr>PowerPoint Presentation</vt:lpstr>
      <vt:lpstr>PowerPoint Presentation</vt:lpstr>
      <vt:lpstr>PowerPoint Presentation</vt:lpstr>
      <vt:lpstr>COMPLICANDO LO  SENCILLO</vt:lpstr>
      <vt:lpstr>PowerPoint Presentation</vt:lpstr>
      <vt:lpstr>PowerPoint Presentation</vt:lpstr>
      <vt:lpstr>PowerPoint Presentation</vt:lpstr>
      <vt:lpstr>Legalistas vs. Verdaderos Creyentes  (Fil. 3:1-3)</vt:lpstr>
      <vt:lpstr>Legalistas vs. Verdaderos Creyentes  (Fil. 3:1-3)</vt:lpstr>
      <vt:lpstr>PowerPoint Presentation</vt:lpstr>
      <vt:lpstr>PowerPoint Presentation</vt:lpstr>
      <vt:lpstr>Cartas de Pablo - Orden</vt:lpstr>
      <vt:lpstr>Legalistas vs. Verdaderos Creyentes  (Fil. 3:1-3)</vt:lpstr>
      <vt:lpstr>PowerPoint Presentation</vt:lpstr>
      <vt:lpstr>2. La Amenaza Planteada por los Legalistas  (Fil. 3:2)</vt:lpstr>
      <vt:lpstr>2. La Amenaza Planteada por los Legalistas  (Fil. 3:2)</vt:lpstr>
      <vt:lpstr>2. La Amenaza Planteada por los Legalistas  (Fil. 3:2)</vt:lpstr>
      <vt:lpstr>2. La Amenaza Planteada por los Legalistas  (Fil. 3:2)</vt:lpstr>
      <vt:lpstr>Legalistas vs. Verdaderos Creyentes  (Fil. 3:1-3)</vt:lpstr>
      <vt:lpstr>3. Características de Quienes Caminan en el Espíritu   (Fil. 3:3)</vt:lpstr>
      <vt:lpstr>3. Características de Quienes Caminan en el Espíritu   (Fil. 3:3)</vt:lpstr>
      <vt:lpstr>3. Características de Quienes Caminan en el Espíritu   (Fil. 3:3)</vt:lpstr>
      <vt:lpstr>3. Características de Quienes Caminan en el Espíritu   (Fil. 3:3)</vt:lpstr>
      <vt:lpstr>3. Características de Quienes Caminan en el Espíritu   (Fil. 3:3)</vt:lpstr>
      <vt:lpstr>PowerPoint Presentation</vt:lpstr>
      <vt:lpstr>La Transición de Pablo Lejos del Legalismo (Fil. 3:4-14)</vt:lpstr>
      <vt:lpstr>La Transición de Pablo Lejos del Legalismo (Fil. 3:4-14)</vt:lpstr>
      <vt:lpstr>La Transición de Pablo Lejos del Legalismo (Fil. 3:4-14)</vt:lpstr>
      <vt:lpstr> Ocho razones de la Confianza de Pablo en la Carne (Fil. 3:5-6)   (Fil. 3:5-6)</vt:lpstr>
      <vt:lpstr> Ocho razones de la Confianza de Pablo en la Carne (Fil. 3:5-6)   (Fil. 3:5-6)</vt:lpstr>
      <vt:lpstr> Ocho razones de la Confianza de Pablo en la Carne (Fil. 3:5-6)   (Fil. 3:5-6)</vt:lpstr>
      <vt:lpstr>PowerPoint Presentation</vt:lpstr>
      <vt:lpstr>PowerPoint Presentation</vt:lpstr>
      <vt:lpstr>Tres Bendiciones de Israel para el Mundo (Gen 12:3b)</vt:lpstr>
      <vt:lpstr>PowerPoint Presentation</vt:lpstr>
      <vt:lpstr>Ocho Razones de la Confianza de Pablo en la Carne  (Fil. 3:5-6)</vt:lpstr>
      <vt:lpstr>PowerPoint Presentation</vt:lpstr>
      <vt:lpstr>Ocho Razones de la Confianza de Pablo en la Carne  (Fil. 3:5-6)</vt:lpstr>
      <vt:lpstr>Ocho Razones de la Confianza de Pablo en la Carne  (Fil. 3:5-6)</vt:lpstr>
      <vt:lpstr>PowerPoint Presentation</vt:lpstr>
      <vt:lpstr>Ocho Razones de la Confianza de Pablo en la Carne  (Fil. 3:5-6)</vt:lpstr>
      <vt:lpstr>Ocho Razones de la Confianza de Pablo en la Carne  (Fil. 3:5-6)</vt:lpstr>
      <vt:lpstr>Ocho Razones de la Confianza de Pablo en la Carne  (Fil. 3:5-6)</vt:lpstr>
      <vt:lpstr>La Transición de Pablo Lejos del Legalismo (Fil. 3:4-14)</vt:lpstr>
      <vt:lpstr>Nuevas Prioridades Espirituales de Pablo  (Fil. 3:7-14)</vt:lpstr>
      <vt:lpstr>Nuevas Prioridades Espirituales de Pablo  (Fil. 3:7-14)</vt:lpstr>
      <vt:lpstr>Nuevas Prioridades Espirituales de Pablo  (Fil. 3:7-14)</vt:lpstr>
      <vt:lpstr>Nuevas Prioridades Espirituales de Pablo  (Fil. 3:7-14)</vt:lpstr>
      <vt:lpstr>PowerPoint Presentation</vt:lpstr>
      <vt:lpstr>Nuevas Prioridades Espirituales de Pablo  (Fil. 3:7-14)</vt:lpstr>
      <vt:lpstr>Tres Transferencias/ Imputaciones</vt:lpstr>
      <vt:lpstr>Nuevas Prioridades Espirituales de Pablo  (Fil. 3:7-14)</vt:lpstr>
      <vt:lpstr>Nuevas Prioridades Espirituales de Pablo  (Fil. 3:7-14)</vt:lpstr>
      <vt:lpstr>PowerPoint Presentation</vt:lpstr>
      <vt:lpstr>Nuevas Prioridades Espirituales de Pablo  (Fil. 3:7-14)</vt:lpstr>
      <vt:lpstr>PowerPoint Presentation</vt:lpstr>
      <vt:lpstr>PowerPoint Presentation</vt:lpstr>
      <vt:lpstr>Otros Elementos a Adoptar en Lugar del Legalismo (Fil. 3:15–4:3)</vt:lpstr>
      <vt:lpstr>Otros Elementos a Adoptar en Lugar del Legalismo (Fil. 3:15–4:3)</vt:lpstr>
      <vt:lpstr>PowerPoint Presentation</vt:lpstr>
      <vt:lpstr>PowerPoint Presentation</vt:lpstr>
      <vt:lpstr>PowerPoint Presentation</vt:lpstr>
      <vt:lpstr>PowerPoint Presentation</vt:lpstr>
      <vt:lpstr>Otros Elementos a Adoptar en Lugar del Legalismo (Fil. 3:15–4:3)</vt:lpstr>
      <vt:lpstr>PowerPoint Presentation</vt:lpstr>
      <vt:lpstr>PowerPoint Presentation</vt:lpstr>
      <vt:lpstr>Otros Elementos a Adoptar en Lugar del Legalismo (Fil. 3:15–4:3)</vt:lpstr>
      <vt:lpstr>PowerPoint Presentation</vt:lpstr>
      <vt:lpstr>PowerPoint Presentation</vt:lpstr>
      <vt:lpstr>PowerPoint Presentation</vt:lpstr>
      <vt:lpstr>PowerPoint Presentation</vt:lpstr>
      <vt:lpstr>El Pretribulacionismo no es Escapismo</vt:lpstr>
      <vt:lpstr>PowerPoint Presentation</vt:lpstr>
      <vt:lpstr>PowerPoint Presentation</vt:lpstr>
      <vt:lpstr>Otros Elementos a Adoptar en Lugar del Legalismo (Fil. 3:15–4:3)</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07-Philippians-3v1-4v3 - ORIGINAL</dc:title>
  <dc:subject>Philippians</dc:subject>
  <dc:creator>A. Woods</dc:creator>
  <dc:description>Modified by Jim McGowan</dc:description>
  <cp:lastModifiedBy>Claudia Mora</cp:lastModifiedBy>
  <cp:revision>1578</cp:revision>
  <cp:lastPrinted>2020-04-05T17:23:49Z</cp:lastPrinted>
  <dcterms:created xsi:type="dcterms:W3CDTF">2009-03-17T12:21:13Z</dcterms:created>
  <dcterms:modified xsi:type="dcterms:W3CDTF">2024-08-29T01:26:24Z</dcterms:modified>
</cp:coreProperties>
</file>