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6528" r:id="rId2"/>
    <p:sldId id="963" r:id="rId3"/>
    <p:sldId id="6536" r:id="rId4"/>
    <p:sldId id="6538" r:id="rId5"/>
    <p:sldId id="6539" r:id="rId6"/>
    <p:sldId id="6540" r:id="rId7"/>
    <p:sldId id="6541" r:id="rId8"/>
    <p:sldId id="6542" r:id="rId9"/>
    <p:sldId id="6543" r:id="rId10"/>
    <p:sldId id="6544" r:id="rId11"/>
    <p:sldId id="6545" r:id="rId12"/>
    <p:sldId id="6546" r:id="rId13"/>
    <p:sldId id="6547" r:id="rId14"/>
    <p:sldId id="6548" r:id="rId15"/>
    <p:sldId id="6549" r:id="rId16"/>
    <p:sldId id="6550" r:id="rId17"/>
    <p:sldId id="6559" r:id="rId18"/>
    <p:sldId id="6560" r:id="rId19"/>
    <p:sldId id="6561" r:id="rId20"/>
    <p:sldId id="6562" r:id="rId21"/>
    <p:sldId id="6563" r:id="rId22"/>
    <p:sldId id="6289" r:id="rId23"/>
    <p:sldId id="6566" r:id="rId24"/>
    <p:sldId id="6564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FF"/>
    <a:srgbClr val="CCCCFF"/>
    <a:srgbClr val="000066"/>
    <a:srgbClr val="000099"/>
    <a:srgbClr val="0000CC"/>
    <a:srgbClr val="33CC33"/>
    <a:srgbClr val="FF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6314" autoAdjust="0"/>
  </p:normalViewPr>
  <p:slideViewPr>
    <p:cSldViewPr>
      <p:cViewPr varScale="1">
        <p:scale>
          <a:sx n="121" d="100"/>
          <a:sy n="121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957B55B9-A6AF-49E7-BF2D-ACA0B3418861}"/>
    <pc:docChg chg="custSel addSld delSld modSld sldOrd">
      <pc:chgData name="Claudia Mora" userId="24c506dca79c9d25" providerId="LiveId" clId="{957B55B9-A6AF-49E7-BF2D-ACA0B3418861}" dt="2024-08-28T23:34:50.938" v="83" actId="1076"/>
      <pc:docMkLst>
        <pc:docMk/>
      </pc:docMkLst>
      <pc:sldChg chg="modSp mod">
        <pc:chgData name="Claudia Mora" userId="24c506dca79c9d25" providerId="LiveId" clId="{957B55B9-A6AF-49E7-BF2D-ACA0B3418861}" dt="2024-08-28T23:29:50.618" v="6" actId="20577"/>
        <pc:sldMkLst>
          <pc:docMk/>
          <pc:sldMk cId="1055257922" sldId="963"/>
        </pc:sldMkLst>
        <pc:spChg chg="mod">
          <ac:chgData name="Claudia Mora" userId="24c506dca79c9d25" providerId="LiveId" clId="{957B55B9-A6AF-49E7-BF2D-ACA0B3418861}" dt="2024-08-28T23:29:50.618" v="6" actId="20577"/>
          <ac:spMkLst>
            <pc:docMk/>
            <pc:sldMk cId="1055257922" sldId="963"/>
            <ac:spMk id="16387" creationId="{89431B3B-AA75-4626-99D7-E5E9317D5C12}"/>
          </ac:spMkLst>
        </pc:spChg>
      </pc:sldChg>
      <pc:sldChg chg="addSp delSp mod">
        <pc:chgData name="Claudia Mora" userId="24c506dca79c9d25" providerId="LiveId" clId="{957B55B9-A6AF-49E7-BF2D-ACA0B3418861}" dt="2024-08-28T23:29:29.778" v="1"/>
        <pc:sldMkLst>
          <pc:docMk/>
          <pc:sldMk cId="4203151410" sldId="6528"/>
        </pc:sldMkLst>
        <pc:picChg chg="add">
          <ac:chgData name="Claudia Mora" userId="24c506dca79c9d25" providerId="LiveId" clId="{957B55B9-A6AF-49E7-BF2D-ACA0B3418861}" dt="2024-08-28T23:29:29.778" v="1"/>
          <ac:picMkLst>
            <pc:docMk/>
            <pc:sldMk cId="4203151410" sldId="6528"/>
            <ac:picMk id="2" creationId="{857DD751-40A9-803C-C4FC-95BFF7466041}"/>
          </ac:picMkLst>
        </pc:picChg>
        <pc:picChg chg="del">
          <ac:chgData name="Claudia Mora" userId="24c506dca79c9d25" providerId="LiveId" clId="{957B55B9-A6AF-49E7-BF2D-ACA0B3418861}" dt="2024-08-28T23:29:26.528" v="0" actId="478"/>
          <ac:picMkLst>
            <pc:docMk/>
            <pc:sldMk cId="4203151410" sldId="6528"/>
            <ac:picMk id="4" creationId="{970845EF-801A-4FC9-8C2B-14D3AC7791A1}"/>
          </ac:picMkLst>
        </pc:picChg>
      </pc:sldChg>
      <pc:sldChg chg="modSp mod">
        <pc:chgData name="Claudia Mora" userId="24c506dca79c9d25" providerId="LiveId" clId="{957B55B9-A6AF-49E7-BF2D-ACA0B3418861}" dt="2024-08-28T23:30:01.778" v="11" actId="20577"/>
        <pc:sldMkLst>
          <pc:docMk/>
          <pc:sldMk cId="341718983" sldId="6536"/>
        </pc:sldMkLst>
        <pc:spChg chg="mod">
          <ac:chgData name="Claudia Mora" userId="24c506dca79c9d25" providerId="LiveId" clId="{957B55B9-A6AF-49E7-BF2D-ACA0B3418861}" dt="2024-08-28T23:30:01.778" v="11" actId="20577"/>
          <ac:spMkLst>
            <pc:docMk/>
            <pc:sldMk cId="341718983" sldId="6536"/>
            <ac:spMk id="16387" creationId="{89431B3B-AA75-4626-99D7-E5E9317D5C12}"/>
          </ac:spMkLst>
        </pc:spChg>
      </pc:sldChg>
      <pc:sldChg chg="modSp mod ord">
        <pc:chgData name="Claudia Mora" userId="24c506dca79c9d25" providerId="LiveId" clId="{957B55B9-A6AF-49E7-BF2D-ACA0B3418861}" dt="2024-08-28T23:34:50.938" v="83" actId="1076"/>
        <pc:sldMkLst>
          <pc:docMk/>
          <pc:sldMk cId="3945431270" sldId="6563"/>
        </pc:sldMkLst>
        <pc:spChg chg="mod">
          <ac:chgData name="Claudia Mora" userId="24c506dca79c9d25" providerId="LiveId" clId="{957B55B9-A6AF-49E7-BF2D-ACA0B3418861}" dt="2024-08-28T23:32:23.267" v="26" actId="20577"/>
          <ac:spMkLst>
            <pc:docMk/>
            <pc:sldMk cId="3945431270" sldId="6563"/>
            <ac:spMk id="4" creationId="{1DA1C699-A727-4A5E-9941-F147A1ACEFF4}"/>
          </ac:spMkLst>
        </pc:spChg>
        <pc:spChg chg="mod">
          <ac:chgData name="Claudia Mora" userId="24c506dca79c9d25" providerId="LiveId" clId="{957B55B9-A6AF-49E7-BF2D-ACA0B3418861}" dt="2024-08-28T23:34:50.938" v="83" actId="1076"/>
          <ac:spMkLst>
            <pc:docMk/>
            <pc:sldMk cId="3945431270" sldId="6563"/>
            <ac:spMk id="16387" creationId="{00000000-0000-0000-0000-000000000000}"/>
          </ac:spMkLst>
        </pc:spChg>
        <pc:picChg chg="mod">
          <ac:chgData name="Claudia Mora" userId="24c506dca79c9d25" providerId="LiveId" clId="{957B55B9-A6AF-49E7-BF2D-ACA0B3418861}" dt="2024-08-28T23:34:41.077" v="82" actId="1076"/>
          <ac:picMkLst>
            <pc:docMk/>
            <pc:sldMk cId="3945431270" sldId="6563"/>
            <ac:picMk id="5" creationId="{A6BB6D32-6571-43B2-B91C-0B5086FCE4C0}"/>
          </ac:picMkLst>
        </pc:picChg>
      </pc:sldChg>
      <pc:sldChg chg="addSp delSp modSp new del mod">
        <pc:chgData name="Claudia Mora" userId="24c506dca79c9d25" providerId="LiveId" clId="{957B55B9-A6AF-49E7-BF2D-ACA0B3418861}" dt="2024-08-28T23:32:04.858" v="22" actId="2696"/>
        <pc:sldMkLst>
          <pc:docMk/>
          <pc:sldMk cId="1746513535" sldId="6565"/>
        </pc:sldMkLst>
        <pc:spChg chg="add del mod">
          <ac:chgData name="Claudia Mora" userId="24c506dca79c9d25" providerId="LiveId" clId="{957B55B9-A6AF-49E7-BF2D-ACA0B3418861}" dt="2024-08-28T23:31:25.027" v="19" actId="478"/>
          <ac:spMkLst>
            <pc:docMk/>
            <pc:sldMk cId="1746513535" sldId="6565"/>
            <ac:spMk id="3" creationId="{C4F4864B-4141-71A4-BA58-4F32B7F9E139}"/>
          </ac:spMkLst>
        </pc:spChg>
        <pc:picChg chg="add mod">
          <ac:chgData name="Claudia Mora" userId="24c506dca79c9d25" providerId="LiveId" clId="{957B55B9-A6AF-49E7-BF2D-ACA0B3418861}" dt="2024-08-28T23:31:07.607" v="14" actId="1076"/>
          <ac:picMkLst>
            <pc:docMk/>
            <pc:sldMk cId="1746513535" sldId="6565"/>
            <ac:picMk id="2" creationId="{B89C91E9-00BB-1593-D6F0-A5D92306BE92}"/>
          </ac:picMkLst>
        </pc:picChg>
        <pc:picChg chg="add mod">
          <ac:chgData name="Claudia Mora" userId="24c506dca79c9d25" providerId="LiveId" clId="{957B55B9-A6AF-49E7-BF2D-ACA0B3418861}" dt="2024-08-28T23:31:29.809" v="20"/>
          <ac:picMkLst>
            <pc:docMk/>
            <pc:sldMk cId="1746513535" sldId="6565"/>
            <ac:picMk id="4" creationId="{871599D8-493F-2657-D603-110D12A220B7}"/>
          </ac:picMkLst>
        </pc:picChg>
      </pc:sldChg>
      <pc:sldChg chg="add">
        <pc:chgData name="Claudia Mora" userId="24c506dca79c9d25" providerId="LiveId" clId="{957B55B9-A6AF-49E7-BF2D-ACA0B3418861}" dt="2024-08-28T23:31:57.717" v="21" actId="2890"/>
        <pc:sldMkLst>
          <pc:docMk/>
          <pc:sldMk cId="4277691895" sldId="6566"/>
        </pc:sldMkLst>
      </pc:sldChg>
    </pc:docChg>
  </pc:docChgLst>
  <pc:docChgLst>
    <pc:chgData name="Claudia Mora" userId="24c506dca79c9d25" providerId="LiveId" clId="{DCA22DF4-29FA-4038-AAE4-2876D1837DBD}"/>
    <pc:docChg chg="addSld delSld modSld">
      <pc:chgData name="Claudia Mora" userId="24c506dca79c9d25" providerId="LiveId" clId="{DCA22DF4-29FA-4038-AAE4-2876D1837DBD}" dt="2024-03-14T21:14:46.767" v="65" actId="47"/>
      <pc:docMkLst>
        <pc:docMk/>
      </pc:docMkLst>
      <pc:sldChg chg="del">
        <pc:chgData name="Claudia Mora" userId="24c506dca79c9d25" providerId="LiveId" clId="{DCA22DF4-29FA-4038-AAE4-2876D1837DBD}" dt="2024-03-14T21:01:25.688" v="1" actId="47"/>
        <pc:sldMkLst>
          <pc:docMk/>
          <pc:sldMk cId="3519115954" sldId="435"/>
        </pc:sldMkLst>
      </pc:sldChg>
      <pc:sldChg chg="del">
        <pc:chgData name="Claudia Mora" userId="24c506dca79c9d25" providerId="LiveId" clId="{DCA22DF4-29FA-4038-AAE4-2876D1837DBD}" dt="2024-03-14T21:03:22.348" v="6" actId="47"/>
        <pc:sldMkLst>
          <pc:docMk/>
          <pc:sldMk cId="3901554208" sldId="1019"/>
        </pc:sldMkLst>
      </pc:sldChg>
      <pc:sldChg chg="del">
        <pc:chgData name="Claudia Mora" userId="24c506dca79c9d25" providerId="LiveId" clId="{DCA22DF4-29FA-4038-AAE4-2876D1837DBD}" dt="2024-03-14T21:02:54.215" v="5" actId="47"/>
        <pc:sldMkLst>
          <pc:docMk/>
          <pc:sldMk cId="1714469140" sldId="1020"/>
        </pc:sldMkLst>
      </pc:sldChg>
      <pc:sldChg chg="del">
        <pc:chgData name="Claudia Mora" userId="24c506dca79c9d25" providerId="LiveId" clId="{DCA22DF4-29FA-4038-AAE4-2876D1837DBD}" dt="2024-03-14T21:04:22.905" v="11" actId="47"/>
        <pc:sldMkLst>
          <pc:docMk/>
          <pc:sldMk cId="1632085785" sldId="1022"/>
        </pc:sldMkLst>
      </pc:sldChg>
      <pc:sldChg chg="del">
        <pc:chgData name="Claudia Mora" userId="24c506dca79c9d25" providerId="LiveId" clId="{DCA22DF4-29FA-4038-AAE4-2876D1837DBD}" dt="2024-03-14T21:06:25.202" v="28" actId="47"/>
        <pc:sldMkLst>
          <pc:docMk/>
          <pc:sldMk cId="985971152" sldId="1024"/>
        </pc:sldMkLst>
      </pc:sldChg>
      <pc:sldChg chg="del">
        <pc:chgData name="Claudia Mora" userId="24c506dca79c9d25" providerId="LiveId" clId="{DCA22DF4-29FA-4038-AAE4-2876D1837DBD}" dt="2024-03-14T21:13:10.359" v="59" actId="47"/>
        <pc:sldMkLst>
          <pc:docMk/>
          <pc:sldMk cId="500864983" sldId="1379"/>
        </pc:sldMkLst>
      </pc:sldChg>
      <pc:sldChg chg="del">
        <pc:chgData name="Claudia Mora" userId="24c506dca79c9d25" providerId="LiveId" clId="{DCA22DF4-29FA-4038-AAE4-2876D1837DBD}" dt="2024-03-14T21:06:45.861" v="29" actId="47"/>
        <pc:sldMkLst>
          <pc:docMk/>
          <pc:sldMk cId="2355205339" sldId="3935"/>
        </pc:sldMkLst>
      </pc:sldChg>
      <pc:sldChg chg="del">
        <pc:chgData name="Claudia Mora" userId="24c506dca79c9d25" providerId="LiveId" clId="{DCA22DF4-29FA-4038-AAE4-2876D1837DBD}" dt="2024-03-14T21:14:12.392" v="63" actId="47"/>
        <pc:sldMkLst>
          <pc:docMk/>
          <pc:sldMk cId="736401524" sldId="4188"/>
        </pc:sldMkLst>
      </pc:sldChg>
      <pc:sldChg chg="del">
        <pc:chgData name="Claudia Mora" userId="24c506dca79c9d25" providerId="LiveId" clId="{DCA22DF4-29FA-4038-AAE4-2876D1837DBD}" dt="2024-03-14T21:13:33.022" v="61" actId="47"/>
        <pc:sldMkLst>
          <pc:docMk/>
          <pc:sldMk cId="3037192195" sldId="4202"/>
        </pc:sldMkLst>
      </pc:sldChg>
      <pc:sldChg chg="del">
        <pc:chgData name="Claudia Mora" userId="24c506dca79c9d25" providerId="LiveId" clId="{DCA22DF4-29FA-4038-AAE4-2876D1837DBD}" dt="2024-03-14T21:13:55.774" v="62" actId="47"/>
        <pc:sldMkLst>
          <pc:docMk/>
          <pc:sldMk cId="3109622150" sldId="4504"/>
        </pc:sldMkLst>
      </pc:sldChg>
      <pc:sldChg chg="del">
        <pc:chgData name="Claudia Mora" userId="24c506dca79c9d25" providerId="LiveId" clId="{DCA22DF4-29FA-4038-AAE4-2876D1837DBD}" dt="2024-03-14T21:10:32.717" v="49" actId="47"/>
        <pc:sldMkLst>
          <pc:docMk/>
          <pc:sldMk cId="3136603060" sldId="4505"/>
        </pc:sldMkLst>
      </pc:sldChg>
      <pc:sldChg chg="del">
        <pc:chgData name="Claudia Mora" userId="24c506dca79c9d25" providerId="LiveId" clId="{DCA22DF4-29FA-4038-AAE4-2876D1837DBD}" dt="2024-03-14T21:14:46.767" v="65" actId="47"/>
        <pc:sldMkLst>
          <pc:docMk/>
          <pc:sldMk cId="2666049819" sldId="6290"/>
        </pc:sldMkLst>
      </pc:sldChg>
      <pc:sldChg chg="del">
        <pc:chgData name="Claudia Mora" userId="24c506dca79c9d25" providerId="LiveId" clId="{DCA22DF4-29FA-4038-AAE4-2876D1837DBD}" dt="2024-03-14T21:01:49.797" v="2" actId="47"/>
        <pc:sldMkLst>
          <pc:docMk/>
          <pc:sldMk cId="1918111025" sldId="6501"/>
        </pc:sldMkLst>
      </pc:sldChg>
      <pc:sldChg chg="del">
        <pc:chgData name="Claudia Mora" userId="24c506dca79c9d25" providerId="LiveId" clId="{DCA22DF4-29FA-4038-AAE4-2876D1837DBD}" dt="2024-03-14T21:02:31.759" v="3" actId="47"/>
        <pc:sldMkLst>
          <pc:docMk/>
          <pc:sldMk cId="653446613" sldId="6502"/>
        </pc:sldMkLst>
      </pc:sldChg>
      <pc:sldChg chg="del">
        <pc:chgData name="Claudia Mora" userId="24c506dca79c9d25" providerId="LiveId" clId="{DCA22DF4-29FA-4038-AAE4-2876D1837DBD}" dt="2024-03-14T21:04:01.939" v="10" actId="47"/>
        <pc:sldMkLst>
          <pc:docMk/>
          <pc:sldMk cId="3766036485" sldId="6509"/>
        </pc:sldMkLst>
      </pc:sldChg>
      <pc:sldChg chg="del">
        <pc:chgData name="Claudia Mora" userId="24c506dca79c9d25" providerId="LiveId" clId="{DCA22DF4-29FA-4038-AAE4-2876D1837DBD}" dt="2024-03-14T21:04:31.206" v="12" actId="47"/>
        <pc:sldMkLst>
          <pc:docMk/>
          <pc:sldMk cId="1193423231" sldId="6521"/>
        </pc:sldMkLst>
      </pc:sldChg>
      <pc:sldChg chg="del">
        <pc:chgData name="Claudia Mora" userId="24c506dca79c9d25" providerId="LiveId" clId="{DCA22DF4-29FA-4038-AAE4-2876D1837DBD}" dt="2024-03-14T21:08:05.005" v="39" actId="47"/>
        <pc:sldMkLst>
          <pc:docMk/>
          <pc:sldMk cId="2063161449" sldId="6523"/>
        </pc:sldMkLst>
      </pc:sldChg>
      <pc:sldChg chg="del">
        <pc:chgData name="Claudia Mora" userId="24c506dca79c9d25" providerId="LiveId" clId="{DCA22DF4-29FA-4038-AAE4-2876D1837DBD}" dt="2024-03-14T21:08:13.135" v="40" actId="47"/>
        <pc:sldMkLst>
          <pc:docMk/>
          <pc:sldMk cId="4243612123" sldId="6524"/>
        </pc:sldMkLst>
      </pc:sldChg>
      <pc:sldChg chg="del">
        <pc:chgData name="Claudia Mora" userId="24c506dca79c9d25" providerId="LiveId" clId="{DCA22DF4-29FA-4038-AAE4-2876D1837DBD}" dt="2024-03-14T21:14:29.585" v="64" actId="47"/>
        <pc:sldMkLst>
          <pc:docMk/>
          <pc:sldMk cId="255656310" sldId="6525"/>
        </pc:sldMkLst>
      </pc:sldChg>
      <pc:sldChg chg="del">
        <pc:chgData name="Claudia Mora" userId="24c506dca79c9d25" providerId="LiveId" clId="{DCA22DF4-29FA-4038-AAE4-2876D1837DBD}" dt="2024-03-14T21:05:57.280" v="27" actId="47"/>
        <pc:sldMkLst>
          <pc:docMk/>
          <pc:sldMk cId="1636324224" sldId="6526"/>
        </pc:sldMkLst>
      </pc:sldChg>
      <pc:sldChg chg="del">
        <pc:chgData name="Claudia Mora" userId="24c506dca79c9d25" providerId="LiveId" clId="{DCA22DF4-29FA-4038-AAE4-2876D1837DBD}" dt="2024-03-14T21:08:02.972" v="38" actId="47"/>
        <pc:sldMkLst>
          <pc:docMk/>
          <pc:sldMk cId="882999708" sldId="6527"/>
        </pc:sldMkLst>
      </pc:sldChg>
      <pc:sldChg chg="add">
        <pc:chgData name="Claudia Mora" userId="24c506dca79c9d25" providerId="LiveId" clId="{DCA22DF4-29FA-4038-AAE4-2876D1837DBD}" dt="2024-03-14T21:01:23.435" v="0"/>
        <pc:sldMkLst>
          <pc:docMk/>
          <pc:sldMk cId="4203151410" sldId="6528"/>
        </pc:sldMkLst>
      </pc:sldChg>
      <pc:sldChg chg="modSp mod">
        <pc:chgData name="Claudia Mora" userId="24c506dca79c9d25" providerId="LiveId" clId="{DCA22DF4-29FA-4038-AAE4-2876D1837DBD}" dt="2024-03-14T21:03:50.382" v="9" actId="115"/>
        <pc:sldMkLst>
          <pc:docMk/>
          <pc:sldMk cId="3254806014" sldId="6539"/>
        </pc:sldMkLst>
        <pc:spChg chg="mod">
          <ac:chgData name="Claudia Mora" userId="24c506dca79c9d25" providerId="LiveId" clId="{DCA22DF4-29FA-4038-AAE4-2876D1837DBD}" dt="2024-03-14T21:03:50.382" v="9" actId="115"/>
          <ac:spMkLst>
            <pc:docMk/>
            <pc:sldMk cId="3254806014" sldId="6539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DCA22DF4-29FA-4038-AAE4-2876D1837DBD}" dt="2024-03-14T21:03:43.101" v="8" actId="115"/>
        <pc:sldMkLst>
          <pc:docMk/>
          <pc:sldMk cId="1171516673" sldId="6541"/>
        </pc:sldMkLst>
        <pc:spChg chg="mod">
          <ac:chgData name="Claudia Mora" userId="24c506dca79c9d25" providerId="LiveId" clId="{DCA22DF4-29FA-4038-AAE4-2876D1837DBD}" dt="2024-03-14T21:03:43.101" v="8" actId="115"/>
          <ac:spMkLst>
            <pc:docMk/>
            <pc:sldMk cId="1171516673" sldId="6541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DCA22DF4-29FA-4038-AAE4-2876D1837DBD}" dt="2024-03-14T21:04:39.778" v="14" actId="115"/>
        <pc:sldMkLst>
          <pc:docMk/>
          <pc:sldMk cId="325332897" sldId="6543"/>
        </pc:sldMkLst>
        <pc:spChg chg="mod">
          <ac:chgData name="Claudia Mora" userId="24c506dca79c9d25" providerId="LiveId" clId="{DCA22DF4-29FA-4038-AAE4-2876D1837DBD}" dt="2024-03-14T21:04:39.778" v="14" actId="115"/>
          <ac:spMkLst>
            <pc:docMk/>
            <pc:sldMk cId="325332897" sldId="6543"/>
            <ac:spMk id="16387" creationId="{00000000-0000-0000-0000-000000000000}"/>
          </ac:spMkLst>
        </pc:spChg>
      </pc:sldChg>
      <pc:sldChg chg="modSp mod">
        <pc:chgData name="Claudia Mora" userId="24c506dca79c9d25" providerId="LiveId" clId="{DCA22DF4-29FA-4038-AAE4-2876D1837DBD}" dt="2024-03-14T21:05:49.070" v="26" actId="20577"/>
        <pc:sldMkLst>
          <pc:docMk/>
          <pc:sldMk cId="399187330" sldId="6544"/>
        </pc:sldMkLst>
        <pc:spChg chg="mod">
          <ac:chgData name="Claudia Mora" userId="24c506dca79c9d25" providerId="LiveId" clId="{DCA22DF4-29FA-4038-AAE4-2876D1837DBD}" dt="2024-03-14T21:05:49.070" v="26" actId="20577"/>
          <ac:spMkLst>
            <pc:docMk/>
            <pc:sldMk cId="399187330" sldId="6544"/>
            <ac:spMk id="38914" creationId="{00000000-0000-0000-0000-000000000000}"/>
          </ac:spMkLst>
        </pc:spChg>
      </pc:sldChg>
      <pc:sldChg chg="modSp mod">
        <pc:chgData name="Claudia Mora" userId="24c506dca79c9d25" providerId="LiveId" clId="{DCA22DF4-29FA-4038-AAE4-2876D1837DBD}" dt="2024-03-14T21:07:42.107" v="33" actId="115"/>
        <pc:sldMkLst>
          <pc:docMk/>
          <pc:sldMk cId="1197905280" sldId="6547"/>
        </pc:sldMkLst>
        <pc:spChg chg="mod">
          <ac:chgData name="Claudia Mora" userId="24c506dca79c9d25" providerId="LiveId" clId="{DCA22DF4-29FA-4038-AAE4-2876D1837DBD}" dt="2024-03-14T21:07:42.107" v="33" actId="115"/>
          <ac:spMkLst>
            <pc:docMk/>
            <pc:sldMk cId="1197905280" sldId="6547"/>
            <ac:spMk id="16387" creationId="{00000000-0000-0000-0000-000000000000}"/>
          </ac:spMkLst>
        </pc:spChg>
      </pc:sldChg>
      <pc:sldChg chg="modSp add mod">
        <pc:chgData name="Claudia Mora" userId="24c506dca79c9d25" providerId="LiveId" clId="{DCA22DF4-29FA-4038-AAE4-2876D1837DBD}" dt="2024-03-14T21:07:49.426" v="35" actId="115"/>
        <pc:sldMkLst>
          <pc:docMk/>
          <pc:sldMk cId="2194740052" sldId="6548"/>
        </pc:sldMkLst>
        <pc:spChg chg="mod">
          <ac:chgData name="Claudia Mora" userId="24c506dca79c9d25" providerId="LiveId" clId="{DCA22DF4-29FA-4038-AAE4-2876D1837DBD}" dt="2024-03-14T21:07:49.426" v="35" actId="115"/>
          <ac:spMkLst>
            <pc:docMk/>
            <pc:sldMk cId="2194740052" sldId="6548"/>
            <ac:spMk id="16387" creationId="{00000000-0000-0000-0000-000000000000}"/>
          </ac:spMkLst>
        </pc:spChg>
      </pc:sldChg>
      <pc:sldChg chg="modSp add mod">
        <pc:chgData name="Claudia Mora" userId="24c506dca79c9d25" providerId="LiveId" clId="{DCA22DF4-29FA-4038-AAE4-2876D1837DBD}" dt="2024-03-14T21:07:56.919" v="37" actId="115"/>
        <pc:sldMkLst>
          <pc:docMk/>
          <pc:sldMk cId="3328890986" sldId="6549"/>
        </pc:sldMkLst>
        <pc:spChg chg="mod">
          <ac:chgData name="Claudia Mora" userId="24c506dca79c9d25" providerId="LiveId" clId="{DCA22DF4-29FA-4038-AAE4-2876D1837DBD}" dt="2024-03-14T21:07:56.919" v="37" actId="115"/>
          <ac:spMkLst>
            <pc:docMk/>
            <pc:sldMk cId="3328890986" sldId="6549"/>
            <ac:spMk id="16387" creationId="{00000000-0000-0000-0000-000000000000}"/>
          </ac:spMkLst>
        </pc:spChg>
      </pc:sldChg>
      <pc:sldChg chg="modSp add mod">
        <pc:chgData name="Claudia Mora" userId="24c506dca79c9d25" providerId="LiveId" clId="{DCA22DF4-29FA-4038-AAE4-2876D1837DBD}" dt="2024-03-14T21:10:38.380" v="57" actId="20577"/>
        <pc:sldMkLst>
          <pc:docMk/>
          <pc:sldMk cId="2437940742" sldId="6550"/>
        </pc:sldMkLst>
        <pc:spChg chg="mod">
          <ac:chgData name="Claudia Mora" userId="24c506dca79c9d25" providerId="LiveId" clId="{DCA22DF4-29FA-4038-AAE4-2876D1837DBD}" dt="2024-03-14T21:10:38.380" v="57" actId="20577"/>
          <ac:spMkLst>
            <pc:docMk/>
            <pc:sldMk cId="2437940742" sldId="6550"/>
            <ac:spMk id="38914" creationId="{00000000-0000-0000-0000-000000000000}"/>
          </ac:spMkLst>
        </pc:spChg>
      </pc:sldChg>
      <pc:sldChg chg="add del">
        <pc:chgData name="Claudia Mora" userId="24c506dca79c9d25" providerId="LiveId" clId="{DCA22DF4-29FA-4038-AAE4-2876D1837DBD}" dt="2024-03-14T21:13:16.286" v="60" actId="47"/>
        <pc:sldMkLst>
          <pc:docMk/>
          <pc:sldMk cId="2180137890" sldId="655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05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05-03-2020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2113-0E46-44FE-80D1-237D5F56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664820"/>
            <a:ext cx="870855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COMO ENCONTRAR GOZO EN LA VIDA CRISTIANA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CCB616-7912-4E1D-9B54-7C4772DDE716}"/>
              </a:ext>
            </a:extLst>
          </p:cNvPr>
          <p:cNvSpPr txBox="1">
            <a:spLocks/>
          </p:cNvSpPr>
          <p:nvPr/>
        </p:nvSpPr>
        <p:spPr bwMode="auto">
          <a:xfrm>
            <a:off x="2057400" y="51816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Presidente–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Seminario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Teológico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Chafer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DD751-40A9-803C-C4FC-95BFF7466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1859144"/>
            <a:ext cx="7791363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2:7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sino que se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despojó [</a:t>
            </a:r>
            <a:r>
              <a:rPr lang="es-ES" sz="3600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kenoó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sí mismo, tomando forma de siervo, haciéndose semejante a los hombres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C2F1-6BC9-4C06-94C5-88D49AFA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62084"/>
            <a:ext cx="47150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3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acto de </a:t>
            </a:r>
            <a:r>
              <a:rPr lang="es-E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Kenosis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en Filipenses 2 puede por lo tanto ser correctamente entendido en el sentido de que Cristo no renunció a ningún atributo de deidad,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sino que voluntariamente restringió su uso independiente de acuerdo con su propósito de vivir entre los hombres y sus limitaciones</a:t>
            </a:r>
            <a:r>
              <a:rPr lang="en-U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228600"/>
            <a:ext cx="7086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John Walvoord</a:t>
            </a:r>
          </a:p>
          <a:p>
            <a:pPr algn="ctr" eaLnBrk="0" hangingPunct="0"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Jesucristo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Señor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143-44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6C817-818C-4048-895F-28A75A53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64" y="4724400"/>
            <a:ext cx="4715072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D7B3C-5A3B-40EE-9344-6F7EB153B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42" y="121920"/>
            <a:ext cx="91745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8391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Progreso en la práctica de la santificación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murmures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contiendas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irreprochable en el mundo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(Fil.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864BF-48CC-4840-8C6A-48E7C787F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136" y="48006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Galatas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4:13-14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Saben que fue a causa de una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debilidad física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 les anuncié el evangelio la primera vez; 14 y lo que en mi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cuerpo era prueba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para ustedes, no lo desecharon ni lo menospreciaron. Al contrario, me recibieron como a un ángel de Dios, como a Cristo Jesús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379407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EFE4-8646-A64A-C991-EC2ABE67C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62F62-952F-D68F-240B-8FE97E128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CFDF21C1-ADF6-AFDB-CDDA-D4EED917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”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Pues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aguarda con ardiente anhelo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manifestación de los hijos de Dios. 20 Porque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ha sido sujetada a la vanidad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por su propia voluntad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sino por causa de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aquel que la sujetó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en esperanza 21 de que aun la creación misma será librada de la </a:t>
            </a:r>
            <a:r>
              <a:rPr lang="es-ES" sz="32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esclavitud de la corrupción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para entrar a la libertad gloriosa de los hijos de Dios. 22 Porque sabemos que toda la creación gime a una, y a una sufre dolores de parto hasta ahora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158477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A0C2D-F869-4055-A719-08B593B2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Timoteo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5:23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aquí en adelante no tomes agua; usa, más bien, un poco de vino a causa de tu estómago y de tus frecuentes enfermedades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98835-20C3-49A0-9E04-D9BA61B4A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38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71ED0-1524-7122-2681-8FBC3E86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7DF8B-43D2-06F4-CB67-4586F5E0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2E3E0132-4F94-2731-855B-0DB8F455D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Timoteo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4:20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Erasto se quedó en Corinto, y a </a:t>
            </a:r>
            <a:r>
              <a:rPr lang="es-E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Trófimo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lo dejé enfermo en Mileto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BC408-F736-BA56-269E-48BA9026E1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59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54235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Pablo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¿Para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Filipo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Cuándo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Año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62 A.D.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occasion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Cinco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contactos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02" y="2286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2579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F90CC-6F37-4384-97DF-4D861D045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21:4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Dios enjugará toda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lágrima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los ojos de ellos. No habrá más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muerte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habrá más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llanto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clamor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dolor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porque las </a:t>
            </a:r>
            <a:r>
              <a:rPr lang="es-E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primeras cosas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ya pasaron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92" y="3048000"/>
            <a:ext cx="20628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5997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09800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iel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ccesible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remendamente enseñable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9906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       sobre ti, y tenga de ti misericordia.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levante hacia ti su rostro, y ponga en ti paz” (RVA-2015)</a:t>
            </a:r>
          </a:p>
          <a:p>
            <a:pPr algn="just"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59" y="1058008"/>
            <a:ext cx="7932741" cy="541255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son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amenazan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Dar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esquema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partes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éste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e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189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u="sng" dirty="0">
                <a:solidFill>
                  <a:srgbClr val="FFFFCC"/>
                </a:solidFill>
              </a:rPr>
              <a:t> </a:t>
            </a:r>
            <a:r>
              <a:rPr lang="en-US" sz="3400" u="sng" dirty="0">
                <a:solidFill>
                  <a:srgbClr val="FFFFCC"/>
                </a:solidFill>
              </a:rPr>
              <a:t>–</a:t>
            </a:r>
            <a:r>
              <a:rPr lang="en-US" sz="3400" b="1" u="sng" dirty="0">
                <a:solidFill>
                  <a:srgbClr val="FFFFCC"/>
                </a:solidFill>
              </a:rPr>
              <a:t> </a:t>
            </a:r>
            <a:r>
              <a:rPr lang="es-ES" sz="34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14476</TotalTime>
  <Words>926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Times New Roman</vt:lpstr>
      <vt:lpstr>Wingdings</vt:lpstr>
      <vt:lpstr>Azure</vt:lpstr>
      <vt:lpstr>PowerPoint Presentation</vt:lpstr>
      <vt:lpstr>Respuesta a 10 preguntas</vt:lpstr>
      <vt:lpstr>Respuesta a 10 preguntas</vt:lpstr>
      <vt:lpstr>PowerPoint Presentation</vt:lpstr>
      <vt:lpstr>PowerPoint Presentation</vt:lpstr>
      <vt:lpstr>Resultados Positivos del Encarcelamiento (Fil. 1:12-30)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Aplicando el Paradigma de Pablo (Fil. 2:12–16)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06-Philippians-2v17-30 - WORKING COPY FOR ANDY</dc:title>
  <dc:subject>Philippians</dc:subject>
  <dc:creator>A. Woods</dc:creator>
  <dc:description>Modified by Jim McGowan</dc:description>
  <cp:lastModifiedBy>Claudia Mora</cp:lastModifiedBy>
  <cp:revision>1534</cp:revision>
  <cp:lastPrinted>2020-04-05T17:23:49Z</cp:lastPrinted>
  <dcterms:created xsi:type="dcterms:W3CDTF">2009-03-17T12:21:13Z</dcterms:created>
  <dcterms:modified xsi:type="dcterms:W3CDTF">2024-08-28T23:34:57Z</dcterms:modified>
</cp:coreProperties>
</file>