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13" r:id="rId2"/>
  </p:sldMasterIdLst>
  <p:notesMasterIdLst>
    <p:notesMasterId r:id="rId43"/>
  </p:notesMasterIdLst>
  <p:handoutMasterIdLst>
    <p:handoutMasterId r:id="rId44"/>
  </p:handoutMasterIdLst>
  <p:sldIdLst>
    <p:sldId id="6528" r:id="rId3"/>
    <p:sldId id="963" r:id="rId4"/>
    <p:sldId id="6536" r:id="rId5"/>
    <p:sldId id="6538" r:id="rId6"/>
    <p:sldId id="6539" r:id="rId7"/>
    <p:sldId id="6540" r:id="rId8"/>
    <p:sldId id="6541" r:id="rId9"/>
    <p:sldId id="6542" r:id="rId10"/>
    <p:sldId id="1022" r:id="rId11"/>
    <p:sldId id="6543" r:id="rId12"/>
    <p:sldId id="6544" r:id="rId13"/>
    <p:sldId id="6545" r:id="rId14"/>
    <p:sldId id="3935" r:id="rId15"/>
    <p:sldId id="6530" r:id="rId16"/>
    <p:sldId id="6546" r:id="rId17"/>
    <p:sldId id="6547" r:id="rId18"/>
    <p:sldId id="6548" r:id="rId19"/>
    <p:sldId id="6549" r:id="rId20"/>
    <p:sldId id="6516" r:id="rId21"/>
    <p:sldId id="1170" r:id="rId22"/>
    <p:sldId id="2874" r:id="rId23"/>
    <p:sldId id="6550" r:id="rId24"/>
    <p:sldId id="2331" r:id="rId25"/>
    <p:sldId id="6551" r:id="rId26"/>
    <p:sldId id="6552" r:id="rId27"/>
    <p:sldId id="4315" r:id="rId28"/>
    <p:sldId id="2880" r:id="rId29"/>
    <p:sldId id="6553" r:id="rId30"/>
    <p:sldId id="6554" r:id="rId31"/>
    <p:sldId id="6555" r:id="rId32"/>
    <p:sldId id="6556" r:id="rId33"/>
    <p:sldId id="6557" r:id="rId34"/>
    <p:sldId id="6558" r:id="rId35"/>
    <p:sldId id="6559" r:id="rId36"/>
    <p:sldId id="4202" r:id="rId37"/>
    <p:sldId id="6560" r:id="rId38"/>
    <p:sldId id="4188" r:id="rId39"/>
    <p:sldId id="6289" r:id="rId40"/>
    <p:sldId id="6562" r:id="rId41"/>
    <p:sldId id="6563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FF"/>
    <a:srgbClr val="CCCCFF"/>
    <a:srgbClr val="000066"/>
    <a:srgbClr val="000099"/>
    <a:srgbClr val="0000CC"/>
    <a:srgbClr val="33CC33"/>
    <a:srgbClr val="FF00FF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6314" autoAdjust="0"/>
  </p:normalViewPr>
  <p:slideViewPr>
    <p:cSldViewPr>
      <p:cViewPr varScale="1">
        <p:scale>
          <a:sx n="121" d="100"/>
          <a:sy n="121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0" d="100"/>
          <a:sy n="70" d="100"/>
        </p:scale>
        <p:origin x="4020" y="3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ra" userId="24c506dca79c9d25" providerId="LiveId" clId="{32350305-3239-4C2A-ACC8-6434CF342B89}"/>
    <pc:docChg chg="custSel modSld">
      <pc:chgData name="Claudia Mora" userId="24c506dca79c9d25" providerId="LiveId" clId="{32350305-3239-4C2A-ACC8-6434CF342B89}" dt="2024-08-28T22:31:47.781" v="25" actId="20577"/>
      <pc:docMkLst>
        <pc:docMk/>
      </pc:docMkLst>
      <pc:sldChg chg="modSp mod">
        <pc:chgData name="Claudia Mora" userId="24c506dca79c9d25" providerId="LiveId" clId="{32350305-3239-4C2A-ACC8-6434CF342B89}" dt="2024-08-28T22:27:19.579" v="6" actId="20577"/>
        <pc:sldMkLst>
          <pc:docMk/>
          <pc:sldMk cId="1055257922" sldId="963"/>
        </pc:sldMkLst>
        <pc:spChg chg="mod">
          <ac:chgData name="Claudia Mora" userId="24c506dca79c9d25" providerId="LiveId" clId="{32350305-3239-4C2A-ACC8-6434CF342B89}" dt="2024-08-28T22:27:19.579" v="6" actId="20577"/>
          <ac:spMkLst>
            <pc:docMk/>
            <pc:sldMk cId="1055257922" sldId="963"/>
            <ac:spMk id="16387" creationId="{89431B3B-AA75-4626-99D7-E5E9317D5C12}"/>
          </ac:spMkLst>
        </pc:spChg>
      </pc:sldChg>
      <pc:sldChg chg="modSp mod">
        <pc:chgData name="Claudia Mora" userId="24c506dca79c9d25" providerId="LiveId" clId="{32350305-3239-4C2A-ACC8-6434CF342B89}" dt="2024-08-28T22:30:53.388" v="23" actId="20577"/>
        <pc:sldMkLst>
          <pc:docMk/>
          <pc:sldMk cId="1771116283" sldId="1170"/>
        </pc:sldMkLst>
        <pc:spChg chg="mod">
          <ac:chgData name="Claudia Mora" userId="24c506dca79c9d25" providerId="LiveId" clId="{32350305-3239-4C2A-ACC8-6434CF342B89}" dt="2024-08-28T22:30:53.388" v="23" actId="20577"/>
          <ac:spMkLst>
            <pc:docMk/>
            <pc:sldMk cId="1771116283" sldId="1170"/>
            <ac:spMk id="3" creationId="{00000000-0000-0000-0000-000000000000}"/>
          </ac:spMkLst>
        </pc:spChg>
      </pc:sldChg>
      <pc:sldChg chg="addSp delSp mod">
        <pc:chgData name="Claudia Mora" userId="24c506dca79c9d25" providerId="LiveId" clId="{32350305-3239-4C2A-ACC8-6434CF342B89}" dt="2024-08-28T22:26:49.099" v="1"/>
        <pc:sldMkLst>
          <pc:docMk/>
          <pc:sldMk cId="4203151410" sldId="6528"/>
        </pc:sldMkLst>
        <pc:picChg chg="add">
          <ac:chgData name="Claudia Mora" userId="24c506dca79c9d25" providerId="LiveId" clId="{32350305-3239-4C2A-ACC8-6434CF342B89}" dt="2024-08-28T22:26:49.099" v="1"/>
          <ac:picMkLst>
            <pc:docMk/>
            <pc:sldMk cId="4203151410" sldId="6528"/>
            <ac:picMk id="2" creationId="{6EDB1B55-9DC0-44B9-9B18-BCA5DC52AE9A}"/>
          </ac:picMkLst>
        </pc:picChg>
        <pc:picChg chg="del">
          <ac:chgData name="Claudia Mora" userId="24c506dca79c9d25" providerId="LiveId" clId="{32350305-3239-4C2A-ACC8-6434CF342B89}" dt="2024-08-28T22:26:46.259" v="0" actId="478"/>
          <ac:picMkLst>
            <pc:docMk/>
            <pc:sldMk cId="4203151410" sldId="6528"/>
            <ac:picMk id="4" creationId="{970845EF-801A-4FC9-8C2B-14D3AC7791A1}"/>
          </ac:picMkLst>
        </pc:picChg>
      </pc:sldChg>
      <pc:sldChg chg="modSp mod">
        <pc:chgData name="Claudia Mora" userId="24c506dca79c9d25" providerId="LiveId" clId="{32350305-3239-4C2A-ACC8-6434CF342B89}" dt="2024-08-28T22:27:33.665" v="11" actId="20577"/>
        <pc:sldMkLst>
          <pc:docMk/>
          <pc:sldMk cId="341718983" sldId="6536"/>
        </pc:sldMkLst>
        <pc:spChg chg="mod">
          <ac:chgData name="Claudia Mora" userId="24c506dca79c9d25" providerId="LiveId" clId="{32350305-3239-4C2A-ACC8-6434CF342B89}" dt="2024-08-28T22:27:33.665" v="11" actId="20577"/>
          <ac:spMkLst>
            <pc:docMk/>
            <pc:sldMk cId="341718983" sldId="6536"/>
            <ac:spMk id="16387" creationId="{89431B3B-AA75-4626-99D7-E5E9317D5C12}"/>
          </ac:spMkLst>
        </pc:spChg>
      </pc:sldChg>
      <pc:sldChg chg="modSp mod">
        <pc:chgData name="Claudia Mora" userId="24c506dca79c9d25" providerId="LiveId" clId="{32350305-3239-4C2A-ACC8-6434CF342B89}" dt="2024-08-28T22:29:57.669" v="13" actId="20577"/>
        <pc:sldMkLst>
          <pc:docMk/>
          <pc:sldMk cId="2934462800" sldId="6541"/>
        </pc:sldMkLst>
        <pc:spChg chg="mod">
          <ac:chgData name="Claudia Mora" userId="24c506dca79c9d25" providerId="LiveId" clId="{32350305-3239-4C2A-ACC8-6434CF342B89}" dt="2024-08-28T22:29:57.669" v="13" actId="20577"/>
          <ac:spMkLst>
            <pc:docMk/>
            <pc:sldMk cId="2934462800" sldId="6541"/>
            <ac:spMk id="10243" creationId="{4938D8F0-6A62-C45E-9887-B3500581EF53}"/>
          </ac:spMkLst>
        </pc:spChg>
      </pc:sldChg>
      <pc:sldChg chg="modSp mod">
        <pc:chgData name="Claudia Mora" userId="24c506dca79c9d25" providerId="LiveId" clId="{32350305-3239-4C2A-ACC8-6434CF342B89}" dt="2024-08-28T22:31:47.781" v="25" actId="20577"/>
        <pc:sldMkLst>
          <pc:docMk/>
          <pc:sldMk cId="1215847789" sldId="6559"/>
        </pc:sldMkLst>
        <pc:spChg chg="mod">
          <ac:chgData name="Claudia Mora" userId="24c506dca79c9d25" providerId="LiveId" clId="{32350305-3239-4C2A-ACC8-6434CF342B89}" dt="2024-08-28T22:31:47.781" v="25" actId="20577"/>
          <ac:spMkLst>
            <pc:docMk/>
            <pc:sldMk cId="1215847789" sldId="6559"/>
            <ac:spMk id="134147" creationId="{CFDF21C1-ADF6-AFDB-CDDA-D4EED91778F6}"/>
          </ac:spMkLst>
        </pc:spChg>
      </pc:sldChg>
    </pc:docChg>
  </pc:docChgLst>
  <pc:docChgLst>
    <pc:chgData name="Claudia Mora" userId="24c506dca79c9d25" providerId="LiveId" clId="{EE45C1FF-4025-418E-9C0B-405D4BAB211D}"/>
    <pc:docChg chg="undo custSel addSld delSld modSld">
      <pc:chgData name="Claudia Mora" userId="24c506dca79c9d25" providerId="LiveId" clId="{EE45C1FF-4025-418E-9C0B-405D4BAB211D}" dt="2024-03-09T14:35:22.162" v="818" actId="47"/>
      <pc:docMkLst>
        <pc:docMk/>
      </pc:docMkLst>
      <pc:sldChg chg="addSp del">
        <pc:chgData name="Claudia Mora" userId="24c506dca79c9d25" providerId="LiveId" clId="{EE45C1FF-4025-418E-9C0B-405D4BAB211D}" dt="2024-03-09T13:20:37.348" v="2" actId="47"/>
        <pc:sldMkLst>
          <pc:docMk/>
          <pc:sldMk cId="3519115954" sldId="435"/>
        </pc:sldMkLst>
        <pc:picChg chg="add">
          <ac:chgData name="Claudia Mora" userId="24c506dca79c9d25" providerId="LiveId" clId="{EE45C1FF-4025-418E-9C0B-405D4BAB211D}" dt="2024-03-09T13:20:26.906" v="0"/>
          <ac:picMkLst>
            <pc:docMk/>
            <pc:sldMk cId="3519115954" sldId="435"/>
            <ac:picMk id="2" creationId="{F01B1B1A-3F2C-D404-C48B-AD54F61351FB}"/>
          </ac:picMkLst>
        </pc:picChg>
      </pc:sldChg>
      <pc:sldChg chg="add">
        <pc:chgData name="Claudia Mora" userId="24c506dca79c9d25" providerId="LiveId" clId="{EE45C1FF-4025-418E-9C0B-405D4BAB211D}" dt="2024-03-09T13:20:59.322" v="3"/>
        <pc:sldMkLst>
          <pc:docMk/>
          <pc:sldMk cId="1055257922" sldId="963"/>
        </pc:sldMkLst>
      </pc:sldChg>
      <pc:sldChg chg="del">
        <pc:chgData name="Claudia Mora" userId="24c506dca79c9d25" providerId="LiveId" clId="{EE45C1FF-4025-418E-9C0B-405D4BAB211D}" dt="2024-03-09T13:24:46.417" v="8" actId="47"/>
        <pc:sldMkLst>
          <pc:docMk/>
          <pc:sldMk cId="3901554208" sldId="1019"/>
        </pc:sldMkLst>
      </pc:sldChg>
      <pc:sldChg chg="del">
        <pc:chgData name="Claudia Mora" userId="24c506dca79c9d25" providerId="LiveId" clId="{EE45C1FF-4025-418E-9C0B-405D4BAB211D}" dt="2024-03-09T13:24:12.765" v="7" actId="47"/>
        <pc:sldMkLst>
          <pc:docMk/>
          <pc:sldMk cId="1714469140" sldId="1020"/>
        </pc:sldMkLst>
      </pc:sldChg>
      <pc:sldChg chg="modSp del mod">
        <pc:chgData name="Claudia Mora" userId="24c506dca79c9d25" providerId="LiveId" clId="{EE45C1FF-4025-418E-9C0B-405D4BAB211D}" dt="2024-03-09T13:53:04.803" v="499" actId="115"/>
        <pc:sldMkLst>
          <pc:docMk/>
          <pc:sldMk cId="1632085785" sldId="1022"/>
        </pc:sldMkLst>
        <pc:spChg chg="mod">
          <ac:chgData name="Claudia Mora" userId="24c506dca79c9d25" providerId="LiveId" clId="{EE45C1FF-4025-418E-9C0B-405D4BAB211D}" dt="2024-03-09T13:53:04.803" v="499" actId="115"/>
          <ac:spMkLst>
            <pc:docMk/>
            <pc:sldMk cId="1632085785" sldId="1022"/>
            <ac:spMk id="16387" creationId="{00000000-0000-0000-0000-000000000000}"/>
          </ac:spMkLst>
        </pc:spChg>
      </pc:sldChg>
      <pc:sldChg chg="del">
        <pc:chgData name="Claudia Mora" userId="24c506dca79c9d25" providerId="LiveId" clId="{EE45C1FF-4025-418E-9C0B-405D4BAB211D}" dt="2024-03-09T13:31:17.807" v="18" actId="47"/>
        <pc:sldMkLst>
          <pc:docMk/>
          <pc:sldMk cId="985971152" sldId="1024"/>
        </pc:sldMkLst>
      </pc:sldChg>
      <pc:sldChg chg="addSp delSp modSp mod">
        <pc:chgData name="Claudia Mora" userId="24c506dca79c9d25" providerId="LiveId" clId="{EE45C1FF-4025-418E-9C0B-405D4BAB211D}" dt="2024-03-09T13:42:35.377" v="361" actId="22"/>
        <pc:sldMkLst>
          <pc:docMk/>
          <pc:sldMk cId="1771116283" sldId="1170"/>
        </pc:sldMkLst>
        <pc:spChg chg="mod">
          <ac:chgData name="Claudia Mora" userId="24c506dca79c9d25" providerId="LiveId" clId="{EE45C1FF-4025-418E-9C0B-405D4BAB211D}" dt="2024-03-09T13:40:32.140" v="247" actId="20577"/>
          <ac:spMkLst>
            <pc:docMk/>
            <pc:sldMk cId="1771116283" sldId="1170"/>
            <ac:spMk id="2" creationId="{00000000-0000-0000-0000-000000000000}"/>
          </ac:spMkLst>
        </pc:spChg>
        <pc:spChg chg="mod">
          <ac:chgData name="Claudia Mora" userId="24c506dca79c9d25" providerId="LiveId" clId="{EE45C1FF-4025-418E-9C0B-405D4BAB211D}" dt="2024-03-09T13:41:50.298" v="353" actId="20577"/>
          <ac:spMkLst>
            <pc:docMk/>
            <pc:sldMk cId="1771116283" sldId="1170"/>
            <ac:spMk id="3" creationId="{00000000-0000-0000-0000-000000000000}"/>
          </ac:spMkLst>
        </pc:spChg>
        <pc:spChg chg="add del">
          <ac:chgData name="Claudia Mora" userId="24c506dca79c9d25" providerId="LiveId" clId="{EE45C1FF-4025-418E-9C0B-405D4BAB211D}" dt="2024-03-09T13:42:35.377" v="361" actId="22"/>
          <ac:spMkLst>
            <pc:docMk/>
            <pc:sldMk cId="1771116283" sldId="1170"/>
            <ac:spMk id="6" creationId="{C76BC560-C4C5-5498-F816-627284834C69}"/>
          </ac:spMkLst>
        </pc:spChg>
      </pc:sldChg>
      <pc:sldChg chg="del">
        <pc:chgData name="Claudia Mora" userId="24c506dca79c9d25" providerId="LiveId" clId="{EE45C1FF-4025-418E-9C0B-405D4BAB211D}" dt="2024-03-09T14:23:16.194" v="698" actId="47"/>
        <pc:sldMkLst>
          <pc:docMk/>
          <pc:sldMk cId="500864983" sldId="1379"/>
        </pc:sldMkLst>
      </pc:sldChg>
      <pc:sldChg chg="modSp mod">
        <pc:chgData name="Claudia Mora" userId="24c506dca79c9d25" providerId="LiveId" clId="{EE45C1FF-4025-418E-9C0B-405D4BAB211D}" dt="2024-03-09T14:34:21.638" v="817" actId="115"/>
        <pc:sldMkLst>
          <pc:docMk/>
          <pc:sldMk cId="0" sldId="2874"/>
        </pc:sldMkLst>
        <pc:spChg chg="mod">
          <ac:chgData name="Claudia Mora" userId="24c506dca79c9d25" providerId="LiveId" clId="{EE45C1FF-4025-418E-9C0B-405D4BAB211D}" dt="2024-03-09T14:34:21.638" v="817" actId="115"/>
          <ac:spMkLst>
            <pc:docMk/>
            <pc:sldMk cId="0" sldId="2874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EE45C1FF-4025-418E-9C0B-405D4BAB211D}" dt="2024-03-09T14:14:15.936" v="662" actId="115"/>
        <pc:sldMkLst>
          <pc:docMk/>
          <pc:sldMk cId="0" sldId="2880"/>
        </pc:sldMkLst>
        <pc:spChg chg="mod">
          <ac:chgData name="Claudia Mora" userId="24c506dca79c9d25" providerId="LiveId" clId="{EE45C1FF-4025-418E-9C0B-405D4BAB211D}" dt="2024-03-09T14:14:15.936" v="662" actId="115"/>
          <ac:spMkLst>
            <pc:docMk/>
            <pc:sldMk cId="0" sldId="2880"/>
            <ac:spMk id="134147" creationId="{00000000-0000-0000-0000-000000000000}"/>
          </ac:spMkLst>
        </pc:spChg>
      </pc:sldChg>
      <pc:sldChg chg="modSp del mod">
        <pc:chgData name="Claudia Mora" userId="24c506dca79c9d25" providerId="LiveId" clId="{EE45C1FF-4025-418E-9C0B-405D4BAB211D}" dt="2024-03-09T13:56:48.993" v="656"/>
        <pc:sldMkLst>
          <pc:docMk/>
          <pc:sldMk cId="2355205339" sldId="3935"/>
        </pc:sldMkLst>
        <pc:spChg chg="mod">
          <ac:chgData name="Claudia Mora" userId="24c506dca79c9d25" providerId="LiveId" clId="{EE45C1FF-4025-418E-9C0B-405D4BAB211D}" dt="2024-03-09T13:56:48.993" v="656"/>
          <ac:spMkLst>
            <pc:docMk/>
            <pc:sldMk cId="2355205339" sldId="3935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EE45C1FF-4025-418E-9C0B-405D4BAB211D}" dt="2024-03-09T14:29:03.802" v="762" actId="20577"/>
        <pc:sldMkLst>
          <pc:docMk/>
          <pc:sldMk cId="736401524" sldId="4188"/>
        </pc:sldMkLst>
        <pc:spChg chg="mod">
          <ac:chgData name="Claudia Mora" userId="24c506dca79c9d25" providerId="LiveId" clId="{EE45C1FF-4025-418E-9C0B-405D4BAB211D}" dt="2024-03-09T14:29:03.802" v="762" actId="20577"/>
          <ac:spMkLst>
            <pc:docMk/>
            <pc:sldMk cId="736401524" sldId="4188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EE45C1FF-4025-418E-9C0B-405D4BAB211D}" dt="2024-03-09T14:26:22.639" v="717" actId="20577"/>
        <pc:sldMkLst>
          <pc:docMk/>
          <pc:sldMk cId="3037192195" sldId="4202"/>
        </pc:sldMkLst>
        <pc:spChg chg="mod">
          <ac:chgData name="Claudia Mora" userId="24c506dca79c9d25" providerId="LiveId" clId="{EE45C1FF-4025-418E-9C0B-405D4BAB211D}" dt="2024-03-09T14:26:22.639" v="717" actId="20577"/>
          <ac:spMkLst>
            <pc:docMk/>
            <pc:sldMk cId="3037192195" sldId="4202"/>
            <ac:spMk id="38914" creationId="{00000000-0000-0000-0000-000000000000}"/>
          </ac:spMkLst>
        </pc:spChg>
      </pc:sldChg>
      <pc:sldChg chg="modSp mod">
        <pc:chgData name="Claudia Mora" userId="24c506dca79c9d25" providerId="LiveId" clId="{EE45C1FF-4025-418E-9C0B-405D4BAB211D}" dt="2024-03-09T13:54:23.727" v="616" actId="20577"/>
        <pc:sldMkLst>
          <pc:docMk/>
          <pc:sldMk cId="3390656123" sldId="4315"/>
        </pc:sldMkLst>
        <pc:spChg chg="mod">
          <ac:chgData name="Claudia Mora" userId="24c506dca79c9d25" providerId="LiveId" clId="{EE45C1FF-4025-418E-9C0B-405D4BAB211D}" dt="2024-03-09T13:54:23.727" v="616" actId="20577"/>
          <ac:spMkLst>
            <pc:docMk/>
            <pc:sldMk cId="3390656123" sldId="4315"/>
            <ac:spMk id="134147" creationId="{00000000-0000-0000-0000-000000000000}"/>
          </ac:spMkLst>
        </pc:spChg>
      </pc:sldChg>
      <pc:sldChg chg="modSp del mod">
        <pc:chgData name="Claudia Mora" userId="24c506dca79c9d25" providerId="LiveId" clId="{EE45C1FF-4025-418E-9C0B-405D4BAB211D}" dt="2024-03-09T14:35:22.162" v="818" actId="47"/>
        <pc:sldMkLst>
          <pc:docMk/>
          <pc:sldMk cId="3109622150" sldId="4504"/>
        </pc:sldMkLst>
        <pc:spChg chg="mod">
          <ac:chgData name="Claudia Mora" userId="24c506dca79c9d25" providerId="LiveId" clId="{EE45C1FF-4025-418E-9C0B-405D4BAB211D}" dt="2024-03-09T14:26:28.451" v="721" actId="20577"/>
          <ac:spMkLst>
            <pc:docMk/>
            <pc:sldMk cId="3109622150" sldId="4504"/>
            <ac:spMk id="38914" creationId="{00000000-0000-0000-0000-000000000000}"/>
          </ac:spMkLst>
        </pc:spChg>
      </pc:sldChg>
      <pc:sldChg chg="del">
        <pc:chgData name="Claudia Mora" userId="24c506dca79c9d25" providerId="LiveId" clId="{EE45C1FF-4025-418E-9C0B-405D4BAB211D}" dt="2024-03-09T14:20:10.925" v="684" actId="47"/>
        <pc:sldMkLst>
          <pc:docMk/>
          <pc:sldMk cId="3136603060" sldId="4505"/>
        </pc:sldMkLst>
      </pc:sldChg>
      <pc:sldChg chg="del">
        <pc:chgData name="Claudia Mora" userId="24c506dca79c9d25" providerId="LiveId" clId="{EE45C1FF-4025-418E-9C0B-405D4BAB211D}" dt="2024-03-09T14:30:05.492" v="764" actId="47"/>
        <pc:sldMkLst>
          <pc:docMk/>
          <pc:sldMk cId="2666049819" sldId="6290"/>
        </pc:sldMkLst>
      </pc:sldChg>
      <pc:sldChg chg="del">
        <pc:chgData name="Claudia Mora" userId="24c506dca79c9d25" providerId="LiveId" clId="{EE45C1FF-4025-418E-9C0B-405D4BAB211D}" dt="2024-03-09T13:21:04.046" v="4" actId="47"/>
        <pc:sldMkLst>
          <pc:docMk/>
          <pc:sldMk cId="1918111025" sldId="6501"/>
        </pc:sldMkLst>
      </pc:sldChg>
      <pc:sldChg chg="del">
        <pc:chgData name="Claudia Mora" userId="24c506dca79c9d25" providerId="LiveId" clId="{EE45C1FF-4025-418E-9C0B-405D4BAB211D}" dt="2024-03-09T13:23:46.646" v="5" actId="47"/>
        <pc:sldMkLst>
          <pc:docMk/>
          <pc:sldMk cId="653446613" sldId="6502"/>
        </pc:sldMkLst>
      </pc:sldChg>
      <pc:sldChg chg="del">
        <pc:chgData name="Claudia Mora" userId="24c506dca79c9d25" providerId="LiveId" clId="{EE45C1FF-4025-418E-9C0B-405D4BAB211D}" dt="2024-03-09T13:25:26.688" v="11" actId="47"/>
        <pc:sldMkLst>
          <pc:docMk/>
          <pc:sldMk cId="3766036485" sldId="6509"/>
        </pc:sldMkLst>
      </pc:sldChg>
      <pc:sldChg chg="del">
        <pc:chgData name="Claudia Mora" userId="24c506dca79c9d25" providerId="LiveId" clId="{EE45C1FF-4025-418E-9C0B-405D4BAB211D}" dt="2024-03-09T13:32:04.858" v="21" actId="47"/>
        <pc:sldMkLst>
          <pc:docMk/>
          <pc:sldMk cId="2872080" sldId="6510"/>
        </pc:sldMkLst>
      </pc:sldChg>
      <pc:sldChg chg="modSp del mod">
        <pc:chgData name="Claudia Mora" userId="24c506dca79c9d25" providerId="LiveId" clId="{EE45C1FF-4025-418E-9C0B-405D4BAB211D}" dt="2024-03-09T13:40:08.438" v="236" actId="20577"/>
        <pc:sldMkLst>
          <pc:docMk/>
          <pc:sldMk cId="2754450953" sldId="6516"/>
        </pc:sldMkLst>
        <pc:graphicFrameChg chg="modGraphic">
          <ac:chgData name="Claudia Mora" userId="24c506dca79c9d25" providerId="LiveId" clId="{EE45C1FF-4025-418E-9C0B-405D4BAB211D}" dt="2024-03-09T13:40:08.438" v="236" actId="20577"/>
          <ac:graphicFrameMkLst>
            <pc:docMk/>
            <pc:sldMk cId="2754450953" sldId="6516"/>
            <ac:graphicFrameMk id="4" creationId="{A66E1933-1E02-4F53-A362-5D59201D135A}"/>
          </ac:graphicFrameMkLst>
        </pc:graphicFrameChg>
      </pc:sldChg>
      <pc:sldChg chg="del">
        <pc:chgData name="Claudia Mora" userId="24c506dca79c9d25" providerId="LiveId" clId="{EE45C1FF-4025-418E-9C0B-405D4BAB211D}" dt="2024-03-09T13:40:18.963" v="237" actId="47"/>
        <pc:sldMkLst>
          <pc:docMk/>
          <pc:sldMk cId="3652035149" sldId="6517"/>
        </pc:sldMkLst>
      </pc:sldChg>
      <pc:sldChg chg="del">
        <pc:chgData name="Claudia Mora" userId="24c506dca79c9d25" providerId="LiveId" clId="{EE45C1FF-4025-418E-9C0B-405D4BAB211D}" dt="2024-03-09T13:47:59.867" v="479" actId="47"/>
        <pc:sldMkLst>
          <pc:docMk/>
          <pc:sldMk cId="1980726690" sldId="6518"/>
        </pc:sldMkLst>
      </pc:sldChg>
      <pc:sldChg chg="del">
        <pc:chgData name="Claudia Mora" userId="24c506dca79c9d25" providerId="LiveId" clId="{EE45C1FF-4025-418E-9C0B-405D4BAB211D}" dt="2024-03-09T13:49:18.503" v="484" actId="47"/>
        <pc:sldMkLst>
          <pc:docMk/>
          <pc:sldMk cId="3743897380" sldId="6519"/>
        </pc:sldMkLst>
      </pc:sldChg>
      <pc:sldChg chg="del">
        <pc:chgData name="Claudia Mora" userId="24c506dca79c9d25" providerId="LiveId" clId="{EE45C1FF-4025-418E-9C0B-405D4BAB211D}" dt="2024-03-09T13:49:20.771" v="485" actId="47"/>
        <pc:sldMkLst>
          <pc:docMk/>
          <pc:sldMk cId="4240425393" sldId="6520"/>
        </pc:sldMkLst>
      </pc:sldChg>
      <pc:sldChg chg="del">
        <pc:chgData name="Claudia Mora" userId="24c506dca79c9d25" providerId="LiveId" clId="{EE45C1FF-4025-418E-9C0B-405D4BAB211D}" dt="2024-03-09T13:26:06.636" v="13" actId="47"/>
        <pc:sldMkLst>
          <pc:docMk/>
          <pc:sldMk cId="1193423231" sldId="6521"/>
        </pc:sldMkLst>
      </pc:sldChg>
      <pc:sldChg chg="del">
        <pc:chgData name="Claudia Mora" userId="24c506dca79c9d25" providerId="LiveId" clId="{EE45C1FF-4025-418E-9C0B-405D4BAB211D}" dt="2024-03-09T14:17:52.266" v="672" actId="47"/>
        <pc:sldMkLst>
          <pc:docMk/>
          <pc:sldMk cId="2063161449" sldId="6523"/>
        </pc:sldMkLst>
      </pc:sldChg>
      <pc:sldChg chg="del">
        <pc:chgData name="Claudia Mora" userId="24c506dca79c9d25" providerId="LiveId" clId="{EE45C1FF-4025-418E-9C0B-405D4BAB211D}" dt="2024-03-09T14:18:08.426" v="675" actId="47"/>
        <pc:sldMkLst>
          <pc:docMk/>
          <pc:sldMk cId="4243612123" sldId="6524"/>
        </pc:sldMkLst>
      </pc:sldChg>
      <pc:sldChg chg="del">
        <pc:chgData name="Claudia Mora" userId="24c506dca79c9d25" providerId="LiveId" clId="{EE45C1FF-4025-418E-9C0B-405D4BAB211D}" dt="2024-03-09T14:29:32.704" v="763" actId="47"/>
        <pc:sldMkLst>
          <pc:docMk/>
          <pc:sldMk cId="255656310" sldId="6525"/>
        </pc:sldMkLst>
      </pc:sldChg>
      <pc:sldChg chg="del">
        <pc:chgData name="Claudia Mora" userId="24c506dca79c9d25" providerId="LiveId" clId="{EE45C1FF-4025-418E-9C0B-405D4BAB211D}" dt="2024-03-09T13:26:37.981" v="15" actId="47"/>
        <pc:sldMkLst>
          <pc:docMk/>
          <pc:sldMk cId="1636324224" sldId="6526"/>
        </pc:sldMkLst>
      </pc:sldChg>
      <pc:sldChg chg="del">
        <pc:chgData name="Claudia Mora" userId="24c506dca79c9d25" providerId="LiveId" clId="{EE45C1FF-4025-418E-9C0B-405D4BAB211D}" dt="2024-03-09T14:17:47.902" v="671" actId="47"/>
        <pc:sldMkLst>
          <pc:docMk/>
          <pc:sldMk cId="882999708" sldId="6527"/>
        </pc:sldMkLst>
      </pc:sldChg>
      <pc:sldChg chg="modSp add mod">
        <pc:chgData name="Claudia Mora" userId="24c506dca79c9d25" providerId="LiveId" clId="{EE45C1FF-4025-418E-9C0B-405D4BAB211D}" dt="2024-03-09T14:30:46.749" v="801" actId="20577"/>
        <pc:sldMkLst>
          <pc:docMk/>
          <pc:sldMk cId="4203151410" sldId="6528"/>
        </pc:sldMkLst>
        <pc:spChg chg="mod">
          <ac:chgData name="Claudia Mora" userId="24c506dca79c9d25" providerId="LiveId" clId="{EE45C1FF-4025-418E-9C0B-405D4BAB211D}" dt="2024-03-09T14:30:46.749" v="801" actId="20577"/>
          <ac:spMkLst>
            <pc:docMk/>
            <pc:sldMk cId="4203151410" sldId="6528"/>
            <ac:spMk id="8" creationId="{3ACCB616-7912-4E1D-9B54-7C4772DDE716}"/>
          </ac:spMkLst>
        </pc:spChg>
      </pc:sldChg>
      <pc:sldChg chg="modSp mod">
        <pc:chgData name="Claudia Mora" userId="24c506dca79c9d25" providerId="LiveId" clId="{EE45C1FF-4025-418E-9C0B-405D4BAB211D}" dt="2024-03-09T13:37:30.173" v="228" actId="1076"/>
        <pc:sldMkLst>
          <pc:docMk/>
          <pc:sldMk cId="431363274" sldId="6530"/>
        </pc:sldMkLst>
        <pc:spChg chg="mod">
          <ac:chgData name="Claudia Mora" userId="24c506dca79c9d25" providerId="LiveId" clId="{EE45C1FF-4025-418E-9C0B-405D4BAB211D}" dt="2024-03-09T13:34:28.418" v="211" actId="20577"/>
          <ac:spMkLst>
            <pc:docMk/>
            <pc:sldMk cId="431363274" sldId="6530"/>
            <ac:spMk id="13" creationId="{00000000-0000-0000-0000-000000000000}"/>
          </ac:spMkLst>
        </pc:spChg>
        <pc:picChg chg="mod">
          <ac:chgData name="Claudia Mora" userId="24c506dca79c9d25" providerId="LiveId" clId="{EE45C1FF-4025-418E-9C0B-405D4BAB211D}" dt="2024-03-09T13:37:30.173" v="228" actId="1076"/>
          <ac:picMkLst>
            <pc:docMk/>
            <pc:sldMk cId="431363274" sldId="6530"/>
            <ac:picMk id="8" creationId="{B323CC75-1B0C-4734-BD4A-06F0F18508B5}"/>
          </ac:picMkLst>
        </pc:picChg>
      </pc:sldChg>
      <pc:sldChg chg="del">
        <pc:chgData name="Claudia Mora" userId="24c506dca79c9d25" providerId="LiveId" clId="{EE45C1FF-4025-418E-9C0B-405D4BAB211D}" dt="2024-03-09T14:16:31.291" v="664" actId="47"/>
        <pc:sldMkLst>
          <pc:docMk/>
          <pc:sldMk cId="1570519749" sldId="6531"/>
        </pc:sldMkLst>
      </pc:sldChg>
      <pc:sldChg chg="del">
        <pc:chgData name="Claudia Mora" userId="24c506dca79c9d25" providerId="LiveId" clId="{EE45C1FF-4025-418E-9C0B-405D4BAB211D}" dt="2024-03-09T13:35:10.075" v="214" actId="47"/>
        <pc:sldMkLst>
          <pc:docMk/>
          <pc:sldMk cId="3800257816" sldId="6532"/>
        </pc:sldMkLst>
      </pc:sldChg>
      <pc:sldChg chg="del">
        <pc:chgData name="Claudia Mora" userId="24c506dca79c9d25" providerId="LiveId" clId="{EE45C1FF-4025-418E-9C0B-405D4BAB211D}" dt="2024-03-09T13:36:15.694" v="220" actId="47"/>
        <pc:sldMkLst>
          <pc:docMk/>
          <pc:sldMk cId="1795629167" sldId="6533"/>
        </pc:sldMkLst>
      </pc:sldChg>
      <pc:sldChg chg="modSp del mod">
        <pc:chgData name="Claudia Mora" userId="24c506dca79c9d25" providerId="LiveId" clId="{EE45C1FF-4025-418E-9C0B-405D4BAB211D}" dt="2024-03-09T14:32:53.259" v="813" actId="47"/>
        <pc:sldMkLst>
          <pc:docMk/>
          <pc:sldMk cId="2551726671" sldId="6534"/>
        </pc:sldMkLst>
        <pc:spChg chg="mod">
          <ac:chgData name="Claudia Mora" userId="24c506dca79c9d25" providerId="LiveId" clId="{EE45C1FF-4025-418E-9C0B-405D4BAB211D}" dt="2024-03-09T14:32:47.782" v="812" actId="20577"/>
          <ac:spMkLst>
            <pc:docMk/>
            <pc:sldMk cId="2551726671" sldId="6534"/>
            <ac:spMk id="13" creationId="{00000000-0000-0000-0000-000000000000}"/>
          </ac:spMkLst>
        </pc:spChg>
      </pc:sldChg>
      <pc:sldChg chg="modSp mod">
        <pc:chgData name="Claudia Mora" userId="24c506dca79c9d25" providerId="LiveId" clId="{EE45C1FF-4025-418E-9C0B-405D4BAB211D}" dt="2024-03-09T13:52:52.213" v="498" actId="115"/>
        <pc:sldMkLst>
          <pc:docMk/>
          <pc:sldMk cId="3350090828" sldId="6539"/>
        </pc:sldMkLst>
        <pc:spChg chg="mod">
          <ac:chgData name="Claudia Mora" userId="24c506dca79c9d25" providerId="LiveId" clId="{EE45C1FF-4025-418E-9C0B-405D4BAB211D}" dt="2024-03-09T13:52:52.213" v="498" actId="115"/>
          <ac:spMkLst>
            <pc:docMk/>
            <pc:sldMk cId="3350090828" sldId="6539"/>
            <ac:spMk id="10243" creationId="{00000000-0000-0000-0000-000000000000}"/>
          </ac:spMkLst>
        </pc:spChg>
      </pc:sldChg>
      <pc:sldChg chg="modSp mod">
        <pc:chgData name="Claudia Mora" userId="24c506dca79c9d25" providerId="LiveId" clId="{EE45C1FF-4025-418E-9C0B-405D4BAB211D}" dt="2024-03-09T13:52:44.024" v="497" actId="115"/>
        <pc:sldMkLst>
          <pc:docMk/>
          <pc:sldMk cId="2934462800" sldId="6541"/>
        </pc:sldMkLst>
        <pc:spChg chg="mod">
          <ac:chgData name="Claudia Mora" userId="24c506dca79c9d25" providerId="LiveId" clId="{EE45C1FF-4025-418E-9C0B-405D4BAB211D}" dt="2024-03-09T13:52:44.024" v="497" actId="115"/>
          <ac:spMkLst>
            <pc:docMk/>
            <pc:sldMk cId="2934462800" sldId="6541"/>
            <ac:spMk id="10243" creationId="{4938D8F0-6A62-C45E-9887-B3500581EF53}"/>
          </ac:spMkLst>
        </pc:spChg>
      </pc:sldChg>
      <pc:sldChg chg="modSp mod">
        <pc:chgData name="Claudia Mora" userId="24c506dca79c9d25" providerId="LiveId" clId="{EE45C1FF-4025-418E-9C0B-405D4BAB211D}" dt="2024-03-09T14:31:43.790" v="802" actId="20577"/>
        <pc:sldMkLst>
          <pc:docMk/>
          <pc:sldMk cId="399187330" sldId="6543"/>
        </pc:sldMkLst>
        <pc:spChg chg="mod">
          <ac:chgData name="Claudia Mora" userId="24c506dca79c9d25" providerId="LiveId" clId="{EE45C1FF-4025-418E-9C0B-405D4BAB211D}" dt="2024-03-09T14:31:43.790" v="802" actId="20577"/>
          <ac:spMkLst>
            <pc:docMk/>
            <pc:sldMk cId="399187330" sldId="6543"/>
            <ac:spMk id="38914" creationId="{00000000-0000-0000-0000-000000000000}"/>
          </ac:spMkLst>
        </pc:spChg>
      </pc:sldChg>
      <pc:sldChg chg="modSp mod">
        <pc:chgData name="Claudia Mora" userId="24c506dca79c9d25" providerId="LiveId" clId="{EE45C1FF-4025-418E-9C0B-405D4BAB211D}" dt="2024-03-09T13:30:28.860" v="17" actId="115"/>
        <pc:sldMkLst>
          <pc:docMk/>
          <pc:sldMk cId="2980719899" sldId="6544"/>
        </pc:sldMkLst>
        <pc:spChg chg="mod">
          <ac:chgData name="Claudia Mora" userId="24c506dca79c9d25" providerId="LiveId" clId="{EE45C1FF-4025-418E-9C0B-405D4BAB211D}" dt="2024-03-09T13:30:28.860" v="17" actId="115"/>
          <ac:spMkLst>
            <pc:docMk/>
            <pc:sldMk cId="2980719899" sldId="6544"/>
            <ac:spMk id="2" creationId="{00000000-0000-0000-0000-000000000000}"/>
          </ac:spMkLst>
        </pc:spChg>
      </pc:sldChg>
      <pc:sldChg chg="modSp mod">
        <pc:chgData name="Claudia Mora" userId="24c506dca79c9d25" providerId="LiveId" clId="{EE45C1FF-4025-418E-9C0B-405D4BAB211D}" dt="2024-03-09T13:56:12.710" v="655" actId="20577"/>
        <pc:sldMkLst>
          <pc:docMk/>
          <pc:sldMk cId="3061414425" sldId="6545"/>
        </pc:sldMkLst>
        <pc:spChg chg="mod">
          <ac:chgData name="Claudia Mora" userId="24c506dca79c9d25" providerId="LiveId" clId="{EE45C1FF-4025-418E-9C0B-405D4BAB211D}" dt="2024-03-09T13:56:12.710" v="655" actId="20577"/>
          <ac:spMkLst>
            <pc:docMk/>
            <pc:sldMk cId="3061414425" sldId="6545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EE45C1FF-4025-418E-9C0B-405D4BAB211D}" dt="2024-03-09T13:37:40.818" v="229" actId="14100"/>
        <pc:sldMkLst>
          <pc:docMk/>
          <pc:sldMk cId="2196942384" sldId="6546"/>
        </pc:sldMkLst>
        <pc:spChg chg="mod">
          <ac:chgData name="Claudia Mora" userId="24c506dca79c9d25" providerId="LiveId" clId="{EE45C1FF-4025-418E-9C0B-405D4BAB211D}" dt="2024-03-09T13:35:03.464" v="213" actId="115"/>
          <ac:spMkLst>
            <pc:docMk/>
            <pc:sldMk cId="2196942384" sldId="6546"/>
            <ac:spMk id="13" creationId="{B42C74A5-BFB8-ED10-2A9F-C016CFD09B1C}"/>
          </ac:spMkLst>
        </pc:spChg>
        <pc:picChg chg="mod">
          <ac:chgData name="Claudia Mora" userId="24c506dca79c9d25" providerId="LiveId" clId="{EE45C1FF-4025-418E-9C0B-405D4BAB211D}" dt="2024-03-09T13:37:40.818" v="229" actId="14100"/>
          <ac:picMkLst>
            <pc:docMk/>
            <pc:sldMk cId="2196942384" sldId="6546"/>
            <ac:picMk id="8" creationId="{D26C70BF-3D3A-2C87-59F0-CFE735CCF868}"/>
          </ac:picMkLst>
        </pc:picChg>
      </pc:sldChg>
      <pc:sldChg chg="modSp mod">
        <pc:chgData name="Claudia Mora" userId="24c506dca79c9d25" providerId="LiveId" clId="{EE45C1FF-4025-418E-9C0B-405D4BAB211D}" dt="2024-03-09T13:37:49.200" v="230" actId="14100"/>
        <pc:sldMkLst>
          <pc:docMk/>
          <pc:sldMk cId="2942936206" sldId="6547"/>
        </pc:sldMkLst>
        <pc:spChg chg="mod">
          <ac:chgData name="Claudia Mora" userId="24c506dca79c9d25" providerId="LiveId" clId="{EE45C1FF-4025-418E-9C0B-405D4BAB211D}" dt="2024-03-09T13:35:58.048" v="219" actId="115"/>
          <ac:spMkLst>
            <pc:docMk/>
            <pc:sldMk cId="2942936206" sldId="6547"/>
            <ac:spMk id="13" creationId="{86654679-6792-E492-6761-BD5380334221}"/>
          </ac:spMkLst>
        </pc:spChg>
        <pc:picChg chg="mod">
          <ac:chgData name="Claudia Mora" userId="24c506dca79c9d25" providerId="LiveId" clId="{EE45C1FF-4025-418E-9C0B-405D4BAB211D}" dt="2024-03-09T13:37:49.200" v="230" actId="14100"/>
          <ac:picMkLst>
            <pc:docMk/>
            <pc:sldMk cId="2942936206" sldId="6547"/>
            <ac:picMk id="8" creationId="{7B8E41ED-D446-8F66-827E-750C27A11CB2}"/>
          </ac:picMkLst>
        </pc:picChg>
      </pc:sldChg>
      <pc:sldChg chg="modSp mod">
        <pc:chgData name="Claudia Mora" userId="24c506dca79c9d25" providerId="LiveId" clId="{EE45C1FF-4025-418E-9C0B-405D4BAB211D}" dt="2024-03-09T13:36:47.636" v="224" actId="313"/>
        <pc:sldMkLst>
          <pc:docMk/>
          <pc:sldMk cId="2532423911" sldId="6548"/>
        </pc:sldMkLst>
        <pc:spChg chg="mod">
          <ac:chgData name="Claudia Mora" userId="24c506dca79c9d25" providerId="LiveId" clId="{EE45C1FF-4025-418E-9C0B-405D4BAB211D}" dt="2024-03-09T13:36:47.636" v="224" actId="313"/>
          <ac:spMkLst>
            <pc:docMk/>
            <pc:sldMk cId="2532423911" sldId="6548"/>
            <ac:spMk id="13" creationId="{544410B0-019D-DB2E-3272-7290827C7603}"/>
          </ac:spMkLst>
        </pc:spChg>
      </pc:sldChg>
      <pc:sldChg chg="modSp mod">
        <pc:chgData name="Claudia Mora" userId="24c506dca79c9d25" providerId="LiveId" clId="{EE45C1FF-4025-418E-9C0B-405D4BAB211D}" dt="2024-03-09T13:40:02.155" v="234" actId="20577"/>
        <pc:sldMkLst>
          <pc:docMk/>
          <pc:sldMk cId="2370499182" sldId="6549"/>
        </pc:sldMkLst>
        <pc:graphicFrameChg chg="modGraphic">
          <ac:chgData name="Claudia Mora" userId="24c506dca79c9d25" providerId="LiveId" clId="{EE45C1FF-4025-418E-9C0B-405D4BAB211D}" dt="2024-03-09T13:40:02.155" v="234" actId="20577"/>
          <ac:graphicFrameMkLst>
            <pc:docMk/>
            <pc:sldMk cId="2370499182" sldId="6549"/>
            <ac:graphicFrameMk id="4" creationId="{A66E1933-1E02-4F53-A362-5D59201D135A}"/>
          </ac:graphicFrameMkLst>
        </pc:graphicFrameChg>
      </pc:sldChg>
      <pc:sldChg chg="add del">
        <pc:chgData name="Claudia Mora" userId="24c506dca79c9d25" providerId="LiveId" clId="{EE45C1FF-4025-418E-9C0B-405D4BAB211D}" dt="2024-03-09T13:44:25.160" v="452" actId="47"/>
        <pc:sldMkLst>
          <pc:docMk/>
          <pc:sldMk cId="799885543" sldId="6550"/>
        </pc:sldMkLst>
      </pc:sldChg>
      <pc:sldChg chg="modSp mod">
        <pc:chgData name="Claudia Mora" userId="24c506dca79c9d25" providerId="LiveId" clId="{EE45C1FF-4025-418E-9C0B-405D4BAB211D}" dt="2024-03-09T13:57:02.682" v="657"/>
        <pc:sldMkLst>
          <pc:docMk/>
          <pc:sldMk cId="3367660045" sldId="6550"/>
        </pc:sldMkLst>
        <pc:spChg chg="mod">
          <ac:chgData name="Claudia Mora" userId="24c506dca79c9d25" providerId="LiveId" clId="{EE45C1FF-4025-418E-9C0B-405D4BAB211D}" dt="2024-03-09T13:57:02.682" v="657"/>
          <ac:spMkLst>
            <pc:docMk/>
            <pc:sldMk cId="3367660045" sldId="6550"/>
            <ac:spMk id="17411" creationId="{2DC253F5-34AF-6678-30B4-3820AEE37E06}"/>
          </ac:spMkLst>
        </pc:spChg>
      </pc:sldChg>
      <pc:sldChg chg="modSp mod">
        <pc:chgData name="Claudia Mora" userId="24c506dca79c9d25" providerId="LiveId" clId="{EE45C1FF-4025-418E-9C0B-405D4BAB211D}" dt="2024-03-09T13:57:13.236" v="658"/>
        <pc:sldMkLst>
          <pc:docMk/>
          <pc:sldMk cId="3299399216" sldId="6551"/>
        </pc:sldMkLst>
        <pc:spChg chg="mod">
          <ac:chgData name="Claudia Mora" userId="24c506dca79c9d25" providerId="LiveId" clId="{EE45C1FF-4025-418E-9C0B-405D4BAB211D}" dt="2024-03-09T13:57:13.236" v="658"/>
          <ac:spMkLst>
            <pc:docMk/>
            <pc:sldMk cId="3299399216" sldId="6551"/>
            <ac:spMk id="17411" creationId="{4CFCBEFE-5BA7-5D00-4E51-5B9C95A5A425}"/>
          </ac:spMkLst>
        </pc:spChg>
      </pc:sldChg>
      <pc:sldChg chg="modSp mod">
        <pc:chgData name="Claudia Mora" userId="24c506dca79c9d25" providerId="LiveId" clId="{EE45C1FF-4025-418E-9C0B-405D4BAB211D}" dt="2024-03-09T13:57:20.288" v="659"/>
        <pc:sldMkLst>
          <pc:docMk/>
          <pc:sldMk cId="2687582054" sldId="6552"/>
        </pc:sldMkLst>
        <pc:spChg chg="mod">
          <ac:chgData name="Claudia Mora" userId="24c506dca79c9d25" providerId="LiveId" clId="{EE45C1FF-4025-418E-9C0B-405D4BAB211D}" dt="2024-03-09T13:57:20.288" v="659"/>
          <ac:spMkLst>
            <pc:docMk/>
            <pc:sldMk cId="2687582054" sldId="6552"/>
            <ac:spMk id="17411" creationId="{B457E261-8BBC-953B-F9EE-69951AA1D282}"/>
          </ac:spMkLst>
        </pc:spChg>
      </pc:sldChg>
      <pc:sldChg chg="add del">
        <pc:chgData name="Claudia Mora" userId="24c506dca79c9d25" providerId="LiveId" clId="{EE45C1FF-4025-418E-9C0B-405D4BAB211D}" dt="2024-03-09T14:15:46.397" v="663" actId="47"/>
        <pc:sldMkLst>
          <pc:docMk/>
          <pc:sldMk cId="4024579872" sldId="6553"/>
        </pc:sldMkLst>
      </pc:sldChg>
      <pc:sldChg chg="modSp mod">
        <pc:chgData name="Claudia Mora" userId="24c506dca79c9d25" providerId="LiveId" clId="{EE45C1FF-4025-418E-9C0B-405D4BAB211D}" dt="2024-03-09T14:16:40.841" v="666" actId="115"/>
        <pc:sldMkLst>
          <pc:docMk/>
          <pc:sldMk cId="1602648874" sldId="6554"/>
        </pc:sldMkLst>
        <pc:spChg chg="mod">
          <ac:chgData name="Claudia Mora" userId="24c506dca79c9d25" providerId="LiveId" clId="{EE45C1FF-4025-418E-9C0B-405D4BAB211D}" dt="2024-03-09T14:16:40.841" v="666" actId="115"/>
          <ac:spMkLst>
            <pc:docMk/>
            <pc:sldMk cId="1602648874" sldId="6554"/>
            <ac:spMk id="17411" creationId="{39F341CB-B873-463D-5E4F-5EB7B64A014C}"/>
          </ac:spMkLst>
        </pc:spChg>
      </pc:sldChg>
      <pc:sldChg chg="modSp mod">
        <pc:chgData name="Claudia Mora" userId="24c506dca79c9d25" providerId="LiveId" clId="{EE45C1FF-4025-418E-9C0B-405D4BAB211D}" dt="2024-03-09T14:17:19.598" v="668" actId="115"/>
        <pc:sldMkLst>
          <pc:docMk/>
          <pc:sldMk cId="1589432289" sldId="6555"/>
        </pc:sldMkLst>
        <pc:spChg chg="mod">
          <ac:chgData name="Claudia Mora" userId="24c506dca79c9d25" providerId="LiveId" clId="{EE45C1FF-4025-418E-9C0B-405D4BAB211D}" dt="2024-03-09T14:17:19.598" v="668" actId="115"/>
          <ac:spMkLst>
            <pc:docMk/>
            <pc:sldMk cId="1589432289" sldId="6555"/>
            <ac:spMk id="16387" creationId="{93AA00EE-FF8D-08A8-5DA5-D3C4FFF871A9}"/>
          </ac:spMkLst>
        </pc:spChg>
      </pc:sldChg>
      <pc:sldChg chg="modSp mod">
        <pc:chgData name="Claudia Mora" userId="24c506dca79c9d25" providerId="LiveId" clId="{EE45C1FF-4025-418E-9C0B-405D4BAB211D}" dt="2024-03-09T14:17:33.611" v="670" actId="115"/>
        <pc:sldMkLst>
          <pc:docMk/>
          <pc:sldMk cId="1921529386" sldId="6556"/>
        </pc:sldMkLst>
        <pc:spChg chg="mod">
          <ac:chgData name="Claudia Mora" userId="24c506dca79c9d25" providerId="LiveId" clId="{EE45C1FF-4025-418E-9C0B-405D4BAB211D}" dt="2024-03-09T14:17:33.611" v="670" actId="115"/>
          <ac:spMkLst>
            <pc:docMk/>
            <pc:sldMk cId="1921529386" sldId="6556"/>
            <ac:spMk id="16387" creationId="{49BD65AC-00B2-16DA-205A-FA88D60B7FBD}"/>
          </ac:spMkLst>
        </pc:spChg>
      </pc:sldChg>
      <pc:sldChg chg="modSp mod">
        <pc:chgData name="Claudia Mora" userId="24c506dca79c9d25" providerId="LiveId" clId="{EE45C1FF-4025-418E-9C0B-405D4BAB211D}" dt="2024-03-09T14:18:03.121" v="674" actId="115"/>
        <pc:sldMkLst>
          <pc:docMk/>
          <pc:sldMk cId="740502443" sldId="6557"/>
        </pc:sldMkLst>
        <pc:spChg chg="mod">
          <ac:chgData name="Claudia Mora" userId="24c506dca79c9d25" providerId="LiveId" clId="{EE45C1FF-4025-418E-9C0B-405D4BAB211D}" dt="2024-03-09T14:18:03.121" v="674" actId="115"/>
          <ac:spMkLst>
            <pc:docMk/>
            <pc:sldMk cId="740502443" sldId="6557"/>
            <ac:spMk id="16387" creationId="{8E918930-6F7A-E816-3BAA-30C51E7E41AA}"/>
          </ac:spMkLst>
        </pc:spChg>
      </pc:sldChg>
      <pc:sldChg chg="modSp add mod">
        <pc:chgData name="Claudia Mora" userId="24c506dca79c9d25" providerId="LiveId" clId="{EE45C1FF-4025-418E-9C0B-405D4BAB211D}" dt="2024-03-09T14:26:10.612" v="712" actId="20577"/>
        <pc:sldMkLst>
          <pc:docMk/>
          <pc:sldMk cId="2852194050" sldId="6558"/>
        </pc:sldMkLst>
        <pc:spChg chg="mod">
          <ac:chgData name="Claudia Mora" userId="24c506dca79c9d25" providerId="LiveId" clId="{EE45C1FF-4025-418E-9C0B-405D4BAB211D}" dt="2024-03-09T14:26:10.612" v="712" actId="20577"/>
          <ac:spMkLst>
            <pc:docMk/>
            <pc:sldMk cId="2852194050" sldId="6558"/>
            <ac:spMk id="38914" creationId="{2F8A56C5-FD8B-0E4A-7EE5-973F34D56D5B}"/>
          </ac:spMkLst>
        </pc:spChg>
      </pc:sldChg>
      <pc:sldChg chg="modSp add mod">
        <pc:chgData name="Claudia Mora" userId="24c506dca79c9d25" providerId="LiveId" clId="{EE45C1FF-4025-418E-9C0B-405D4BAB211D}" dt="2024-03-09T14:26:14.914" v="713" actId="20577"/>
        <pc:sldMkLst>
          <pc:docMk/>
          <pc:sldMk cId="1215847789" sldId="6559"/>
        </pc:sldMkLst>
        <pc:spChg chg="mod">
          <ac:chgData name="Claudia Mora" userId="24c506dca79c9d25" providerId="LiveId" clId="{EE45C1FF-4025-418E-9C0B-405D4BAB211D}" dt="2024-03-09T14:26:14.914" v="713" actId="20577"/>
          <ac:spMkLst>
            <pc:docMk/>
            <pc:sldMk cId="1215847789" sldId="6559"/>
            <ac:spMk id="134147" creationId="{CFDF21C1-ADF6-AFDB-CDDA-D4EED91778F6}"/>
          </ac:spMkLst>
        </pc:spChg>
      </pc:sldChg>
      <pc:sldChg chg="add del">
        <pc:chgData name="Claudia Mora" userId="24c506dca79c9d25" providerId="LiveId" clId="{EE45C1FF-4025-418E-9C0B-405D4BAB211D}" dt="2024-03-09T14:24:58.242" v="704" actId="47"/>
        <pc:sldMkLst>
          <pc:docMk/>
          <pc:sldMk cId="1945108005" sldId="6560"/>
        </pc:sldMkLst>
      </pc:sldChg>
      <pc:sldChg chg="new del">
        <pc:chgData name="Claudia Mora" userId="24c506dca79c9d25" providerId="LiveId" clId="{EE45C1FF-4025-418E-9C0B-405D4BAB211D}" dt="2024-03-09T14:23:44.479" v="700" actId="680"/>
        <pc:sldMkLst>
          <pc:docMk/>
          <pc:sldMk cId="2085402575" sldId="6560"/>
        </pc:sldMkLst>
      </pc:sldChg>
      <pc:sldChg chg="modSp add mod">
        <pc:chgData name="Claudia Mora" userId="24c506dca79c9d25" providerId="LiveId" clId="{EE45C1FF-4025-418E-9C0B-405D4BAB211D}" dt="2024-03-09T14:26:37.297" v="725" actId="20577"/>
        <pc:sldMkLst>
          <pc:docMk/>
          <pc:sldMk cId="4282645911" sldId="6560"/>
        </pc:sldMkLst>
        <pc:spChg chg="mod">
          <ac:chgData name="Claudia Mora" userId="24c506dca79c9d25" providerId="LiveId" clId="{EE45C1FF-4025-418E-9C0B-405D4BAB211D}" dt="2024-03-09T14:26:37.297" v="725" actId="20577"/>
          <ac:spMkLst>
            <pc:docMk/>
            <pc:sldMk cId="4282645911" sldId="6560"/>
            <ac:spMk id="38914" creationId="{2E3E0132-4F94-2731-855B-0DB8F455D6A4}"/>
          </ac:spMkLst>
        </pc:spChg>
      </pc:sldChg>
      <pc:sldChg chg="add del">
        <pc:chgData name="Claudia Mora" userId="24c506dca79c9d25" providerId="LiveId" clId="{EE45C1FF-4025-418E-9C0B-405D4BAB211D}" dt="2024-03-09T14:30:21.825" v="765" actId="47"/>
        <pc:sldMkLst>
          <pc:docMk/>
          <pc:sldMk cId="2749357928" sldId="65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05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05-03-2020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BC6B6-6A9C-4D16-A76B-D6FE586B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AA322-D5EC-4ABD-BD33-EC5C84C2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9756A-EBDD-4B32-93C4-1B9A6E6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0633-5B89-4012-8380-D90D98B698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68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50F614-E827-47BC-BE7B-BF8F97B141E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0FCF259-2034-4054-87A9-5466F184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A0B702E-AB58-47CB-AEFE-F0E9EFED1F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96C0198-EF82-4699-A6BF-3BCEEAD0B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68B258B8-77B5-4C90-9CB2-83AD422CA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25D18A30-99B6-4B90-8080-0DCE7AD08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3F0ED99-912B-48B6-88A1-49FB6E588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0D390E92-210D-4BEE-91B2-904D8FEA6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9E15023-916E-41CD-8863-67933193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E5CD53A4-3941-4379-8793-27BCED8DE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FB7D9E5C-2927-4EB8-A9DC-F47DC37AB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3012B5F3-8679-42DB-B8DD-DAF0E316E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7A7F273-C82E-4601-B808-05B4DADA2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90A35D3-1482-48E6-AE8A-A516F545C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5A5B9A46-C7A1-4E7A-B091-A5DE83D0C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5762CC14-19E0-4833-B388-B5882C625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B864788B-C4C6-4F44-87A5-50CB69764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B20B36C5-7937-477E-A542-040BAD003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BDF7278-9DBF-4A62-96F1-BF8BFDCA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CCB0F6B9-BD25-4EF5-99A6-22146DEB4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BAF2B939-090E-4706-832D-CDCD76119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EE35447C-DCB4-4A27-BF1B-85BBA2EF0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1EA143CB-7011-46D8-802D-10275202B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42D81E21-2C22-4719-B0B0-7DD5BC8C7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A9B89494-BBED-48BA-B8E6-F94AE711E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85E3BD2D-6670-4E20-8310-32FADED73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7937DE-86B9-4C84-B2D4-3A8DCA60C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005E1689-0142-465E-B83E-57C2D7C1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9CA664C4-FD59-4632-8900-E2594BFA9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6B3559C-A9B6-4066-854F-8C6CD5E25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D73385C9-38B2-4183-AD49-601D82465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B960A2CE-5D31-4A1C-9709-6F0AB3E46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44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4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ABD1C9DA-0D4D-42CA-8D64-2AAF6FFCF0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C8203E26-996A-4927-9761-1FADE8C41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03CBEAB8-6F1E-405F-AAF9-7F7C033BE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0FBF6-82F7-4760-B034-D77C3C4E4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409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3E0A8-1FEA-4B29-B445-AE9081ED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CFE5-64E5-4159-A5B4-8E335674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4406-043B-4B19-8AE9-988ACC96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BB96-2CAF-4362-84E8-7C44026281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67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B0C713-C718-4F6F-9A5E-B9ACE923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D55F19-33E3-43DD-A16D-E7255A10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7F1BD-306A-4103-B9E7-05F17A4F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D733-9455-4CFA-8FD5-E1E05E5B36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7917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BC6B6-6A9C-4D16-A76B-D6FE586B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AA322-D5EC-4ABD-BD33-EC5C84C2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9756A-EBDD-4B32-93C4-1B9A6E6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0633-5B89-4012-8380-D90D98B698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02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E6ADDD-3FBF-4B1E-93D2-9F428E5B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CE11-5874-49D8-92C1-30075F73CB28}" type="datetimeFigureOut">
              <a:rPr lang="en-US"/>
              <a:pPr>
                <a:defRPr/>
              </a:pPr>
              <a:t>8/28/2024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3C4595-6613-468F-9CD1-5F613339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259AA4-FCBD-45D8-BB26-1747D091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56AE89-0BA9-4F43-AAE5-6BAEADCF4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90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947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AC120-5AD1-4F3C-9026-490E77274D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88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2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>
            <a:extLst>
              <a:ext uri="{FF2B5EF4-FFF2-40B4-BE49-F238E27FC236}">
                <a16:creationId xmlns:a16="http://schemas.microsoft.com/office/drawing/2014/main" id="{F874D755-1183-40D3-B5A2-94754E8F1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422" name="Rectangle 38">
            <a:extLst>
              <a:ext uri="{FF2B5EF4-FFF2-40B4-BE49-F238E27FC236}">
                <a16:creationId xmlns:a16="http://schemas.microsoft.com/office/drawing/2014/main" id="{0D32768F-A5EF-4C81-98F2-3561FB9B4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0C5EB69E-4B1B-4251-B035-828539110E8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1FBB85C3-D141-494C-B040-FAFB5FBA4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67D80AE9-DEA3-4EE7-86E0-76DE6F76F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16C88E-948D-4B3E-91C5-437A0271C8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2504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42113-0E46-44FE-80D1-237D5F56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5664820"/>
            <a:ext cx="870855" cy="9144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COMO ENCONTRAR GOZO EN LA VIDA CRISTIANA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CCB616-7912-4E1D-9B54-7C4772DDE716}"/>
              </a:ext>
            </a:extLst>
          </p:cNvPr>
          <p:cNvSpPr txBox="1">
            <a:spLocks/>
          </p:cNvSpPr>
          <p:nvPr/>
        </p:nvSpPr>
        <p:spPr bwMode="auto">
          <a:xfrm>
            <a:off x="2057400" y="5181600"/>
            <a:ext cx="609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Presidente– Seminario Teológico Chafer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DB1B55-9DC0-44B9-9B18-BCA5DC52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8" y="1859144"/>
            <a:ext cx="7791363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2:7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sino que se despojó a sí mismo, tomando forma de siervo, haciéndose semejante a los hombres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C2F1-6BC9-4C06-94C5-88D49AFA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62084"/>
            <a:ext cx="471507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3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acto de </a:t>
            </a:r>
            <a:r>
              <a:rPr lang="es-E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Kenosis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en Filipenses 2 puede por lo tanto ser correctamente entendido en el sentido de que Cristo no renunció a ningún atributo de deidad,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sino que voluntariamente restringió su uso independiente de acuerdo con su propósito de vivir entre los hombres y sus limitaciones</a:t>
            </a:r>
            <a:r>
              <a:rPr lang="en-U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228600"/>
            <a:ext cx="7086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John Walvoord</a:t>
            </a:r>
          </a:p>
          <a:p>
            <a:pPr algn="ctr" eaLnBrk="0" hangingPunct="0">
              <a:defRPr/>
            </a:pP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Jesucristo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Nuestro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Señor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143-44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6C817-818C-4048-895F-28A75A53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64" y="4724400"/>
            <a:ext cx="4715072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D7B3C-5A3B-40EE-9344-6F7EB153B9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42" y="121920"/>
            <a:ext cx="91745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8391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práctica de la santificación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murmures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contiendas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864BF-48CC-4840-8C6A-48E7C787F3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6867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práctica de la santificación </a:t>
            </a:r>
            <a:r>
              <a:rPr lang="en-US" sz="28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murmures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contiendas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864BF-48CC-4840-8C6A-48E7C787F3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95F235-AE68-4E36-903F-10C0771B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 err="1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  2:12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lo tanto,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amados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habéis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obedecido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solamente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ausencia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ocupaos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vuestra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temblor.</a:t>
            </a: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23CC75-1B0C-4734-BD4A-06F0F18508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3429000"/>
            <a:ext cx="2403987" cy="16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32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1E8A5-DC8B-884B-E43B-B3C3EE61C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CD4B7F-58F1-41AF-29E1-0E9CB37F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B42C74A5-BFB8-ED10-2A9F-C016CFD09B1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 err="1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  2:12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lo tanto,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amados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habéis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obedecido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solamente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ausencia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ocupaos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vuestra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temblor.</a:t>
            </a: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6C70BF-3D3A-2C87-59F0-CFE735CCF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9" y="3175000"/>
            <a:ext cx="2470355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423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5222E-18E1-E4FF-5DBF-2D41F64F0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D7A12-1ABE-B841-AE87-405BD72EA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6654679-6792-E492-6761-BD538033422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 err="1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  2:12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lo tanto,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amados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habéis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obedecido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solamente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ausencia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ocupaos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vuestra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temblor.</a:t>
            </a: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E41ED-D446-8F66-827E-750C27A11C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9" y="3175000"/>
            <a:ext cx="2470355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362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62A29-D7FD-9ED7-32B6-534FCE9FD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D025B-81C0-9364-BDF4-8B3360CA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544410B0-019D-DB2E-3272-7290827C760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 err="1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  2:12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lo tanto,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amados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habéis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obedecido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solamente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ausencia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ocupaos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vuestra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temor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temblor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</a:t>
            </a: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0A4748-3E6D-69BF-2A12-A8B182EC04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30480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239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56427807"/>
              </p:ext>
            </p:extLst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49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04514986"/>
              </p:ext>
            </p:extLst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5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54235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lo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escribió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Pablo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¿Para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creyentes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Filipo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dónde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Cuándo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Año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62 A.D.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occasion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Cinco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contactos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02" y="2286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2579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5425"/>
            <a:ext cx="7772400" cy="917575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Filipenses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27988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sz="3600" dirty="0" err="1"/>
              <a:t>Tiempo</a:t>
            </a:r>
            <a:r>
              <a:rPr lang="en-US" sz="3600" dirty="0"/>
              <a:t> Medio de la </a:t>
            </a:r>
            <a:r>
              <a:rPr lang="en-US" sz="3600" dirty="0" err="1"/>
              <a:t>Salvación</a:t>
            </a:r>
            <a:endParaRPr lang="en-US" sz="3600" dirty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sz="3600" dirty="0" err="1"/>
              <a:t>Contexto</a:t>
            </a:r>
            <a:r>
              <a:rPr lang="en-US" sz="3600" dirty="0"/>
              <a:t> </a:t>
            </a:r>
            <a:r>
              <a:rPr lang="en-US" sz="3600" dirty="0" err="1"/>
              <a:t>Inmediato</a:t>
            </a:r>
            <a:r>
              <a:rPr lang="en-US" sz="3600" dirty="0"/>
              <a:t>– </a:t>
            </a:r>
            <a:r>
              <a:rPr lang="en-US" sz="3600" dirty="0" err="1"/>
              <a:t>Filipenses</a:t>
            </a:r>
            <a:r>
              <a:rPr lang="en-US" sz="3600" dirty="0"/>
              <a:t> 2:14-16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sz="3600" dirty="0" err="1"/>
              <a:t>Contexto</a:t>
            </a:r>
            <a:r>
              <a:rPr lang="en-US" sz="3600" dirty="0"/>
              <a:t> General– </a:t>
            </a:r>
            <a:r>
              <a:rPr lang="en-US" sz="3600" dirty="0" err="1"/>
              <a:t>Filipenses</a:t>
            </a:r>
            <a:r>
              <a:rPr lang="en-US" sz="3600" dirty="0"/>
              <a:t> 4:2-3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6E294-6DE8-4D85-ACB5-57EA97D18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628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3FBF99-657B-427A-A0AE-07E7AF678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Galatas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3:3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latin typeface="Calibri" panose="020F0502020204030204" pitchFamily="34" charset="0"/>
                <a:cs typeface="+mn-cs"/>
              </a:rPr>
              <a:t>“</a:t>
            </a:r>
            <a:r>
              <a:rPr lang="es-ES" sz="3600" dirty="0">
                <a:latin typeface="Calibri" panose="020F0502020204030204" pitchFamily="34" charset="0"/>
              </a:rPr>
              <a:t>¿Tan insensatos son? Habiendo comenzado en el Espíritu, ¿ahora terminarán en </a:t>
            </a:r>
            <a:r>
              <a:rPr lang="es-ES" sz="3600" u="sng" dirty="0">
                <a:solidFill>
                  <a:srgbClr val="FFFFCC"/>
                </a:solidFill>
                <a:latin typeface="Calibri" panose="020F0502020204030204" pitchFamily="34" charset="0"/>
              </a:rPr>
              <a:t>la carne</a:t>
            </a:r>
            <a:r>
              <a:rPr lang="en-US" sz="3600" dirty="0">
                <a:latin typeface="Calibri" panose="020F0502020204030204" pitchFamily="34" charset="0"/>
              </a:rPr>
              <a:t>?</a:t>
            </a:r>
            <a:r>
              <a:rPr lang="en-US" sz="3600" dirty="0">
                <a:latin typeface="Calibri" panose="020F0502020204030204" pitchFamily="34" charset="0"/>
                <a:cs typeface="+mn-cs"/>
              </a:rPr>
              <a:t>”</a:t>
            </a:r>
            <a:endParaRPr lang="en-US" altLang="en-US" sz="3600" kern="0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99160C-9520-4FC6-B558-05CADB8F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3622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A2E42-3CFF-130D-F532-F2A465BC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1082B4D-A132-A014-499F-4AFF88EE7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DC253F5-34AF-6678-30B4-3820AEE37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6867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práctica de la santificación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murmures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contiendas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13033-1CFC-611E-650C-C0CFB6D22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60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2A88D-A347-4000-8512-01EE1A316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17" y="97247"/>
            <a:ext cx="8839966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F9115-B897-94EC-C44E-35B9116B7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00A6C96-8357-4FC2-E327-A1F9C0E16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CFCBEFE-5BA7-5D00-4E51-5B9C95A5A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6867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santificación práctica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murmures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contiendas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390B3-5CCE-43CE-08CC-A3F7A38093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85683-B2DD-EAD3-2DEC-0440A97CD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E8966AC-717D-C5F9-57E5-595A5C853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457E261-8BBC-953B-F9EE-69951AA1D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6867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santificación práctica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murmures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contiendas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A2FFC-5823-D261-DB07-232882BDF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258102-820B-4AE0-B6C6-3B0531C864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</a:t>
            </a:r>
            <a:r>
              <a:rPr lang="en-US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Corintios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3:15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 la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obra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alguno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quemare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sufrirá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pérdida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bien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mismo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será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salvo,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aunque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fuego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8C88E-3F45-4661-815D-165E3C29C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2865120"/>
            <a:ext cx="33528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5612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B0E2F-3F65-4664-A075-26DD1609D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4784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</a:t>
            </a: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Corintios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9:24-27</a:t>
            </a:r>
          </a:p>
          <a:p>
            <a:pPr algn="just"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¿No saben que los que corren en el estadio, todos a la verdad corren, pero solo uno lleva el premio? Corran de tal manera que lo obtengan. 25 Y todo aquel que lucha se disciplina en todo. Ellos lo hacen para recibir una corona corruptible; nosotros, en cambio, para una incorruptible. 26 </a:t>
            </a:r>
            <a:r>
              <a:rPr lang="es-ES" sz="30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 eso yo corro así, no como a la ventura; peleo así, no como quien golpea al aire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27 Más bien, pongo mi cuerpo bajo disciplina y lo hago obedecer; no sea que, después de haber predicado a otros, yo mismo venga a ser descalificado.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00721-56F7-62BB-8E24-4306755E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9C14FB2-E388-6A2D-DB05-8DBA6EDD5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ECB487B-B0E1-62A5-C055-5014BF776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8391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práctica de la santificación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murmures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contiendas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09028-9963-38A6-D5F2-0C256C948D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C80A1-2F52-45EA-FC0C-BDC5B0C3F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6CA9364-7A58-32F6-A91D-3491256F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9F341CB-B873-463D-5E4F-5EB7B64A0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8391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práctica de la santificación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murmures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contiendas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8C14E-35EB-8CFF-79C2-0C333E34A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3059" y="1058008"/>
            <a:ext cx="7932741" cy="541255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son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amenazan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es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propósito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Dar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Cómo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esquema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partes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éste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e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71898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2771C-E887-A1C1-F9FC-711594125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93AA00EE-FF8D-08A8-5DA5-D3C4FFF87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58559F-41A5-DB90-3EBB-18B21336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A38C3-1804-F0E9-B9EB-40FFA7085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0B3B8-2171-4A31-3E12-B6821DE0E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49BD65AC-00B2-16DA-205A-FA88D60B7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C7F9C3-2DF5-FB91-E7F5-8576717F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D9809-D807-21CF-8AC6-955D32A879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D8C02-31F1-004F-AEBE-BB6DAFC3E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8E918930-6F7A-E816-3BAA-30C51E7E4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3B2AB20-9C8E-7630-7B1A-7D8341EA2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4D405-43AA-10CD-ADC4-C38235EE81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2A62D-171B-5D62-34EA-9DFAF3855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4DF91-4C80-DC51-52BA-923BFEF6F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2F8A56C5-FD8B-0E4A-7EE5-973F34D56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9144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Galatas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4:13-14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Saben que fue a causa de una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debilidad física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 les anuncié el evangelio la primera vez; 14 y lo que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mi cuerpo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era prueba para ustedes, no lo desecharon ni lo menospreciaron. Al contrario, me recibieron como a un ángel de Dios, como a Cristo Jesús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5219405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EFE4-8646-A64A-C991-EC2ABE67C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62F62-952F-D68F-240B-8FE97E128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CFDF21C1-ADF6-AFDB-CDDA-D4EED9177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8:19-22</a:t>
            </a:r>
          </a:p>
          <a:p>
            <a:pPr algn="just">
              <a:defRPr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”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Pues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creación aguarda con ardiente anhelo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manifestación de los hijos de Dios. 20 Porque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creación ha sido sujetada a la vanidad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por su propia voluntad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sino por causa de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aquel que la sujetó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en esperanza de que aun la creación misma será librada de la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esclavitud de la corrupción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para entrar a la libertad gloriosa de los hijos de Dios. Porque sabemos que toda la creación gime a una, y a una sufre dolores de parto hasta ahora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1584778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A0C2D-F869-4055-A719-08B593B2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</a:t>
            </a: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Timoteo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5:23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aquí en adelante no tomes agua; usa, más bien, un poco de vino a causa de tu estómago y de tus frecuentes enfermedades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98835-20C3-49A0-9E04-D9BA61B4A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9" y="2514600"/>
            <a:ext cx="32267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219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71ED0-1524-7122-2681-8FBC3E86A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87DF8B-43D2-06F4-CB67-4586F5E0A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2E3E0132-4F94-2731-855B-0DB8F455D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</a:t>
            </a: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Timoteo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4:20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Erasto se quedó en Corinto, y a </a:t>
            </a:r>
            <a:r>
              <a:rPr lang="es-E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Trófimo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lo dejé enfermo en Mileto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BC408-F736-BA56-269E-48BA9026E1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9" y="2514600"/>
            <a:ext cx="32267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591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F90CC-6F37-4384-97DF-4D861D0457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Apocalipsis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21:4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Dios enjugará toda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lágrima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los ojos de ellos. No habrá más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muerte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habrá más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llanto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clamor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dolor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porque las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primeras cosas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ya pasaron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5A2E-5CBD-4BD6-B8D1-1237D22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92" y="3048000"/>
            <a:ext cx="206281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0152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85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E57F3-BBBB-32FD-1099-88D4E27B3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1D9ED518-5A1C-DEE7-2D40-6BFA04C61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8F43A8-3C32-1C2F-2D92-C1CE01FDA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9A933-66F9-C20A-4CD4-195B462D71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9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te bendiga y te guarde.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       sobre ti, y tenga de ti misericordia.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levante hacia ti su rostro, y ponga en ti paz” (RVA-2015)</a:t>
            </a:r>
          </a:p>
          <a:p>
            <a:pPr algn="just"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4778D-967D-7230-6702-40BC22321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4938D8F0-6A62-C45E-9887-B3500581E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u="sng" dirty="0">
                <a:solidFill>
                  <a:srgbClr val="FFFFCC"/>
                </a:solidFill>
              </a:rPr>
              <a:t> </a:t>
            </a:r>
            <a:r>
              <a:rPr lang="en-US" sz="3400" u="sng" dirty="0">
                <a:solidFill>
                  <a:srgbClr val="FFFFCC"/>
                </a:solidFill>
              </a:rPr>
              <a:t>–</a:t>
            </a:r>
            <a:r>
              <a:rPr lang="en-US" sz="3400" b="1" u="sng" dirty="0">
                <a:solidFill>
                  <a:srgbClr val="FFFFCC"/>
                </a:solidFill>
              </a:rPr>
              <a:t> </a:t>
            </a:r>
            <a:r>
              <a:rPr lang="es-ES" sz="34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037F9A-BE35-9273-32F2-3EDFDE236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322D46-95A4-83ED-A0E2-2BF3657154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3_Azur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14456</TotalTime>
  <Words>1632</Words>
  <Application>Microsoft Office PowerPoint</Application>
  <PresentationFormat>On-screen Show (4:3)</PresentationFormat>
  <Paragraphs>182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Azure</vt:lpstr>
      <vt:lpstr>13_Azure</vt:lpstr>
      <vt:lpstr>PowerPoint Presentation</vt:lpstr>
      <vt:lpstr>Respuesta a 10 preguntas</vt:lpstr>
      <vt:lpstr>Respuesta a 10 preguntas</vt:lpstr>
      <vt:lpstr>PowerPoint Presentation</vt:lpstr>
      <vt:lpstr>PowerPoint Presentation</vt:lpstr>
      <vt:lpstr>Resultados Positivos del Encarcelamiento (Fil. 1:12-30)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Aplicando el Paradigma de Pablo (Fil. 2:12–16)</vt:lpstr>
      <vt:lpstr>Aplicando el Paradigma de Pablo (Fil. 2:12–16)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Filipenses 2:12</vt:lpstr>
      <vt:lpstr>PowerPoint Presentation</vt:lpstr>
      <vt:lpstr>Aplicando el Paradigma de Pablo (Fil. 2:12–16)</vt:lpstr>
      <vt:lpstr>PowerPoint Presentation</vt:lpstr>
      <vt:lpstr>Aplicando el Paradigma de Pablo (Fil. 2:12–16)</vt:lpstr>
      <vt:lpstr>Aplicando el Paradigma de Pablo (Fil. 2:12–16)</vt:lpstr>
      <vt:lpstr>PowerPoint Presentation</vt:lpstr>
      <vt:lpstr>PowerPoint Presentation</vt:lpstr>
      <vt:lpstr>Aplicando el Paradigma de Pablo (Fil. 2:12–16)</vt:lpstr>
      <vt:lpstr>Aplicando el Paradigma de Pablo (Fil. 2:12–16)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 Philippians- 2v12-16 - WORKING COPY FOR ANDY</dc:title>
  <dc:subject>Philippians</dc:subject>
  <dc:creator>A. Woods</dc:creator>
  <dc:description>Modified by Jim McGowan</dc:description>
  <cp:lastModifiedBy>Claudia Mora</cp:lastModifiedBy>
  <cp:revision>1529</cp:revision>
  <cp:lastPrinted>2020-04-05T17:23:49Z</cp:lastPrinted>
  <dcterms:created xsi:type="dcterms:W3CDTF">2009-03-17T12:21:13Z</dcterms:created>
  <dcterms:modified xsi:type="dcterms:W3CDTF">2024-08-28T22:32:06Z</dcterms:modified>
</cp:coreProperties>
</file>