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13" r:id="rId2"/>
  </p:sldMasterIdLst>
  <p:notesMasterIdLst>
    <p:notesMasterId r:id="rId49"/>
  </p:notesMasterIdLst>
  <p:handoutMasterIdLst>
    <p:handoutMasterId r:id="rId50"/>
  </p:handoutMasterIdLst>
  <p:sldIdLst>
    <p:sldId id="6528" r:id="rId3"/>
    <p:sldId id="963" r:id="rId4"/>
    <p:sldId id="6536" r:id="rId5"/>
    <p:sldId id="6537" r:id="rId6"/>
    <p:sldId id="6538" r:id="rId7"/>
    <p:sldId id="6539" r:id="rId8"/>
    <p:sldId id="6540" r:id="rId9"/>
    <p:sldId id="6542" r:id="rId10"/>
    <p:sldId id="6543" r:id="rId11"/>
    <p:sldId id="263" r:id="rId12"/>
    <p:sldId id="5197" r:id="rId13"/>
    <p:sldId id="1022" r:id="rId14"/>
    <p:sldId id="6546" r:id="rId15"/>
    <p:sldId id="6526" r:id="rId16"/>
    <p:sldId id="1024" r:id="rId17"/>
    <p:sldId id="6544" r:id="rId18"/>
    <p:sldId id="970" r:id="rId19"/>
    <p:sldId id="6547" r:id="rId20"/>
    <p:sldId id="972" r:id="rId21"/>
    <p:sldId id="973" r:id="rId22"/>
    <p:sldId id="974" r:id="rId23"/>
    <p:sldId id="6548" r:id="rId24"/>
    <p:sldId id="976" r:id="rId25"/>
    <p:sldId id="4565" r:id="rId26"/>
    <p:sldId id="3935" r:id="rId27"/>
    <p:sldId id="6550" r:id="rId28"/>
    <p:sldId id="6516" r:id="rId29"/>
    <p:sldId id="6551" r:id="rId30"/>
    <p:sldId id="2874" r:id="rId31"/>
    <p:sldId id="6552" r:id="rId32"/>
    <p:sldId id="2331" r:id="rId33"/>
    <p:sldId id="6553" r:id="rId34"/>
    <p:sldId id="6554" r:id="rId35"/>
    <p:sldId id="2880" r:id="rId36"/>
    <p:sldId id="6555" r:id="rId37"/>
    <p:sldId id="6556" r:id="rId38"/>
    <p:sldId id="6557" r:id="rId39"/>
    <p:sldId id="4505" r:id="rId40"/>
    <p:sldId id="1379" r:id="rId41"/>
    <p:sldId id="4202" r:id="rId42"/>
    <p:sldId id="6558" r:id="rId43"/>
    <p:sldId id="4188" r:id="rId44"/>
    <p:sldId id="6289" r:id="rId45"/>
    <p:sldId id="6501" r:id="rId46"/>
    <p:sldId id="6559" r:id="rId47"/>
    <p:sldId id="6290" r:id="rId4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CCCCFF"/>
    <a:srgbClr val="000066"/>
    <a:srgbClr val="000099"/>
    <a:srgbClr val="0000CC"/>
    <a:srgbClr val="33CC33"/>
    <a:srgbClr val="FF00FF"/>
    <a:srgbClr val="0000FF"/>
    <a:srgbClr val="00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 autoAdjust="0"/>
    <p:restoredTop sz="96314" autoAdjust="0"/>
  </p:normalViewPr>
  <p:slideViewPr>
    <p:cSldViewPr>
      <p:cViewPr varScale="1">
        <p:scale>
          <a:sx n="121" d="100"/>
          <a:sy n="121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0" d="100"/>
          <a:sy n="70" d="100"/>
        </p:scale>
        <p:origin x="238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Mora" userId="24c506dca79c9d25" providerId="LiveId" clId="{C2444FC7-D883-43BE-92F9-9BD1C0F52634}"/>
    <pc:docChg chg="custSel modSld">
      <pc:chgData name="Claudia Mora" userId="24c506dca79c9d25" providerId="LiveId" clId="{C2444FC7-D883-43BE-92F9-9BD1C0F52634}" dt="2024-08-28T21:27:46.811" v="25" actId="20577"/>
      <pc:docMkLst>
        <pc:docMk/>
      </pc:docMkLst>
      <pc:sldChg chg="modSp mod">
        <pc:chgData name="Claudia Mora" userId="24c506dca79c9d25" providerId="LiveId" clId="{C2444FC7-D883-43BE-92F9-9BD1C0F52634}" dt="2024-08-28T21:21:19.837" v="19" actId="20577"/>
        <pc:sldMkLst>
          <pc:docMk/>
          <pc:sldMk cId="1055257922" sldId="963"/>
        </pc:sldMkLst>
        <pc:spChg chg="mod">
          <ac:chgData name="Claudia Mora" userId="24c506dca79c9d25" providerId="LiveId" clId="{C2444FC7-D883-43BE-92F9-9BD1C0F52634}" dt="2024-08-28T21:21:19.837" v="19" actId="20577"/>
          <ac:spMkLst>
            <pc:docMk/>
            <pc:sldMk cId="1055257922" sldId="963"/>
            <ac:spMk id="16387" creationId="{89431B3B-AA75-4626-99D7-E5E9317D5C12}"/>
          </ac:spMkLst>
        </pc:spChg>
      </pc:sldChg>
      <pc:sldChg chg="modSp mod">
        <pc:chgData name="Claudia Mora" userId="24c506dca79c9d25" providerId="LiveId" clId="{C2444FC7-D883-43BE-92F9-9BD1C0F52634}" dt="2024-08-28T21:27:46.811" v="25" actId="20577"/>
        <pc:sldMkLst>
          <pc:docMk/>
          <pc:sldMk cId="3136603060" sldId="4505"/>
        </pc:sldMkLst>
        <pc:spChg chg="mod">
          <ac:chgData name="Claudia Mora" userId="24c506dca79c9d25" providerId="LiveId" clId="{C2444FC7-D883-43BE-92F9-9BD1C0F52634}" dt="2024-08-28T21:27:46.811" v="25" actId="20577"/>
          <ac:spMkLst>
            <pc:docMk/>
            <pc:sldMk cId="3136603060" sldId="4505"/>
            <ac:spMk id="38914" creationId="{00000000-0000-0000-0000-000000000000}"/>
          </ac:spMkLst>
        </pc:spChg>
      </pc:sldChg>
      <pc:sldChg chg="addSp delSp modSp mod">
        <pc:chgData name="Claudia Mora" userId="24c506dca79c9d25" providerId="LiveId" clId="{C2444FC7-D883-43BE-92F9-9BD1C0F52634}" dt="2024-08-28T21:20:57.938" v="14" actId="20577"/>
        <pc:sldMkLst>
          <pc:docMk/>
          <pc:sldMk cId="4203151410" sldId="6528"/>
        </pc:sldMkLst>
        <pc:spChg chg="mod">
          <ac:chgData name="Claudia Mora" userId="24c506dca79c9d25" providerId="LiveId" clId="{C2444FC7-D883-43BE-92F9-9BD1C0F52634}" dt="2024-08-28T21:20:57.938" v="14" actId="20577"/>
          <ac:spMkLst>
            <pc:docMk/>
            <pc:sldMk cId="4203151410" sldId="6528"/>
            <ac:spMk id="8" creationId="{3ACCB616-7912-4E1D-9B54-7C4772DDE716}"/>
          </ac:spMkLst>
        </pc:spChg>
        <pc:picChg chg="add">
          <ac:chgData name="Claudia Mora" userId="24c506dca79c9d25" providerId="LiveId" clId="{C2444FC7-D883-43BE-92F9-9BD1C0F52634}" dt="2024-08-28T21:20:46.348" v="1"/>
          <ac:picMkLst>
            <pc:docMk/>
            <pc:sldMk cId="4203151410" sldId="6528"/>
            <ac:picMk id="2" creationId="{8AC32556-77B0-4EFD-5AC9-9974CFFC7E1E}"/>
          </ac:picMkLst>
        </pc:picChg>
        <pc:picChg chg="del">
          <ac:chgData name="Claudia Mora" userId="24c506dca79c9d25" providerId="LiveId" clId="{C2444FC7-D883-43BE-92F9-9BD1C0F52634}" dt="2024-08-28T21:20:42.453" v="0" actId="478"/>
          <ac:picMkLst>
            <pc:docMk/>
            <pc:sldMk cId="4203151410" sldId="6528"/>
            <ac:picMk id="4" creationId="{970845EF-801A-4FC9-8C2B-14D3AC7791A1}"/>
          </ac:picMkLst>
        </pc:picChg>
      </pc:sldChg>
      <pc:sldChg chg="modSp mod">
        <pc:chgData name="Claudia Mora" userId="24c506dca79c9d25" providerId="LiveId" clId="{C2444FC7-D883-43BE-92F9-9BD1C0F52634}" dt="2024-08-28T21:21:32.277" v="24" actId="20577"/>
        <pc:sldMkLst>
          <pc:docMk/>
          <pc:sldMk cId="341718983" sldId="6536"/>
        </pc:sldMkLst>
        <pc:spChg chg="mod">
          <ac:chgData name="Claudia Mora" userId="24c506dca79c9d25" providerId="LiveId" clId="{C2444FC7-D883-43BE-92F9-9BD1C0F52634}" dt="2024-08-28T21:21:32.277" v="24" actId="20577"/>
          <ac:spMkLst>
            <pc:docMk/>
            <pc:sldMk cId="341718983" sldId="6536"/>
            <ac:spMk id="16387" creationId="{89431B3B-AA75-4626-99D7-E5E9317D5C12}"/>
          </ac:spMkLst>
        </pc:spChg>
      </pc:sldChg>
    </pc:docChg>
  </pc:docChgLst>
  <pc:docChgLst>
    <pc:chgData name="Claudia Mora" userId="24c506dca79c9d25" providerId="LiveId" clId="{33D00E94-F539-449D-BD3E-D8B7AADF3800}"/>
    <pc:docChg chg="undo custSel addSld delSld modSld sldOrd">
      <pc:chgData name="Claudia Mora" userId="24c506dca79c9d25" providerId="LiveId" clId="{33D00E94-F539-449D-BD3E-D8B7AADF3800}" dt="2024-03-02T03:47:27.573" v="1814" actId="1076"/>
      <pc:docMkLst>
        <pc:docMk/>
      </pc:docMkLst>
      <pc:sldChg chg="modSp mod">
        <pc:chgData name="Claudia Mora" userId="24c506dca79c9d25" providerId="LiveId" clId="{33D00E94-F539-449D-BD3E-D8B7AADF3800}" dt="2024-03-02T00:56:29.254" v="326" actId="20577"/>
        <pc:sldMkLst>
          <pc:docMk/>
          <pc:sldMk cId="0" sldId="263"/>
        </pc:sldMkLst>
        <pc:spChg chg="mod">
          <ac:chgData name="Claudia Mora" userId="24c506dca79c9d25" providerId="LiveId" clId="{33D00E94-F539-449D-BD3E-D8B7AADF3800}" dt="2024-03-02T00:52:18.945" v="261" actId="20577"/>
          <ac:spMkLst>
            <pc:docMk/>
            <pc:sldMk cId="0" sldId="263"/>
            <ac:spMk id="5" creationId="{4CBD6FB3-4B33-4A0C-838E-A80E074BE9E7}"/>
          </ac:spMkLst>
        </pc:spChg>
        <pc:spChg chg="mod">
          <ac:chgData name="Claudia Mora" userId="24c506dca79c9d25" providerId="LiveId" clId="{33D00E94-F539-449D-BD3E-D8B7AADF3800}" dt="2024-03-02T00:56:29.254" v="326" actId="20577"/>
          <ac:spMkLst>
            <pc:docMk/>
            <pc:sldMk cId="0" sldId="263"/>
            <ac:spMk id="9219" creationId="{13B21D06-147F-41B8-AEAB-DB4D4E872D32}"/>
          </ac:spMkLst>
        </pc:spChg>
      </pc:sldChg>
      <pc:sldChg chg="addSp delSp modSp del mod">
        <pc:chgData name="Claudia Mora" userId="24c506dca79c9d25" providerId="LiveId" clId="{33D00E94-F539-449D-BD3E-D8B7AADF3800}" dt="2024-03-02T00:45:34.380" v="201" actId="47"/>
        <pc:sldMkLst>
          <pc:docMk/>
          <pc:sldMk cId="3519115954" sldId="435"/>
        </pc:sldMkLst>
        <pc:spChg chg="add del mod">
          <ac:chgData name="Claudia Mora" userId="24c506dca79c9d25" providerId="LiveId" clId="{33D00E94-F539-449D-BD3E-D8B7AADF3800}" dt="2024-03-02T00:28:09.436" v="17" actId="22"/>
          <ac:spMkLst>
            <pc:docMk/>
            <pc:sldMk cId="3519115954" sldId="435"/>
            <ac:spMk id="5" creationId="{D9BB7550-5AB4-8F36-393B-43468A355168}"/>
          </ac:spMkLst>
        </pc:spChg>
        <pc:spChg chg="mod">
          <ac:chgData name="Claudia Mora" userId="24c506dca79c9d25" providerId="LiveId" clId="{33D00E94-F539-449D-BD3E-D8B7AADF3800}" dt="2024-03-02T00:28:10.307" v="18"/>
          <ac:spMkLst>
            <pc:docMk/>
            <pc:sldMk cId="3519115954" sldId="435"/>
            <ac:spMk id="6" creationId="{E1458CD8-D940-42DA-B266-2FCD81C4F388}"/>
          </ac:spMkLst>
        </pc:spChg>
        <pc:spChg chg="add del mod">
          <ac:chgData name="Claudia Mora" userId="24c506dca79c9d25" providerId="LiveId" clId="{33D00E94-F539-449D-BD3E-D8B7AADF3800}" dt="2024-03-02T00:28:04.165" v="13" actId="22"/>
          <ac:spMkLst>
            <pc:docMk/>
            <pc:sldMk cId="3519115954" sldId="435"/>
            <ac:spMk id="8" creationId="{F751FA2F-1F2D-79D0-BC68-E19A5A7592B0}"/>
          </ac:spMkLst>
        </pc:spChg>
        <pc:picChg chg="add del">
          <ac:chgData name="Claudia Mora" userId="24c506dca79c9d25" providerId="LiveId" clId="{33D00E94-F539-449D-BD3E-D8B7AADF3800}" dt="2024-03-02T00:28:07.246" v="16" actId="478"/>
          <ac:picMkLst>
            <pc:docMk/>
            <pc:sldMk cId="3519115954" sldId="435"/>
            <ac:picMk id="3" creationId="{7B01347A-E166-4399-80F1-5FDEDB0A697B}"/>
          </ac:picMkLst>
        </pc:picChg>
        <pc:picChg chg="add">
          <ac:chgData name="Claudia Mora" userId="24c506dca79c9d25" providerId="LiveId" clId="{33D00E94-F539-449D-BD3E-D8B7AADF3800}" dt="2024-03-02T00:28:32.526" v="19"/>
          <ac:picMkLst>
            <pc:docMk/>
            <pc:sldMk cId="3519115954" sldId="435"/>
            <ac:picMk id="9" creationId="{6D8D7EFE-1240-F862-E1B4-183BAF2AF3ED}"/>
          </ac:picMkLst>
        </pc:picChg>
        <pc:picChg chg="add">
          <ac:chgData name="Claudia Mora" userId="24c506dca79c9d25" providerId="LiveId" clId="{33D00E94-F539-449D-BD3E-D8B7AADF3800}" dt="2024-03-02T00:45:21.093" v="199"/>
          <ac:picMkLst>
            <pc:docMk/>
            <pc:sldMk cId="3519115954" sldId="435"/>
            <ac:picMk id="10" creationId="{9F3CAEEC-788A-436B-8451-DA9E20D1D433}"/>
          </ac:picMkLst>
        </pc:picChg>
      </pc:sldChg>
      <pc:sldChg chg="add">
        <pc:chgData name="Claudia Mora" userId="24c506dca79c9d25" providerId="LiveId" clId="{33D00E94-F539-449D-BD3E-D8B7AADF3800}" dt="2024-03-02T00:47:02.478" v="202"/>
        <pc:sldMkLst>
          <pc:docMk/>
          <pc:sldMk cId="1055257922" sldId="963"/>
        </pc:sldMkLst>
      </pc:sldChg>
      <pc:sldChg chg="modSp mod">
        <pc:chgData name="Claudia Mora" userId="24c506dca79c9d25" providerId="LiveId" clId="{33D00E94-F539-449D-BD3E-D8B7AADF3800}" dt="2024-03-02T03:45:05.059" v="1740" actId="20577"/>
        <pc:sldMkLst>
          <pc:docMk/>
          <pc:sldMk cId="1566941082" sldId="970"/>
        </pc:sldMkLst>
        <pc:spChg chg="mod">
          <ac:chgData name="Claudia Mora" userId="24c506dca79c9d25" providerId="LiveId" clId="{33D00E94-F539-449D-BD3E-D8B7AADF3800}" dt="2024-03-02T02:36:16.782" v="887" actId="115"/>
          <ac:spMkLst>
            <pc:docMk/>
            <pc:sldMk cId="1566941082" sldId="970"/>
            <ac:spMk id="31747" creationId="{5AAA39A0-D209-4709-9016-C96367AAC419}"/>
          </ac:spMkLst>
        </pc:spChg>
        <pc:spChg chg="mod">
          <ac:chgData name="Claudia Mora" userId="24c506dca79c9d25" providerId="LiveId" clId="{33D00E94-F539-449D-BD3E-D8B7AADF3800}" dt="2024-03-02T02:14:13.162" v="470" actId="20577"/>
          <ac:spMkLst>
            <pc:docMk/>
            <pc:sldMk cId="1566941082" sldId="970"/>
            <ac:spMk id="62466" creationId="{FA56664B-A9E7-4FE9-8384-8B1D2AC3E42C}"/>
          </ac:spMkLst>
        </pc:spChg>
        <pc:spChg chg="mod">
          <ac:chgData name="Claudia Mora" userId="24c506dca79c9d25" providerId="LiveId" clId="{33D00E94-F539-449D-BD3E-D8B7AADF3800}" dt="2024-03-02T03:45:05.059" v="1740" actId="20577"/>
          <ac:spMkLst>
            <pc:docMk/>
            <pc:sldMk cId="1566941082" sldId="970"/>
            <ac:spMk id="62468" creationId="{4A72E4E9-2242-4BE3-8E5F-76463622ECBA}"/>
          </ac:spMkLst>
        </pc:spChg>
        <pc:picChg chg="mod">
          <ac:chgData name="Claudia Mora" userId="24c506dca79c9d25" providerId="LiveId" clId="{33D00E94-F539-449D-BD3E-D8B7AADF3800}" dt="2024-03-02T02:18:29.220" v="547" actId="14100"/>
          <ac:picMkLst>
            <pc:docMk/>
            <pc:sldMk cId="1566941082" sldId="970"/>
            <ac:picMk id="62469" creationId="{64209DC8-75B0-4502-B48B-D8DEBBD023E2}"/>
          </ac:picMkLst>
        </pc:picChg>
      </pc:sldChg>
      <pc:sldChg chg="modSp del mod">
        <pc:chgData name="Claudia Mora" userId="24c506dca79c9d25" providerId="LiveId" clId="{33D00E94-F539-449D-BD3E-D8B7AADF3800}" dt="2024-03-02T02:30:31.201" v="764" actId="47"/>
        <pc:sldMkLst>
          <pc:docMk/>
          <pc:sldMk cId="2462104591" sldId="971"/>
        </pc:sldMkLst>
        <pc:spChg chg="mod">
          <ac:chgData name="Claudia Mora" userId="24c506dca79c9d25" providerId="LiveId" clId="{33D00E94-F539-449D-BD3E-D8B7AADF3800}" dt="2024-03-02T02:25:07.527" v="664" actId="20577"/>
          <ac:spMkLst>
            <pc:docMk/>
            <pc:sldMk cId="2462104591" sldId="971"/>
            <ac:spMk id="6" creationId="{573C52EA-2811-4AA0-BF28-E3F262DF0532}"/>
          </ac:spMkLst>
        </pc:spChg>
        <pc:spChg chg="mod">
          <ac:chgData name="Claudia Mora" userId="24c506dca79c9d25" providerId="LiveId" clId="{33D00E94-F539-449D-BD3E-D8B7AADF3800}" dt="2024-03-02T02:27:32.399" v="705"/>
          <ac:spMkLst>
            <pc:docMk/>
            <pc:sldMk cId="2462104591" sldId="971"/>
            <ac:spMk id="30723" creationId="{E6820FCF-D62F-4DA7-9F4E-0D6B88F9F991}"/>
          </ac:spMkLst>
        </pc:spChg>
        <pc:spChg chg="mod">
          <ac:chgData name="Claudia Mora" userId="24c506dca79c9d25" providerId="LiveId" clId="{33D00E94-F539-449D-BD3E-D8B7AADF3800}" dt="2024-03-02T02:25:22.091" v="703" actId="20577"/>
          <ac:spMkLst>
            <pc:docMk/>
            <pc:sldMk cId="2462104591" sldId="971"/>
            <ac:spMk id="63492" creationId="{FD4220D4-1790-4589-BDB5-1C15CC04E601}"/>
          </ac:spMkLst>
        </pc:spChg>
      </pc:sldChg>
      <pc:sldChg chg="modSp mod">
        <pc:chgData name="Claudia Mora" userId="24c506dca79c9d25" providerId="LiveId" clId="{33D00E94-F539-449D-BD3E-D8B7AADF3800}" dt="2024-03-02T02:36:33.164" v="890" actId="115"/>
        <pc:sldMkLst>
          <pc:docMk/>
          <pc:sldMk cId="1383254727" sldId="972"/>
        </pc:sldMkLst>
        <pc:spChg chg="mod">
          <ac:chgData name="Claudia Mora" userId="24c506dca79c9d25" providerId="LiveId" clId="{33D00E94-F539-449D-BD3E-D8B7AADF3800}" dt="2024-03-02T02:31:02.470" v="804" actId="20577"/>
          <ac:spMkLst>
            <pc:docMk/>
            <pc:sldMk cId="1383254727" sldId="972"/>
            <ac:spMk id="5" creationId="{CFA592C8-3ED6-4289-8472-323C8E9D8B6F}"/>
          </ac:spMkLst>
        </pc:spChg>
        <pc:spChg chg="mod">
          <ac:chgData name="Claudia Mora" userId="24c506dca79c9d25" providerId="LiveId" clId="{33D00E94-F539-449D-BD3E-D8B7AADF3800}" dt="2024-03-02T02:36:33.164" v="890" actId="115"/>
          <ac:spMkLst>
            <pc:docMk/>
            <pc:sldMk cId="1383254727" sldId="972"/>
            <ac:spMk id="32771" creationId="{BADF5E9C-B5A2-4BBE-B388-1E1BB12B3349}"/>
          </ac:spMkLst>
        </pc:spChg>
        <pc:spChg chg="mod">
          <ac:chgData name="Claudia Mora" userId="24c506dca79c9d25" providerId="LiveId" clId="{33D00E94-F539-449D-BD3E-D8B7AADF3800}" dt="2024-03-02T02:32:02.866" v="819" actId="20577"/>
          <ac:spMkLst>
            <pc:docMk/>
            <pc:sldMk cId="1383254727" sldId="972"/>
            <ac:spMk id="64516" creationId="{F37DF194-4A27-49C4-9489-02FD64D79E16}"/>
          </ac:spMkLst>
        </pc:spChg>
      </pc:sldChg>
      <pc:sldChg chg="modSp mod">
        <pc:chgData name="Claudia Mora" userId="24c506dca79c9d25" providerId="LiveId" clId="{33D00E94-F539-449D-BD3E-D8B7AADF3800}" dt="2024-03-02T02:37:19.959" v="922" actId="20577"/>
        <pc:sldMkLst>
          <pc:docMk/>
          <pc:sldMk cId="860686028" sldId="973"/>
        </pc:sldMkLst>
        <pc:spChg chg="mod">
          <ac:chgData name="Claudia Mora" userId="24c506dca79c9d25" providerId="LiveId" clId="{33D00E94-F539-449D-BD3E-D8B7AADF3800}" dt="2024-03-02T02:33:16.120" v="870" actId="20577"/>
          <ac:spMkLst>
            <pc:docMk/>
            <pc:sldMk cId="860686028" sldId="973"/>
            <ac:spMk id="7" creationId="{773C7D9F-526E-4D1E-93B5-1B6FA57C7F50}"/>
          </ac:spMkLst>
        </pc:spChg>
        <pc:spChg chg="mod">
          <ac:chgData name="Claudia Mora" userId="24c506dca79c9d25" providerId="LiveId" clId="{33D00E94-F539-449D-BD3E-D8B7AADF3800}" dt="2024-03-02T02:37:19.959" v="922" actId="20577"/>
          <ac:spMkLst>
            <pc:docMk/>
            <pc:sldMk cId="860686028" sldId="973"/>
            <ac:spMk id="65540" creationId="{61E3BDAB-739A-4548-81B5-165EA31C09F9}"/>
          </ac:spMkLst>
        </pc:spChg>
        <pc:spChg chg="mod">
          <ac:chgData name="Claudia Mora" userId="24c506dca79c9d25" providerId="LiveId" clId="{33D00E94-F539-449D-BD3E-D8B7AADF3800}" dt="2024-03-02T02:36:41.999" v="893" actId="114"/>
          <ac:spMkLst>
            <pc:docMk/>
            <pc:sldMk cId="860686028" sldId="973"/>
            <ac:spMk id="79875" creationId="{FBF8BA70-A5FE-478E-8378-3D1D9968E042}"/>
          </ac:spMkLst>
        </pc:spChg>
      </pc:sldChg>
      <pc:sldChg chg="modSp mod">
        <pc:chgData name="Claudia Mora" userId="24c506dca79c9d25" providerId="LiveId" clId="{33D00E94-F539-449D-BD3E-D8B7AADF3800}" dt="2024-03-02T02:44:01.474" v="1159" actId="20577"/>
        <pc:sldMkLst>
          <pc:docMk/>
          <pc:sldMk cId="2765493034" sldId="974"/>
        </pc:sldMkLst>
        <pc:spChg chg="mod">
          <ac:chgData name="Claudia Mora" userId="24c506dca79c9d25" providerId="LiveId" clId="{33D00E94-F539-449D-BD3E-D8B7AADF3800}" dt="2024-03-02T02:42:21.861" v="1103" actId="313"/>
          <ac:spMkLst>
            <pc:docMk/>
            <pc:sldMk cId="2765493034" sldId="974"/>
            <ac:spMk id="66562" creationId="{CAF76744-F8AF-4510-909B-2F6EFEFC627A}"/>
          </ac:spMkLst>
        </pc:spChg>
        <pc:spChg chg="mod">
          <ac:chgData name="Claudia Mora" userId="24c506dca79c9d25" providerId="LiveId" clId="{33D00E94-F539-449D-BD3E-D8B7AADF3800}" dt="2024-03-02T02:44:01.474" v="1159" actId="20577"/>
          <ac:spMkLst>
            <pc:docMk/>
            <pc:sldMk cId="2765493034" sldId="974"/>
            <ac:spMk id="66563" creationId="{8A1645A6-963C-4ACF-9C65-F68C1D474CFE}"/>
          </ac:spMkLst>
        </pc:spChg>
      </pc:sldChg>
      <pc:sldChg chg="modSp del mod">
        <pc:chgData name="Claudia Mora" userId="24c506dca79c9d25" providerId="LiveId" clId="{33D00E94-F539-449D-BD3E-D8B7AADF3800}" dt="2024-03-02T02:51:14.788" v="1223" actId="47"/>
        <pc:sldMkLst>
          <pc:docMk/>
          <pc:sldMk cId="3182073269" sldId="975"/>
        </pc:sldMkLst>
        <pc:spChg chg="mod">
          <ac:chgData name="Claudia Mora" userId="24c506dca79c9d25" providerId="LiveId" clId="{33D00E94-F539-449D-BD3E-D8B7AADF3800}" dt="2024-03-02T02:46:22.738" v="1201" actId="20577"/>
          <ac:spMkLst>
            <pc:docMk/>
            <pc:sldMk cId="3182073269" sldId="975"/>
            <ac:spMk id="10243" creationId="{8FBE03D3-DC99-4F18-A3ED-415953751ED9}"/>
          </ac:spMkLst>
        </pc:spChg>
        <pc:spChg chg="mod">
          <ac:chgData name="Claudia Mora" userId="24c506dca79c9d25" providerId="LiveId" clId="{33D00E94-F539-449D-BD3E-D8B7AADF3800}" dt="2024-03-02T02:44:56.783" v="1183" actId="20577"/>
          <ac:spMkLst>
            <pc:docMk/>
            <pc:sldMk cId="3182073269" sldId="975"/>
            <ac:spMk id="67586" creationId="{C2646B4F-A62E-4153-AB36-1DD4EBC97843}"/>
          </ac:spMkLst>
        </pc:spChg>
      </pc:sldChg>
      <pc:sldChg chg="modSp mod">
        <pc:chgData name="Claudia Mora" userId="24c506dca79c9d25" providerId="LiveId" clId="{33D00E94-F539-449D-BD3E-D8B7AADF3800}" dt="2024-03-02T03:47:27.573" v="1814" actId="1076"/>
        <pc:sldMkLst>
          <pc:docMk/>
          <pc:sldMk cId="3901657868" sldId="976"/>
        </pc:sldMkLst>
        <pc:spChg chg="mod">
          <ac:chgData name="Claudia Mora" userId="24c506dca79c9d25" providerId="LiveId" clId="{33D00E94-F539-449D-BD3E-D8B7AADF3800}" dt="2024-03-02T03:47:06.769" v="1813" actId="14100"/>
          <ac:spMkLst>
            <pc:docMk/>
            <pc:sldMk cId="3901657868" sldId="976"/>
            <ac:spMk id="8" creationId="{00000000-0000-0000-0000-000000000000}"/>
          </ac:spMkLst>
        </pc:spChg>
        <pc:spChg chg="mod">
          <ac:chgData name="Claudia Mora" userId="24c506dca79c9d25" providerId="LiveId" clId="{33D00E94-F539-449D-BD3E-D8B7AADF3800}" dt="2024-03-02T03:47:27.573" v="1814" actId="1076"/>
          <ac:spMkLst>
            <pc:docMk/>
            <pc:sldMk cId="3901657868" sldId="976"/>
            <ac:spMk id="11267" creationId="{83EFEF8F-433B-4113-A822-490F6E20CA4D}"/>
          </ac:spMkLst>
        </pc:spChg>
      </pc:sldChg>
      <pc:sldChg chg="del">
        <pc:chgData name="Claudia Mora" userId="24c506dca79c9d25" providerId="LiveId" clId="{33D00E94-F539-449D-BD3E-D8B7AADF3800}" dt="2024-03-02T00:49:40.216" v="210" actId="47"/>
        <pc:sldMkLst>
          <pc:docMk/>
          <pc:sldMk cId="3901554208" sldId="1019"/>
        </pc:sldMkLst>
      </pc:sldChg>
      <pc:sldChg chg="del">
        <pc:chgData name="Claudia Mora" userId="24c506dca79c9d25" providerId="LiveId" clId="{33D00E94-F539-449D-BD3E-D8B7AADF3800}" dt="2024-03-02T00:48:42.495" v="206" actId="47"/>
        <pc:sldMkLst>
          <pc:docMk/>
          <pc:sldMk cId="1714469140" sldId="1020"/>
        </pc:sldMkLst>
      </pc:sldChg>
      <pc:sldChg chg="modSp mod">
        <pc:chgData name="Claudia Mora" userId="24c506dca79c9d25" providerId="LiveId" clId="{33D00E94-F539-449D-BD3E-D8B7AADF3800}" dt="2024-03-02T00:41:28.342" v="123" actId="20577"/>
        <pc:sldMkLst>
          <pc:docMk/>
          <pc:sldMk cId="1632085785" sldId="1022"/>
        </pc:sldMkLst>
        <pc:spChg chg="mod">
          <ac:chgData name="Claudia Mora" userId="24c506dca79c9d25" providerId="LiveId" clId="{33D00E94-F539-449D-BD3E-D8B7AADF3800}" dt="2024-03-02T00:40:30.991" v="84" actId="20577"/>
          <ac:spMkLst>
            <pc:docMk/>
            <pc:sldMk cId="1632085785" sldId="1022"/>
            <ac:spMk id="4" creationId="{1DA1C699-A727-4A5E-9941-F147A1ACEFF4}"/>
          </ac:spMkLst>
        </pc:spChg>
        <pc:spChg chg="mod">
          <ac:chgData name="Claudia Mora" userId="24c506dca79c9d25" providerId="LiveId" clId="{33D00E94-F539-449D-BD3E-D8B7AADF3800}" dt="2024-03-02T00:41:28.342" v="123" actId="20577"/>
          <ac:spMkLst>
            <pc:docMk/>
            <pc:sldMk cId="1632085785" sldId="1022"/>
            <ac:spMk id="16387" creationId="{00000000-0000-0000-0000-000000000000}"/>
          </ac:spMkLst>
        </pc:spChg>
      </pc:sldChg>
      <pc:sldChg chg="modSp mod">
        <pc:chgData name="Claudia Mora" userId="24c506dca79c9d25" providerId="LiveId" clId="{33D00E94-F539-449D-BD3E-D8B7AADF3800}" dt="2024-03-02T02:12:30.395" v="447" actId="20577"/>
        <pc:sldMkLst>
          <pc:docMk/>
          <pc:sldMk cId="985971152" sldId="1024"/>
        </pc:sldMkLst>
        <pc:spChg chg="mod">
          <ac:chgData name="Claudia Mora" userId="24c506dca79c9d25" providerId="LiveId" clId="{33D00E94-F539-449D-BD3E-D8B7AADF3800}" dt="2024-03-02T02:12:30.395" v="447" actId="20577"/>
          <ac:spMkLst>
            <pc:docMk/>
            <pc:sldMk cId="985971152" sldId="1024"/>
            <ac:spMk id="2" creationId="{00000000-0000-0000-0000-000000000000}"/>
          </ac:spMkLst>
        </pc:spChg>
        <pc:spChg chg="mod">
          <ac:chgData name="Claudia Mora" userId="24c506dca79c9d25" providerId="LiveId" clId="{33D00E94-F539-449D-BD3E-D8B7AADF3800}" dt="2024-03-02T00:43:35.702" v="198" actId="20577"/>
          <ac:spMkLst>
            <pc:docMk/>
            <pc:sldMk cId="985971152" sldId="1024"/>
            <ac:spMk id="3" creationId="{00000000-0000-0000-0000-000000000000}"/>
          </ac:spMkLst>
        </pc:spChg>
      </pc:sldChg>
      <pc:sldChg chg="modSp mod">
        <pc:chgData name="Claudia Mora" userId="24c506dca79c9d25" providerId="LiveId" clId="{33D00E94-F539-449D-BD3E-D8B7AADF3800}" dt="2024-03-02T03:38:37.781" v="1689" actId="20577"/>
        <pc:sldMkLst>
          <pc:docMk/>
          <pc:sldMk cId="500864983" sldId="1379"/>
        </pc:sldMkLst>
        <pc:spChg chg="mod">
          <ac:chgData name="Claudia Mora" userId="24c506dca79c9d25" providerId="LiveId" clId="{33D00E94-F539-449D-BD3E-D8B7AADF3800}" dt="2024-03-02T03:38:37.781" v="1689" actId="20577"/>
          <ac:spMkLst>
            <pc:docMk/>
            <pc:sldMk cId="500864983" sldId="1379"/>
            <ac:spMk id="134147" creationId="{972624A7-20E3-4DA9-A466-8A9F888B1F46}"/>
          </ac:spMkLst>
        </pc:spChg>
      </pc:sldChg>
      <pc:sldChg chg="modSp mod">
        <pc:chgData name="Claudia Mora" userId="24c506dca79c9d25" providerId="LiveId" clId="{33D00E94-F539-449D-BD3E-D8B7AADF3800}" dt="2024-03-02T03:23:41.486" v="1601" actId="115"/>
        <pc:sldMkLst>
          <pc:docMk/>
          <pc:sldMk cId="0" sldId="2874"/>
        </pc:sldMkLst>
        <pc:spChg chg="mod">
          <ac:chgData name="Claudia Mora" userId="24c506dca79c9d25" providerId="LiveId" clId="{33D00E94-F539-449D-BD3E-D8B7AADF3800}" dt="2024-03-02T03:23:41.486" v="1601" actId="115"/>
          <ac:spMkLst>
            <pc:docMk/>
            <pc:sldMk cId="0" sldId="2874"/>
            <ac:spMk id="134147" creationId="{00000000-0000-0000-0000-000000000000}"/>
          </ac:spMkLst>
        </pc:spChg>
      </pc:sldChg>
      <pc:sldChg chg="modSp mod">
        <pc:chgData name="Claudia Mora" userId="24c506dca79c9d25" providerId="LiveId" clId="{33D00E94-F539-449D-BD3E-D8B7AADF3800}" dt="2024-03-02T03:27:34.014" v="1630" actId="20577"/>
        <pc:sldMkLst>
          <pc:docMk/>
          <pc:sldMk cId="0" sldId="2880"/>
        </pc:sldMkLst>
        <pc:spChg chg="mod">
          <ac:chgData name="Claudia Mora" userId="24c506dca79c9d25" providerId="LiveId" clId="{33D00E94-F539-449D-BD3E-D8B7AADF3800}" dt="2024-03-02T03:27:34.014" v="1630" actId="20577"/>
          <ac:spMkLst>
            <pc:docMk/>
            <pc:sldMk cId="0" sldId="2880"/>
            <ac:spMk id="134147" creationId="{00000000-0000-0000-0000-000000000000}"/>
          </ac:spMkLst>
        </pc:spChg>
      </pc:sldChg>
      <pc:sldChg chg="del">
        <pc:chgData name="Claudia Mora" userId="24c506dca79c9d25" providerId="LiveId" clId="{33D00E94-F539-449D-BD3E-D8B7AADF3800}" dt="2024-03-02T00:50:59.178" v="216" actId="47"/>
        <pc:sldMkLst>
          <pc:docMk/>
          <pc:sldMk cId="3517291496" sldId="3931"/>
        </pc:sldMkLst>
      </pc:sldChg>
      <pc:sldChg chg="modSp mod">
        <pc:chgData name="Claudia Mora" userId="24c506dca79c9d25" providerId="LiveId" clId="{33D00E94-F539-449D-BD3E-D8B7AADF3800}" dt="2024-03-02T03:01:48.448" v="1410" actId="20577"/>
        <pc:sldMkLst>
          <pc:docMk/>
          <pc:sldMk cId="2355205339" sldId="3935"/>
        </pc:sldMkLst>
        <pc:spChg chg="mod">
          <ac:chgData name="Claudia Mora" userId="24c506dca79c9d25" providerId="LiveId" clId="{33D00E94-F539-449D-BD3E-D8B7AADF3800}" dt="2024-03-02T03:01:48.448" v="1410" actId="20577"/>
          <ac:spMkLst>
            <pc:docMk/>
            <pc:sldMk cId="2355205339" sldId="3935"/>
            <ac:spMk id="17411" creationId="{00000000-0000-0000-0000-000000000000}"/>
          </ac:spMkLst>
        </pc:spChg>
        <pc:spChg chg="mod">
          <ac:chgData name="Claudia Mora" userId="24c506dca79c9d25" providerId="LiveId" clId="{33D00E94-F539-449D-BD3E-D8B7AADF3800}" dt="2024-03-02T02:57:46.546" v="1319" actId="20577"/>
          <ac:spMkLst>
            <pc:docMk/>
            <pc:sldMk cId="2355205339" sldId="3935"/>
            <ac:spMk id="51202" creationId="{00000000-0000-0000-0000-000000000000}"/>
          </ac:spMkLst>
        </pc:spChg>
        <pc:picChg chg="mod">
          <ac:chgData name="Claudia Mora" userId="24c506dca79c9d25" providerId="LiveId" clId="{33D00E94-F539-449D-BD3E-D8B7AADF3800}" dt="2024-03-02T02:59:55.111" v="1333" actId="1076"/>
          <ac:picMkLst>
            <pc:docMk/>
            <pc:sldMk cId="2355205339" sldId="3935"/>
            <ac:picMk id="5" creationId="{0DD864BF-48CC-4840-8C6A-48E7C787F317}"/>
          </ac:picMkLst>
        </pc:picChg>
      </pc:sldChg>
      <pc:sldChg chg="delSp modSp add del mod">
        <pc:chgData name="Claudia Mora" userId="24c506dca79c9d25" providerId="LiveId" clId="{33D00E94-F539-449D-BD3E-D8B7AADF3800}" dt="2024-03-02T03:19:07.881" v="1581" actId="2696"/>
        <pc:sldMkLst>
          <pc:docMk/>
          <pc:sldMk cId="846245984" sldId="3943"/>
        </pc:sldMkLst>
        <pc:graphicFrameChg chg="mod modGraphic">
          <ac:chgData name="Claudia Mora" userId="24c506dca79c9d25" providerId="LiveId" clId="{33D00E94-F539-449D-BD3E-D8B7AADF3800}" dt="2024-03-02T03:16:26.799" v="1425" actId="207"/>
          <ac:graphicFrameMkLst>
            <pc:docMk/>
            <pc:sldMk cId="846245984" sldId="3943"/>
            <ac:graphicFrameMk id="4" creationId="{00000000-0000-0000-0000-000000000000}"/>
          </ac:graphicFrameMkLst>
        </pc:graphicFrameChg>
        <pc:picChg chg="del">
          <ac:chgData name="Claudia Mora" userId="24c506dca79c9d25" providerId="LiveId" clId="{33D00E94-F539-449D-BD3E-D8B7AADF3800}" dt="2024-03-02T03:15:08.578" v="1421" actId="478"/>
          <ac:picMkLst>
            <pc:docMk/>
            <pc:sldMk cId="846245984" sldId="3943"/>
            <ac:picMk id="3" creationId="{E2DFEDF4-B702-4EFF-BCFD-A837788424EC}"/>
          </ac:picMkLst>
        </pc:picChg>
      </pc:sldChg>
      <pc:sldChg chg="modSp mod">
        <pc:chgData name="Claudia Mora" userId="24c506dca79c9d25" providerId="LiveId" clId="{33D00E94-F539-449D-BD3E-D8B7AADF3800}" dt="2024-03-02T03:41:00.400" v="1729" actId="207"/>
        <pc:sldMkLst>
          <pc:docMk/>
          <pc:sldMk cId="736401524" sldId="4188"/>
        </pc:sldMkLst>
        <pc:spChg chg="mod">
          <ac:chgData name="Claudia Mora" userId="24c506dca79c9d25" providerId="LiveId" clId="{33D00E94-F539-449D-BD3E-D8B7AADF3800}" dt="2024-03-02T03:41:00.400" v="1729" actId="207"/>
          <ac:spMkLst>
            <pc:docMk/>
            <pc:sldMk cId="736401524" sldId="4188"/>
            <ac:spMk id="134147" creationId="{00000000-0000-0000-0000-000000000000}"/>
          </ac:spMkLst>
        </pc:spChg>
      </pc:sldChg>
      <pc:sldChg chg="modSp mod">
        <pc:chgData name="Claudia Mora" userId="24c506dca79c9d25" providerId="LiveId" clId="{33D00E94-F539-449D-BD3E-D8B7AADF3800}" dt="2024-03-02T03:38:33.014" v="1688" actId="20577"/>
        <pc:sldMkLst>
          <pc:docMk/>
          <pc:sldMk cId="3037192195" sldId="4202"/>
        </pc:sldMkLst>
        <pc:spChg chg="mod">
          <ac:chgData name="Claudia Mora" userId="24c506dca79c9d25" providerId="LiveId" clId="{33D00E94-F539-449D-BD3E-D8B7AADF3800}" dt="2024-03-02T03:38:33.014" v="1688" actId="20577"/>
          <ac:spMkLst>
            <pc:docMk/>
            <pc:sldMk cId="3037192195" sldId="4202"/>
            <ac:spMk id="38914" creationId="{00000000-0000-0000-0000-000000000000}"/>
          </ac:spMkLst>
        </pc:spChg>
      </pc:sldChg>
      <pc:sldChg chg="modSp del mod">
        <pc:chgData name="Claudia Mora" userId="24c506dca79c9d25" providerId="LiveId" clId="{33D00E94-F539-449D-BD3E-D8B7AADF3800}" dt="2024-03-02T03:38:50.070" v="1694" actId="47"/>
        <pc:sldMkLst>
          <pc:docMk/>
          <pc:sldMk cId="3109622150" sldId="4504"/>
        </pc:sldMkLst>
        <pc:spChg chg="mod">
          <ac:chgData name="Claudia Mora" userId="24c506dca79c9d25" providerId="LiveId" clId="{33D00E94-F539-449D-BD3E-D8B7AADF3800}" dt="2024-03-02T03:38:44.970" v="1693" actId="20577"/>
          <ac:spMkLst>
            <pc:docMk/>
            <pc:sldMk cId="3109622150" sldId="4504"/>
            <ac:spMk id="38914" creationId="{00000000-0000-0000-0000-000000000000}"/>
          </ac:spMkLst>
        </pc:spChg>
      </pc:sldChg>
      <pc:sldChg chg="modSp mod">
        <pc:chgData name="Claudia Mora" userId="24c506dca79c9d25" providerId="LiveId" clId="{33D00E94-F539-449D-BD3E-D8B7AADF3800}" dt="2024-03-02T03:33:42.838" v="1662" actId="115"/>
        <pc:sldMkLst>
          <pc:docMk/>
          <pc:sldMk cId="3136603060" sldId="4505"/>
        </pc:sldMkLst>
        <pc:spChg chg="mod">
          <ac:chgData name="Claudia Mora" userId="24c506dca79c9d25" providerId="LiveId" clId="{33D00E94-F539-449D-BD3E-D8B7AADF3800}" dt="2024-03-02T03:33:42.838" v="1662" actId="115"/>
          <ac:spMkLst>
            <pc:docMk/>
            <pc:sldMk cId="3136603060" sldId="4505"/>
            <ac:spMk id="38914" creationId="{00000000-0000-0000-0000-000000000000}"/>
          </ac:spMkLst>
        </pc:spChg>
      </pc:sldChg>
      <pc:sldChg chg="modSp mod">
        <pc:chgData name="Claudia Mora" userId="24c506dca79c9d25" providerId="LiveId" clId="{33D00E94-F539-449D-BD3E-D8B7AADF3800}" dt="2024-03-02T02:57:16.295" v="1255" actId="114"/>
        <pc:sldMkLst>
          <pc:docMk/>
          <pc:sldMk cId="4030335680" sldId="4565"/>
        </pc:sldMkLst>
        <pc:spChg chg="mod">
          <ac:chgData name="Claudia Mora" userId="24c506dca79c9d25" providerId="LiveId" clId="{33D00E94-F539-449D-BD3E-D8B7AADF3800}" dt="2024-03-02T02:57:16.295" v="1255" actId="114"/>
          <ac:spMkLst>
            <pc:docMk/>
            <pc:sldMk cId="4030335680" sldId="4565"/>
            <ac:spMk id="8194" creationId="{195C18B4-3333-4DA6-8D6E-6290BDCE8111}"/>
          </ac:spMkLst>
        </pc:spChg>
      </pc:sldChg>
      <pc:sldChg chg="del">
        <pc:chgData name="Claudia Mora" userId="24c506dca79c9d25" providerId="LiveId" clId="{33D00E94-F539-449D-BD3E-D8B7AADF3800}" dt="2024-03-02T01:06:39.103" v="443" actId="47"/>
        <pc:sldMkLst>
          <pc:docMk/>
          <pc:sldMk cId="2895433441" sldId="4736"/>
        </pc:sldMkLst>
      </pc:sldChg>
      <pc:sldChg chg="addSp delSp modSp mod">
        <pc:chgData name="Claudia Mora" userId="24c506dca79c9d25" providerId="LiveId" clId="{33D00E94-F539-449D-BD3E-D8B7AADF3800}" dt="2024-03-02T03:43:55.713" v="1736" actId="20577"/>
        <pc:sldMkLst>
          <pc:docMk/>
          <pc:sldMk cId="3473517019" sldId="5197"/>
        </pc:sldMkLst>
        <pc:spChg chg="mod">
          <ac:chgData name="Claudia Mora" userId="24c506dca79c9d25" providerId="LiveId" clId="{33D00E94-F539-449D-BD3E-D8B7AADF3800}" dt="2024-03-02T03:43:55.713" v="1736" actId="20577"/>
          <ac:spMkLst>
            <pc:docMk/>
            <pc:sldMk cId="3473517019" sldId="5197"/>
            <ac:spMk id="134147" creationId="{00000000-0000-0000-0000-000000000000}"/>
          </ac:spMkLst>
        </pc:spChg>
        <pc:picChg chg="mod">
          <ac:chgData name="Claudia Mora" userId="24c506dca79c9d25" providerId="LiveId" clId="{33D00E94-F539-449D-BD3E-D8B7AADF3800}" dt="2024-03-02T00:38:55.073" v="68" actId="1076"/>
          <ac:picMkLst>
            <pc:docMk/>
            <pc:sldMk cId="3473517019" sldId="5197"/>
            <ac:picMk id="3" creationId="{96AD81CE-E483-43BF-A7B5-D3B4D45D5A5A}"/>
          </ac:picMkLst>
        </pc:picChg>
        <pc:picChg chg="add del">
          <ac:chgData name="Claudia Mora" userId="24c506dca79c9d25" providerId="LiveId" clId="{33D00E94-F539-449D-BD3E-D8B7AADF3800}" dt="2024-03-02T00:36:20.936" v="43" actId="478"/>
          <ac:picMkLst>
            <pc:docMk/>
            <pc:sldMk cId="3473517019" sldId="5197"/>
            <ac:picMk id="4" creationId="{AA596C6F-DFD1-4B4B-A4B8-F18E5994ADAC}"/>
          </ac:picMkLst>
        </pc:picChg>
      </pc:sldChg>
      <pc:sldChg chg="modSp mod">
        <pc:chgData name="Claudia Mora" userId="24c506dca79c9d25" providerId="LiveId" clId="{33D00E94-F539-449D-BD3E-D8B7AADF3800}" dt="2024-03-02T03:42:16.524" v="1733"/>
        <pc:sldMkLst>
          <pc:docMk/>
          <pc:sldMk cId="2666049819" sldId="6290"/>
        </pc:sldMkLst>
        <pc:spChg chg="mod">
          <ac:chgData name="Claudia Mora" userId="24c506dca79c9d25" providerId="LiveId" clId="{33D00E94-F539-449D-BD3E-D8B7AADF3800}" dt="2024-03-02T03:42:16.524" v="1733"/>
          <ac:spMkLst>
            <pc:docMk/>
            <pc:sldMk cId="2666049819" sldId="6290"/>
            <ac:spMk id="3" creationId="{00000000-0000-0000-0000-000000000000}"/>
          </ac:spMkLst>
        </pc:spChg>
      </pc:sldChg>
      <pc:sldChg chg="del">
        <pc:chgData name="Claudia Mora" userId="24c506dca79c9d25" providerId="LiveId" clId="{33D00E94-F539-449D-BD3E-D8B7AADF3800}" dt="2024-03-02T00:48:11.777" v="204" actId="47"/>
        <pc:sldMkLst>
          <pc:docMk/>
          <pc:sldMk cId="4181536170" sldId="6500"/>
        </pc:sldMkLst>
      </pc:sldChg>
      <pc:sldChg chg="del">
        <pc:chgData name="Claudia Mora" userId="24c506dca79c9d25" providerId="LiveId" clId="{33D00E94-F539-449D-BD3E-D8B7AADF3800}" dt="2024-03-02T00:47:05.466" v="203" actId="47"/>
        <pc:sldMkLst>
          <pc:docMk/>
          <pc:sldMk cId="1918111025" sldId="6501"/>
        </pc:sldMkLst>
      </pc:sldChg>
      <pc:sldChg chg="del">
        <pc:chgData name="Claudia Mora" userId="24c506dca79c9d25" providerId="LiveId" clId="{33D00E94-F539-449D-BD3E-D8B7AADF3800}" dt="2024-03-02T00:48:59.429" v="208" actId="47"/>
        <pc:sldMkLst>
          <pc:docMk/>
          <pc:sldMk cId="653446613" sldId="6502"/>
        </pc:sldMkLst>
      </pc:sldChg>
      <pc:sldChg chg="del">
        <pc:chgData name="Claudia Mora" userId="24c506dca79c9d25" providerId="LiveId" clId="{33D00E94-F539-449D-BD3E-D8B7AADF3800}" dt="2024-03-02T00:51:29.806" v="221" actId="47"/>
        <pc:sldMkLst>
          <pc:docMk/>
          <pc:sldMk cId="3766036485" sldId="6509"/>
        </pc:sldMkLst>
      </pc:sldChg>
      <pc:sldChg chg="add del">
        <pc:chgData name="Claudia Mora" userId="24c506dca79c9d25" providerId="LiveId" clId="{33D00E94-F539-449D-BD3E-D8B7AADF3800}" dt="2024-03-02T03:14:04.194" v="1418" actId="47"/>
        <pc:sldMkLst>
          <pc:docMk/>
          <pc:sldMk cId="2872080" sldId="6510"/>
        </pc:sldMkLst>
      </pc:sldChg>
      <pc:sldChg chg="modSp mod">
        <pc:chgData name="Claudia Mora" userId="24c506dca79c9d25" providerId="LiveId" clId="{33D00E94-F539-449D-BD3E-D8B7AADF3800}" dt="2024-03-02T03:22:03.895" v="1591" actId="20577"/>
        <pc:sldMkLst>
          <pc:docMk/>
          <pc:sldMk cId="2754450953" sldId="6516"/>
        </pc:sldMkLst>
        <pc:graphicFrameChg chg="modGraphic">
          <ac:chgData name="Claudia Mora" userId="24c506dca79c9d25" providerId="LiveId" clId="{33D00E94-F539-449D-BD3E-D8B7AADF3800}" dt="2024-03-02T03:22:03.895" v="1591" actId="20577"/>
          <ac:graphicFrameMkLst>
            <pc:docMk/>
            <pc:sldMk cId="2754450953" sldId="6516"/>
            <ac:graphicFrameMk id="4" creationId="{A66E1933-1E02-4F53-A362-5D59201D135A}"/>
          </ac:graphicFrameMkLst>
        </pc:graphicFrameChg>
      </pc:sldChg>
      <pc:sldChg chg="del">
        <pc:chgData name="Claudia Mora" userId="24c506dca79c9d25" providerId="LiveId" clId="{33D00E94-F539-449D-BD3E-D8B7AADF3800}" dt="2024-03-02T03:22:31.547" v="1593" actId="47"/>
        <pc:sldMkLst>
          <pc:docMk/>
          <pc:sldMk cId="3652035149" sldId="6517"/>
        </pc:sldMkLst>
      </pc:sldChg>
      <pc:sldChg chg="del">
        <pc:chgData name="Claudia Mora" userId="24c506dca79c9d25" providerId="LiveId" clId="{33D00E94-F539-449D-BD3E-D8B7AADF3800}" dt="2024-03-02T03:24:58.215" v="1608" actId="47"/>
        <pc:sldMkLst>
          <pc:docMk/>
          <pc:sldMk cId="1980726690" sldId="6518"/>
        </pc:sldMkLst>
      </pc:sldChg>
      <pc:sldChg chg="del">
        <pc:chgData name="Claudia Mora" userId="24c506dca79c9d25" providerId="LiveId" clId="{33D00E94-F539-449D-BD3E-D8B7AADF3800}" dt="2024-03-02T03:26:11.792" v="1615" actId="47"/>
        <pc:sldMkLst>
          <pc:docMk/>
          <pc:sldMk cId="3743897380" sldId="6519"/>
        </pc:sldMkLst>
      </pc:sldChg>
      <pc:sldChg chg="del">
        <pc:chgData name="Claudia Mora" userId="24c506dca79c9d25" providerId="LiveId" clId="{33D00E94-F539-449D-BD3E-D8B7AADF3800}" dt="2024-03-02T03:25:56.040" v="1614" actId="47"/>
        <pc:sldMkLst>
          <pc:docMk/>
          <pc:sldMk cId="4240425393" sldId="6520"/>
        </pc:sldMkLst>
      </pc:sldChg>
      <pc:sldChg chg="del">
        <pc:chgData name="Claudia Mora" userId="24c506dca79c9d25" providerId="LiveId" clId="{33D00E94-F539-449D-BD3E-D8B7AADF3800}" dt="2024-03-02T00:42:03.918" v="126" actId="47"/>
        <pc:sldMkLst>
          <pc:docMk/>
          <pc:sldMk cId="1193423231" sldId="6521"/>
        </pc:sldMkLst>
      </pc:sldChg>
      <pc:sldChg chg="del">
        <pc:chgData name="Claudia Mora" userId="24c506dca79c9d25" providerId="LiveId" clId="{33D00E94-F539-449D-BD3E-D8B7AADF3800}" dt="2024-03-02T03:28:55.181" v="1636" actId="47"/>
        <pc:sldMkLst>
          <pc:docMk/>
          <pc:sldMk cId="567150205" sldId="6522"/>
        </pc:sldMkLst>
      </pc:sldChg>
      <pc:sldChg chg="del">
        <pc:chgData name="Claudia Mora" userId="24c506dca79c9d25" providerId="LiveId" clId="{33D00E94-F539-449D-BD3E-D8B7AADF3800}" dt="2024-03-02T03:30:18" v="1644" actId="47"/>
        <pc:sldMkLst>
          <pc:docMk/>
          <pc:sldMk cId="2063161449" sldId="6523"/>
        </pc:sldMkLst>
      </pc:sldChg>
      <pc:sldChg chg="del">
        <pc:chgData name="Claudia Mora" userId="24c506dca79c9d25" providerId="LiveId" clId="{33D00E94-F539-449D-BD3E-D8B7AADF3800}" dt="2024-03-02T03:30:48.956" v="1650" actId="47"/>
        <pc:sldMkLst>
          <pc:docMk/>
          <pc:sldMk cId="4243612123" sldId="6524"/>
        </pc:sldMkLst>
      </pc:sldChg>
      <pc:sldChg chg="del">
        <pc:chgData name="Claudia Mora" userId="24c506dca79c9d25" providerId="LiveId" clId="{33D00E94-F539-449D-BD3E-D8B7AADF3800}" dt="2024-03-02T03:41:36.589" v="1732" actId="47"/>
        <pc:sldMkLst>
          <pc:docMk/>
          <pc:sldMk cId="255656310" sldId="6525"/>
        </pc:sldMkLst>
      </pc:sldChg>
      <pc:sldChg chg="modSp mod">
        <pc:chgData name="Claudia Mora" userId="24c506dca79c9d25" providerId="LiveId" clId="{33D00E94-F539-449D-BD3E-D8B7AADF3800}" dt="2024-03-02T00:43:00.212" v="157" actId="20577"/>
        <pc:sldMkLst>
          <pc:docMk/>
          <pc:sldMk cId="1636324224" sldId="6526"/>
        </pc:sldMkLst>
        <pc:spChg chg="mod">
          <ac:chgData name="Claudia Mora" userId="24c506dca79c9d25" providerId="LiveId" clId="{33D00E94-F539-449D-BD3E-D8B7AADF3800}" dt="2024-03-02T00:43:00.212" v="157" actId="20577"/>
          <ac:spMkLst>
            <pc:docMk/>
            <pc:sldMk cId="1636324224" sldId="6526"/>
            <ac:spMk id="38914" creationId="{00000000-0000-0000-0000-000000000000}"/>
          </ac:spMkLst>
        </pc:spChg>
      </pc:sldChg>
      <pc:sldChg chg="modSp add del mod">
        <pc:chgData name="Claudia Mora" userId="24c506dca79c9d25" providerId="LiveId" clId="{33D00E94-F539-449D-BD3E-D8B7AADF3800}" dt="2024-03-02T02:23:25.949" v="576" actId="47"/>
        <pc:sldMkLst>
          <pc:docMk/>
          <pc:sldMk cId="2345901450" sldId="6527"/>
        </pc:sldMkLst>
        <pc:spChg chg="mod">
          <ac:chgData name="Claudia Mora" userId="24c506dca79c9d25" providerId="LiveId" clId="{33D00E94-F539-449D-BD3E-D8B7AADF3800}" dt="2024-03-02T00:41:58.009" v="125" actId="207"/>
          <ac:spMkLst>
            <pc:docMk/>
            <pc:sldMk cId="2345901450" sldId="6527"/>
            <ac:spMk id="16387" creationId="{181E9A69-9781-8C5E-A36E-18907A8EC8FF}"/>
          </ac:spMkLst>
        </pc:spChg>
      </pc:sldChg>
      <pc:sldChg chg="add">
        <pc:chgData name="Claudia Mora" userId="24c506dca79c9d25" providerId="LiveId" clId="{33D00E94-F539-449D-BD3E-D8B7AADF3800}" dt="2024-03-02T00:45:30.524" v="200"/>
        <pc:sldMkLst>
          <pc:docMk/>
          <pc:sldMk cId="4203151410" sldId="6528"/>
        </pc:sldMkLst>
      </pc:sldChg>
      <pc:sldChg chg="add">
        <pc:chgData name="Claudia Mora" userId="24c506dca79c9d25" providerId="LiveId" clId="{33D00E94-F539-449D-BD3E-D8B7AADF3800}" dt="2024-03-02T00:48:29.866" v="205"/>
        <pc:sldMkLst>
          <pc:docMk/>
          <pc:sldMk cId="3752911413" sldId="6538"/>
        </pc:sldMkLst>
      </pc:sldChg>
      <pc:sldChg chg="modSp add mod">
        <pc:chgData name="Claudia Mora" userId="24c506dca79c9d25" providerId="LiveId" clId="{33D00E94-F539-449D-BD3E-D8B7AADF3800}" dt="2024-03-02T00:49:08.496" v="209" actId="207"/>
        <pc:sldMkLst>
          <pc:docMk/>
          <pc:sldMk cId="3378510961" sldId="6539"/>
        </pc:sldMkLst>
        <pc:spChg chg="mod">
          <ac:chgData name="Claudia Mora" userId="24c506dca79c9d25" providerId="LiveId" clId="{33D00E94-F539-449D-BD3E-D8B7AADF3800}" dt="2024-03-02T00:49:08.496" v="209" actId="207"/>
          <ac:spMkLst>
            <pc:docMk/>
            <pc:sldMk cId="3378510961" sldId="6539"/>
            <ac:spMk id="10243" creationId="{9A99DAB5-02C4-428E-1688-957A4752D0C6}"/>
          </ac:spMkLst>
        </pc:spChg>
      </pc:sldChg>
      <pc:sldChg chg="new del">
        <pc:chgData name="Claudia Mora" userId="24c506dca79c9d25" providerId="LiveId" clId="{33D00E94-F539-449D-BD3E-D8B7AADF3800}" dt="2024-03-02T00:50:26.240" v="213" actId="47"/>
        <pc:sldMkLst>
          <pc:docMk/>
          <pc:sldMk cId="2542324684" sldId="6541"/>
        </pc:sldMkLst>
      </pc:sldChg>
      <pc:sldChg chg="modSp add mod">
        <pc:chgData name="Claudia Mora" userId="24c506dca79c9d25" providerId="LiveId" clId="{33D00E94-F539-449D-BD3E-D8B7AADF3800}" dt="2024-03-02T00:50:47.977" v="215" actId="207"/>
        <pc:sldMkLst>
          <pc:docMk/>
          <pc:sldMk cId="673116352" sldId="6542"/>
        </pc:sldMkLst>
        <pc:spChg chg="mod">
          <ac:chgData name="Claudia Mora" userId="24c506dca79c9d25" providerId="LiveId" clId="{33D00E94-F539-449D-BD3E-D8B7AADF3800}" dt="2024-03-02T00:50:47.977" v="215" actId="207"/>
          <ac:spMkLst>
            <pc:docMk/>
            <pc:sldMk cId="673116352" sldId="6542"/>
            <ac:spMk id="17411" creationId="{00000000-0000-0000-0000-000000000000}"/>
          </ac:spMkLst>
        </pc:spChg>
      </pc:sldChg>
      <pc:sldChg chg="modSp add mod ord">
        <pc:chgData name="Claudia Mora" userId="24c506dca79c9d25" providerId="LiveId" clId="{33D00E94-F539-449D-BD3E-D8B7AADF3800}" dt="2024-03-02T00:51:25.369" v="220" actId="207"/>
        <pc:sldMkLst>
          <pc:docMk/>
          <pc:sldMk cId="1992825347" sldId="6543"/>
        </pc:sldMkLst>
        <pc:spChg chg="mod">
          <ac:chgData name="Claudia Mora" userId="24c506dca79c9d25" providerId="LiveId" clId="{33D00E94-F539-449D-BD3E-D8B7AADF3800}" dt="2024-03-02T00:51:25.369" v="220" actId="207"/>
          <ac:spMkLst>
            <pc:docMk/>
            <pc:sldMk cId="1992825347" sldId="6543"/>
            <ac:spMk id="10243" creationId="{B058A72B-C746-B22B-CBCD-87C1CA90B737}"/>
          </ac:spMkLst>
        </pc:spChg>
      </pc:sldChg>
      <pc:sldChg chg="modSp add mod">
        <pc:chgData name="Claudia Mora" userId="24c506dca79c9d25" providerId="LiveId" clId="{33D00E94-F539-449D-BD3E-D8B7AADF3800}" dt="2024-03-02T03:44:34.276" v="1739" actId="20577"/>
        <pc:sldMkLst>
          <pc:docMk/>
          <pc:sldMk cId="3035337199" sldId="6544"/>
        </pc:sldMkLst>
        <pc:spChg chg="mod">
          <ac:chgData name="Claudia Mora" userId="24c506dca79c9d25" providerId="LiveId" clId="{33D00E94-F539-449D-BD3E-D8B7AADF3800}" dt="2024-03-02T02:23:48.384" v="622" actId="20577"/>
          <ac:spMkLst>
            <pc:docMk/>
            <pc:sldMk cId="3035337199" sldId="6544"/>
            <ac:spMk id="4" creationId="{4CCF523F-520E-0EA0-BDA2-09D32A399077}"/>
          </ac:spMkLst>
        </pc:spChg>
        <pc:spChg chg="mod">
          <ac:chgData name="Claudia Mora" userId="24c506dca79c9d25" providerId="LiveId" clId="{33D00E94-F539-449D-BD3E-D8B7AADF3800}" dt="2024-03-02T03:44:34.276" v="1739" actId="20577"/>
          <ac:spMkLst>
            <pc:docMk/>
            <pc:sldMk cId="3035337199" sldId="6544"/>
            <ac:spMk id="16387" creationId="{CA863213-B24D-9C3F-5896-42A89201D99B}"/>
          </ac:spMkLst>
        </pc:spChg>
      </pc:sldChg>
      <pc:sldChg chg="add del">
        <pc:chgData name="Claudia Mora" userId="24c506dca79c9d25" providerId="LiveId" clId="{33D00E94-F539-449D-BD3E-D8B7AADF3800}" dt="2024-03-02T02:24:15.402" v="623" actId="47"/>
        <pc:sldMkLst>
          <pc:docMk/>
          <pc:sldMk cId="1001185738" sldId="6545"/>
        </pc:sldMkLst>
      </pc:sldChg>
      <pc:sldChg chg="modSp add mod">
        <pc:chgData name="Claudia Mora" userId="24c506dca79c9d25" providerId="LiveId" clId="{33D00E94-F539-449D-BD3E-D8B7AADF3800}" dt="2024-03-02T02:23:14.127" v="575" actId="207"/>
        <pc:sldMkLst>
          <pc:docMk/>
          <pc:sldMk cId="276487238" sldId="6546"/>
        </pc:sldMkLst>
        <pc:spChg chg="mod">
          <ac:chgData name="Claudia Mora" userId="24c506dca79c9d25" providerId="LiveId" clId="{33D00E94-F539-449D-BD3E-D8B7AADF3800}" dt="2024-03-02T02:23:14.127" v="575" actId="207"/>
          <ac:spMkLst>
            <pc:docMk/>
            <pc:sldMk cId="276487238" sldId="6546"/>
            <ac:spMk id="16387" creationId="{6ADC7805-E7CE-C388-282C-2C15A1229D49}"/>
          </ac:spMkLst>
        </pc:spChg>
      </pc:sldChg>
      <pc:sldChg chg="modSp add mod">
        <pc:chgData name="Claudia Mora" userId="24c506dca79c9d25" providerId="LiveId" clId="{33D00E94-F539-449D-BD3E-D8B7AADF3800}" dt="2024-03-02T02:36:26.544" v="889" actId="115"/>
        <pc:sldMkLst>
          <pc:docMk/>
          <pc:sldMk cId="2630098796" sldId="6547"/>
        </pc:sldMkLst>
        <pc:spChg chg="mod">
          <ac:chgData name="Claudia Mora" userId="24c506dca79c9d25" providerId="LiveId" clId="{33D00E94-F539-449D-BD3E-D8B7AADF3800}" dt="2024-03-02T02:30:16.364" v="763" actId="20577"/>
          <ac:spMkLst>
            <pc:docMk/>
            <pc:sldMk cId="2630098796" sldId="6547"/>
            <ac:spMk id="6" creationId="{30C956FB-FB75-0F1E-2536-0D25015A83AF}"/>
          </ac:spMkLst>
        </pc:spChg>
        <pc:spChg chg="mod">
          <ac:chgData name="Claudia Mora" userId="24c506dca79c9d25" providerId="LiveId" clId="{33D00E94-F539-449D-BD3E-D8B7AADF3800}" dt="2024-03-02T02:36:26.544" v="889" actId="115"/>
          <ac:spMkLst>
            <pc:docMk/>
            <pc:sldMk cId="2630098796" sldId="6547"/>
            <ac:spMk id="30723" creationId="{55FB3717-175A-15EA-5D55-010C63403658}"/>
          </ac:spMkLst>
        </pc:spChg>
        <pc:spChg chg="mod">
          <ac:chgData name="Claudia Mora" userId="24c506dca79c9d25" providerId="LiveId" clId="{33D00E94-F539-449D-BD3E-D8B7AADF3800}" dt="2024-03-02T02:30:06.566" v="742" actId="20577"/>
          <ac:spMkLst>
            <pc:docMk/>
            <pc:sldMk cId="2630098796" sldId="6547"/>
            <ac:spMk id="63492" creationId="{8983A816-1F19-6E9C-1AA1-BF3BD08239BE}"/>
          </ac:spMkLst>
        </pc:spChg>
      </pc:sldChg>
      <pc:sldChg chg="add del">
        <pc:chgData name="Claudia Mora" userId="24c506dca79c9d25" providerId="LiveId" clId="{33D00E94-F539-449D-BD3E-D8B7AADF3800}" dt="2024-03-02T02:38:18.687" v="923" actId="47"/>
        <pc:sldMkLst>
          <pc:docMk/>
          <pc:sldMk cId="1288216870" sldId="6548"/>
        </pc:sldMkLst>
      </pc:sldChg>
      <pc:sldChg chg="add del">
        <pc:chgData name="Claudia Mora" userId="24c506dca79c9d25" providerId="LiveId" clId="{33D00E94-F539-449D-BD3E-D8B7AADF3800}" dt="2024-03-02T02:32:59.547" v="834" actId="47"/>
        <pc:sldMkLst>
          <pc:docMk/>
          <pc:sldMk cId="2395243813" sldId="6548"/>
        </pc:sldMkLst>
      </pc:sldChg>
      <pc:sldChg chg="add del">
        <pc:chgData name="Claudia Mora" userId="24c506dca79c9d25" providerId="LiveId" clId="{33D00E94-F539-449D-BD3E-D8B7AADF3800}" dt="2024-03-02T02:44:41.440" v="1160" actId="47"/>
        <pc:sldMkLst>
          <pc:docMk/>
          <pc:sldMk cId="2563489720" sldId="6548"/>
        </pc:sldMkLst>
      </pc:sldChg>
      <pc:sldChg chg="modSp add mod">
        <pc:chgData name="Claudia Mora" userId="24c506dca79c9d25" providerId="LiveId" clId="{33D00E94-F539-449D-BD3E-D8B7AADF3800}" dt="2024-03-02T02:51:03.551" v="1222" actId="20577"/>
        <pc:sldMkLst>
          <pc:docMk/>
          <pc:sldMk cId="3991175137" sldId="6548"/>
        </pc:sldMkLst>
        <pc:spChg chg="mod">
          <ac:chgData name="Claudia Mora" userId="24c506dca79c9d25" providerId="LiveId" clId="{33D00E94-F539-449D-BD3E-D8B7AADF3800}" dt="2024-03-02T02:49:33.881" v="1220" actId="1076"/>
          <ac:spMkLst>
            <pc:docMk/>
            <pc:sldMk cId="3991175137" sldId="6548"/>
            <ac:spMk id="10243" creationId="{3553B579-ADB9-F627-11B9-23693F1F302C}"/>
          </ac:spMkLst>
        </pc:spChg>
        <pc:spChg chg="mod">
          <ac:chgData name="Claudia Mora" userId="24c506dca79c9d25" providerId="LiveId" clId="{33D00E94-F539-449D-BD3E-D8B7AADF3800}" dt="2024-03-02T02:51:03.551" v="1222" actId="20577"/>
          <ac:spMkLst>
            <pc:docMk/>
            <pc:sldMk cId="3991175137" sldId="6548"/>
            <ac:spMk id="67586" creationId="{BCD6C7B6-5F06-C5C9-552B-D79DA15FF4C2}"/>
          </ac:spMkLst>
        </pc:spChg>
      </pc:sldChg>
      <pc:sldChg chg="add del">
        <pc:chgData name="Claudia Mora" userId="24c506dca79c9d25" providerId="LiveId" clId="{33D00E94-F539-449D-BD3E-D8B7AADF3800}" dt="2024-03-02T02:55:53.730" v="1240" actId="47"/>
        <pc:sldMkLst>
          <pc:docMk/>
          <pc:sldMk cId="2340965411" sldId="6549"/>
        </pc:sldMkLst>
      </pc:sldChg>
      <pc:sldChg chg="add del">
        <pc:chgData name="Claudia Mora" userId="24c506dca79c9d25" providerId="LiveId" clId="{33D00E94-F539-449D-BD3E-D8B7AADF3800}" dt="2024-03-02T02:57:19.633" v="1256" actId="47"/>
        <pc:sldMkLst>
          <pc:docMk/>
          <pc:sldMk cId="2975411373" sldId="6549"/>
        </pc:sldMkLst>
      </pc:sldChg>
      <pc:sldChg chg="add del">
        <pc:chgData name="Claudia Mora" userId="24c506dca79c9d25" providerId="LiveId" clId="{33D00E94-F539-449D-BD3E-D8B7AADF3800}" dt="2024-03-02T03:12:28.307" v="1415" actId="47"/>
        <pc:sldMkLst>
          <pc:docMk/>
          <pc:sldMk cId="3944277604" sldId="6549"/>
        </pc:sldMkLst>
      </pc:sldChg>
      <pc:sldChg chg="modSp add mod">
        <pc:chgData name="Claudia Mora" userId="24c506dca79c9d25" providerId="LiveId" clId="{33D00E94-F539-449D-BD3E-D8B7AADF3800}" dt="2024-03-02T03:12:13.521" v="1414" actId="207"/>
        <pc:sldMkLst>
          <pc:docMk/>
          <pc:sldMk cId="151703084" sldId="6550"/>
        </pc:sldMkLst>
        <pc:spChg chg="mod">
          <ac:chgData name="Claudia Mora" userId="24c506dca79c9d25" providerId="LiveId" clId="{33D00E94-F539-449D-BD3E-D8B7AADF3800}" dt="2024-03-02T03:12:13.521" v="1414" actId="207"/>
          <ac:spMkLst>
            <pc:docMk/>
            <pc:sldMk cId="151703084" sldId="6550"/>
            <ac:spMk id="17411" creationId="{C6C51E96-346B-B006-063C-A3B393890077}"/>
          </ac:spMkLst>
        </pc:spChg>
      </pc:sldChg>
      <pc:sldChg chg="add del">
        <pc:chgData name="Claudia Mora" userId="24c506dca79c9d25" providerId="LiveId" clId="{33D00E94-F539-449D-BD3E-D8B7AADF3800}" dt="2024-03-02T03:19:46.189" v="1582" actId="47"/>
        <pc:sldMkLst>
          <pc:docMk/>
          <pc:sldMk cId="1524044645" sldId="6551"/>
        </pc:sldMkLst>
      </pc:sldChg>
      <pc:sldChg chg="modSp add mod">
        <pc:chgData name="Claudia Mora" userId="24c506dca79c9d25" providerId="LiveId" clId="{33D00E94-F539-449D-BD3E-D8B7AADF3800}" dt="2024-03-02T03:22:20.365" v="1592" actId="115"/>
        <pc:sldMkLst>
          <pc:docMk/>
          <pc:sldMk cId="3124490008" sldId="6551"/>
        </pc:sldMkLst>
        <pc:graphicFrameChg chg="modGraphic">
          <ac:chgData name="Claudia Mora" userId="24c506dca79c9d25" providerId="LiveId" clId="{33D00E94-F539-449D-BD3E-D8B7AADF3800}" dt="2024-03-02T03:22:20.365" v="1592" actId="115"/>
          <ac:graphicFrameMkLst>
            <pc:docMk/>
            <pc:sldMk cId="3124490008" sldId="6551"/>
            <ac:graphicFrameMk id="4" creationId="{C22F31D0-18FD-2BED-9ABE-635DD5BEAFEB}"/>
          </ac:graphicFrameMkLst>
        </pc:graphicFrameChg>
      </pc:sldChg>
      <pc:sldChg chg="modSp add mod">
        <pc:chgData name="Claudia Mora" userId="24c506dca79c9d25" providerId="LiveId" clId="{33D00E94-F539-449D-BD3E-D8B7AADF3800}" dt="2024-03-02T03:24:54.312" v="1607" actId="115"/>
        <pc:sldMkLst>
          <pc:docMk/>
          <pc:sldMk cId="192196826" sldId="6552"/>
        </pc:sldMkLst>
        <pc:spChg chg="mod">
          <ac:chgData name="Claudia Mora" userId="24c506dca79c9d25" providerId="LiveId" clId="{33D00E94-F539-449D-BD3E-D8B7AADF3800}" dt="2024-03-02T03:24:54.312" v="1607" actId="115"/>
          <ac:spMkLst>
            <pc:docMk/>
            <pc:sldMk cId="192196826" sldId="6552"/>
            <ac:spMk id="17411" creationId="{3C543D33-04F9-80E0-56F2-36C31195FC51}"/>
          </ac:spMkLst>
        </pc:spChg>
      </pc:sldChg>
      <pc:sldChg chg="add del">
        <pc:chgData name="Claudia Mora" userId="24c506dca79c9d25" providerId="LiveId" clId="{33D00E94-F539-449D-BD3E-D8B7AADF3800}" dt="2024-03-02T03:23:57.319" v="1602" actId="47"/>
        <pc:sldMkLst>
          <pc:docMk/>
          <pc:sldMk cId="993394881" sldId="6552"/>
        </pc:sldMkLst>
      </pc:sldChg>
      <pc:sldChg chg="modSp add mod">
        <pc:chgData name="Claudia Mora" userId="24c506dca79c9d25" providerId="LiveId" clId="{33D00E94-F539-449D-BD3E-D8B7AADF3800}" dt="2024-03-02T03:25:32.453" v="1611" actId="115"/>
        <pc:sldMkLst>
          <pc:docMk/>
          <pc:sldMk cId="738555137" sldId="6553"/>
        </pc:sldMkLst>
        <pc:spChg chg="mod">
          <ac:chgData name="Claudia Mora" userId="24c506dca79c9d25" providerId="LiveId" clId="{33D00E94-F539-449D-BD3E-D8B7AADF3800}" dt="2024-03-02T03:25:32.453" v="1611" actId="115"/>
          <ac:spMkLst>
            <pc:docMk/>
            <pc:sldMk cId="738555137" sldId="6553"/>
            <ac:spMk id="17411" creationId="{96EF5507-489F-C8E8-0466-238E5B4C6975}"/>
          </ac:spMkLst>
        </pc:spChg>
      </pc:sldChg>
      <pc:sldChg chg="modSp mod">
        <pc:chgData name="Claudia Mora" userId="24c506dca79c9d25" providerId="LiveId" clId="{33D00E94-F539-449D-BD3E-D8B7AADF3800}" dt="2024-03-02T03:25:47.731" v="1613" actId="115"/>
        <pc:sldMkLst>
          <pc:docMk/>
          <pc:sldMk cId="3055559286" sldId="6554"/>
        </pc:sldMkLst>
        <pc:spChg chg="mod">
          <ac:chgData name="Claudia Mora" userId="24c506dca79c9d25" providerId="LiveId" clId="{33D00E94-F539-449D-BD3E-D8B7AADF3800}" dt="2024-03-02T03:25:47.731" v="1613" actId="115"/>
          <ac:spMkLst>
            <pc:docMk/>
            <pc:sldMk cId="3055559286" sldId="6554"/>
            <ac:spMk id="17411" creationId="{2948CC87-0273-F7D0-88D2-B0EDC5073FD6}"/>
          </ac:spMkLst>
        </pc:spChg>
      </pc:sldChg>
      <pc:sldChg chg="add del">
        <pc:chgData name="Claudia Mora" userId="24c506dca79c9d25" providerId="LiveId" clId="{33D00E94-F539-449D-BD3E-D8B7AADF3800}" dt="2024-03-02T03:28:03.906" v="1631" actId="47"/>
        <pc:sldMkLst>
          <pc:docMk/>
          <pc:sldMk cId="1244081222" sldId="6555"/>
        </pc:sldMkLst>
      </pc:sldChg>
      <pc:sldChg chg="modSp add mod">
        <pc:chgData name="Claudia Mora" userId="24c506dca79c9d25" providerId="LiveId" clId="{33D00E94-F539-449D-BD3E-D8B7AADF3800}" dt="2024-03-02T03:29:15.316" v="1638" actId="207"/>
        <pc:sldMkLst>
          <pc:docMk/>
          <pc:sldMk cId="2885552833" sldId="6555"/>
        </pc:sldMkLst>
        <pc:spChg chg="mod">
          <ac:chgData name="Claudia Mora" userId="24c506dca79c9d25" providerId="LiveId" clId="{33D00E94-F539-449D-BD3E-D8B7AADF3800}" dt="2024-03-02T03:29:15.316" v="1638" actId="207"/>
          <ac:spMkLst>
            <pc:docMk/>
            <pc:sldMk cId="2885552833" sldId="6555"/>
            <ac:spMk id="16387" creationId="{A75D720F-90BA-FDAF-CC16-D93CB25915F7}"/>
          </ac:spMkLst>
        </pc:spChg>
      </pc:sldChg>
      <pc:sldChg chg="modSp add mod">
        <pc:chgData name="Claudia Mora" userId="24c506dca79c9d25" providerId="LiveId" clId="{33D00E94-F539-449D-BD3E-D8B7AADF3800}" dt="2024-03-02T03:30:13.328" v="1643" actId="115"/>
        <pc:sldMkLst>
          <pc:docMk/>
          <pc:sldMk cId="1373474153" sldId="6556"/>
        </pc:sldMkLst>
        <pc:spChg chg="mod">
          <ac:chgData name="Claudia Mora" userId="24c506dca79c9d25" providerId="LiveId" clId="{33D00E94-F539-449D-BD3E-D8B7AADF3800}" dt="2024-03-02T03:30:13.328" v="1643" actId="115"/>
          <ac:spMkLst>
            <pc:docMk/>
            <pc:sldMk cId="1373474153" sldId="6556"/>
            <ac:spMk id="16387" creationId="{2F77A40A-03CF-BACA-DD72-C4063F8A8FFB}"/>
          </ac:spMkLst>
        </pc:spChg>
      </pc:sldChg>
      <pc:sldChg chg="modSp add mod">
        <pc:chgData name="Claudia Mora" userId="24c506dca79c9d25" providerId="LiveId" clId="{33D00E94-F539-449D-BD3E-D8B7AADF3800}" dt="2024-03-02T03:30:44.612" v="1649" actId="115"/>
        <pc:sldMkLst>
          <pc:docMk/>
          <pc:sldMk cId="3676892851" sldId="6557"/>
        </pc:sldMkLst>
        <pc:spChg chg="mod">
          <ac:chgData name="Claudia Mora" userId="24c506dca79c9d25" providerId="LiveId" clId="{33D00E94-F539-449D-BD3E-D8B7AADF3800}" dt="2024-03-02T03:30:44.612" v="1649" actId="115"/>
          <ac:spMkLst>
            <pc:docMk/>
            <pc:sldMk cId="3676892851" sldId="6557"/>
            <ac:spMk id="16387" creationId="{46DA3798-CD11-7251-5074-42B6B7FA46F2}"/>
          </ac:spMkLst>
        </pc:spChg>
      </pc:sldChg>
      <pc:sldChg chg="add del">
        <pc:chgData name="Claudia Mora" userId="24c506dca79c9d25" providerId="LiveId" clId="{33D00E94-F539-449D-BD3E-D8B7AADF3800}" dt="2024-03-02T03:36:22.792" v="1674" actId="47"/>
        <pc:sldMkLst>
          <pc:docMk/>
          <pc:sldMk cId="2133693196" sldId="6558"/>
        </pc:sldMkLst>
      </pc:sldChg>
      <pc:sldChg chg="add del">
        <pc:chgData name="Claudia Mora" userId="24c506dca79c9d25" providerId="LiveId" clId="{33D00E94-F539-449D-BD3E-D8B7AADF3800}" dt="2024-03-02T03:37:21.156" v="1677" actId="47"/>
        <pc:sldMkLst>
          <pc:docMk/>
          <pc:sldMk cId="2901542611" sldId="6558"/>
        </pc:sldMkLst>
      </pc:sldChg>
      <pc:sldChg chg="modSp add mod">
        <pc:chgData name="Claudia Mora" userId="24c506dca79c9d25" providerId="LiveId" clId="{33D00E94-F539-449D-BD3E-D8B7AADF3800}" dt="2024-03-02T03:38:21.228" v="1682" actId="20577"/>
        <pc:sldMkLst>
          <pc:docMk/>
          <pc:sldMk cId="2944609224" sldId="6558"/>
        </pc:sldMkLst>
        <pc:spChg chg="mod">
          <ac:chgData name="Claudia Mora" userId="24c506dca79c9d25" providerId="LiveId" clId="{33D00E94-F539-449D-BD3E-D8B7AADF3800}" dt="2024-03-02T03:38:21.228" v="1682" actId="20577"/>
          <ac:spMkLst>
            <pc:docMk/>
            <pc:sldMk cId="2944609224" sldId="6558"/>
            <ac:spMk id="38914" creationId="{E5F2E2CB-9F56-24BB-001B-F23BA16AC25D}"/>
          </ac:spMkLst>
        </pc:spChg>
      </pc:sldChg>
      <pc:sldChg chg="add del">
        <pc:chgData name="Claudia Mora" userId="24c506dca79c9d25" providerId="LiveId" clId="{33D00E94-F539-449D-BD3E-D8B7AADF3800}" dt="2024-03-02T03:33:51.135" v="1663" actId="47"/>
        <pc:sldMkLst>
          <pc:docMk/>
          <pc:sldMk cId="3146738171" sldId="6558"/>
        </pc:sldMkLst>
      </pc:sldChg>
      <pc:sldChg chg="add">
        <pc:chgData name="Claudia Mora" userId="24c506dca79c9d25" providerId="LiveId" clId="{33D00E94-F539-449D-BD3E-D8B7AADF3800}" dt="2024-03-02T03:41:34.210" v="1731"/>
        <pc:sldMkLst>
          <pc:docMk/>
          <pc:sldMk cId="585548659" sldId="6559"/>
        </pc:sldMkLst>
      </pc:sldChg>
      <pc:sldChg chg="add del">
        <pc:chgData name="Claudia Mora" userId="24c506dca79c9d25" providerId="LiveId" clId="{33D00E94-F539-449D-BD3E-D8B7AADF3800}" dt="2024-03-02T03:41:09.153" v="1730" actId="47"/>
        <pc:sldMkLst>
          <pc:docMk/>
          <pc:sldMk cId="2722476977" sldId="6559"/>
        </pc:sldMkLst>
      </pc:sldChg>
      <pc:sldMasterChg chg="delSldLayout">
        <pc:chgData name="Claudia Mora" userId="24c506dca79c9d25" providerId="LiveId" clId="{33D00E94-F539-449D-BD3E-D8B7AADF3800}" dt="2024-03-02T03:19:07.881" v="1581" actId="2696"/>
        <pc:sldMasterMkLst>
          <pc:docMk/>
          <pc:sldMasterMk cId="1979250466" sldId="2147483913"/>
        </pc:sldMasterMkLst>
        <pc:sldLayoutChg chg="del">
          <pc:chgData name="Claudia Mora" userId="24c506dca79c9d25" providerId="LiveId" clId="{33D00E94-F539-449D-BD3E-D8B7AADF3800}" dt="2024-03-02T03:19:07.881" v="1581" actId="2696"/>
          <pc:sldLayoutMkLst>
            <pc:docMk/>
            <pc:sldMasterMk cId="1979250466" sldId="2147483913"/>
            <pc:sldLayoutMk cId="376390035" sldId="214748391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72481" y="22860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Philippians 02</a:t>
            </a: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04-05-2020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550F614-E827-47BC-BE7B-BF8F97B141E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0FCF259-2034-4054-87A9-5466F1842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7A0B702E-AB58-47CB-AEFE-F0E9EFED1F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B96C0198-EF82-4699-A6BF-3BCEEAD0B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68B258B8-77B5-4C90-9CB2-83AD422CA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25D18A30-99B6-4B90-8080-0DCE7AD08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3F0ED99-912B-48B6-88A1-49FB6E588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0D390E92-210D-4BEE-91B2-904D8FEA6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49E15023-916E-41CD-8863-679331935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E5CD53A4-3941-4379-8793-27BCED8DE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FB7D9E5C-2927-4EB8-A9DC-F47DC37AB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3012B5F3-8679-42DB-B8DD-DAF0E316E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F7A7F273-C82E-4601-B808-05B4DADA2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90A35D3-1482-48E6-AE8A-A516F545C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5A5B9A46-C7A1-4E7A-B091-A5DE83D0C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5762CC14-19E0-4833-B388-B5882C625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B864788B-C4C6-4F44-87A5-50CB69764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B20B36C5-7937-477E-A542-040BAD003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DBDF7278-9DBF-4A62-96F1-BF8BFDCA7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CCB0F6B9-BD25-4EF5-99A6-22146DEB4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BAF2B939-090E-4706-832D-CDCD76119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EE35447C-DCB4-4A27-BF1B-85BBA2EF0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1EA143CB-7011-46D8-802D-10275202B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42D81E21-2C22-4719-B0B0-7DD5BC8C7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A9B89494-BBED-48BA-B8E6-F94AE711E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85E3BD2D-6670-4E20-8310-32FADED73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A7937DE-86B9-4C84-B2D4-3A8DCA60C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005E1689-0142-465E-B83E-57C2D7C12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9CA664C4-FD59-4632-8900-E2594BFA9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06B3559C-A9B6-4066-854F-8C6CD5E25F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D73385C9-38B2-4183-AD49-601D82465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B960A2CE-5D31-4A1C-9709-6F0AB3E46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7442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43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ABD1C9DA-0D4D-42CA-8D64-2AAF6FFCF0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C8203E26-996A-4927-9761-1FADE8C418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03CBEAB8-6F1E-405F-AAF9-7F7C033BE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0FBF6-82F7-4760-B034-D77C3C4E4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409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3E0A8-1FEA-4B29-B445-AE9081ED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CFE5-64E5-4159-A5B4-8E335674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94406-043B-4B19-8AE9-988ACC96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BB96-2CAF-4362-84E8-7C44026281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667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B0C713-C718-4F6F-9A5E-B9ACE923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D55F19-33E3-43DD-A16D-E7255A10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47F1BD-306A-4103-B9E7-05F17A4F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D733-9455-4CFA-8FD5-E1E05E5B36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7917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BC6B6-6A9C-4D16-A76B-D6FE586B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AA322-D5EC-4ABD-BD33-EC5C84C2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9756A-EBDD-4B32-93C4-1B9A6E6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0633-5B89-4012-8380-D90D98B698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702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9478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6AC120-5AD1-4F3C-9026-490E77274D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288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>
            <a:extLst>
              <a:ext uri="{FF2B5EF4-FFF2-40B4-BE49-F238E27FC236}">
                <a16:creationId xmlns:a16="http://schemas.microsoft.com/office/drawing/2014/main" id="{F874D755-1183-40D3-B5A2-94754E8F1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422" name="Rectangle 38">
            <a:extLst>
              <a:ext uri="{FF2B5EF4-FFF2-40B4-BE49-F238E27FC236}">
                <a16:creationId xmlns:a16="http://schemas.microsoft.com/office/drawing/2014/main" id="{0D32768F-A5EF-4C81-98F2-3561FB9B4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0C5EB69E-4B1B-4251-B035-828539110E8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1FBB85C3-D141-494C-B040-FAFB5FBA4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67D80AE9-DEA3-4EE7-86E0-76DE6F76F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16C88E-948D-4B3E-91C5-437A0271C8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92504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9" r:id="rId5"/>
    <p:sldLayoutId id="214748392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42113-0E46-44FE-80D1-237D5F56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5664820"/>
            <a:ext cx="870855" cy="9144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s-E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COMO ENCONTRAR GOZO EN LA VIDA CRISTIANA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CCB616-7912-4E1D-9B54-7C4772DDE716}"/>
              </a:ext>
            </a:extLst>
          </p:cNvPr>
          <p:cNvSpPr txBox="1">
            <a:spLocks/>
          </p:cNvSpPr>
          <p:nvPr/>
        </p:nvSpPr>
        <p:spPr bwMode="auto">
          <a:xfrm>
            <a:off x="2057400" y="5181600"/>
            <a:ext cx="609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Pastor Principal –Sugar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Presidente– </a:t>
            </a:r>
            <a:r>
              <a:rPr lang="en-US" altLang="en-US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Seminario</a:t>
            </a: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Teológico</a:t>
            </a: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Chafer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C32556-77B0-4EFD-5AC9-9974CFFC7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8" y="1859144"/>
            <a:ext cx="7791363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9535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Isaias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“Yo” declaraciones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Subiré al cielo(13)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Elevaré mi trono por encima de las estrellas de Dios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sentaré en el montículo de la asamblea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iré a la cima de las nubes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haré semejante al Altísimo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Original y Primer </a:t>
            </a:r>
            <a:r>
              <a:rPr lang="en-US" alt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Pecado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5525" y="11430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184665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Ezequiel 28:17</a:t>
            </a:r>
          </a:p>
          <a:p>
            <a:pPr algn="ctr"/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corazón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enalteció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debido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hermosura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causa de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esplendor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corrompió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sabiduría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D81CE-E483-43BF-A7B5-D3B4D45D5A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087" y="2514600"/>
            <a:ext cx="1925826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1701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D2BED-1256-A7BF-9F65-D991E3505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6ADC7805-E7CE-C388-282C-2C15A1229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BB60991-771E-96BA-8D77-6C8445527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7C28A-6683-AA1D-7255-84B29093A6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5202F-F581-4888-A277-C645DA21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2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2:7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sino que se despojó a sí mismo, tomando forma de siervo, haciéndose semejante a los hombres;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BC2F1-6BC9-4C06-94C5-88D49AFAA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62084"/>
            <a:ext cx="471507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2422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acto de </a:t>
            </a:r>
            <a:r>
              <a:rPr lang="es-E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Kenosis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en Filipenses 2 puede por lo tanto ser correctamente entendido en el sentido de que Cristo no renunció a ningún atributo de deidad, sino que voluntariamente restringió su uso independiente de acuerdo con su propósito de vivir entre los hombres y sus limitaciones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8700" y="228600"/>
            <a:ext cx="7086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John Walvoord</a:t>
            </a:r>
          </a:p>
          <a:p>
            <a:pPr algn="ctr" eaLnBrk="0" hangingPunct="0">
              <a:defRPr/>
            </a:pP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Jesucristo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es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Nuestro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Señor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143-44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6C817-818C-4048-895F-28A75A53C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464" y="4724400"/>
            <a:ext cx="4715072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AD7B3C-5A3B-40EE-9344-6F7EB153B9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42" y="121920"/>
            <a:ext cx="91745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199CC-911B-3FDC-05EC-98D938465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A863213-B24D-9C3F-5896-42A89201D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" y="1447800"/>
            <a:ext cx="9144001" cy="52578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000" b="1" i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Filipenses</a:t>
            </a:r>
            <a:r>
              <a:rPr lang="en-US" sz="3000" b="1" dirty="0">
                <a:solidFill>
                  <a:srgbClr val="FFFFCC"/>
                </a:solidFill>
                <a:effectLst/>
              </a:rPr>
              <a:t> 2</a:t>
            </a: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:7</a:t>
            </a:r>
            <a:r>
              <a:rPr lang="en-US" sz="3000" b="1" dirty="0">
                <a:solidFill>
                  <a:srgbClr val="FFFFCC"/>
                </a:solidFill>
                <a:effectLst/>
              </a:rPr>
              <a:t>. </a:t>
            </a:r>
            <a:r>
              <a:rPr lang="es-ES" sz="3000" dirty="0">
                <a:effectLst/>
              </a:rPr>
              <a:t>"Se vació a sí mismo. La</a:t>
            </a:r>
            <a:r>
              <a:rPr lang="es-ES" sz="3000" i="1" dirty="0">
                <a:effectLst/>
              </a:rPr>
              <a:t> </a:t>
            </a:r>
            <a:r>
              <a:rPr lang="es-ES" sz="3000" i="1" dirty="0" err="1">
                <a:effectLst/>
              </a:rPr>
              <a:t>kenosis</a:t>
            </a:r>
            <a:r>
              <a:rPr lang="es-ES" sz="3000" i="1" dirty="0">
                <a:effectLst/>
              </a:rPr>
              <a:t> </a:t>
            </a:r>
            <a:r>
              <a:rPr lang="es-ES" sz="3000" dirty="0">
                <a:effectLst/>
              </a:rPr>
              <a:t>(vaciamiento) de Cristo durante su encarnación no significa que renunció a cualquier atributo de su deidad, sino que asumió las limitaciones de su humanidad. Se trataba de un velo de su gloria preencarnada (Juan 17:5) Y la no utilización voluntaria de sus prerrogativas divinas durante el tiempo que estuvo en la tierra (Mateo 24:36) Forma, la misma palabra que se usa en el versículo 6. Era completamente Dios y verdaderamente hombre. Negar la deidad o la humanidad de Cristo equivale a negar la una o la otra.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B2FDA98E-D1C7-9C19-476B-24C4C79B5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CF523F-520E-0EA0-BDA2-09D32A399077}"/>
              </a:ext>
            </a:extLst>
          </p:cNvPr>
          <p:cNvSpPr/>
          <p:nvPr/>
        </p:nvSpPr>
        <p:spPr>
          <a:xfrm>
            <a:off x="1971675" y="228600"/>
            <a:ext cx="520065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Charles Ryrie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Biblia de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Estudio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Ryrie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F990E0-F86B-A267-05DB-40A933F0A1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020" y="76200"/>
            <a:ext cx="9067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371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A56664B-A9E7-4FE9-8384-8B1D2AC3E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Predicación </a:t>
            </a:r>
            <a:r>
              <a:rPr lang="en-US" alt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Emergente</a:t>
            </a:r>
            <a:endParaRPr lang="en-US" altLang="en-US" sz="36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AAA39A0-D209-4709-9016-C96367AAC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3054290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“En el </a:t>
            </a:r>
            <a:r>
              <a:rPr lang="en-US" dirty="0" err="1"/>
              <a:t>Pórtico</a:t>
            </a:r>
            <a:r>
              <a:rPr lang="en-US" dirty="0"/>
              <a:t> de </a:t>
            </a:r>
            <a:r>
              <a:rPr lang="en-US" dirty="0" err="1"/>
              <a:t>Salomón</a:t>
            </a:r>
            <a:r>
              <a:rPr lang="en-US" dirty="0"/>
              <a:t>, </a:t>
            </a:r>
            <a:r>
              <a:rPr lang="es-ES" i="1" u="sng" dirty="0">
                <a:solidFill>
                  <a:srgbClr val="FFFFCC"/>
                </a:solidFill>
              </a:rPr>
              <a:t>Los sermones no se tratan principalmente de extraer la verdad de la Biblia para aplicarla a la vida de las personas...</a:t>
            </a:r>
            <a:r>
              <a:rPr lang="es-ES" b="1" i="1" u="sng" dirty="0">
                <a:solidFill>
                  <a:srgbClr val="FFFFCC"/>
                </a:solidFill>
              </a:rPr>
              <a:t> </a:t>
            </a:r>
            <a:r>
              <a:rPr lang="es-ES" b="1" i="1" dirty="0"/>
              <a:t>Entonces, nuestros sermones no son lecciones</a:t>
            </a:r>
            <a:r>
              <a:rPr lang="es-ES" b="1" i="1" dirty="0">
                <a:solidFill>
                  <a:srgbClr val="FFFFCC"/>
                </a:solidFill>
              </a:rPr>
              <a:t> </a:t>
            </a:r>
            <a:r>
              <a:rPr lang="es-ES" i="1" u="sng" dirty="0">
                <a:solidFill>
                  <a:srgbClr val="FFFFCC"/>
                </a:solidFill>
              </a:rPr>
              <a:t>que definen con precisión la creencia,</a:t>
            </a:r>
            <a:r>
              <a:rPr lang="es-ES" b="1" i="1" dirty="0">
                <a:solidFill>
                  <a:srgbClr val="FFFFCC"/>
                </a:solidFill>
              </a:rPr>
              <a:t> </a:t>
            </a:r>
            <a:r>
              <a:rPr lang="es-ES" b="1" dirty="0"/>
              <a:t>sino historias que dan la bienvenida a nuestras esperanzas, ideas y </a:t>
            </a:r>
            <a:r>
              <a:rPr lang="es-ES" b="1" i="1" dirty="0"/>
              <a:t>participación.</a:t>
            </a:r>
            <a:r>
              <a:rPr lang="en-US" dirty="0"/>
              <a:t>” (</a:t>
            </a:r>
            <a:r>
              <a:rPr lang="en-US" dirty="0" err="1"/>
              <a:t>Italicas</a:t>
            </a:r>
            <a:r>
              <a:rPr lang="en-US" dirty="0"/>
              <a:t> </a:t>
            </a:r>
            <a:r>
              <a:rPr lang="en-US" dirty="0" err="1"/>
              <a:t>añadidas</a:t>
            </a:r>
            <a:r>
              <a:rPr lang="en-US" dirty="0"/>
              <a:t>).</a:t>
            </a: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4A72E4E9-2242-4BE3-8E5F-76463622E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96000"/>
            <a:ext cx="480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latin typeface="Calibri" panose="020F0502020204030204" pitchFamily="34" charset="0"/>
              </a:rPr>
              <a:t>Doug </a:t>
            </a:r>
            <a:r>
              <a:rPr lang="en-US" altLang="en-US" sz="1800" dirty="0" err="1">
                <a:latin typeface="Calibri" panose="020F0502020204030204" pitchFamily="34" charset="0"/>
              </a:rPr>
              <a:t>Pagitt</a:t>
            </a:r>
            <a:r>
              <a:rPr lang="en-US" altLang="en-US" sz="1800" dirty="0">
                <a:latin typeface="Calibri" panose="020F0502020204030204" pitchFamily="34" charset="0"/>
              </a:rPr>
              <a:t>, </a:t>
            </a:r>
            <a:r>
              <a:rPr lang="en-US" altLang="en-US" sz="1800" dirty="0" err="1">
                <a:latin typeface="Calibri" panose="020F0502020204030204" pitchFamily="34" charset="0"/>
              </a:rPr>
              <a:t>citado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en</a:t>
            </a:r>
            <a:r>
              <a:rPr lang="en-US" altLang="en-US" sz="1800" dirty="0">
                <a:latin typeface="Calibri" panose="020F0502020204030204" pitchFamily="34" charset="0"/>
              </a:rPr>
              <a:t> Oakland, 41-42.</a:t>
            </a:r>
          </a:p>
        </p:txBody>
      </p:sp>
      <p:pic>
        <p:nvPicPr>
          <p:cNvPr id="62469" name="Picture 2" descr="https://encrypted-tbn1.gstatic.com/images?q=tbn:ANd9GcSWL1H0FoSAM8xASeMzacUtzmxMLtkaUgRNtleqHVEPG6zE9kw8">
            <a:extLst>
              <a:ext uri="{FF2B5EF4-FFF2-40B4-BE49-F238E27FC236}">
                <a16:creationId xmlns:a16="http://schemas.microsoft.com/office/drawing/2014/main" id="{64209DC8-75B0-4502-B48B-D8DEBBD0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284413"/>
            <a:ext cx="1828800" cy="226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9410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F94BD-7ADC-A580-BDAC-EEB63EEFF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55FB3717-175A-15EA-5D55-010C63403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2286000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“</a:t>
            </a:r>
            <a:r>
              <a:rPr lang="es-ES" i="1" u="sng" dirty="0">
                <a:solidFill>
                  <a:srgbClr val="FFFFCC"/>
                </a:solidFill>
              </a:rPr>
              <a:t>No se trata de</a:t>
            </a:r>
            <a:r>
              <a:rPr lang="es-ES" i="1" u="sng" dirty="0"/>
              <a:t> </a:t>
            </a:r>
            <a:r>
              <a:rPr lang="es-ES" dirty="0"/>
              <a:t>una apologética inteligente o de una cuidadosa </a:t>
            </a:r>
            <a:r>
              <a:rPr lang="es-ES" i="1" u="sng" dirty="0">
                <a:solidFill>
                  <a:srgbClr val="FFFFCC"/>
                </a:solidFill>
              </a:rPr>
              <a:t>predicación exegética o expositiva</a:t>
            </a:r>
            <a:r>
              <a:rPr lang="es-ES" u="sng" dirty="0"/>
              <a:t>...</a:t>
            </a:r>
            <a:r>
              <a:rPr lang="es-ES" dirty="0"/>
              <a:t> Las generaciones emergentes tienen hambre de experimentar a Dios en la adoración”.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(</a:t>
            </a:r>
            <a:r>
              <a:rPr lang="en-US" dirty="0" err="1"/>
              <a:t>Italicas</a:t>
            </a:r>
            <a:r>
              <a:rPr lang="en-US" dirty="0"/>
              <a:t> </a:t>
            </a:r>
            <a:r>
              <a:rPr lang="en-US" dirty="0" err="1"/>
              <a:t>añadidas</a:t>
            </a:r>
            <a:r>
              <a:rPr lang="en-US" dirty="0"/>
              <a:t>).</a:t>
            </a:r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8983A816-1F19-6E9C-1AA1-BF3BD0823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40080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latin typeface="Calibri" panose="020F0502020204030204" pitchFamily="34" charset="0"/>
              </a:rPr>
              <a:t>Dan Kimball, </a:t>
            </a:r>
            <a:r>
              <a:rPr lang="en-US" altLang="en-US" sz="1800" i="1" dirty="0">
                <a:latin typeface="Calibri" panose="020F0502020204030204" pitchFamily="34" charset="0"/>
              </a:rPr>
              <a:t>La </a:t>
            </a:r>
            <a:r>
              <a:rPr lang="en-US" altLang="en-US" sz="1800" i="1" dirty="0" err="1">
                <a:latin typeface="Calibri" panose="020F0502020204030204" pitchFamily="34" charset="0"/>
              </a:rPr>
              <a:t>Iglesia</a:t>
            </a:r>
            <a:r>
              <a:rPr lang="en-US" altLang="en-US" sz="1800" i="1" dirty="0">
                <a:latin typeface="Calibri" panose="020F0502020204030204" pitchFamily="34" charset="0"/>
              </a:rPr>
              <a:t> </a:t>
            </a:r>
            <a:r>
              <a:rPr lang="en-US" altLang="en-US" sz="1800" i="1" dirty="0" err="1">
                <a:latin typeface="Calibri" panose="020F0502020204030204" pitchFamily="34" charset="0"/>
              </a:rPr>
              <a:t>Emergente</a:t>
            </a:r>
            <a:r>
              <a:rPr lang="en-US" altLang="en-US" sz="1800" dirty="0">
                <a:latin typeface="Calibri" panose="020F0502020204030204" pitchFamily="34" charset="0"/>
              </a:rPr>
              <a:t>, 116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0C956FB-FB75-0F1E-2536-0D25015A8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Predicación </a:t>
            </a:r>
            <a:r>
              <a:rPr lang="en-US" alt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Emergente</a:t>
            </a:r>
            <a:endParaRPr lang="en-US" altLang="en-US" sz="36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s://encrypted-tbn1.gstatic.com/images?q=tbn:ANd9GcSWL1H0FoSAM8xASeMzacUtzmxMLtkaUgRNtleqHVEPG6zE9kw8">
            <a:extLst>
              <a:ext uri="{FF2B5EF4-FFF2-40B4-BE49-F238E27FC236}">
                <a16:creationId xmlns:a16="http://schemas.microsoft.com/office/drawing/2014/main" id="{8A5C227F-AA95-9C15-50F7-741BB98C5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764" y="4267200"/>
            <a:ext cx="1622473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09879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BADF5E9C-B5A2-4BBE-B388-1E1BB12B3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1"/>
            <a:ext cx="9144000" cy="3048000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“</a:t>
            </a:r>
            <a:r>
              <a:rPr lang="es-ES" dirty="0"/>
              <a:t>Un tsunami espiritual ha golpeado a la cultura posmoderna. La ola crecerá sin romperse durante las próximas décadas. La ola es esta: la gente quiere conocer a Dios. </a:t>
            </a:r>
            <a:r>
              <a:rPr lang="es-ES" i="1" u="sng" dirty="0">
                <a:solidFill>
                  <a:srgbClr val="FFFFCC"/>
                </a:solidFill>
              </a:rPr>
              <a:t>Quieren saber menos acerca de Dios</a:t>
            </a:r>
            <a:r>
              <a:rPr lang="es-ES" i="1" dirty="0">
                <a:solidFill>
                  <a:srgbClr val="FFFFCC"/>
                </a:solidFill>
              </a:rPr>
              <a:t>...</a:t>
            </a:r>
            <a:r>
              <a:rPr lang="es-ES" i="1" dirty="0"/>
              <a:t> </a:t>
            </a:r>
            <a:r>
              <a:rPr lang="es-ES" dirty="0"/>
              <a:t>quieren nuevas experiencias, especialmente nuevas experiencias de lo divino</a:t>
            </a:r>
            <a:r>
              <a:rPr lang="en-US" dirty="0"/>
              <a:t>” (</a:t>
            </a:r>
            <a:r>
              <a:rPr lang="en-US" dirty="0" err="1"/>
              <a:t>Italicas</a:t>
            </a:r>
            <a:r>
              <a:rPr lang="en-US" dirty="0"/>
              <a:t> </a:t>
            </a:r>
            <a:r>
              <a:rPr lang="en-US" dirty="0" err="1"/>
              <a:t>añadidas</a:t>
            </a:r>
            <a:r>
              <a:rPr lang="en-US" dirty="0"/>
              <a:t>).</a:t>
            </a:r>
          </a:p>
        </p:txBody>
      </p:sp>
      <p:sp>
        <p:nvSpPr>
          <p:cNvPr id="64516" name="Text Box 4">
            <a:extLst>
              <a:ext uri="{FF2B5EF4-FFF2-40B4-BE49-F238E27FC236}">
                <a16:creationId xmlns:a16="http://schemas.microsoft.com/office/drawing/2014/main" id="{F37DF194-4A27-49C4-9489-02FD64D79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400800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latin typeface="Calibri" panose="020F0502020204030204" pitchFamily="34" charset="0"/>
              </a:rPr>
              <a:t>Leonard Sweet, </a:t>
            </a:r>
            <a:r>
              <a:rPr lang="en-US" altLang="en-US" sz="1800" i="1" dirty="0">
                <a:latin typeface="Calibri" panose="020F0502020204030204" pitchFamily="34" charset="0"/>
              </a:rPr>
              <a:t>Tsunami del Alma</a:t>
            </a:r>
            <a:r>
              <a:rPr lang="en-US" altLang="en-US" sz="1800" dirty="0">
                <a:latin typeface="Calibri" panose="020F0502020204030204" pitchFamily="34" charset="0"/>
              </a:rPr>
              <a:t>, 420.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A592C8-3ED6-4289-8472-323C8E9D8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Predicación </a:t>
            </a:r>
            <a:r>
              <a:rPr lang="en-US" alt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Emergente</a:t>
            </a:r>
            <a:endParaRPr lang="en-US" altLang="en-US" sz="36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s://encrypted-tbn1.gstatic.com/images?q=tbn:ANd9GcSWL1H0FoSAM8xASeMzacUtzmxMLtkaUgRNtleqHVEPG6zE9kw8">
            <a:extLst>
              <a:ext uri="{FF2B5EF4-FFF2-40B4-BE49-F238E27FC236}">
                <a16:creationId xmlns:a16="http://schemas.microsoft.com/office/drawing/2014/main" id="{48AFBA97-2B66-415A-83E7-E0B3FF18A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764" y="4267200"/>
            <a:ext cx="1622473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2547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Respuesta a 10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454235"/>
            <a:ext cx="9143999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Quién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lo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escribió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Pablo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¿Para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quién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Los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creyentes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Filipo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Desde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dónde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Roma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Cuándo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Año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62 A.D.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Cuál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occasion del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Cinco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contactos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02" y="2286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525792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>
            <a:extLst>
              <a:ext uri="{FF2B5EF4-FFF2-40B4-BE49-F238E27FC236}">
                <a16:creationId xmlns:a16="http://schemas.microsoft.com/office/drawing/2014/main" id="{FBF8BA70-A5FE-478E-8378-3D1D9968E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99079" y="1676400"/>
            <a:ext cx="5892521" cy="3048000"/>
          </a:xfrm>
        </p:spPr>
        <p:txBody>
          <a:bodyPr/>
          <a:lstStyle/>
          <a:p>
            <a:pPr marL="0" indent="0" algn="just" eaLnBrk="1" hangingPunct="1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n-US" dirty="0"/>
              <a:t>“…</a:t>
            </a:r>
            <a:r>
              <a:rPr lang="es-ES" dirty="0"/>
              <a:t>algo </a:t>
            </a:r>
            <a:r>
              <a:rPr lang="es-ES" i="1" u="sng" dirty="0">
                <a:solidFill>
                  <a:srgbClr val="FFFFCC"/>
                </a:solidFill>
              </a:rPr>
              <a:t>más allá de un sistema de creencias o conjunto doctrinal</a:t>
            </a:r>
            <a:r>
              <a:rPr lang="es-ES" i="1" u="sng" dirty="0"/>
              <a:t> </a:t>
            </a:r>
            <a:r>
              <a:rPr lang="es-ES" dirty="0"/>
              <a:t>o incluso una práctica. Me refiero a una actitud, una actitud hacia Dios y nuestro prójimo y nuestra misión que sea apasionada</a:t>
            </a:r>
            <a:r>
              <a:rPr lang="en-US" dirty="0">
                <a:cs typeface="Calibri" panose="020F0502020204030204" pitchFamily="34" charset="0"/>
              </a:rPr>
              <a:t>.”</a:t>
            </a:r>
            <a:endParaRPr lang="en-US" dirty="0"/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61E3BDAB-739A-4548-81B5-165EA31C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6324600"/>
            <a:ext cx="708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latin typeface="Calibri" panose="020F0502020204030204" pitchFamily="34" charset="0"/>
              </a:rPr>
              <a:t>Brian McLaren, </a:t>
            </a:r>
            <a:r>
              <a:rPr lang="en-US" altLang="en-US" sz="1800" i="1" dirty="0">
                <a:latin typeface="Calibri" panose="020F0502020204030204" pitchFamily="34" charset="0"/>
              </a:rPr>
              <a:t>Una </a:t>
            </a:r>
            <a:r>
              <a:rPr lang="en-US" altLang="en-US" sz="1800" i="1" dirty="0" err="1">
                <a:latin typeface="Calibri" panose="020F0502020204030204" pitchFamily="34" charset="0"/>
              </a:rPr>
              <a:t>Ortodoxía</a:t>
            </a:r>
            <a:r>
              <a:rPr lang="en-US" altLang="en-US" sz="1800" i="1" dirty="0">
                <a:latin typeface="Calibri" panose="020F0502020204030204" pitchFamily="34" charset="0"/>
              </a:rPr>
              <a:t> Generosa </a:t>
            </a:r>
            <a:r>
              <a:rPr lang="en-US" altLang="en-US" sz="1800" dirty="0">
                <a:latin typeface="Calibri" panose="020F0502020204030204" pitchFamily="34" charset="0"/>
              </a:rPr>
              <a:t>117-18.</a:t>
            </a:r>
          </a:p>
        </p:txBody>
      </p:sp>
      <p:pic>
        <p:nvPicPr>
          <p:cNvPr id="65541" name="Picture 2">
            <a:extLst>
              <a:ext uri="{FF2B5EF4-FFF2-40B4-BE49-F238E27FC236}">
                <a16:creationId xmlns:a16="http://schemas.microsoft.com/office/drawing/2014/main" id="{48EEB5F3-351E-4B1B-9906-4EF2BBAB8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1638301"/>
            <a:ext cx="27432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73C7D9F-526E-4D1E-93B5-1B6FA57C7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Doctrina</a:t>
            </a:r>
            <a: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Emergente</a:t>
            </a:r>
            <a:endParaRPr lang="en-US" altLang="en-US" sz="36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68602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CAF76744-F8AF-4510-909B-2F6EFEFC6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89761"/>
            <a:ext cx="5791200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685800" indent="-685800" eaLnBrk="1" hangingPunct="1">
              <a:spcAft>
                <a:spcPts val="3000"/>
              </a:spcAft>
              <a:buClr>
                <a:srgbClr val="00FFFF"/>
              </a:buClr>
              <a:buSzPct val="150000"/>
              <a:buBlip>
                <a:blip r:embed="rId2"/>
              </a:buBlip>
            </a:pPr>
            <a:r>
              <a:rPr lang="en-US" altLang="en-US" sz="3200" dirty="0">
                <a:latin typeface="Calibri" panose="020F0502020204030204" pitchFamily="34" charset="0"/>
              </a:rPr>
              <a:t>“</a:t>
            </a:r>
            <a:r>
              <a:rPr lang="en-US" altLang="en-US" sz="3200" dirty="0">
                <a:solidFill>
                  <a:srgbClr val="FFFFCC"/>
                </a:solidFill>
                <a:latin typeface="Calibri" panose="020F0502020204030204" pitchFamily="34" charset="0"/>
              </a:rPr>
              <a:t>“No me des </a:t>
            </a:r>
            <a:r>
              <a:rPr lang="en-US" altLang="en-US" sz="3200" dirty="0" err="1">
                <a:solidFill>
                  <a:srgbClr val="FFFFCC"/>
                </a:solidFill>
                <a:latin typeface="Calibri" panose="020F0502020204030204" pitchFamily="34" charset="0"/>
              </a:rPr>
              <a:t>doctrina</a:t>
            </a:r>
            <a:r>
              <a:rPr lang="en-US" altLang="en-US" sz="3200" dirty="0">
                <a:solidFill>
                  <a:srgbClr val="FFFFCC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200" u="sng" dirty="0" err="1">
                <a:solidFill>
                  <a:schemeClr val="tx2"/>
                </a:solidFill>
                <a:latin typeface="Calibri" panose="020F0502020204030204" pitchFamily="34" charset="0"/>
              </a:rPr>
              <a:t>sólo</a:t>
            </a:r>
            <a:r>
              <a:rPr lang="en-US" altLang="en-US" sz="3200" u="sng" dirty="0">
                <a:solidFill>
                  <a:schemeClr val="tx2"/>
                </a:solidFill>
                <a:latin typeface="Calibri" panose="020F0502020204030204" pitchFamily="34" charset="0"/>
              </a:rPr>
              <a:t> dame a Jesús” </a:t>
            </a:r>
          </a:p>
          <a:p>
            <a:pPr marL="685800" indent="-685800" eaLnBrk="1" hangingPunct="1">
              <a:spcAft>
                <a:spcPts val="3000"/>
              </a:spcAft>
              <a:buClr>
                <a:srgbClr val="00FFFF"/>
              </a:buClr>
              <a:buSzPct val="150000"/>
              <a:buBlip>
                <a:blip r:embed="rId2"/>
              </a:buBlip>
            </a:pPr>
            <a:r>
              <a:rPr lang="en-US" altLang="en-US" sz="3200" dirty="0">
                <a:latin typeface="Calibri" panose="020F0502020204030204" pitchFamily="34" charset="0"/>
              </a:rPr>
              <a:t>“</a:t>
            </a:r>
            <a:r>
              <a:rPr lang="en-US" altLang="en-US" sz="3200" dirty="0">
                <a:solidFill>
                  <a:srgbClr val="FFFFCC"/>
                </a:solidFill>
                <a:latin typeface="Calibri" panose="020F0502020204030204" pitchFamily="34" charset="0"/>
              </a:rPr>
              <a:t>Lo que </a:t>
            </a:r>
            <a:r>
              <a:rPr lang="en-US" altLang="en-US" sz="3200" dirty="0" err="1">
                <a:solidFill>
                  <a:srgbClr val="FFFFCC"/>
                </a:solidFill>
                <a:latin typeface="Calibri" panose="020F0502020204030204" pitchFamily="34" charset="0"/>
              </a:rPr>
              <a:t>realmente</a:t>
            </a:r>
            <a:r>
              <a:rPr lang="en-US" altLang="en-US" sz="3200" dirty="0">
                <a:solidFill>
                  <a:srgbClr val="FFFF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FFFFCC"/>
                </a:solidFill>
                <a:latin typeface="Calibri" panose="020F0502020204030204" pitchFamily="34" charset="0"/>
              </a:rPr>
              <a:t>importa</a:t>
            </a:r>
            <a:r>
              <a:rPr lang="en-US" altLang="en-US" sz="3200" dirty="0">
                <a:solidFill>
                  <a:srgbClr val="FFFFCC"/>
                </a:solidFill>
                <a:latin typeface="Calibri" panose="020F0502020204030204" pitchFamily="34" charset="0"/>
              </a:rPr>
              <a:t> es Cristo, </a:t>
            </a:r>
            <a:r>
              <a:rPr lang="en-US" altLang="en-US" sz="3200" i="1" u="sng" dirty="0">
                <a:solidFill>
                  <a:srgbClr val="00FFFF"/>
                </a:solidFill>
                <a:latin typeface="Calibri" panose="020F0502020204030204" pitchFamily="34" charset="0"/>
              </a:rPr>
              <a:t>no credo</a:t>
            </a:r>
            <a:r>
              <a:rPr lang="en-US" altLang="en-US" sz="3200" dirty="0">
                <a:latin typeface="Calibri" panose="020F0502020204030204" pitchFamily="34" charset="0"/>
              </a:rPr>
              <a:t>.” </a:t>
            </a:r>
          </a:p>
          <a:p>
            <a:pPr marL="685800" indent="-685800" eaLnBrk="1" hangingPunct="1">
              <a:spcAft>
                <a:spcPts val="3000"/>
              </a:spcAft>
              <a:buClr>
                <a:srgbClr val="00FFFF"/>
              </a:buClr>
              <a:buSzPct val="150000"/>
              <a:buBlip>
                <a:blip r:embed="rId2"/>
              </a:buBlip>
            </a:pPr>
            <a:r>
              <a:rPr lang="en-US" altLang="en-US" sz="3200" dirty="0">
                <a:latin typeface="Calibri" panose="020F0502020204030204" pitchFamily="34" charset="0"/>
              </a:rPr>
              <a:t>“</a:t>
            </a:r>
            <a:r>
              <a:rPr lang="en-US" altLang="en-US" sz="3200" dirty="0">
                <a:solidFill>
                  <a:srgbClr val="FFFFCC"/>
                </a:solidFill>
                <a:latin typeface="Calibri" panose="020F0502020204030204" pitchFamily="34" charset="0"/>
              </a:rPr>
              <a:t>La </a:t>
            </a:r>
            <a:r>
              <a:rPr lang="en-US" altLang="en-US" sz="3200" dirty="0" err="1">
                <a:solidFill>
                  <a:srgbClr val="FFFFCC"/>
                </a:solidFill>
                <a:latin typeface="Calibri" panose="020F0502020204030204" pitchFamily="34" charset="0"/>
              </a:rPr>
              <a:t>devoción</a:t>
            </a:r>
            <a:r>
              <a:rPr lang="en-US" altLang="en-US" sz="3200" dirty="0">
                <a:solidFill>
                  <a:srgbClr val="FFFFCC"/>
                </a:solidFill>
                <a:latin typeface="Calibri" panose="020F0502020204030204" pitchFamily="34" charset="0"/>
              </a:rPr>
              <a:t> es </a:t>
            </a:r>
            <a:r>
              <a:rPr lang="en-US" altLang="en-US" sz="3200" dirty="0" err="1">
                <a:solidFill>
                  <a:srgbClr val="FFFFCC"/>
                </a:solidFill>
                <a:latin typeface="Calibri" panose="020F0502020204030204" pitchFamily="34" charset="0"/>
              </a:rPr>
              <a:t>importante</a:t>
            </a:r>
            <a:r>
              <a:rPr lang="en-US" altLang="en-US" sz="3200" dirty="0">
                <a:solidFill>
                  <a:srgbClr val="FFFF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y</a:t>
            </a:r>
            <a:r>
              <a:rPr lang="en-US" altLang="en-US" sz="3200" dirty="0">
                <a:solidFill>
                  <a:srgbClr val="FFFF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i="1" u="sng" dirty="0">
                <a:solidFill>
                  <a:srgbClr val="00FFFF"/>
                </a:solidFill>
                <a:latin typeface="Calibri" panose="020F0502020204030204" pitchFamily="34" charset="0"/>
              </a:rPr>
              <a:t>no la </a:t>
            </a:r>
            <a:r>
              <a:rPr lang="en-US" altLang="en-US" sz="3200" i="1" u="sng" dirty="0" err="1">
                <a:solidFill>
                  <a:srgbClr val="00FFFF"/>
                </a:solidFill>
                <a:latin typeface="Calibri" panose="020F0502020204030204" pitchFamily="34" charset="0"/>
              </a:rPr>
              <a:t>doctrina</a:t>
            </a:r>
            <a:r>
              <a:rPr lang="en-US" altLang="en-US" sz="3200" dirty="0">
                <a:latin typeface="Calibri" panose="020F0502020204030204" pitchFamily="34" charset="0"/>
              </a:rPr>
              <a:t>.” </a:t>
            </a:r>
          </a:p>
          <a:p>
            <a:pPr marL="685800" indent="-685800" eaLnBrk="1" hangingPunct="1">
              <a:spcAft>
                <a:spcPts val="3000"/>
              </a:spcAft>
              <a:buClr>
                <a:srgbClr val="00FFFF"/>
              </a:buClr>
              <a:buSzPct val="150000"/>
              <a:buBlip>
                <a:blip r:embed="rId2"/>
              </a:buBlip>
            </a:pPr>
            <a:r>
              <a:rPr lang="en-US" altLang="en-US" sz="3200" dirty="0">
                <a:latin typeface="Calibri" panose="020F0502020204030204" pitchFamily="34" charset="0"/>
              </a:rPr>
              <a:t>“</a:t>
            </a:r>
            <a:r>
              <a:rPr lang="en-US" altLang="en-US" sz="3200" dirty="0">
                <a:solidFill>
                  <a:srgbClr val="FFFFCC"/>
                </a:solidFill>
                <a:latin typeface="Calibri" panose="020F0502020204030204" pitchFamily="34" charset="0"/>
              </a:rPr>
              <a:t>Lo que </a:t>
            </a:r>
            <a:r>
              <a:rPr lang="en-US" altLang="en-US" sz="3200" dirty="0" err="1">
                <a:solidFill>
                  <a:srgbClr val="FFFFCC"/>
                </a:solidFill>
                <a:latin typeface="Calibri" panose="020F0502020204030204" pitchFamily="34" charset="0"/>
              </a:rPr>
              <a:t>importa</a:t>
            </a:r>
            <a:r>
              <a:rPr lang="en-US" altLang="en-US" sz="3200" dirty="0">
                <a:solidFill>
                  <a:srgbClr val="FFFFCC"/>
                </a:solidFill>
                <a:latin typeface="Calibri" panose="020F0502020204030204" pitchFamily="34" charset="0"/>
              </a:rPr>
              <a:t> es </a:t>
            </a:r>
            <a:r>
              <a:rPr lang="en-US" altLang="en-US" sz="3200" dirty="0" err="1">
                <a:solidFill>
                  <a:srgbClr val="FFFFCC"/>
                </a:solidFill>
                <a:latin typeface="Calibri" panose="020F0502020204030204" pitchFamily="34" charset="0"/>
              </a:rPr>
              <a:t>nuestro</a:t>
            </a:r>
            <a:r>
              <a:rPr lang="en-US" altLang="en-US" sz="3200" dirty="0">
                <a:solidFill>
                  <a:srgbClr val="FFFF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FFFFCC"/>
                </a:solidFill>
                <a:latin typeface="Calibri" panose="020F0502020204030204" pitchFamily="34" charset="0"/>
              </a:rPr>
              <a:t>comportamiento</a:t>
            </a:r>
            <a:r>
              <a:rPr lang="en-US" altLang="en-US" sz="3200" dirty="0">
                <a:latin typeface="Calibri" panose="020F0502020204030204" pitchFamily="34" charset="0"/>
              </a:rPr>
              <a:t>, </a:t>
            </a:r>
            <a:r>
              <a:rPr lang="en-US" altLang="en-US" sz="3200" i="1" u="sng" dirty="0">
                <a:solidFill>
                  <a:srgbClr val="00FFFF"/>
                </a:solidFill>
                <a:latin typeface="Calibri" panose="020F0502020204030204" pitchFamily="34" charset="0"/>
              </a:rPr>
              <a:t>no </a:t>
            </a:r>
            <a:r>
              <a:rPr lang="en-US" altLang="en-US" sz="3200" i="1" u="sng" dirty="0" err="1">
                <a:solidFill>
                  <a:srgbClr val="00FFFF"/>
                </a:solidFill>
                <a:latin typeface="Calibri" panose="020F0502020204030204" pitchFamily="34" charset="0"/>
              </a:rPr>
              <a:t>nuestras</a:t>
            </a:r>
            <a:r>
              <a:rPr lang="en-US" altLang="en-US" sz="3200" i="1" u="sng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i="1" u="sng" dirty="0" err="1">
                <a:solidFill>
                  <a:srgbClr val="00FFFF"/>
                </a:solidFill>
                <a:latin typeface="Calibri" panose="020F0502020204030204" pitchFamily="34" charset="0"/>
              </a:rPr>
              <a:t>creencias</a:t>
            </a:r>
            <a:r>
              <a:rPr lang="en-US" altLang="en-US" sz="3200" i="1" u="sng" dirty="0">
                <a:solidFill>
                  <a:srgbClr val="00FFFF"/>
                </a:solidFill>
                <a:latin typeface="Calibri" panose="020F0502020204030204" pitchFamily="34" charset="0"/>
              </a:rPr>
              <a:t>.”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6563" name="TextBox 4">
            <a:extLst>
              <a:ext uri="{FF2B5EF4-FFF2-40B4-BE49-F238E27FC236}">
                <a16:creationId xmlns:a16="http://schemas.microsoft.com/office/drawing/2014/main" id="{8A1645A6-963C-4ACF-9C65-F68C1D474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95800"/>
            <a:ext cx="2895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</a:t>
            </a:r>
            <a:r>
              <a:rPr lang="en-US" alt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mayoría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de </a:t>
            </a:r>
            <a:r>
              <a:rPr lang="en-US" alt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estos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lemas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fueron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acumulados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originalmente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Henry Holloman, “Prolegomena, </a:t>
            </a:r>
            <a:r>
              <a:rPr lang="en-US" alt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Bibliologia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and </a:t>
            </a:r>
            <a:r>
              <a:rPr lang="en-US" alt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Teologia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(Part 1)” (</a:t>
            </a:r>
            <a:r>
              <a:rPr lang="en-US" alt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notas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de </a:t>
            </a:r>
            <a:r>
              <a:rPr lang="en-US" alt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clase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no </a:t>
            </a:r>
            <a:r>
              <a:rPr lang="en-US" alt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publicadas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TTH511 </a:t>
            </a:r>
            <a:r>
              <a:rPr lang="en-US" alt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Teologia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I, </a:t>
            </a:r>
            <a:r>
              <a:rPr lang="en-US" alt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Seminario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Teologico</a:t>
            </a:r>
            <a:r>
              <a:rPr lang="en-US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Talbot , primavera de 1998), 9.</a:t>
            </a:r>
          </a:p>
        </p:txBody>
      </p:sp>
      <p:pic>
        <p:nvPicPr>
          <p:cNvPr id="66564" name="Picture 2" descr="https://encrypted-tbn1.gstatic.com/images?q=tbn:ANd9GcSWL1H0FoSAM8xASeMzacUtzmxMLtkaUgRNtleqHVEPG6zE9kw8">
            <a:extLst>
              <a:ext uri="{FF2B5EF4-FFF2-40B4-BE49-F238E27FC236}">
                <a16:creationId xmlns:a16="http://schemas.microsoft.com/office/drawing/2014/main" id="{A0549809-6177-4E1B-BF62-26A2A9365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926" y="838200"/>
            <a:ext cx="234987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49303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66C82-89A5-9762-3A62-2B2BE68CA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CD6C7B6-5F06-C5C9-552B-D79DA15FF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9144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en-US" sz="3600" b="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Rick Warren</a:t>
            </a:r>
            <a:br>
              <a:rPr lang="en-US" altLang="en-US" sz="4000" b="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400" b="0" i="1" kern="12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Una Vida con </a:t>
            </a:r>
            <a:r>
              <a:rPr lang="en-US" altLang="en-US" sz="2400" b="0" i="1" kern="1200" dirty="0" err="1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Propósito</a:t>
            </a:r>
            <a:r>
              <a:rPr lang="en-US" altLang="en-US" sz="2400" b="0" i="1" kern="12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400" b="0" kern="12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34, 124, 183</a:t>
            </a:r>
            <a:endParaRPr lang="en-US" altLang="en-US" sz="4000" b="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553B579-ADB9-F627-11B9-23693F1F3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219200"/>
            <a:ext cx="6400800" cy="48768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FFFF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“Dios no </a:t>
            </a:r>
            <a:r>
              <a:rPr lang="en-US" sz="3200" dirty="0" err="1"/>
              <a:t>te</a:t>
            </a:r>
            <a:r>
              <a:rPr lang="en-US" sz="3200" dirty="0"/>
              <a:t> </a:t>
            </a:r>
            <a:r>
              <a:rPr lang="en-US" sz="3200" dirty="0" err="1"/>
              <a:t>preguntará</a:t>
            </a:r>
            <a:r>
              <a:rPr lang="en-US" sz="3200" dirty="0"/>
              <a:t> </a:t>
            </a:r>
            <a:r>
              <a:rPr lang="en-US" sz="3200" dirty="0" err="1"/>
              <a:t>sobre</a:t>
            </a:r>
            <a:r>
              <a:rPr lang="en-US" sz="3200" dirty="0"/>
              <a:t> </a:t>
            </a:r>
            <a:r>
              <a:rPr lang="en-US" sz="3200" dirty="0" err="1"/>
              <a:t>tus</a:t>
            </a:r>
            <a:r>
              <a:rPr lang="en-US" sz="3200" dirty="0"/>
              <a:t> </a:t>
            </a:r>
            <a:r>
              <a:rPr lang="en-US" sz="3200" dirty="0" err="1"/>
              <a:t>antecedentes</a:t>
            </a:r>
            <a:r>
              <a:rPr lang="en-US" sz="3200" dirty="0"/>
              <a:t> </a:t>
            </a:r>
            <a:r>
              <a:rPr lang="en-US" sz="3200" dirty="0" err="1"/>
              <a:t>religiosos</a:t>
            </a:r>
            <a:r>
              <a:rPr lang="en-US" sz="3200" dirty="0"/>
              <a:t> o </a:t>
            </a:r>
            <a:r>
              <a:rPr lang="en-US" sz="3200" i="1" u="sng" dirty="0">
                <a:solidFill>
                  <a:srgbClr val="FFFFCC"/>
                </a:solidFill>
              </a:rPr>
              <a:t>puntos de vista </a:t>
            </a:r>
            <a:r>
              <a:rPr lang="en-US" sz="3200" i="1" u="sng" dirty="0" err="1">
                <a:solidFill>
                  <a:srgbClr val="FFFFCC"/>
                </a:solidFill>
              </a:rPr>
              <a:t>doctrinales</a:t>
            </a:r>
            <a:r>
              <a:rPr lang="en-US" sz="3200" dirty="0"/>
              <a:t>..”</a:t>
            </a:r>
            <a:endParaRPr lang="en-US" sz="3200" baseline="300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FFFF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“</a:t>
            </a:r>
            <a:r>
              <a:rPr lang="es-ES" sz="3200" dirty="0"/>
              <a:t>Jesús dijo que nuestro amor mutuo -</a:t>
            </a:r>
            <a:r>
              <a:rPr lang="es-ES" sz="3200" i="1" u="sng" dirty="0">
                <a:solidFill>
                  <a:srgbClr val="FFFFCC"/>
                </a:solidFill>
              </a:rPr>
              <a:t>no nuestras creencias doctrinales</a:t>
            </a:r>
            <a:r>
              <a:rPr lang="es-ES" sz="3200" dirty="0"/>
              <a:t>- es nuestro mayor testimonio al mundo.</a:t>
            </a:r>
            <a:r>
              <a:rPr lang="en-US" sz="3200" dirty="0"/>
              <a:t>.”</a:t>
            </a:r>
            <a:endParaRPr lang="en-US" sz="3200" baseline="300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FFFF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“</a:t>
            </a:r>
            <a:r>
              <a:rPr lang="es-ES" sz="3200" dirty="0"/>
              <a:t>Hoy en día muchos asumen que la madurez espiritual se mide por la cantidad de información y </a:t>
            </a:r>
            <a:r>
              <a:rPr lang="es-ES" sz="3200" dirty="0">
                <a:solidFill>
                  <a:srgbClr val="FFFFCC"/>
                </a:solidFill>
              </a:rPr>
              <a:t>doctrina bíblica que conoces</a:t>
            </a:r>
            <a:r>
              <a:rPr lang="es-ES" sz="3200" dirty="0"/>
              <a:t>.</a:t>
            </a:r>
            <a:r>
              <a:rPr lang="en-US" sz="3200" dirty="0"/>
              <a:t>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EF516B-2600-4E69-14D5-B2469FBB73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752600"/>
            <a:ext cx="219406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751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83EFEF8F-433B-4113-A822-490F6E20C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0" y="1676400"/>
            <a:ext cx="6407150" cy="46482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FFFF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“</a:t>
            </a:r>
            <a:r>
              <a:rPr lang="es-ES" sz="3200" dirty="0"/>
              <a:t>La Biblia es mucho </a:t>
            </a:r>
            <a:r>
              <a:rPr lang="es-ES" sz="3200" i="1" u="sng" dirty="0">
                <a:solidFill>
                  <a:srgbClr val="FFFFCC"/>
                </a:solidFill>
              </a:rPr>
              <a:t>más que una guía doctrinal</a:t>
            </a:r>
            <a:r>
              <a:rPr lang="en-US" sz="3200" dirty="0"/>
              <a:t>.”</a:t>
            </a:r>
            <a:endParaRPr lang="en-US" sz="3200" baseline="300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FFFF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“</a:t>
            </a:r>
            <a:r>
              <a:rPr lang="es-ES" sz="3200" i="1" u="sng" dirty="0">
                <a:solidFill>
                  <a:srgbClr val="FFFFCC"/>
                </a:solidFill>
              </a:rPr>
              <a:t>Lo último </a:t>
            </a:r>
            <a:r>
              <a:rPr lang="es-ES" sz="3200" dirty="0"/>
              <a:t>que muchos creyentes necesitan hoy es ir a otro </a:t>
            </a:r>
            <a:r>
              <a:rPr lang="es-ES" sz="3200" i="1" u="sng" dirty="0">
                <a:solidFill>
                  <a:srgbClr val="FFFFCC"/>
                </a:solidFill>
              </a:rPr>
              <a:t>estudio bíblico</a:t>
            </a:r>
            <a:r>
              <a:rPr lang="es-ES" sz="3200" dirty="0"/>
              <a:t>. Ya saben mucho más de lo que ponen en práctica</a:t>
            </a:r>
            <a:r>
              <a:rPr lang="en-US" sz="3200" dirty="0"/>
              <a:t>.”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FFFF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“</a:t>
            </a:r>
            <a:r>
              <a:rPr lang="es-ES" sz="3200" dirty="0"/>
              <a:t>Mi pastor ha estado en Daniel setenta semanas más que Daniel</a:t>
            </a:r>
            <a:r>
              <a:rPr lang="en-US" sz="3200" dirty="0"/>
              <a:t>!”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05800" cy="9144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en-US" sz="3600" b="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Rick Warren</a:t>
            </a:r>
            <a:br>
              <a:rPr lang="en-US" altLang="en-US" sz="4400" b="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400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Una Vida con </a:t>
            </a:r>
            <a:r>
              <a:rPr lang="en-US" altLang="en-US" sz="2400" i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Proposito</a:t>
            </a:r>
            <a:r>
              <a:rPr lang="en-US" altLang="en-US" sz="2400" b="0" dirty="0">
                <a:solidFill>
                  <a:schemeClr val="tx1"/>
                </a:solidFill>
              </a:rPr>
              <a:t> 186, 231; </a:t>
            </a:r>
            <a:r>
              <a:rPr lang="en-US" altLang="en-US" sz="2400" b="0" i="1" dirty="0" err="1">
                <a:solidFill>
                  <a:schemeClr val="tx1"/>
                </a:solidFill>
              </a:rPr>
              <a:t>Iglesia</a:t>
            </a:r>
            <a:r>
              <a:rPr lang="en-US" altLang="en-US" sz="2400" b="0" i="1" dirty="0">
                <a:solidFill>
                  <a:schemeClr val="tx1"/>
                </a:solidFill>
              </a:rPr>
              <a:t> con </a:t>
            </a:r>
            <a:r>
              <a:rPr lang="en-US" altLang="en-US" sz="2400" b="0" i="1" dirty="0" err="1">
                <a:solidFill>
                  <a:schemeClr val="tx1"/>
                </a:solidFill>
              </a:rPr>
              <a:t>Proposito</a:t>
            </a:r>
            <a:r>
              <a:rPr lang="en-US" altLang="en-US" sz="2400" b="0" i="1" dirty="0">
                <a:solidFill>
                  <a:schemeClr val="tx1"/>
                </a:solidFill>
              </a:rPr>
              <a:t> </a:t>
            </a:r>
            <a:r>
              <a:rPr lang="en-US" altLang="en-US" sz="2400" b="0" dirty="0">
                <a:solidFill>
                  <a:schemeClr val="tx1"/>
                </a:solidFill>
              </a:rPr>
              <a:t>300</a:t>
            </a:r>
            <a:endParaRPr lang="en-US" altLang="en-US" sz="44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739754"/>
            <a:ext cx="2194067" cy="245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5786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E2BC8-CF12-4B21-A16A-7B62DF56DB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195C18B4-3333-4DA6-8D6E-6290BDCE8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Hechos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2:41-47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“…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perseveraban en la </a:t>
            </a:r>
            <a:r>
              <a:rPr lang="es-ES" sz="3600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doctrina de los apóstoles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en la comunión unos con otros, en el partimiento del pan y en las oraciones.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…” 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18F4FE-DF83-4C20-B9D4-895A538328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69" y="2514600"/>
            <a:ext cx="360886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568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Aplicando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Pablo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6867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Progreso en la santificación práctica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2:12-13)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quejes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discutas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irreprochable en el mundo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Cristo (Fil.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864BF-48CC-4840-8C6A-48E7C787F3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136" y="48006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A1054-925B-4E28-5028-71EE238ED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72C3C20-C553-5838-AD04-5E167C03F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Aplicando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Pablo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6C51E96-346B-B006-063C-A3B393890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6867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Progreso en la santificación práctica </a:t>
            </a:r>
            <a:r>
              <a:rPr lang="en-US" sz="28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2:12-13</a:t>
            </a:r>
            <a:r>
              <a:rPr lang="en-US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quejes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discutas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irreprochable en el mundo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Cristo (Fil.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30270-D103-C315-B8B3-3F764A9D65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136" y="48006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59986975"/>
              </p:ext>
            </p:extLst>
          </p:nvPr>
        </p:nvGraphicFramePr>
        <p:xfrm>
          <a:off x="76200" y="701040"/>
          <a:ext cx="899160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Tiempos</a:t>
                      </a: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la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Salvacion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</a:t>
                      </a: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450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6ACCF-D755-E490-4039-21AF7507A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C22F31D0-18FD-2BED-9ABE-635DD5BEAFE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62931559"/>
              </p:ext>
            </p:extLst>
          </p:nvPr>
        </p:nvGraphicFramePr>
        <p:xfrm>
          <a:off x="76200" y="701040"/>
          <a:ext cx="899160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Tiempos</a:t>
                      </a: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la </a:t>
                      </a:r>
                      <a:r>
                        <a:rPr lang="en-US" altLang="en-US" sz="4000" b="0" dirty="0" err="1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Salvación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</a:t>
                      </a: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sng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</a:t>
                      </a:r>
                      <a:r>
                        <a:rPr kumimoji="0" lang="en-US" sz="2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</a:t>
                      </a: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490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3FBF99-657B-427A-A0AE-07E7AF6785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19954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sz="4000" dirty="0" err="1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Galatas</a:t>
            </a:r>
            <a:r>
              <a:rPr lang="en-US" altLang="en-US" sz="4000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3:3</a:t>
            </a:r>
          </a:p>
          <a:p>
            <a:pPr algn="just" eaLnBrk="1" fontAlgn="auto" hangingPunct="1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altLang="en-US" sz="3600" kern="0" dirty="0">
                <a:latin typeface="Calibri" panose="020F0502020204030204" pitchFamily="34" charset="0"/>
                <a:cs typeface="+mn-cs"/>
              </a:rPr>
              <a:t>“</a:t>
            </a:r>
            <a:r>
              <a:rPr lang="es-ES" sz="3600" dirty="0">
                <a:latin typeface="Calibri" panose="020F0502020204030204" pitchFamily="34" charset="0"/>
              </a:rPr>
              <a:t>¿Tan insensatos son? Habiendo comenzado en el Espíritu, ¿ahora </a:t>
            </a:r>
            <a:r>
              <a:rPr lang="es-ES" sz="3600" u="sng" dirty="0">
                <a:solidFill>
                  <a:srgbClr val="FFFFCC"/>
                </a:solidFill>
                <a:latin typeface="Calibri" panose="020F0502020204030204" pitchFamily="34" charset="0"/>
              </a:rPr>
              <a:t>terminarán en la carne</a:t>
            </a:r>
            <a:r>
              <a:rPr lang="es-ES" sz="3600" dirty="0">
                <a:latin typeface="Calibri" panose="020F0502020204030204" pitchFamily="34" charset="0"/>
              </a:rPr>
              <a:t>? </a:t>
            </a:r>
            <a:r>
              <a:rPr lang="en-US" sz="3600" dirty="0">
                <a:latin typeface="Calibri" panose="020F0502020204030204" pitchFamily="34" charset="0"/>
              </a:rPr>
              <a:t>?</a:t>
            </a:r>
            <a:r>
              <a:rPr lang="en-US" sz="3600" dirty="0">
                <a:latin typeface="Calibri" panose="020F0502020204030204" pitchFamily="34" charset="0"/>
                <a:cs typeface="+mn-cs"/>
              </a:rPr>
              <a:t>”</a:t>
            </a:r>
            <a:endParaRPr lang="en-US" altLang="en-US" sz="3600" kern="0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99160C-9520-4FC6-B558-05CADB8F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36220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Respuesta a 10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3059" y="1058008"/>
            <a:ext cx="7932741" cy="541255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SzPct val="100000"/>
              <a:buNone/>
              <a:defRPr/>
            </a:pP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Quiénes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son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oponentes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Cuatro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oponentes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que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amenazan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el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Cuál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es el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propósito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Dar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durante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adversidad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Cómo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está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organizado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esquema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Cuatro partes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trata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durante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adversidad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hace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que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éste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sea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diferente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Personal e informal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762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71898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4F263-98E6-6D2F-4E19-9E5B58C1A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46A5A44-8E5C-56E3-E5D3-53CAB92EF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Aplicando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Pablo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C543D33-04F9-80E0-56F2-36C31195F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6867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Progreso en la santificación práctica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2:12-13)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quejes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discutas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irreprochable en el mundo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Cristo (Fil.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3CFBC-924D-818E-85F2-66D53C800E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136" y="48006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2A88D-A347-4000-8512-01EE1A3166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17" y="97247"/>
            <a:ext cx="8839966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851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0971F-D59B-72D8-DBD9-7AE2DB4AE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9181E30-9272-4F6A-4213-6A9FDF29D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Aplicando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Pablo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6EF5507-489F-C8E8-0466-238E5B4C6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6867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Progreso en la santificación práctica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2:12-13)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quejes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discutas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irreprochable en el mundo 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Cristo (Fil.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7F377-B355-BEFC-F1C1-D8396B2E81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136" y="48006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5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63598-751B-1DBD-8777-E1C828EE6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E8B22CE-8C8C-FACE-CA4F-089436F6A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Aplicando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Pablo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948CC87-0273-F7D0-88D2-B0EDC5073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6867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Progreso en la santificación práctica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2:12-13)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quejes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discutas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irreprochable en el mundo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Permanece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leal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Cristo (Fil.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3A057-FCC7-63CB-AB5B-0477B358D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136" y="48006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B0E2F-3F65-4664-A075-26DD1609D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4784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Corintios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9:24-27</a:t>
            </a:r>
          </a:p>
          <a:p>
            <a:pPr algn="just" eaLnBrk="1" hangingPunct="1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saben que los que corren en el estadio, todos a la verdad corren, pero solo uno lleva el premio? Corran de tal manera que lo obtengan. 25 Y todo aquel que lucha se disciplina en todo. Ellos lo hacen para recibir una corona corruptible; nosotros, en cambio, para una incorruptible. 26 </a:t>
            </a:r>
            <a:r>
              <a:rPr lang="es-ES" sz="30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 eso yo corro así, no como a la ventura; peleo así, no como quien golpea al aire</a:t>
            </a: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27 Más bien, pongo mi cuerpo bajo disciplina y lo hago obedecer; no sea que, después de haber predicado a otros, yo mismo venga a ser descalificado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310E5-2900-0001-D11C-572FEF249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A75D720F-90BA-FDAF-CC16-D93CB2591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C36F666-36FB-2D95-6FC9-7711B0D4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01CF0-1DAD-1848-4561-52984D2010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2F527-1A72-368B-5274-171ABFE2E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2F77A40A-03CF-BACA-DD72-C4063F8A8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EF63E9-2EC2-A933-06C8-DF441DD48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96A63-3E80-7C27-9B95-B96B2D8849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C1930-DC75-C16A-E5F1-1CCE6D773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46DA3798-CD11-7251-5074-42B6B7FA4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853C8C-473A-5681-DA10-CF0ABD8D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322BD-EC5F-30A1-642C-68E7F39063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5202F-F581-4888-A277-C645DA21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2"/>
            <a:ext cx="91440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Galatas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4:13-14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Saben que fue a causa de una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debilidad física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que les anuncié el evangelio la primera vez; 14 y lo que en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 cuerpo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era prueba para ustedes, no lo desecharon ni lo menospreciaron. Al contrario, me recibieron como a un ángel de Dios, como a Cristo Jesús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3660306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5CAAE4-E3D0-44CC-A2A3-BEB7A5ECB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937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Romanos 8:19-22</a:t>
            </a:r>
          </a:p>
          <a:p>
            <a:pPr algn="just">
              <a:defRPr/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Pues </a:t>
            </a:r>
            <a:r>
              <a:rPr lang="es-E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creación aguarda con ardiente anhelo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la manifestación de los hijos de Dios. 20 Porque </a:t>
            </a:r>
            <a:r>
              <a:rPr lang="es-E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creación ha sido sujetada a la vanidad, no por su propia voluntad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sino por causa de aquel que la sujetó, en esperanza 21 de que aun la creación misma será librada de la </a:t>
            </a:r>
            <a:r>
              <a:rPr lang="es-E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esclavitud de la corrupción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para entrar a la libertad gloriosa de los hijos de Dios. 22 Porque sabemos que </a:t>
            </a:r>
            <a:r>
              <a:rPr lang="es-E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toda la creación gime a una, y a una sufre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dolores de parto hasta ahora.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649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71601" y="1676400"/>
            <a:ext cx="6536530" cy="2590799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Salutación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(1:1-2)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gracias (1:3-8)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(1:9-11)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9139B6-FF81-43C2-83E8-42FDDE9BD21B}"/>
              </a:ext>
            </a:extLst>
          </p:cNvPr>
          <p:cNvSpPr txBox="1">
            <a:spLocks/>
          </p:cNvSpPr>
          <p:nvPr/>
        </p:nvSpPr>
        <p:spPr bwMode="auto">
          <a:xfrm>
            <a:off x="1235869" y="276265"/>
            <a:ext cx="6672262" cy="117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Introducción</a:t>
            </a:r>
            <a:b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Filipenses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1:1-11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63DBD-71C5-434F-B7A7-E813619B42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4436157"/>
            <a:ext cx="2438400" cy="214557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02AB1B-64A0-4E44-9613-F659F7AF35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336" y="1938678"/>
            <a:ext cx="2827048" cy="194752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008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6A0C2D-F869-4055-A719-08B593B28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Timoteo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5:23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aquí en adelante no tomes agua; usa, más bien, un poco de vino a causa de tu estómago y de tus frecuentes enfermedades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98835-20C3-49A0-9E04-D9BA61B4A5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639" y="2514600"/>
            <a:ext cx="322672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9219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55B15-7029-818A-3FBD-5F46CA89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5EAFE-8880-4F41-C357-2F8F0A64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E5F2E2CB-9F56-24BB-001B-F23BA16AC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Timothy 4:20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Erasto se quedó en Corinto, y a </a:t>
            </a:r>
            <a:r>
              <a:rPr lang="es-E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Trófimo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lo dejé enfermo en Mileto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87E8F-AF83-F3B7-A05A-D7E3C77F8E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639" y="2514600"/>
            <a:ext cx="322672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0922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CF90CC-6F37-4384-97DF-4D861D0457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Apocalipsis</a:t>
            </a: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21:4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Dios enjugará toda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lágrima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de los ojos de ellos. No habrá más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muerte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habrá más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llanto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clamor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dolor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porque las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primeras cosas 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ya pasaron”.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25A2E-5CBD-4BD6-B8D1-1237D222E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592" y="3048000"/>
            <a:ext cx="206281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0152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285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D491A-8288-B128-BE27-1E62DFC6A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/>
              <a:t>GOZO - </a:t>
            </a:r>
            <a:r>
              <a:rPr lang="es-CO" dirty="0"/>
              <a:t>JOY (en inglés)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2F620-871F-116E-4BCA-2B431271C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3600" b="1" dirty="0"/>
              <a:t>J</a:t>
            </a:r>
            <a:r>
              <a:rPr lang="es-CO" dirty="0"/>
              <a:t>		JESUS</a:t>
            </a:r>
          </a:p>
          <a:p>
            <a:endParaRPr lang="es-CO" dirty="0"/>
          </a:p>
          <a:p>
            <a:r>
              <a:rPr lang="es-CO" sz="3600" b="1" dirty="0"/>
              <a:t>O</a:t>
            </a:r>
            <a:r>
              <a:rPr lang="es-CO" dirty="0"/>
              <a:t>		OTROS</a:t>
            </a:r>
          </a:p>
          <a:p>
            <a:endParaRPr lang="es-CO" dirty="0"/>
          </a:p>
          <a:p>
            <a:r>
              <a:rPr lang="es-CO" sz="3600" b="1" dirty="0"/>
              <a:t>Y</a:t>
            </a:r>
            <a:r>
              <a:rPr lang="es-CO" dirty="0"/>
              <a:t>		YO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201105-4978-7923-ACA4-D339C5FF6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828801"/>
            <a:ext cx="3234872" cy="32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2262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B1ED3-2D87-5149-B049-28B7E3AB2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52BCFAAE-5B99-F07A-A95E-E1EC59FB1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339AB9E-C09D-4866-658E-DE8192D88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0CC9D-1D98-AA2E-F624-E7D9364D8A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4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te bendiga y te guarde.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haga resplandecer su rostro        sobre ti, y tenga de ti misericordia.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levante hacia ti su rostro, y ponga en ti paz” (RVA-2015)</a:t>
            </a:r>
          </a:p>
          <a:p>
            <a:pPr algn="just">
              <a:defRPr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 el legalismo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2D339-41AB-A412-15D0-34CDB5721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9A99DAB5-02C4-428E-1688-957A4752D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 el legalismo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3A6D6B2-3412-C543-8CE5-76CF79BF6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D421E4-A348-AC62-E651-B826E26AA7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1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Encarcelamiento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cautiva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Audacia de la Iglesia para predicar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ser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martirizado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C225-ACB6-4E27-BAC5-56255CD0E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AB0D2-BF86-4BD2-B057-5A8BE1818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075" y="4343399"/>
            <a:ext cx="2654710" cy="1828800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Aplicando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Pablo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1:27–30)</a:t>
            </a:r>
            <a:endParaRPr lang="en-US" altLang="en-US" sz="32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458200" cy="4876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llamado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1:27)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perseguidores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1:28-29)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sufrimiento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normal (Fil. 1:30)</a:t>
            </a:r>
          </a:p>
        </p:txBody>
      </p:sp>
    </p:spTree>
    <p:extLst>
      <p:ext uri="{BB962C8B-B14F-4D97-AF65-F5344CB8AC3E}">
        <p14:creationId xmlns:p14="http://schemas.microsoft.com/office/powerpoint/2010/main" val="67311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8F806-F651-2487-A72F-39E034C4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B058A72B-C746-B22B-CBCD-87C1CA90B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>
                <a:solidFill>
                  <a:srgbClr val="FFFFCC"/>
                </a:solidFill>
              </a:rPr>
              <a:t> </a:t>
            </a:r>
            <a:r>
              <a:rPr lang="en-US" sz="3400" dirty="0">
                <a:solidFill>
                  <a:srgbClr val="FFFFCC"/>
                </a:solidFill>
              </a:rPr>
              <a:t>–</a:t>
            </a:r>
            <a:r>
              <a:rPr lang="en-US" sz="3400" b="1" dirty="0">
                <a:solidFill>
                  <a:srgbClr val="FFFFCC"/>
                </a:solidFill>
              </a:rPr>
              <a:t> </a:t>
            </a:r>
            <a:r>
              <a:rPr lang="es-E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 el legalismo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DAD39F6-D160-20AB-345E-F1E7F2B4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D08E6D-082A-D111-E002-FC0CAF9B4E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3_Azur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14412</TotalTime>
  <Words>2093</Words>
  <Application>Microsoft Office PowerPoint</Application>
  <PresentationFormat>On-screen Show (4:3)</PresentationFormat>
  <Paragraphs>214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Calibri</vt:lpstr>
      <vt:lpstr>Times New Roman</vt:lpstr>
      <vt:lpstr>Wingdings</vt:lpstr>
      <vt:lpstr>Azure</vt:lpstr>
      <vt:lpstr>13_Azure</vt:lpstr>
      <vt:lpstr>PowerPoint Presentation</vt:lpstr>
      <vt:lpstr>Respuesta a 10 preguntas</vt:lpstr>
      <vt:lpstr>Respuesta a 10 preguntas</vt:lpstr>
      <vt:lpstr>PowerPoint Presentation</vt:lpstr>
      <vt:lpstr>PowerPoint Presentation</vt:lpstr>
      <vt:lpstr>PowerPoint Presentation</vt:lpstr>
      <vt:lpstr>Resultados Positivos del Encarcelamiento (Fil. 1:12-30)</vt:lpstr>
      <vt:lpstr>Aplicando el Paradigma de Pablo (Fil. 1:27–30)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Predicación Emergente</vt:lpstr>
      <vt:lpstr>Predicación Emergente</vt:lpstr>
      <vt:lpstr>Predicación Emergente</vt:lpstr>
      <vt:lpstr>Doctrina Emergente</vt:lpstr>
      <vt:lpstr>PowerPoint Presentation</vt:lpstr>
      <vt:lpstr>Rick Warren Una Vida con Propósito 34, 124, 183</vt:lpstr>
      <vt:lpstr>Rick Warren Una Vida con Proposito 186, 231; Iglesia con Proposito 300</vt:lpstr>
      <vt:lpstr>PowerPoint Presentation</vt:lpstr>
      <vt:lpstr>Aplicando el Paradigma de Pablo (Fil. 2:12–16)</vt:lpstr>
      <vt:lpstr>Aplicando el Paradigma de Pablo (Fil. 2:12–16)</vt:lpstr>
      <vt:lpstr>PowerPoint Presentation</vt:lpstr>
      <vt:lpstr>PowerPoint Presentation</vt:lpstr>
      <vt:lpstr>PowerPoint Presentation</vt:lpstr>
      <vt:lpstr>Aplicando el Paradigma de Pablo (Fil. 2:12–16)</vt:lpstr>
      <vt:lpstr>PowerPoint Presentation</vt:lpstr>
      <vt:lpstr>Aplicando el Paradigma de Pablo (Fil. 2:12–16)</vt:lpstr>
      <vt:lpstr>Aplicando el Paradigma de Pablo (Fil. 2:12–16)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GOZO - JOY (en inglés)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Philippians - Introduction</dc:title>
  <dc:subject>Philippians</dc:subject>
  <dc:creator>A. Woods</dc:creator>
  <dc:description>Modified by Jim McGowan</dc:description>
  <cp:lastModifiedBy>Claudia Mora</cp:lastModifiedBy>
  <cp:revision>1512</cp:revision>
  <cp:lastPrinted>2020-04-05T17:23:49Z</cp:lastPrinted>
  <dcterms:created xsi:type="dcterms:W3CDTF">2009-03-17T12:21:13Z</dcterms:created>
  <dcterms:modified xsi:type="dcterms:W3CDTF">2024-08-28T21:29:33Z</dcterms:modified>
</cp:coreProperties>
</file>