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435" r:id="rId2"/>
    <p:sldId id="963" r:id="rId3"/>
    <p:sldId id="6536" r:id="rId4"/>
    <p:sldId id="6537" r:id="rId5"/>
    <p:sldId id="6502" r:id="rId6"/>
    <p:sldId id="6538" r:id="rId7"/>
    <p:sldId id="1019" r:id="rId8"/>
    <p:sldId id="6539" r:id="rId9"/>
    <p:sldId id="6540" r:id="rId10"/>
    <p:sldId id="1069" r:id="rId11"/>
    <p:sldId id="6549" r:id="rId12"/>
    <p:sldId id="6541" r:id="rId13"/>
    <p:sldId id="6542" r:id="rId14"/>
    <p:sldId id="6543" r:id="rId15"/>
    <p:sldId id="351" r:id="rId16"/>
    <p:sldId id="6544" r:id="rId17"/>
    <p:sldId id="3931" r:id="rId18"/>
    <p:sldId id="6545" r:id="rId19"/>
    <p:sldId id="6546" r:id="rId20"/>
    <p:sldId id="6289" r:id="rId21"/>
    <p:sldId id="6501" r:id="rId22"/>
    <p:sldId id="6548" r:id="rId23"/>
    <p:sldId id="6290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CC66"/>
    <a:srgbClr val="FFEBEB"/>
    <a:srgbClr val="FFDDDD"/>
    <a:srgbClr val="FFCCCC"/>
    <a:srgbClr val="CCCCFF"/>
    <a:srgbClr val="CCFFCC"/>
    <a:srgbClr val="FFFFFF"/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121" d="100"/>
          <a:sy n="121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238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C3CBF692-05A1-4170-AACD-8AC21C164A7A}"/>
    <pc:docChg chg="undo custSel addSld delSld modSld">
      <pc:chgData name="Claudia Mora" userId="24c506dca79c9d25" providerId="LiveId" clId="{C3CBF692-05A1-4170-AACD-8AC21C164A7A}" dt="2024-08-26T21:56:33.637" v="570" actId="255"/>
      <pc:docMkLst>
        <pc:docMk/>
      </pc:docMkLst>
      <pc:sldChg chg="addSp modSp mod">
        <pc:chgData name="Claudia Mora" userId="24c506dca79c9d25" providerId="LiveId" clId="{C3CBF692-05A1-4170-AACD-8AC21C164A7A}" dt="2024-08-26T21:56:33.637" v="570" actId="255"/>
        <pc:sldMkLst>
          <pc:docMk/>
          <pc:sldMk cId="0" sldId="351"/>
        </pc:sldMkLst>
        <pc:spChg chg="add mod">
          <ac:chgData name="Claudia Mora" userId="24c506dca79c9d25" providerId="LiveId" clId="{C3CBF692-05A1-4170-AACD-8AC21C164A7A}" dt="2024-08-26T21:56:33.637" v="570" actId="255"/>
          <ac:spMkLst>
            <pc:docMk/>
            <pc:sldMk cId="0" sldId="351"/>
            <ac:spMk id="2" creationId="{87617A10-2E92-E8A9-DAFC-328F2E9D68BF}"/>
          </ac:spMkLst>
        </pc:spChg>
      </pc:sldChg>
      <pc:sldChg chg="addSp delSp modSp mod">
        <pc:chgData name="Claudia Mora" userId="24c506dca79c9d25" providerId="LiveId" clId="{C3CBF692-05A1-4170-AACD-8AC21C164A7A}" dt="2024-08-26T19:44:11.792" v="36" actId="20577"/>
        <pc:sldMkLst>
          <pc:docMk/>
          <pc:sldMk cId="3519115954" sldId="435"/>
        </pc:sldMkLst>
        <pc:spChg chg="mod">
          <ac:chgData name="Claudia Mora" userId="24c506dca79c9d25" providerId="LiveId" clId="{C3CBF692-05A1-4170-AACD-8AC21C164A7A}" dt="2024-08-26T19:44:11.792" v="36" actId="20577"/>
          <ac:spMkLst>
            <pc:docMk/>
            <pc:sldMk cId="3519115954" sldId="435"/>
            <ac:spMk id="8" creationId="{3ACCB616-7912-4E1D-9B54-7C4772DDE716}"/>
          </ac:spMkLst>
        </pc:spChg>
        <pc:picChg chg="add">
          <ac:chgData name="Claudia Mora" userId="24c506dca79c9d25" providerId="LiveId" clId="{C3CBF692-05A1-4170-AACD-8AC21C164A7A}" dt="2024-08-26T19:43:50.315" v="11"/>
          <ac:picMkLst>
            <pc:docMk/>
            <pc:sldMk cId="3519115954" sldId="435"/>
            <ac:picMk id="2" creationId="{9A8CF1C6-F8A7-1EBF-B49B-DC2ADA59C97E}"/>
          </ac:picMkLst>
        </pc:picChg>
        <pc:picChg chg="del">
          <ac:chgData name="Claudia Mora" userId="24c506dca79c9d25" providerId="LiveId" clId="{C3CBF692-05A1-4170-AACD-8AC21C164A7A}" dt="2024-08-26T19:43:47.017" v="10" actId="478"/>
          <ac:picMkLst>
            <pc:docMk/>
            <pc:sldMk cId="3519115954" sldId="435"/>
            <ac:picMk id="4" creationId="{970845EF-801A-4FC9-8C2B-14D3AC7791A1}"/>
          </ac:picMkLst>
        </pc:picChg>
      </pc:sldChg>
      <pc:sldChg chg="modSp mod">
        <pc:chgData name="Claudia Mora" userId="24c506dca79c9d25" providerId="LiveId" clId="{C3CBF692-05A1-4170-AACD-8AC21C164A7A}" dt="2024-08-26T19:42:55.884" v="4" actId="20577"/>
        <pc:sldMkLst>
          <pc:docMk/>
          <pc:sldMk cId="1055257922" sldId="963"/>
        </pc:sldMkLst>
        <pc:spChg chg="mod">
          <ac:chgData name="Claudia Mora" userId="24c506dca79c9d25" providerId="LiveId" clId="{C3CBF692-05A1-4170-AACD-8AC21C164A7A}" dt="2024-08-26T19:42:55.884" v="4" actId="20577"/>
          <ac:spMkLst>
            <pc:docMk/>
            <pc:sldMk cId="1055257922" sldId="963"/>
            <ac:spMk id="16387" creationId="{89431B3B-AA75-4626-99D7-E5E9317D5C12}"/>
          </ac:spMkLst>
        </pc:spChg>
      </pc:sldChg>
      <pc:sldChg chg="addSp modSp del mod">
        <pc:chgData name="Claudia Mora" userId="24c506dca79c9d25" providerId="LiveId" clId="{C3CBF692-05A1-4170-AACD-8AC21C164A7A}" dt="2024-08-26T21:48:34.135" v="544" actId="47"/>
        <pc:sldMkLst>
          <pc:docMk/>
          <pc:sldMk cId="1867624242" sldId="5867"/>
        </pc:sldMkLst>
        <pc:spChg chg="add mod">
          <ac:chgData name="Claudia Mora" userId="24c506dca79c9d25" providerId="LiveId" clId="{C3CBF692-05A1-4170-AACD-8AC21C164A7A}" dt="2024-08-26T20:13:27.423" v="73" actId="14100"/>
          <ac:spMkLst>
            <pc:docMk/>
            <pc:sldMk cId="1867624242" sldId="5867"/>
            <ac:spMk id="2" creationId="{1920677E-FA07-D870-C019-EDC7E6FB3CE9}"/>
          </ac:spMkLst>
        </pc:spChg>
        <pc:spChg chg="add mod">
          <ac:chgData name="Claudia Mora" userId="24c506dca79c9d25" providerId="LiveId" clId="{C3CBF692-05A1-4170-AACD-8AC21C164A7A}" dt="2024-08-26T20:16:41.670" v="133" actId="1076"/>
          <ac:spMkLst>
            <pc:docMk/>
            <pc:sldMk cId="1867624242" sldId="5867"/>
            <ac:spMk id="4" creationId="{90B57D96-6BCA-63EB-8716-C973C3B12C8F}"/>
          </ac:spMkLst>
        </pc:spChg>
        <pc:spChg chg="add mod">
          <ac:chgData name="Claudia Mora" userId="24c506dca79c9d25" providerId="LiveId" clId="{C3CBF692-05A1-4170-AACD-8AC21C164A7A}" dt="2024-08-26T20:17:21.940" v="147" actId="207"/>
          <ac:spMkLst>
            <pc:docMk/>
            <pc:sldMk cId="1867624242" sldId="5867"/>
            <ac:spMk id="5" creationId="{CED249B2-839B-D65C-5ABC-D325C5BB344F}"/>
          </ac:spMkLst>
        </pc:spChg>
        <pc:spChg chg="add mod">
          <ac:chgData name="Claudia Mora" userId="24c506dca79c9d25" providerId="LiveId" clId="{C3CBF692-05A1-4170-AACD-8AC21C164A7A}" dt="2024-08-26T20:21:20.228" v="176" actId="255"/>
          <ac:spMkLst>
            <pc:docMk/>
            <pc:sldMk cId="1867624242" sldId="5867"/>
            <ac:spMk id="6" creationId="{CC9D2F52-D7FD-654D-674F-03236641CAF3}"/>
          </ac:spMkLst>
        </pc:spChg>
        <pc:spChg chg="add mod">
          <ac:chgData name="Claudia Mora" userId="24c506dca79c9d25" providerId="LiveId" clId="{C3CBF692-05A1-4170-AACD-8AC21C164A7A}" dt="2024-08-26T20:24:10.914" v="228" actId="20577"/>
          <ac:spMkLst>
            <pc:docMk/>
            <pc:sldMk cId="1867624242" sldId="5867"/>
            <ac:spMk id="7" creationId="{E93ACD45-E90F-2865-4301-E81EF286F7EA}"/>
          </ac:spMkLst>
        </pc:spChg>
        <pc:spChg chg="add mod">
          <ac:chgData name="Claudia Mora" userId="24c506dca79c9d25" providerId="LiveId" clId="{C3CBF692-05A1-4170-AACD-8AC21C164A7A}" dt="2024-08-26T20:26:40.034" v="257" actId="1076"/>
          <ac:spMkLst>
            <pc:docMk/>
            <pc:sldMk cId="1867624242" sldId="5867"/>
            <ac:spMk id="8" creationId="{478B050B-E2C0-601A-4FC5-BA7D1B7CBE2E}"/>
          </ac:spMkLst>
        </pc:spChg>
        <pc:spChg chg="add mod">
          <ac:chgData name="Claudia Mora" userId="24c506dca79c9d25" providerId="LiveId" clId="{C3CBF692-05A1-4170-AACD-8AC21C164A7A}" dt="2024-08-26T20:26:50.893" v="258" actId="1076"/>
          <ac:spMkLst>
            <pc:docMk/>
            <pc:sldMk cId="1867624242" sldId="5867"/>
            <ac:spMk id="9" creationId="{BD3332FF-020E-7005-1C15-D4BDAEB267B7}"/>
          </ac:spMkLst>
        </pc:spChg>
        <pc:spChg chg="add mod">
          <ac:chgData name="Claudia Mora" userId="24c506dca79c9d25" providerId="LiveId" clId="{C3CBF692-05A1-4170-AACD-8AC21C164A7A}" dt="2024-08-26T20:28:31.304" v="281" actId="1076"/>
          <ac:spMkLst>
            <pc:docMk/>
            <pc:sldMk cId="1867624242" sldId="5867"/>
            <ac:spMk id="10" creationId="{2DD0BE22-9825-A8EA-022C-3B5C24EF170C}"/>
          </ac:spMkLst>
        </pc:spChg>
        <pc:spChg chg="add mod">
          <ac:chgData name="Claudia Mora" userId="24c506dca79c9d25" providerId="LiveId" clId="{C3CBF692-05A1-4170-AACD-8AC21C164A7A}" dt="2024-08-26T20:39:36.899" v="307" actId="207"/>
          <ac:spMkLst>
            <pc:docMk/>
            <pc:sldMk cId="1867624242" sldId="5867"/>
            <ac:spMk id="11" creationId="{AE24E28B-B24E-6585-CD3C-672CB6760A22}"/>
          </ac:spMkLst>
        </pc:spChg>
        <pc:spChg chg="add mod">
          <ac:chgData name="Claudia Mora" userId="24c506dca79c9d25" providerId="LiveId" clId="{C3CBF692-05A1-4170-AACD-8AC21C164A7A}" dt="2024-08-26T20:41:53.372" v="326" actId="14100"/>
          <ac:spMkLst>
            <pc:docMk/>
            <pc:sldMk cId="1867624242" sldId="5867"/>
            <ac:spMk id="12" creationId="{4CF261DD-C857-F5D0-D223-976893A62D38}"/>
          </ac:spMkLst>
        </pc:spChg>
        <pc:spChg chg="add mod">
          <ac:chgData name="Claudia Mora" userId="24c506dca79c9d25" providerId="LiveId" clId="{C3CBF692-05A1-4170-AACD-8AC21C164A7A}" dt="2024-08-26T20:43:17.510" v="341" actId="20577"/>
          <ac:spMkLst>
            <pc:docMk/>
            <pc:sldMk cId="1867624242" sldId="5867"/>
            <ac:spMk id="13" creationId="{13640749-92F0-FA46-8AF9-6E34B6E30155}"/>
          </ac:spMkLst>
        </pc:spChg>
        <pc:spChg chg="add mod">
          <ac:chgData name="Claudia Mora" userId="24c506dca79c9d25" providerId="LiveId" clId="{C3CBF692-05A1-4170-AACD-8AC21C164A7A}" dt="2024-08-26T21:30:13.526" v="372" actId="1076"/>
          <ac:spMkLst>
            <pc:docMk/>
            <pc:sldMk cId="1867624242" sldId="5867"/>
            <ac:spMk id="14" creationId="{03685E20-656D-B9CB-8F74-277326A38AF8}"/>
          </ac:spMkLst>
        </pc:spChg>
        <pc:spChg chg="add mod">
          <ac:chgData name="Claudia Mora" userId="24c506dca79c9d25" providerId="LiveId" clId="{C3CBF692-05A1-4170-AACD-8AC21C164A7A}" dt="2024-08-26T21:32:43.598" v="414" actId="14100"/>
          <ac:spMkLst>
            <pc:docMk/>
            <pc:sldMk cId="1867624242" sldId="5867"/>
            <ac:spMk id="15" creationId="{63143F30-67E6-3920-CCA7-2E6F9D6B471E}"/>
          </ac:spMkLst>
        </pc:spChg>
        <pc:spChg chg="add mod">
          <ac:chgData name="Claudia Mora" userId="24c506dca79c9d25" providerId="LiveId" clId="{C3CBF692-05A1-4170-AACD-8AC21C164A7A}" dt="2024-08-26T21:38:35.297" v="434" actId="207"/>
          <ac:spMkLst>
            <pc:docMk/>
            <pc:sldMk cId="1867624242" sldId="5867"/>
            <ac:spMk id="16" creationId="{C5D06818-131B-5B3E-6494-9F09507D11AD}"/>
          </ac:spMkLst>
        </pc:spChg>
        <pc:spChg chg="add mod">
          <ac:chgData name="Claudia Mora" userId="24c506dca79c9d25" providerId="LiveId" clId="{C3CBF692-05A1-4170-AACD-8AC21C164A7A}" dt="2024-08-26T21:39:21.201" v="445" actId="14100"/>
          <ac:spMkLst>
            <pc:docMk/>
            <pc:sldMk cId="1867624242" sldId="5867"/>
            <ac:spMk id="17" creationId="{15B8B09E-CC24-544A-E679-739A1BEE7F57}"/>
          </ac:spMkLst>
        </pc:spChg>
        <pc:spChg chg="add mod">
          <ac:chgData name="Claudia Mora" userId="24c506dca79c9d25" providerId="LiveId" clId="{C3CBF692-05A1-4170-AACD-8AC21C164A7A}" dt="2024-08-26T21:40:11.471" v="463" actId="207"/>
          <ac:spMkLst>
            <pc:docMk/>
            <pc:sldMk cId="1867624242" sldId="5867"/>
            <ac:spMk id="18" creationId="{9677CE10-47DC-3ED8-BE66-D16A82BFAD05}"/>
          </ac:spMkLst>
        </pc:spChg>
        <pc:spChg chg="add mod">
          <ac:chgData name="Claudia Mora" userId="24c506dca79c9d25" providerId="LiveId" clId="{C3CBF692-05A1-4170-AACD-8AC21C164A7A}" dt="2024-08-26T21:43:11.882" v="504" actId="1076"/>
          <ac:spMkLst>
            <pc:docMk/>
            <pc:sldMk cId="1867624242" sldId="5867"/>
            <ac:spMk id="19" creationId="{8327E1C2-5A21-0263-04A7-A7F40850C560}"/>
          </ac:spMkLst>
        </pc:spChg>
        <pc:spChg chg="add mod">
          <ac:chgData name="Claudia Mora" userId="24c506dca79c9d25" providerId="LiveId" clId="{C3CBF692-05A1-4170-AACD-8AC21C164A7A}" dt="2024-08-26T21:43:57.006" v="512" actId="14100"/>
          <ac:spMkLst>
            <pc:docMk/>
            <pc:sldMk cId="1867624242" sldId="5867"/>
            <ac:spMk id="20" creationId="{9E60E896-805C-E419-B1A1-6F6FB7E8B74C}"/>
          </ac:spMkLst>
        </pc:spChg>
        <pc:spChg chg="add mod">
          <ac:chgData name="Claudia Mora" userId="24c506dca79c9d25" providerId="LiveId" clId="{C3CBF692-05A1-4170-AACD-8AC21C164A7A}" dt="2024-08-26T21:46:03.527" v="540" actId="20577"/>
          <ac:spMkLst>
            <pc:docMk/>
            <pc:sldMk cId="1867624242" sldId="5867"/>
            <ac:spMk id="21" creationId="{D2FDE946-F327-4244-6ABC-C76AD0823791}"/>
          </ac:spMkLst>
        </pc:spChg>
      </pc:sldChg>
      <pc:sldChg chg="modSp mod">
        <pc:chgData name="Claudia Mora" userId="24c506dca79c9d25" providerId="LiveId" clId="{C3CBF692-05A1-4170-AACD-8AC21C164A7A}" dt="2024-08-26T19:43:09.539" v="9" actId="20577"/>
        <pc:sldMkLst>
          <pc:docMk/>
          <pc:sldMk cId="341718983" sldId="6536"/>
        </pc:sldMkLst>
        <pc:spChg chg="mod">
          <ac:chgData name="Claudia Mora" userId="24c506dca79c9d25" providerId="LiveId" clId="{C3CBF692-05A1-4170-AACD-8AC21C164A7A}" dt="2024-08-26T19:43:09.539" v="9" actId="20577"/>
          <ac:spMkLst>
            <pc:docMk/>
            <pc:sldMk cId="341718983" sldId="6536"/>
            <ac:spMk id="16387" creationId="{89431B3B-AA75-4626-99D7-E5E9317D5C12}"/>
          </ac:spMkLst>
        </pc:spChg>
      </pc:sldChg>
      <pc:sldChg chg="addSp new mod">
        <pc:chgData name="Claudia Mora" userId="24c506dca79c9d25" providerId="LiveId" clId="{C3CBF692-05A1-4170-AACD-8AC21C164A7A}" dt="2024-08-26T21:48:00.959" v="543" actId="22"/>
        <pc:sldMkLst>
          <pc:docMk/>
          <pc:sldMk cId="4253632943" sldId="6549"/>
        </pc:sldMkLst>
        <pc:picChg chg="add">
          <ac:chgData name="Claudia Mora" userId="24c506dca79c9d25" providerId="LiveId" clId="{C3CBF692-05A1-4170-AACD-8AC21C164A7A}" dt="2024-08-26T21:47:04.962" v="542"/>
          <ac:picMkLst>
            <pc:docMk/>
            <pc:sldMk cId="4253632943" sldId="6549"/>
            <ac:picMk id="2" creationId="{D9A39D45-8F6B-999E-AA01-747FED845028}"/>
          </ac:picMkLst>
        </pc:picChg>
        <pc:picChg chg="add">
          <ac:chgData name="Claudia Mora" userId="24c506dca79c9d25" providerId="LiveId" clId="{C3CBF692-05A1-4170-AACD-8AC21C164A7A}" dt="2024-08-26T21:48:00.959" v="543" actId="22"/>
          <ac:picMkLst>
            <pc:docMk/>
            <pc:sldMk cId="4253632943" sldId="6549"/>
            <ac:picMk id="4" creationId="{BE0C2431-3EE3-506C-F524-34698F97D138}"/>
          </ac:picMkLst>
        </pc:picChg>
      </pc:sldChg>
      <pc:sldMasterChg chg="delSldLayout">
        <pc:chgData name="Claudia Mora" userId="24c506dca79c9d25" providerId="LiveId" clId="{C3CBF692-05A1-4170-AACD-8AC21C164A7A}" dt="2024-08-26T21:48:34.135" v="544" actId="47"/>
        <pc:sldMasterMkLst>
          <pc:docMk/>
          <pc:sldMasterMk cId="0" sldId="2147483649"/>
        </pc:sldMasterMkLst>
        <pc:sldLayoutChg chg="del">
          <pc:chgData name="Claudia Mora" userId="24c506dca79c9d25" providerId="LiveId" clId="{C3CBF692-05A1-4170-AACD-8AC21C164A7A}" dt="2024-08-26T21:48:34.135" v="544" actId="47"/>
          <pc:sldLayoutMkLst>
            <pc:docMk/>
            <pc:sldMasterMk cId="0" sldId="2147483649"/>
            <pc:sldLayoutMk cId="3651305988" sldId="214748391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02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04-05-2020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2113-0E46-44FE-80D1-237D5F56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5664820"/>
            <a:ext cx="870855" cy="9144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s-E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COMO ENCONTRAR GOZO EN LA VIDA CRISTIANA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CCB616-7912-4E1D-9B54-7C4772DDE716}"/>
              </a:ext>
            </a:extLst>
          </p:cNvPr>
          <p:cNvSpPr txBox="1">
            <a:spLocks/>
          </p:cNvSpPr>
          <p:nvPr/>
        </p:nvSpPr>
        <p:spPr bwMode="auto">
          <a:xfrm>
            <a:off x="2057400" y="5181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Presidente–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Seminario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Teológico</a:t>
            </a: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Chafer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8CF1C6-F8A7-1EBF-B49B-DC2ADA59C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18" y="1859144"/>
            <a:ext cx="7791363" cy="31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D1A8AF-5284-4918-A98E-4754BED65D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56" y="137160"/>
            <a:ext cx="8876688" cy="658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28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8CACB-7B9E-5080-0713-227B28718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77445746-EB92-55AF-5CF7-338F6DF3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BCDAB1EF-BFC1-BB74-482C-BC519E924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4783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</a:t>
            </a:r>
            <a:r>
              <a:rPr lang="en-US" altLang="en-US" sz="44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Corintios</a:t>
            </a:r>
            <a:r>
              <a:rPr lang="en-US" altLang="en-US" sz="44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 4:5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"Así que, no </a:t>
            </a:r>
            <a:r>
              <a:rPr lang="es-ES" altLang="en-US" sz="3600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juzguen</a:t>
            </a:r>
            <a:r>
              <a:rPr lang="es-ES" altLang="en-US" sz="36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s-E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nada antes de tiempo, hasta que venga el Señor, quien a la vez sacará a la luz las cosas ocultas de las tinieblas y </a:t>
            </a:r>
            <a:r>
              <a:rPr lang="es-ES" altLang="en-US" sz="3600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hará evidentes las intenciones de los corazones</a:t>
            </a:r>
            <a:r>
              <a:rPr lang="es-E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. Entonces tendrá cada uno alabanza de parte de Dios."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329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843D7-A398-4518-97B4-35448F803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3846373-CC76-2281-D27E-0B3E451C6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18DE6F4-F479-CD24-CCD0-2418CDCDA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716B7-01B9-EFC8-86C6-4BA09A2EAE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CBD0E-65BB-AB8B-260C-B4102332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0F4CCCE-C426-46AB-43C3-14FAC87CA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7A628AE-43C7-6A56-3536-FFDCBDFE8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B17AE-8C57-BC7E-19A9-69B02411D9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5A0CF-E99A-4377-A9F3-75C6347F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5" y="21040"/>
            <a:ext cx="9010669" cy="68159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17A10-2E92-E8A9-DAFC-328F2E9D68BF}"/>
              </a:ext>
            </a:extLst>
          </p:cNvPr>
          <p:cNvSpPr txBox="1"/>
          <p:nvPr/>
        </p:nvSpPr>
        <p:spPr>
          <a:xfrm>
            <a:off x="4495800" y="609600"/>
            <a:ext cx="1066800" cy="35394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sz="17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Filipenses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1E2D7-DFD7-2525-9BFF-2AA101A8F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CC8AB829-1D20-BBA9-5ACA-FAB84C8BF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0232E75-8E63-74E3-A562-33FFB6E03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4DBC42-AA12-25FF-80B7-527FAB89C2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6AB0D2-BF86-4BD2-B057-5A8BE1818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perseguidores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normal (Fil. 1:30)</a:t>
            </a:r>
          </a:p>
        </p:txBody>
      </p:sp>
    </p:spTree>
    <p:extLst>
      <p:ext uri="{BB962C8B-B14F-4D97-AF65-F5344CB8AC3E}">
        <p14:creationId xmlns:p14="http://schemas.microsoft.com/office/powerpoint/2010/main" val="3517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2FA2A-89B3-62E3-9BC5-EFBEB390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BF957B-6F33-6A3A-FCB4-60D967487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2B4F7AF2-4575-D3BF-44D9-D2E076D7F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1F62DB3-3872-8106-8E1F-8E27585F0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perseguidores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sufrimiento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normal (Fil. 1:30)</a:t>
            </a:r>
          </a:p>
        </p:txBody>
      </p:sp>
    </p:spTree>
    <p:extLst>
      <p:ext uri="{BB962C8B-B14F-4D97-AF65-F5344CB8AC3E}">
        <p14:creationId xmlns:p14="http://schemas.microsoft.com/office/powerpoint/2010/main" val="13472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35BE7-DE10-BFAB-7461-4FADFFD58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6FE2C7-7E7B-295E-FBC2-22EE32BACA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075" y="4343399"/>
            <a:ext cx="2654710" cy="1828800"/>
          </a:xfrm>
          <a:prstGeom prst="rect">
            <a:avLst/>
          </a:prstGeom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C4A2A6A3-438A-C9D8-63CB-E4E373B9D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Aplicando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Paradigma</a:t>
            </a:r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Pablo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1:27–30)</a:t>
            </a:r>
            <a:endParaRPr lang="en-US" altLang="en-US" sz="32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D10C0A8-F10E-E291-149D-F1BE62E24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58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llamado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1:27)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perseguidores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1:28-29)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sufrimiento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normal (Fil. 1:30)</a:t>
            </a:r>
          </a:p>
        </p:txBody>
      </p:sp>
    </p:spTree>
    <p:extLst>
      <p:ext uri="{BB962C8B-B14F-4D97-AF65-F5344CB8AC3E}">
        <p14:creationId xmlns:p14="http://schemas.microsoft.com/office/powerpoint/2010/main" val="27376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454235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lo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Pablo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¿Para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Filipo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Desde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Cuándo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Año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62 A.D.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occasion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Cinco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contactos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02" y="2286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52579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491A-8288-B128-BE27-1E62DFC6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/>
              <a:t>GOZO - </a:t>
            </a:r>
            <a:r>
              <a:rPr lang="es-CO" dirty="0"/>
              <a:t>JOY (en inglés)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2F620-871F-116E-4BCA-2B431271C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3600" b="1" dirty="0"/>
              <a:t>J</a:t>
            </a:r>
            <a:r>
              <a:rPr lang="es-CO" dirty="0"/>
              <a:t>		JESUS</a:t>
            </a:r>
          </a:p>
          <a:p>
            <a:endParaRPr lang="es-CO" dirty="0"/>
          </a:p>
          <a:p>
            <a:r>
              <a:rPr lang="es-CO" sz="3600" b="1" dirty="0"/>
              <a:t>O</a:t>
            </a:r>
            <a:r>
              <a:rPr lang="es-CO" dirty="0"/>
              <a:t>		OTROS</a:t>
            </a:r>
          </a:p>
          <a:p>
            <a:endParaRPr lang="es-CO" dirty="0"/>
          </a:p>
          <a:p>
            <a:r>
              <a:rPr lang="es-CO" sz="3600" b="1" dirty="0"/>
              <a:t>Y</a:t>
            </a:r>
            <a:r>
              <a:rPr lang="es-CO" dirty="0"/>
              <a:t>		YO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01105-4978-7923-ACA4-D339C5FF6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1"/>
            <a:ext cx="3234872" cy="32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226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9E5EA-B438-33B7-7DC4-3847C7B7D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09E0CCDC-1352-4B68-1074-85753A17D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4F1AF12-DFB8-E1DE-B7CA-4B196327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Esquema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74B9BD-2D36-AD60-59C2-035775C339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8039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“El SEÑOR te bendiga y te guarde.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       sobre ti, y tenga de ti misericordia.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levante hacia ti su rostro, y ponga en ti paz” (RVA-2015)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Respuesta a 10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59" y="1058008"/>
            <a:ext cx="7932741" cy="541255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SzPct val="100000"/>
              <a:buNone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Quiénes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son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los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oponentes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amenazan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algn="just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Cuál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Dar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esquema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Cuatro partes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Gozo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durante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adversidad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que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éste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e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71898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1" y="1676400"/>
            <a:ext cx="6536530" cy="2590799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Salutación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(1:1-2)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gracias (1:3-8)</a:t>
            </a:r>
          </a:p>
          <a:p>
            <a:pPr marL="571500" indent="-5715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(1:9-11)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9139B6-FF81-43C2-83E8-42FDDE9BD21B}"/>
              </a:ext>
            </a:extLst>
          </p:cNvPr>
          <p:cNvSpPr txBox="1">
            <a:spLocks/>
          </p:cNvSpPr>
          <p:nvPr/>
        </p:nvSpPr>
        <p:spPr bwMode="auto">
          <a:xfrm>
            <a:off x="1235869" y="276265"/>
            <a:ext cx="6672262" cy="117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Introducción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Filipenses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1:1-11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63DBD-71C5-434F-B7A7-E813619B4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4436157"/>
            <a:ext cx="2438400" cy="2145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2AB1B-64A0-4E44-9613-F659F7AF35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336" y="1938678"/>
            <a:ext cx="2827048" cy="194752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00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913A4-B246-427F-812D-1B127A0C9B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E27CC-2BEC-2216-0908-8CD76F51E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E516981-C5DE-2336-C9A3-1BBC93FDB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25880"/>
            <a:ext cx="8991600" cy="4800283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1 – </a:t>
            </a:r>
            <a:r>
              <a:rPr lang="es-E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puede usar circunstancias negativas para producir resultados positivos</a:t>
            </a:r>
            <a:endParaRPr lang="en-US" sz="34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2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ejemplo de servicio de Cristo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3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legalismo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 4</a:t>
            </a:r>
            <a:r>
              <a:rPr lang="en-US" sz="3400" b="1" dirty="0"/>
              <a:t> </a:t>
            </a:r>
            <a:r>
              <a:rPr lang="en-US" sz="3400" dirty="0"/>
              <a:t>–</a:t>
            </a:r>
            <a:r>
              <a:rPr lang="en-US" sz="3400" b="1" dirty="0"/>
              <a:t> </a:t>
            </a: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Confianza en los recursos divinos para la vida diaria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11EA3FC-3F8C-F1B6-7EEE-05646BF50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9F7DC-B939-F6E1-CA8F-0B2A4856A2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159282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FE6A3-97C8-6772-9E6B-2C574EC3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2211268-AA6D-A6DA-D7F6-BCA3BC339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827D107-DBE3-9023-88BD-E9A6287A2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2AF42-1AAD-8631-1D9C-998251CE8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7144B-46E0-5B97-AABE-AB270A779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78731D9-5320-7506-ECC0-AEB0E0535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pPr algn="ctr" eaLnBrk="1" hangingPunct="1"/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Positivos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altLang="en-US" sz="4000" kern="12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Encarcelamiento</a:t>
            </a: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</a:t>
            </a:r>
            <a:r>
              <a:rPr 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2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1:12-30)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D88A1F8-4A30-559F-4413-3AA5BB20A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1"/>
            <a:ext cx="88392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cautiva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34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Audacia de la Iglesia para predicar 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martirizado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0A6D0-508F-37BC-DD07-F587AE59D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16873</TotalTime>
  <Words>772</Words>
  <Application>Microsoft Office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Times New Roman</vt:lpstr>
      <vt:lpstr>Wingdings</vt:lpstr>
      <vt:lpstr>Azure</vt:lpstr>
      <vt:lpstr>PowerPoint Presentation</vt:lpstr>
      <vt:lpstr>Respuesta a 10 preguntas</vt:lpstr>
      <vt:lpstr>Respuesta a 10 preguntas</vt:lpstr>
      <vt:lpstr>PowerPoint Presentation</vt:lpstr>
      <vt:lpstr>PowerPoint Presentation</vt:lpstr>
      <vt:lpstr>PowerPoint Presentation</vt:lpstr>
      <vt:lpstr>Resultados Positivos del Encarcelamiento (Fil. 1:12-30)</vt:lpstr>
      <vt:lpstr>Resultados Positivos del Encarcelamiento (Fil. 1:12-30)</vt:lpstr>
      <vt:lpstr>Resultados Positivos del Encarcelamiento (Fil. 1:12-30)</vt:lpstr>
      <vt:lpstr>PowerPoint Presentation</vt:lpstr>
      <vt:lpstr>PowerPoint Presentation</vt:lpstr>
      <vt:lpstr>PowerPoint Presentation</vt:lpstr>
      <vt:lpstr>Resultados Positivos del Encarcelamiento (Fil. 1:12-30)</vt:lpstr>
      <vt:lpstr>Resultados Positivos del Encarcelamiento (Fil. 1:12-30)</vt:lpstr>
      <vt:lpstr>PowerPoint Presentation</vt:lpstr>
      <vt:lpstr>Resultados Positivos del Encarcelamiento (Fil. 1:12-30)</vt:lpstr>
      <vt:lpstr>Aplicando el Paradigma de Pablo (Fil. 1:27–30)</vt:lpstr>
      <vt:lpstr>Aplicando el Paradigma de Pablo (Fil. 1:27–30)</vt:lpstr>
      <vt:lpstr>Aplicando el Paradigma de Pablo (Fil. 1:27–30)</vt:lpstr>
      <vt:lpstr>Conclusion</vt:lpstr>
      <vt:lpstr>GOZO - JOY (en inglés)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Philippians - Introduction</dc:title>
  <dc:subject>Philippians</dc:subject>
  <dc:creator>A. Woods</dc:creator>
  <dc:description>Modified by Jim McGowan</dc:description>
  <cp:lastModifiedBy>Claudia Mora</cp:lastModifiedBy>
  <cp:revision>1499</cp:revision>
  <cp:lastPrinted>2020-04-05T17:23:49Z</cp:lastPrinted>
  <dcterms:created xsi:type="dcterms:W3CDTF">2009-03-17T12:21:13Z</dcterms:created>
  <dcterms:modified xsi:type="dcterms:W3CDTF">2024-08-28T20:58:25Z</dcterms:modified>
</cp:coreProperties>
</file>