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6535" r:id="rId2"/>
    <p:sldId id="963" r:id="rId3"/>
    <p:sldId id="6536" r:id="rId4"/>
    <p:sldId id="6500" r:id="rId5"/>
    <p:sldId id="6537" r:id="rId6"/>
    <p:sldId id="6291" r:id="rId7"/>
    <p:sldId id="6538" r:id="rId8"/>
    <p:sldId id="6539" r:id="rId9"/>
    <p:sldId id="6518" r:id="rId10"/>
    <p:sldId id="6540" r:id="rId11"/>
    <p:sldId id="3943" r:id="rId12"/>
    <p:sldId id="6519" r:id="rId13"/>
    <p:sldId id="6515" r:id="rId14"/>
    <p:sldId id="6541" r:id="rId15"/>
    <p:sldId id="6522" r:id="rId16"/>
    <p:sldId id="6523" r:id="rId17"/>
    <p:sldId id="6524" r:id="rId18"/>
    <p:sldId id="6543" r:id="rId19"/>
    <p:sldId id="995" r:id="rId20"/>
    <p:sldId id="260" r:id="rId21"/>
    <p:sldId id="427" r:id="rId22"/>
    <p:sldId id="6526" r:id="rId23"/>
    <p:sldId id="6499" r:id="rId24"/>
    <p:sldId id="2309" r:id="rId25"/>
    <p:sldId id="6533" r:id="rId26"/>
    <p:sldId id="6514" r:id="rId27"/>
    <p:sldId id="6544" r:id="rId28"/>
    <p:sldId id="6545" r:id="rId29"/>
    <p:sldId id="6546" r:id="rId30"/>
    <p:sldId id="6506" r:id="rId31"/>
    <p:sldId id="6547" r:id="rId32"/>
    <p:sldId id="6548" r:id="rId33"/>
    <p:sldId id="6551" r:id="rId34"/>
    <p:sldId id="6549" r:id="rId35"/>
    <p:sldId id="6552" r:id="rId36"/>
    <p:sldId id="6553" r:id="rId37"/>
    <p:sldId id="4315" r:id="rId38"/>
    <p:sldId id="2880" r:id="rId39"/>
    <p:sldId id="6289" r:id="rId40"/>
    <p:sldId id="6554" r:id="rId41"/>
    <p:sldId id="6290" r:id="rId4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CCFF"/>
    <a:srgbClr val="000066"/>
    <a:srgbClr val="000099"/>
    <a:srgbClr val="0000CC"/>
    <a:srgbClr val="33CC33"/>
    <a:srgbClr val="FF00FF"/>
    <a:srgbClr val="0000FF"/>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6314" autoAdjust="0"/>
  </p:normalViewPr>
  <p:slideViewPr>
    <p:cSldViewPr>
      <p:cViewPr varScale="1">
        <p:scale>
          <a:sx n="121" d="100"/>
          <a:sy n="121" d="100"/>
        </p:scale>
        <p:origin x="12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Mora" userId="24c506dca79c9d25" providerId="LiveId" clId="{6CD86AC6-D808-408C-9CB4-B7BA33992421}"/>
    <pc:docChg chg="custSel modSld">
      <pc:chgData name="Claudia Mora" userId="24c506dca79c9d25" providerId="LiveId" clId="{6CD86AC6-D808-408C-9CB4-B7BA33992421}" dt="2024-08-26T18:26:42.379" v="45" actId="20577"/>
      <pc:docMkLst>
        <pc:docMk/>
      </pc:docMkLst>
      <pc:sldChg chg="modSp mod">
        <pc:chgData name="Claudia Mora" userId="24c506dca79c9d25" providerId="LiveId" clId="{6CD86AC6-D808-408C-9CB4-B7BA33992421}" dt="2024-08-26T18:23:58.891" v="33" actId="20577"/>
        <pc:sldMkLst>
          <pc:docMk/>
          <pc:sldMk cId="1055257922" sldId="963"/>
        </pc:sldMkLst>
        <pc:spChg chg="mod">
          <ac:chgData name="Claudia Mora" userId="24c506dca79c9d25" providerId="LiveId" clId="{6CD86AC6-D808-408C-9CB4-B7BA33992421}" dt="2024-08-26T18:23:58.891" v="33" actId="20577"/>
          <ac:spMkLst>
            <pc:docMk/>
            <pc:sldMk cId="1055257922" sldId="963"/>
            <ac:spMk id="16387" creationId="{89431B3B-AA75-4626-99D7-E5E9317D5C12}"/>
          </ac:spMkLst>
        </pc:spChg>
      </pc:sldChg>
      <pc:sldChg chg="modSp mod">
        <pc:chgData name="Claudia Mora" userId="24c506dca79c9d25" providerId="LiveId" clId="{6CD86AC6-D808-408C-9CB4-B7BA33992421}" dt="2024-08-21T22:12:53.197" v="16" actId="20577"/>
        <pc:sldMkLst>
          <pc:docMk/>
          <pc:sldMk cId="2133051510" sldId="2309"/>
        </pc:sldMkLst>
        <pc:spChg chg="mod">
          <ac:chgData name="Claudia Mora" userId="24c506dca79c9d25" providerId="LiveId" clId="{6CD86AC6-D808-408C-9CB4-B7BA33992421}" dt="2024-08-21T22:12:53.197" v="16" actId="20577"/>
          <ac:spMkLst>
            <pc:docMk/>
            <pc:sldMk cId="2133051510" sldId="2309"/>
            <ac:spMk id="29698" creationId="{00000000-0000-0000-0000-000000000000}"/>
          </ac:spMkLst>
        </pc:spChg>
      </pc:sldChg>
      <pc:sldChg chg="modSp mod">
        <pc:chgData name="Claudia Mora" userId="24c506dca79c9d25" providerId="LiveId" clId="{6CD86AC6-D808-408C-9CB4-B7BA33992421}" dt="2024-08-21T22:14:16.877" v="28" actId="20577"/>
        <pc:sldMkLst>
          <pc:docMk/>
          <pc:sldMk cId="0" sldId="2880"/>
        </pc:sldMkLst>
        <pc:spChg chg="mod">
          <ac:chgData name="Claudia Mora" userId="24c506dca79c9d25" providerId="LiveId" clId="{6CD86AC6-D808-408C-9CB4-B7BA33992421}" dt="2024-08-21T22:14:16.877" v="28" actId="20577"/>
          <ac:spMkLst>
            <pc:docMk/>
            <pc:sldMk cId="0" sldId="2880"/>
            <ac:spMk id="134147" creationId="{00000000-0000-0000-0000-000000000000}"/>
          </ac:spMkLst>
        </pc:spChg>
      </pc:sldChg>
      <pc:sldChg chg="modSp mod">
        <pc:chgData name="Claudia Mora" userId="24c506dca79c9d25" providerId="LiveId" clId="{6CD86AC6-D808-408C-9CB4-B7BA33992421}" dt="2024-08-21T22:14:07.727" v="25" actId="20577"/>
        <pc:sldMkLst>
          <pc:docMk/>
          <pc:sldMk cId="3390656123" sldId="4315"/>
        </pc:sldMkLst>
        <pc:spChg chg="mod">
          <ac:chgData name="Claudia Mora" userId="24c506dca79c9d25" providerId="LiveId" clId="{6CD86AC6-D808-408C-9CB4-B7BA33992421}" dt="2024-08-21T22:14:07.727" v="25" actId="20577"/>
          <ac:spMkLst>
            <pc:docMk/>
            <pc:sldMk cId="3390656123" sldId="4315"/>
            <ac:spMk id="134147" creationId="{00000000-0000-0000-0000-000000000000}"/>
          </ac:spMkLst>
        </pc:spChg>
      </pc:sldChg>
      <pc:sldChg chg="modSp mod">
        <pc:chgData name="Claudia Mora" userId="24c506dca79c9d25" providerId="LiveId" clId="{6CD86AC6-D808-408C-9CB4-B7BA33992421}" dt="2024-08-21T22:12:42.093" v="7" actId="20577"/>
        <pc:sldMkLst>
          <pc:docMk/>
          <pc:sldMk cId="1616878465" sldId="6499"/>
        </pc:sldMkLst>
        <pc:spChg chg="mod">
          <ac:chgData name="Claudia Mora" userId="24c506dca79c9d25" providerId="LiveId" clId="{6CD86AC6-D808-408C-9CB4-B7BA33992421}" dt="2024-08-21T22:12:42.093" v="7" actId="20577"/>
          <ac:spMkLst>
            <pc:docMk/>
            <pc:sldMk cId="1616878465" sldId="6499"/>
            <ac:spMk id="4" creationId="{DDED8C29-5312-47D5-972D-3ABE15909AE2}"/>
          </ac:spMkLst>
        </pc:spChg>
      </pc:sldChg>
      <pc:sldChg chg="modSp mod">
        <pc:chgData name="Claudia Mora" userId="24c506dca79c9d25" providerId="LiveId" clId="{6CD86AC6-D808-408C-9CB4-B7BA33992421}" dt="2024-08-21T22:13:03.943" v="21" actId="20577"/>
        <pc:sldMkLst>
          <pc:docMk/>
          <pc:sldMk cId="3938752717" sldId="6533"/>
        </pc:sldMkLst>
        <pc:spChg chg="mod">
          <ac:chgData name="Claudia Mora" userId="24c506dca79c9d25" providerId="LiveId" clId="{6CD86AC6-D808-408C-9CB4-B7BA33992421}" dt="2024-08-21T22:13:03.943" v="21" actId="20577"/>
          <ac:spMkLst>
            <pc:docMk/>
            <pc:sldMk cId="3938752717" sldId="6533"/>
            <ac:spMk id="29698" creationId="{00000000-0000-0000-0000-000000000000}"/>
          </ac:spMkLst>
        </pc:spChg>
      </pc:sldChg>
      <pc:sldChg chg="addSp delSp modSp mod">
        <pc:chgData name="Claudia Mora" userId="24c506dca79c9d25" providerId="LiveId" clId="{6CD86AC6-D808-408C-9CB4-B7BA33992421}" dt="2024-08-21T22:11:37.388" v="1" actId="931"/>
        <pc:sldMkLst>
          <pc:docMk/>
          <pc:sldMk cId="2716755230" sldId="6535"/>
        </pc:sldMkLst>
        <pc:picChg chg="del">
          <ac:chgData name="Claudia Mora" userId="24c506dca79c9d25" providerId="LiveId" clId="{6CD86AC6-D808-408C-9CB4-B7BA33992421}" dt="2024-08-21T22:10:46.651" v="0" actId="478"/>
          <ac:picMkLst>
            <pc:docMk/>
            <pc:sldMk cId="2716755230" sldId="6535"/>
            <ac:picMk id="2" creationId="{5709BEB2-40FC-440A-89B3-DF871D68F647}"/>
          </ac:picMkLst>
        </pc:picChg>
        <pc:picChg chg="add mod">
          <ac:chgData name="Claudia Mora" userId="24c506dca79c9d25" providerId="LiveId" clId="{6CD86AC6-D808-408C-9CB4-B7BA33992421}" dt="2024-08-21T22:11:37.388" v="1" actId="931"/>
          <ac:picMkLst>
            <pc:docMk/>
            <pc:sldMk cId="2716755230" sldId="6535"/>
            <ac:picMk id="4" creationId="{7910FE43-8A12-A438-AA8E-63369E98158B}"/>
          </ac:picMkLst>
        </pc:picChg>
      </pc:sldChg>
      <pc:sldChg chg="modSp mod">
        <pc:chgData name="Claudia Mora" userId="24c506dca79c9d25" providerId="LiveId" clId="{6CD86AC6-D808-408C-9CB4-B7BA33992421}" dt="2024-08-26T18:24:11.637" v="38" actId="20577"/>
        <pc:sldMkLst>
          <pc:docMk/>
          <pc:sldMk cId="341718983" sldId="6536"/>
        </pc:sldMkLst>
        <pc:spChg chg="mod">
          <ac:chgData name="Claudia Mora" userId="24c506dca79c9d25" providerId="LiveId" clId="{6CD86AC6-D808-408C-9CB4-B7BA33992421}" dt="2024-08-26T18:24:11.637" v="38" actId="20577"/>
          <ac:spMkLst>
            <pc:docMk/>
            <pc:sldMk cId="341718983" sldId="6536"/>
            <ac:spMk id="16387" creationId="{89431B3B-AA75-4626-99D7-E5E9317D5C12}"/>
          </ac:spMkLst>
        </pc:spChg>
      </pc:sldChg>
      <pc:sldChg chg="modSp mod">
        <pc:chgData name="Claudia Mora" userId="24c506dca79c9d25" providerId="LiveId" clId="{6CD86AC6-D808-408C-9CB4-B7BA33992421}" dt="2024-08-26T18:26:35.425" v="43" actId="1076"/>
        <pc:sldMkLst>
          <pc:docMk/>
          <pc:sldMk cId="2542654125" sldId="6551"/>
        </pc:sldMkLst>
        <pc:spChg chg="mod">
          <ac:chgData name="Claudia Mora" userId="24c506dca79c9d25" providerId="LiveId" clId="{6CD86AC6-D808-408C-9CB4-B7BA33992421}" dt="2024-08-26T18:26:28.373" v="42" actId="20577"/>
          <ac:spMkLst>
            <pc:docMk/>
            <pc:sldMk cId="2542654125" sldId="6551"/>
            <ac:spMk id="11271" creationId="{3D908F37-32EE-85F4-7CAA-71C55F212917}"/>
          </ac:spMkLst>
        </pc:spChg>
        <pc:picChg chg="mod">
          <ac:chgData name="Claudia Mora" userId="24c506dca79c9d25" providerId="LiveId" clId="{6CD86AC6-D808-408C-9CB4-B7BA33992421}" dt="2024-08-26T18:26:35.425" v="43" actId="1076"/>
          <ac:picMkLst>
            <pc:docMk/>
            <pc:sldMk cId="2542654125" sldId="6551"/>
            <ac:picMk id="5" creationId="{1DC3DF01-5D23-BE11-7598-D2092796A65F}"/>
          </ac:picMkLst>
        </pc:picChg>
      </pc:sldChg>
      <pc:sldChg chg="modSp mod">
        <pc:chgData name="Claudia Mora" userId="24c506dca79c9d25" providerId="LiveId" clId="{6CD86AC6-D808-408C-9CB4-B7BA33992421}" dt="2024-08-26T18:26:23.036" v="40" actId="20577"/>
        <pc:sldMkLst>
          <pc:docMk/>
          <pc:sldMk cId="3746522890" sldId="6552"/>
        </pc:sldMkLst>
        <pc:spChg chg="mod">
          <ac:chgData name="Claudia Mora" userId="24c506dca79c9d25" providerId="LiveId" clId="{6CD86AC6-D808-408C-9CB4-B7BA33992421}" dt="2024-08-26T18:26:23.036" v="40" actId="20577"/>
          <ac:spMkLst>
            <pc:docMk/>
            <pc:sldMk cId="3746522890" sldId="6552"/>
            <ac:spMk id="11271" creationId="{43AF82A3-2F96-6370-9A30-F96C63A03E75}"/>
          </ac:spMkLst>
        </pc:spChg>
        <pc:picChg chg="mod">
          <ac:chgData name="Claudia Mora" userId="24c506dca79c9d25" providerId="LiveId" clId="{6CD86AC6-D808-408C-9CB4-B7BA33992421}" dt="2024-08-26T18:26:20.975" v="39" actId="1076"/>
          <ac:picMkLst>
            <pc:docMk/>
            <pc:sldMk cId="3746522890" sldId="6552"/>
            <ac:picMk id="5" creationId="{0A690920-8C87-44D4-8AE0-B3CA79170BCF}"/>
          </ac:picMkLst>
        </pc:picChg>
      </pc:sldChg>
      <pc:sldChg chg="modSp mod">
        <pc:chgData name="Claudia Mora" userId="24c506dca79c9d25" providerId="LiveId" clId="{6CD86AC6-D808-408C-9CB4-B7BA33992421}" dt="2024-08-26T18:26:42.379" v="45" actId="20577"/>
        <pc:sldMkLst>
          <pc:docMk/>
          <pc:sldMk cId="3745287602" sldId="6553"/>
        </pc:sldMkLst>
        <pc:spChg chg="mod">
          <ac:chgData name="Claudia Mora" userId="24c506dca79c9d25" providerId="LiveId" clId="{6CD86AC6-D808-408C-9CB4-B7BA33992421}" dt="2024-08-26T18:26:42.379" v="45" actId="20577"/>
          <ac:spMkLst>
            <pc:docMk/>
            <pc:sldMk cId="3745287602" sldId="6553"/>
            <ac:spMk id="11271" creationId="{0123C282-83D7-AFB1-454B-14C1A389FA47}"/>
          </ac:spMkLst>
        </pc:spChg>
        <pc:picChg chg="mod">
          <ac:chgData name="Claudia Mora" userId="24c506dca79c9d25" providerId="LiveId" clId="{6CD86AC6-D808-408C-9CB4-B7BA33992421}" dt="2024-08-26T18:26:39.861" v="44" actId="1076"/>
          <ac:picMkLst>
            <pc:docMk/>
            <pc:sldMk cId="3745287602" sldId="6553"/>
            <ac:picMk id="5" creationId="{3DBB6A77-BC35-BB96-8C7C-240BF6FDCE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A232AB7F-AB21-4D7F-B52A-3F14A82A9582}"/>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02 Philippians 1v1-11</a:t>
            </a:r>
          </a:p>
          <a:p>
            <a:pPr>
              <a:defRPr/>
            </a:pPr>
            <a:r>
              <a:rPr lang="en-US" dirty="0"/>
              <a:t>04-05-2020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042113-0E46-44FE-80D1-237D5F56E31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447800" y="5791200"/>
            <a:ext cx="870855" cy="914400"/>
          </a:xfrm>
          <a:prstGeom prst="rect">
            <a:avLst/>
          </a:prstGeom>
        </p:spPr>
      </p:pic>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COMO ENCONTRAR GOZO EN LA VIDA CRISTIANA</a:t>
            </a:r>
          </a:p>
        </p:txBody>
      </p:sp>
      <p:sp>
        <p:nvSpPr>
          <p:cNvPr id="8" name="Subtitle 2">
            <a:extLst>
              <a:ext uri="{FF2B5EF4-FFF2-40B4-BE49-F238E27FC236}">
                <a16:creationId xmlns:a16="http://schemas.microsoft.com/office/drawing/2014/main" id="{3ACCB616-7912-4E1D-9B54-7C4772DDE716}"/>
              </a:ext>
            </a:extLst>
          </p:cNvPr>
          <p:cNvSpPr txBox="1">
            <a:spLocks/>
          </p:cNvSpPr>
          <p:nvPr/>
        </p:nvSpPr>
        <p:spPr bwMode="auto">
          <a:xfrm>
            <a:off x="2457726" y="5410200"/>
            <a:ext cx="5467073"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 Principal –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Iglesia</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la Biblia de Sugar Land </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Presidente–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Seminario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Teológico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Chafer</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910FE43-8A12-A438-AA8E-63369E981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237" y="2047875"/>
            <a:ext cx="6867525" cy="2762250"/>
          </a:xfrm>
          <a:prstGeom prst="rect">
            <a:avLst/>
          </a:prstGeom>
        </p:spPr>
      </p:pic>
    </p:spTree>
    <p:extLst>
      <p:ext uri="{BB962C8B-B14F-4D97-AF65-F5344CB8AC3E}">
        <p14:creationId xmlns:p14="http://schemas.microsoft.com/office/powerpoint/2010/main" val="2716755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FB068-E2FE-C96A-75D1-1BC98E649D4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A4A5FEB-3347-D8D8-C084-08320F2B43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3CE363D0-1AD4-F7DE-63F4-50B1CA4838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33BAA1D4-EE00-EB54-DC49-6168F3F9025A}"/>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s-ES" sz="3200" dirty="0">
                <a:latin typeface="Calibri" panose="020F0502020204030204" pitchFamily="34" charset="0"/>
                <a:cs typeface="Calibri" panose="020F0502020204030204" pitchFamily="34" charset="0"/>
              </a:rPr>
              <a:t>Pablo y Timoteo, siervos de Cristo Jesús, a todos los </a:t>
            </a:r>
            <a:r>
              <a:rPr lang="es-ES" sz="3200" u="sng" dirty="0">
                <a:solidFill>
                  <a:srgbClr val="FFFFCC"/>
                </a:solidFill>
                <a:latin typeface="Calibri" panose="020F0502020204030204" pitchFamily="34" charset="0"/>
                <a:cs typeface="Calibri" panose="020F0502020204030204" pitchFamily="34" charset="0"/>
              </a:rPr>
              <a:t>santos en Cristo Jesús </a:t>
            </a:r>
            <a:r>
              <a:rPr lang="es-ES" sz="3200" dirty="0">
                <a:latin typeface="Calibri" panose="020F0502020204030204" pitchFamily="34" charset="0"/>
                <a:cs typeface="Calibri" panose="020F0502020204030204" pitchFamily="34" charset="0"/>
              </a:rPr>
              <a:t>que están en Filipos, incluidos los supervisores y diáconos: 2 Gracia a ustedes y paz de parte de Dios nuestro Padre y del Señor Jesucristo.</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236491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66700" y="762335"/>
          <a:ext cx="8610600" cy="3870884"/>
        </p:xfrm>
        <a:graphic>
          <a:graphicData uri="http://schemas.openxmlformats.org/drawingml/2006/table">
            <a:tbl>
              <a:tblPr>
                <a:tableStyleId>{16D9F66E-5EB9-4882-86FB-DCBF35E3C3E4}</a:tableStyleId>
              </a:tblPr>
              <a:tblGrid>
                <a:gridCol w="2362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457188">
                <a:tc gridSpan="4">
                  <a:txBody>
                    <a:bodyPr/>
                    <a:lstStyle/>
                    <a:p>
                      <a:pPr algn="ctr"/>
                      <a:r>
                        <a:rPr lang="en-US" sz="3200" b="1" kern="1200" dirty="0">
                          <a:solidFill>
                            <a:srgbClr val="0000CC"/>
                          </a:solidFill>
                          <a:effectLst/>
                          <a:latin typeface="Calibri" panose="020F0502020204030204" pitchFamily="34" charset="0"/>
                          <a:ea typeface="+mj-ea"/>
                          <a:cs typeface="+mj-cs"/>
                        </a:rPr>
                        <a:t>Tres </a:t>
                      </a:r>
                      <a:r>
                        <a:rPr lang="en-US" sz="3200" b="1" kern="1200" dirty="0" err="1">
                          <a:solidFill>
                            <a:srgbClr val="0000CC"/>
                          </a:solidFill>
                          <a:effectLst/>
                          <a:latin typeface="Calibri" panose="020F0502020204030204" pitchFamily="34" charset="0"/>
                          <a:ea typeface="+mj-ea"/>
                          <a:cs typeface="+mj-cs"/>
                        </a:rPr>
                        <a:t>Tiempos</a:t>
                      </a:r>
                      <a:r>
                        <a:rPr lang="en-US" sz="3200" b="1" kern="1200" dirty="0">
                          <a:solidFill>
                            <a:srgbClr val="0000CC"/>
                          </a:solidFill>
                          <a:effectLst/>
                          <a:latin typeface="Calibri" panose="020F0502020204030204" pitchFamily="34" charset="0"/>
                          <a:ea typeface="+mj-ea"/>
                          <a:cs typeface="+mj-cs"/>
                        </a:rPr>
                        <a:t> De La </a:t>
                      </a:r>
                      <a:r>
                        <a:rPr lang="en-US" sz="3200" b="1" kern="1200" dirty="0" err="1">
                          <a:solidFill>
                            <a:srgbClr val="0000CC"/>
                          </a:solidFill>
                          <a:effectLst/>
                          <a:latin typeface="Calibri" panose="020F0502020204030204" pitchFamily="34" charset="0"/>
                          <a:ea typeface="+mj-ea"/>
                          <a:cs typeface="+mj-cs"/>
                        </a:rPr>
                        <a:t>Salvación</a:t>
                      </a:r>
                      <a:endParaRPr lang="en-US" sz="3200" b="1" kern="1200" dirty="0">
                        <a:solidFill>
                          <a:srgbClr val="0000CC"/>
                        </a:solidFill>
                        <a:effectLst/>
                        <a:latin typeface="Calibri" panose="020F0502020204030204" pitchFamily="34" charset="0"/>
                        <a:ea typeface="+mj-ea"/>
                        <a:cs typeface="+mj-cs"/>
                      </a:endParaRPr>
                    </a:p>
                  </a:txBody>
                  <a:tcPr marT="45712" marB="45712" anchor="ct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tc hMerge="1">
                  <a:txBody>
                    <a:bodyPr/>
                    <a:lstStyle/>
                    <a:p>
                      <a:pPr algn="ctr"/>
                      <a:endParaRPr lang="en-US" sz="2400" b="1" u="none" dirty="0">
                        <a:solidFill>
                          <a:srgbClr val="FFFF00"/>
                        </a:solidFill>
                        <a:latin typeface="Calibri" pitchFamily="34" charset="0"/>
                        <a:cs typeface="Calibri" pitchFamily="34" charset="0"/>
                      </a:endParaRPr>
                    </a:p>
                  </a:txBody>
                  <a:tcPr marT="45712" marB="45712" anchor="ct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765130171"/>
                  </a:ext>
                </a:extLst>
              </a:tr>
              <a:tr h="457188">
                <a:tc>
                  <a:txBody>
                    <a:bodyPr/>
                    <a:lstStyle/>
                    <a:p>
                      <a:pPr algn="l"/>
                      <a:r>
                        <a:rPr lang="en-US" sz="2400" b="1" dirty="0" err="1">
                          <a:solidFill>
                            <a:schemeClr val="bg2"/>
                          </a:solidFill>
                          <a:latin typeface="Calibri" pitchFamily="34" charset="0"/>
                          <a:cs typeface="Calibri" pitchFamily="34" charset="0"/>
                        </a:rPr>
                        <a:t>Fase</a:t>
                      </a:r>
                      <a:endParaRPr lang="en-US" sz="2400" b="1" dirty="0">
                        <a:solidFill>
                          <a:schemeClr val="bg2"/>
                        </a:solidFill>
                        <a:latin typeface="Calibri" pitchFamily="34" charset="0"/>
                        <a:cs typeface="Calibri" pitchFamily="34" charset="0"/>
                      </a:endParaRPr>
                    </a:p>
                  </a:txBody>
                  <a:tcPr marT="45712" marB="45712" anchor="ctr"/>
                </a:tc>
                <a:tc>
                  <a:txBody>
                    <a:bodyPr/>
                    <a:lstStyle/>
                    <a:p>
                      <a:pPr algn="ctr"/>
                      <a:r>
                        <a:rPr lang="en-US" sz="2400" b="1" dirty="0" err="1">
                          <a:latin typeface="Calibri" pitchFamily="34" charset="0"/>
                          <a:cs typeface="Calibri" pitchFamily="34" charset="0"/>
                        </a:rPr>
                        <a:t>Justificación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u="sng" kern="1200" dirty="0">
                          <a:solidFill>
                            <a:srgbClr val="C00000"/>
                          </a:solidFill>
                          <a:latin typeface="Calibri" pitchFamily="34" charset="0"/>
                          <a:ea typeface="+mn-ea"/>
                          <a:cs typeface="Calibri" pitchFamily="34" charset="0"/>
                        </a:rPr>
                        <a:t>SANTIFICACION</a:t>
                      </a:r>
                    </a:p>
                  </a:txBody>
                  <a:tcPr marT="45712" marB="45712" anchor="ctr">
                    <a:solidFill>
                      <a:srgbClr val="FFFFCC"/>
                    </a:solidFill>
                  </a:tcPr>
                </a:tc>
                <a:tc>
                  <a:txBody>
                    <a:bodyPr/>
                    <a:lstStyle/>
                    <a:p>
                      <a:pPr algn="ctr"/>
                      <a:r>
                        <a:rPr lang="en-US" sz="2400" b="1" dirty="0" err="1">
                          <a:latin typeface="Calibri" pitchFamily="34" charset="0"/>
                          <a:cs typeface="Calibri" pitchFamily="34" charset="0"/>
                        </a:rPr>
                        <a:t>Glorificacion</a:t>
                      </a: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944864">
                <a:tc>
                  <a:txBody>
                    <a:bodyPr/>
                    <a:lstStyle/>
                    <a:p>
                      <a:pPr algn="l"/>
                      <a:r>
                        <a:rPr lang="en-US" sz="2400" b="1" dirty="0" err="1">
                          <a:latin typeface="Calibri" pitchFamily="34" charset="0"/>
                          <a:cs typeface="Calibri" pitchFamily="34" charset="0"/>
                        </a:rPr>
                        <a:t>Tiempo</a:t>
                      </a:r>
                      <a:endParaRPr lang="en-US" sz="2400" b="1" dirty="0">
                        <a:latin typeface="Calibri" pitchFamily="34" charset="0"/>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Pasado</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800" b="1" u="sng" dirty="0" err="1">
                          <a:solidFill>
                            <a:srgbClr val="C00000"/>
                          </a:solidFill>
                          <a:latin typeface="Calibri" pitchFamily="34" charset="0"/>
                          <a:cs typeface="Calibri" pitchFamily="34" charset="0"/>
                        </a:rPr>
                        <a:t>Presente</a:t>
                      </a:r>
                      <a:endParaRPr lang="en-US" sz="2800" b="1" u="sng" dirty="0">
                        <a:solidFill>
                          <a:srgbClr val="C00000"/>
                        </a:solidFill>
                        <a:latin typeface="Calibri" pitchFamily="34" charset="0"/>
                        <a:cs typeface="Calibri" pitchFamily="34" charset="0"/>
                      </a:endParaRPr>
                    </a:p>
                  </a:txBody>
                  <a:tcPr marT="45712" marB="45712" anchor="ctr">
                    <a:solidFill>
                      <a:srgbClr val="FFFFCC"/>
                    </a:solidFill>
                  </a:tcPr>
                </a:tc>
                <a:tc>
                  <a:txBody>
                    <a:bodyPr/>
                    <a:lstStyle/>
                    <a:p>
                      <a:pPr algn="ctr"/>
                      <a:r>
                        <a:rPr lang="en-US" sz="2400" b="1" kern="1200" dirty="0" err="1">
                          <a:solidFill>
                            <a:schemeClr val="dk1"/>
                          </a:solidFill>
                          <a:latin typeface="Calibri" pitchFamily="34" charset="0"/>
                          <a:ea typeface="+mn-ea"/>
                          <a:cs typeface="Calibri" pitchFamily="34" charset="0"/>
                        </a:rPr>
                        <a:t>Futuro</a:t>
                      </a:r>
                      <a:endParaRPr lang="en-US" sz="2400" b="1" kern="1200" dirty="0">
                        <a:solidFill>
                          <a:schemeClr val="dk1"/>
                        </a:solidFill>
                        <a:latin typeface="Calibri" pitchFamily="34" charset="0"/>
                        <a:ea typeface="+mn-ea"/>
                        <a:cs typeface="Calibri" pitchFamily="34" charset="0"/>
                      </a:endParaRPr>
                    </a:p>
                  </a:txBody>
                  <a:tcPr marT="45712" marB="45712" anchor="ctr"/>
                </a:tc>
                <a:extLst>
                  <a:ext uri="{0D108BD9-81ED-4DB2-BD59-A6C34878D82A}">
                    <a16:rowId xmlns:a16="http://schemas.microsoft.com/office/drawing/2014/main" val="10001"/>
                  </a:ext>
                </a:extLst>
              </a:tr>
              <a:tr h="944864">
                <a:tc>
                  <a:txBody>
                    <a:bodyPr/>
                    <a:lstStyle/>
                    <a:p>
                      <a:pPr algn="l"/>
                      <a:r>
                        <a:rPr lang="en-US" sz="2400" b="1" dirty="0">
                          <a:latin typeface="Calibri" pitchFamily="34" charset="0"/>
                          <a:cs typeface="Calibri" pitchFamily="34" charset="0"/>
                        </a:rPr>
                        <a:t>Salvo de:</a:t>
                      </a: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Penalidad</a:t>
                      </a:r>
                      <a:r>
                        <a:rPr lang="en-US" sz="2400" b="1" kern="1200" dirty="0">
                          <a:solidFill>
                            <a:schemeClr val="dk1"/>
                          </a:solidFill>
                          <a:latin typeface="Calibri" pitchFamily="34" charset="0"/>
                          <a:ea typeface="+mn-ea"/>
                          <a:cs typeface="Calibri" pitchFamily="34" charset="0"/>
                        </a:rPr>
                        <a:t> del </a:t>
                      </a:r>
                      <a:r>
                        <a:rPr lang="en-US" sz="2400" b="1" kern="1200" dirty="0" err="1">
                          <a:solidFill>
                            <a:schemeClr val="dk1"/>
                          </a:solidFill>
                          <a:latin typeface="Calibri" pitchFamily="34" charset="0"/>
                          <a:ea typeface="+mn-ea"/>
                          <a:cs typeface="Calibri" pitchFamily="34" charset="0"/>
                        </a:rPr>
                        <a:t>pecado</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800" b="1" u="sng" dirty="0" err="1">
                          <a:solidFill>
                            <a:srgbClr val="C00000"/>
                          </a:solidFill>
                          <a:latin typeface="Calibri" pitchFamily="34" charset="0"/>
                          <a:cs typeface="Calibri" pitchFamily="34" charset="0"/>
                        </a:rPr>
                        <a:t>Poder</a:t>
                      </a:r>
                      <a:r>
                        <a:rPr lang="en-US" sz="2800" b="1" u="sng" dirty="0">
                          <a:solidFill>
                            <a:srgbClr val="C00000"/>
                          </a:solidFill>
                          <a:latin typeface="Calibri" pitchFamily="34" charset="0"/>
                          <a:cs typeface="Calibri" pitchFamily="34" charset="0"/>
                        </a:rPr>
                        <a:t> del </a:t>
                      </a:r>
                      <a:r>
                        <a:rPr lang="en-US" sz="2800" b="1" u="sng" dirty="0" err="1">
                          <a:solidFill>
                            <a:srgbClr val="C00000"/>
                          </a:solidFill>
                          <a:latin typeface="Calibri" pitchFamily="34" charset="0"/>
                          <a:cs typeface="Calibri" pitchFamily="34" charset="0"/>
                        </a:rPr>
                        <a:t>pecado</a:t>
                      </a:r>
                      <a:endParaRPr lang="en-US" sz="2800" b="1" u="sng" dirty="0">
                        <a:solidFill>
                          <a:srgbClr val="C00000"/>
                        </a:solidFill>
                        <a:latin typeface="Calibri" pitchFamily="34" charset="0"/>
                        <a:cs typeface="Calibri" pitchFamily="34" charset="0"/>
                      </a:endParaRPr>
                    </a:p>
                  </a:txBody>
                  <a:tcPr marT="45712" marB="45712" anchor="ctr">
                    <a:solidFill>
                      <a:srgbClr val="FFFFCC"/>
                    </a:solidFill>
                  </a:tcPr>
                </a:tc>
                <a:tc>
                  <a:txBody>
                    <a:bodyPr/>
                    <a:lstStyle/>
                    <a:p>
                      <a:pPr algn="ctr"/>
                      <a:r>
                        <a:rPr lang="en-US" sz="2400" b="1" kern="1200" dirty="0" err="1">
                          <a:solidFill>
                            <a:schemeClr val="dk1"/>
                          </a:solidFill>
                          <a:latin typeface="Calibri" pitchFamily="34" charset="0"/>
                          <a:ea typeface="+mn-ea"/>
                          <a:cs typeface="Calibri" pitchFamily="34" charset="0"/>
                        </a:rPr>
                        <a:t>Presencia</a:t>
                      </a:r>
                      <a:r>
                        <a:rPr lang="en-US" sz="2400" b="1" kern="1200" dirty="0">
                          <a:solidFill>
                            <a:schemeClr val="dk1"/>
                          </a:solidFill>
                          <a:latin typeface="Calibri" pitchFamily="34" charset="0"/>
                          <a:ea typeface="+mn-ea"/>
                          <a:cs typeface="Calibri" pitchFamily="34" charset="0"/>
                        </a:rPr>
                        <a:t> del </a:t>
                      </a:r>
                      <a:r>
                        <a:rPr lang="en-US" sz="2400" b="1" kern="1200" dirty="0" err="1">
                          <a:solidFill>
                            <a:schemeClr val="dk1"/>
                          </a:solidFill>
                          <a:latin typeface="Calibri" pitchFamily="34" charset="0"/>
                          <a:ea typeface="+mn-ea"/>
                          <a:cs typeface="Calibri" pitchFamily="34" charset="0"/>
                        </a:rPr>
                        <a:t>pecado</a:t>
                      </a:r>
                      <a:endParaRPr lang="en-US" sz="2400" b="1" kern="1200" dirty="0">
                        <a:solidFill>
                          <a:schemeClr val="dk1"/>
                        </a:solidFill>
                        <a:latin typeface="Calibri" pitchFamily="34" charset="0"/>
                        <a:ea typeface="+mn-ea"/>
                        <a:cs typeface="Calibri" pitchFamily="34" charset="0"/>
                      </a:endParaRPr>
                    </a:p>
                  </a:txBody>
                  <a:tcPr marT="45712" marB="45712" anchor="ctr"/>
                </a:tc>
                <a:extLst>
                  <a:ext uri="{0D108BD9-81ED-4DB2-BD59-A6C34878D82A}">
                    <a16:rowId xmlns:a16="http://schemas.microsoft.com/office/drawing/2014/main" val="10002"/>
                  </a:ext>
                </a:extLst>
              </a:tr>
              <a:tr h="944864">
                <a:tc>
                  <a:txBody>
                    <a:bodyPr/>
                    <a:lstStyle/>
                    <a:p>
                      <a:pPr algn="l"/>
                      <a:r>
                        <a:rPr lang="en-US" sz="2400" b="1" dirty="0">
                          <a:latin typeface="Calibri" pitchFamily="34" charset="0"/>
                          <a:cs typeface="Calibri" pitchFamily="34" charset="0"/>
                        </a:rPr>
                        <a:t>Sagrada </a:t>
                      </a:r>
                      <a:r>
                        <a:rPr lang="en-US" sz="2400" b="1" dirty="0" err="1">
                          <a:latin typeface="Calibri" pitchFamily="34" charset="0"/>
                          <a:cs typeface="Calibri" pitchFamily="34" charset="0"/>
                        </a:rPr>
                        <a:t>Escritura</a:t>
                      </a:r>
                      <a:endParaRPr lang="en-US" sz="2400" b="1" dirty="0">
                        <a:latin typeface="Calibri" pitchFamily="34" charset="0"/>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Efe</a:t>
                      </a:r>
                      <a:r>
                        <a:rPr lang="en-US" sz="2400" b="1" kern="1200" dirty="0">
                          <a:solidFill>
                            <a:schemeClr val="dk1"/>
                          </a:solidFill>
                          <a:latin typeface="Calibri" pitchFamily="34" charset="0"/>
                          <a:ea typeface="+mn-ea"/>
                          <a:cs typeface="Calibri" pitchFamily="34" charset="0"/>
                        </a:rPr>
                        <a:t> 2:8-9; Tito 3:5</a:t>
                      </a:r>
                    </a:p>
                  </a:txBody>
                  <a:tcPr marT="45712" marB="45712" anchor="ctr"/>
                </a:tc>
                <a:tc>
                  <a:txBody>
                    <a:bodyPr/>
                    <a:lstStyle/>
                    <a:p>
                      <a:pPr algn="ctr"/>
                      <a:r>
                        <a:rPr lang="en-US" sz="2800" b="1" u="sng" dirty="0">
                          <a:solidFill>
                            <a:srgbClr val="C00000"/>
                          </a:solidFill>
                          <a:latin typeface="Calibri" pitchFamily="34" charset="0"/>
                          <a:cs typeface="Calibri" pitchFamily="34" charset="0"/>
                        </a:rPr>
                        <a:t>Filip 2:12</a:t>
                      </a:r>
                    </a:p>
                  </a:txBody>
                  <a:tcPr marT="45712" marB="45712" anchor="ctr">
                    <a:solidFill>
                      <a:srgbClr val="FFFFCC"/>
                    </a:solidFill>
                  </a:tcPr>
                </a:tc>
                <a:tc>
                  <a:txBody>
                    <a:bodyPr/>
                    <a:lstStyle/>
                    <a:p>
                      <a:pPr algn="ctr"/>
                      <a:r>
                        <a:rPr lang="en-US" sz="2400" b="1" kern="1200" dirty="0">
                          <a:solidFill>
                            <a:schemeClr val="dk1"/>
                          </a:solidFill>
                          <a:latin typeface="Calibri" pitchFamily="34" charset="0"/>
                          <a:ea typeface="+mn-ea"/>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E2DFEDF4-B702-4EFF-BCFD-A837788424E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4645" y="4876800"/>
            <a:ext cx="2654710" cy="1828800"/>
          </a:xfrm>
          <a:prstGeom prst="round2Diag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6245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a:t>
            </a:r>
            <a:r>
              <a:rPr lang="es-ES" sz="3200" dirty="0">
                <a:latin typeface="Calibri" panose="020F0502020204030204" pitchFamily="34" charset="0"/>
                <a:cs typeface="Calibri" panose="020F0502020204030204" pitchFamily="34" charset="0"/>
              </a:rPr>
              <a:t>Pablo y Timoteo, siervos de Cristo Jesús, a todos los santos en Cristo Jesús que están en </a:t>
            </a:r>
            <a:r>
              <a:rPr lang="es-ES" sz="3200" u="sng" dirty="0">
                <a:solidFill>
                  <a:srgbClr val="FFFFCC"/>
                </a:solidFill>
                <a:latin typeface="Calibri" panose="020F0502020204030204" pitchFamily="34" charset="0"/>
                <a:cs typeface="Calibri" panose="020F0502020204030204" pitchFamily="34" charset="0"/>
              </a:rPr>
              <a:t>Filipos</a:t>
            </a:r>
            <a:r>
              <a:rPr lang="es-ES" sz="3200" dirty="0">
                <a:latin typeface="Calibri" panose="020F0502020204030204" pitchFamily="34" charset="0"/>
                <a:cs typeface="Calibri" panose="020F0502020204030204" pitchFamily="34" charset="0"/>
              </a:rPr>
              <a:t>, incluidos los supervisores y diáconos: 2 Gracia a ustedes y paz de parte de Dios nuestro Padre y del Señor Jesucristo</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774229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51D33F-C530-41CC-9B2A-0811FDEE6E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968" y="228600"/>
            <a:ext cx="870806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4619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2D3BE-3EC2-A0EF-6F2B-A735F3D06EA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752EE1B-52CE-2AFE-9F75-C93490497E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AAE54DEB-3BF2-0591-B029-E12DF94EBD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BE6EA01B-E77F-8728-DA19-7B508856B0F3}"/>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a:t>
            </a:r>
            <a:r>
              <a:rPr lang="es-ES" sz="3200" dirty="0">
                <a:latin typeface="Calibri" panose="020F0502020204030204" pitchFamily="34" charset="0"/>
                <a:cs typeface="Calibri" panose="020F0502020204030204" pitchFamily="34" charset="0"/>
              </a:rPr>
              <a:t>Pablo y Timoteo, siervos de Cristo Jesús, a todos los santos en Cristo Jesús que están en Filipos, incluidos </a:t>
            </a:r>
            <a:r>
              <a:rPr lang="es-ES" sz="3200" u="sng" dirty="0">
                <a:solidFill>
                  <a:srgbClr val="FFFFCC"/>
                </a:solidFill>
                <a:latin typeface="Calibri" panose="020F0502020204030204" pitchFamily="34" charset="0"/>
                <a:cs typeface="Calibri" panose="020F0502020204030204" pitchFamily="34" charset="0"/>
              </a:rPr>
              <a:t>los supervisores (</a:t>
            </a:r>
            <a:r>
              <a:rPr lang="es-ES" sz="3200" u="sng" dirty="0" err="1">
                <a:solidFill>
                  <a:srgbClr val="FFFFCC"/>
                </a:solidFill>
                <a:latin typeface="Calibri" panose="020F0502020204030204" pitchFamily="34" charset="0"/>
                <a:cs typeface="Calibri" panose="020F0502020204030204" pitchFamily="34" charset="0"/>
              </a:rPr>
              <a:t>episkopos</a:t>
            </a:r>
            <a:r>
              <a:rPr lang="es-ES" sz="3200" u="sng" dirty="0">
                <a:solidFill>
                  <a:srgbClr val="FFFFCC"/>
                </a:solidFill>
                <a:latin typeface="Calibri" panose="020F0502020204030204" pitchFamily="34" charset="0"/>
                <a:cs typeface="Calibri" panose="020F0502020204030204" pitchFamily="34" charset="0"/>
              </a:rPr>
              <a:t>) y diáconos (</a:t>
            </a:r>
            <a:r>
              <a:rPr lang="es-ES" sz="3200" u="sng" dirty="0" err="1">
                <a:solidFill>
                  <a:srgbClr val="FFFFCC"/>
                </a:solidFill>
                <a:latin typeface="Calibri" panose="020F0502020204030204" pitchFamily="34" charset="0"/>
                <a:cs typeface="Calibri" panose="020F0502020204030204" pitchFamily="34" charset="0"/>
              </a:rPr>
              <a:t>diakonos</a:t>
            </a:r>
            <a:r>
              <a:rPr lang="es-ES" sz="3200" u="sng" dirty="0">
                <a:solidFill>
                  <a:srgbClr val="FFFFCC"/>
                </a:solidFill>
                <a:latin typeface="Calibri" panose="020F0502020204030204" pitchFamily="34" charset="0"/>
                <a:cs typeface="Calibri" panose="020F0502020204030204" pitchFamily="34" charset="0"/>
              </a:rPr>
              <a:t>)</a:t>
            </a:r>
            <a:r>
              <a:rPr lang="es-ES" sz="3200" dirty="0">
                <a:latin typeface="Calibri" panose="020F0502020204030204" pitchFamily="34" charset="0"/>
                <a:cs typeface="Calibri" panose="020F0502020204030204" pitchFamily="34" charset="0"/>
              </a:rPr>
              <a:t>: </a:t>
            </a:r>
          </a:p>
          <a:p>
            <a:pPr algn="just"/>
            <a:r>
              <a:rPr lang="es-ES" sz="3200" dirty="0">
                <a:latin typeface="Calibri" panose="020F0502020204030204" pitchFamily="34" charset="0"/>
                <a:cs typeface="Calibri" panose="020F0502020204030204" pitchFamily="34" charset="0"/>
              </a:rPr>
              <a:t>2 Gracia a ustedes y paz de parte de Dios nuestro Padre y del Señor Jesucristo</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996413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a:t>
            </a:r>
            <a:r>
              <a:rPr lang="es-ES" sz="3200" dirty="0">
                <a:latin typeface="Calibri" panose="020F0502020204030204" pitchFamily="34" charset="0"/>
                <a:cs typeface="Calibri" panose="020F0502020204030204" pitchFamily="34" charset="0"/>
              </a:rPr>
              <a:t>Pablo y Timoteo, siervos de Cristo Jesús, a todos los santos en Cristo Jesús que están en Filipos, incluidos los supervisores y diáconos: 2 </a:t>
            </a:r>
            <a:r>
              <a:rPr lang="es-ES" sz="3200" u="sng" dirty="0">
                <a:solidFill>
                  <a:srgbClr val="FFFFCC"/>
                </a:solidFill>
                <a:latin typeface="Calibri" panose="020F0502020204030204" pitchFamily="34" charset="0"/>
                <a:cs typeface="Calibri" panose="020F0502020204030204" pitchFamily="34" charset="0"/>
              </a:rPr>
              <a:t>Gracia </a:t>
            </a:r>
            <a:r>
              <a:rPr lang="es-ES" sz="3200" dirty="0">
                <a:latin typeface="Calibri" panose="020F0502020204030204" pitchFamily="34" charset="0"/>
                <a:cs typeface="Calibri" panose="020F0502020204030204" pitchFamily="34" charset="0"/>
              </a:rPr>
              <a:t>a ustedes y paz de parte de Dios nuestro Padre y del Señor Jesucristo</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133285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a:t>
            </a:r>
            <a:r>
              <a:rPr lang="es-ES" sz="3200" dirty="0">
                <a:latin typeface="Calibri" panose="020F0502020204030204" pitchFamily="34" charset="0"/>
                <a:cs typeface="Calibri" panose="020F0502020204030204" pitchFamily="34" charset="0"/>
              </a:rPr>
              <a:t>Pablo y Timoteo, siervos de Cristo Jesús, a todos los santos en Cristo Jesús que están en Filipos, incluidos los supervisores y diáconos: 2 Gracia a ustedes y </a:t>
            </a:r>
            <a:r>
              <a:rPr lang="es-ES" sz="3200" u="sng" dirty="0">
                <a:solidFill>
                  <a:srgbClr val="FFFFCC"/>
                </a:solidFill>
                <a:latin typeface="Calibri" panose="020F0502020204030204" pitchFamily="34" charset="0"/>
                <a:cs typeface="Calibri" panose="020F0502020204030204" pitchFamily="34" charset="0"/>
              </a:rPr>
              <a:t>paz</a:t>
            </a:r>
            <a:r>
              <a:rPr lang="es-ES" sz="3200" dirty="0">
                <a:latin typeface="Calibri" panose="020F0502020204030204" pitchFamily="34" charset="0"/>
                <a:cs typeface="Calibri" panose="020F0502020204030204" pitchFamily="34" charset="0"/>
              </a:rPr>
              <a:t> de parte de Dios nuestro Padre y del Señor Jesucristo</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364377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a:t>
            </a:r>
            <a:r>
              <a:rPr lang="es-ES" sz="3200" dirty="0">
                <a:latin typeface="Calibri" panose="020F0502020204030204" pitchFamily="34" charset="0"/>
                <a:cs typeface="Calibri" panose="020F0502020204030204" pitchFamily="34" charset="0"/>
              </a:rPr>
              <a:t>Pablo y Timoteo, siervos de Cristo Jesús, a todos los santos en Cristo Jesús que están en Filipos, incluidos los supervisores y diáconos: 2 Gracia a ustedes y paz de parte de </a:t>
            </a:r>
            <a:r>
              <a:rPr lang="es-ES" sz="3200" u="sng" dirty="0">
                <a:solidFill>
                  <a:srgbClr val="FFFFCC"/>
                </a:solidFill>
                <a:latin typeface="Calibri" panose="020F0502020204030204" pitchFamily="34" charset="0"/>
                <a:cs typeface="Calibri" panose="020F0502020204030204" pitchFamily="34" charset="0"/>
              </a:rPr>
              <a:t>Dios nuestro Padre y del Señor Jesucristo</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673433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3146E-63D2-615F-775D-2087677B5BD4}"/>
            </a:ext>
          </a:extLst>
        </p:cNvPr>
        <p:cNvGrpSpPr/>
        <p:nvPr/>
      </p:nvGrpSpPr>
      <p:grpSpPr>
        <a:xfrm>
          <a:off x="0" y="0"/>
          <a:ext cx="0" cy="0"/>
          <a:chOff x="0" y="0"/>
          <a:chExt cx="0" cy="0"/>
        </a:xfrm>
      </p:grpSpPr>
      <p:sp>
        <p:nvSpPr>
          <p:cNvPr id="11271" name="Rectangle 7">
            <a:extLst>
              <a:ext uri="{FF2B5EF4-FFF2-40B4-BE49-F238E27FC236}">
                <a16:creationId xmlns:a16="http://schemas.microsoft.com/office/drawing/2014/main" id="{CBCB1A30-4FD3-2D26-9FDF-469AA11F094D}"/>
              </a:ext>
            </a:extLst>
          </p:cNvPr>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Salutación</a:t>
            </a:r>
            <a:r>
              <a:rPr lang="en-US" dirty="0">
                <a:effectLst>
                  <a:outerShdw blurRad="38100" dist="38100" dir="2700000" algn="tl">
                    <a:srgbClr val="000000">
                      <a:alpha val="43137"/>
                    </a:srgbClr>
                  </a:outerShdw>
                </a:effectLst>
              </a:rPr>
              <a:t> (1:1-2)</a:t>
            </a:r>
          </a:p>
          <a:p>
            <a:pPr marL="571500" indent="-571500">
              <a:spcBef>
                <a:spcPts val="0"/>
              </a:spcBef>
              <a:spcAft>
                <a:spcPts val="3600"/>
              </a:spcAft>
              <a:buSzPct val="100000"/>
              <a:buFont typeface="+mj-lt"/>
              <a:buAutoNum type="romanUcPeriod"/>
              <a:defRPr/>
            </a:pPr>
            <a:r>
              <a:rPr lang="en-US" u="sng" dirty="0" err="1">
                <a:solidFill>
                  <a:srgbClr val="FFFFCC"/>
                </a:solidFill>
                <a:effectLst>
                  <a:outerShdw blurRad="38100" dist="38100" dir="2700000" algn="tl">
                    <a:srgbClr val="000000">
                      <a:alpha val="43137"/>
                    </a:srgbClr>
                  </a:outerShdw>
                </a:effectLst>
              </a:rPr>
              <a:t>Acción</a:t>
            </a:r>
            <a:r>
              <a:rPr lang="en-US" u="sng" dirty="0">
                <a:solidFill>
                  <a:srgbClr val="FFFFCC"/>
                </a:solidFill>
                <a:effectLst>
                  <a:outerShdw blurRad="38100" dist="38100" dir="2700000" algn="tl">
                    <a:srgbClr val="000000">
                      <a:alpha val="43137"/>
                    </a:srgbClr>
                  </a:outerShdw>
                </a:effectLst>
              </a:rPr>
              <a:t> de gracias </a:t>
            </a:r>
            <a:r>
              <a:rPr lang="en-US" dirty="0">
                <a:effectLst>
                  <a:outerShdw blurRad="38100" dist="38100" dir="2700000" algn="tl">
                    <a:srgbClr val="000000">
                      <a:alpha val="43137"/>
                    </a:srgbClr>
                  </a:outerShdw>
                </a:effectLst>
              </a:rPr>
              <a:t>(1:3-8)</a:t>
            </a:r>
          </a:p>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Oración</a:t>
            </a:r>
            <a:r>
              <a:rPr lang="en-US" dirty="0">
                <a:effectLst>
                  <a:outerShdw blurRad="38100" dist="38100" dir="2700000" algn="tl">
                    <a:srgbClr val="000000">
                      <a:alpha val="43137"/>
                    </a:srgbClr>
                  </a:outerShdw>
                </a:effectLst>
              </a:rPr>
              <a:t> (1:9-11)</a:t>
            </a:r>
          </a:p>
        </p:txBody>
      </p:sp>
      <p:sp>
        <p:nvSpPr>
          <p:cNvPr id="7" name="Title 1">
            <a:extLst>
              <a:ext uri="{FF2B5EF4-FFF2-40B4-BE49-F238E27FC236}">
                <a16:creationId xmlns:a16="http://schemas.microsoft.com/office/drawing/2014/main" id="{E45F0DBD-CC4A-8AA6-4806-4832455DBD89}"/>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err="1">
                <a:effectLst>
                  <a:outerShdw blurRad="38100" dist="38100" dir="2700000" algn="tl">
                    <a:srgbClr val="000000">
                      <a:alpha val="43137"/>
                    </a:srgbClr>
                  </a:outerShdw>
                </a:effectLst>
                <a:cs typeface="Calibri" panose="020F0502020204030204" pitchFamily="34" charset="0"/>
              </a:rPr>
              <a:t>Introducción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1:1-11</a:t>
            </a:r>
          </a:p>
        </p:txBody>
      </p:sp>
      <p:pic>
        <p:nvPicPr>
          <p:cNvPr id="5" name="Picture 4">
            <a:extLst>
              <a:ext uri="{FF2B5EF4-FFF2-40B4-BE49-F238E27FC236}">
                <a16:creationId xmlns:a16="http://schemas.microsoft.com/office/drawing/2014/main" id="{01C017AB-F1BF-50CB-5F26-9AD4E8BDEB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436157"/>
            <a:ext cx="2438400" cy="214557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EC4FCE42-22CD-4F3A-7FCC-21EE45DC07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1938678"/>
            <a:ext cx="2770784" cy="1908762"/>
          </a:xfrm>
          <a:prstGeom prst="round2Diag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776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IMG_1218.jpg"/>
          <p:cNvPicPr>
            <a:picLocks noGrp="1" noChangeAspect="1"/>
          </p:cNvPicPr>
          <p:nvPr isPhoto="1"/>
        </p:nvPicPr>
        <p:blipFill>
          <a:blip r:embed="rId2" cstate="email">
            <a:extLst>
              <a:ext uri="{28A0092B-C50C-407E-A947-70E740481C1C}">
                <a14:useLocalDpi xmlns:a14="http://schemas.microsoft.com/office/drawing/2010/main"/>
              </a:ext>
            </a:extLst>
          </a:blip>
          <a:srcRect/>
          <a:stretch>
            <a:fillRect/>
          </a:stretch>
        </p:blipFill>
        <p:spPr bwMode="auto">
          <a:xfrm>
            <a:off x="2171700" y="228600"/>
            <a:ext cx="48006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7020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Respuesta a 10 </a:t>
            </a:r>
            <a:r>
              <a:rPr lang="en-US" sz="3200" kern="1200" dirty="0" err="1">
                <a:effectLst>
                  <a:outerShdw blurRad="38100" dist="38100" dir="2700000" algn="tl">
                    <a:srgbClr val="000000">
                      <a:alpha val="43137"/>
                    </a:srgbClr>
                  </a:outerShdw>
                </a:effectLst>
                <a:cs typeface="Calibri" panose="020F0502020204030204" pitchFamily="34" charset="0"/>
              </a:rPr>
              <a:t>preguntas</a:t>
            </a:r>
            <a:endParaRPr lang="en-US" sz="32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76200" y="1454235"/>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Quién</a:t>
            </a:r>
            <a:r>
              <a:rPr lang="en-US" sz="2600" dirty="0">
                <a:effectLst>
                  <a:outerShdw blurRad="38100" dist="38100" dir="2700000" algn="tl">
                    <a:srgbClr val="000000">
                      <a:alpha val="43137"/>
                    </a:srgbClr>
                  </a:outerShdw>
                </a:effectLst>
                <a:cs typeface="Calibri" panose="020F0502020204030204" pitchFamily="34" charset="0"/>
              </a:rPr>
              <a:t> lo </a:t>
            </a:r>
            <a:r>
              <a:rPr lang="en-US" sz="2600" dirty="0" err="1">
                <a:effectLst>
                  <a:outerShdw blurRad="38100" dist="38100" dir="2700000" algn="tl">
                    <a:srgbClr val="000000">
                      <a:alpha val="43137"/>
                    </a:srgbClr>
                  </a:outerShdw>
                </a:effectLst>
                <a:cs typeface="Calibri" panose="020F0502020204030204" pitchFamily="34" charset="0"/>
              </a:rPr>
              <a:t>escribió</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Pablo</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¿Para </a:t>
            </a:r>
            <a:r>
              <a:rPr lang="en-US" sz="2600" dirty="0" err="1">
                <a:effectLst>
                  <a:outerShdw blurRad="38100" dist="38100" dir="2700000" algn="tl">
                    <a:srgbClr val="000000">
                      <a:alpha val="43137"/>
                    </a:srgbClr>
                  </a:outerShdw>
                </a:effectLst>
                <a:cs typeface="Calibri" panose="020F0502020204030204" pitchFamily="34" charset="0"/>
              </a:rPr>
              <a:t>quién</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Los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creyentes</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de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Filipo</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Desde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dónde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Roma</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Cuándo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escrito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Año</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62 A.D.</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Cuál</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fué</a:t>
            </a:r>
            <a:r>
              <a:rPr lang="en-US" sz="2600" dirty="0">
                <a:effectLst>
                  <a:outerShdw blurRad="38100" dist="38100" dir="2700000" algn="tl">
                    <a:srgbClr val="000000">
                      <a:alpha val="43137"/>
                    </a:srgbClr>
                  </a:outerShdw>
                </a:effectLst>
                <a:cs typeface="Calibri" panose="020F0502020204030204" pitchFamily="34" charset="0"/>
              </a:rPr>
              <a:t> la occasion del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Cinco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contactos</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38602" y="2286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52579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
            <a:ext cx="7772400" cy="1219200"/>
          </a:xfrm>
        </p:spPr>
        <p:txBody>
          <a:bodyPr/>
          <a:lstStyle/>
          <a:p>
            <a:pPr algn="ctr" eaLnBrk="1" hangingPunct="1"/>
            <a:r>
              <a:rPr lang="en-US" altLang="en-US" sz="4000" dirty="0" err="1">
                <a:solidFill>
                  <a:srgbClr val="00FFFF"/>
                </a:solidFill>
                <a:effectLst>
                  <a:outerShdw blurRad="38100" dist="38100" dir="2700000" algn="tl">
                    <a:srgbClr val="000000">
                      <a:alpha val="43137"/>
                    </a:srgbClr>
                  </a:outerShdw>
                </a:effectLst>
                <a:cs typeface="Calibri" panose="020F0502020204030204" pitchFamily="34" charset="0"/>
              </a:rPr>
              <a:t>Sacrificios</a:t>
            </a:r>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dirty="0" err="1">
                <a:solidFill>
                  <a:srgbClr val="00FFFF"/>
                </a:solidFill>
                <a:effectLst>
                  <a:outerShdw blurRad="38100" dist="38100" dir="2700000" algn="tl">
                    <a:srgbClr val="000000">
                      <a:alpha val="43137"/>
                    </a:srgbClr>
                  </a:outerShdw>
                </a:effectLst>
                <a:cs typeface="Calibri" panose="020F0502020204030204" pitchFamily="34" charset="0"/>
              </a:rPr>
              <a:t>Espirituales</a:t>
            </a:r>
            <a:endPar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p:cNvSpPr>
            <a:spLocks noGrp="1" noChangeArrowheads="1"/>
          </p:cNvSpPr>
          <p:nvPr>
            <p:ph type="body" idx="1"/>
          </p:nvPr>
        </p:nvSpPr>
        <p:spPr>
          <a:xfrm>
            <a:off x="1689894" y="1295400"/>
            <a:ext cx="6006306" cy="5105400"/>
          </a:xfrm>
        </p:spPr>
        <p:txBody>
          <a:bodyPr/>
          <a:lstStyle/>
          <a:p>
            <a:pPr marL="463550" indent="-463550" eaLnBrk="1" hangingPunct="1">
              <a:spcBef>
                <a:spcPts val="0"/>
              </a:spcBef>
              <a:spcAft>
                <a:spcPts val="3600"/>
              </a:spcAft>
              <a:defRPr/>
            </a:pPr>
            <a:r>
              <a:rPr lang="en-US" sz="3600" dirty="0">
                <a:cs typeface="Calibri" panose="020F0502020204030204" pitchFamily="34" charset="0"/>
              </a:rPr>
              <a:t>Cuerpo – Rom. 12:1</a:t>
            </a:r>
          </a:p>
          <a:p>
            <a:pPr marL="463550" indent="-463550" eaLnBrk="1" hangingPunct="1">
              <a:spcBef>
                <a:spcPts val="0"/>
              </a:spcBef>
              <a:spcAft>
                <a:spcPts val="3600"/>
              </a:spcAft>
              <a:defRPr/>
            </a:pPr>
            <a:r>
              <a:rPr lang="en-US" sz="3600" dirty="0" err="1">
                <a:cs typeface="Calibri" panose="020F0502020204030204" pitchFamily="34" charset="0"/>
              </a:rPr>
              <a:t>Adoración</a:t>
            </a:r>
            <a:r>
              <a:rPr lang="en-US" sz="3600" dirty="0">
                <a:cs typeface="Calibri" panose="020F0502020204030204" pitchFamily="34" charset="0"/>
              </a:rPr>
              <a:t> – Heb. 13:15</a:t>
            </a:r>
          </a:p>
          <a:p>
            <a:pPr marL="463550" indent="-463550" eaLnBrk="1" hangingPunct="1">
              <a:spcBef>
                <a:spcPts val="0"/>
              </a:spcBef>
              <a:spcAft>
                <a:spcPts val="3600"/>
              </a:spcAft>
              <a:defRPr/>
            </a:pPr>
            <a:r>
              <a:rPr lang="en-US" sz="3600" dirty="0" err="1">
                <a:cs typeface="Calibri" panose="020F0502020204030204" pitchFamily="34" charset="0"/>
              </a:rPr>
              <a:t>Buenas</a:t>
            </a:r>
            <a:r>
              <a:rPr lang="en-US" sz="3600" dirty="0">
                <a:cs typeface="Calibri" panose="020F0502020204030204" pitchFamily="34" charset="0"/>
              </a:rPr>
              <a:t> </a:t>
            </a:r>
            <a:r>
              <a:rPr lang="en-US" sz="3600" dirty="0" err="1">
                <a:cs typeface="Calibri" panose="020F0502020204030204" pitchFamily="34" charset="0"/>
              </a:rPr>
              <a:t>Obras</a:t>
            </a:r>
            <a:r>
              <a:rPr lang="en-US" sz="3600" dirty="0">
                <a:cs typeface="Calibri" panose="020F0502020204030204" pitchFamily="34" charset="0"/>
              </a:rPr>
              <a:t> – Filip. 2:17</a:t>
            </a:r>
          </a:p>
          <a:p>
            <a:pPr marL="463550" indent="-463550" eaLnBrk="1" hangingPunct="1">
              <a:spcBef>
                <a:spcPts val="0"/>
              </a:spcBef>
              <a:spcAft>
                <a:spcPts val="3600"/>
              </a:spcAft>
              <a:defRPr/>
            </a:pPr>
            <a:r>
              <a:rPr lang="en-US" sz="3600" dirty="0" err="1">
                <a:cs typeface="Calibri" panose="020F0502020204030204" pitchFamily="34" charset="0"/>
              </a:rPr>
              <a:t>Donaciones</a:t>
            </a:r>
            <a:r>
              <a:rPr lang="en-US" sz="3600" dirty="0">
                <a:cs typeface="Calibri" panose="020F0502020204030204" pitchFamily="34" charset="0"/>
              </a:rPr>
              <a:t> </a:t>
            </a:r>
            <a:r>
              <a:rPr lang="en-US" sz="3600" dirty="0" err="1">
                <a:cs typeface="Calibri" panose="020F0502020204030204" pitchFamily="34" charset="0"/>
              </a:rPr>
              <a:t>Financieras</a:t>
            </a:r>
            <a:r>
              <a:rPr lang="en-US" sz="3600" dirty="0">
                <a:cs typeface="Calibri" panose="020F0502020204030204" pitchFamily="34" charset="0"/>
              </a:rPr>
              <a:t> – Heb. 13:16</a:t>
            </a:r>
          </a:p>
          <a:p>
            <a:pPr marL="463550" indent="-463550" eaLnBrk="1" hangingPunct="1">
              <a:spcBef>
                <a:spcPts val="0"/>
              </a:spcBef>
              <a:spcAft>
                <a:spcPts val="3600"/>
              </a:spcAft>
              <a:defRPr/>
            </a:pPr>
            <a:r>
              <a:rPr lang="en-US" sz="3600" dirty="0" err="1">
                <a:cs typeface="Calibri" panose="020F0502020204030204" pitchFamily="34" charset="0"/>
              </a:rPr>
              <a:t>Oración</a:t>
            </a:r>
            <a:r>
              <a:rPr lang="en-US" sz="3600" dirty="0">
                <a:cs typeface="Calibri" panose="020F0502020204030204" pitchFamily="34" charset="0"/>
              </a:rPr>
              <a:t> – Filip. 1:4</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911208-8565-48C6-9049-B936C270B6EF}"/>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Juan 7-11</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Porque muchos </a:t>
            </a:r>
            <a:r>
              <a:rPr lang="es-E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engañadores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han salido al mundo, quienes no confiesan que Jesucristo ha venido en la carne. Tal persona es el engañador y el anticristo. 8 Miren por ustedes mismos para que no pierdan las cosas en que hemos trabajado sino que reciban abundante recompensa. </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0393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911208-8565-48C6-9049-B936C270B6EF}"/>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1670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Juan 7-11</a:t>
            </a:r>
          </a:p>
          <a:p>
            <a:pPr algn="just">
              <a:spcBef>
                <a:spcPts val="0"/>
              </a:spcBef>
              <a:spcAft>
                <a:spcPts val="0"/>
              </a:spcAft>
            </a:pPr>
            <a:r>
              <a:rPr lang="es-E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Todo el que se extravía y no permanece en la doctrina de Cristo no tiene a Dios. El que permanece en la doctrina, este tiene al Padre y también al Hijo. 10 Si alguien va a ustedes y no lleva esta doctrina, </a:t>
            </a:r>
            <a:r>
              <a:rPr lang="es-ES" altLang="en-US" sz="3600"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lo reciban en casa ni le digan: “¡Bienvenido!</a:t>
            </a:r>
            <a:r>
              <a:rPr lang="es-E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11 Porque el que le da la bienvenida </a:t>
            </a:r>
            <a:r>
              <a:rPr lang="es-ES" altLang="en-US" sz="3600"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participa</a:t>
            </a:r>
            <a:r>
              <a:rPr lang="es-E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sus malas obras.. . .</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78514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328458" y="1752600"/>
            <a:ext cx="5486400" cy="2743200"/>
          </a:xfrm>
        </p:spPr>
        <p:txBody>
          <a:bodyPr/>
          <a:lstStyle/>
          <a:p>
            <a:pPr marL="0" indent="0" algn="just">
              <a:spcBef>
                <a:spcPts val="0"/>
              </a:spcBef>
              <a:buNone/>
              <a:defRPr/>
            </a:pPr>
            <a:r>
              <a:rPr lang="en-US" b="1" dirty="0" err="1">
                <a:solidFill>
                  <a:srgbClr val="FFFFCC"/>
                </a:solidFill>
                <a:effectLst>
                  <a:outerShdw blurRad="38100" dist="38100" dir="2700000" algn="tl">
                    <a:srgbClr val="000000">
                      <a:alpha val="43137"/>
                    </a:srgbClr>
                  </a:outerShdw>
                </a:effectLst>
              </a:rPr>
              <a:t>Filipenses</a:t>
            </a:r>
            <a:r>
              <a:rPr lang="en-US" b="1" dirty="0">
                <a:solidFill>
                  <a:srgbClr val="FFFFCC"/>
                </a:solidFill>
                <a:effectLst>
                  <a:outerShdw blurRad="38100" dist="38100" dir="2700000" algn="tl">
                    <a:srgbClr val="000000">
                      <a:alpha val="43137"/>
                    </a:srgbClr>
                  </a:outerShdw>
                </a:effectLst>
              </a:rPr>
              <a:t> 1:6</a:t>
            </a:r>
            <a:r>
              <a:rPr lang="en-US" dirty="0">
                <a:effectLst/>
              </a:rPr>
              <a:t>. “</a:t>
            </a:r>
            <a:r>
              <a:rPr lang="es-ES" i="1" dirty="0">
                <a:effectLst/>
              </a:rPr>
              <a:t>Dios que comenzó. Dios continuará su obra de gracia en ellos hasta la consumación en el día de Cristo Jesús (el día en que Jesús regrese.)" </a:t>
            </a:r>
            <a:endParaRPr lang="en-US" i="1" dirty="0">
              <a:effectLst>
                <a:outerShdw blurRad="38100" dist="38100" dir="2700000" algn="tl">
                  <a:srgbClr val="000000">
                    <a:alpha val="43137"/>
                  </a:srgbClr>
                </a:outerShdw>
              </a:effectLst>
            </a:endParaRP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Biblia de </a:t>
            </a:r>
            <a:r>
              <a:rPr lang="en-US" sz="1800" dirty="0" err="1">
                <a:effectLst>
                  <a:outerShdw blurRad="38100" dist="38100" dir="2700000" algn="tl">
                    <a:srgbClr val="000000">
                      <a:alpha val="43137"/>
                    </a:srgbClr>
                  </a:outerShdw>
                </a:effectLst>
                <a:latin typeface="Calibri" panose="020F0502020204030204" pitchFamily="34" charset="0"/>
              </a:rPr>
              <a:t>Estudio</a:t>
            </a:r>
            <a:r>
              <a:rPr lang="en-US" sz="1800" dirty="0">
                <a:effectLst>
                  <a:outerShdw blurRad="38100" dist="38100" dir="2700000" algn="tl">
                    <a:srgbClr val="000000">
                      <a:alpha val="43137"/>
                    </a:srgbClr>
                  </a:outerShdw>
                </a:effectLst>
                <a:latin typeface="Calibri" panose="020F0502020204030204" pitchFamily="34" charset="0"/>
              </a:rPr>
              <a:t> Ryrie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B178C18-C151-4994-A785-B8F62CC9D9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5275" y="1752600"/>
            <a:ext cx="2752725" cy="3810000"/>
          </a:xfrm>
          <a:prstGeom prst="rect">
            <a:avLst/>
          </a:prstGeom>
        </p:spPr>
      </p:pic>
    </p:spTree>
    <p:extLst>
      <p:ext uri="{BB962C8B-B14F-4D97-AF65-F5344CB8AC3E}">
        <p14:creationId xmlns:p14="http://schemas.microsoft.com/office/powerpoint/2010/main" val="16168784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62150" y="228600"/>
            <a:ext cx="5657850" cy="1143000"/>
          </a:xfrm>
        </p:spPr>
        <p:txBody>
          <a:bodyPr/>
          <a:lstStyle/>
          <a:p>
            <a:pPr algn="ctr">
              <a:spcAft>
                <a:spcPts val="600"/>
              </a:spcAft>
            </a:pPr>
            <a:r>
              <a:rPr lang="en-US" sz="3600" dirty="0">
                <a:effectLst>
                  <a:outerShdw blurRad="38100" dist="38100" dir="2700000" algn="tl">
                    <a:srgbClr val="000000">
                      <a:alpha val="43137"/>
                    </a:srgbClr>
                  </a:outerShdw>
                </a:effectLst>
              </a:rPr>
              <a:t>Thomas L. Constable</a:t>
            </a:r>
            <a:br>
              <a:rPr lang="en-US" sz="3600" dirty="0">
                <a:effectLst>
                  <a:outerShdw blurRad="38100" dist="38100" dir="2700000" algn="tl">
                    <a:srgbClr val="000000">
                      <a:alpha val="43137"/>
                    </a:srgbClr>
                  </a:outerShdw>
                </a:effectLst>
              </a:rPr>
            </a:br>
            <a:r>
              <a:rPr lang="en-US" sz="2000" dirty="0">
                <a:solidFill>
                  <a:schemeClr val="tx1"/>
                </a:solidFill>
                <a:effectLst>
                  <a:outerShdw blurRad="38100" dist="38100" dir="2700000" algn="tl">
                    <a:srgbClr val="000000">
                      <a:alpha val="43137"/>
                    </a:srgbClr>
                  </a:outerShdw>
                </a:effectLst>
              </a:rPr>
              <a:t>“</a:t>
            </a:r>
            <a:r>
              <a:rPr lang="en-US" sz="2000" dirty="0" err="1">
                <a:solidFill>
                  <a:schemeClr val="tx1"/>
                </a:solidFill>
                <a:effectLst>
                  <a:outerShdw blurRad="38100" dist="38100" dir="2700000" algn="tl">
                    <a:srgbClr val="000000">
                      <a:alpha val="43137"/>
                    </a:srgbClr>
                  </a:outerShdw>
                </a:effectLst>
              </a:rPr>
              <a:t>Notas</a:t>
            </a:r>
            <a:r>
              <a:rPr lang="en-US" sz="2000" dirty="0">
                <a:solidFill>
                  <a:schemeClr val="tx1"/>
                </a:solidFill>
                <a:effectLst>
                  <a:outerShdw blurRad="38100" dist="38100" dir="2700000" algn="tl">
                    <a:srgbClr val="000000">
                      <a:alpha val="43137"/>
                    </a:srgbClr>
                  </a:outerShdw>
                </a:effectLst>
              </a:rPr>
              <a:t> </a:t>
            </a:r>
            <a:r>
              <a:rPr lang="en-US" sz="2000" dirty="0" err="1">
                <a:solidFill>
                  <a:schemeClr val="tx1"/>
                </a:solidFill>
                <a:effectLst>
                  <a:outerShdw blurRad="38100" dist="38100" dir="2700000" algn="tl">
                    <a:srgbClr val="000000">
                      <a:alpha val="43137"/>
                    </a:srgbClr>
                  </a:outerShdw>
                </a:effectLst>
              </a:rPr>
              <a:t>en</a:t>
            </a:r>
            <a:r>
              <a:rPr lang="en-US" sz="2000" dirty="0">
                <a:solidFill>
                  <a:schemeClr val="tx1"/>
                </a:solidFill>
                <a:effectLst>
                  <a:outerShdw blurRad="38100" dist="38100" dir="2700000" algn="tl">
                    <a:srgbClr val="000000">
                      <a:alpha val="43137"/>
                    </a:srgbClr>
                  </a:outerShdw>
                </a:effectLst>
              </a:rPr>
              <a:t> </a:t>
            </a:r>
            <a:r>
              <a:rPr lang="en-US" sz="2000" dirty="0" err="1">
                <a:solidFill>
                  <a:schemeClr val="tx1"/>
                </a:solidFill>
                <a:effectLst>
                  <a:outerShdw blurRad="38100" dist="38100" dir="2700000" algn="tl">
                    <a:srgbClr val="000000">
                      <a:alpha val="43137"/>
                    </a:srgbClr>
                  </a:outerShdw>
                </a:effectLst>
              </a:rPr>
              <a:t>Filipenses</a:t>
            </a:r>
            <a:r>
              <a:rPr lang="en-US" sz="2000" dirty="0">
                <a:solidFill>
                  <a:schemeClr val="tx1"/>
                </a:solidFill>
                <a:effectLst>
                  <a:outerShdw blurRad="38100" dist="38100" dir="2700000" algn="tl">
                    <a:srgbClr val="000000">
                      <a:alpha val="43137"/>
                    </a:srgbClr>
                  </a:outerShdw>
                </a:effectLst>
              </a:rPr>
              <a:t>,” </a:t>
            </a:r>
            <a:r>
              <a:rPr lang="en-US" sz="2000" dirty="0" err="1">
                <a:solidFill>
                  <a:schemeClr val="tx1"/>
                </a:solidFill>
                <a:effectLst>
                  <a:outerShdw blurRad="38100" dist="38100" dir="2700000" algn="tl">
                    <a:srgbClr val="000000">
                      <a:alpha val="43137"/>
                    </a:srgbClr>
                  </a:outerShdw>
                </a:effectLst>
              </a:rPr>
              <a:t>en</a:t>
            </a:r>
            <a:r>
              <a:rPr lang="en-US" sz="2000" dirty="0">
                <a:solidFill>
                  <a:schemeClr val="tx1"/>
                </a:solidFill>
                <a:effectLst>
                  <a:outerShdw blurRad="38100" dist="38100" dir="2700000" algn="tl">
                    <a:srgbClr val="000000">
                      <a:alpha val="43137"/>
                    </a:srgbClr>
                  </a:outerShdw>
                </a:effectLst>
              </a:rPr>
              <a:t> </a:t>
            </a:r>
            <a:r>
              <a:rPr lang="en-US" sz="2000" dirty="0" err="1">
                <a:solidFill>
                  <a:schemeClr val="tx1"/>
                </a:solidFill>
                <a:effectLst>
                  <a:outerShdw blurRad="38100" dist="38100" dir="2700000" algn="tl">
                    <a:srgbClr val="000000">
                      <a:alpha val="43137"/>
                    </a:srgbClr>
                  </a:outerShdw>
                </a:effectLst>
              </a:rPr>
              <a:t>linea</a:t>
            </a:r>
            <a:r>
              <a:rPr lang="en-US" sz="2000" dirty="0">
                <a:solidFill>
                  <a:schemeClr val="tx1"/>
                </a:solidFill>
                <a:effectLst>
                  <a:outerShdw blurRad="38100" dist="38100" dir="2700000" algn="tl">
                    <a:srgbClr val="000000">
                      <a:alpha val="43137"/>
                    </a:srgbClr>
                  </a:outerShdw>
                </a:effectLst>
              </a:rPr>
              <a:t>: www.soniclight.com, </a:t>
            </a:r>
            <a:r>
              <a:rPr lang="en-US" sz="2000" dirty="0" err="1">
                <a:solidFill>
                  <a:schemeClr val="tx1"/>
                </a:solidFill>
                <a:effectLst>
                  <a:outerShdw blurRad="38100" dist="38100" dir="2700000" algn="tl">
                    <a:srgbClr val="000000">
                      <a:alpha val="43137"/>
                    </a:srgbClr>
                  </a:outerShdw>
                </a:effectLst>
              </a:rPr>
              <a:t>accedido</a:t>
            </a:r>
            <a:r>
              <a:rPr lang="en-US" sz="2000" dirty="0">
                <a:solidFill>
                  <a:schemeClr val="tx1"/>
                </a:solidFill>
                <a:effectLst>
                  <a:outerShdw blurRad="38100" dist="38100" dir="2700000" algn="tl">
                    <a:srgbClr val="000000">
                      <a:alpha val="43137"/>
                    </a:srgbClr>
                  </a:outerShdw>
                </a:effectLst>
              </a:rPr>
              <a:t> 04 April 2020, 18.</a:t>
            </a:r>
          </a:p>
        </p:txBody>
      </p:sp>
      <p:sp>
        <p:nvSpPr>
          <p:cNvPr id="16387" name="Rectangle 3"/>
          <p:cNvSpPr>
            <a:spLocks noGrp="1" noChangeArrowheads="1"/>
          </p:cNvSpPr>
          <p:nvPr>
            <p:ph type="body" idx="1"/>
          </p:nvPr>
        </p:nvSpPr>
        <p:spPr>
          <a:xfrm>
            <a:off x="304800" y="1395046"/>
            <a:ext cx="8619067" cy="40386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s-ES" sz="2800" dirty="0">
                <a:effectLst>
                  <a:outerShdw blurRad="38100" dist="38100" dir="2700000" algn="tl">
                    <a:srgbClr val="000000">
                      <a:alpha val="43137"/>
                    </a:srgbClr>
                  </a:outerShdw>
                </a:effectLst>
              </a:rPr>
              <a:t>¿Cuál era la buena obra a la que Pablo se refería?". El que comenzó en ustedes la buena obra, la perfeccionará hasta el día de Cristo Jesús. ¿Cuál es esa buena obra? Si sólo tenía en mente la generosidad de sus lectores originales, puede que se refiriera a esa buena obra. Sin embargo, como he sugerido, parece que tenía en mente un concepto mucho más amplio, principalmente, lo que produce la obra del Evangelio, La salvación. En el Nuevo Testamento, Dios ha revelado que la salvación es un proceso. Implica la justificación, cuando un pecador confía en Jesucristo como su salvador</a:t>
            </a:r>
            <a:r>
              <a:rPr lang="en-US" sz="2800"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1330515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152400"/>
            <a:ext cx="6648450" cy="1143000"/>
          </a:xfrm>
        </p:spPr>
        <p:txBody>
          <a:bodyPr/>
          <a:lstStyle/>
          <a:p>
            <a:pPr algn="ctr">
              <a:spcAft>
                <a:spcPts val="600"/>
              </a:spcAft>
            </a:pPr>
            <a:r>
              <a:rPr lang="es-ES" sz="2400" dirty="0"/>
              <a:t>Thomas L. Constable</a:t>
            </a:r>
            <a:br>
              <a:rPr lang="es-ES" sz="2400" dirty="0"/>
            </a:br>
            <a:r>
              <a:rPr lang="es-ES" sz="2400" dirty="0">
                <a:solidFill>
                  <a:schemeClr val="tx1"/>
                </a:solidFill>
              </a:rPr>
              <a:t>“Notas en Filipenses,” en línea: www.soniclight.com, accedido 04 April 2020, 18.</a:t>
            </a:r>
            <a:endParaRPr lang="en-US" sz="2400" dirty="0">
              <a:solidFill>
                <a:schemeClr val="tx1"/>
              </a:solidFill>
            </a:endParaRPr>
          </a:p>
        </p:txBody>
      </p:sp>
      <p:sp>
        <p:nvSpPr>
          <p:cNvPr id="16387" name="Rectangle 3"/>
          <p:cNvSpPr>
            <a:spLocks noGrp="1" noChangeArrowheads="1"/>
          </p:cNvSpPr>
          <p:nvPr>
            <p:ph type="body" idx="1"/>
          </p:nvPr>
        </p:nvSpPr>
        <p:spPr>
          <a:xfrm>
            <a:off x="0" y="1371600"/>
            <a:ext cx="9144000" cy="5029200"/>
          </a:xfrm>
        </p:spPr>
        <p:txBody>
          <a:bodyPr/>
          <a:lstStyle/>
          <a:p>
            <a:pPr marL="0" indent="0" algn="just">
              <a:buFontTx/>
              <a:buNone/>
              <a:defRPr/>
            </a:pPr>
            <a:r>
              <a:rPr lang="es-ES" sz="2800" dirty="0">
                <a:effectLst/>
              </a:rPr>
              <a:t>"También incluye la santificación progresiva, que ocurre continuamente desde el momento de la justificación hasta la muerte del cristiano o El Rapto. Y culmina en la glorificación, cuando el pecador redimido ve por fin a Jesucristo y experimenta la transformación a Su imagen. Pablo confiaba en que, así como Dios había justificado a los Filipenses, también continuaría santificándolos y, finalmente, glorificándolos. Mientras que si nosotros tenemos una mano en el proceso de santificación, y podemos afectarlo por nuestra obediencia o desobediencia, sólo Dios nos justifica. Independientemente de nuestra carnalidad o espiritualidad, Él también nos glorificará"</a:t>
            </a:r>
            <a:r>
              <a:rPr lang="en-US" sz="2800" dirty="0">
                <a:effectLst/>
              </a:rPr>
              <a:t>(1 Cor. 15:1-7)</a:t>
            </a:r>
            <a:r>
              <a:rPr lang="en-US" sz="2800" i="1" dirty="0"/>
              <a:t>.”</a:t>
            </a:r>
          </a:p>
        </p:txBody>
      </p:sp>
    </p:spTree>
    <p:extLst>
      <p:ext uri="{BB962C8B-B14F-4D97-AF65-F5344CB8AC3E}">
        <p14:creationId xmlns:p14="http://schemas.microsoft.com/office/powerpoint/2010/main" val="39387527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407853032"/>
              </p:ext>
            </p:extLst>
          </p:nvPr>
        </p:nvGraphicFramePr>
        <p:xfrm>
          <a:off x="228600" y="762335"/>
          <a:ext cx="8667752" cy="3870884"/>
        </p:xfrm>
        <a:graphic>
          <a:graphicData uri="http://schemas.openxmlformats.org/drawingml/2006/table">
            <a:tbl>
              <a:tblPr>
                <a:tableStyleId>{16D9F66E-5EB9-4882-86FB-DCBF35E3C3E4}</a:tableStyleId>
              </a:tblPr>
              <a:tblGrid>
                <a:gridCol w="2166938">
                  <a:extLst>
                    <a:ext uri="{9D8B030D-6E8A-4147-A177-3AD203B41FA5}">
                      <a16:colId xmlns:a16="http://schemas.microsoft.com/office/drawing/2014/main" val="20000"/>
                    </a:ext>
                  </a:extLst>
                </a:gridCol>
                <a:gridCol w="2166938">
                  <a:extLst>
                    <a:ext uri="{9D8B030D-6E8A-4147-A177-3AD203B41FA5}">
                      <a16:colId xmlns:a16="http://schemas.microsoft.com/office/drawing/2014/main" val="20001"/>
                    </a:ext>
                  </a:extLst>
                </a:gridCol>
                <a:gridCol w="2166938">
                  <a:extLst>
                    <a:ext uri="{9D8B030D-6E8A-4147-A177-3AD203B41FA5}">
                      <a16:colId xmlns:a16="http://schemas.microsoft.com/office/drawing/2014/main" val="3564894547"/>
                    </a:ext>
                  </a:extLst>
                </a:gridCol>
                <a:gridCol w="2166938">
                  <a:extLst>
                    <a:ext uri="{9D8B030D-6E8A-4147-A177-3AD203B41FA5}">
                      <a16:colId xmlns:a16="http://schemas.microsoft.com/office/drawing/2014/main" val="20003"/>
                    </a:ext>
                  </a:extLst>
                </a:gridCol>
              </a:tblGrid>
              <a:tr h="457188">
                <a:tc gridSpan="4">
                  <a:txBody>
                    <a:bodyPr/>
                    <a:lstStyle/>
                    <a:p>
                      <a:pPr algn="ctr"/>
                      <a:r>
                        <a:rPr lang="en-US" sz="3200" b="1" kern="1200" dirty="0">
                          <a:solidFill>
                            <a:srgbClr val="0000CC"/>
                          </a:solidFill>
                          <a:effectLst/>
                          <a:latin typeface="Calibri" panose="020F0502020204030204" pitchFamily="34" charset="0"/>
                          <a:ea typeface="+mj-ea"/>
                          <a:cs typeface="+mj-cs"/>
                        </a:rPr>
                        <a:t>Tres </a:t>
                      </a:r>
                      <a:r>
                        <a:rPr lang="en-US" sz="3200" b="1" kern="1200" dirty="0" err="1">
                          <a:solidFill>
                            <a:srgbClr val="0000CC"/>
                          </a:solidFill>
                          <a:effectLst/>
                          <a:latin typeface="Calibri" panose="020F0502020204030204" pitchFamily="34" charset="0"/>
                          <a:ea typeface="+mj-ea"/>
                          <a:cs typeface="+mj-cs"/>
                        </a:rPr>
                        <a:t>Tiempos</a:t>
                      </a:r>
                      <a:r>
                        <a:rPr lang="en-US" sz="3200" b="1" kern="1200" dirty="0">
                          <a:solidFill>
                            <a:srgbClr val="0000CC"/>
                          </a:solidFill>
                          <a:effectLst/>
                          <a:latin typeface="Calibri" panose="020F0502020204030204" pitchFamily="34" charset="0"/>
                          <a:ea typeface="+mj-ea"/>
                          <a:cs typeface="+mj-cs"/>
                        </a:rPr>
                        <a:t> de La </a:t>
                      </a:r>
                      <a:r>
                        <a:rPr lang="en-US" sz="3200" b="1" kern="1200" dirty="0" err="1">
                          <a:solidFill>
                            <a:srgbClr val="0000CC"/>
                          </a:solidFill>
                          <a:effectLst/>
                          <a:latin typeface="Calibri" panose="020F0502020204030204" pitchFamily="34" charset="0"/>
                          <a:ea typeface="+mj-ea"/>
                          <a:cs typeface="+mj-cs"/>
                        </a:rPr>
                        <a:t>Salvación</a:t>
                      </a:r>
                      <a:endParaRPr lang="en-US" sz="3200" b="1" kern="1200" dirty="0">
                        <a:solidFill>
                          <a:srgbClr val="0000CC"/>
                        </a:solidFill>
                        <a:effectLst/>
                        <a:latin typeface="Calibri" panose="020F0502020204030204" pitchFamily="34" charset="0"/>
                        <a:ea typeface="+mj-ea"/>
                        <a:cs typeface="+mj-cs"/>
                      </a:endParaRPr>
                    </a:p>
                  </a:txBody>
                  <a:tcPr marT="45712" marB="45712" anchor="ct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tc hMerge="1">
                  <a:txBody>
                    <a:bodyPr/>
                    <a:lstStyle/>
                    <a:p>
                      <a:endParaRPr lang="en-US"/>
                    </a:p>
                  </a:txBody>
                  <a:tcP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765130171"/>
                  </a:ext>
                </a:extLst>
              </a:tr>
              <a:tr h="457188">
                <a:tc>
                  <a:txBody>
                    <a:bodyPr/>
                    <a:lstStyle/>
                    <a:p>
                      <a:pPr algn="l"/>
                      <a:r>
                        <a:rPr lang="en-US" sz="2400" b="1" dirty="0" err="1">
                          <a:latin typeface="Calibri" pitchFamily="34" charset="0"/>
                          <a:cs typeface="Calibri" pitchFamily="34" charset="0"/>
                        </a:rPr>
                        <a:t>Fase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err="1">
                          <a:latin typeface="Calibri" pitchFamily="34" charset="0"/>
                          <a:cs typeface="Calibri" pitchFamily="34" charset="0"/>
                        </a:rPr>
                        <a:t>Justificación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Santificación</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400" b="1" dirty="0" err="1">
                          <a:latin typeface="Calibri" pitchFamily="34" charset="0"/>
                          <a:cs typeface="Calibri" pitchFamily="34" charset="0"/>
                        </a:rPr>
                        <a:t>Glorificación</a:t>
                      </a: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944864">
                <a:tc>
                  <a:txBody>
                    <a:bodyPr/>
                    <a:lstStyle/>
                    <a:p>
                      <a:pPr algn="l"/>
                      <a:r>
                        <a:rPr lang="en-US" sz="2400" b="1" dirty="0" err="1">
                          <a:latin typeface="Calibri" pitchFamily="34" charset="0"/>
                          <a:cs typeface="Calibri" pitchFamily="34" charset="0"/>
                        </a:rPr>
                        <a:t>Tiempo</a:t>
                      </a:r>
                      <a:endParaRPr lang="en-US" sz="2400" b="1" dirty="0">
                        <a:latin typeface="Calibri" pitchFamily="34" charset="0"/>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Pasado</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Presente</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Futuro</a:t>
                      </a:r>
                      <a:endParaRPr lang="en-US" sz="2400" b="1" kern="1200" dirty="0">
                        <a:solidFill>
                          <a:schemeClr val="dk1"/>
                        </a:solidFill>
                        <a:latin typeface="Calibri" pitchFamily="34" charset="0"/>
                        <a:ea typeface="+mn-ea"/>
                        <a:cs typeface="Calibri" pitchFamily="34" charset="0"/>
                      </a:endParaRPr>
                    </a:p>
                  </a:txBody>
                  <a:tcPr marT="45712" marB="45712" anchor="ctr"/>
                </a:tc>
                <a:extLst>
                  <a:ext uri="{0D108BD9-81ED-4DB2-BD59-A6C34878D82A}">
                    <a16:rowId xmlns:a16="http://schemas.microsoft.com/office/drawing/2014/main" val="10001"/>
                  </a:ext>
                </a:extLst>
              </a:tr>
              <a:tr h="944864">
                <a:tc>
                  <a:txBody>
                    <a:bodyPr/>
                    <a:lstStyle/>
                    <a:p>
                      <a:pPr algn="l"/>
                      <a:r>
                        <a:rPr lang="en-US" sz="2400" b="1" dirty="0">
                          <a:latin typeface="Calibri" pitchFamily="34" charset="0"/>
                          <a:cs typeface="Calibri" pitchFamily="34" charset="0"/>
                        </a:rPr>
                        <a:t>Salvo de :</a:t>
                      </a: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Penalidad</a:t>
                      </a:r>
                      <a:r>
                        <a:rPr lang="en-US" sz="2400" b="1" kern="1200" dirty="0">
                          <a:solidFill>
                            <a:schemeClr val="dk1"/>
                          </a:solidFill>
                          <a:latin typeface="Calibri" pitchFamily="34" charset="0"/>
                          <a:ea typeface="+mn-ea"/>
                          <a:cs typeface="Calibri" pitchFamily="34" charset="0"/>
                        </a:rPr>
                        <a:t> del </a:t>
                      </a:r>
                      <a:r>
                        <a:rPr lang="en-US" sz="2400" b="1" kern="1200" dirty="0" err="1">
                          <a:solidFill>
                            <a:schemeClr val="dk1"/>
                          </a:solidFill>
                          <a:latin typeface="Calibri" pitchFamily="34" charset="0"/>
                          <a:ea typeface="+mn-ea"/>
                          <a:cs typeface="Calibri" pitchFamily="34" charset="0"/>
                        </a:rPr>
                        <a:t>pecado</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Poder</a:t>
                      </a:r>
                      <a:r>
                        <a:rPr lang="en-US" sz="2400" b="1" kern="1200" dirty="0">
                          <a:solidFill>
                            <a:schemeClr val="dk1"/>
                          </a:solidFill>
                          <a:latin typeface="Calibri" pitchFamily="34" charset="0"/>
                          <a:ea typeface="+mn-ea"/>
                          <a:cs typeface="Calibri" pitchFamily="34" charset="0"/>
                        </a:rPr>
                        <a:t> del </a:t>
                      </a:r>
                      <a:r>
                        <a:rPr lang="en-US" sz="2400" b="1" kern="1200" dirty="0" err="1">
                          <a:solidFill>
                            <a:schemeClr val="dk1"/>
                          </a:solidFill>
                          <a:latin typeface="Calibri" pitchFamily="34" charset="0"/>
                          <a:ea typeface="+mn-ea"/>
                          <a:cs typeface="Calibri" pitchFamily="34" charset="0"/>
                        </a:rPr>
                        <a:t>pecado</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Presencia</a:t>
                      </a:r>
                      <a:r>
                        <a:rPr lang="en-US" sz="2400" b="1" kern="1200" dirty="0">
                          <a:solidFill>
                            <a:schemeClr val="dk1"/>
                          </a:solidFill>
                          <a:latin typeface="Calibri" pitchFamily="34" charset="0"/>
                          <a:ea typeface="+mn-ea"/>
                          <a:cs typeface="Calibri" pitchFamily="34" charset="0"/>
                        </a:rPr>
                        <a:t> del </a:t>
                      </a:r>
                      <a:r>
                        <a:rPr lang="en-US" sz="2400" b="1" kern="1200" dirty="0" err="1">
                          <a:solidFill>
                            <a:schemeClr val="dk1"/>
                          </a:solidFill>
                          <a:latin typeface="Calibri" pitchFamily="34" charset="0"/>
                          <a:ea typeface="+mn-ea"/>
                          <a:cs typeface="Calibri" pitchFamily="34" charset="0"/>
                        </a:rPr>
                        <a:t>pecado</a:t>
                      </a:r>
                      <a:endParaRPr lang="en-US" sz="2400" b="1" kern="1200" dirty="0">
                        <a:solidFill>
                          <a:schemeClr val="dk1"/>
                        </a:solidFill>
                        <a:latin typeface="Calibri" pitchFamily="34" charset="0"/>
                        <a:ea typeface="+mn-ea"/>
                        <a:cs typeface="Calibri" pitchFamily="34" charset="0"/>
                      </a:endParaRPr>
                    </a:p>
                  </a:txBody>
                  <a:tcPr marT="45712" marB="45712" anchor="ctr"/>
                </a:tc>
                <a:extLst>
                  <a:ext uri="{0D108BD9-81ED-4DB2-BD59-A6C34878D82A}">
                    <a16:rowId xmlns:a16="http://schemas.microsoft.com/office/drawing/2014/main" val="10002"/>
                  </a:ext>
                </a:extLst>
              </a:tr>
              <a:tr h="944864">
                <a:tc>
                  <a:txBody>
                    <a:bodyPr/>
                    <a:lstStyle/>
                    <a:p>
                      <a:pPr algn="l"/>
                      <a:r>
                        <a:rPr lang="en-US" sz="2400" b="1" dirty="0">
                          <a:latin typeface="Calibri" pitchFamily="34" charset="0"/>
                          <a:cs typeface="Calibri" pitchFamily="34" charset="0"/>
                        </a:rPr>
                        <a:t>Sagrada </a:t>
                      </a:r>
                      <a:r>
                        <a:rPr lang="en-US" sz="2400" b="1" dirty="0" err="1">
                          <a:latin typeface="Calibri" pitchFamily="34" charset="0"/>
                          <a:cs typeface="Calibri" pitchFamily="34" charset="0"/>
                        </a:rPr>
                        <a:t>Escritura</a:t>
                      </a:r>
                      <a:endParaRPr lang="en-US" sz="2400" b="1" dirty="0">
                        <a:latin typeface="Calibri" pitchFamily="34" charset="0"/>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Efe</a:t>
                      </a:r>
                      <a:r>
                        <a:rPr lang="en-US" sz="2400" b="1" kern="1200" dirty="0">
                          <a:solidFill>
                            <a:schemeClr val="dk1"/>
                          </a:solidFill>
                          <a:latin typeface="Calibri" pitchFamily="34" charset="0"/>
                          <a:ea typeface="+mn-ea"/>
                          <a:cs typeface="Calibri" pitchFamily="34" charset="0"/>
                        </a:rPr>
                        <a:t> 2:8-9; </a:t>
                      </a:r>
                    </a:p>
                    <a:p>
                      <a:pPr algn="ctr"/>
                      <a:r>
                        <a:rPr lang="en-US" sz="2400" b="1" kern="1200" dirty="0">
                          <a:solidFill>
                            <a:schemeClr val="dk1"/>
                          </a:solidFill>
                          <a:latin typeface="Calibri" pitchFamily="34" charset="0"/>
                          <a:ea typeface="+mn-ea"/>
                          <a:cs typeface="Calibri" pitchFamily="34" charset="0"/>
                        </a:rPr>
                        <a:t>Tito 3:5</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Filip 2:12</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E2DFEDF4-B702-4EFF-BCFD-A837788424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876800"/>
            <a:ext cx="2654710" cy="1828800"/>
          </a:xfrm>
          <a:prstGeom prst="round2Diag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2514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BE57A-0008-E25C-E72B-BB6CDE5E355B}"/>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C875FE4-FF13-226B-08A1-796F506430E1}"/>
              </a:ext>
            </a:extLst>
          </p:cNvPr>
          <p:cNvGraphicFramePr>
            <a:graphicFrameLocks noGrp="1"/>
          </p:cNvGraphicFramePr>
          <p:nvPr>
            <p:ph idx="4294967295"/>
            <p:extLst>
              <p:ext uri="{D42A27DB-BD31-4B8C-83A1-F6EECF244321}">
                <p14:modId xmlns:p14="http://schemas.microsoft.com/office/powerpoint/2010/main" val="2770432019"/>
              </p:ext>
            </p:extLst>
          </p:nvPr>
        </p:nvGraphicFramePr>
        <p:xfrm>
          <a:off x="228600" y="762335"/>
          <a:ext cx="8667752" cy="3870884"/>
        </p:xfrm>
        <a:graphic>
          <a:graphicData uri="http://schemas.openxmlformats.org/drawingml/2006/table">
            <a:tbl>
              <a:tblPr>
                <a:tableStyleId>{16D9F66E-5EB9-4882-86FB-DCBF35E3C3E4}</a:tableStyleId>
              </a:tblPr>
              <a:tblGrid>
                <a:gridCol w="2166938">
                  <a:extLst>
                    <a:ext uri="{9D8B030D-6E8A-4147-A177-3AD203B41FA5}">
                      <a16:colId xmlns:a16="http://schemas.microsoft.com/office/drawing/2014/main" val="20000"/>
                    </a:ext>
                  </a:extLst>
                </a:gridCol>
                <a:gridCol w="2166938">
                  <a:extLst>
                    <a:ext uri="{9D8B030D-6E8A-4147-A177-3AD203B41FA5}">
                      <a16:colId xmlns:a16="http://schemas.microsoft.com/office/drawing/2014/main" val="20001"/>
                    </a:ext>
                  </a:extLst>
                </a:gridCol>
                <a:gridCol w="2166938">
                  <a:extLst>
                    <a:ext uri="{9D8B030D-6E8A-4147-A177-3AD203B41FA5}">
                      <a16:colId xmlns:a16="http://schemas.microsoft.com/office/drawing/2014/main" val="3564894547"/>
                    </a:ext>
                  </a:extLst>
                </a:gridCol>
                <a:gridCol w="2166938">
                  <a:extLst>
                    <a:ext uri="{9D8B030D-6E8A-4147-A177-3AD203B41FA5}">
                      <a16:colId xmlns:a16="http://schemas.microsoft.com/office/drawing/2014/main" val="20003"/>
                    </a:ext>
                  </a:extLst>
                </a:gridCol>
              </a:tblGrid>
              <a:tr h="411149">
                <a:tc gridSpan="4">
                  <a:txBody>
                    <a:bodyPr/>
                    <a:lstStyle/>
                    <a:p>
                      <a:pPr algn="ctr"/>
                      <a:r>
                        <a:rPr lang="en-US" sz="3200" b="1" kern="1200" dirty="0">
                          <a:solidFill>
                            <a:srgbClr val="0000CC"/>
                          </a:solidFill>
                          <a:effectLst/>
                          <a:latin typeface="Calibri" panose="020F0502020204030204" pitchFamily="34" charset="0"/>
                          <a:ea typeface="+mj-ea"/>
                          <a:cs typeface="+mj-cs"/>
                        </a:rPr>
                        <a:t>Tres </a:t>
                      </a:r>
                      <a:r>
                        <a:rPr lang="en-US" sz="3200" b="1" kern="1200" dirty="0" err="1">
                          <a:solidFill>
                            <a:srgbClr val="0000CC"/>
                          </a:solidFill>
                          <a:effectLst/>
                          <a:latin typeface="Calibri" panose="020F0502020204030204" pitchFamily="34" charset="0"/>
                          <a:ea typeface="+mj-ea"/>
                          <a:cs typeface="+mj-cs"/>
                        </a:rPr>
                        <a:t>Tiempos</a:t>
                      </a:r>
                      <a:r>
                        <a:rPr lang="en-US" sz="3200" b="1" kern="1200" dirty="0">
                          <a:solidFill>
                            <a:srgbClr val="0000CC"/>
                          </a:solidFill>
                          <a:effectLst/>
                          <a:latin typeface="Calibri" panose="020F0502020204030204" pitchFamily="34" charset="0"/>
                          <a:ea typeface="+mj-ea"/>
                          <a:cs typeface="+mj-cs"/>
                        </a:rPr>
                        <a:t> de La </a:t>
                      </a:r>
                      <a:r>
                        <a:rPr lang="en-US" sz="3200" b="1" kern="1200" dirty="0" err="1">
                          <a:solidFill>
                            <a:srgbClr val="0000CC"/>
                          </a:solidFill>
                          <a:effectLst/>
                          <a:latin typeface="Calibri" panose="020F0502020204030204" pitchFamily="34" charset="0"/>
                          <a:ea typeface="+mj-ea"/>
                          <a:cs typeface="+mj-cs"/>
                        </a:rPr>
                        <a:t>Salvación</a:t>
                      </a:r>
                      <a:endParaRPr lang="en-US" sz="3200" b="1" kern="1200" dirty="0">
                        <a:solidFill>
                          <a:srgbClr val="0000CC"/>
                        </a:solidFill>
                        <a:effectLst/>
                        <a:latin typeface="Calibri" panose="020F0502020204030204" pitchFamily="34" charset="0"/>
                        <a:ea typeface="+mj-ea"/>
                        <a:cs typeface="+mj-cs"/>
                      </a:endParaRPr>
                    </a:p>
                  </a:txBody>
                  <a:tcPr marT="45712" marB="45712" anchor="ct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tc hMerge="1">
                  <a:txBody>
                    <a:bodyPr/>
                    <a:lstStyle/>
                    <a:p>
                      <a:endParaRPr lang="en-US"/>
                    </a:p>
                  </a:txBody>
                  <a:tcP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765130171"/>
                  </a:ext>
                </a:extLst>
              </a:tr>
              <a:tr h="457188">
                <a:tc>
                  <a:txBody>
                    <a:bodyPr/>
                    <a:lstStyle/>
                    <a:p>
                      <a:pPr algn="l"/>
                      <a:r>
                        <a:rPr lang="en-US" sz="2400" b="1" dirty="0" err="1">
                          <a:latin typeface="Calibri" pitchFamily="34" charset="0"/>
                          <a:cs typeface="Calibri" pitchFamily="34" charset="0"/>
                        </a:rPr>
                        <a:t>Fase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err="1">
                          <a:latin typeface="Calibri" pitchFamily="34" charset="0"/>
                          <a:cs typeface="Calibri" pitchFamily="34" charset="0"/>
                        </a:rPr>
                        <a:t>Justificación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Santificación</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400" b="1" u="sng" dirty="0" err="1">
                          <a:solidFill>
                            <a:srgbClr val="C00000"/>
                          </a:solidFill>
                          <a:latin typeface="Calibri" pitchFamily="34" charset="0"/>
                          <a:cs typeface="Calibri" pitchFamily="34" charset="0"/>
                        </a:rPr>
                        <a:t>Glorificación</a:t>
                      </a:r>
                      <a:endParaRPr lang="en-US" sz="2400" b="1" u="sng" dirty="0">
                        <a:solidFill>
                          <a:srgbClr val="C00000"/>
                        </a:solidFill>
                        <a:latin typeface="Calibri" pitchFamily="34" charset="0"/>
                        <a:cs typeface="Calibri" pitchFamily="34" charset="0"/>
                      </a:endParaRPr>
                    </a:p>
                  </a:txBody>
                  <a:tcPr marT="45712" marB="45712" anchor="ctr">
                    <a:solidFill>
                      <a:srgbClr val="FFFFCC"/>
                    </a:solidFill>
                  </a:tcPr>
                </a:tc>
                <a:extLst>
                  <a:ext uri="{0D108BD9-81ED-4DB2-BD59-A6C34878D82A}">
                    <a16:rowId xmlns:a16="http://schemas.microsoft.com/office/drawing/2014/main" val="10000"/>
                  </a:ext>
                </a:extLst>
              </a:tr>
              <a:tr h="944864">
                <a:tc>
                  <a:txBody>
                    <a:bodyPr/>
                    <a:lstStyle/>
                    <a:p>
                      <a:pPr algn="l"/>
                      <a:r>
                        <a:rPr lang="en-US" sz="2400" b="1" dirty="0" err="1">
                          <a:latin typeface="Calibri" pitchFamily="34" charset="0"/>
                          <a:cs typeface="Calibri" pitchFamily="34" charset="0"/>
                        </a:rPr>
                        <a:t>Tiempo</a:t>
                      </a:r>
                      <a:endParaRPr lang="en-US" sz="2400" b="1" dirty="0">
                        <a:latin typeface="Calibri" pitchFamily="34" charset="0"/>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Pasado</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Presente</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400" b="1" u="sng" kern="1200" dirty="0" err="1">
                          <a:solidFill>
                            <a:srgbClr val="C00000"/>
                          </a:solidFill>
                          <a:latin typeface="Calibri" pitchFamily="34" charset="0"/>
                          <a:ea typeface="+mn-ea"/>
                          <a:cs typeface="Calibri" pitchFamily="34" charset="0"/>
                        </a:rPr>
                        <a:t>Futuro</a:t>
                      </a:r>
                      <a:endParaRPr lang="en-US" sz="2400" b="1" u="sng" kern="1200" dirty="0">
                        <a:solidFill>
                          <a:srgbClr val="C00000"/>
                        </a:solidFill>
                        <a:latin typeface="Calibri" pitchFamily="34" charset="0"/>
                        <a:ea typeface="+mn-ea"/>
                        <a:cs typeface="Calibri" pitchFamily="34" charset="0"/>
                      </a:endParaRPr>
                    </a:p>
                  </a:txBody>
                  <a:tcPr marT="45712" marB="45712" anchor="ctr">
                    <a:solidFill>
                      <a:srgbClr val="FFFFCC"/>
                    </a:solidFill>
                  </a:tcPr>
                </a:tc>
                <a:extLst>
                  <a:ext uri="{0D108BD9-81ED-4DB2-BD59-A6C34878D82A}">
                    <a16:rowId xmlns:a16="http://schemas.microsoft.com/office/drawing/2014/main" val="10001"/>
                  </a:ext>
                </a:extLst>
              </a:tr>
              <a:tr h="944864">
                <a:tc>
                  <a:txBody>
                    <a:bodyPr/>
                    <a:lstStyle/>
                    <a:p>
                      <a:pPr algn="l"/>
                      <a:r>
                        <a:rPr lang="en-US" sz="2400" b="1" dirty="0">
                          <a:latin typeface="Calibri" pitchFamily="34" charset="0"/>
                          <a:cs typeface="Calibri" pitchFamily="34" charset="0"/>
                        </a:rPr>
                        <a:t>Salvo de :</a:t>
                      </a: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Penalidad</a:t>
                      </a:r>
                      <a:r>
                        <a:rPr lang="en-US" sz="2400" b="1" kern="1200" dirty="0">
                          <a:solidFill>
                            <a:schemeClr val="dk1"/>
                          </a:solidFill>
                          <a:latin typeface="Calibri" pitchFamily="34" charset="0"/>
                          <a:ea typeface="+mn-ea"/>
                          <a:cs typeface="Calibri" pitchFamily="34" charset="0"/>
                        </a:rPr>
                        <a:t> del </a:t>
                      </a:r>
                      <a:r>
                        <a:rPr lang="en-US" sz="2400" b="1" kern="1200" dirty="0" err="1">
                          <a:solidFill>
                            <a:schemeClr val="dk1"/>
                          </a:solidFill>
                          <a:latin typeface="Calibri" pitchFamily="34" charset="0"/>
                          <a:ea typeface="+mn-ea"/>
                          <a:cs typeface="Calibri" pitchFamily="34" charset="0"/>
                        </a:rPr>
                        <a:t>pecado</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Poder</a:t>
                      </a:r>
                      <a:r>
                        <a:rPr lang="en-US" sz="2400" b="1" kern="1200" dirty="0">
                          <a:solidFill>
                            <a:schemeClr val="dk1"/>
                          </a:solidFill>
                          <a:latin typeface="Calibri" pitchFamily="34" charset="0"/>
                          <a:ea typeface="+mn-ea"/>
                          <a:cs typeface="Calibri" pitchFamily="34" charset="0"/>
                        </a:rPr>
                        <a:t> del </a:t>
                      </a:r>
                      <a:r>
                        <a:rPr lang="en-US" sz="2400" b="1" kern="1200" dirty="0" err="1">
                          <a:solidFill>
                            <a:schemeClr val="dk1"/>
                          </a:solidFill>
                          <a:latin typeface="Calibri" pitchFamily="34" charset="0"/>
                          <a:ea typeface="+mn-ea"/>
                          <a:cs typeface="Calibri" pitchFamily="34" charset="0"/>
                        </a:rPr>
                        <a:t>pecado</a:t>
                      </a:r>
                      <a:endParaRPr lang="en-US" sz="2400" b="1" kern="1200" dirty="0">
                        <a:solidFill>
                          <a:schemeClr val="dk1"/>
                        </a:solidFill>
                        <a:latin typeface="Calibri" pitchFamily="34" charset="0"/>
                        <a:ea typeface="+mn-ea"/>
                        <a:cs typeface="Calibri" pitchFamily="34" charset="0"/>
                      </a:endParaRPr>
                    </a:p>
                  </a:txBody>
                  <a:tcPr marT="45712" marB="45712" anchor="ctr"/>
                </a:tc>
                <a:tc>
                  <a:txBody>
                    <a:bodyPr/>
                    <a:lstStyle/>
                    <a:p>
                      <a:pPr algn="ctr"/>
                      <a:r>
                        <a:rPr lang="en-US" sz="2400" b="1" u="sng" kern="1200" dirty="0" err="1">
                          <a:solidFill>
                            <a:srgbClr val="C00000"/>
                          </a:solidFill>
                          <a:latin typeface="Calibri" pitchFamily="34" charset="0"/>
                          <a:ea typeface="+mn-ea"/>
                          <a:cs typeface="Calibri" pitchFamily="34" charset="0"/>
                        </a:rPr>
                        <a:t>Presencia</a:t>
                      </a:r>
                      <a:r>
                        <a:rPr lang="en-US" sz="2400" b="1" u="sng" kern="1200" dirty="0">
                          <a:solidFill>
                            <a:srgbClr val="C00000"/>
                          </a:solidFill>
                          <a:latin typeface="Calibri" pitchFamily="34" charset="0"/>
                          <a:ea typeface="+mn-ea"/>
                          <a:cs typeface="Calibri" pitchFamily="34" charset="0"/>
                        </a:rPr>
                        <a:t> del </a:t>
                      </a:r>
                      <a:r>
                        <a:rPr lang="en-US" sz="2400" b="1" u="sng" kern="1200" dirty="0" err="1">
                          <a:solidFill>
                            <a:srgbClr val="C00000"/>
                          </a:solidFill>
                          <a:latin typeface="Calibri" pitchFamily="34" charset="0"/>
                          <a:ea typeface="+mn-ea"/>
                          <a:cs typeface="Calibri" pitchFamily="34" charset="0"/>
                        </a:rPr>
                        <a:t>pecado</a:t>
                      </a:r>
                      <a:endParaRPr lang="en-US" sz="2400" b="1" u="sng" kern="1200" dirty="0">
                        <a:solidFill>
                          <a:srgbClr val="C00000"/>
                        </a:solidFill>
                        <a:latin typeface="Calibri" pitchFamily="34" charset="0"/>
                        <a:ea typeface="+mn-ea"/>
                        <a:cs typeface="Calibri" pitchFamily="34" charset="0"/>
                      </a:endParaRPr>
                    </a:p>
                  </a:txBody>
                  <a:tcPr marT="45712" marB="45712" anchor="ctr">
                    <a:solidFill>
                      <a:srgbClr val="FFFFCC"/>
                    </a:solidFill>
                  </a:tcPr>
                </a:tc>
                <a:extLst>
                  <a:ext uri="{0D108BD9-81ED-4DB2-BD59-A6C34878D82A}">
                    <a16:rowId xmlns:a16="http://schemas.microsoft.com/office/drawing/2014/main" val="10002"/>
                  </a:ext>
                </a:extLst>
              </a:tr>
              <a:tr h="944864">
                <a:tc>
                  <a:txBody>
                    <a:bodyPr/>
                    <a:lstStyle/>
                    <a:p>
                      <a:pPr algn="l"/>
                      <a:r>
                        <a:rPr lang="en-US" sz="2400" b="1" dirty="0">
                          <a:latin typeface="Calibri" pitchFamily="34" charset="0"/>
                          <a:cs typeface="Calibri" pitchFamily="34" charset="0"/>
                        </a:rPr>
                        <a:t>Sagrada </a:t>
                      </a:r>
                      <a:r>
                        <a:rPr lang="en-US" sz="2400" b="1" dirty="0" err="1">
                          <a:latin typeface="Calibri" pitchFamily="34" charset="0"/>
                          <a:cs typeface="Calibri" pitchFamily="34" charset="0"/>
                        </a:rPr>
                        <a:t>Escritura</a:t>
                      </a:r>
                      <a:endParaRPr lang="en-US" sz="2400" b="1" dirty="0">
                        <a:latin typeface="Calibri" pitchFamily="34" charset="0"/>
                        <a:cs typeface="Calibri" pitchFamily="34" charset="0"/>
                      </a:endParaRPr>
                    </a:p>
                  </a:txBody>
                  <a:tcPr marT="45712" marB="45712" anchor="ctr"/>
                </a:tc>
                <a:tc>
                  <a:txBody>
                    <a:bodyPr/>
                    <a:lstStyle/>
                    <a:p>
                      <a:pPr algn="ctr"/>
                      <a:r>
                        <a:rPr lang="en-US" sz="2400" b="1" kern="1200" dirty="0" err="1">
                          <a:solidFill>
                            <a:schemeClr val="dk1"/>
                          </a:solidFill>
                          <a:latin typeface="Calibri" pitchFamily="34" charset="0"/>
                          <a:ea typeface="+mn-ea"/>
                          <a:cs typeface="Calibri" pitchFamily="34" charset="0"/>
                        </a:rPr>
                        <a:t>Efe</a:t>
                      </a:r>
                      <a:r>
                        <a:rPr lang="en-US" sz="2400" b="1" kern="1200" dirty="0">
                          <a:solidFill>
                            <a:schemeClr val="dk1"/>
                          </a:solidFill>
                          <a:latin typeface="Calibri" pitchFamily="34" charset="0"/>
                          <a:ea typeface="+mn-ea"/>
                          <a:cs typeface="Calibri" pitchFamily="34" charset="0"/>
                        </a:rPr>
                        <a:t> 2:8-9; </a:t>
                      </a:r>
                    </a:p>
                    <a:p>
                      <a:pPr algn="ctr"/>
                      <a:r>
                        <a:rPr lang="en-US" sz="2400" b="1" kern="1200" dirty="0">
                          <a:solidFill>
                            <a:schemeClr val="dk1"/>
                          </a:solidFill>
                          <a:latin typeface="Calibri" pitchFamily="34" charset="0"/>
                          <a:ea typeface="+mn-ea"/>
                          <a:cs typeface="Calibri" pitchFamily="34" charset="0"/>
                        </a:rPr>
                        <a:t>Tito 3:5</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Filip 2:12</a:t>
                      </a:r>
                    </a:p>
                  </a:txBody>
                  <a:tcPr marT="45712" marB="45712" anchor="ctr"/>
                </a:tc>
                <a:tc>
                  <a:txBody>
                    <a:bodyPr/>
                    <a:lstStyle/>
                    <a:p>
                      <a:pPr algn="ctr"/>
                      <a:r>
                        <a:rPr lang="en-US" sz="2400" b="1" u="sng" kern="1200" dirty="0">
                          <a:solidFill>
                            <a:srgbClr val="C00000"/>
                          </a:solidFill>
                          <a:latin typeface="Calibri" pitchFamily="34" charset="0"/>
                          <a:ea typeface="+mn-ea"/>
                          <a:cs typeface="Calibri" pitchFamily="34" charset="0"/>
                        </a:rPr>
                        <a:t>Rom 5:10</a:t>
                      </a:r>
                    </a:p>
                  </a:txBody>
                  <a:tcPr marT="45712" marB="45712" anchor="ctr">
                    <a:solidFill>
                      <a:srgbClr val="FFFFCC"/>
                    </a:solidFill>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1F9BB5BE-D18B-31F9-0875-CCB1ABC1DF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876800"/>
            <a:ext cx="2654710" cy="1828800"/>
          </a:xfrm>
          <a:prstGeom prst="round2Diag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21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199B8-C33B-2030-E7CF-2DE25B947F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A3ABC06-A0C4-09C0-D2C1-4A4B98229087}"/>
              </a:ext>
            </a:extLst>
          </p:cNvPr>
          <p:cNvPicPr>
            <a:picLocks noChangeAspect="1"/>
          </p:cNvPicPr>
          <p:nvPr/>
        </p:nvPicPr>
        <p:blipFill>
          <a:blip r:embed="rId2"/>
          <a:stretch>
            <a:fillRect/>
          </a:stretch>
        </p:blipFill>
        <p:spPr>
          <a:xfrm>
            <a:off x="0" y="0"/>
            <a:ext cx="9144000" cy="6857999"/>
          </a:xfrm>
          <a:prstGeom prst="rect">
            <a:avLst/>
          </a:prstGeom>
        </p:spPr>
      </p:pic>
      <p:sp>
        <p:nvSpPr>
          <p:cNvPr id="18435" name="Rectangle 3">
            <a:extLst>
              <a:ext uri="{FF2B5EF4-FFF2-40B4-BE49-F238E27FC236}">
                <a16:creationId xmlns:a16="http://schemas.microsoft.com/office/drawing/2014/main" id="{DF697107-9B65-6C65-DFE3-5B64579DDD63}"/>
              </a:ext>
            </a:extLst>
          </p:cNvPr>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sp>
        <p:nvSpPr>
          <p:cNvPr id="3" name="Rectangle 2">
            <a:extLst>
              <a:ext uri="{FF2B5EF4-FFF2-40B4-BE49-F238E27FC236}">
                <a16:creationId xmlns:a16="http://schemas.microsoft.com/office/drawing/2014/main" id="{E3A6B4F8-9382-74BB-1D23-8A70D3712BE4}"/>
              </a:ext>
            </a:extLst>
          </p:cNvPr>
          <p:cNvSpPr/>
          <p:nvPr/>
        </p:nvSpPr>
        <p:spPr>
          <a:xfrm>
            <a:off x="0" y="0"/>
            <a:ext cx="9144000" cy="5421997"/>
          </a:xfrm>
          <a:prstGeom prst="rect">
            <a:avLst/>
          </a:prstGeom>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8:29–30</a:t>
            </a:r>
            <a:endPar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just">
              <a:spcAft>
                <a:spcPts val="1000"/>
              </a:spcAft>
            </a:pPr>
            <a:r>
              <a:rPr lang="es-ES" sz="3600" dirty="0">
                <a:effectLst>
                  <a:outerShdw blurRad="38100" dist="38100" dir="2700000" algn="tl">
                    <a:srgbClr val="000000">
                      <a:alpha val="43137"/>
                    </a:srgbClr>
                  </a:outerShdw>
                </a:effectLst>
                <a:latin typeface="Calibri" panose="020F0502020204030204" pitchFamily="34" charset="0"/>
              </a:rPr>
              <a:t>29 Sabemos que a los que </a:t>
            </a:r>
            <a:r>
              <a:rPr lang="es-ES" sz="3600" u="sng" dirty="0">
                <a:solidFill>
                  <a:srgbClr val="FFFFCC"/>
                </a:solidFill>
                <a:effectLst>
                  <a:outerShdw blurRad="38100" dist="38100" dir="2700000" algn="tl">
                    <a:srgbClr val="000000">
                      <a:alpha val="43137"/>
                    </a:srgbClr>
                  </a:outerShdw>
                </a:effectLst>
                <a:latin typeface="Calibri" panose="020F0502020204030204" pitchFamily="34" charset="0"/>
              </a:rPr>
              <a:t>antes conoció</a:t>
            </a:r>
            <a:r>
              <a:rPr lang="es-ES" sz="3600" dirty="0">
                <a:effectLst>
                  <a:outerShdw blurRad="38100" dist="38100" dir="2700000" algn="tl">
                    <a:srgbClr val="000000">
                      <a:alpha val="43137"/>
                    </a:srgbClr>
                  </a:outerShdw>
                </a:effectLst>
                <a:latin typeface="Calibri" panose="020F0502020204030204" pitchFamily="34" charset="0"/>
              </a:rPr>
              <a:t>, también los </a:t>
            </a:r>
            <a:r>
              <a:rPr lang="es-ES" sz="3600" u="sng" dirty="0">
                <a:solidFill>
                  <a:srgbClr val="FFFFCC"/>
                </a:solidFill>
                <a:effectLst>
                  <a:outerShdw blurRad="38100" dist="38100" dir="2700000" algn="tl">
                    <a:srgbClr val="000000">
                      <a:alpha val="43137"/>
                    </a:srgbClr>
                  </a:outerShdw>
                </a:effectLst>
                <a:latin typeface="Calibri" panose="020F0502020204030204" pitchFamily="34" charset="0"/>
              </a:rPr>
              <a:t>predestinó</a:t>
            </a:r>
            <a:r>
              <a:rPr lang="es-ES" sz="3600" dirty="0">
                <a:effectLst>
                  <a:outerShdw blurRad="38100" dist="38100" dir="2700000" algn="tl">
                    <a:srgbClr val="000000">
                      <a:alpha val="43137"/>
                    </a:srgbClr>
                  </a:outerShdw>
                </a:effectLst>
                <a:latin typeface="Calibri" panose="020F0502020204030204" pitchFamily="34" charset="0"/>
              </a:rPr>
              <a:t> para que fuesen hechos conformes a la imagen de su Hijo a fin de que él sea el primogénito entre muchos hermanos. </a:t>
            </a:r>
          </a:p>
          <a:p>
            <a:pPr algn="just">
              <a:spcAft>
                <a:spcPts val="1000"/>
              </a:spcAft>
            </a:pPr>
            <a:r>
              <a:rPr lang="es-ES" sz="3600" dirty="0">
                <a:effectLst>
                  <a:outerShdw blurRad="38100" dist="38100" dir="2700000" algn="tl">
                    <a:srgbClr val="000000">
                      <a:alpha val="43137"/>
                    </a:srgbClr>
                  </a:outerShdw>
                </a:effectLst>
                <a:latin typeface="Calibri" panose="020F0502020204030204" pitchFamily="34" charset="0"/>
              </a:rPr>
              <a:t>30 Y a los que predestinó, a estos también llamó; y a los que </a:t>
            </a:r>
            <a:r>
              <a:rPr lang="es-ES" sz="3600" u="sng" dirty="0">
                <a:solidFill>
                  <a:srgbClr val="FFFFCC"/>
                </a:solidFill>
                <a:effectLst>
                  <a:outerShdw blurRad="38100" dist="38100" dir="2700000" algn="tl">
                    <a:srgbClr val="000000">
                      <a:alpha val="43137"/>
                    </a:srgbClr>
                  </a:outerShdw>
                </a:effectLst>
                <a:latin typeface="Calibri" panose="020F0502020204030204" pitchFamily="34" charset="0"/>
              </a:rPr>
              <a:t>llamó</a:t>
            </a:r>
            <a:r>
              <a:rPr lang="es-ES" sz="3600" dirty="0">
                <a:effectLst>
                  <a:outerShdw blurRad="38100" dist="38100" dir="2700000" algn="tl">
                    <a:srgbClr val="000000">
                      <a:alpha val="43137"/>
                    </a:srgbClr>
                  </a:outerShdw>
                </a:effectLst>
                <a:latin typeface="Calibri" panose="020F0502020204030204" pitchFamily="34" charset="0"/>
              </a:rPr>
              <a:t>, a estos también justificó; y a los que </a:t>
            </a:r>
            <a:r>
              <a:rPr lang="es-ES" sz="3600" u="sng" dirty="0">
                <a:solidFill>
                  <a:srgbClr val="FFFFCC"/>
                </a:solidFill>
                <a:effectLst>
                  <a:outerShdw blurRad="38100" dist="38100" dir="2700000" algn="tl">
                    <a:srgbClr val="000000">
                      <a:alpha val="43137"/>
                    </a:srgbClr>
                  </a:outerShdw>
                </a:effectLst>
                <a:latin typeface="Calibri" panose="020F0502020204030204" pitchFamily="34" charset="0"/>
              </a:rPr>
              <a:t>justificó</a:t>
            </a:r>
            <a:r>
              <a:rPr lang="es-ES" sz="3600" dirty="0">
                <a:effectLst>
                  <a:outerShdw blurRad="38100" dist="38100" dir="2700000" algn="tl">
                    <a:srgbClr val="000000">
                      <a:alpha val="43137"/>
                    </a:srgbClr>
                  </a:outerShdw>
                </a:effectLst>
                <a:latin typeface="Calibri" panose="020F0502020204030204" pitchFamily="34" charset="0"/>
              </a:rPr>
              <a:t>, a estos también </a:t>
            </a:r>
            <a:r>
              <a:rPr lang="es-ES" sz="3600" u="sng" dirty="0">
                <a:solidFill>
                  <a:srgbClr val="FFFFCC"/>
                </a:solidFill>
                <a:effectLst>
                  <a:outerShdw blurRad="38100" dist="38100" dir="2700000" algn="tl">
                    <a:srgbClr val="000000">
                      <a:alpha val="43137"/>
                    </a:srgbClr>
                  </a:outerShdw>
                </a:effectLst>
                <a:latin typeface="Calibri" panose="020F0502020204030204" pitchFamily="34" charset="0"/>
              </a:rPr>
              <a:t>glorificó</a:t>
            </a:r>
            <a:r>
              <a:rPr lang="es-E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9452154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F4C8B-F3B6-D9CA-D802-77D13AC75CAD}"/>
            </a:ext>
          </a:extLst>
        </p:cNvPr>
        <p:cNvGrpSpPr/>
        <p:nvPr/>
      </p:nvGrpSpPr>
      <p:grpSpPr>
        <a:xfrm>
          <a:off x="0" y="0"/>
          <a:ext cx="0" cy="0"/>
          <a:chOff x="0" y="0"/>
          <a:chExt cx="0" cy="0"/>
        </a:xfrm>
      </p:grpSpPr>
      <p:sp>
        <p:nvSpPr>
          <p:cNvPr id="11271" name="Rectangle 7">
            <a:extLst>
              <a:ext uri="{FF2B5EF4-FFF2-40B4-BE49-F238E27FC236}">
                <a16:creationId xmlns:a16="http://schemas.microsoft.com/office/drawing/2014/main" id="{5A882D93-FF1A-374C-DFDF-2C1177075DE5}"/>
              </a:ext>
            </a:extLst>
          </p:cNvPr>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Salutación</a:t>
            </a:r>
            <a:r>
              <a:rPr lang="en-US" dirty="0">
                <a:effectLst>
                  <a:outerShdw blurRad="38100" dist="38100" dir="2700000" algn="tl">
                    <a:srgbClr val="000000">
                      <a:alpha val="43137"/>
                    </a:srgbClr>
                  </a:outerShdw>
                </a:effectLst>
              </a:rPr>
              <a:t> (1:1-2)</a:t>
            </a:r>
          </a:p>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Acción</a:t>
            </a:r>
            <a:r>
              <a:rPr lang="en-US" dirty="0">
                <a:effectLst>
                  <a:outerShdw blurRad="38100" dist="38100" dir="2700000" algn="tl">
                    <a:srgbClr val="000000">
                      <a:alpha val="43137"/>
                    </a:srgbClr>
                  </a:outerShdw>
                </a:effectLst>
              </a:rPr>
              <a:t> de gracias (1:3-8)</a:t>
            </a:r>
          </a:p>
          <a:p>
            <a:pPr marL="571500" indent="-571500">
              <a:spcBef>
                <a:spcPts val="0"/>
              </a:spcBef>
              <a:spcAft>
                <a:spcPts val="3600"/>
              </a:spcAft>
              <a:buSzPct val="100000"/>
              <a:buFont typeface="+mj-lt"/>
              <a:buAutoNum type="romanUcPeriod"/>
              <a:defRPr/>
            </a:pPr>
            <a:r>
              <a:rPr lang="en-US" u="sng" dirty="0" err="1">
                <a:solidFill>
                  <a:srgbClr val="FFFFCC"/>
                </a:solidFill>
                <a:effectLst>
                  <a:outerShdw blurRad="38100" dist="38100" dir="2700000" algn="tl">
                    <a:srgbClr val="000000">
                      <a:alpha val="43137"/>
                    </a:srgbClr>
                  </a:outerShdw>
                </a:effectLst>
              </a:rPr>
              <a:t>Oración</a:t>
            </a:r>
            <a:r>
              <a:rPr lang="en-US" dirty="0">
                <a:effectLst>
                  <a:outerShdw blurRad="38100" dist="38100" dir="2700000" algn="tl">
                    <a:srgbClr val="000000">
                      <a:alpha val="43137"/>
                    </a:srgbClr>
                  </a:outerShdw>
                </a:effectLst>
              </a:rPr>
              <a:t> (1:9-11)</a:t>
            </a:r>
          </a:p>
        </p:txBody>
      </p:sp>
      <p:sp>
        <p:nvSpPr>
          <p:cNvPr id="7" name="Title 1">
            <a:extLst>
              <a:ext uri="{FF2B5EF4-FFF2-40B4-BE49-F238E27FC236}">
                <a16:creationId xmlns:a16="http://schemas.microsoft.com/office/drawing/2014/main" id="{23ACDC74-C29D-8A49-8767-14531A2644DF}"/>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err="1">
                <a:effectLst>
                  <a:outerShdw blurRad="38100" dist="38100" dir="2700000" algn="tl">
                    <a:srgbClr val="000000">
                      <a:alpha val="43137"/>
                    </a:srgbClr>
                  </a:outerShdw>
                </a:effectLst>
                <a:cs typeface="Calibri" panose="020F0502020204030204" pitchFamily="34" charset="0"/>
              </a:rPr>
              <a:t>Introducción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1:1-11</a:t>
            </a:r>
          </a:p>
        </p:txBody>
      </p:sp>
      <p:pic>
        <p:nvPicPr>
          <p:cNvPr id="5" name="Picture 4">
            <a:extLst>
              <a:ext uri="{FF2B5EF4-FFF2-40B4-BE49-F238E27FC236}">
                <a16:creationId xmlns:a16="http://schemas.microsoft.com/office/drawing/2014/main" id="{BD7C89B1-A15A-CF0F-CAB8-E60B998EA1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436157"/>
            <a:ext cx="2438400" cy="214557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3A9E8856-D49C-88AB-7914-4C69FDE68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1938678"/>
            <a:ext cx="2846984" cy="1961255"/>
          </a:xfrm>
          <a:prstGeom prst="round2Diag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6860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Respuesta a 10 </a:t>
            </a:r>
            <a:r>
              <a:rPr lang="en-US" sz="3200" kern="1200" dirty="0" err="1">
                <a:effectLst>
                  <a:outerShdw blurRad="38100" dist="38100" dir="2700000" algn="tl">
                    <a:srgbClr val="000000">
                      <a:alpha val="43137"/>
                    </a:srgbClr>
                  </a:outerShdw>
                </a:effectLst>
                <a:cs typeface="Calibri" panose="020F0502020204030204" pitchFamily="34" charset="0"/>
              </a:rPr>
              <a:t>preguntas</a:t>
            </a:r>
            <a:endParaRPr lang="en-US" sz="32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73059" y="1058008"/>
            <a:ext cx="7932741" cy="5412557"/>
          </a:xfrm>
        </p:spPr>
        <p:txBody>
          <a:bodyPr/>
          <a:lstStyle/>
          <a:p>
            <a:pPr marL="0" indent="0" eaLnBrk="1" hangingPunct="1">
              <a:spcBef>
                <a:spcPts val="0"/>
              </a:spcBef>
              <a:spcAft>
                <a:spcPts val="1200"/>
              </a:spcAft>
              <a:buSzPct val="100000"/>
              <a:buNone/>
              <a:defRPr/>
            </a:pP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Quiénes</a:t>
            </a:r>
            <a:r>
              <a:rPr lang="en-US" sz="2600" dirty="0">
                <a:effectLst>
                  <a:outerShdw blurRad="38100" dist="38100" dir="2700000" algn="tl">
                    <a:srgbClr val="000000">
                      <a:alpha val="43137"/>
                    </a:srgbClr>
                  </a:outerShdw>
                </a:effectLst>
                <a:cs typeface="Calibri" panose="020F0502020204030204" pitchFamily="34" charset="0"/>
              </a:rPr>
              <a:t> son </a:t>
            </a:r>
            <a:r>
              <a:rPr lang="en-US" sz="2600" dirty="0" err="1">
                <a:effectLst>
                  <a:outerShdw blurRad="38100" dist="38100" dir="2700000" algn="tl">
                    <a:srgbClr val="000000">
                      <a:alpha val="43137"/>
                    </a:srgbClr>
                  </a:outerShdw>
                </a:effectLst>
                <a:cs typeface="Calibri" panose="020F0502020204030204" pitchFamily="34" charset="0"/>
              </a:rPr>
              <a:t>los</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oponentes</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Cuatro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oponentes</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que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amenazan</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el</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gozo</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algn="just"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Cuál</a:t>
            </a:r>
            <a:r>
              <a:rPr lang="en-US" sz="2600" dirty="0">
                <a:effectLst>
                  <a:outerShdw blurRad="38100" dist="38100" dir="2700000" algn="tl">
                    <a:srgbClr val="000000">
                      <a:alpha val="43137"/>
                    </a:srgbClr>
                  </a:outerShdw>
                </a:effectLst>
                <a:cs typeface="Calibri" panose="020F0502020204030204" pitchFamily="34" charset="0"/>
              </a:rPr>
              <a:t> es </a:t>
            </a:r>
            <a:r>
              <a:rPr lang="en-US" sz="2600" dirty="0" err="1">
                <a:effectLst>
                  <a:outerShdw blurRad="38100" dist="38100" dir="2700000" algn="tl">
                    <a:srgbClr val="000000">
                      <a:alpha val="43137"/>
                    </a:srgbClr>
                  </a:outerShdw>
                </a:effectLst>
                <a:cs typeface="Calibri" panose="020F0502020204030204" pitchFamily="34" charset="0"/>
              </a:rPr>
              <a:t>el</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propósito</a:t>
            </a:r>
            <a:r>
              <a:rPr lang="en-US" sz="2600" dirty="0">
                <a:effectLst>
                  <a:outerShdw blurRad="38100" dist="38100" dir="2700000" algn="tl">
                    <a:srgbClr val="000000">
                      <a:alpha val="43137"/>
                    </a:srgbClr>
                  </a:outerShdw>
                </a:effectLst>
                <a:cs typeface="Calibri" panose="020F0502020204030204" pitchFamily="34" charset="0"/>
              </a:rPr>
              <a:t> del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Dar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gozo</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durante</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la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adversidad</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Cómo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está</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organizado</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esquema</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Cuatro partes </a:t>
            </a: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¿De </a:t>
            </a:r>
            <a:r>
              <a:rPr lang="en-US" sz="2600" dirty="0" err="1">
                <a:effectLst>
                  <a:outerShdw blurRad="38100" dist="38100" dir="2700000" algn="tl">
                    <a:srgbClr val="000000">
                      <a:alpha val="43137"/>
                    </a:srgbClr>
                  </a:outerShdw>
                </a:effectLst>
                <a:cs typeface="Calibri" panose="020F0502020204030204" pitchFamily="34" charset="0"/>
              </a:rPr>
              <a:t>qué</a:t>
            </a:r>
            <a:r>
              <a:rPr lang="en-US" sz="2600" dirty="0">
                <a:effectLst>
                  <a:outerShdw blurRad="38100" dist="38100" dir="2700000" algn="tl">
                    <a:srgbClr val="000000">
                      <a:alpha val="43137"/>
                    </a:srgbClr>
                  </a:outerShdw>
                </a:effectLst>
                <a:cs typeface="Calibri" panose="020F0502020204030204" pitchFamily="34" charset="0"/>
              </a:rPr>
              <a:t> se </a:t>
            </a:r>
            <a:r>
              <a:rPr lang="en-US" sz="2600" dirty="0" err="1">
                <a:effectLst>
                  <a:outerShdw blurRad="38100" dist="38100" dir="2700000" algn="tl">
                    <a:srgbClr val="000000">
                      <a:alpha val="43137"/>
                    </a:srgbClr>
                  </a:outerShdw>
                </a:effectLst>
                <a:cs typeface="Calibri" panose="020F0502020204030204" pitchFamily="34" charset="0"/>
              </a:rPr>
              <a:t>trata</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Gozo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durante</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 la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adversidad</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startAt="6"/>
              <a:defRPr/>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err="1">
                <a:effectLst>
                  <a:outerShdw blurRad="38100" dist="38100" dir="2700000" algn="tl">
                    <a:srgbClr val="000000">
                      <a:alpha val="43137"/>
                    </a:srgbClr>
                  </a:outerShdw>
                </a:effectLst>
                <a:cs typeface="Calibri" panose="020F0502020204030204" pitchFamily="34" charset="0"/>
              </a:rPr>
              <a:t>Qué</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hace</a:t>
            </a:r>
            <a:r>
              <a:rPr lang="en-US" sz="2600" dirty="0">
                <a:effectLst>
                  <a:outerShdw blurRad="38100" dist="38100" dir="2700000" algn="tl">
                    <a:srgbClr val="000000">
                      <a:alpha val="43137"/>
                    </a:srgbClr>
                  </a:outerShdw>
                </a:effectLst>
                <a:cs typeface="Calibri" panose="020F0502020204030204" pitchFamily="34" charset="0"/>
              </a:rPr>
              <a:t> que </a:t>
            </a:r>
            <a:r>
              <a:rPr lang="en-US" sz="2600" dirty="0" err="1">
                <a:effectLst>
                  <a:outerShdw blurRad="38100" dist="38100" dir="2700000" algn="tl">
                    <a:srgbClr val="000000">
                      <a:alpha val="43137"/>
                    </a:srgbClr>
                  </a:outerShdw>
                </a:effectLst>
                <a:cs typeface="Calibri" panose="020F0502020204030204" pitchFamily="34" charset="0"/>
              </a:rPr>
              <a:t>éste</a:t>
            </a:r>
            <a:r>
              <a:rPr lang="en-US" sz="2600" dirty="0">
                <a:effectLst>
                  <a:outerShdw blurRad="38100" dist="38100" dir="2700000" algn="tl">
                    <a:srgbClr val="000000">
                      <a:alpha val="43137"/>
                    </a:srgbClr>
                  </a:outerShdw>
                </a:effectLst>
                <a:cs typeface="Calibri" panose="020F0502020204030204" pitchFamily="34" charset="0"/>
              </a:rPr>
              <a:t> </a:t>
            </a:r>
            <a:r>
              <a:rPr lang="en-US" sz="2600" dirty="0" err="1">
                <a:effectLst>
                  <a:outerShdw blurRad="38100" dist="38100" dir="2700000" algn="tl">
                    <a:srgbClr val="000000">
                      <a:alpha val="43137"/>
                    </a:srgbClr>
                  </a:outerShdw>
                </a:effectLst>
                <a:cs typeface="Calibri" panose="020F0502020204030204" pitchFamily="34" charset="0"/>
              </a:rPr>
              <a:t>libro</a:t>
            </a:r>
            <a:r>
              <a:rPr lang="en-US" sz="2600" dirty="0">
                <a:effectLst>
                  <a:outerShdw blurRad="38100" dist="38100" dir="2700000" algn="tl">
                    <a:srgbClr val="000000">
                      <a:alpha val="43137"/>
                    </a:srgbClr>
                  </a:outerShdw>
                </a:effectLst>
                <a:cs typeface="Calibri" panose="020F0502020204030204" pitchFamily="34" charset="0"/>
              </a:rPr>
              <a:t> sea </a:t>
            </a:r>
            <a:r>
              <a:rPr lang="en-US" sz="2600" dirty="0" err="1">
                <a:effectLst>
                  <a:outerShdw blurRad="38100" dist="38100" dir="2700000" algn="tl">
                    <a:srgbClr val="000000">
                      <a:alpha val="43137"/>
                    </a:srgbClr>
                  </a:outerShdw>
                </a:effectLst>
                <a:cs typeface="Calibri" panose="020F0502020204030204" pitchFamily="34" charset="0"/>
              </a:rPr>
              <a:t>diferente</a:t>
            </a:r>
            <a:r>
              <a:rPr lang="en-US" sz="2600" dirty="0">
                <a:effectLst>
                  <a:outerShdw blurRad="38100" dist="38100" dir="2700000" algn="tl">
                    <a:srgbClr val="000000">
                      <a:alpha val="43137"/>
                    </a:srgbClr>
                  </a:outerShdw>
                </a:effectLst>
                <a:cs typeface="Calibri" panose="020F0502020204030204" pitchFamily="34" charset="0"/>
              </a:rPr>
              <a: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e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7189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600" y="1400135"/>
            <a:ext cx="7679531" cy="5076865"/>
          </a:xfrm>
        </p:spPr>
        <p:txBody>
          <a:bodyPr/>
          <a:lstStyle/>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Santificación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Progresiva</a:t>
            </a:r>
            <a:r>
              <a:rPr lang="en-US" dirty="0">
                <a:effectLst>
                  <a:outerShdw blurRad="38100" dist="38100" dir="2700000" algn="tl">
                    <a:srgbClr val="000000">
                      <a:alpha val="43137"/>
                    </a:srgbClr>
                  </a:outerShdw>
                </a:effectLst>
              </a:rPr>
              <a:t>(1:9a)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Conocimiento</a:t>
            </a:r>
            <a:r>
              <a:rPr lang="en-US" dirty="0">
                <a:effectLst>
                  <a:outerShdw blurRad="38100" dist="38100" dir="2700000" algn="tl">
                    <a:srgbClr val="000000">
                      <a:alpha val="43137"/>
                    </a:srgbClr>
                  </a:outerShdw>
                </a:effectLst>
              </a:rPr>
              <a:t> (1:9b)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Discernimiento</a:t>
            </a:r>
            <a:r>
              <a:rPr lang="en-US" dirty="0">
                <a:effectLst>
                  <a:outerShdw blurRad="38100" dist="38100" dir="2700000" algn="tl">
                    <a:srgbClr val="000000">
                      <a:alpha val="43137"/>
                    </a:srgbClr>
                  </a:outerShdw>
                </a:effectLst>
              </a:rPr>
              <a:t> (1:9c)</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Aprobar</a:t>
            </a:r>
            <a:r>
              <a:rPr lang="en-US" dirty="0">
                <a:effectLst>
                  <a:outerShdw blurRad="38100" dist="38100" dir="2700000" algn="tl">
                    <a:srgbClr val="000000">
                      <a:alpha val="43137"/>
                    </a:srgbClr>
                  </a:outerShdw>
                </a:effectLst>
              </a:rPr>
              <a:t> lo que es </a:t>
            </a:r>
            <a:r>
              <a:rPr lang="en-US" dirty="0" err="1">
                <a:effectLst>
                  <a:outerShdw blurRad="38100" dist="38100" dir="2700000" algn="tl">
                    <a:srgbClr val="000000">
                      <a:alpha val="43137"/>
                    </a:srgbClr>
                  </a:outerShdw>
                </a:effectLst>
              </a:rPr>
              <a:t>excelente</a:t>
            </a:r>
            <a:r>
              <a:rPr lang="en-US" dirty="0">
                <a:effectLst>
                  <a:outerShdw blurRad="38100" dist="38100" dir="2700000" algn="tl">
                    <a:srgbClr val="000000">
                      <a:alpha val="43137"/>
                    </a:srgbClr>
                  </a:outerShdw>
                </a:effectLst>
              </a:rPr>
              <a:t>(1:10a)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Recompensas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favorables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Dia del </a:t>
            </a:r>
            <a:r>
              <a:rPr lang="en-US" dirty="0" err="1">
                <a:effectLst>
                  <a:outerShdw blurRad="38100" dist="38100" dir="2700000" algn="tl">
                    <a:srgbClr val="000000">
                      <a:alpha val="43137"/>
                    </a:srgbClr>
                  </a:outerShdw>
                </a:effectLst>
              </a:rPr>
              <a:t>Juicio</a:t>
            </a:r>
            <a:r>
              <a:rPr lang="en-US" dirty="0">
                <a:effectLst>
                  <a:outerShdw blurRad="38100" dist="38100" dir="2700000" algn="tl">
                    <a:srgbClr val="000000">
                      <a:alpha val="43137"/>
                    </a:srgbClr>
                  </a:outerShdw>
                </a:effectLst>
              </a:rPr>
              <a:t> (1:10b)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Fruto</a:t>
            </a:r>
            <a:r>
              <a:rPr lang="en-US" dirty="0">
                <a:effectLst>
                  <a:outerShdw blurRad="38100" dist="38100" dir="2700000" algn="tl">
                    <a:srgbClr val="000000">
                      <a:alpha val="43137"/>
                    </a:srgbClr>
                  </a:outerShdw>
                </a:effectLst>
              </a:rPr>
              <a:t> del </a:t>
            </a:r>
            <a:r>
              <a:rPr lang="en-US" dirty="0" err="1">
                <a:effectLst>
                  <a:outerShdw blurRad="38100" dist="38100" dir="2700000" algn="tl">
                    <a:srgbClr val="000000">
                      <a:alpha val="43137"/>
                    </a:srgbClr>
                  </a:outerShdw>
                </a:effectLst>
              </a:rPr>
              <a:t>Espíritu</a:t>
            </a:r>
            <a:r>
              <a:rPr lang="en-US" dirty="0">
                <a:effectLst>
                  <a:outerShdw blurRad="38100" dist="38100" dir="2700000" algn="tl">
                    <a:srgbClr val="000000">
                      <a:alpha val="43137"/>
                    </a:srgbClr>
                  </a:outerShdw>
                </a:effectLst>
              </a:rPr>
              <a:t> Santo(1:11)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a:t>
            </a:r>
            <a:r>
              <a:rPr lang="en-US" altLang="en-US" sz="3600" kern="0" dirty="0" err="1">
                <a:effectLst>
                  <a:outerShdw blurRad="38100" dist="38100" dir="2700000" algn="tl">
                    <a:srgbClr val="000000">
                      <a:alpha val="43137"/>
                    </a:srgbClr>
                  </a:outerShdw>
                </a:effectLst>
                <a:cs typeface="Calibri" panose="020F0502020204030204" pitchFamily="34" charset="0"/>
              </a:rPr>
              <a:t>Oración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1800" y="1452468"/>
            <a:ext cx="2048652" cy="1802634"/>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840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3BC7A-EDB6-0CCD-F8FF-214E3D716362}"/>
            </a:ext>
          </a:extLst>
        </p:cNvPr>
        <p:cNvGrpSpPr/>
        <p:nvPr/>
      </p:nvGrpSpPr>
      <p:grpSpPr>
        <a:xfrm>
          <a:off x="0" y="0"/>
          <a:ext cx="0" cy="0"/>
          <a:chOff x="0" y="0"/>
          <a:chExt cx="0" cy="0"/>
        </a:xfrm>
      </p:grpSpPr>
      <p:sp>
        <p:nvSpPr>
          <p:cNvPr id="11271" name="Rectangle 7">
            <a:extLst>
              <a:ext uri="{FF2B5EF4-FFF2-40B4-BE49-F238E27FC236}">
                <a16:creationId xmlns:a16="http://schemas.microsoft.com/office/drawing/2014/main" id="{5C082217-AF86-0586-A62E-A7F2D8027574}"/>
              </a:ext>
            </a:extLst>
          </p:cNvPr>
          <p:cNvSpPr>
            <a:spLocks noGrp="1" noChangeArrowheads="1"/>
          </p:cNvSpPr>
          <p:nvPr>
            <p:ph type="body" idx="1"/>
          </p:nvPr>
        </p:nvSpPr>
        <p:spPr>
          <a:xfrm>
            <a:off x="228600" y="1400135"/>
            <a:ext cx="7679531" cy="5076865"/>
          </a:xfrm>
        </p:spPr>
        <p:txBody>
          <a:bodyPr/>
          <a:lstStyle/>
          <a:p>
            <a:pPr marL="571500" indent="-571500">
              <a:spcBef>
                <a:spcPts val="0"/>
              </a:spcBef>
              <a:spcAft>
                <a:spcPts val="2400"/>
              </a:spcAft>
              <a:buSzPct val="100000"/>
              <a:buFont typeface="+mj-lt"/>
              <a:buAutoNum type="alphaUcPeriod"/>
              <a:defRPr/>
            </a:pPr>
            <a:r>
              <a:rPr lang="en-US" u="sng" dirty="0" err="1">
                <a:solidFill>
                  <a:srgbClr val="FFFFCC"/>
                </a:solidFill>
                <a:effectLst>
                  <a:outerShdw blurRad="38100" dist="38100" dir="2700000" algn="tl">
                    <a:srgbClr val="000000">
                      <a:alpha val="43137"/>
                    </a:srgbClr>
                  </a:outerShdw>
                </a:effectLst>
              </a:rPr>
              <a:t>Santificación</a:t>
            </a:r>
            <a:r>
              <a:rPr lang="en-US" u="sng" dirty="0">
                <a:solidFill>
                  <a:srgbClr val="FFFFCC"/>
                </a:solidFill>
                <a:effectLst>
                  <a:outerShdw blurRad="38100" dist="38100" dir="2700000" algn="tl">
                    <a:srgbClr val="000000">
                      <a:alpha val="43137"/>
                    </a:srgbClr>
                  </a:outerShdw>
                </a:effectLst>
              </a:rPr>
              <a:t> </a:t>
            </a:r>
            <a:r>
              <a:rPr lang="en-US" u="sng" dirty="0" err="1">
                <a:solidFill>
                  <a:srgbClr val="FFFFCC"/>
                </a:solidFill>
                <a:effectLst>
                  <a:outerShdw blurRad="38100" dist="38100" dir="2700000" algn="tl">
                    <a:srgbClr val="000000">
                      <a:alpha val="43137"/>
                    </a:srgbClr>
                  </a:outerShdw>
                </a:effectLst>
              </a:rPr>
              <a:t>Progresiva</a:t>
            </a:r>
            <a:r>
              <a:rPr lang="en-US" u="sng" dirty="0">
                <a:solidFill>
                  <a:srgbClr val="FFFFCC"/>
                </a:solidFill>
                <a:effectLst>
                  <a:outerShdw blurRad="38100" dist="38100" dir="2700000" algn="tl">
                    <a:srgbClr val="000000">
                      <a:alpha val="43137"/>
                    </a:srgbClr>
                  </a:outerShdw>
                </a:effectLst>
              </a:rPr>
              <a:t>(1:9a)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Conocimiento</a:t>
            </a:r>
            <a:r>
              <a:rPr lang="en-US" dirty="0">
                <a:effectLst>
                  <a:outerShdw blurRad="38100" dist="38100" dir="2700000" algn="tl">
                    <a:srgbClr val="000000">
                      <a:alpha val="43137"/>
                    </a:srgbClr>
                  </a:outerShdw>
                </a:effectLst>
              </a:rPr>
              <a:t> (1:9b)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Discernimiento</a:t>
            </a:r>
            <a:r>
              <a:rPr lang="en-US" dirty="0">
                <a:effectLst>
                  <a:outerShdw blurRad="38100" dist="38100" dir="2700000" algn="tl">
                    <a:srgbClr val="000000">
                      <a:alpha val="43137"/>
                    </a:srgbClr>
                  </a:outerShdw>
                </a:effectLst>
              </a:rPr>
              <a:t> (1:9c)</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Aprobar</a:t>
            </a:r>
            <a:r>
              <a:rPr lang="en-US" dirty="0">
                <a:effectLst>
                  <a:outerShdw blurRad="38100" dist="38100" dir="2700000" algn="tl">
                    <a:srgbClr val="000000">
                      <a:alpha val="43137"/>
                    </a:srgbClr>
                  </a:outerShdw>
                </a:effectLst>
              </a:rPr>
              <a:t> lo que es </a:t>
            </a:r>
            <a:r>
              <a:rPr lang="en-US" dirty="0" err="1">
                <a:effectLst>
                  <a:outerShdw blurRad="38100" dist="38100" dir="2700000" algn="tl">
                    <a:srgbClr val="000000">
                      <a:alpha val="43137"/>
                    </a:srgbClr>
                  </a:outerShdw>
                </a:effectLst>
              </a:rPr>
              <a:t>excelente</a:t>
            </a:r>
            <a:r>
              <a:rPr lang="en-US" dirty="0">
                <a:effectLst>
                  <a:outerShdw blurRad="38100" dist="38100" dir="2700000" algn="tl">
                    <a:srgbClr val="000000">
                      <a:alpha val="43137"/>
                    </a:srgbClr>
                  </a:outerShdw>
                </a:effectLst>
              </a:rPr>
              <a:t>(1:10a)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Recompensas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favorables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Dia del </a:t>
            </a:r>
            <a:r>
              <a:rPr lang="en-US" dirty="0" err="1">
                <a:effectLst>
                  <a:outerShdw blurRad="38100" dist="38100" dir="2700000" algn="tl">
                    <a:srgbClr val="000000">
                      <a:alpha val="43137"/>
                    </a:srgbClr>
                  </a:outerShdw>
                </a:effectLst>
              </a:rPr>
              <a:t>Juicio</a:t>
            </a:r>
            <a:r>
              <a:rPr lang="en-US" dirty="0">
                <a:effectLst>
                  <a:outerShdw blurRad="38100" dist="38100" dir="2700000" algn="tl">
                    <a:srgbClr val="000000">
                      <a:alpha val="43137"/>
                    </a:srgbClr>
                  </a:outerShdw>
                </a:effectLst>
              </a:rPr>
              <a:t> (1:10b)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Fruto</a:t>
            </a:r>
            <a:r>
              <a:rPr lang="en-US" dirty="0">
                <a:effectLst>
                  <a:outerShdw blurRad="38100" dist="38100" dir="2700000" algn="tl">
                    <a:srgbClr val="000000">
                      <a:alpha val="43137"/>
                    </a:srgbClr>
                  </a:outerShdw>
                </a:effectLst>
              </a:rPr>
              <a:t> del </a:t>
            </a:r>
            <a:r>
              <a:rPr lang="en-US" dirty="0" err="1">
                <a:effectLst>
                  <a:outerShdw blurRad="38100" dist="38100" dir="2700000" algn="tl">
                    <a:srgbClr val="000000">
                      <a:alpha val="43137"/>
                    </a:srgbClr>
                  </a:outerShdw>
                </a:effectLst>
              </a:rPr>
              <a:t>Espíritu</a:t>
            </a:r>
            <a:r>
              <a:rPr lang="en-US" dirty="0">
                <a:effectLst>
                  <a:outerShdw blurRad="38100" dist="38100" dir="2700000" algn="tl">
                    <a:srgbClr val="000000">
                      <a:alpha val="43137"/>
                    </a:srgbClr>
                  </a:outerShdw>
                </a:effectLst>
              </a:rPr>
              <a:t> Santo(1:11)</a:t>
            </a:r>
          </a:p>
        </p:txBody>
      </p:sp>
      <p:sp>
        <p:nvSpPr>
          <p:cNvPr id="7" name="Title 1">
            <a:extLst>
              <a:ext uri="{FF2B5EF4-FFF2-40B4-BE49-F238E27FC236}">
                <a16:creationId xmlns:a16="http://schemas.microsoft.com/office/drawing/2014/main" id="{83FEEB65-1352-6768-B34E-5DCD190F52E3}"/>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a:t>
            </a:r>
            <a:r>
              <a:rPr lang="en-US" altLang="en-US" sz="3600" kern="0" dirty="0" err="1">
                <a:effectLst>
                  <a:outerShdw blurRad="38100" dist="38100" dir="2700000" algn="tl">
                    <a:srgbClr val="000000">
                      <a:alpha val="43137"/>
                    </a:srgbClr>
                  </a:outerShdw>
                </a:effectLst>
                <a:cs typeface="Calibri" panose="020F0502020204030204" pitchFamily="34" charset="0"/>
              </a:rPr>
              <a:t>Oración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B0E8503A-0FB1-FF61-4605-4486A36C7C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8606" y="2083566"/>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368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F49B-E5D3-357D-6DBE-C00FEB256778}"/>
            </a:ext>
          </a:extLst>
        </p:cNvPr>
        <p:cNvGrpSpPr/>
        <p:nvPr/>
      </p:nvGrpSpPr>
      <p:grpSpPr>
        <a:xfrm>
          <a:off x="0" y="0"/>
          <a:ext cx="0" cy="0"/>
          <a:chOff x="0" y="0"/>
          <a:chExt cx="0" cy="0"/>
        </a:xfrm>
      </p:grpSpPr>
      <p:sp>
        <p:nvSpPr>
          <p:cNvPr id="11271" name="Rectangle 7">
            <a:extLst>
              <a:ext uri="{FF2B5EF4-FFF2-40B4-BE49-F238E27FC236}">
                <a16:creationId xmlns:a16="http://schemas.microsoft.com/office/drawing/2014/main" id="{C1D810FC-AECB-531D-004B-1E060269035D}"/>
              </a:ext>
            </a:extLst>
          </p:cNvPr>
          <p:cNvSpPr>
            <a:spLocks noGrp="1" noChangeArrowheads="1"/>
          </p:cNvSpPr>
          <p:nvPr>
            <p:ph type="body" idx="1"/>
          </p:nvPr>
        </p:nvSpPr>
        <p:spPr>
          <a:xfrm>
            <a:off x="228600" y="1400135"/>
            <a:ext cx="7679531" cy="5076865"/>
          </a:xfrm>
        </p:spPr>
        <p:txBody>
          <a:bodyPr/>
          <a:lstStyle/>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Santificación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Progresiva</a:t>
            </a:r>
            <a:r>
              <a:rPr lang="en-US" dirty="0">
                <a:effectLst>
                  <a:outerShdw blurRad="38100" dist="38100" dir="2700000" algn="tl">
                    <a:srgbClr val="000000">
                      <a:alpha val="43137"/>
                    </a:srgbClr>
                  </a:outerShdw>
                </a:effectLst>
              </a:rPr>
              <a:t>(1:9a)</a:t>
            </a:r>
          </a:p>
          <a:p>
            <a:pPr marL="571500" indent="-571500">
              <a:spcBef>
                <a:spcPts val="0"/>
              </a:spcBef>
              <a:spcAft>
                <a:spcPts val="2400"/>
              </a:spcAft>
              <a:buSzPct val="100000"/>
              <a:buFont typeface="+mj-lt"/>
              <a:buAutoNum type="alphaUcPeriod"/>
              <a:defRPr/>
            </a:pPr>
            <a:r>
              <a:rPr lang="en-US" u="sng" dirty="0" err="1">
                <a:solidFill>
                  <a:srgbClr val="FFFFCC"/>
                </a:solidFill>
                <a:effectLst>
                  <a:outerShdw blurRad="38100" dist="38100" dir="2700000" algn="tl">
                    <a:srgbClr val="000000">
                      <a:alpha val="43137"/>
                    </a:srgbClr>
                  </a:outerShdw>
                </a:effectLst>
              </a:rPr>
              <a:t>Conocimiento</a:t>
            </a:r>
            <a:r>
              <a:rPr lang="en-US" u="sng" dirty="0">
                <a:solidFill>
                  <a:srgbClr val="FFFFCC"/>
                </a:solidFill>
                <a:effectLst>
                  <a:outerShdw blurRad="38100" dist="38100" dir="2700000" algn="tl">
                    <a:srgbClr val="000000">
                      <a:alpha val="43137"/>
                    </a:srgbClr>
                  </a:outerShdw>
                </a:effectLst>
              </a:rPr>
              <a:t> (1:9b)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Discernimiento</a:t>
            </a:r>
            <a:r>
              <a:rPr lang="en-US" dirty="0">
                <a:effectLst>
                  <a:outerShdw blurRad="38100" dist="38100" dir="2700000" algn="tl">
                    <a:srgbClr val="000000">
                      <a:alpha val="43137"/>
                    </a:srgbClr>
                  </a:outerShdw>
                </a:effectLst>
              </a:rPr>
              <a:t> (1:9c)</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Aprobar</a:t>
            </a:r>
            <a:r>
              <a:rPr lang="en-US" dirty="0">
                <a:effectLst>
                  <a:outerShdw blurRad="38100" dist="38100" dir="2700000" algn="tl">
                    <a:srgbClr val="000000">
                      <a:alpha val="43137"/>
                    </a:srgbClr>
                  </a:outerShdw>
                </a:effectLst>
              </a:rPr>
              <a:t> lo que es </a:t>
            </a:r>
            <a:r>
              <a:rPr lang="en-US" dirty="0" err="1">
                <a:effectLst>
                  <a:outerShdw blurRad="38100" dist="38100" dir="2700000" algn="tl">
                    <a:srgbClr val="000000">
                      <a:alpha val="43137"/>
                    </a:srgbClr>
                  </a:outerShdw>
                </a:effectLst>
              </a:rPr>
              <a:t>excelente</a:t>
            </a:r>
            <a:r>
              <a:rPr lang="en-US" dirty="0">
                <a:effectLst>
                  <a:outerShdw blurRad="38100" dist="38100" dir="2700000" algn="tl">
                    <a:srgbClr val="000000">
                      <a:alpha val="43137"/>
                    </a:srgbClr>
                  </a:outerShdw>
                </a:effectLst>
              </a:rPr>
              <a:t>(1:10a)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Recompensas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favorables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Dia del </a:t>
            </a:r>
            <a:r>
              <a:rPr lang="en-US" dirty="0" err="1">
                <a:effectLst>
                  <a:outerShdw blurRad="38100" dist="38100" dir="2700000" algn="tl">
                    <a:srgbClr val="000000">
                      <a:alpha val="43137"/>
                    </a:srgbClr>
                  </a:outerShdw>
                </a:effectLst>
              </a:rPr>
              <a:t>Juicio</a:t>
            </a:r>
            <a:r>
              <a:rPr lang="en-US" dirty="0">
                <a:effectLst>
                  <a:outerShdw blurRad="38100" dist="38100" dir="2700000" algn="tl">
                    <a:srgbClr val="000000">
                      <a:alpha val="43137"/>
                    </a:srgbClr>
                  </a:outerShdw>
                </a:effectLst>
              </a:rPr>
              <a:t> (1:10b)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Fruto</a:t>
            </a:r>
            <a:r>
              <a:rPr lang="en-US" dirty="0">
                <a:effectLst>
                  <a:outerShdw blurRad="38100" dist="38100" dir="2700000" algn="tl">
                    <a:srgbClr val="000000">
                      <a:alpha val="43137"/>
                    </a:srgbClr>
                  </a:outerShdw>
                </a:effectLst>
              </a:rPr>
              <a:t> del </a:t>
            </a:r>
            <a:r>
              <a:rPr lang="en-US" dirty="0" err="1">
                <a:effectLst>
                  <a:outerShdw blurRad="38100" dist="38100" dir="2700000" algn="tl">
                    <a:srgbClr val="000000">
                      <a:alpha val="43137"/>
                    </a:srgbClr>
                  </a:outerShdw>
                </a:effectLst>
              </a:rPr>
              <a:t>Espíritu</a:t>
            </a:r>
            <a:r>
              <a:rPr lang="en-US" dirty="0">
                <a:effectLst>
                  <a:outerShdw blurRad="38100" dist="38100" dir="2700000" algn="tl">
                    <a:srgbClr val="000000">
                      <a:alpha val="43137"/>
                    </a:srgbClr>
                  </a:outerShdw>
                </a:effectLst>
              </a:rPr>
              <a:t> Santo(1:11)</a:t>
            </a:r>
          </a:p>
        </p:txBody>
      </p:sp>
      <p:sp>
        <p:nvSpPr>
          <p:cNvPr id="7" name="Title 1">
            <a:extLst>
              <a:ext uri="{FF2B5EF4-FFF2-40B4-BE49-F238E27FC236}">
                <a16:creationId xmlns:a16="http://schemas.microsoft.com/office/drawing/2014/main" id="{19AEBA5F-F0C2-9DAD-E8F7-84F24CD10EFE}"/>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a:t>
            </a:r>
            <a:r>
              <a:rPr lang="en-US" altLang="en-US" sz="3600" kern="0" dirty="0" err="1">
                <a:effectLst>
                  <a:outerShdw blurRad="38100" dist="38100" dir="2700000" algn="tl">
                    <a:srgbClr val="000000">
                      <a:alpha val="43137"/>
                    </a:srgbClr>
                  </a:outerShdw>
                </a:effectLst>
                <a:cs typeface="Calibri" panose="020F0502020204030204" pitchFamily="34" charset="0"/>
              </a:rPr>
              <a:t>Oración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E63F0A9A-AABC-DF6A-F3D9-76404CBDF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8606" y="2083566"/>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8358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C2BFE-CF34-117F-25E3-92BD6CA03CBC}"/>
            </a:ext>
          </a:extLst>
        </p:cNvPr>
        <p:cNvGrpSpPr/>
        <p:nvPr/>
      </p:nvGrpSpPr>
      <p:grpSpPr>
        <a:xfrm>
          <a:off x="0" y="0"/>
          <a:ext cx="0" cy="0"/>
          <a:chOff x="0" y="0"/>
          <a:chExt cx="0" cy="0"/>
        </a:xfrm>
      </p:grpSpPr>
      <p:sp>
        <p:nvSpPr>
          <p:cNvPr id="11271" name="Rectangle 7">
            <a:extLst>
              <a:ext uri="{FF2B5EF4-FFF2-40B4-BE49-F238E27FC236}">
                <a16:creationId xmlns:a16="http://schemas.microsoft.com/office/drawing/2014/main" id="{3D908F37-32EE-85F4-7CAA-71C55F212917}"/>
              </a:ext>
            </a:extLst>
          </p:cNvPr>
          <p:cNvSpPr>
            <a:spLocks noGrp="1" noChangeArrowheads="1"/>
          </p:cNvSpPr>
          <p:nvPr>
            <p:ph type="body" idx="1"/>
          </p:nvPr>
        </p:nvSpPr>
        <p:spPr>
          <a:xfrm>
            <a:off x="228600" y="1400135"/>
            <a:ext cx="7679531" cy="5076865"/>
          </a:xfrm>
        </p:spPr>
        <p:txBody>
          <a:bodyPr/>
          <a:lstStyle/>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Santificación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Progresiva</a:t>
            </a:r>
            <a:r>
              <a:rPr lang="en-US" dirty="0">
                <a:effectLst>
                  <a:outerShdw blurRad="38100" dist="38100" dir="2700000" algn="tl">
                    <a:srgbClr val="000000">
                      <a:alpha val="43137"/>
                    </a:srgbClr>
                  </a:outerShdw>
                </a:effectLst>
              </a:rPr>
              <a:t>(1:9a)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Conocimiento</a:t>
            </a:r>
            <a:r>
              <a:rPr lang="en-US" dirty="0">
                <a:effectLst>
                  <a:outerShdw blurRad="38100" dist="38100" dir="2700000" algn="tl">
                    <a:srgbClr val="000000">
                      <a:alpha val="43137"/>
                    </a:srgbClr>
                  </a:outerShdw>
                </a:effectLst>
              </a:rPr>
              <a:t> (1:9b)</a:t>
            </a:r>
          </a:p>
          <a:p>
            <a:pPr marL="571500" indent="-571500">
              <a:spcBef>
                <a:spcPts val="0"/>
              </a:spcBef>
              <a:spcAft>
                <a:spcPts val="2400"/>
              </a:spcAft>
              <a:buSzPct val="100000"/>
              <a:buFont typeface="+mj-lt"/>
              <a:buAutoNum type="alphaUcPeriod"/>
              <a:defRPr/>
            </a:pPr>
            <a:r>
              <a:rPr lang="en-US" u="sng" dirty="0" err="1">
                <a:solidFill>
                  <a:srgbClr val="FFFFCC"/>
                </a:solidFill>
                <a:effectLst>
                  <a:outerShdw blurRad="38100" dist="38100" dir="2700000" algn="tl">
                    <a:srgbClr val="000000">
                      <a:alpha val="43137"/>
                    </a:srgbClr>
                  </a:outerShdw>
                </a:effectLst>
              </a:rPr>
              <a:t>Discernimiento</a:t>
            </a:r>
            <a:r>
              <a:rPr lang="en-US" u="sng" dirty="0">
                <a:solidFill>
                  <a:srgbClr val="FFFFCC"/>
                </a:solidFill>
                <a:effectLst>
                  <a:outerShdw blurRad="38100" dist="38100" dir="2700000" algn="tl">
                    <a:srgbClr val="000000">
                      <a:alpha val="43137"/>
                    </a:srgbClr>
                  </a:outerShdw>
                </a:effectLst>
              </a:rPr>
              <a:t> (1:9c)</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Aprobar</a:t>
            </a:r>
            <a:r>
              <a:rPr lang="en-US" dirty="0">
                <a:effectLst>
                  <a:outerShdw blurRad="38100" dist="38100" dir="2700000" algn="tl">
                    <a:srgbClr val="000000">
                      <a:alpha val="43137"/>
                    </a:srgbClr>
                  </a:outerShdw>
                </a:effectLst>
              </a:rPr>
              <a:t> lo que es </a:t>
            </a:r>
            <a:r>
              <a:rPr lang="en-US" dirty="0" err="1">
                <a:effectLst>
                  <a:outerShdw blurRad="38100" dist="38100" dir="2700000" algn="tl">
                    <a:srgbClr val="000000">
                      <a:alpha val="43137"/>
                    </a:srgbClr>
                  </a:outerShdw>
                </a:effectLst>
              </a:rPr>
              <a:t>excelente</a:t>
            </a:r>
            <a:r>
              <a:rPr lang="en-US" dirty="0">
                <a:effectLst>
                  <a:outerShdw blurRad="38100" dist="38100" dir="2700000" algn="tl">
                    <a:srgbClr val="000000">
                      <a:alpha val="43137"/>
                    </a:srgbClr>
                  </a:outerShdw>
                </a:effectLst>
              </a:rPr>
              <a:t> (1:10a)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Recompensas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favorables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Dia del </a:t>
            </a:r>
            <a:r>
              <a:rPr lang="en-US" dirty="0" err="1">
                <a:effectLst>
                  <a:outerShdw blurRad="38100" dist="38100" dir="2700000" algn="tl">
                    <a:srgbClr val="000000">
                      <a:alpha val="43137"/>
                    </a:srgbClr>
                  </a:outerShdw>
                </a:effectLst>
              </a:rPr>
              <a:t>Juicio</a:t>
            </a:r>
            <a:r>
              <a:rPr lang="en-US" dirty="0">
                <a:effectLst>
                  <a:outerShdw blurRad="38100" dist="38100" dir="2700000" algn="tl">
                    <a:srgbClr val="000000">
                      <a:alpha val="43137"/>
                    </a:srgbClr>
                  </a:outerShdw>
                </a:effectLst>
              </a:rPr>
              <a:t> (1:10b)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Fruto</a:t>
            </a:r>
            <a:r>
              <a:rPr lang="en-US" dirty="0">
                <a:effectLst>
                  <a:outerShdw blurRad="38100" dist="38100" dir="2700000" algn="tl">
                    <a:srgbClr val="000000">
                      <a:alpha val="43137"/>
                    </a:srgbClr>
                  </a:outerShdw>
                </a:effectLst>
              </a:rPr>
              <a:t> del </a:t>
            </a:r>
            <a:r>
              <a:rPr lang="en-US" dirty="0" err="1">
                <a:effectLst>
                  <a:outerShdw blurRad="38100" dist="38100" dir="2700000" algn="tl">
                    <a:srgbClr val="000000">
                      <a:alpha val="43137"/>
                    </a:srgbClr>
                  </a:outerShdw>
                </a:effectLst>
              </a:rPr>
              <a:t>Espíritu</a:t>
            </a:r>
            <a:r>
              <a:rPr lang="en-US" dirty="0">
                <a:effectLst>
                  <a:outerShdw blurRad="38100" dist="38100" dir="2700000" algn="tl">
                    <a:srgbClr val="000000">
                      <a:alpha val="43137"/>
                    </a:srgbClr>
                  </a:outerShdw>
                </a:effectLst>
              </a:rPr>
              <a:t> Santo(1:11)</a:t>
            </a:r>
          </a:p>
        </p:txBody>
      </p:sp>
      <p:sp>
        <p:nvSpPr>
          <p:cNvPr id="7" name="Title 1">
            <a:extLst>
              <a:ext uri="{FF2B5EF4-FFF2-40B4-BE49-F238E27FC236}">
                <a16:creationId xmlns:a16="http://schemas.microsoft.com/office/drawing/2014/main" id="{CC5C775E-5B2D-1467-1C9A-7891C205F6A1}"/>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a:t>
            </a:r>
            <a:r>
              <a:rPr lang="en-US" altLang="en-US" sz="3600" kern="0" dirty="0" err="1">
                <a:effectLst>
                  <a:outerShdw blurRad="38100" dist="38100" dir="2700000" algn="tl">
                    <a:srgbClr val="000000">
                      <a:alpha val="43137"/>
                    </a:srgbClr>
                  </a:outerShdw>
                </a:effectLst>
                <a:cs typeface="Calibri" panose="020F0502020204030204" pitchFamily="34" charset="0"/>
              </a:rPr>
              <a:t>Oración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1DC3DF01-5D23-BE11-7598-D2092796A6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3550" y="1752600"/>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265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F326A-64F8-0674-0D57-9E972603255B}"/>
            </a:ext>
          </a:extLst>
        </p:cNvPr>
        <p:cNvGrpSpPr/>
        <p:nvPr/>
      </p:nvGrpSpPr>
      <p:grpSpPr>
        <a:xfrm>
          <a:off x="0" y="0"/>
          <a:ext cx="0" cy="0"/>
          <a:chOff x="0" y="0"/>
          <a:chExt cx="0" cy="0"/>
        </a:xfrm>
      </p:grpSpPr>
      <p:sp>
        <p:nvSpPr>
          <p:cNvPr id="11271" name="Rectangle 7">
            <a:extLst>
              <a:ext uri="{FF2B5EF4-FFF2-40B4-BE49-F238E27FC236}">
                <a16:creationId xmlns:a16="http://schemas.microsoft.com/office/drawing/2014/main" id="{0112AEB6-4D98-8036-6FB1-1E24657E136D}"/>
              </a:ext>
            </a:extLst>
          </p:cNvPr>
          <p:cNvSpPr>
            <a:spLocks noGrp="1" noChangeArrowheads="1"/>
          </p:cNvSpPr>
          <p:nvPr>
            <p:ph type="body" idx="1"/>
          </p:nvPr>
        </p:nvSpPr>
        <p:spPr>
          <a:xfrm>
            <a:off x="228600" y="1400135"/>
            <a:ext cx="7679531" cy="5076865"/>
          </a:xfrm>
        </p:spPr>
        <p:txBody>
          <a:bodyPr/>
          <a:lstStyle/>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Santificación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Progresiva</a:t>
            </a:r>
            <a:r>
              <a:rPr lang="en-US" dirty="0">
                <a:effectLst>
                  <a:outerShdw blurRad="38100" dist="38100" dir="2700000" algn="tl">
                    <a:srgbClr val="000000">
                      <a:alpha val="43137"/>
                    </a:srgbClr>
                  </a:outerShdw>
                </a:effectLst>
              </a:rPr>
              <a:t>(1:9a)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Conocimiento</a:t>
            </a:r>
            <a:r>
              <a:rPr lang="en-US" dirty="0">
                <a:effectLst>
                  <a:outerShdw blurRad="38100" dist="38100" dir="2700000" algn="tl">
                    <a:srgbClr val="000000">
                      <a:alpha val="43137"/>
                    </a:srgbClr>
                  </a:outerShdw>
                </a:effectLst>
              </a:rPr>
              <a:t> (1:9b)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Discernimiento</a:t>
            </a:r>
            <a:r>
              <a:rPr lang="en-US" dirty="0">
                <a:effectLst>
                  <a:outerShdw blurRad="38100" dist="38100" dir="2700000" algn="tl">
                    <a:srgbClr val="000000">
                      <a:alpha val="43137"/>
                    </a:srgbClr>
                  </a:outerShdw>
                </a:effectLst>
              </a:rPr>
              <a:t> (1:9c)</a:t>
            </a:r>
          </a:p>
          <a:p>
            <a:pPr marL="571500" indent="-571500">
              <a:spcBef>
                <a:spcPts val="0"/>
              </a:spcBef>
              <a:spcAft>
                <a:spcPts val="2400"/>
              </a:spcAft>
              <a:buSzPct val="100000"/>
              <a:buFont typeface="+mj-lt"/>
              <a:buAutoNum type="alphaUcPeriod"/>
              <a:defRPr/>
            </a:pPr>
            <a:r>
              <a:rPr lang="en-US" u="sng" dirty="0" err="1">
                <a:solidFill>
                  <a:srgbClr val="FFFFCC"/>
                </a:solidFill>
                <a:effectLst>
                  <a:outerShdw blurRad="38100" dist="38100" dir="2700000" algn="tl">
                    <a:srgbClr val="000000">
                      <a:alpha val="43137"/>
                    </a:srgbClr>
                  </a:outerShdw>
                </a:effectLst>
              </a:rPr>
              <a:t>Aprobar</a:t>
            </a:r>
            <a:r>
              <a:rPr lang="en-US" u="sng" dirty="0">
                <a:solidFill>
                  <a:srgbClr val="FFFFCC"/>
                </a:solidFill>
                <a:effectLst>
                  <a:outerShdw blurRad="38100" dist="38100" dir="2700000" algn="tl">
                    <a:srgbClr val="000000">
                      <a:alpha val="43137"/>
                    </a:srgbClr>
                  </a:outerShdw>
                </a:effectLst>
              </a:rPr>
              <a:t> lo que es </a:t>
            </a:r>
            <a:r>
              <a:rPr lang="en-US" u="sng" dirty="0" err="1">
                <a:solidFill>
                  <a:srgbClr val="FFFFCC"/>
                </a:solidFill>
                <a:effectLst>
                  <a:outerShdw blurRad="38100" dist="38100" dir="2700000" algn="tl">
                    <a:srgbClr val="000000">
                      <a:alpha val="43137"/>
                    </a:srgbClr>
                  </a:outerShdw>
                </a:effectLst>
              </a:rPr>
              <a:t>excelente</a:t>
            </a:r>
            <a:r>
              <a:rPr lang="en-US" u="sng" dirty="0">
                <a:solidFill>
                  <a:srgbClr val="FFFFCC"/>
                </a:solidFill>
                <a:effectLst>
                  <a:outerShdw blurRad="38100" dist="38100" dir="2700000" algn="tl">
                    <a:srgbClr val="000000">
                      <a:alpha val="43137"/>
                    </a:srgbClr>
                  </a:outerShdw>
                </a:effectLst>
              </a:rPr>
              <a:t>(1:10a)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Recompensas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favorables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Dia del </a:t>
            </a:r>
            <a:r>
              <a:rPr lang="en-US" dirty="0" err="1">
                <a:effectLst>
                  <a:outerShdw blurRad="38100" dist="38100" dir="2700000" algn="tl">
                    <a:srgbClr val="000000">
                      <a:alpha val="43137"/>
                    </a:srgbClr>
                  </a:outerShdw>
                </a:effectLst>
              </a:rPr>
              <a:t>Juicio</a:t>
            </a:r>
            <a:r>
              <a:rPr lang="en-US" dirty="0">
                <a:effectLst>
                  <a:outerShdw blurRad="38100" dist="38100" dir="2700000" algn="tl">
                    <a:srgbClr val="000000">
                      <a:alpha val="43137"/>
                    </a:srgbClr>
                  </a:outerShdw>
                </a:effectLst>
              </a:rPr>
              <a:t> (1:10b)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Fruto</a:t>
            </a:r>
            <a:r>
              <a:rPr lang="en-US" dirty="0">
                <a:effectLst>
                  <a:outerShdw blurRad="38100" dist="38100" dir="2700000" algn="tl">
                    <a:srgbClr val="000000">
                      <a:alpha val="43137"/>
                    </a:srgbClr>
                  </a:outerShdw>
                </a:effectLst>
              </a:rPr>
              <a:t> del </a:t>
            </a:r>
            <a:r>
              <a:rPr lang="en-US" dirty="0" err="1">
                <a:effectLst>
                  <a:outerShdw blurRad="38100" dist="38100" dir="2700000" algn="tl">
                    <a:srgbClr val="000000">
                      <a:alpha val="43137"/>
                    </a:srgbClr>
                  </a:outerShdw>
                </a:effectLst>
              </a:rPr>
              <a:t>Espíritu</a:t>
            </a:r>
            <a:r>
              <a:rPr lang="en-US" dirty="0">
                <a:effectLst>
                  <a:outerShdw blurRad="38100" dist="38100" dir="2700000" algn="tl">
                    <a:srgbClr val="000000">
                      <a:alpha val="43137"/>
                    </a:srgbClr>
                  </a:outerShdw>
                </a:effectLst>
              </a:rPr>
              <a:t> Santo(1:11)</a:t>
            </a:r>
          </a:p>
        </p:txBody>
      </p:sp>
      <p:sp>
        <p:nvSpPr>
          <p:cNvPr id="7" name="Title 1">
            <a:extLst>
              <a:ext uri="{FF2B5EF4-FFF2-40B4-BE49-F238E27FC236}">
                <a16:creationId xmlns:a16="http://schemas.microsoft.com/office/drawing/2014/main" id="{D772381D-7FDA-AB16-782A-B19F43271235}"/>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a:t>
            </a:r>
            <a:r>
              <a:rPr lang="en-US" altLang="en-US" sz="3600" kern="0" dirty="0" err="1">
                <a:effectLst>
                  <a:outerShdw blurRad="38100" dist="38100" dir="2700000" algn="tl">
                    <a:srgbClr val="000000">
                      <a:alpha val="43137"/>
                    </a:srgbClr>
                  </a:outerShdw>
                </a:effectLst>
                <a:cs typeface="Calibri" panose="020F0502020204030204" pitchFamily="34" charset="0"/>
              </a:rPr>
              <a:t>Oración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486B1BA1-896D-0F66-35C9-59509A5769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3200" y="1752600"/>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26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40254-2627-77B6-A5FD-B33E034DECCE}"/>
            </a:ext>
          </a:extLst>
        </p:cNvPr>
        <p:cNvGrpSpPr/>
        <p:nvPr/>
      </p:nvGrpSpPr>
      <p:grpSpPr>
        <a:xfrm>
          <a:off x="0" y="0"/>
          <a:ext cx="0" cy="0"/>
          <a:chOff x="0" y="0"/>
          <a:chExt cx="0" cy="0"/>
        </a:xfrm>
      </p:grpSpPr>
      <p:sp>
        <p:nvSpPr>
          <p:cNvPr id="11271" name="Rectangle 7">
            <a:extLst>
              <a:ext uri="{FF2B5EF4-FFF2-40B4-BE49-F238E27FC236}">
                <a16:creationId xmlns:a16="http://schemas.microsoft.com/office/drawing/2014/main" id="{43AF82A3-2F96-6370-9A30-F96C63A03E75}"/>
              </a:ext>
            </a:extLst>
          </p:cNvPr>
          <p:cNvSpPr>
            <a:spLocks noGrp="1" noChangeArrowheads="1"/>
          </p:cNvSpPr>
          <p:nvPr>
            <p:ph type="body" idx="1"/>
          </p:nvPr>
        </p:nvSpPr>
        <p:spPr>
          <a:xfrm>
            <a:off x="228600" y="1400135"/>
            <a:ext cx="7679531" cy="5076865"/>
          </a:xfrm>
        </p:spPr>
        <p:txBody>
          <a:bodyPr/>
          <a:lstStyle/>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Santificación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Progresiva</a:t>
            </a:r>
            <a:r>
              <a:rPr lang="en-US" dirty="0">
                <a:effectLst>
                  <a:outerShdw blurRad="38100" dist="38100" dir="2700000" algn="tl">
                    <a:srgbClr val="000000">
                      <a:alpha val="43137"/>
                    </a:srgbClr>
                  </a:outerShdw>
                </a:effectLst>
              </a:rPr>
              <a:t>(1:9a)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Conocimiento</a:t>
            </a:r>
            <a:r>
              <a:rPr lang="en-US" dirty="0">
                <a:effectLst>
                  <a:outerShdw blurRad="38100" dist="38100" dir="2700000" algn="tl">
                    <a:srgbClr val="000000">
                      <a:alpha val="43137"/>
                    </a:srgbClr>
                  </a:outerShdw>
                </a:effectLst>
              </a:rPr>
              <a:t> (1:9b)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Discernimiento</a:t>
            </a:r>
            <a:r>
              <a:rPr lang="en-US" dirty="0">
                <a:effectLst>
                  <a:outerShdw blurRad="38100" dist="38100" dir="2700000" algn="tl">
                    <a:srgbClr val="000000">
                      <a:alpha val="43137"/>
                    </a:srgbClr>
                  </a:outerShdw>
                </a:effectLst>
              </a:rPr>
              <a:t> (1:9c)</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Aprobar</a:t>
            </a:r>
            <a:r>
              <a:rPr lang="en-US" dirty="0">
                <a:effectLst>
                  <a:outerShdw blurRad="38100" dist="38100" dir="2700000" algn="tl">
                    <a:srgbClr val="000000">
                      <a:alpha val="43137"/>
                    </a:srgbClr>
                  </a:outerShdw>
                </a:effectLst>
              </a:rPr>
              <a:t> lo que es </a:t>
            </a:r>
            <a:r>
              <a:rPr lang="en-US" dirty="0" err="1">
                <a:effectLst>
                  <a:outerShdw blurRad="38100" dist="38100" dir="2700000" algn="tl">
                    <a:srgbClr val="000000">
                      <a:alpha val="43137"/>
                    </a:srgbClr>
                  </a:outerShdw>
                </a:effectLst>
              </a:rPr>
              <a:t>excelente</a:t>
            </a:r>
            <a:r>
              <a:rPr lang="en-US" dirty="0">
                <a:effectLst>
                  <a:outerShdw blurRad="38100" dist="38100" dir="2700000" algn="tl">
                    <a:srgbClr val="000000">
                      <a:alpha val="43137"/>
                    </a:srgbClr>
                  </a:outerShdw>
                </a:effectLst>
              </a:rPr>
              <a:t> (1:10a)</a:t>
            </a:r>
          </a:p>
          <a:p>
            <a:pPr marL="571500" indent="-571500">
              <a:spcBef>
                <a:spcPts val="0"/>
              </a:spcBef>
              <a:spcAft>
                <a:spcPts val="2400"/>
              </a:spcAft>
              <a:buSzPct val="100000"/>
              <a:buFont typeface="+mj-lt"/>
              <a:buAutoNum type="alphaUcPeriod"/>
              <a:defRPr/>
            </a:pPr>
            <a:r>
              <a:rPr lang="en-US" u="sng" dirty="0" err="1">
                <a:solidFill>
                  <a:srgbClr val="FFFFCC"/>
                </a:solidFill>
                <a:effectLst>
                  <a:outerShdw blurRad="38100" dist="38100" dir="2700000" algn="tl">
                    <a:srgbClr val="000000">
                      <a:alpha val="43137"/>
                    </a:srgbClr>
                  </a:outerShdw>
                </a:effectLst>
              </a:rPr>
              <a:t>Recompensas</a:t>
            </a:r>
            <a:r>
              <a:rPr lang="en-US" u="sng" dirty="0">
                <a:solidFill>
                  <a:srgbClr val="FFFFCC"/>
                </a:solidFill>
                <a:effectLst>
                  <a:outerShdw blurRad="38100" dist="38100" dir="2700000" algn="tl">
                    <a:srgbClr val="000000">
                      <a:alpha val="43137"/>
                    </a:srgbClr>
                  </a:outerShdw>
                </a:effectLst>
              </a:rPr>
              <a:t> </a:t>
            </a:r>
            <a:r>
              <a:rPr lang="en-US" u="sng" dirty="0" err="1">
                <a:solidFill>
                  <a:srgbClr val="FFFFCC"/>
                </a:solidFill>
                <a:effectLst>
                  <a:outerShdw blurRad="38100" dist="38100" dir="2700000" algn="tl">
                    <a:srgbClr val="000000">
                      <a:alpha val="43137"/>
                    </a:srgbClr>
                  </a:outerShdw>
                </a:effectLst>
              </a:rPr>
              <a:t>favorables</a:t>
            </a:r>
            <a:r>
              <a:rPr lang="en-US" u="sng" dirty="0">
                <a:solidFill>
                  <a:srgbClr val="FFFFCC"/>
                </a:solidFill>
                <a:effectLst>
                  <a:outerShdw blurRad="38100" dist="38100" dir="2700000" algn="tl">
                    <a:srgbClr val="000000">
                      <a:alpha val="43137"/>
                    </a:srgbClr>
                  </a:outerShdw>
                </a:effectLst>
              </a:rPr>
              <a:t> </a:t>
            </a:r>
            <a:r>
              <a:rPr lang="en-US" u="sng" dirty="0" err="1">
                <a:solidFill>
                  <a:srgbClr val="FFFFCC"/>
                </a:solidFill>
                <a:effectLst>
                  <a:outerShdw blurRad="38100" dist="38100" dir="2700000" algn="tl">
                    <a:srgbClr val="000000">
                      <a:alpha val="43137"/>
                    </a:srgbClr>
                  </a:outerShdw>
                </a:effectLst>
              </a:rPr>
              <a:t>en</a:t>
            </a:r>
            <a:r>
              <a:rPr lang="en-US" u="sng" dirty="0">
                <a:solidFill>
                  <a:srgbClr val="FFFFCC"/>
                </a:solidFill>
                <a:effectLst>
                  <a:outerShdw blurRad="38100" dist="38100" dir="2700000" algn="tl">
                    <a:srgbClr val="000000">
                      <a:alpha val="43137"/>
                    </a:srgbClr>
                  </a:outerShdw>
                </a:effectLst>
              </a:rPr>
              <a:t> </a:t>
            </a:r>
            <a:r>
              <a:rPr lang="en-US" u="sng" dirty="0" err="1">
                <a:solidFill>
                  <a:srgbClr val="FFFFCC"/>
                </a:solidFill>
                <a:effectLst>
                  <a:outerShdw blurRad="38100" dist="38100" dir="2700000" algn="tl">
                    <a:srgbClr val="000000">
                      <a:alpha val="43137"/>
                    </a:srgbClr>
                  </a:outerShdw>
                </a:effectLst>
              </a:rPr>
              <a:t>el</a:t>
            </a:r>
            <a:r>
              <a:rPr lang="en-US" u="sng" dirty="0">
                <a:solidFill>
                  <a:srgbClr val="FFFFCC"/>
                </a:solidFill>
                <a:effectLst>
                  <a:outerShdw blurRad="38100" dist="38100" dir="2700000" algn="tl">
                    <a:srgbClr val="000000">
                      <a:alpha val="43137"/>
                    </a:srgbClr>
                  </a:outerShdw>
                </a:effectLst>
              </a:rPr>
              <a:t> Dia del </a:t>
            </a:r>
            <a:r>
              <a:rPr lang="en-US" u="sng" dirty="0" err="1">
                <a:solidFill>
                  <a:srgbClr val="FFFFCC"/>
                </a:solidFill>
                <a:effectLst>
                  <a:outerShdw blurRad="38100" dist="38100" dir="2700000" algn="tl">
                    <a:srgbClr val="000000">
                      <a:alpha val="43137"/>
                    </a:srgbClr>
                  </a:outerShdw>
                </a:effectLst>
              </a:rPr>
              <a:t>Juicio</a:t>
            </a:r>
            <a:r>
              <a:rPr lang="en-US" u="sng" dirty="0">
                <a:solidFill>
                  <a:srgbClr val="FFFFCC"/>
                </a:solidFill>
                <a:effectLst>
                  <a:outerShdw blurRad="38100" dist="38100" dir="2700000" algn="tl">
                    <a:srgbClr val="000000">
                      <a:alpha val="43137"/>
                    </a:srgbClr>
                  </a:outerShdw>
                </a:effectLst>
              </a:rPr>
              <a:t> (1:10b)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Fruto</a:t>
            </a:r>
            <a:r>
              <a:rPr lang="en-US" dirty="0">
                <a:effectLst>
                  <a:outerShdw blurRad="38100" dist="38100" dir="2700000" algn="tl">
                    <a:srgbClr val="000000">
                      <a:alpha val="43137"/>
                    </a:srgbClr>
                  </a:outerShdw>
                </a:effectLst>
              </a:rPr>
              <a:t> del </a:t>
            </a:r>
            <a:r>
              <a:rPr lang="en-US" dirty="0" err="1">
                <a:effectLst>
                  <a:outerShdw blurRad="38100" dist="38100" dir="2700000" algn="tl">
                    <a:srgbClr val="000000">
                      <a:alpha val="43137"/>
                    </a:srgbClr>
                  </a:outerShdw>
                </a:effectLst>
              </a:rPr>
              <a:t>Espíritu</a:t>
            </a:r>
            <a:r>
              <a:rPr lang="en-US" dirty="0">
                <a:effectLst>
                  <a:outerShdw blurRad="38100" dist="38100" dir="2700000" algn="tl">
                    <a:srgbClr val="000000">
                      <a:alpha val="43137"/>
                    </a:srgbClr>
                  </a:outerShdw>
                </a:effectLst>
              </a:rPr>
              <a:t> Santo(1:11)</a:t>
            </a:r>
          </a:p>
        </p:txBody>
      </p:sp>
      <p:sp>
        <p:nvSpPr>
          <p:cNvPr id="7" name="Title 1">
            <a:extLst>
              <a:ext uri="{FF2B5EF4-FFF2-40B4-BE49-F238E27FC236}">
                <a16:creationId xmlns:a16="http://schemas.microsoft.com/office/drawing/2014/main" id="{FC5CA67A-70F5-66E5-5324-B44A7D50A23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a:t>
            </a:r>
            <a:r>
              <a:rPr lang="en-US" altLang="en-US" sz="3600" kern="0" dirty="0" err="1">
                <a:effectLst>
                  <a:outerShdw blurRad="38100" dist="38100" dir="2700000" algn="tl">
                    <a:srgbClr val="000000">
                      <a:alpha val="43137"/>
                    </a:srgbClr>
                  </a:outerShdw>
                </a:effectLst>
                <a:cs typeface="Calibri" panose="020F0502020204030204" pitchFamily="34" charset="0"/>
              </a:rPr>
              <a:t>Oración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0A690920-8C87-44D4-8AE0-B3CA79170B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1594153"/>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6522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1BDF3-7AF0-26E2-FEE2-BCACB5F6D458}"/>
            </a:ext>
          </a:extLst>
        </p:cNvPr>
        <p:cNvGrpSpPr/>
        <p:nvPr/>
      </p:nvGrpSpPr>
      <p:grpSpPr>
        <a:xfrm>
          <a:off x="0" y="0"/>
          <a:ext cx="0" cy="0"/>
          <a:chOff x="0" y="0"/>
          <a:chExt cx="0" cy="0"/>
        </a:xfrm>
      </p:grpSpPr>
      <p:sp>
        <p:nvSpPr>
          <p:cNvPr id="11271" name="Rectangle 7">
            <a:extLst>
              <a:ext uri="{FF2B5EF4-FFF2-40B4-BE49-F238E27FC236}">
                <a16:creationId xmlns:a16="http://schemas.microsoft.com/office/drawing/2014/main" id="{0123C282-83D7-AFB1-454B-14C1A389FA47}"/>
              </a:ext>
            </a:extLst>
          </p:cNvPr>
          <p:cNvSpPr>
            <a:spLocks noGrp="1" noChangeArrowheads="1"/>
          </p:cNvSpPr>
          <p:nvPr>
            <p:ph type="body" idx="1"/>
          </p:nvPr>
        </p:nvSpPr>
        <p:spPr>
          <a:xfrm>
            <a:off x="228600" y="1400135"/>
            <a:ext cx="7679531" cy="5076865"/>
          </a:xfrm>
        </p:spPr>
        <p:txBody>
          <a:bodyPr/>
          <a:lstStyle/>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Santificación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Progresiva</a:t>
            </a:r>
            <a:r>
              <a:rPr lang="en-US" dirty="0">
                <a:effectLst>
                  <a:outerShdw blurRad="38100" dist="38100" dir="2700000" algn="tl">
                    <a:srgbClr val="000000">
                      <a:alpha val="43137"/>
                    </a:srgbClr>
                  </a:outerShdw>
                </a:effectLst>
              </a:rPr>
              <a:t>(1:9a)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Conocimiento</a:t>
            </a:r>
            <a:r>
              <a:rPr lang="en-US" dirty="0">
                <a:effectLst>
                  <a:outerShdw blurRad="38100" dist="38100" dir="2700000" algn="tl">
                    <a:srgbClr val="000000">
                      <a:alpha val="43137"/>
                    </a:srgbClr>
                  </a:outerShdw>
                </a:effectLst>
              </a:rPr>
              <a:t> (1:9b)</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Discernimiento</a:t>
            </a:r>
            <a:r>
              <a:rPr lang="en-US" dirty="0">
                <a:effectLst>
                  <a:outerShdw blurRad="38100" dist="38100" dir="2700000" algn="tl">
                    <a:srgbClr val="000000">
                      <a:alpha val="43137"/>
                    </a:srgbClr>
                  </a:outerShdw>
                </a:effectLst>
              </a:rPr>
              <a:t> (1:9c)</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Aprobar</a:t>
            </a:r>
            <a:r>
              <a:rPr lang="en-US" dirty="0">
                <a:effectLst>
                  <a:outerShdw blurRad="38100" dist="38100" dir="2700000" algn="tl">
                    <a:srgbClr val="000000">
                      <a:alpha val="43137"/>
                    </a:srgbClr>
                  </a:outerShdw>
                </a:effectLst>
              </a:rPr>
              <a:t> lo que es </a:t>
            </a:r>
            <a:r>
              <a:rPr lang="en-US" dirty="0" err="1">
                <a:effectLst>
                  <a:outerShdw blurRad="38100" dist="38100" dir="2700000" algn="tl">
                    <a:srgbClr val="000000">
                      <a:alpha val="43137"/>
                    </a:srgbClr>
                  </a:outerShdw>
                </a:effectLst>
              </a:rPr>
              <a:t>excelente</a:t>
            </a:r>
            <a:r>
              <a:rPr lang="en-US" dirty="0">
                <a:effectLst>
                  <a:outerShdw blurRad="38100" dist="38100" dir="2700000" algn="tl">
                    <a:srgbClr val="000000">
                      <a:alpha val="43137"/>
                    </a:srgbClr>
                  </a:outerShdw>
                </a:effectLst>
              </a:rPr>
              <a:t> (1:10a)</a:t>
            </a:r>
          </a:p>
          <a:p>
            <a:pPr marL="571500" indent="-571500">
              <a:spcBef>
                <a:spcPts val="0"/>
              </a:spcBef>
              <a:spcAft>
                <a:spcPts val="2400"/>
              </a:spcAft>
              <a:buSzPct val="100000"/>
              <a:buFont typeface="+mj-lt"/>
              <a:buAutoNum type="alphaUcPeriod"/>
              <a:defRPr/>
            </a:pPr>
            <a:r>
              <a:rPr lang="en-US" dirty="0" err="1">
                <a:effectLst>
                  <a:outerShdw blurRad="38100" dist="38100" dir="2700000" algn="tl">
                    <a:srgbClr val="000000">
                      <a:alpha val="43137"/>
                    </a:srgbClr>
                  </a:outerShdw>
                </a:effectLst>
              </a:rPr>
              <a:t>Recompensas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favorables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Dia del </a:t>
            </a:r>
            <a:r>
              <a:rPr lang="en-US" dirty="0" err="1">
                <a:effectLst>
                  <a:outerShdw blurRad="38100" dist="38100" dir="2700000" algn="tl">
                    <a:srgbClr val="000000">
                      <a:alpha val="43137"/>
                    </a:srgbClr>
                  </a:outerShdw>
                </a:effectLst>
              </a:rPr>
              <a:t>Juicio</a:t>
            </a:r>
            <a:r>
              <a:rPr lang="en-US" dirty="0">
                <a:effectLst>
                  <a:outerShdw blurRad="38100" dist="38100" dir="2700000" algn="tl">
                    <a:srgbClr val="000000">
                      <a:alpha val="43137"/>
                    </a:srgbClr>
                  </a:outerShdw>
                </a:effectLst>
              </a:rPr>
              <a:t> (1:10b)</a:t>
            </a:r>
          </a:p>
          <a:p>
            <a:pPr marL="571500" indent="-571500">
              <a:spcBef>
                <a:spcPts val="0"/>
              </a:spcBef>
              <a:spcAft>
                <a:spcPts val="2400"/>
              </a:spcAft>
              <a:buSzPct val="100000"/>
              <a:buFont typeface="+mj-lt"/>
              <a:buAutoNum type="alphaUcPeriod"/>
              <a:defRPr/>
            </a:pPr>
            <a:r>
              <a:rPr lang="en-US" u="sng" dirty="0" err="1">
                <a:solidFill>
                  <a:srgbClr val="FFFFCC"/>
                </a:solidFill>
                <a:effectLst>
                  <a:outerShdw blurRad="38100" dist="38100" dir="2700000" algn="tl">
                    <a:srgbClr val="000000">
                      <a:alpha val="43137"/>
                    </a:srgbClr>
                  </a:outerShdw>
                </a:effectLst>
              </a:rPr>
              <a:t>Fruto</a:t>
            </a:r>
            <a:r>
              <a:rPr lang="en-US" u="sng" dirty="0">
                <a:solidFill>
                  <a:srgbClr val="FFFFCC"/>
                </a:solidFill>
                <a:effectLst>
                  <a:outerShdw blurRad="38100" dist="38100" dir="2700000" algn="tl">
                    <a:srgbClr val="000000">
                      <a:alpha val="43137"/>
                    </a:srgbClr>
                  </a:outerShdw>
                </a:effectLst>
              </a:rPr>
              <a:t> del </a:t>
            </a:r>
            <a:r>
              <a:rPr lang="en-US" u="sng" dirty="0" err="1">
                <a:solidFill>
                  <a:srgbClr val="FFFFCC"/>
                </a:solidFill>
                <a:effectLst>
                  <a:outerShdw blurRad="38100" dist="38100" dir="2700000" algn="tl">
                    <a:srgbClr val="000000">
                      <a:alpha val="43137"/>
                    </a:srgbClr>
                  </a:outerShdw>
                </a:effectLst>
              </a:rPr>
              <a:t>Espíritu</a:t>
            </a:r>
            <a:r>
              <a:rPr lang="en-US" u="sng" dirty="0">
                <a:solidFill>
                  <a:srgbClr val="FFFFCC"/>
                </a:solidFill>
                <a:effectLst>
                  <a:outerShdw blurRad="38100" dist="38100" dir="2700000" algn="tl">
                    <a:srgbClr val="000000">
                      <a:alpha val="43137"/>
                    </a:srgbClr>
                  </a:outerShdw>
                </a:effectLst>
              </a:rPr>
              <a:t> Santo(1:11)</a:t>
            </a:r>
          </a:p>
        </p:txBody>
      </p:sp>
      <p:sp>
        <p:nvSpPr>
          <p:cNvPr id="7" name="Title 1">
            <a:extLst>
              <a:ext uri="{FF2B5EF4-FFF2-40B4-BE49-F238E27FC236}">
                <a16:creationId xmlns:a16="http://schemas.microsoft.com/office/drawing/2014/main" id="{09AF4F85-2C79-2FAE-26A9-C8773562CEED}"/>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a:t>
            </a:r>
            <a:r>
              <a:rPr lang="en-US" altLang="en-US" sz="3600" kern="0" dirty="0" err="1">
                <a:effectLst>
                  <a:outerShdw blurRad="38100" dist="38100" dir="2700000" algn="tl">
                    <a:srgbClr val="000000">
                      <a:alpha val="43137"/>
                    </a:srgbClr>
                  </a:outerShdw>
                </a:effectLst>
                <a:cs typeface="Calibri" panose="020F0502020204030204" pitchFamily="34" charset="0"/>
              </a:rPr>
              <a:t>Oración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3DBB6A77-BC35-BB96-8C7C-240BF6FDCE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1752600"/>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528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391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a:t>
            </a:r>
            <a:r>
              <a:rPr lang="en-US" alt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Corintios</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3:15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s-ES" sz="3600" dirty="0">
                <a:effectLst>
                  <a:outerShdw blurRad="38100" dist="38100" dir="2700000" algn="tl">
                    <a:srgbClr val="000000">
                      <a:alpha val="43137"/>
                    </a:srgbClr>
                  </a:outerShdw>
                </a:effectLst>
                <a:latin typeface="Calibri" panose="020F0502020204030204" pitchFamily="34" charset="0"/>
              </a:rPr>
              <a:t>Si la obra de alguien es quemada, él sufrirá pérdida; aunque él mismo será salvo, pero apenas, como por fuego</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5600" y="2865120"/>
            <a:ext cx="3352800" cy="2011680"/>
          </a:xfrm>
          <a:prstGeom prst="rect">
            <a:avLst/>
          </a:prstGeom>
        </p:spPr>
      </p:pic>
    </p:spTree>
    <p:extLst>
      <p:ext uri="{BB962C8B-B14F-4D97-AF65-F5344CB8AC3E}">
        <p14:creationId xmlns:p14="http://schemas.microsoft.com/office/powerpoint/2010/main" val="339065612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47842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4000" dirty="0" err="1">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Corintios</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a:t>
            </a:r>
            <a:r>
              <a:rPr lang="es-ES" sz="3000" dirty="0">
                <a:effectLst>
                  <a:outerShdw blurRad="38100" dist="38100" dir="2700000" algn="tl">
                    <a:srgbClr val="000000">
                      <a:alpha val="43137"/>
                    </a:srgbClr>
                  </a:outerShdw>
                </a:effectLst>
                <a:latin typeface="Calibri" panose="020F0502020204030204" pitchFamily="34" charset="0"/>
              </a:rPr>
              <a:t>¿No saben que los que corren en el estadio, todos a la verdad corren, pero solo uno lleva </a:t>
            </a:r>
            <a:r>
              <a:rPr lang="es-ES" sz="3000" dirty="0">
                <a:solidFill>
                  <a:srgbClr val="FFFFCC"/>
                </a:solidFill>
                <a:effectLst>
                  <a:outerShdw blurRad="38100" dist="38100" dir="2700000" algn="tl">
                    <a:srgbClr val="000000">
                      <a:alpha val="43137"/>
                    </a:srgbClr>
                  </a:outerShdw>
                </a:effectLst>
                <a:latin typeface="Calibri" panose="020F0502020204030204" pitchFamily="34" charset="0"/>
              </a:rPr>
              <a:t>el premio</a:t>
            </a:r>
            <a:r>
              <a:rPr lang="es-ES" sz="3000" dirty="0">
                <a:effectLst>
                  <a:outerShdw blurRad="38100" dist="38100" dir="2700000" algn="tl">
                    <a:srgbClr val="000000">
                      <a:alpha val="43137"/>
                    </a:srgbClr>
                  </a:outerShdw>
                </a:effectLst>
                <a:latin typeface="Calibri" panose="020F0502020204030204" pitchFamily="34" charset="0"/>
              </a:rPr>
              <a:t>? Corran de tal manera que lo obtengan. 25 Y todo aquel que lucha se disciplina en todo. Ellos lo hacen para recibir una corona corruptible; nosotros, en cambio, para una incorruptible. 26 Por eso yo corro así, no como a la ventura; peleo así, no como quien golpea al aire. 27 </a:t>
            </a:r>
            <a:r>
              <a:rPr lang="es-ES" sz="3000" dirty="0">
                <a:solidFill>
                  <a:srgbClr val="FFFFCC"/>
                </a:solidFill>
                <a:effectLst>
                  <a:outerShdw blurRad="38100" dist="38100" dir="2700000" algn="tl">
                    <a:srgbClr val="000000">
                      <a:alpha val="43137"/>
                    </a:srgbClr>
                  </a:outerShdw>
                </a:effectLst>
                <a:latin typeface="Calibri" panose="020F0502020204030204" pitchFamily="34" charset="0"/>
              </a:rPr>
              <a:t>Más bien, pongo mi cuerpo bajo disciplina y lo hago obedecer; no sea que, después de haber predicado a otros, yo mismo venga a ser descalificado</a:t>
            </a:r>
            <a:r>
              <a:rPr lang="en-US" sz="30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Salutación</a:t>
            </a:r>
            <a:r>
              <a:rPr lang="en-US" dirty="0">
                <a:effectLst>
                  <a:outerShdw blurRad="38100" dist="38100" dir="2700000" algn="tl">
                    <a:srgbClr val="000000">
                      <a:alpha val="43137"/>
                    </a:srgbClr>
                  </a:outerShdw>
                </a:effectLst>
              </a:rPr>
              <a:t> (1:1-2)</a:t>
            </a:r>
          </a:p>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Acción</a:t>
            </a:r>
            <a:r>
              <a:rPr lang="en-US" dirty="0">
                <a:effectLst>
                  <a:outerShdw blurRad="38100" dist="38100" dir="2700000" algn="tl">
                    <a:srgbClr val="000000">
                      <a:alpha val="43137"/>
                    </a:srgbClr>
                  </a:outerShdw>
                </a:effectLst>
              </a:rPr>
              <a:t> de gracias (1:3-8)</a:t>
            </a:r>
          </a:p>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Oración</a:t>
            </a:r>
            <a:r>
              <a:rPr lang="en-US" dirty="0">
                <a:effectLst>
                  <a:outerShdw blurRad="38100" dist="38100" dir="2700000" algn="tl">
                    <a:srgbClr val="000000">
                      <a:alpha val="43137"/>
                    </a:srgbClr>
                  </a:outerShdw>
                </a:effectLst>
              </a:rPr>
              <a:t> (1:9-11)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err="1">
                <a:effectLst>
                  <a:outerShdw blurRad="38100" dist="38100" dir="2700000" algn="tl">
                    <a:srgbClr val="000000">
                      <a:alpha val="43137"/>
                    </a:srgbClr>
                  </a:outerShdw>
                </a:effectLst>
                <a:cs typeface="Calibri" panose="020F0502020204030204" pitchFamily="34" charset="0"/>
              </a:rPr>
              <a:t>Introducción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1:1-11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436157"/>
            <a:ext cx="2438400" cy="214557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E02AB1B-64A0-4E44-9613-F659F7AF3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8336" y="1938678"/>
            <a:ext cx="2827048" cy="1947522"/>
          </a:xfrm>
          <a:prstGeom prst="round2Diag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153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294F8-A3AC-14FB-764A-252D8670BA94}"/>
            </a:ext>
          </a:extLst>
        </p:cNvPr>
        <p:cNvGrpSpPr/>
        <p:nvPr/>
      </p:nvGrpSpPr>
      <p:grpSpPr>
        <a:xfrm>
          <a:off x="0" y="0"/>
          <a:ext cx="0" cy="0"/>
          <a:chOff x="0" y="0"/>
          <a:chExt cx="0" cy="0"/>
        </a:xfrm>
      </p:grpSpPr>
      <p:sp>
        <p:nvSpPr>
          <p:cNvPr id="11271" name="Rectangle 7">
            <a:extLst>
              <a:ext uri="{FF2B5EF4-FFF2-40B4-BE49-F238E27FC236}">
                <a16:creationId xmlns:a16="http://schemas.microsoft.com/office/drawing/2014/main" id="{8649227B-3C50-93F6-80C5-71FBD535D36C}"/>
              </a:ext>
            </a:extLst>
          </p:cNvPr>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Salutación</a:t>
            </a:r>
            <a:r>
              <a:rPr lang="en-US" dirty="0">
                <a:effectLst>
                  <a:outerShdw blurRad="38100" dist="38100" dir="2700000" algn="tl">
                    <a:srgbClr val="000000">
                      <a:alpha val="43137"/>
                    </a:srgbClr>
                  </a:outerShdw>
                </a:effectLst>
              </a:rPr>
              <a:t> (1:1-2)</a:t>
            </a:r>
          </a:p>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Acción</a:t>
            </a:r>
            <a:r>
              <a:rPr lang="en-US" dirty="0">
                <a:effectLst>
                  <a:outerShdw blurRad="38100" dist="38100" dir="2700000" algn="tl">
                    <a:srgbClr val="000000">
                      <a:alpha val="43137"/>
                    </a:srgbClr>
                  </a:outerShdw>
                </a:effectLst>
              </a:rPr>
              <a:t> de gracias (1:3-8)</a:t>
            </a:r>
          </a:p>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Oración</a:t>
            </a:r>
            <a:r>
              <a:rPr lang="en-US" dirty="0">
                <a:effectLst>
                  <a:outerShdw blurRad="38100" dist="38100" dir="2700000" algn="tl">
                    <a:srgbClr val="000000">
                      <a:alpha val="43137"/>
                    </a:srgbClr>
                  </a:outerShdw>
                </a:effectLst>
              </a:rPr>
              <a:t> (1:9-11)</a:t>
            </a:r>
          </a:p>
        </p:txBody>
      </p:sp>
      <p:sp>
        <p:nvSpPr>
          <p:cNvPr id="7" name="Title 1">
            <a:extLst>
              <a:ext uri="{FF2B5EF4-FFF2-40B4-BE49-F238E27FC236}">
                <a16:creationId xmlns:a16="http://schemas.microsoft.com/office/drawing/2014/main" id="{7D84874B-960F-6BBC-CD40-9FD15268CFA1}"/>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err="1">
                <a:effectLst>
                  <a:outerShdw blurRad="38100" dist="38100" dir="2700000" algn="tl">
                    <a:srgbClr val="000000">
                      <a:alpha val="43137"/>
                    </a:srgbClr>
                  </a:outerShdw>
                </a:effectLst>
                <a:cs typeface="Calibri" panose="020F0502020204030204" pitchFamily="34" charset="0"/>
              </a:rPr>
              <a:t>Introducción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1:1-11</a:t>
            </a:r>
          </a:p>
        </p:txBody>
      </p:sp>
      <p:pic>
        <p:nvPicPr>
          <p:cNvPr id="5" name="Picture 4">
            <a:extLst>
              <a:ext uri="{FF2B5EF4-FFF2-40B4-BE49-F238E27FC236}">
                <a16:creationId xmlns:a16="http://schemas.microsoft.com/office/drawing/2014/main" id="{9E804F06-48B2-6D2F-7A06-D534D0BDF4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436157"/>
            <a:ext cx="2438400" cy="214557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D011E5CB-C50B-0018-BCCA-16964B24BD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8336" y="1938678"/>
            <a:ext cx="2827048" cy="1947522"/>
          </a:xfrm>
          <a:prstGeom prst="round2Diag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7572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429000"/>
            <a:ext cx="75438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 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levante hacia ti su rostro, y ponga en ti paz</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(RVA-2015)</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A4290-9E81-9CCB-628B-1E067DBE43C3}"/>
            </a:ext>
          </a:extLst>
        </p:cNvPr>
        <p:cNvGrpSpPr/>
        <p:nvPr/>
      </p:nvGrpSpPr>
      <p:grpSpPr>
        <a:xfrm>
          <a:off x="0" y="0"/>
          <a:ext cx="0" cy="0"/>
          <a:chOff x="0" y="0"/>
          <a:chExt cx="0" cy="0"/>
        </a:xfrm>
      </p:grpSpPr>
      <p:sp>
        <p:nvSpPr>
          <p:cNvPr id="11271" name="Rectangle 7">
            <a:extLst>
              <a:ext uri="{FF2B5EF4-FFF2-40B4-BE49-F238E27FC236}">
                <a16:creationId xmlns:a16="http://schemas.microsoft.com/office/drawing/2014/main" id="{6BCC4AD1-12C9-163C-1625-1193C1B39750}"/>
              </a:ext>
            </a:extLst>
          </p:cNvPr>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u="sng" dirty="0" err="1">
                <a:solidFill>
                  <a:srgbClr val="FFFFCC"/>
                </a:solidFill>
                <a:effectLst>
                  <a:outerShdw blurRad="38100" dist="38100" dir="2700000" algn="tl">
                    <a:srgbClr val="000000">
                      <a:alpha val="43137"/>
                    </a:srgbClr>
                  </a:outerShdw>
                </a:effectLst>
              </a:rPr>
              <a:t>Salutación</a:t>
            </a:r>
            <a:r>
              <a:rPr lang="en-US" u="sng" dirty="0">
                <a:solidFill>
                  <a:srgbClr val="FFFFCC"/>
                </a:solidFill>
                <a:effectLst>
                  <a:outerShdw blurRad="38100" dist="38100" dir="2700000" algn="tl">
                    <a:srgbClr val="000000">
                      <a:alpha val="43137"/>
                    </a:srgbClr>
                  </a:outerShdw>
                </a:effectLst>
              </a:rPr>
              <a:t> (1:1-2)</a:t>
            </a:r>
          </a:p>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Acción</a:t>
            </a:r>
            <a:r>
              <a:rPr lang="en-US" dirty="0">
                <a:effectLst>
                  <a:outerShdw blurRad="38100" dist="38100" dir="2700000" algn="tl">
                    <a:srgbClr val="000000">
                      <a:alpha val="43137"/>
                    </a:srgbClr>
                  </a:outerShdw>
                </a:effectLst>
              </a:rPr>
              <a:t> de gracias (1:3-8)</a:t>
            </a:r>
          </a:p>
          <a:p>
            <a:pPr marL="571500" indent="-571500">
              <a:spcBef>
                <a:spcPts val="0"/>
              </a:spcBef>
              <a:spcAft>
                <a:spcPts val="3600"/>
              </a:spcAft>
              <a:buSzPct val="100000"/>
              <a:buFont typeface="+mj-lt"/>
              <a:buAutoNum type="romanUcPeriod"/>
              <a:defRPr/>
            </a:pPr>
            <a:r>
              <a:rPr lang="en-US" dirty="0" err="1">
                <a:effectLst>
                  <a:outerShdw blurRad="38100" dist="38100" dir="2700000" algn="tl">
                    <a:srgbClr val="000000">
                      <a:alpha val="43137"/>
                    </a:srgbClr>
                  </a:outerShdw>
                </a:effectLst>
              </a:rPr>
              <a:t>Oración</a:t>
            </a:r>
            <a:r>
              <a:rPr lang="en-US" dirty="0">
                <a:effectLst>
                  <a:outerShdw blurRad="38100" dist="38100" dir="2700000" algn="tl">
                    <a:srgbClr val="000000">
                      <a:alpha val="43137"/>
                    </a:srgbClr>
                  </a:outerShdw>
                </a:effectLst>
              </a:rPr>
              <a:t> (1:9-11)</a:t>
            </a:r>
          </a:p>
        </p:txBody>
      </p:sp>
      <p:sp>
        <p:nvSpPr>
          <p:cNvPr id="7" name="Title 1">
            <a:extLst>
              <a:ext uri="{FF2B5EF4-FFF2-40B4-BE49-F238E27FC236}">
                <a16:creationId xmlns:a16="http://schemas.microsoft.com/office/drawing/2014/main" id="{5EBAFAA4-164A-8369-B8E2-B5D955B76648}"/>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err="1">
                <a:effectLst>
                  <a:outerShdw blurRad="38100" dist="38100" dir="2700000" algn="tl">
                    <a:srgbClr val="000000">
                      <a:alpha val="43137"/>
                    </a:srgbClr>
                  </a:outerShdw>
                </a:effectLst>
                <a:cs typeface="Calibri" panose="020F0502020204030204" pitchFamily="34" charset="0"/>
              </a:rPr>
              <a:t>Introducción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err="1">
                <a:solidFill>
                  <a:schemeClr val="tx1"/>
                </a:solidFill>
                <a:effectLst>
                  <a:outerShdw blurRad="38100" dist="38100" dir="2700000" algn="tl">
                    <a:srgbClr val="000000">
                      <a:alpha val="43137"/>
                    </a:srgbClr>
                  </a:outerShdw>
                </a:effectLst>
                <a:ea typeface="+mn-ea"/>
                <a:cs typeface="Calibri" panose="020F0502020204030204" pitchFamily="34" charset="0"/>
              </a:rPr>
              <a:t>Filipenses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1:1-11</a:t>
            </a:r>
          </a:p>
        </p:txBody>
      </p:sp>
      <p:pic>
        <p:nvPicPr>
          <p:cNvPr id="5" name="Picture 4">
            <a:extLst>
              <a:ext uri="{FF2B5EF4-FFF2-40B4-BE49-F238E27FC236}">
                <a16:creationId xmlns:a16="http://schemas.microsoft.com/office/drawing/2014/main" id="{71D7B768-6E35-BE7F-1E86-74C06606B3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436157"/>
            <a:ext cx="2438400" cy="214557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5F571D4C-5231-33A1-E5F6-2103B8131B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8336" y="1938678"/>
            <a:ext cx="2827048" cy="1947522"/>
          </a:xfrm>
          <a:prstGeom prst="round2Diag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726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1:1-2</a:t>
            </a:r>
          </a:p>
          <a:p>
            <a:pPr algn="just"/>
            <a:r>
              <a:rPr lang="en-US" sz="3200" dirty="0">
                <a:latin typeface="Calibri" panose="020F0502020204030204" pitchFamily="34" charset="0"/>
                <a:cs typeface="Calibri" panose="020F0502020204030204" pitchFamily="34" charset="0"/>
              </a:rPr>
              <a:t>“</a:t>
            </a:r>
            <a:r>
              <a:rPr lang="es-ES" sz="2000" dirty="0">
                <a:latin typeface="Calibri" panose="020F0502020204030204" pitchFamily="34" charset="0"/>
                <a:cs typeface="Calibri" panose="020F0502020204030204" pitchFamily="34" charset="0"/>
              </a:rPr>
              <a:t>1</a:t>
            </a:r>
            <a:r>
              <a:rPr lang="es-ES" sz="3200" dirty="0">
                <a:latin typeface="Calibri" panose="020F0502020204030204" pitchFamily="34" charset="0"/>
                <a:cs typeface="Calibri" panose="020F0502020204030204" pitchFamily="34" charset="0"/>
              </a:rPr>
              <a:t> Pablo y Timoteo, siervos de Cristo Jesús, a todos los santos en Cristo Jesús que están en Filipos, incluidos los supervisores y diáconos: </a:t>
            </a:r>
            <a:r>
              <a:rPr lang="es-ES" sz="2000" dirty="0">
                <a:latin typeface="Calibri" panose="020F0502020204030204" pitchFamily="34" charset="0"/>
                <a:cs typeface="Calibri" panose="020F0502020204030204" pitchFamily="34" charset="0"/>
              </a:rPr>
              <a:t>2</a:t>
            </a:r>
            <a:r>
              <a:rPr lang="es-ES" sz="3200" dirty="0">
                <a:latin typeface="Calibri" panose="020F0502020204030204" pitchFamily="34" charset="0"/>
                <a:cs typeface="Calibri" panose="020F0502020204030204" pitchFamily="34" charset="0"/>
              </a:rPr>
              <a:t> Gracia a ustedes y paz de parte de Dios nuestro Padre y del Señor Jesucristo</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322654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49C7A-81F7-329A-DD0D-6524440BF25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CA144AD-7C30-5A1A-8EDE-48A54C16B24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CEC949A1-AE02-9291-340F-F3AB6679A8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603A31F9-8741-6C9A-94EC-B8E65C204835}"/>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1:1-2</a:t>
            </a:r>
          </a:p>
          <a:p>
            <a:pPr algn="just"/>
            <a:r>
              <a:rPr lang="en-US" sz="3200" dirty="0">
                <a:latin typeface="Calibri" panose="020F0502020204030204" pitchFamily="34" charset="0"/>
                <a:cs typeface="Calibri" panose="020F0502020204030204" pitchFamily="34" charset="0"/>
              </a:rPr>
              <a:t>“</a:t>
            </a:r>
            <a:r>
              <a:rPr lang="es-ES" sz="2000" dirty="0">
                <a:latin typeface="Calibri" panose="020F0502020204030204" pitchFamily="34" charset="0"/>
                <a:cs typeface="Calibri" panose="020F0502020204030204" pitchFamily="34" charset="0"/>
              </a:rPr>
              <a:t>1</a:t>
            </a:r>
            <a:r>
              <a:rPr lang="es-ES" sz="3200" dirty="0">
                <a:latin typeface="Calibri" panose="020F0502020204030204" pitchFamily="34" charset="0"/>
                <a:cs typeface="Calibri" panose="020F0502020204030204" pitchFamily="34" charset="0"/>
              </a:rPr>
              <a:t> </a:t>
            </a:r>
            <a:r>
              <a:rPr lang="es-ES" sz="3200" u="sng" dirty="0">
                <a:solidFill>
                  <a:srgbClr val="FFFFCC"/>
                </a:solidFill>
                <a:latin typeface="Calibri" panose="020F0502020204030204" pitchFamily="34" charset="0"/>
                <a:cs typeface="Calibri" panose="020F0502020204030204" pitchFamily="34" charset="0"/>
              </a:rPr>
              <a:t>Pablo</a:t>
            </a:r>
            <a:r>
              <a:rPr lang="es-ES" sz="3200" dirty="0">
                <a:latin typeface="Calibri" panose="020F0502020204030204" pitchFamily="34" charset="0"/>
                <a:cs typeface="Calibri" panose="020F0502020204030204" pitchFamily="34" charset="0"/>
              </a:rPr>
              <a:t> y Timoteo, siervos de Cristo Jesús, a todos los santos en Cristo Jesús que están en Filipos, incluidos los supervisores y diáconos: </a:t>
            </a:r>
            <a:r>
              <a:rPr lang="es-ES" sz="2000" dirty="0">
                <a:latin typeface="Calibri" panose="020F0502020204030204" pitchFamily="34" charset="0"/>
                <a:cs typeface="Calibri" panose="020F0502020204030204" pitchFamily="34" charset="0"/>
              </a:rPr>
              <a:t>2</a:t>
            </a:r>
            <a:r>
              <a:rPr lang="es-ES" sz="3200" dirty="0">
                <a:latin typeface="Calibri" panose="020F0502020204030204" pitchFamily="34" charset="0"/>
                <a:cs typeface="Calibri" panose="020F0502020204030204" pitchFamily="34" charset="0"/>
              </a:rPr>
              <a:t> Gracia a ustedes y paz de parte de Dios nuestro Padre y del Señor Jesucristo</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099251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551D7-CFF8-EA54-F976-77D82A52E15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ACF9A1E-02FB-592E-FFC1-1C6F8029CD0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1768F59C-3910-297A-1B9D-744A0A6A430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AEBFF01D-7E68-2B0A-79D4-46C79E272385}"/>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1:1-2</a:t>
            </a:r>
          </a:p>
          <a:p>
            <a:pPr algn="just"/>
            <a:r>
              <a:rPr lang="en-US" sz="3200" dirty="0">
                <a:latin typeface="Calibri" panose="020F0502020204030204" pitchFamily="34" charset="0"/>
                <a:cs typeface="Calibri" panose="020F0502020204030204" pitchFamily="34" charset="0"/>
              </a:rPr>
              <a:t>“</a:t>
            </a:r>
            <a:r>
              <a:rPr lang="es-ES" sz="2000" dirty="0">
                <a:latin typeface="Calibri" panose="020F0502020204030204" pitchFamily="34" charset="0"/>
                <a:cs typeface="Calibri" panose="020F0502020204030204" pitchFamily="34" charset="0"/>
              </a:rPr>
              <a:t>1</a:t>
            </a:r>
            <a:r>
              <a:rPr lang="es-ES" sz="3200" dirty="0">
                <a:latin typeface="Calibri" panose="020F0502020204030204" pitchFamily="34" charset="0"/>
                <a:cs typeface="Calibri" panose="020F0502020204030204" pitchFamily="34" charset="0"/>
              </a:rPr>
              <a:t> Pablo y </a:t>
            </a:r>
            <a:r>
              <a:rPr lang="es-ES" sz="3200" u="sng" dirty="0">
                <a:solidFill>
                  <a:srgbClr val="FFFFCC"/>
                </a:solidFill>
                <a:latin typeface="Calibri" panose="020F0502020204030204" pitchFamily="34" charset="0"/>
                <a:cs typeface="Calibri" panose="020F0502020204030204" pitchFamily="34" charset="0"/>
              </a:rPr>
              <a:t>Timoteo</a:t>
            </a:r>
            <a:r>
              <a:rPr lang="es-ES" sz="3200" dirty="0">
                <a:latin typeface="Calibri" panose="020F0502020204030204" pitchFamily="34" charset="0"/>
                <a:cs typeface="Calibri" panose="020F0502020204030204" pitchFamily="34" charset="0"/>
              </a:rPr>
              <a:t>, siervos de Cristo Jesús, a todos los santos en Cristo Jesús que están en Filipos, incluidos los supervisores y diáconos: </a:t>
            </a:r>
            <a:r>
              <a:rPr lang="es-ES" sz="2000" dirty="0">
                <a:latin typeface="Calibri" panose="020F0502020204030204" pitchFamily="34" charset="0"/>
                <a:cs typeface="Calibri" panose="020F0502020204030204" pitchFamily="34" charset="0"/>
              </a:rPr>
              <a:t>2</a:t>
            </a:r>
            <a:r>
              <a:rPr lang="es-ES" sz="3200" dirty="0">
                <a:latin typeface="Calibri" panose="020F0502020204030204" pitchFamily="34" charset="0"/>
                <a:cs typeface="Calibri" panose="020F0502020204030204" pitchFamily="34" charset="0"/>
              </a:rPr>
              <a:t> Gracia a ustedes y paz de parte de Dios nuestro Padre y del Señor Jesucristo</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70122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Filipenses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s-ES" sz="3200" dirty="0">
                <a:latin typeface="Calibri" panose="020F0502020204030204" pitchFamily="34" charset="0"/>
                <a:cs typeface="Calibri" panose="020F0502020204030204" pitchFamily="34" charset="0"/>
              </a:rPr>
              <a:t>Pablo y Timoteo, </a:t>
            </a:r>
            <a:r>
              <a:rPr lang="es-ES" sz="3200" u="sng" dirty="0">
                <a:solidFill>
                  <a:srgbClr val="FFFFCC"/>
                </a:solidFill>
                <a:latin typeface="Calibri" panose="020F0502020204030204" pitchFamily="34" charset="0"/>
                <a:cs typeface="Calibri" panose="020F0502020204030204" pitchFamily="34" charset="0"/>
              </a:rPr>
              <a:t>siervos de Cristo Jesús</a:t>
            </a:r>
            <a:r>
              <a:rPr lang="es-ES" sz="3200" dirty="0">
                <a:latin typeface="Calibri" panose="020F0502020204030204" pitchFamily="34" charset="0"/>
                <a:cs typeface="Calibri" panose="020F0502020204030204" pitchFamily="34" charset="0"/>
              </a:rPr>
              <a:t>, a todos los santos en Cristo Jesús que están en Filipos, incluidos los supervisores y diáconos: 2 Gracia a ustedes y paz de parte de Dios nuestro Padre y del Señor Jesucristo.</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75365347"/>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21385</TotalTime>
  <Words>1889</Words>
  <Application>Microsoft Office PowerPoint</Application>
  <PresentationFormat>On-screen Show (4:3)</PresentationFormat>
  <Paragraphs>189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Azure</vt:lpstr>
      <vt:lpstr>PowerPoint Presentation</vt:lpstr>
      <vt:lpstr>Respuesta a 10 preguntas</vt:lpstr>
      <vt:lpstr>Respuesta a 10 preguntas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Sacrificios Espirituales</vt:lpstr>
      <vt:lpstr>PowerPoint Presentation</vt:lpstr>
      <vt:lpstr>PowerPoint Presentation</vt:lpstr>
      <vt:lpstr>PowerPoint Presentation</vt:lpstr>
      <vt:lpstr>Thomas L. Constable “Notas en Filipenses,” en linea: www.soniclight.com, accedido 04 April 2020, 18.</vt:lpstr>
      <vt:lpstr>Thomas L. Constable “Notas en Filipenses,” en línea: www.soniclight.com, accedido 04 April 2020,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Philippians - Introduction</dc:title>
  <dc:subject>Philippians</dc:subject>
  <dc:creator>A. Woods</dc:creator>
  <dc:description>Modified by Jim McGowan</dc:description>
  <cp:lastModifiedBy>Claudia Mora</cp:lastModifiedBy>
  <cp:revision>1490</cp:revision>
  <cp:lastPrinted>2020-04-05T13:00:36Z</cp:lastPrinted>
  <dcterms:created xsi:type="dcterms:W3CDTF">2009-03-17T12:21:13Z</dcterms:created>
  <dcterms:modified xsi:type="dcterms:W3CDTF">2024-08-26T18:27:02Z</dcterms:modified>
</cp:coreProperties>
</file>