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05"/>
  </p:notesMasterIdLst>
  <p:handoutMasterIdLst>
    <p:handoutMasterId r:id="rId106"/>
  </p:handoutMasterIdLst>
  <p:sldIdLst>
    <p:sldId id="2094" r:id="rId2"/>
    <p:sldId id="9505" r:id="rId3"/>
    <p:sldId id="11096" r:id="rId4"/>
    <p:sldId id="11666" r:id="rId5"/>
    <p:sldId id="11593" r:id="rId6"/>
    <p:sldId id="11594" r:id="rId7"/>
    <p:sldId id="11597" r:id="rId8"/>
    <p:sldId id="11598" r:id="rId9"/>
    <p:sldId id="11599" r:id="rId10"/>
    <p:sldId id="11537" r:id="rId11"/>
    <p:sldId id="11538" r:id="rId12"/>
    <p:sldId id="11539" r:id="rId13"/>
    <p:sldId id="11595" r:id="rId14"/>
    <p:sldId id="11600" r:id="rId15"/>
    <p:sldId id="11601" r:id="rId16"/>
    <p:sldId id="11613" r:id="rId17"/>
    <p:sldId id="11667" r:id="rId18"/>
    <p:sldId id="11615" r:id="rId19"/>
    <p:sldId id="11602" r:id="rId20"/>
    <p:sldId id="11603" r:id="rId21"/>
    <p:sldId id="11619" r:id="rId22"/>
    <p:sldId id="11668" r:id="rId23"/>
    <p:sldId id="11669" r:id="rId24"/>
    <p:sldId id="11670" r:id="rId25"/>
    <p:sldId id="11623" r:id="rId26"/>
    <p:sldId id="11671" r:id="rId27"/>
    <p:sldId id="11672" r:id="rId28"/>
    <p:sldId id="11673" r:id="rId29"/>
    <p:sldId id="11628" r:id="rId30"/>
    <p:sldId id="11675" r:id="rId31"/>
    <p:sldId id="11676" r:id="rId32"/>
    <p:sldId id="11674" r:id="rId33"/>
    <p:sldId id="11604" r:id="rId34"/>
    <p:sldId id="7908" r:id="rId35"/>
    <p:sldId id="6580" r:id="rId36"/>
    <p:sldId id="6696" r:id="rId37"/>
    <p:sldId id="7794" r:id="rId38"/>
    <p:sldId id="6780" r:id="rId39"/>
    <p:sldId id="6717" r:id="rId40"/>
    <p:sldId id="6720" r:id="rId41"/>
    <p:sldId id="11605" r:id="rId42"/>
    <p:sldId id="11616" r:id="rId43"/>
    <p:sldId id="11677" r:id="rId44"/>
    <p:sldId id="11543" r:id="rId45"/>
    <p:sldId id="11544" r:id="rId46"/>
    <p:sldId id="11678" r:id="rId47"/>
    <p:sldId id="11606" r:id="rId48"/>
    <p:sldId id="11703" r:id="rId49"/>
    <p:sldId id="11704" r:id="rId50"/>
    <p:sldId id="11596" r:id="rId51"/>
    <p:sldId id="11607" r:id="rId52"/>
    <p:sldId id="11608" r:id="rId53"/>
    <p:sldId id="2050" r:id="rId54"/>
    <p:sldId id="2051" r:id="rId55"/>
    <p:sldId id="2052" r:id="rId56"/>
    <p:sldId id="8521" r:id="rId57"/>
    <p:sldId id="7039" r:id="rId58"/>
    <p:sldId id="7040" r:id="rId59"/>
    <p:sldId id="8520" r:id="rId60"/>
    <p:sldId id="11609" r:id="rId61"/>
    <p:sldId id="11610" r:id="rId62"/>
    <p:sldId id="11611" r:id="rId63"/>
    <p:sldId id="11631" r:id="rId64"/>
    <p:sldId id="11679" r:id="rId65"/>
    <p:sldId id="11656" r:id="rId66"/>
    <p:sldId id="11657" r:id="rId67"/>
    <p:sldId id="11680" r:id="rId68"/>
    <p:sldId id="550" r:id="rId69"/>
    <p:sldId id="1371" r:id="rId70"/>
    <p:sldId id="1373" r:id="rId71"/>
    <p:sldId id="1374" r:id="rId72"/>
    <p:sldId id="2056" r:id="rId73"/>
    <p:sldId id="11612" r:id="rId74"/>
    <p:sldId id="11634" r:id="rId75"/>
    <p:sldId id="11681" r:id="rId76"/>
    <p:sldId id="11639" r:id="rId77"/>
    <p:sldId id="11682" r:id="rId78"/>
    <p:sldId id="11697" r:id="rId79"/>
    <p:sldId id="11684" r:id="rId80"/>
    <p:sldId id="11642" r:id="rId81"/>
    <p:sldId id="11698" r:id="rId82"/>
    <p:sldId id="11699" r:id="rId83"/>
    <p:sldId id="11700" r:id="rId84"/>
    <p:sldId id="11654" r:id="rId85"/>
    <p:sldId id="11701" r:id="rId86"/>
    <p:sldId id="11685" r:id="rId87"/>
    <p:sldId id="11647" r:id="rId88"/>
    <p:sldId id="11691" r:id="rId89"/>
    <p:sldId id="11658" r:id="rId90"/>
    <p:sldId id="11659" r:id="rId91"/>
    <p:sldId id="11702" r:id="rId92"/>
    <p:sldId id="11686" r:id="rId93"/>
    <p:sldId id="11650" r:id="rId94"/>
    <p:sldId id="11693" r:id="rId95"/>
    <p:sldId id="11652" r:id="rId96"/>
    <p:sldId id="9912" r:id="rId97"/>
    <p:sldId id="10522" r:id="rId98"/>
    <p:sldId id="11694" r:id="rId99"/>
    <p:sldId id="11695" r:id="rId100"/>
    <p:sldId id="11661" r:id="rId101"/>
    <p:sldId id="11696" r:id="rId102"/>
    <p:sldId id="11663" r:id="rId103"/>
    <p:sldId id="10524" r:id="rId104"/>
  </p:sldIdLst>
  <p:sldSz cx="12192000" cy="6858000"/>
  <p:notesSz cx="7315200" cy="9601200"/>
  <p:custDataLst>
    <p:tags r:id="rId107"/>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66"/>
    <a:srgbClr val="008000"/>
    <a:srgbClr val="CC66FF"/>
    <a:srgbClr val="00FF00"/>
    <a:srgbClr val="99FFCC"/>
    <a:srgbClr val="FF99FF"/>
    <a:srgbClr val="FF00FF"/>
    <a:srgbClr val="00CCFF"/>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88" autoAdjust="0"/>
    <p:restoredTop sz="96191" autoAdjust="0"/>
  </p:normalViewPr>
  <p:slideViewPr>
    <p:cSldViewPr>
      <p:cViewPr varScale="1">
        <p:scale>
          <a:sx n="106" d="100"/>
          <a:sy n="106" d="100"/>
        </p:scale>
        <p:origin x="475" y="77"/>
      </p:cViewPr>
      <p:guideLst>
        <p:guide orient="horz" pos="2160"/>
        <p:guide pos="384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0" d="100"/>
          <a:sy n="80" d="100"/>
        </p:scale>
        <p:origin x="3638"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tags" Target="tags/tag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microsoft.com/office/2016/11/relationships/changesInfo" Target="changesInfos/changesInfo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commentAuthors" Target="commentAuthor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_rels/viewProps.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A2A682CA-43AC-4B06-BE45-C6824FB815FB}"/>
    <pc:docChg chg="custSel addSld delSld modSld replTag delTag">
      <pc:chgData name="Jim McGowan" userId="e2c7446dd3aca506" providerId="LiveId" clId="{A2A682CA-43AC-4B06-BE45-C6824FB815FB}" dt="2024-07-13T21:37:00.688" v="300"/>
      <pc:docMkLst>
        <pc:docMk/>
      </pc:docMkLst>
      <pc:sldChg chg="modSp mod">
        <pc:chgData name="Jim McGowan" userId="e2c7446dd3aca506" providerId="LiveId" clId="{A2A682CA-43AC-4B06-BE45-C6824FB815FB}" dt="2024-07-13T21:23:11.089" v="202"/>
        <pc:sldMkLst>
          <pc:docMk/>
          <pc:sldMk cId="0" sldId="300"/>
        </pc:sldMkLst>
        <pc:spChg chg="mod">
          <ac:chgData name="Jim McGowan" userId="e2c7446dd3aca506" providerId="LiveId" clId="{A2A682CA-43AC-4B06-BE45-C6824FB815FB}" dt="2024-07-13T21:23:11.089" v="202"/>
          <ac:spMkLst>
            <pc:docMk/>
            <pc:sldMk cId="0" sldId="300"/>
            <ac:spMk id="58372" creationId="{B878B278-2ED3-F380-BE07-8657CBAD0960}"/>
          </ac:spMkLst>
        </pc:spChg>
      </pc:sldChg>
      <pc:sldChg chg="modSp mod">
        <pc:chgData name="Jim McGowan" userId="e2c7446dd3aca506" providerId="LiveId" clId="{A2A682CA-43AC-4B06-BE45-C6824FB815FB}" dt="2024-07-13T21:26:06.874" v="225" actId="255"/>
        <pc:sldMkLst>
          <pc:docMk/>
          <pc:sldMk cId="0" sldId="337"/>
        </pc:sldMkLst>
        <pc:spChg chg="mod">
          <ac:chgData name="Jim McGowan" userId="e2c7446dd3aca506" providerId="LiveId" clId="{A2A682CA-43AC-4B06-BE45-C6824FB815FB}" dt="2024-07-13T21:24:34.863" v="208" actId="404"/>
          <ac:spMkLst>
            <pc:docMk/>
            <pc:sldMk cId="0" sldId="337"/>
            <ac:spMk id="2" creationId="{0426777D-C3C0-4103-B3EF-8DD03F2D0191}"/>
          </ac:spMkLst>
        </pc:spChg>
        <pc:spChg chg="mod">
          <ac:chgData name="Jim McGowan" userId="e2c7446dd3aca506" providerId="LiveId" clId="{A2A682CA-43AC-4B06-BE45-C6824FB815FB}" dt="2024-07-13T21:26:06.874" v="225" actId="255"/>
          <ac:spMkLst>
            <pc:docMk/>
            <pc:sldMk cId="0" sldId="337"/>
            <ac:spMk id="45059" creationId="{9DB8EC1D-3E22-4188-86AC-B8CA9A77709A}"/>
          </ac:spMkLst>
        </pc:spChg>
      </pc:sldChg>
      <pc:sldChg chg="modSp mod">
        <pc:chgData name="Jim McGowan" userId="e2c7446dd3aca506" providerId="LiveId" clId="{A2A682CA-43AC-4B06-BE45-C6824FB815FB}" dt="2024-07-13T21:35:06.619" v="291" actId="255"/>
        <pc:sldMkLst>
          <pc:docMk/>
          <pc:sldMk cId="988754284" sldId="550"/>
        </pc:sldMkLst>
        <pc:spChg chg="mod">
          <ac:chgData name="Jim McGowan" userId="e2c7446dd3aca506" providerId="LiveId" clId="{A2A682CA-43AC-4B06-BE45-C6824FB815FB}" dt="2024-07-13T21:35:06.619" v="291" actId="255"/>
          <ac:spMkLst>
            <pc:docMk/>
            <pc:sldMk cId="988754284" sldId="550"/>
            <ac:spMk id="38914" creationId="{00000000-0000-0000-0000-000000000000}"/>
          </ac:spMkLst>
        </pc:spChg>
      </pc:sldChg>
      <pc:sldChg chg="modSp mod">
        <pc:chgData name="Jim McGowan" userId="e2c7446dd3aca506" providerId="LiveId" clId="{A2A682CA-43AC-4B06-BE45-C6824FB815FB}" dt="2024-07-13T21:35:24.057" v="295" actId="108"/>
        <pc:sldMkLst>
          <pc:docMk/>
          <pc:sldMk cId="3851358064" sldId="2056"/>
        </pc:sldMkLst>
        <pc:spChg chg="mod">
          <ac:chgData name="Jim McGowan" userId="e2c7446dd3aca506" providerId="LiveId" clId="{A2A682CA-43AC-4B06-BE45-C6824FB815FB}" dt="2024-07-13T21:35:24.057" v="295" actId="108"/>
          <ac:spMkLst>
            <pc:docMk/>
            <pc:sldMk cId="3851358064" sldId="2056"/>
            <ac:spMk id="134147" creationId="{00000000-0000-0000-0000-000000000000}"/>
          </ac:spMkLst>
        </pc:spChg>
      </pc:sldChg>
      <pc:sldChg chg="modSp del mod">
        <pc:chgData name="Jim McGowan" userId="e2c7446dd3aca506" providerId="LiveId" clId="{A2A682CA-43AC-4B06-BE45-C6824FB815FB}" dt="2024-07-13T21:35:13.079" v="292" actId="47"/>
        <pc:sldMkLst>
          <pc:docMk/>
          <pc:sldMk cId="2167211782" sldId="5261"/>
        </pc:sldMkLst>
        <pc:spChg chg="mod">
          <ac:chgData name="Jim McGowan" userId="e2c7446dd3aca506" providerId="LiveId" clId="{A2A682CA-43AC-4B06-BE45-C6824FB815FB}" dt="2024-07-13T21:34:08.110" v="276" actId="2710"/>
          <ac:spMkLst>
            <pc:docMk/>
            <pc:sldMk cId="2167211782" sldId="5261"/>
            <ac:spMk id="38914" creationId="{00000000-0000-0000-0000-000000000000}"/>
          </ac:spMkLst>
        </pc:spChg>
      </pc:sldChg>
      <pc:sldChg chg="delSp mod">
        <pc:chgData name="Jim McGowan" userId="e2c7446dd3aca506" providerId="LiveId" clId="{A2A682CA-43AC-4B06-BE45-C6824FB815FB}" dt="2024-07-13T21:36:50.770" v="298" actId="478"/>
        <pc:sldMkLst>
          <pc:docMk/>
          <pc:sldMk cId="3294824120" sldId="6160"/>
        </pc:sldMkLst>
        <pc:spChg chg="del">
          <ac:chgData name="Jim McGowan" userId="e2c7446dd3aca506" providerId="LiveId" clId="{A2A682CA-43AC-4B06-BE45-C6824FB815FB}" dt="2024-07-13T21:36:50.770" v="298" actId="478"/>
          <ac:spMkLst>
            <pc:docMk/>
            <pc:sldMk cId="3294824120" sldId="6160"/>
            <ac:spMk id="2" creationId="{538F22C9-E095-4B4E-93EF-9BEB73453415}"/>
          </ac:spMkLst>
        </pc:spChg>
      </pc:sldChg>
      <pc:sldChg chg="modSp mod">
        <pc:chgData name="Jim McGowan" userId="e2c7446dd3aca506" providerId="LiveId" clId="{A2A682CA-43AC-4B06-BE45-C6824FB815FB}" dt="2024-07-13T21:24:15.071" v="205" actId="948"/>
        <pc:sldMkLst>
          <pc:docMk/>
          <pc:sldMk cId="3846186877" sldId="6556"/>
        </pc:sldMkLst>
        <pc:spChg chg="mod">
          <ac:chgData name="Jim McGowan" userId="e2c7446dd3aca506" providerId="LiveId" clId="{A2A682CA-43AC-4B06-BE45-C6824FB815FB}" dt="2024-07-13T21:24:15.071" v="205" actId="948"/>
          <ac:spMkLst>
            <pc:docMk/>
            <pc:sldMk cId="3846186877" sldId="6556"/>
            <ac:spMk id="20483" creationId="{00000000-0000-0000-0000-000000000000}"/>
          </ac:spMkLst>
        </pc:spChg>
      </pc:sldChg>
      <pc:sldChg chg="addSp delSp modSp mod">
        <pc:chgData name="Jim McGowan" userId="e2c7446dd3aca506" providerId="LiveId" clId="{A2A682CA-43AC-4B06-BE45-C6824FB815FB}" dt="2024-07-13T21:19:33.919" v="177" actId="313"/>
        <pc:sldMkLst>
          <pc:docMk/>
          <pc:sldMk cId="1964568789" sldId="6572"/>
        </pc:sldMkLst>
        <pc:spChg chg="add del mod">
          <ac:chgData name="Jim McGowan" userId="e2c7446dd3aca506" providerId="LiveId" clId="{A2A682CA-43AC-4B06-BE45-C6824FB815FB}" dt="2024-07-13T21:15:47.717" v="96" actId="478"/>
          <ac:spMkLst>
            <pc:docMk/>
            <pc:sldMk cId="1964568789" sldId="6572"/>
            <ac:spMk id="3" creationId="{2D69CD0F-82EF-63A2-2275-94D170EE2A8D}"/>
          </ac:spMkLst>
        </pc:spChg>
        <pc:spChg chg="add mod">
          <ac:chgData name="Jim McGowan" userId="e2c7446dd3aca506" providerId="LiveId" clId="{A2A682CA-43AC-4B06-BE45-C6824FB815FB}" dt="2024-07-13T21:19:33.919" v="177" actId="313"/>
          <ac:spMkLst>
            <pc:docMk/>
            <pc:sldMk cId="1964568789" sldId="6572"/>
            <ac:spMk id="6" creationId="{24C833A3-2805-1973-32C5-FFDAA4EFD7C8}"/>
          </ac:spMkLst>
        </pc:spChg>
        <pc:spChg chg="del mod">
          <ac:chgData name="Jim McGowan" userId="e2c7446dd3aca506" providerId="LiveId" clId="{A2A682CA-43AC-4B06-BE45-C6824FB815FB}" dt="2024-07-13T21:14:18.101" v="69" actId="478"/>
          <ac:spMkLst>
            <pc:docMk/>
            <pc:sldMk cId="1964568789" sldId="6572"/>
            <ac:spMk id="10" creationId="{89DB39D7-504C-DAB4-5DB8-EC8ECE373F53}"/>
          </ac:spMkLst>
        </pc:spChg>
      </pc:sldChg>
      <pc:sldChg chg="addSp modSp mod">
        <pc:chgData name="Jim McGowan" userId="e2c7446dd3aca506" providerId="LiveId" clId="{A2A682CA-43AC-4B06-BE45-C6824FB815FB}" dt="2024-07-13T21:12:28.885" v="50" actId="14100"/>
        <pc:sldMkLst>
          <pc:docMk/>
          <pc:sldMk cId="2692260251" sldId="8976"/>
        </pc:sldMkLst>
        <pc:spChg chg="mod">
          <ac:chgData name="Jim McGowan" userId="e2c7446dd3aca506" providerId="LiveId" clId="{A2A682CA-43AC-4B06-BE45-C6824FB815FB}" dt="2024-07-13T21:12:28.885" v="50" actId="14100"/>
          <ac:spMkLst>
            <pc:docMk/>
            <pc:sldMk cId="2692260251" sldId="8976"/>
            <ac:spMk id="16387" creationId="{00000000-0000-0000-0000-000000000000}"/>
          </ac:spMkLst>
        </pc:spChg>
        <pc:picChg chg="add mod">
          <ac:chgData name="Jim McGowan" userId="e2c7446dd3aca506" providerId="LiveId" clId="{A2A682CA-43AC-4B06-BE45-C6824FB815FB}" dt="2024-07-13T21:12:11.543" v="44" actId="1076"/>
          <ac:picMkLst>
            <pc:docMk/>
            <pc:sldMk cId="2692260251" sldId="8976"/>
            <ac:picMk id="2" creationId="{0CF91556-AC61-F072-224D-66AD7B0964AD}"/>
          </ac:picMkLst>
        </pc:picChg>
      </pc:sldChg>
      <pc:sldChg chg="modSp mod">
        <pc:chgData name="Jim McGowan" userId="e2c7446dd3aca506" providerId="LiveId" clId="{A2A682CA-43AC-4B06-BE45-C6824FB815FB}" dt="2024-07-13T21:08:31.760" v="0" actId="948"/>
        <pc:sldMkLst>
          <pc:docMk/>
          <pc:sldMk cId="3448543148" sldId="11096"/>
        </pc:sldMkLst>
        <pc:spChg chg="mod">
          <ac:chgData name="Jim McGowan" userId="e2c7446dd3aca506" providerId="LiveId" clId="{A2A682CA-43AC-4B06-BE45-C6824FB815FB}" dt="2024-07-13T21:08:31.760" v="0" actId="948"/>
          <ac:spMkLst>
            <pc:docMk/>
            <pc:sldMk cId="3448543148" sldId="11096"/>
            <ac:spMk id="161795" creationId="{00000000-0000-0000-0000-000000000000}"/>
          </ac:spMkLst>
        </pc:spChg>
      </pc:sldChg>
      <pc:sldChg chg="modSp mod">
        <pc:chgData name="Jim McGowan" userId="e2c7446dd3aca506" providerId="LiveId" clId="{A2A682CA-43AC-4B06-BE45-C6824FB815FB}" dt="2024-07-13T21:31:07.846" v="242" actId="11"/>
        <pc:sldMkLst>
          <pc:docMk/>
          <pc:sldMk cId="2975272511" sldId="11466"/>
        </pc:sldMkLst>
        <pc:spChg chg="mod">
          <ac:chgData name="Jim McGowan" userId="e2c7446dd3aca506" providerId="LiveId" clId="{A2A682CA-43AC-4B06-BE45-C6824FB815FB}" dt="2024-07-13T21:31:07.846" v="242" actId="11"/>
          <ac:spMkLst>
            <pc:docMk/>
            <pc:sldMk cId="2975272511" sldId="11466"/>
            <ac:spMk id="180226" creationId="{00000000-0000-0000-0000-000000000000}"/>
          </ac:spMkLst>
        </pc:spChg>
      </pc:sldChg>
      <pc:sldChg chg="addSp delSp modSp mod">
        <pc:chgData name="Jim McGowan" userId="e2c7446dd3aca506" providerId="LiveId" clId="{A2A682CA-43AC-4B06-BE45-C6824FB815FB}" dt="2024-07-13T21:31:20.867" v="247" actId="478"/>
        <pc:sldMkLst>
          <pc:docMk/>
          <pc:sldMk cId="2861470371" sldId="11469"/>
        </pc:sldMkLst>
        <pc:spChg chg="add del mod">
          <ac:chgData name="Jim McGowan" userId="e2c7446dd3aca506" providerId="LiveId" clId="{A2A682CA-43AC-4B06-BE45-C6824FB815FB}" dt="2024-07-13T21:31:20.867" v="247" actId="478"/>
          <ac:spMkLst>
            <pc:docMk/>
            <pc:sldMk cId="2861470371" sldId="11469"/>
            <ac:spMk id="2" creationId="{03EB3236-62F9-58FE-3CB1-FC8F6FC4080F}"/>
          </ac:spMkLst>
        </pc:spChg>
        <pc:spChg chg="add mod">
          <ac:chgData name="Jim McGowan" userId="e2c7446dd3aca506" providerId="LiveId" clId="{A2A682CA-43AC-4B06-BE45-C6824FB815FB}" dt="2024-07-13T21:31:18.968" v="246"/>
          <ac:spMkLst>
            <pc:docMk/>
            <pc:sldMk cId="2861470371" sldId="11469"/>
            <ac:spMk id="4" creationId="{FF31EDB8-8DBF-30B1-67EF-D18E926FBB83}"/>
          </ac:spMkLst>
        </pc:spChg>
        <pc:spChg chg="del mod">
          <ac:chgData name="Jim McGowan" userId="e2c7446dd3aca506" providerId="LiveId" clId="{A2A682CA-43AC-4B06-BE45-C6824FB815FB}" dt="2024-07-13T21:31:17.515" v="245" actId="478"/>
          <ac:spMkLst>
            <pc:docMk/>
            <pc:sldMk cId="2861470371" sldId="11469"/>
            <ac:spMk id="180226" creationId="{00000000-0000-0000-0000-000000000000}"/>
          </ac:spMkLst>
        </pc:spChg>
      </pc:sldChg>
      <pc:sldChg chg="addSp delSp modSp mod">
        <pc:chgData name="Jim McGowan" userId="e2c7446dd3aca506" providerId="LiveId" clId="{A2A682CA-43AC-4B06-BE45-C6824FB815FB}" dt="2024-07-13T21:31:28.983" v="252"/>
        <pc:sldMkLst>
          <pc:docMk/>
          <pc:sldMk cId="3881418192" sldId="11470"/>
        </pc:sldMkLst>
        <pc:spChg chg="add del mod">
          <ac:chgData name="Jim McGowan" userId="e2c7446dd3aca506" providerId="LiveId" clId="{A2A682CA-43AC-4B06-BE45-C6824FB815FB}" dt="2024-07-13T21:31:28.531" v="251" actId="478"/>
          <ac:spMkLst>
            <pc:docMk/>
            <pc:sldMk cId="3881418192" sldId="11470"/>
            <ac:spMk id="2" creationId="{EF4DA3C4-1FD3-127D-5FB7-0CC6F70FFBCA}"/>
          </ac:spMkLst>
        </pc:spChg>
        <pc:spChg chg="add mod">
          <ac:chgData name="Jim McGowan" userId="e2c7446dd3aca506" providerId="LiveId" clId="{A2A682CA-43AC-4B06-BE45-C6824FB815FB}" dt="2024-07-13T21:31:28.983" v="252"/>
          <ac:spMkLst>
            <pc:docMk/>
            <pc:sldMk cId="3881418192" sldId="11470"/>
            <ac:spMk id="4" creationId="{0A884977-6F8B-3F35-51A2-BFA8212FA65E}"/>
          </ac:spMkLst>
        </pc:spChg>
        <pc:spChg chg="del mod">
          <ac:chgData name="Jim McGowan" userId="e2c7446dd3aca506" providerId="LiveId" clId="{A2A682CA-43AC-4B06-BE45-C6824FB815FB}" dt="2024-07-13T21:31:25.754" v="248" actId="478"/>
          <ac:spMkLst>
            <pc:docMk/>
            <pc:sldMk cId="3881418192" sldId="11470"/>
            <ac:spMk id="180226" creationId="{00000000-0000-0000-0000-000000000000}"/>
          </ac:spMkLst>
        </pc:spChg>
      </pc:sldChg>
      <pc:sldChg chg="modSp mod">
        <pc:chgData name="Jim McGowan" userId="e2c7446dd3aca506" providerId="LiveId" clId="{A2A682CA-43AC-4B06-BE45-C6824FB815FB}" dt="2024-07-13T21:31:44.323" v="255" actId="11"/>
        <pc:sldMkLst>
          <pc:docMk/>
          <pc:sldMk cId="2326305320" sldId="11471"/>
        </pc:sldMkLst>
        <pc:spChg chg="mod">
          <ac:chgData name="Jim McGowan" userId="e2c7446dd3aca506" providerId="LiveId" clId="{A2A682CA-43AC-4B06-BE45-C6824FB815FB}" dt="2024-07-13T21:31:44.323" v="255" actId="11"/>
          <ac:spMkLst>
            <pc:docMk/>
            <pc:sldMk cId="2326305320" sldId="11471"/>
            <ac:spMk id="180226" creationId="{00000000-0000-0000-0000-000000000000}"/>
          </ac:spMkLst>
        </pc:spChg>
      </pc:sldChg>
      <pc:sldChg chg="addSp delSp modSp">
        <pc:chgData name="Jim McGowan" userId="e2c7446dd3aca506" providerId="LiveId" clId="{A2A682CA-43AC-4B06-BE45-C6824FB815FB}" dt="2024-07-13T21:31:54.610" v="262" actId="478"/>
        <pc:sldMkLst>
          <pc:docMk/>
          <pc:sldMk cId="4243129298" sldId="11472"/>
        </pc:sldMkLst>
        <pc:spChg chg="add del mod">
          <ac:chgData name="Jim McGowan" userId="e2c7446dd3aca506" providerId="LiveId" clId="{A2A682CA-43AC-4B06-BE45-C6824FB815FB}" dt="2024-07-13T21:31:54.610" v="262" actId="478"/>
          <ac:spMkLst>
            <pc:docMk/>
            <pc:sldMk cId="4243129298" sldId="11472"/>
            <ac:spMk id="2" creationId="{C5CFA85C-0FA0-57A6-57AA-E8C8DADA3C6F}"/>
          </ac:spMkLst>
        </pc:spChg>
        <pc:spChg chg="add mod">
          <ac:chgData name="Jim McGowan" userId="e2c7446dd3aca506" providerId="LiveId" clId="{A2A682CA-43AC-4B06-BE45-C6824FB815FB}" dt="2024-07-13T21:31:52.676" v="259"/>
          <ac:spMkLst>
            <pc:docMk/>
            <pc:sldMk cId="4243129298" sldId="11472"/>
            <ac:spMk id="4" creationId="{1D9B0B2F-5ED5-B888-A054-6663B2564FE3}"/>
          </ac:spMkLst>
        </pc:spChg>
        <pc:spChg chg="del">
          <ac:chgData name="Jim McGowan" userId="e2c7446dd3aca506" providerId="LiveId" clId="{A2A682CA-43AC-4B06-BE45-C6824FB815FB}" dt="2024-07-13T21:31:52.076" v="258" actId="478"/>
          <ac:spMkLst>
            <pc:docMk/>
            <pc:sldMk cId="4243129298" sldId="11472"/>
            <ac:spMk id="180226" creationId="{00000000-0000-0000-0000-000000000000}"/>
          </ac:spMkLst>
        </pc:spChg>
      </pc:sldChg>
      <pc:sldChg chg="addSp delSp modSp">
        <pc:chgData name="Jim McGowan" userId="e2c7446dd3aca506" providerId="LiveId" clId="{A2A682CA-43AC-4B06-BE45-C6824FB815FB}" dt="2024-07-13T21:32:05.010" v="267" actId="478"/>
        <pc:sldMkLst>
          <pc:docMk/>
          <pc:sldMk cId="1761598220" sldId="11473"/>
        </pc:sldMkLst>
        <pc:spChg chg="add del mod">
          <ac:chgData name="Jim McGowan" userId="e2c7446dd3aca506" providerId="LiveId" clId="{A2A682CA-43AC-4B06-BE45-C6824FB815FB}" dt="2024-07-13T21:32:05.010" v="267" actId="478"/>
          <ac:spMkLst>
            <pc:docMk/>
            <pc:sldMk cId="1761598220" sldId="11473"/>
            <ac:spMk id="2" creationId="{492FE4FE-B3C6-62D7-4884-87A45F53A4EF}"/>
          </ac:spMkLst>
        </pc:spChg>
        <pc:spChg chg="add mod">
          <ac:chgData name="Jim McGowan" userId="e2c7446dd3aca506" providerId="LiveId" clId="{A2A682CA-43AC-4B06-BE45-C6824FB815FB}" dt="2024-07-13T21:32:02.778" v="264"/>
          <ac:spMkLst>
            <pc:docMk/>
            <pc:sldMk cId="1761598220" sldId="11473"/>
            <ac:spMk id="4" creationId="{41BAD971-48BC-2090-42A6-AB146CCC9949}"/>
          </ac:spMkLst>
        </pc:spChg>
        <pc:spChg chg="del">
          <ac:chgData name="Jim McGowan" userId="e2c7446dd3aca506" providerId="LiveId" clId="{A2A682CA-43AC-4B06-BE45-C6824FB815FB}" dt="2024-07-13T21:32:02.026" v="263" actId="478"/>
          <ac:spMkLst>
            <pc:docMk/>
            <pc:sldMk cId="1761598220" sldId="11473"/>
            <ac:spMk id="180226" creationId="{00000000-0000-0000-0000-000000000000}"/>
          </ac:spMkLst>
        </pc:spChg>
      </pc:sldChg>
      <pc:sldChg chg="addSp modSp mod">
        <pc:chgData name="Jim McGowan" userId="e2c7446dd3aca506" providerId="LiveId" clId="{A2A682CA-43AC-4B06-BE45-C6824FB815FB}" dt="2024-07-13T21:12:45.574" v="56" actId="14100"/>
        <pc:sldMkLst>
          <pc:docMk/>
          <pc:sldMk cId="3390690619" sldId="11511"/>
        </pc:sldMkLst>
        <pc:spChg chg="mod">
          <ac:chgData name="Jim McGowan" userId="e2c7446dd3aca506" providerId="LiveId" clId="{A2A682CA-43AC-4B06-BE45-C6824FB815FB}" dt="2024-07-13T21:12:45.574" v="56" actId="14100"/>
          <ac:spMkLst>
            <pc:docMk/>
            <pc:sldMk cId="3390690619" sldId="11511"/>
            <ac:spMk id="16387" creationId="{00000000-0000-0000-0000-000000000000}"/>
          </ac:spMkLst>
        </pc:spChg>
        <pc:picChg chg="add mod">
          <ac:chgData name="Jim McGowan" userId="e2c7446dd3aca506" providerId="LiveId" clId="{A2A682CA-43AC-4B06-BE45-C6824FB815FB}" dt="2024-07-13T21:12:40.356" v="53"/>
          <ac:picMkLst>
            <pc:docMk/>
            <pc:sldMk cId="3390690619" sldId="11511"/>
            <ac:picMk id="2" creationId="{3B74C6CF-8107-BFF8-E4E0-B59FB13F2497}"/>
          </ac:picMkLst>
        </pc:picChg>
      </pc:sldChg>
      <pc:sldChg chg="modSp mod">
        <pc:chgData name="Jim McGowan" userId="e2c7446dd3aca506" providerId="LiveId" clId="{A2A682CA-43AC-4B06-BE45-C6824FB815FB}" dt="2024-07-13T21:26:13.017" v="226" actId="255"/>
        <pc:sldMkLst>
          <pc:docMk/>
          <pc:sldMk cId="3385082320" sldId="11519"/>
        </pc:sldMkLst>
        <pc:spChg chg="mod">
          <ac:chgData name="Jim McGowan" userId="e2c7446dd3aca506" providerId="LiveId" clId="{A2A682CA-43AC-4B06-BE45-C6824FB815FB}" dt="2024-07-13T21:25:28.623" v="217" actId="404"/>
          <ac:spMkLst>
            <pc:docMk/>
            <pc:sldMk cId="3385082320" sldId="11519"/>
            <ac:spMk id="2" creationId="{0426777D-C3C0-4103-B3EF-8DD03F2D0191}"/>
          </ac:spMkLst>
        </pc:spChg>
        <pc:spChg chg="mod">
          <ac:chgData name="Jim McGowan" userId="e2c7446dd3aca506" providerId="LiveId" clId="{A2A682CA-43AC-4B06-BE45-C6824FB815FB}" dt="2024-07-13T21:26:13.017" v="226" actId="255"/>
          <ac:spMkLst>
            <pc:docMk/>
            <pc:sldMk cId="3385082320" sldId="11519"/>
            <ac:spMk id="45059" creationId="{9DB8EC1D-3E22-4188-86AC-B8CA9A77709A}"/>
          </ac:spMkLst>
        </pc:spChg>
      </pc:sldChg>
      <pc:sldChg chg="modSp mod">
        <pc:chgData name="Jim McGowan" userId="e2c7446dd3aca506" providerId="LiveId" clId="{A2A682CA-43AC-4B06-BE45-C6824FB815FB}" dt="2024-07-13T21:26:32.180" v="232" actId="1035"/>
        <pc:sldMkLst>
          <pc:docMk/>
          <pc:sldMk cId="720976877" sldId="11520"/>
        </pc:sldMkLst>
        <pc:spChg chg="mod">
          <ac:chgData name="Jim McGowan" userId="e2c7446dd3aca506" providerId="LiveId" clId="{A2A682CA-43AC-4B06-BE45-C6824FB815FB}" dt="2024-07-13T21:26:32.180" v="232" actId="1035"/>
          <ac:spMkLst>
            <pc:docMk/>
            <pc:sldMk cId="720976877" sldId="11520"/>
            <ac:spMk id="45059" creationId="{9DB8EC1D-3E22-4188-86AC-B8CA9A77709A}"/>
          </ac:spMkLst>
        </pc:spChg>
      </pc:sldChg>
      <pc:sldChg chg="modSp add del mod">
        <pc:chgData name="Jim McGowan" userId="e2c7446dd3aca506" providerId="LiveId" clId="{A2A682CA-43AC-4B06-BE45-C6824FB815FB}" dt="2024-07-13T21:19:43.502" v="180" actId="47"/>
        <pc:sldMkLst>
          <pc:docMk/>
          <pc:sldMk cId="2107601452" sldId="11552"/>
        </pc:sldMkLst>
        <pc:spChg chg="mod">
          <ac:chgData name="Jim McGowan" userId="e2c7446dd3aca506" providerId="LiveId" clId="{A2A682CA-43AC-4B06-BE45-C6824FB815FB}" dt="2024-07-13T21:18:55.362" v="163" actId="404"/>
          <ac:spMkLst>
            <pc:docMk/>
            <pc:sldMk cId="2107601452" sldId="11552"/>
            <ac:spMk id="10" creationId="{89DB39D7-504C-DAB4-5DB8-EC8ECE373F53}"/>
          </ac:spMkLst>
        </pc:spChg>
      </pc:sldChg>
    </pc:docChg>
  </pc:docChgLst>
  <pc:docChgLst>
    <pc:chgData name="Jim McGowan" userId="e2c7446dd3aca506" providerId="LiveId" clId="{DAE5D41D-0641-4E23-B772-F2C90F8D8B03}"/>
    <pc:docChg chg="undo custSel addSld delSld modSld sldOrd">
      <pc:chgData name="Jim McGowan" userId="e2c7446dd3aca506" providerId="LiveId" clId="{DAE5D41D-0641-4E23-B772-F2C90F8D8B03}" dt="2024-08-16T14:55:35.633" v="50" actId="108"/>
      <pc:docMkLst>
        <pc:docMk/>
      </pc:docMkLst>
      <pc:sldChg chg="modSp mod">
        <pc:chgData name="Jim McGowan" userId="e2c7446dd3aca506" providerId="LiveId" clId="{DAE5D41D-0641-4E23-B772-F2C90F8D8B03}" dt="2024-08-16T14:49:44.534" v="13" actId="6549"/>
        <pc:sldMkLst>
          <pc:docMk/>
          <pc:sldMk cId="4171414405" sldId="11639"/>
        </pc:sldMkLst>
        <pc:spChg chg="mod">
          <ac:chgData name="Jim McGowan" userId="e2c7446dd3aca506" providerId="LiveId" clId="{DAE5D41D-0641-4E23-B772-F2C90F8D8B03}" dt="2024-08-16T14:49:44.534" v="13" actId="6549"/>
          <ac:spMkLst>
            <pc:docMk/>
            <pc:sldMk cId="4171414405" sldId="11639"/>
            <ac:spMk id="161795" creationId="{00000000-0000-0000-0000-000000000000}"/>
          </ac:spMkLst>
        </pc:spChg>
      </pc:sldChg>
      <pc:sldChg chg="modSp mod">
        <pc:chgData name="Jim McGowan" userId="e2c7446dd3aca506" providerId="LiveId" clId="{DAE5D41D-0641-4E23-B772-F2C90F8D8B03}" dt="2024-08-16T14:51:15.702" v="19" actId="108"/>
        <pc:sldMkLst>
          <pc:docMk/>
          <pc:sldMk cId="3881511733" sldId="11642"/>
        </pc:sldMkLst>
        <pc:spChg chg="mod">
          <ac:chgData name="Jim McGowan" userId="e2c7446dd3aca506" providerId="LiveId" clId="{DAE5D41D-0641-4E23-B772-F2C90F8D8B03}" dt="2024-08-16T14:51:15.702" v="19" actId="108"/>
          <ac:spMkLst>
            <pc:docMk/>
            <pc:sldMk cId="3881511733" sldId="11642"/>
            <ac:spMk id="161795" creationId="{00000000-0000-0000-0000-000000000000}"/>
          </ac:spMkLst>
        </pc:spChg>
      </pc:sldChg>
      <pc:sldChg chg="modSp mod">
        <pc:chgData name="Jim McGowan" userId="e2c7446dd3aca506" providerId="LiveId" clId="{DAE5D41D-0641-4E23-B772-F2C90F8D8B03}" dt="2024-08-16T14:53:24.820" v="37" actId="108"/>
        <pc:sldMkLst>
          <pc:docMk/>
          <pc:sldMk cId="1911896188" sldId="11647"/>
        </pc:sldMkLst>
        <pc:spChg chg="mod">
          <ac:chgData name="Jim McGowan" userId="e2c7446dd3aca506" providerId="LiveId" clId="{DAE5D41D-0641-4E23-B772-F2C90F8D8B03}" dt="2024-08-16T14:53:24.820" v="37" actId="108"/>
          <ac:spMkLst>
            <pc:docMk/>
            <pc:sldMk cId="1911896188" sldId="11647"/>
            <ac:spMk id="161795" creationId="{00000000-0000-0000-0000-000000000000}"/>
          </ac:spMkLst>
        </pc:spChg>
      </pc:sldChg>
      <pc:sldChg chg="modSp mod">
        <pc:chgData name="Jim McGowan" userId="e2c7446dd3aca506" providerId="LiveId" clId="{DAE5D41D-0641-4E23-B772-F2C90F8D8B03}" dt="2024-08-16T14:54:53.487" v="46" actId="108"/>
        <pc:sldMkLst>
          <pc:docMk/>
          <pc:sldMk cId="2047519233" sldId="11650"/>
        </pc:sldMkLst>
        <pc:spChg chg="mod">
          <ac:chgData name="Jim McGowan" userId="e2c7446dd3aca506" providerId="LiveId" clId="{DAE5D41D-0641-4E23-B772-F2C90F8D8B03}" dt="2024-08-16T14:54:53.487" v="46" actId="108"/>
          <ac:spMkLst>
            <pc:docMk/>
            <pc:sldMk cId="2047519233" sldId="11650"/>
            <ac:spMk id="161795" creationId="{00000000-0000-0000-0000-000000000000}"/>
          </ac:spMkLst>
        </pc:spChg>
      </pc:sldChg>
      <pc:sldChg chg="modSp mod">
        <pc:chgData name="Jim McGowan" userId="e2c7446dd3aca506" providerId="LiveId" clId="{DAE5D41D-0641-4E23-B772-F2C90F8D8B03}" dt="2024-08-16T14:55:35.633" v="50" actId="108"/>
        <pc:sldMkLst>
          <pc:docMk/>
          <pc:sldMk cId="3283701456" sldId="11652"/>
        </pc:sldMkLst>
        <pc:spChg chg="mod">
          <ac:chgData name="Jim McGowan" userId="e2c7446dd3aca506" providerId="LiveId" clId="{DAE5D41D-0641-4E23-B772-F2C90F8D8B03}" dt="2024-08-16T14:55:35.633" v="50" actId="108"/>
          <ac:spMkLst>
            <pc:docMk/>
            <pc:sldMk cId="3283701456" sldId="11652"/>
            <ac:spMk id="161795" creationId="{00000000-0000-0000-0000-000000000000}"/>
          </ac:spMkLst>
        </pc:spChg>
      </pc:sldChg>
      <pc:sldChg chg="ord">
        <pc:chgData name="Jim McGowan" userId="e2c7446dd3aca506" providerId="LiveId" clId="{DAE5D41D-0641-4E23-B772-F2C90F8D8B03}" dt="2024-08-16T14:52:37.047" v="33"/>
        <pc:sldMkLst>
          <pc:docMk/>
          <pc:sldMk cId="3543653284" sldId="11654"/>
        </pc:sldMkLst>
      </pc:sldChg>
      <pc:sldChg chg="modSp mod">
        <pc:chgData name="Jim McGowan" userId="e2c7446dd3aca506" providerId="LiveId" clId="{DAE5D41D-0641-4E23-B772-F2C90F8D8B03}" dt="2024-08-16T14:49:54.439" v="15" actId="6549"/>
        <pc:sldMkLst>
          <pc:docMk/>
          <pc:sldMk cId="599048730" sldId="11682"/>
        </pc:sldMkLst>
        <pc:spChg chg="mod">
          <ac:chgData name="Jim McGowan" userId="e2c7446dd3aca506" providerId="LiveId" clId="{DAE5D41D-0641-4E23-B772-F2C90F8D8B03}" dt="2024-08-16T14:49:54.439" v="15" actId="6549"/>
          <ac:spMkLst>
            <pc:docMk/>
            <pc:sldMk cId="599048730" sldId="11682"/>
            <ac:spMk id="161795" creationId="{00000000-0000-0000-0000-000000000000}"/>
          </ac:spMkLst>
        </pc:spChg>
      </pc:sldChg>
      <pc:sldChg chg="del">
        <pc:chgData name="Jim McGowan" userId="e2c7446dd3aca506" providerId="LiveId" clId="{DAE5D41D-0641-4E23-B772-F2C90F8D8B03}" dt="2024-08-16T14:50:10.518" v="17" actId="47"/>
        <pc:sldMkLst>
          <pc:docMk/>
          <pc:sldMk cId="740243920" sldId="11683"/>
        </pc:sldMkLst>
      </pc:sldChg>
      <pc:sldChg chg="del">
        <pc:chgData name="Jim McGowan" userId="e2c7446dd3aca506" providerId="LiveId" clId="{DAE5D41D-0641-4E23-B772-F2C90F8D8B03}" dt="2024-08-16T14:51:44.935" v="22" actId="47"/>
        <pc:sldMkLst>
          <pc:docMk/>
          <pc:sldMk cId="3666418439" sldId="11687"/>
        </pc:sldMkLst>
      </pc:sldChg>
      <pc:sldChg chg="del">
        <pc:chgData name="Jim McGowan" userId="e2c7446dd3aca506" providerId="LiveId" clId="{DAE5D41D-0641-4E23-B772-F2C90F8D8B03}" dt="2024-08-16T14:52:08.778" v="26" actId="47"/>
        <pc:sldMkLst>
          <pc:docMk/>
          <pc:sldMk cId="568186348" sldId="11688"/>
        </pc:sldMkLst>
      </pc:sldChg>
      <pc:sldChg chg="del">
        <pc:chgData name="Jim McGowan" userId="e2c7446dd3aca506" providerId="LiveId" clId="{DAE5D41D-0641-4E23-B772-F2C90F8D8B03}" dt="2024-08-16T14:52:30.513" v="30" actId="47"/>
        <pc:sldMkLst>
          <pc:docMk/>
          <pc:sldMk cId="1672492185" sldId="11689"/>
        </pc:sldMkLst>
      </pc:sldChg>
      <pc:sldChg chg="del">
        <pc:chgData name="Jim McGowan" userId="e2c7446dd3aca506" providerId="LiveId" clId="{DAE5D41D-0641-4E23-B772-F2C90F8D8B03}" dt="2024-08-16T14:52:52.818" v="36" actId="47"/>
        <pc:sldMkLst>
          <pc:docMk/>
          <pc:sldMk cId="1727105149" sldId="11690"/>
        </pc:sldMkLst>
      </pc:sldChg>
      <pc:sldChg chg="modSp mod">
        <pc:chgData name="Jim McGowan" userId="e2c7446dd3aca506" providerId="LiveId" clId="{DAE5D41D-0641-4E23-B772-F2C90F8D8B03}" dt="2024-08-16T14:53:49.023" v="39" actId="108"/>
        <pc:sldMkLst>
          <pc:docMk/>
          <pc:sldMk cId="1353546552" sldId="11691"/>
        </pc:sldMkLst>
        <pc:spChg chg="mod">
          <ac:chgData name="Jim McGowan" userId="e2c7446dd3aca506" providerId="LiveId" clId="{DAE5D41D-0641-4E23-B772-F2C90F8D8B03}" dt="2024-08-16T14:53:49.023" v="39" actId="108"/>
          <ac:spMkLst>
            <pc:docMk/>
            <pc:sldMk cId="1353546552" sldId="11691"/>
            <ac:spMk id="161795" creationId="{00000000-0000-0000-0000-000000000000}"/>
          </ac:spMkLst>
        </pc:spChg>
      </pc:sldChg>
      <pc:sldChg chg="del">
        <pc:chgData name="Jim McGowan" userId="e2c7446dd3aca506" providerId="LiveId" clId="{DAE5D41D-0641-4E23-B772-F2C90F8D8B03}" dt="2024-08-16T14:54:26.001" v="45" actId="47"/>
        <pc:sldMkLst>
          <pc:docMk/>
          <pc:sldMk cId="217653805" sldId="11692"/>
        </pc:sldMkLst>
      </pc:sldChg>
      <pc:sldChg chg="modSp mod">
        <pc:chgData name="Jim McGowan" userId="e2c7446dd3aca506" providerId="LiveId" clId="{DAE5D41D-0641-4E23-B772-F2C90F8D8B03}" dt="2024-08-16T14:55:15.751" v="48" actId="108"/>
        <pc:sldMkLst>
          <pc:docMk/>
          <pc:sldMk cId="2138582055" sldId="11693"/>
        </pc:sldMkLst>
        <pc:spChg chg="mod">
          <ac:chgData name="Jim McGowan" userId="e2c7446dd3aca506" providerId="LiveId" clId="{DAE5D41D-0641-4E23-B772-F2C90F8D8B03}" dt="2024-08-16T14:55:15.751" v="48" actId="108"/>
          <ac:spMkLst>
            <pc:docMk/>
            <pc:sldMk cId="2138582055" sldId="11693"/>
            <ac:spMk id="161795" creationId="{00000000-0000-0000-0000-000000000000}"/>
          </ac:spMkLst>
        </pc:spChg>
      </pc:sldChg>
      <pc:sldChg chg="modSp add mod">
        <pc:chgData name="Jim McGowan" userId="e2c7446dd3aca506" providerId="LiveId" clId="{DAE5D41D-0641-4E23-B772-F2C90F8D8B03}" dt="2024-08-16T14:50:03.683" v="16" actId="108"/>
        <pc:sldMkLst>
          <pc:docMk/>
          <pc:sldMk cId="3326408976" sldId="11697"/>
        </pc:sldMkLst>
        <pc:spChg chg="mod">
          <ac:chgData name="Jim McGowan" userId="e2c7446dd3aca506" providerId="LiveId" clId="{DAE5D41D-0641-4E23-B772-F2C90F8D8B03}" dt="2024-08-16T14:50:03.683" v="16" actId="108"/>
          <ac:spMkLst>
            <pc:docMk/>
            <pc:sldMk cId="3326408976" sldId="11697"/>
            <ac:spMk id="161795" creationId="{00000000-0000-0000-0000-000000000000}"/>
          </ac:spMkLst>
        </pc:spChg>
      </pc:sldChg>
      <pc:sldChg chg="modSp add mod">
        <pc:chgData name="Jim McGowan" userId="e2c7446dd3aca506" providerId="LiveId" clId="{DAE5D41D-0641-4E23-B772-F2C90F8D8B03}" dt="2024-08-16T14:51:32.598" v="21" actId="108"/>
        <pc:sldMkLst>
          <pc:docMk/>
          <pc:sldMk cId="2775222208" sldId="11698"/>
        </pc:sldMkLst>
        <pc:spChg chg="mod">
          <ac:chgData name="Jim McGowan" userId="e2c7446dd3aca506" providerId="LiveId" clId="{DAE5D41D-0641-4E23-B772-F2C90F8D8B03}" dt="2024-08-16T14:51:32.598" v="21" actId="108"/>
          <ac:spMkLst>
            <pc:docMk/>
            <pc:sldMk cId="2775222208" sldId="11698"/>
            <ac:spMk id="161795" creationId="{00000000-0000-0000-0000-000000000000}"/>
          </ac:spMkLst>
        </pc:spChg>
      </pc:sldChg>
      <pc:sldChg chg="modSp add mod">
        <pc:chgData name="Jim McGowan" userId="e2c7446dd3aca506" providerId="LiveId" clId="{DAE5D41D-0641-4E23-B772-F2C90F8D8B03}" dt="2024-08-16T14:51:58.980" v="25" actId="108"/>
        <pc:sldMkLst>
          <pc:docMk/>
          <pc:sldMk cId="2861165335" sldId="11699"/>
        </pc:sldMkLst>
        <pc:spChg chg="mod">
          <ac:chgData name="Jim McGowan" userId="e2c7446dd3aca506" providerId="LiveId" clId="{DAE5D41D-0641-4E23-B772-F2C90F8D8B03}" dt="2024-08-16T14:51:58.980" v="25" actId="108"/>
          <ac:spMkLst>
            <pc:docMk/>
            <pc:sldMk cId="2861165335" sldId="11699"/>
            <ac:spMk id="161795" creationId="{00000000-0000-0000-0000-000000000000}"/>
          </ac:spMkLst>
        </pc:spChg>
      </pc:sldChg>
      <pc:sldChg chg="modSp add mod">
        <pc:chgData name="Jim McGowan" userId="e2c7446dd3aca506" providerId="LiveId" clId="{DAE5D41D-0641-4E23-B772-F2C90F8D8B03}" dt="2024-08-16T14:52:24.299" v="29" actId="108"/>
        <pc:sldMkLst>
          <pc:docMk/>
          <pc:sldMk cId="1888683977" sldId="11700"/>
        </pc:sldMkLst>
        <pc:spChg chg="mod">
          <ac:chgData name="Jim McGowan" userId="e2c7446dd3aca506" providerId="LiveId" clId="{DAE5D41D-0641-4E23-B772-F2C90F8D8B03}" dt="2024-08-16T14:52:24.299" v="29" actId="108"/>
          <ac:spMkLst>
            <pc:docMk/>
            <pc:sldMk cId="1888683977" sldId="11700"/>
            <ac:spMk id="161795" creationId="{00000000-0000-0000-0000-000000000000}"/>
          </ac:spMkLst>
        </pc:spChg>
      </pc:sldChg>
      <pc:sldChg chg="modSp add mod">
        <pc:chgData name="Jim McGowan" userId="e2c7446dd3aca506" providerId="LiveId" clId="{DAE5D41D-0641-4E23-B772-F2C90F8D8B03}" dt="2024-08-16T14:52:48.860" v="35" actId="108"/>
        <pc:sldMkLst>
          <pc:docMk/>
          <pc:sldMk cId="3504127009" sldId="11701"/>
        </pc:sldMkLst>
        <pc:spChg chg="mod">
          <ac:chgData name="Jim McGowan" userId="e2c7446dd3aca506" providerId="LiveId" clId="{DAE5D41D-0641-4E23-B772-F2C90F8D8B03}" dt="2024-08-16T14:52:48.860" v="35" actId="108"/>
          <ac:spMkLst>
            <pc:docMk/>
            <pc:sldMk cId="3504127009" sldId="11701"/>
            <ac:spMk id="161795" creationId="{00000000-0000-0000-0000-000000000000}"/>
          </ac:spMkLst>
        </pc:spChg>
      </pc:sldChg>
      <pc:sldChg chg="modSp add mod ord">
        <pc:chgData name="Jim McGowan" userId="e2c7446dd3aca506" providerId="LiveId" clId="{DAE5D41D-0641-4E23-B772-F2C90F8D8B03}" dt="2024-08-16T14:54:21.465" v="44" actId="108"/>
        <pc:sldMkLst>
          <pc:docMk/>
          <pc:sldMk cId="912158404" sldId="11702"/>
        </pc:sldMkLst>
        <pc:spChg chg="mod">
          <ac:chgData name="Jim McGowan" userId="e2c7446dd3aca506" providerId="LiveId" clId="{DAE5D41D-0641-4E23-B772-F2C90F8D8B03}" dt="2024-08-16T14:54:21.465" v="44" actId="108"/>
          <ac:spMkLst>
            <pc:docMk/>
            <pc:sldMk cId="912158404" sldId="11702"/>
            <ac:spMk id="161795" creationId="{00000000-0000-0000-0000-000000000000}"/>
          </ac:spMkLst>
        </pc:spChg>
      </pc:sldChg>
    </pc:docChg>
  </pc:docChgLst>
  <pc:docChgLst>
    <pc:chgData name="Jim McGowan" userId="e2c7446dd3aca506" providerId="LiveId" clId="{4E140290-199D-4060-ABF0-E8ADFD215858}"/>
    <pc:docChg chg="custSel replTag delTag modHandout">
      <pc:chgData name="Jim McGowan" userId="e2c7446dd3aca506" providerId="LiveId" clId="{4E140290-199D-4060-ABF0-E8ADFD215858}" dt="2024-07-01T11:34:14.092" v="16"/>
      <pc:docMkLst>
        <pc:docMk/>
      </pc:docMkLst>
    </pc:docChg>
  </pc:docChgLst>
  <pc:docChgLst>
    <pc:chgData name="Jim McGowan" userId="e2c7446dd3aca506" providerId="LiveId" clId="{AC0F3DBF-C73E-4BA2-BE14-18AFEE2A4C4D}"/>
    <pc:docChg chg="custSel addSld modSld replTag delTag">
      <pc:chgData name="Jim McGowan" userId="e2c7446dd3aca506" providerId="LiveId" clId="{AC0F3DBF-C73E-4BA2-BE14-18AFEE2A4C4D}" dt="2024-07-14T17:28:33.156" v="163"/>
      <pc:docMkLst>
        <pc:docMk/>
      </pc:docMkLst>
      <pc:sldChg chg="modSp mod">
        <pc:chgData name="Jim McGowan" userId="e2c7446dd3aca506" providerId="LiveId" clId="{AC0F3DBF-C73E-4BA2-BE14-18AFEE2A4C4D}" dt="2024-07-14T17:18:49.903" v="25" actId="20577"/>
        <pc:sldMkLst>
          <pc:docMk/>
          <pc:sldMk cId="3275271543" sldId="11445"/>
        </pc:sldMkLst>
        <pc:spChg chg="mod">
          <ac:chgData name="Jim McGowan" userId="e2c7446dd3aca506" providerId="LiveId" clId="{AC0F3DBF-C73E-4BA2-BE14-18AFEE2A4C4D}" dt="2024-07-14T17:18:49.903" v="25" actId="20577"/>
          <ac:spMkLst>
            <pc:docMk/>
            <pc:sldMk cId="3275271543" sldId="11445"/>
            <ac:spMk id="161795" creationId="{00000000-0000-0000-0000-000000000000}"/>
          </ac:spMkLst>
        </pc:spChg>
      </pc:sldChg>
      <pc:sldChg chg="modSp mod">
        <pc:chgData name="Jim McGowan" userId="e2c7446dd3aca506" providerId="LiveId" clId="{AC0F3DBF-C73E-4BA2-BE14-18AFEE2A4C4D}" dt="2024-07-14T17:18:40.551" v="17" actId="20577"/>
        <pc:sldMkLst>
          <pc:docMk/>
          <pc:sldMk cId="1929870286" sldId="11446"/>
        </pc:sldMkLst>
        <pc:spChg chg="mod">
          <ac:chgData name="Jim McGowan" userId="e2c7446dd3aca506" providerId="LiveId" clId="{AC0F3DBF-C73E-4BA2-BE14-18AFEE2A4C4D}" dt="2024-07-14T17:18:40.551" v="17" actId="20577"/>
          <ac:spMkLst>
            <pc:docMk/>
            <pc:sldMk cId="1929870286" sldId="11446"/>
            <ac:spMk id="161795" creationId="{00000000-0000-0000-0000-000000000000}"/>
          </ac:spMkLst>
        </pc:spChg>
      </pc:sldChg>
      <pc:sldChg chg="modSp mod">
        <pc:chgData name="Jim McGowan" userId="e2c7446dd3aca506" providerId="LiveId" clId="{AC0F3DBF-C73E-4BA2-BE14-18AFEE2A4C4D}" dt="2024-07-14T17:18:58.038" v="31" actId="6549"/>
        <pc:sldMkLst>
          <pc:docMk/>
          <pc:sldMk cId="4274061691" sldId="11447"/>
        </pc:sldMkLst>
        <pc:spChg chg="mod">
          <ac:chgData name="Jim McGowan" userId="e2c7446dd3aca506" providerId="LiveId" clId="{AC0F3DBF-C73E-4BA2-BE14-18AFEE2A4C4D}" dt="2024-07-14T17:18:58.038" v="31" actId="6549"/>
          <ac:spMkLst>
            <pc:docMk/>
            <pc:sldMk cId="4274061691" sldId="11447"/>
            <ac:spMk id="161795" creationId="{00000000-0000-0000-0000-000000000000}"/>
          </ac:spMkLst>
        </pc:spChg>
      </pc:sldChg>
      <pc:sldChg chg="modSp mod">
        <pc:chgData name="Jim McGowan" userId="e2c7446dd3aca506" providerId="LiveId" clId="{AC0F3DBF-C73E-4BA2-BE14-18AFEE2A4C4D}" dt="2024-07-14T17:18:15.302" v="9" actId="6549"/>
        <pc:sldMkLst>
          <pc:docMk/>
          <pc:sldMk cId="2000365359" sldId="11448"/>
        </pc:sldMkLst>
        <pc:spChg chg="mod">
          <ac:chgData name="Jim McGowan" userId="e2c7446dd3aca506" providerId="LiveId" clId="{AC0F3DBF-C73E-4BA2-BE14-18AFEE2A4C4D}" dt="2024-07-14T17:18:15.302" v="9" actId="6549"/>
          <ac:spMkLst>
            <pc:docMk/>
            <pc:sldMk cId="2000365359" sldId="11448"/>
            <ac:spMk id="161795" creationId="{00000000-0000-0000-0000-000000000000}"/>
          </ac:spMkLst>
        </pc:spChg>
      </pc:sldChg>
      <pc:sldChg chg="modSp mod">
        <pc:chgData name="Jim McGowan" userId="e2c7446dd3aca506" providerId="LiveId" clId="{AC0F3DBF-C73E-4BA2-BE14-18AFEE2A4C4D}" dt="2024-07-14T17:18:02.246" v="3" actId="6549"/>
        <pc:sldMkLst>
          <pc:docMk/>
          <pc:sldMk cId="2374024409" sldId="11449"/>
        </pc:sldMkLst>
        <pc:spChg chg="mod">
          <ac:chgData name="Jim McGowan" userId="e2c7446dd3aca506" providerId="LiveId" clId="{AC0F3DBF-C73E-4BA2-BE14-18AFEE2A4C4D}" dt="2024-07-14T17:18:02.246" v="3" actId="6549"/>
          <ac:spMkLst>
            <pc:docMk/>
            <pc:sldMk cId="2374024409" sldId="11449"/>
            <ac:spMk id="161795" creationId="{00000000-0000-0000-0000-000000000000}"/>
          </ac:spMkLst>
        </pc:spChg>
      </pc:sldChg>
      <pc:sldChg chg="modSp mod">
        <pc:chgData name="Jim McGowan" userId="e2c7446dd3aca506" providerId="LiveId" clId="{AC0F3DBF-C73E-4BA2-BE14-18AFEE2A4C4D}" dt="2024-07-14T17:19:27.646" v="37" actId="6549"/>
        <pc:sldMkLst>
          <pc:docMk/>
          <pc:sldMk cId="4099478398" sldId="11450"/>
        </pc:sldMkLst>
        <pc:spChg chg="mod">
          <ac:chgData name="Jim McGowan" userId="e2c7446dd3aca506" providerId="LiveId" clId="{AC0F3DBF-C73E-4BA2-BE14-18AFEE2A4C4D}" dt="2024-07-14T17:19:27.646" v="37" actId="6549"/>
          <ac:spMkLst>
            <pc:docMk/>
            <pc:sldMk cId="4099478398" sldId="11450"/>
            <ac:spMk id="161795" creationId="{00000000-0000-0000-0000-000000000000}"/>
          </ac:spMkLst>
        </pc:spChg>
      </pc:sldChg>
      <pc:sldChg chg="modSp mod">
        <pc:chgData name="Jim McGowan" userId="e2c7446dd3aca506" providerId="LiveId" clId="{AC0F3DBF-C73E-4BA2-BE14-18AFEE2A4C4D}" dt="2024-07-14T17:20:37.983" v="43" actId="6549"/>
        <pc:sldMkLst>
          <pc:docMk/>
          <pc:sldMk cId="264272427" sldId="11451"/>
        </pc:sldMkLst>
        <pc:spChg chg="mod">
          <ac:chgData name="Jim McGowan" userId="e2c7446dd3aca506" providerId="LiveId" clId="{AC0F3DBF-C73E-4BA2-BE14-18AFEE2A4C4D}" dt="2024-07-14T17:20:37.983" v="43" actId="6549"/>
          <ac:spMkLst>
            <pc:docMk/>
            <pc:sldMk cId="264272427" sldId="11451"/>
            <ac:spMk id="161795" creationId="{00000000-0000-0000-0000-000000000000}"/>
          </ac:spMkLst>
        </pc:spChg>
      </pc:sldChg>
      <pc:sldChg chg="modSp mod">
        <pc:chgData name="Jim McGowan" userId="e2c7446dd3aca506" providerId="LiveId" clId="{AC0F3DBF-C73E-4BA2-BE14-18AFEE2A4C4D}" dt="2024-07-14T17:20:46.478" v="49" actId="6549"/>
        <pc:sldMkLst>
          <pc:docMk/>
          <pc:sldMk cId="2337080154" sldId="11452"/>
        </pc:sldMkLst>
        <pc:spChg chg="mod">
          <ac:chgData name="Jim McGowan" userId="e2c7446dd3aca506" providerId="LiveId" clId="{AC0F3DBF-C73E-4BA2-BE14-18AFEE2A4C4D}" dt="2024-07-14T17:20:46.478" v="49" actId="6549"/>
          <ac:spMkLst>
            <pc:docMk/>
            <pc:sldMk cId="2337080154" sldId="11452"/>
            <ac:spMk id="161795" creationId="{00000000-0000-0000-0000-000000000000}"/>
          </ac:spMkLst>
        </pc:spChg>
      </pc:sldChg>
      <pc:sldChg chg="modSp mod">
        <pc:chgData name="Jim McGowan" userId="e2c7446dd3aca506" providerId="LiveId" clId="{AC0F3DBF-C73E-4BA2-BE14-18AFEE2A4C4D}" dt="2024-07-14T17:21:10.455" v="62" actId="6549"/>
        <pc:sldMkLst>
          <pc:docMk/>
          <pc:sldMk cId="2246003479" sldId="11458"/>
        </pc:sldMkLst>
        <pc:spChg chg="mod">
          <ac:chgData name="Jim McGowan" userId="e2c7446dd3aca506" providerId="LiveId" clId="{AC0F3DBF-C73E-4BA2-BE14-18AFEE2A4C4D}" dt="2024-07-14T17:21:10.455" v="62" actId="6549"/>
          <ac:spMkLst>
            <pc:docMk/>
            <pc:sldMk cId="2246003479" sldId="11458"/>
            <ac:spMk id="161795" creationId="{00000000-0000-0000-0000-000000000000}"/>
          </ac:spMkLst>
        </pc:spChg>
      </pc:sldChg>
      <pc:sldChg chg="modSp mod">
        <pc:chgData name="Jim McGowan" userId="e2c7446dd3aca506" providerId="LiveId" clId="{AC0F3DBF-C73E-4BA2-BE14-18AFEE2A4C4D}" dt="2024-07-14T17:21:04.590" v="58" actId="20577"/>
        <pc:sldMkLst>
          <pc:docMk/>
          <pc:sldMk cId="260429821" sldId="11459"/>
        </pc:sldMkLst>
        <pc:spChg chg="mod">
          <ac:chgData name="Jim McGowan" userId="e2c7446dd3aca506" providerId="LiveId" clId="{AC0F3DBF-C73E-4BA2-BE14-18AFEE2A4C4D}" dt="2024-07-14T17:21:04.590" v="58" actId="20577"/>
          <ac:spMkLst>
            <pc:docMk/>
            <pc:sldMk cId="260429821" sldId="11459"/>
            <ac:spMk id="161795" creationId="{00000000-0000-0000-0000-000000000000}"/>
          </ac:spMkLst>
        </pc:spChg>
      </pc:sldChg>
      <pc:sldChg chg="modSp mod">
        <pc:chgData name="Jim McGowan" userId="e2c7446dd3aca506" providerId="LiveId" clId="{AC0F3DBF-C73E-4BA2-BE14-18AFEE2A4C4D}" dt="2024-07-14T17:21:30.399" v="69" actId="20577"/>
        <pc:sldMkLst>
          <pc:docMk/>
          <pc:sldMk cId="2592397879" sldId="11460"/>
        </pc:sldMkLst>
        <pc:spChg chg="mod">
          <ac:chgData name="Jim McGowan" userId="e2c7446dd3aca506" providerId="LiveId" clId="{AC0F3DBF-C73E-4BA2-BE14-18AFEE2A4C4D}" dt="2024-07-14T17:21:30.399" v="69" actId="20577"/>
          <ac:spMkLst>
            <pc:docMk/>
            <pc:sldMk cId="2592397879" sldId="11460"/>
            <ac:spMk id="161795" creationId="{00000000-0000-0000-0000-000000000000}"/>
          </ac:spMkLst>
        </pc:spChg>
      </pc:sldChg>
      <pc:sldChg chg="modSp mod">
        <pc:chgData name="Jim McGowan" userId="e2c7446dd3aca506" providerId="LiveId" clId="{AC0F3DBF-C73E-4BA2-BE14-18AFEE2A4C4D}" dt="2024-07-14T17:21:42.695" v="75" actId="6549"/>
        <pc:sldMkLst>
          <pc:docMk/>
          <pc:sldMk cId="3358428916" sldId="11461"/>
        </pc:sldMkLst>
        <pc:spChg chg="mod">
          <ac:chgData name="Jim McGowan" userId="e2c7446dd3aca506" providerId="LiveId" clId="{AC0F3DBF-C73E-4BA2-BE14-18AFEE2A4C4D}" dt="2024-07-14T17:21:42.695" v="75" actId="6549"/>
          <ac:spMkLst>
            <pc:docMk/>
            <pc:sldMk cId="3358428916" sldId="11461"/>
            <ac:spMk id="161795" creationId="{00000000-0000-0000-0000-000000000000}"/>
          </ac:spMkLst>
        </pc:spChg>
      </pc:sldChg>
      <pc:sldChg chg="modSp mod">
        <pc:chgData name="Jim McGowan" userId="e2c7446dd3aca506" providerId="LiveId" clId="{AC0F3DBF-C73E-4BA2-BE14-18AFEE2A4C4D}" dt="2024-07-14T17:21:55.287" v="81" actId="6549"/>
        <pc:sldMkLst>
          <pc:docMk/>
          <pc:sldMk cId="3487499876" sldId="11462"/>
        </pc:sldMkLst>
        <pc:spChg chg="mod">
          <ac:chgData name="Jim McGowan" userId="e2c7446dd3aca506" providerId="LiveId" clId="{AC0F3DBF-C73E-4BA2-BE14-18AFEE2A4C4D}" dt="2024-07-14T17:21:55.287" v="81" actId="6549"/>
          <ac:spMkLst>
            <pc:docMk/>
            <pc:sldMk cId="3487499876" sldId="11462"/>
            <ac:spMk id="161795" creationId="{00000000-0000-0000-0000-000000000000}"/>
          </ac:spMkLst>
        </pc:spChg>
      </pc:sldChg>
      <pc:sldChg chg="modSp mod">
        <pc:chgData name="Jim McGowan" userId="e2c7446dd3aca506" providerId="LiveId" clId="{AC0F3DBF-C73E-4BA2-BE14-18AFEE2A4C4D}" dt="2024-07-14T17:22:03.182" v="87" actId="6549"/>
        <pc:sldMkLst>
          <pc:docMk/>
          <pc:sldMk cId="1037403202" sldId="11463"/>
        </pc:sldMkLst>
        <pc:spChg chg="mod">
          <ac:chgData name="Jim McGowan" userId="e2c7446dd3aca506" providerId="LiveId" clId="{AC0F3DBF-C73E-4BA2-BE14-18AFEE2A4C4D}" dt="2024-07-14T17:22:03.182" v="87" actId="6549"/>
          <ac:spMkLst>
            <pc:docMk/>
            <pc:sldMk cId="1037403202" sldId="11463"/>
            <ac:spMk id="161795" creationId="{00000000-0000-0000-0000-000000000000}"/>
          </ac:spMkLst>
        </pc:spChg>
      </pc:sldChg>
      <pc:sldChg chg="modSp mod">
        <pc:chgData name="Jim McGowan" userId="e2c7446dd3aca506" providerId="LiveId" clId="{AC0F3DBF-C73E-4BA2-BE14-18AFEE2A4C4D}" dt="2024-07-14T17:22:12.655" v="93" actId="6549"/>
        <pc:sldMkLst>
          <pc:docMk/>
          <pc:sldMk cId="2234468812" sldId="11464"/>
        </pc:sldMkLst>
        <pc:spChg chg="mod">
          <ac:chgData name="Jim McGowan" userId="e2c7446dd3aca506" providerId="LiveId" clId="{AC0F3DBF-C73E-4BA2-BE14-18AFEE2A4C4D}" dt="2024-07-14T17:22:12.655" v="93" actId="6549"/>
          <ac:spMkLst>
            <pc:docMk/>
            <pc:sldMk cId="2234468812" sldId="11464"/>
            <ac:spMk id="161795" creationId="{00000000-0000-0000-0000-000000000000}"/>
          </ac:spMkLst>
        </pc:spChg>
      </pc:sldChg>
      <pc:sldChg chg="modSp mod">
        <pc:chgData name="Jim McGowan" userId="e2c7446dd3aca506" providerId="LiveId" clId="{AC0F3DBF-C73E-4BA2-BE14-18AFEE2A4C4D}" dt="2024-07-14T17:22:44.463" v="99" actId="6549"/>
        <pc:sldMkLst>
          <pc:docMk/>
          <pc:sldMk cId="39208186" sldId="11481"/>
        </pc:sldMkLst>
        <pc:spChg chg="mod">
          <ac:chgData name="Jim McGowan" userId="e2c7446dd3aca506" providerId="LiveId" clId="{AC0F3DBF-C73E-4BA2-BE14-18AFEE2A4C4D}" dt="2024-07-14T17:22:44.463" v="99" actId="6549"/>
          <ac:spMkLst>
            <pc:docMk/>
            <pc:sldMk cId="39208186" sldId="11481"/>
            <ac:spMk id="161795" creationId="{00000000-0000-0000-0000-000000000000}"/>
          </ac:spMkLst>
        </pc:spChg>
      </pc:sldChg>
      <pc:sldChg chg="modSp mod">
        <pc:chgData name="Jim McGowan" userId="e2c7446dd3aca506" providerId="LiveId" clId="{AC0F3DBF-C73E-4BA2-BE14-18AFEE2A4C4D}" dt="2024-07-14T17:22:51.695" v="103" actId="6549"/>
        <pc:sldMkLst>
          <pc:docMk/>
          <pc:sldMk cId="4227026417" sldId="11482"/>
        </pc:sldMkLst>
        <pc:spChg chg="mod">
          <ac:chgData name="Jim McGowan" userId="e2c7446dd3aca506" providerId="LiveId" clId="{AC0F3DBF-C73E-4BA2-BE14-18AFEE2A4C4D}" dt="2024-07-14T17:22:51.695" v="103" actId="6549"/>
          <ac:spMkLst>
            <pc:docMk/>
            <pc:sldMk cId="4227026417" sldId="11482"/>
            <ac:spMk id="161795" creationId="{00000000-0000-0000-0000-000000000000}"/>
          </ac:spMkLst>
        </pc:spChg>
      </pc:sldChg>
      <pc:sldChg chg="modSp mod">
        <pc:chgData name="Jim McGowan" userId="e2c7446dd3aca506" providerId="LiveId" clId="{AC0F3DBF-C73E-4BA2-BE14-18AFEE2A4C4D}" dt="2024-07-14T17:23:00.558" v="109" actId="6549"/>
        <pc:sldMkLst>
          <pc:docMk/>
          <pc:sldMk cId="3644863989" sldId="11483"/>
        </pc:sldMkLst>
        <pc:spChg chg="mod">
          <ac:chgData name="Jim McGowan" userId="e2c7446dd3aca506" providerId="LiveId" clId="{AC0F3DBF-C73E-4BA2-BE14-18AFEE2A4C4D}" dt="2024-07-14T17:23:00.558" v="109" actId="6549"/>
          <ac:spMkLst>
            <pc:docMk/>
            <pc:sldMk cId="3644863989" sldId="11483"/>
            <ac:spMk id="161795" creationId="{00000000-0000-0000-0000-000000000000}"/>
          </ac:spMkLst>
        </pc:spChg>
      </pc:sldChg>
      <pc:sldChg chg="modSp mod">
        <pc:chgData name="Jim McGowan" userId="e2c7446dd3aca506" providerId="LiveId" clId="{AC0F3DBF-C73E-4BA2-BE14-18AFEE2A4C4D}" dt="2024-07-14T17:23:08.991" v="115" actId="6549"/>
        <pc:sldMkLst>
          <pc:docMk/>
          <pc:sldMk cId="3794402236" sldId="11484"/>
        </pc:sldMkLst>
        <pc:spChg chg="mod">
          <ac:chgData name="Jim McGowan" userId="e2c7446dd3aca506" providerId="LiveId" clId="{AC0F3DBF-C73E-4BA2-BE14-18AFEE2A4C4D}" dt="2024-07-14T17:23:08.991" v="115" actId="6549"/>
          <ac:spMkLst>
            <pc:docMk/>
            <pc:sldMk cId="3794402236" sldId="11484"/>
            <ac:spMk id="161795" creationId="{00000000-0000-0000-0000-000000000000}"/>
          </ac:spMkLst>
        </pc:spChg>
      </pc:sldChg>
      <pc:sldChg chg="modSp mod">
        <pc:chgData name="Jim McGowan" userId="e2c7446dd3aca506" providerId="LiveId" clId="{AC0F3DBF-C73E-4BA2-BE14-18AFEE2A4C4D}" dt="2024-07-14T17:23:22.886" v="121" actId="6549"/>
        <pc:sldMkLst>
          <pc:docMk/>
          <pc:sldMk cId="3170580991" sldId="11485"/>
        </pc:sldMkLst>
        <pc:spChg chg="mod">
          <ac:chgData name="Jim McGowan" userId="e2c7446dd3aca506" providerId="LiveId" clId="{AC0F3DBF-C73E-4BA2-BE14-18AFEE2A4C4D}" dt="2024-07-14T17:23:22.886" v="121" actId="6549"/>
          <ac:spMkLst>
            <pc:docMk/>
            <pc:sldMk cId="3170580991" sldId="11485"/>
            <ac:spMk id="161795" creationId="{00000000-0000-0000-0000-000000000000}"/>
          </ac:spMkLst>
        </pc:spChg>
      </pc:sldChg>
      <pc:sldChg chg="modSp mod">
        <pc:chgData name="Jim McGowan" userId="e2c7446dd3aca506" providerId="LiveId" clId="{AC0F3DBF-C73E-4BA2-BE14-18AFEE2A4C4D}" dt="2024-07-14T17:23:31.775" v="127" actId="6549"/>
        <pc:sldMkLst>
          <pc:docMk/>
          <pc:sldMk cId="2675650622" sldId="11486"/>
        </pc:sldMkLst>
        <pc:spChg chg="mod">
          <ac:chgData name="Jim McGowan" userId="e2c7446dd3aca506" providerId="LiveId" clId="{AC0F3DBF-C73E-4BA2-BE14-18AFEE2A4C4D}" dt="2024-07-14T17:23:31.775" v="127" actId="6549"/>
          <ac:spMkLst>
            <pc:docMk/>
            <pc:sldMk cId="2675650622" sldId="11486"/>
            <ac:spMk id="161795" creationId="{00000000-0000-0000-0000-000000000000}"/>
          </ac:spMkLst>
        </pc:spChg>
      </pc:sldChg>
      <pc:sldChg chg="modSp mod">
        <pc:chgData name="Jim McGowan" userId="e2c7446dd3aca506" providerId="LiveId" clId="{AC0F3DBF-C73E-4BA2-BE14-18AFEE2A4C4D}" dt="2024-07-14T17:23:37.487" v="131" actId="6549"/>
        <pc:sldMkLst>
          <pc:docMk/>
          <pc:sldMk cId="1712202446" sldId="11487"/>
        </pc:sldMkLst>
        <pc:spChg chg="mod">
          <ac:chgData name="Jim McGowan" userId="e2c7446dd3aca506" providerId="LiveId" clId="{AC0F3DBF-C73E-4BA2-BE14-18AFEE2A4C4D}" dt="2024-07-14T17:23:37.487" v="131" actId="6549"/>
          <ac:spMkLst>
            <pc:docMk/>
            <pc:sldMk cId="1712202446" sldId="11487"/>
            <ac:spMk id="161795" creationId="{00000000-0000-0000-0000-000000000000}"/>
          </ac:spMkLst>
        </pc:spChg>
      </pc:sldChg>
      <pc:sldChg chg="modSp mod">
        <pc:chgData name="Jim McGowan" userId="e2c7446dd3aca506" providerId="LiveId" clId="{AC0F3DBF-C73E-4BA2-BE14-18AFEE2A4C4D}" dt="2024-07-14T17:23:43.318" v="137" actId="6549"/>
        <pc:sldMkLst>
          <pc:docMk/>
          <pc:sldMk cId="512701009" sldId="11488"/>
        </pc:sldMkLst>
        <pc:spChg chg="mod">
          <ac:chgData name="Jim McGowan" userId="e2c7446dd3aca506" providerId="LiveId" clId="{AC0F3DBF-C73E-4BA2-BE14-18AFEE2A4C4D}" dt="2024-07-14T17:23:43.318" v="137" actId="6549"/>
          <ac:spMkLst>
            <pc:docMk/>
            <pc:sldMk cId="512701009" sldId="11488"/>
            <ac:spMk id="161795" creationId="{00000000-0000-0000-0000-000000000000}"/>
          </ac:spMkLst>
        </pc:spChg>
      </pc:sldChg>
      <pc:sldChg chg="delSp modSp new mod">
        <pc:chgData name="Jim McGowan" userId="e2c7446dd3aca506" providerId="LiveId" clId="{AC0F3DBF-C73E-4BA2-BE14-18AFEE2A4C4D}" dt="2024-07-14T17:28:29.710" v="161" actId="12789"/>
        <pc:sldMkLst>
          <pc:docMk/>
          <pc:sldMk cId="268199433" sldId="11552"/>
        </pc:sldMkLst>
        <pc:spChg chg="mod">
          <ac:chgData name="Jim McGowan" userId="e2c7446dd3aca506" providerId="LiveId" clId="{AC0F3DBF-C73E-4BA2-BE14-18AFEE2A4C4D}" dt="2024-07-14T17:28:29.710" v="161" actId="12789"/>
          <ac:spMkLst>
            <pc:docMk/>
            <pc:sldMk cId="268199433" sldId="11552"/>
            <ac:spMk id="2" creationId="{4248EB16-2702-C85B-333D-7297423E4946}"/>
          </ac:spMkLst>
        </pc:spChg>
        <pc:spChg chg="del">
          <ac:chgData name="Jim McGowan" userId="e2c7446dd3aca506" providerId="LiveId" clId="{AC0F3DBF-C73E-4BA2-BE14-18AFEE2A4C4D}" dt="2024-07-14T17:28:12.017" v="141" actId="478"/>
          <ac:spMkLst>
            <pc:docMk/>
            <pc:sldMk cId="268199433" sldId="11552"/>
            <ac:spMk id="3" creationId="{46451F79-E965-2145-56F0-9C7D08548C09}"/>
          </ac:spMkLst>
        </pc:spChg>
      </pc:sldChg>
    </pc:docChg>
  </pc:docChgLst>
  <pc:docChgLst>
    <pc:chgData name="Jim McGowan" userId="e2c7446dd3aca506" providerId="LiveId" clId="{1579F56C-9F99-4FA4-8133-DDAC379183E7}"/>
    <pc:docChg chg="custSel addSld modSld replTag delTag">
      <pc:chgData name="Jim McGowan" userId="e2c7446dd3aca506" providerId="LiveId" clId="{1579F56C-9F99-4FA4-8133-DDAC379183E7}" dt="2024-06-30T17:37:04.287" v="22"/>
      <pc:docMkLst>
        <pc:docMk/>
      </pc:docMkLst>
      <pc:sldChg chg="delSp modSp new mod">
        <pc:chgData name="Jim McGowan" userId="e2c7446dd3aca506" providerId="LiveId" clId="{1579F56C-9F99-4FA4-8133-DDAC379183E7}" dt="2024-06-30T17:37:00.462" v="20" actId="12789"/>
        <pc:sldMkLst>
          <pc:docMk/>
          <pc:sldMk cId="4095593811" sldId="11429"/>
        </pc:sldMkLst>
        <pc:spChg chg="mod">
          <ac:chgData name="Jim McGowan" userId="e2c7446dd3aca506" providerId="LiveId" clId="{1579F56C-9F99-4FA4-8133-DDAC379183E7}" dt="2024-06-30T17:37:00.462" v="20" actId="12789"/>
          <ac:spMkLst>
            <pc:docMk/>
            <pc:sldMk cId="4095593811" sldId="11429"/>
            <ac:spMk id="2" creationId="{B5A00089-3D95-48B7-9345-A880ED3BC609}"/>
          </ac:spMkLst>
        </pc:spChg>
        <pc:spChg chg="del">
          <ac:chgData name="Jim McGowan" userId="e2c7446dd3aca506" providerId="LiveId" clId="{1579F56C-9F99-4FA4-8133-DDAC379183E7}" dt="2024-06-30T17:36:41.526" v="1" actId="478"/>
          <ac:spMkLst>
            <pc:docMk/>
            <pc:sldMk cId="4095593811" sldId="11429"/>
            <ac:spMk id="3" creationId="{3D8A5412-AEC2-4492-C517-4EDDAE7A250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sz="1400"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Genesis 169 - 43v15-34</a:t>
            </a:r>
          </a:p>
          <a:p>
            <a:pPr>
              <a:defRPr/>
            </a:pPr>
            <a:r>
              <a:rPr lang="en-US" sz="1400" dirty="0"/>
              <a:t>08-25-2024</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8/24/24</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57</a:t>
            </a:fld>
            <a:endParaRPr lang="en-US" altLang="en-US" dirty="0"/>
          </a:p>
        </p:txBody>
      </p:sp>
    </p:spTree>
    <p:extLst>
      <p:ext uri="{BB962C8B-B14F-4D97-AF65-F5344CB8AC3E}">
        <p14:creationId xmlns:p14="http://schemas.microsoft.com/office/powerpoint/2010/main" val="1675075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58</a:t>
            </a:fld>
            <a:endParaRPr lang="en-US" altLang="en-US" dirty="0"/>
          </a:p>
        </p:txBody>
      </p:sp>
    </p:spTree>
    <p:extLst>
      <p:ext uri="{BB962C8B-B14F-4D97-AF65-F5344CB8AC3E}">
        <p14:creationId xmlns:p14="http://schemas.microsoft.com/office/powerpoint/2010/main" val="2728937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84</a:t>
            </a:fld>
            <a:endParaRPr lang="en-US" altLang="en-US" dirty="0"/>
          </a:p>
        </p:txBody>
      </p:sp>
    </p:spTree>
    <p:extLst>
      <p:ext uri="{BB962C8B-B14F-4D97-AF65-F5344CB8AC3E}">
        <p14:creationId xmlns:p14="http://schemas.microsoft.com/office/powerpoint/2010/main" val="2992641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103</a:t>
            </a:fld>
            <a:endParaRPr lang="en-US" altLang="en-US" dirty="0"/>
          </a:p>
        </p:txBody>
      </p:sp>
    </p:spTree>
    <p:extLst>
      <p:ext uri="{BB962C8B-B14F-4D97-AF65-F5344CB8AC3E}">
        <p14:creationId xmlns:p14="http://schemas.microsoft.com/office/powerpoint/2010/main" val="4178545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59"/>
          <p:cNvSpPr>
            <a:spLocks noGrp="1" noChangeArrowheads="1"/>
          </p:cNvSpPr>
          <p:nvPr>
            <p:ph type="dt" sz="half" idx="10"/>
          </p:nvPr>
        </p:nvSpPr>
        <p:spPr/>
        <p:txBody>
          <a:bodyPr/>
          <a:lstStyle>
            <a:lvl1pPr>
              <a:defRPr/>
            </a:lvl1pPr>
          </a:lstStyle>
          <a:p>
            <a:pPr>
              <a:defRPr/>
            </a:pPr>
            <a:endParaRPr lang="en-US"/>
          </a:p>
        </p:txBody>
      </p:sp>
      <p:sp>
        <p:nvSpPr>
          <p:cNvPr id="4" name="Rectangle 1060"/>
          <p:cNvSpPr>
            <a:spLocks noGrp="1" noChangeArrowheads="1"/>
          </p:cNvSpPr>
          <p:nvPr>
            <p:ph type="ftr" sz="quarter" idx="11"/>
          </p:nvPr>
        </p:nvSpPr>
        <p:spPr/>
        <p:txBody>
          <a:bodyPr/>
          <a:lstStyle>
            <a:lvl1pPr>
              <a:defRPr/>
            </a:lvl1pPr>
          </a:lstStyle>
          <a:p>
            <a:pPr>
              <a:defRPr/>
            </a:pPr>
            <a:endParaRPr lang="en-US"/>
          </a:p>
        </p:txBody>
      </p:sp>
      <p:sp>
        <p:nvSpPr>
          <p:cNvPr id="5" name="Rectangle 1061"/>
          <p:cNvSpPr>
            <a:spLocks noGrp="1" noChangeArrowheads="1"/>
          </p:cNvSpPr>
          <p:nvPr>
            <p:ph type="sldNum" sz="quarter" idx="12"/>
          </p:nvPr>
        </p:nvSpPr>
        <p:spPr/>
        <p:txBody>
          <a:bodyPr/>
          <a:lstStyle>
            <a:lvl1pPr>
              <a:defRPr smtClean="0"/>
            </a:lvl1pPr>
          </a:lstStyle>
          <a:p>
            <a:pPr>
              <a:defRPr/>
            </a:pPr>
            <a:fld id="{228044A3-C64B-439C-B7F2-9F7A50A2C066}" type="slidenum">
              <a:rPr lang="en-US" altLang="en-US"/>
              <a:pPr>
                <a:defRPr/>
              </a:pPr>
              <a:t>‹#›</a:t>
            </a:fld>
            <a:endParaRPr lang="en-US" altLang="en-US"/>
          </a:p>
        </p:txBody>
      </p:sp>
    </p:spTree>
    <p:extLst>
      <p:ext uri="{BB962C8B-B14F-4D97-AF65-F5344CB8AC3E}">
        <p14:creationId xmlns:p14="http://schemas.microsoft.com/office/powerpoint/2010/main" val="1739135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8/24/24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2998514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a:extLst>
              <a:ext uri="{FF2B5EF4-FFF2-40B4-BE49-F238E27FC236}">
                <a16:creationId xmlns:a16="http://schemas.microsoft.com/office/drawing/2014/main" id="{DBDCB8BE-5B3F-440A-9569-8D8DF6F9651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CF113993-BF59-45AE-991F-820066FBB64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8F78E552-B260-4929-9ED6-A3DA2E2A56BE}"/>
              </a:ext>
            </a:extLst>
          </p:cNvPr>
          <p:cNvSpPr>
            <a:spLocks noGrp="1" noChangeArrowheads="1"/>
          </p:cNvSpPr>
          <p:nvPr>
            <p:ph type="sldNum" sz="quarter" idx="12"/>
          </p:nvPr>
        </p:nvSpPr>
        <p:spPr/>
        <p:txBody>
          <a:bodyPr/>
          <a:lstStyle>
            <a:lvl1pPr>
              <a:defRPr/>
            </a:lvl1pPr>
          </a:lstStyle>
          <a:p>
            <a:fld id="{43199A41-4403-4A21-A81D-34D8EA14E4E5}" type="slidenum">
              <a:rPr lang="en-US" altLang="en-US"/>
              <a:pPr/>
              <a:t>‹#›</a:t>
            </a:fld>
            <a:endParaRPr lang="en-US" altLang="en-US"/>
          </a:p>
        </p:txBody>
      </p:sp>
    </p:spTree>
    <p:extLst>
      <p:ext uri="{BB962C8B-B14F-4D97-AF65-F5344CB8AC3E}">
        <p14:creationId xmlns:p14="http://schemas.microsoft.com/office/powerpoint/2010/main" val="33265907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332480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20" r:id="rId12"/>
    <p:sldLayoutId id="2147488921" r:id="rId13"/>
    <p:sldLayoutId id="2147488922" r:id="rId14"/>
    <p:sldLayoutId id="2147488923" r:id="rId15"/>
    <p:sldLayoutId id="2147488924" r:id="rId16"/>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10.xml"/><Relationship Id="rId4" Type="http://schemas.openxmlformats.org/officeDocument/2006/relationships/image" Target="../media/image12.jpeg"/></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31.png"/></Relationships>
</file>

<file path=ppt/slides/_rels/slide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t>
            </a:r>
            <a:r>
              <a:rPr lang="en-US" sz="3200" kern="0">
                <a:effectLst>
                  <a:outerShdw blurRad="38100" dist="38100" dir="2700000" algn="tl">
                    <a:srgbClr val="000000">
                      <a:alpha val="43137"/>
                    </a:srgbClr>
                  </a:outerShdw>
                </a:effectLst>
                <a:sym typeface="Symbol" pitchFamily="18" charset="2"/>
              </a:rPr>
              <a:t>&amp; Preservation</a:t>
            </a:r>
            <a:endParaRPr lang="en-US" sz="3200" kern="0" dirty="0">
              <a:effectLst>
                <a:outerShdw blurRad="38100" dist="38100" dir="2700000" algn="tl">
                  <a:srgbClr val="000000">
                    <a:alpha val="43137"/>
                  </a:srgbClr>
                </a:outerShdw>
              </a:effectLst>
              <a:sym typeface="Symbol" pitchFamily="18" charset="2"/>
            </a:endParaRP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27502"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389379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67379" y="16002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Circumstances (1-2)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Judah’s condition (3-5)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protest (6)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answer (7)</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Judah’s offer (8-10)</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agreement (11-14)</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43:1-14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Sends his Sons to Egypt</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18729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43‒45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Reunion</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09600" y="1371600"/>
            <a:ext cx="8229600" cy="48768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 sends sons to Egypt (43:1-14)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sz="3000" b="1" u="sng" dirty="0">
                <a:solidFill>
                  <a:srgbClr val="FFFFCC"/>
                </a:solidFill>
                <a:effectLst>
                  <a:outerShdw blurRad="38100" dist="38100" dir="2700000" algn="tl">
                    <a:srgbClr val="000000">
                      <a:alpha val="43137"/>
                    </a:srgbClr>
                  </a:outerShdw>
                </a:effectLst>
              </a:rPr>
              <a:t>Second reunion with Joseph (43:15-34)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Benjamin’s arrest (44:1-17)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Judah’s intercession (44:18-34)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revelation (45:1-15)</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Pharaoh’s invitation (45:16-20)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Brothers return to Jacob (45:21-28)</a:t>
            </a:r>
          </a:p>
        </p:txBody>
      </p:sp>
      <p:pic>
        <p:nvPicPr>
          <p:cNvPr id="3" name="Picture 2">
            <a:extLst>
              <a:ext uri="{FF2B5EF4-FFF2-40B4-BE49-F238E27FC236}">
                <a16:creationId xmlns:a16="http://schemas.microsoft.com/office/drawing/2014/main" id="{195D0D02-B966-AEEC-828F-933395BAA0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53895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67379" y="1600200"/>
            <a:ext cx="7239000" cy="4648200"/>
          </a:xfrm>
        </p:spPr>
        <p:txBody>
          <a:bodyPr/>
          <a:lstStyle/>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Departure for Egypt (15)</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&amp; steward (16-25)</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&amp; Joseph (26-34)</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43:15-34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Encounter with Joseph</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12914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148220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BCF2E-4296-7AF2-65A6-7B7C2E7F8A89}"/>
              </a:ext>
            </a:extLst>
          </p:cNvPr>
          <p:cNvPicPr>
            <a:picLocks noChangeAspect="1"/>
          </p:cNvPicPr>
          <p:nvPr/>
        </p:nvPicPr>
        <p:blipFill>
          <a:blip r:embed="rId2"/>
          <a:stretch>
            <a:fillRect/>
          </a:stretch>
        </p:blipFill>
        <p:spPr>
          <a:xfrm>
            <a:off x="1219200" y="147637"/>
            <a:ext cx="9753600" cy="6562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469EFFC0-177E-E996-A76B-9672D3FDA1EB}"/>
              </a:ext>
            </a:extLst>
          </p:cNvPr>
          <p:cNvSpPr>
            <a:spLocks noChangeArrowheads="1"/>
          </p:cNvSpPr>
          <p:nvPr/>
        </p:nvSpPr>
        <p:spPr bwMode="auto">
          <a:xfrm>
            <a:off x="2286000" y="6024562"/>
            <a:ext cx="1600200" cy="685800"/>
          </a:xfrm>
          <a:prstGeom prst="ellipse">
            <a:avLst/>
          </a:prstGeom>
          <a:noFill/>
          <a:ln w="76200" algn="ctr">
            <a:solidFill>
              <a:srgbClr val="C00000"/>
            </a:solidFill>
            <a:round/>
            <a:headEnd/>
            <a:tailEnd/>
          </a:ln>
        </p:spPr>
        <p:txBody>
          <a:bodyPr wrap="none"/>
          <a:lstStyle/>
          <a:p>
            <a:endParaRPr lang="en-US"/>
          </a:p>
        </p:txBody>
      </p:sp>
      <p:sp>
        <p:nvSpPr>
          <p:cNvPr id="4" name="Oval 7">
            <a:extLst>
              <a:ext uri="{FF2B5EF4-FFF2-40B4-BE49-F238E27FC236}">
                <a16:creationId xmlns:a16="http://schemas.microsoft.com/office/drawing/2014/main" id="{888017C1-2471-FA5B-AB5F-3D0205BDF8CE}"/>
              </a:ext>
            </a:extLst>
          </p:cNvPr>
          <p:cNvSpPr>
            <a:spLocks noChangeArrowheads="1"/>
          </p:cNvSpPr>
          <p:nvPr/>
        </p:nvSpPr>
        <p:spPr bwMode="auto">
          <a:xfrm>
            <a:off x="8686800" y="2514600"/>
            <a:ext cx="1295400" cy="381000"/>
          </a:xfrm>
          <a:prstGeom prst="ellipse">
            <a:avLst/>
          </a:prstGeom>
          <a:noFill/>
          <a:ln w="76200" algn="ctr">
            <a:solidFill>
              <a:srgbClr val="C00000"/>
            </a:solidFill>
            <a:round/>
            <a:headEnd/>
            <a:tailEnd/>
          </a:ln>
        </p:spPr>
        <p:txBody>
          <a:bodyPr wrap="none"/>
          <a:lstStyle/>
          <a:p>
            <a:endParaRPr lang="en-US"/>
          </a:p>
        </p:txBody>
      </p:sp>
      <p:sp>
        <p:nvSpPr>
          <p:cNvPr id="5" name="Oval 7">
            <a:extLst>
              <a:ext uri="{FF2B5EF4-FFF2-40B4-BE49-F238E27FC236}">
                <a16:creationId xmlns:a16="http://schemas.microsoft.com/office/drawing/2014/main" id="{D4A3F32E-298D-CBA8-5536-C932F406A770}"/>
              </a:ext>
            </a:extLst>
          </p:cNvPr>
          <p:cNvSpPr>
            <a:spLocks noChangeArrowheads="1"/>
          </p:cNvSpPr>
          <p:nvPr/>
        </p:nvSpPr>
        <p:spPr bwMode="auto">
          <a:xfrm>
            <a:off x="9677400" y="1752600"/>
            <a:ext cx="1295400" cy="609600"/>
          </a:xfrm>
          <a:prstGeom prst="ellipse">
            <a:avLst/>
          </a:prstGeom>
          <a:noFill/>
          <a:ln w="76200" algn="ctr">
            <a:solidFill>
              <a:srgbClr val="C00000"/>
            </a:solidFill>
            <a:round/>
            <a:headEnd/>
            <a:tailEnd/>
          </a:ln>
        </p:spPr>
        <p:txBody>
          <a:bodyPr wrap="none"/>
          <a:lstStyle/>
          <a:p>
            <a:endParaRPr lang="en-US"/>
          </a:p>
        </p:txBody>
      </p:sp>
    </p:spTree>
    <p:extLst>
      <p:ext uri="{BB962C8B-B14F-4D97-AF65-F5344CB8AC3E}">
        <p14:creationId xmlns:p14="http://schemas.microsoft.com/office/powerpoint/2010/main" val="20384758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7DB791-CF17-A9C3-AEC1-FC736ECC8864}"/>
              </a:ext>
            </a:extLst>
          </p:cNvPr>
          <p:cNvPicPr>
            <a:picLocks noChangeAspect="1"/>
          </p:cNvPicPr>
          <p:nvPr/>
        </p:nvPicPr>
        <p:blipFill>
          <a:blip r:embed="rId2"/>
          <a:stretch>
            <a:fillRect/>
          </a:stretch>
        </p:blipFill>
        <p:spPr>
          <a:xfrm>
            <a:off x="1688431" y="228600"/>
            <a:ext cx="8815138" cy="6400800"/>
          </a:xfrm>
          <a:prstGeom prst="rect">
            <a:avLst/>
          </a:prstGeom>
        </p:spPr>
      </p:pic>
    </p:spTree>
    <p:extLst>
      <p:ext uri="{BB962C8B-B14F-4D97-AF65-F5344CB8AC3E}">
        <p14:creationId xmlns:p14="http://schemas.microsoft.com/office/powerpoint/2010/main" val="215506592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67379" y="1600200"/>
            <a:ext cx="7239000" cy="4648200"/>
          </a:xfrm>
        </p:spPr>
        <p:txBody>
          <a:bodyPr/>
          <a:lstStyle/>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Departure for Egypt (15)</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Brothers &amp; steward (16-25)</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&amp; Joseph (26-34)</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43:15-34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Encounter with Joseph</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25255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43:16-25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&amp; Steward</a:t>
            </a:r>
          </a:p>
        </p:txBody>
      </p:sp>
      <p:sp>
        <p:nvSpPr>
          <p:cNvPr id="161795" name="Rectangle 3"/>
          <p:cNvSpPr>
            <a:spLocks noGrp="1" noChangeArrowheads="1"/>
          </p:cNvSpPr>
          <p:nvPr>
            <p:ph type="body" idx="1"/>
          </p:nvPr>
        </p:nvSpPr>
        <p:spPr>
          <a:xfrm>
            <a:off x="1295400" y="1524000"/>
            <a:ext cx="6781800" cy="49530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instructions (16)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Steward’s obedience (17)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response (18-22)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Steward’s response (23a)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Steward’s preparation (23b-24)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preparation (25)</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1476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43:16-25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&amp; Steward</a:t>
            </a:r>
          </a:p>
        </p:txBody>
      </p:sp>
      <p:sp>
        <p:nvSpPr>
          <p:cNvPr id="161795" name="Rectangle 3"/>
          <p:cNvSpPr>
            <a:spLocks noGrp="1" noChangeArrowheads="1"/>
          </p:cNvSpPr>
          <p:nvPr>
            <p:ph type="body" idx="1"/>
          </p:nvPr>
        </p:nvSpPr>
        <p:spPr>
          <a:xfrm>
            <a:off x="1295400" y="15240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Joseph’s instructions (16)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Steward’s obedience (17)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response (18-22)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Steward’s response (23a)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Steward’s preparation (23b-24)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preparation (25)</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28652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43:16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Instructions</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Occasion (16a)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Instructions (16b)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37238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Occasion (16a)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Instructions (16b)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C02615F6-85FA-2739-1B8E-B98617E2FC13}"/>
              </a:ext>
            </a:extLst>
          </p:cNvPr>
          <p:cNvSpPr txBox="1">
            <a:spLocks noChangeArrowheads="1"/>
          </p:cNvSpPr>
          <p:nvPr/>
        </p:nvSpPr>
        <p:spPr bwMode="auto">
          <a:xfrm>
            <a:off x="2395538" y="228600"/>
            <a:ext cx="74009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00FF00"/>
              </a:buClr>
              <a:buFont typeface="+mj-lt"/>
              <a:buAutoNum type="arabicPeriod"/>
            </a:pPr>
            <a:r>
              <a:rPr lang="en-US" sz="3600" kern="0">
                <a:effectLst>
                  <a:outerShdw blurRad="38100" dist="38100" dir="2700000" algn="tl">
                    <a:srgbClr val="000000">
                      <a:alpha val="43137"/>
                    </a:srgbClr>
                  </a:outerShdw>
                </a:effectLst>
              </a:rPr>
              <a:t>Genesis 43:16</a:t>
            </a:r>
            <a:br>
              <a:rPr lang="en-US" sz="3600" kern="0">
                <a:effectLst>
                  <a:outerShdw blurRad="38100" dist="38100" dir="2700000" algn="tl">
                    <a:srgbClr val="000000">
                      <a:alpha val="43137"/>
                    </a:srgbClr>
                  </a:outerShdw>
                </a:effectLst>
                <a:cs typeface="Calibri" panose="020F0502020204030204" pitchFamily="34" charset="0"/>
              </a:rPr>
            </a:br>
            <a:r>
              <a:rPr lang="en-US" sz="2800" b="1" kern="0">
                <a:solidFill>
                  <a:srgbClr val="FFFFCC"/>
                </a:solidFill>
                <a:effectLst>
                  <a:outerShdw blurRad="38100" dist="38100" dir="2700000" algn="tl">
                    <a:srgbClr val="000000">
                      <a:alpha val="43137"/>
                    </a:srgbClr>
                  </a:outerShdw>
                </a:effectLst>
                <a:ea typeface="+mn-ea"/>
                <a:cs typeface="+mn-cs"/>
              </a:rPr>
              <a:t>Joseph’s Instructions</a:t>
            </a:r>
            <a:endParaRPr lang="en-US" sz="2800" b="1" kern="0" dirty="0">
              <a:solidFill>
                <a:srgbClr val="FFFFCC"/>
              </a:solidFill>
              <a:effectLst>
                <a:outerShdw blurRad="38100" dist="38100" dir="2700000" algn="tl">
                  <a:srgbClr val="000000">
                    <a:alpha val="43137"/>
                  </a:srgbClr>
                </a:outerShdw>
              </a:effectLst>
              <a:ea typeface="+mn-ea"/>
              <a:cs typeface="+mn-cs"/>
            </a:endParaRPr>
          </a:p>
        </p:txBody>
      </p:sp>
    </p:spTree>
    <p:extLst>
      <p:ext uri="{BB962C8B-B14F-4D97-AF65-F5344CB8AC3E}">
        <p14:creationId xmlns:p14="http://schemas.microsoft.com/office/powerpoint/2010/main" val="1394556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Occasion (16a)</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Instructions (16b)</a:t>
            </a: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1270658B-E74F-A087-812A-59FA054D5F5C}"/>
              </a:ext>
            </a:extLst>
          </p:cNvPr>
          <p:cNvSpPr txBox="1">
            <a:spLocks noChangeArrowheads="1"/>
          </p:cNvSpPr>
          <p:nvPr/>
        </p:nvSpPr>
        <p:spPr bwMode="auto">
          <a:xfrm>
            <a:off x="2395538" y="228600"/>
            <a:ext cx="74009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00FF00"/>
              </a:buClr>
              <a:buFont typeface="+mj-lt"/>
              <a:buAutoNum type="arabicPeriod"/>
            </a:pPr>
            <a:r>
              <a:rPr lang="en-US" sz="3600" kern="0">
                <a:effectLst>
                  <a:outerShdw blurRad="38100" dist="38100" dir="2700000" algn="tl">
                    <a:srgbClr val="000000">
                      <a:alpha val="43137"/>
                    </a:srgbClr>
                  </a:outerShdw>
                </a:effectLst>
              </a:rPr>
              <a:t>Genesis 43:16</a:t>
            </a:r>
            <a:br>
              <a:rPr lang="en-US" sz="3600" kern="0">
                <a:effectLst>
                  <a:outerShdw blurRad="38100" dist="38100" dir="2700000" algn="tl">
                    <a:srgbClr val="000000">
                      <a:alpha val="43137"/>
                    </a:srgbClr>
                  </a:outerShdw>
                </a:effectLst>
                <a:cs typeface="Calibri" panose="020F0502020204030204" pitchFamily="34" charset="0"/>
              </a:rPr>
            </a:br>
            <a:r>
              <a:rPr lang="en-US" sz="2800" b="1" kern="0">
                <a:solidFill>
                  <a:srgbClr val="FFFFCC"/>
                </a:solidFill>
                <a:effectLst>
                  <a:outerShdw blurRad="38100" dist="38100" dir="2700000" algn="tl">
                    <a:srgbClr val="000000">
                      <a:alpha val="43137"/>
                    </a:srgbClr>
                  </a:outerShdw>
                </a:effectLst>
                <a:ea typeface="+mn-ea"/>
                <a:cs typeface="+mn-cs"/>
              </a:rPr>
              <a:t>Joseph’s Instructions</a:t>
            </a:r>
            <a:endParaRPr lang="en-US" sz="2800" b="1" kern="0" dirty="0">
              <a:solidFill>
                <a:srgbClr val="FFFFCC"/>
              </a:solidFill>
              <a:effectLst>
                <a:outerShdw blurRad="38100" dist="38100" dir="2700000" algn="tl">
                  <a:srgbClr val="000000">
                    <a:alpha val="43137"/>
                  </a:srgbClr>
                </a:outerShdw>
              </a:effectLst>
              <a:ea typeface="+mn-ea"/>
              <a:cs typeface="+mn-cs"/>
            </a:endParaRPr>
          </a:p>
        </p:txBody>
      </p:sp>
    </p:spTree>
    <p:extLst>
      <p:ext uri="{BB962C8B-B14F-4D97-AF65-F5344CB8AC3E}">
        <p14:creationId xmlns:p14="http://schemas.microsoft.com/office/powerpoint/2010/main" val="3249726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43:16-25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&amp; Steward</a:t>
            </a:r>
          </a:p>
        </p:txBody>
      </p:sp>
      <p:sp>
        <p:nvSpPr>
          <p:cNvPr id="161795" name="Rectangle 3"/>
          <p:cNvSpPr>
            <a:spLocks noGrp="1" noChangeArrowheads="1"/>
          </p:cNvSpPr>
          <p:nvPr>
            <p:ph type="body" idx="1"/>
          </p:nvPr>
        </p:nvSpPr>
        <p:spPr>
          <a:xfrm>
            <a:off x="1295400" y="15240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instructions (16)</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Steward’s obedience (17)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response (18-22)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Steward’s response (23a)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Steward’s preparation (23b-24)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preparation (25)</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46310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a:t>
            </a:r>
            <a:r>
              <a:rPr lang="en-US">
                <a:effectLst>
                  <a:outerShdw blurRad="38100" dist="38100" dir="2700000" algn="tl">
                    <a:srgbClr val="000000">
                      <a:alpha val="43137"/>
                    </a:srgbClr>
                  </a:outerShdw>
                </a:effectLst>
              </a:rPr>
              <a:t>12:1–25:11)</a:t>
            </a:r>
            <a:endParaRPr lang="en-US" dirty="0">
              <a:effectLst>
                <a:outerShdw blurRad="38100" dist="38100" dir="2700000" algn="tl">
                  <a:srgbClr val="000000">
                    <a:alpha val="43137"/>
                  </a:srgbClr>
                </a:outerShdw>
              </a:effectLst>
            </a:endParaRP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 (37–50) </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461752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43:16-25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&amp; Steward</a:t>
            </a:r>
          </a:p>
        </p:txBody>
      </p:sp>
      <p:sp>
        <p:nvSpPr>
          <p:cNvPr id="161795" name="Rectangle 3"/>
          <p:cNvSpPr>
            <a:spLocks noGrp="1" noChangeArrowheads="1"/>
          </p:cNvSpPr>
          <p:nvPr>
            <p:ph type="body" idx="1"/>
          </p:nvPr>
        </p:nvSpPr>
        <p:spPr>
          <a:xfrm>
            <a:off x="1295400" y="15240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instructions (16)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Steward’s obedience (17)</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Brothers’ response (18-22)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Steward’s response (23a)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Steward’s preparation (23b-24)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preparation (25)</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914841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43:18-22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Response</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Fear (18)</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Approach (19)</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Explanation (20-22)</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21166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Fear (18)</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Approach (19)</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Explanation (20-22)</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5AE37449-3DFE-69C7-4724-C049BE24B72F}"/>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43:18-22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Response</a:t>
            </a:r>
          </a:p>
        </p:txBody>
      </p:sp>
    </p:spTree>
    <p:extLst>
      <p:ext uri="{BB962C8B-B14F-4D97-AF65-F5344CB8AC3E}">
        <p14:creationId xmlns:p14="http://schemas.microsoft.com/office/powerpoint/2010/main" val="2228723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Fear (18)</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Approach (19)</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Explanation (20-22)</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920468DD-DAAA-D1F9-9AF9-6CCF9FA4913E}"/>
              </a:ext>
            </a:extLst>
          </p:cNvPr>
          <p:cNvSpPr txBox="1">
            <a:spLocks noChangeArrowheads="1"/>
          </p:cNvSpPr>
          <p:nvPr/>
        </p:nvSpPr>
        <p:spPr bwMode="auto">
          <a:xfrm>
            <a:off x="2395538" y="228600"/>
            <a:ext cx="74009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00FF00"/>
              </a:buClr>
              <a:buFont typeface="+mj-lt"/>
              <a:buAutoNum type="arabicPeriod" startAt="3"/>
            </a:pPr>
            <a:r>
              <a:rPr lang="en-US" sz="3600" kern="0" dirty="0">
                <a:effectLst>
                  <a:outerShdw blurRad="38100" dist="38100" dir="2700000" algn="tl">
                    <a:srgbClr val="000000">
                      <a:alpha val="43137"/>
                    </a:srgbClr>
                  </a:outerShdw>
                </a:effectLst>
              </a:rPr>
              <a:t>Genesis 43:18-22</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Brother’s Response</a:t>
            </a:r>
          </a:p>
        </p:txBody>
      </p:sp>
    </p:spTree>
    <p:extLst>
      <p:ext uri="{BB962C8B-B14F-4D97-AF65-F5344CB8AC3E}">
        <p14:creationId xmlns:p14="http://schemas.microsoft.com/office/powerpoint/2010/main" val="2042920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Fear (18)</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Approach (19)</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Explanation (20-22)</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44C6FDA1-2FDB-A722-B651-D43EAFF259D1}"/>
              </a:ext>
            </a:extLst>
          </p:cNvPr>
          <p:cNvSpPr txBox="1">
            <a:spLocks noChangeArrowheads="1"/>
          </p:cNvSpPr>
          <p:nvPr/>
        </p:nvSpPr>
        <p:spPr bwMode="auto">
          <a:xfrm>
            <a:off x="2395538" y="228600"/>
            <a:ext cx="74009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00FF00"/>
              </a:buClr>
              <a:buFont typeface="+mj-lt"/>
              <a:buAutoNum type="arabicPeriod" startAt="3"/>
            </a:pPr>
            <a:r>
              <a:rPr lang="en-US" sz="3600" kern="0" dirty="0">
                <a:effectLst>
                  <a:outerShdw blurRad="38100" dist="38100" dir="2700000" algn="tl">
                    <a:srgbClr val="000000">
                      <a:alpha val="43137"/>
                    </a:srgbClr>
                  </a:outerShdw>
                </a:effectLst>
              </a:rPr>
              <a:t>Genesis 43:18-22</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Brother’s Response</a:t>
            </a:r>
          </a:p>
        </p:txBody>
      </p:sp>
    </p:spTree>
    <p:extLst>
      <p:ext uri="{BB962C8B-B14F-4D97-AF65-F5344CB8AC3E}">
        <p14:creationId xmlns:p14="http://schemas.microsoft.com/office/powerpoint/2010/main" val="400787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3"/>
            </a:pPr>
            <a:r>
              <a:rPr lang="en-US" sz="3600" dirty="0">
                <a:effectLst>
                  <a:outerShdw blurRad="38100" dist="38100" dir="2700000" algn="tl">
                    <a:srgbClr val="000000">
                      <a:alpha val="43137"/>
                    </a:srgbClr>
                  </a:outerShdw>
                </a:effectLst>
              </a:rPr>
              <a:t>Genesis 43:20-22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Explanation</a:t>
            </a:r>
          </a:p>
        </p:txBody>
      </p:sp>
      <p:sp>
        <p:nvSpPr>
          <p:cNvPr id="161795" name="Rectangle 3"/>
          <p:cNvSpPr>
            <a:spLocks noGrp="1" noChangeArrowheads="1"/>
          </p:cNvSpPr>
          <p:nvPr>
            <p:ph type="body" idx="1"/>
          </p:nvPr>
        </p:nvSpPr>
        <p:spPr>
          <a:xfrm>
            <a:off x="1066800" y="2057400"/>
            <a:ext cx="6781800" cy="3581400"/>
          </a:xfrm>
        </p:spPr>
        <p:txBody>
          <a:bodyPr/>
          <a:lstStyle/>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1</a:t>
            </a:r>
            <a:r>
              <a:rPr lang="en-US" baseline="30000" dirty="0">
                <a:effectLst>
                  <a:outerShdw blurRad="38100" dist="38100" dir="2700000" algn="tl">
                    <a:srgbClr val="000000">
                      <a:alpha val="43137"/>
                    </a:srgbClr>
                  </a:outerShdw>
                </a:effectLst>
              </a:rPr>
              <a:t>st</a:t>
            </a:r>
            <a:r>
              <a:rPr lang="en-US" dirty="0">
                <a:effectLst>
                  <a:outerShdw blurRad="38100" dist="38100" dir="2700000" algn="tl">
                    <a:srgbClr val="000000">
                      <a:alpha val="43137"/>
                    </a:srgbClr>
                  </a:outerShdw>
                </a:effectLst>
              </a:rPr>
              <a:t> trip’s purpose (20)</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Discovery (21a)</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Double money (21b-22a)</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Ignorance (22b)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99273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3"/>
            </a:pPr>
            <a:r>
              <a:rPr lang="en-US" sz="3600" dirty="0">
                <a:effectLst>
                  <a:outerShdw blurRad="38100" dist="38100" dir="2700000" algn="tl">
                    <a:srgbClr val="000000">
                      <a:alpha val="43137"/>
                    </a:srgbClr>
                  </a:outerShdw>
                </a:effectLst>
              </a:rPr>
              <a:t>Genesis 43:20-22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Explanation</a:t>
            </a:r>
          </a:p>
        </p:txBody>
      </p:sp>
      <p:sp>
        <p:nvSpPr>
          <p:cNvPr id="161795" name="Rectangle 3"/>
          <p:cNvSpPr>
            <a:spLocks noGrp="1" noChangeArrowheads="1"/>
          </p:cNvSpPr>
          <p:nvPr>
            <p:ph type="body" idx="1"/>
          </p:nvPr>
        </p:nvSpPr>
        <p:spPr>
          <a:xfrm>
            <a:off x="1066800" y="2057400"/>
            <a:ext cx="6781800" cy="3581400"/>
          </a:xfrm>
        </p:spPr>
        <p:txBody>
          <a:bodyPr/>
          <a:lstStyle/>
          <a:p>
            <a:pPr marL="514350" lvl="3" indent="-514350" eaLnBrk="1" hangingPunct="1">
              <a:spcBef>
                <a:spcPts val="0"/>
              </a:spcBef>
              <a:spcAft>
                <a:spcPts val="3000"/>
              </a:spcAft>
              <a:buClr>
                <a:schemeClr val="tx2"/>
              </a:buClr>
              <a:buFont typeface="+mj-lt"/>
              <a:buAutoNum type="arabicParenR"/>
              <a:defRPr/>
            </a:pPr>
            <a:r>
              <a:rPr lang="en-US" b="1" u="sng" dirty="0">
                <a:solidFill>
                  <a:srgbClr val="FFFFCC"/>
                </a:solidFill>
                <a:effectLst>
                  <a:outerShdw blurRad="38100" dist="38100" dir="2700000" algn="tl">
                    <a:srgbClr val="000000">
                      <a:alpha val="43137"/>
                    </a:srgbClr>
                  </a:outerShdw>
                </a:effectLst>
              </a:rPr>
              <a:t>1</a:t>
            </a:r>
            <a:r>
              <a:rPr lang="en-US" b="1" u="sng" baseline="30000" dirty="0">
                <a:solidFill>
                  <a:srgbClr val="FFFFCC"/>
                </a:solidFill>
                <a:effectLst>
                  <a:outerShdw blurRad="38100" dist="38100" dir="2700000" algn="tl">
                    <a:srgbClr val="000000">
                      <a:alpha val="43137"/>
                    </a:srgbClr>
                  </a:outerShdw>
                </a:effectLst>
              </a:rPr>
              <a:t>st</a:t>
            </a:r>
            <a:r>
              <a:rPr lang="en-US" b="1" u="sng" dirty="0">
                <a:solidFill>
                  <a:srgbClr val="FFFFCC"/>
                </a:solidFill>
                <a:effectLst>
                  <a:outerShdw blurRad="38100" dist="38100" dir="2700000" algn="tl">
                    <a:srgbClr val="000000">
                      <a:alpha val="43137"/>
                    </a:srgbClr>
                  </a:outerShdw>
                </a:effectLst>
              </a:rPr>
              <a:t> trip’s purpose (20)</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Discovery (21a)</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Double money (21b-22a)</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Ignorance (22b)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3482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3"/>
            </a:pPr>
            <a:r>
              <a:rPr lang="en-US" sz="3600" dirty="0">
                <a:effectLst>
                  <a:outerShdw blurRad="38100" dist="38100" dir="2700000" algn="tl">
                    <a:srgbClr val="000000">
                      <a:alpha val="43137"/>
                    </a:srgbClr>
                  </a:outerShdw>
                </a:effectLst>
              </a:rPr>
              <a:t>Genesis 43:20-22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Explanation</a:t>
            </a:r>
          </a:p>
        </p:txBody>
      </p:sp>
      <p:sp>
        <p:nvSpPr>
          <p:cNvPr id="161795" name="Rectangle 3"/>
          <p:cNvSpPr>
            <a:spLocks noGrp="1" noChangeArrowheads="1"/>
          </p:cNvSpPr>
          <p:nvPr>
            <p:ph type="body" idx="1"/>
          </p:nvPr>
        </p:nvSpPr>
        <p:spPr>
          <a:xfrm>
            <a:off x="1066800" y="2057400"/>
            <a:ext cx="6781800" cy="3581400"/>
          </a:xfrm>
        </p:spPr>
        <p:txBody>
          <a:bodyPr/>
          <a:lstStyle/>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1</a:t>
            </a:r>
            <a:r>
              <a:rPr lang="en-US" baseline="30000" dirty="0">
                <a:effectLst>
                  <a:outerShdw blurRad="38100" dist="38100" dir="2700000" algn="tl">
                    <a:srgbClr val="000000">
                      <a:alpha val="43137"/>
                    </a:srgbClr>
                  </a:outerShdw>
                </a:effectLst>
              </a:rPr>
              <a:t>st</a:t>
            </a:r>
            <a:r>
              <a:rPr lang="en-US" dirty="0">
                <a:effectLst>
                  <a:outerShdw blurRad="38100" dist="38100" dir="2700000" algn="tl">
                    <a:srgbClr val="000000">
                      <a:alpha val="43137"/>
                    </a:srgbClr>
                  </a:outerShdw>
                </a:effectLst>
              </a:rPr>
              <a:t> trip’s purpose (20)</a:t>
            </a:r>
          </a:p>
          <a:p>
            <a:pPr marL="514350" lvl="3" indent="-514350" eaLnBrk="1" hangingPunct="1">
              <a:spcBef>
                <a:spcPts val="0"/>
              </a:spcBef>
              <a:spcAft>
                <a:spcPts val="3000"/>
              </a:spcAft>
              <a:buClr>
                <a:schemeClr val="tx2"/>
              </a:buClr>
              <a:buFont typeface="+mj-lt"/>
              <a:buAutoNum type="arabicParenR"/>
              <a:defRPr/>
            </a:pPr>
            <a:r>
              <a:rPr lang="en-US" b="1" u="sng" dirty="0">
                <a:solidFill>
                  <a:srgbClr val="FFFFCC"/>
                </a:solidFill>
                <a:effectLst>
                  <a:outerShdw blurRad="38100" dist="38100" dir="2700000" algn="tl">
                    <a:srgbClr val="000000">
                      <a:alpha val="43137"/>
                    </a:srgbClr>
                  </a:outerShdw>
                </a:effectLst>
              </a:rPr>
              <a:t>Discovery (21a)</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Double money (21b-22a)</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Ignorance (22b)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42358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3"/>
            </a:pPr>
            <a:r>
              <a:rPr lang="en-US" sz="3600" dirty="0">
                <a:effectLst>
                  <a:outerShdw blurRad="38100" dist="38100" dir="2700000" algn="tl">
                    <a:srgbClr val="000000">
                      <a:alpha val="43137"/>
                    </a:srgbClr>
                  </a:outerShdw>
                </a:effectLst>
              </a:rPr>
              <a:t>Genesis 43:20-22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Explanation</a:t>
            </a:r>
          </a:p>
        </p:txBody>
      </p:sp>
      <p:sp>
        <p:nvSpPr>
          <p:cNvPr id="161795" name="Rectangle 3"/>
          <p:cNvSpPr>
            <a:spLocks noGrp="1" noChangeArrowheads="1"/>
          </p:cNvSpPr>
          <p:nvPr>
            <p:ph type="body" idx="1"/>
          </p:nvPr>
        </p:nvSpPr>
        <p:spPr>
          <a:xfrm>
            <a:off x="1066800" y="2057400"/>
            <a:ext cx="6781800" cy="3581400"/>
          </a:xfrm>
        </p:spPr>
        <p:txBody>
          <a:bodyPr/>
          <a:lstStyle/>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1</a:t>
            </a:r>
            <a:r>
              <a:rPr lang="en-US" baseline="30000" dirty="0">
                <a:effectLst>
                  <a:outerShdw blurRad="38100" dist="38100" dir="2700000" algn="tl">
                    <a:srgbClr val="000000">
                      <a:alpha val="43137"/>
                    </a:srgbClr>
                  </a:outerShdw>
                </a:effectLst>
              </a:rPr>
              <a:t>st</a:t>
            </a:r>
            <a:r>
              <a:rPr lang="en-US" dirty="0">
                <a:effectLst>
                  <a:outerShdw blurRad="38100" dist="38100" dir="2700000" algn="tl">
                    <a:srgbClr val="000000">
                      <a:alpha val="43137"/>
                    </a:srgbClr>
                  </a:outerShdw>
                </a:effectLst>
              </a:rPr>
              <a:t> trip’s purpose (20)</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Discovery (21a)</a:t>
            </a:r>
          </a:p>
          <a:p>
            <a:pPr marL="514350" lvl="3" indent="-514350" eaLnBrk="1" hangingPunct="1">
              <a:spcBef>
                <a:spcPts val="0"/>
              </a:spcBef>
              <a:spcAft>
                <a:spcPts val="3000"/>
              </a:spcAft>
              <a:buClr>
                <a:schemeClr val="tx2"/>
              </a:buClr>
              <a:buFont typeface="+mj-lt"/>
              <a:buAutoNum type="arabicParenR"/>
              <a:defRPr/>
            </a:pPr>
            <a:r>
              <a:rPr lang="en-US" b="1" u="sng" dirty="0">
                <a:solidFill>
                  <a:srgbClr val="FFFFCC"/>
                </a:solidFill>
                <a:effectLst>
                  <a:outerShdw blurRad="38100" dist="38100" dir="2700000" algn="tl">
                    <a:srgbClr val="000000">
                      <a:alpha val="43137"/>
                    </a:srgbClr>
                  </a:outerShdw>
                </a:effectLst>
              </a:rPr>
              <a:t>Double money (21b-22a)</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Ignorance (22b)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597599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chemeClr val="tx2"/>
              </a:buClr>
              <a:buFont typeface="+mj-lt"/>
              <a:buAutoNum type="arabicParenR" startAt="3"/>
            </a:pPr>
            <a:r>
              <a:rPr lang="en-US" sz="3600" dirty="0">
                <a:effectLst>
                  <a:outerShdw blurRad="38100" dist="38100" dir="2700000" algn="tl">
                    <a:srgbClr val="000000">
                      <a:alpha val="43137"/>
                    </a:srgbClr>
                  </a:outerShdw>
                </a:effectLst>
              </a:rPr>
              <a:t>Genesis 43:21b-22a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Double Money</a:t>
            </a:r>
          </a:p>
        </p:txBody>
      </p:sp>
      <p:sp>
        <p:nvSpPr>
          <p:cNvPr id="161795" name="Rectangle 3"/>
          <p:cNvSpPr>
            <a:spLocks noGrp="1" noChangeArrowheads="1"/>
          </p:cNvSpPr>
          <p:nvPr>
            <p:ph type="body" idx="1"/>
          </p:nvPr>
        </p:nvSpPr>
        <p:spPr>
          <a:xfrm>
            <a:off x="1066800" y="2057400"/>
            <a:ext cx="6781800" cy="2743200"/>
          </a:xfrm>
        </p:spPr>
        <p:txBody>
          <a:bodyPr/>
          <a:lstStyle/>
          <a:p>
            <a:pPr marL="571500" lvl="3" indent="-571500" eaLnBrk="1" hangingPunct="1">
              <a:spcBef>
                <a:spcPts val="0"/>
              </a:spcBef>
              <a:spcAft>
                <a:spcPts val="3000"/>
              </a:spcAft>
              <a:buClr>
                <a:srgbClr val="CC99FF"/>
              </a:buClr>
              <a:buFont typeface="+mj-lt"/>
              <a:buAutoNum type="romanLcPeriod"/>
              <a:defRPr/>
            </a:pPr>
            <a:r>
              <a:rPr lang="en-US" dirty="0">
                <a:effectLst>
                  <a:outerShdw blurRad="38100" dist="38100" dir="2700000" algn="tl">
                    <a:srgbClr val="000000">
                      <a:alpha val="43137"/>
                    </a:srgbClr>
                  </a:outerShdw>
                </a:effectLst>
              </a:rPr>
              <a:t>Old money (21a)</a:t>
            </a:r>
          </a:p>
          <a:p>
            <a:pPr marL="571500" lvl="3" indent="-571500" eaLnBrk="1" hangingPunct="1">
              <a:spcBef>
                <a:spcPts val="0"/>
              </a:spcBef>
              <a:spcAft>
                <a:spcPts val="3000"/>
              </a:spcAft>
              <a:buClr>
                <a:srgbClr val="CC99FF"/>
              </a:buClr>
              <a:buFont typeface="+mj-lt"/>
              <a:buAutoNum type="romanLcPeriod"/>
              <a:defRPr/>
            </a:pPr>
            <a:r>
              <a:rPr lang="en-US" dirty="0">
                <a:effectLst>
                  <a:outerShdw blurRad="38100" dist="38100" dir="2700000" algn="tl">
                    <a:srgbClr val="000000">
                      <a:alpha val="43137"/>
                    </a:srgbClr>
                  </a:outerShdw>
                </a:effectLst>
              </a:rPr>
              <a:t>New money (22b)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353477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37‒50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a:t>
            </a:r>
          </a:p>
        </p:txBody>
      </p:sp>
      <p:sp>
        <p:nvSpPr>
          <p:cNvPr id="161795" name="Rectangle 3"/>
          <p:cNvSpPr>
            <a:spLocks noGrp="1" noChangeArrowheads="1"/>
          </p:cNvSpPr>
          <p:nvPr>
            <p:ph type="body" idx="1"/>
          </p:nvPr>
        </p:nvSpPr>
        <p:spPr>
          <a:xfrm>
            <a:off x="609600" y="1371600"/>
            <a:ext cx="9525000" cy="49530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 sold unto Egypt (37)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Canaan’s corruption (38)</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 falsely accused (39)</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short-term predictions (40)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elevation (41)</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first reunion with his brothers (42)</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Joseph’s second reunion with his brothers (43</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‒45)</a:t>
            </a:r>
            <a:endParaRPr lang="en-US" b="1" u="sng" dirty="0">
              <a:solidFill>
                <a:srgbClr val="FFFFCC"/>
              </a:solidFill>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48543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chemeClr val="tx2"/>
              </a:buClr>
              <a:buFont typeface="+mj-lt"/>
              <a:buAutoNum type="arabicParenR" startAt="3"/>
            </a:pPr>
            <a:r>
              <a:rPr lang="en-US" sz="3600" dirty="0">
                <a:effectLst>
                  <a:outerShdw blurRad="38100" dist="38100" dir="2700000" algn="tl">
                    <a:srgbClr val="000000">
                      <a:alpha val="43137"/>
                    </a:srgbClr>
                  </a:outerShdw>
                </a:effectLst>
              </a:rPr>
              <a:t>Genesis 43:21b-22a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Double Money</a:t>
            </a:r>
          </a:p>
        </p:txBody>
      </p:sp>
      <p:sp>
        <p:nvSpPr>
          <p:cNvPr id="161795" name="Rectangle 3"/>
          <p:cNvSpPr>
            <a:spLocks noGrp="1" noChangeArrowheads="1"/>
          </p:cNvSpPr>
          <p:nvPr>
            <p:ph type="body" idx="1"/>
          </p:nvPr>
        </p:nvSpPr>
        <p:spPr>
          <a:xfrm>
            <a:off x="1066800" y="2057400"/>
            <a:ext cx="6781800" cy="2743200"/>
          </a:xfrm>
        </p:spPr>
        <p:txBody>
          <a:bodyPr/>
          <a:lstStyle/>
          <a:p>
            <a:pPr marL="571500" lvl="3" indent="-571500" eaLnBrk="1" hangingPunct="1">
              <a:spcBef>
                <a:spcPts val="0"/>
              </a:spcBef>
              <a:spcAft>
                <a:spcPts val="3000"/>
              </a:spcAft>
              <a:buClr>
                <a:srgbClr val="CC99FF"/>
              </a:buClr>
              <a:buFont typeface="+mj-lt"/>
              <a:buAutoNum type="romanLcPeriod"/>
              <a:defRPr/>
            </a:pPr>
            <a:r>
              <a:rPr lang="en-US" b="1" u="sng" dirty="0">
                <a:solidFill>
                  <a:srgbClr val="FFFFCC"/>
                </a:solidFill>
                <a:effectLst>
                  <a:outerShdw blurRad="38100" dist="38100" dir="2700000" algn="tl">
                    <a:srgbClr val="000000">
                      <a:alpha val="43137"/>
                    </a:srgbClr>
                  </a:outerShdw>
                </a:effectLst>
              </a:rPr>
              <a:t>Old money (21a)</a:t>
            </a:r>
          </a:p>
          <a:p>
            <a:pPr marL="571500" lvl="3" indent="-571500" eaLnBrk="1" hangingPunct="1">
              <a:spcBef>
                <a:spcPts val="0"/>
              </a:spcBef>
              <a:spcAft>
                <a:spcPts val="3000"/>
              </a:spcAft>
              <a:buClr>
                <a:srgbClr val="CC99FF"/>
              </a:buClr>
              <a:buFont typeface="+mj-lt"/>
              <a:buAutoNum type="romanLcPeriod"/>
              <a:defRPr/>
            </a:pPr>
            <a:r>
              <a:rPr lang="en-US" dirty="0">
                <a:effectLst>
                  <a:outerShdw blurRad="38100" dist="38100" dir="2700000" algn="tl">
                    <a:srgbClr val="000000">
                      <a:alpha val="43137"/>
                    </a:srgbClr>
                  </a:outerShdw>
                </a:effectLst>
              </a:rPr>
              <a:t>New money (22b)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55597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chemeClr val="tx2"/>
              </a:buClr>
              <a:buFont typeface="+mj-lt"/>
              <a:buAutoNum type="arabicParenR" startAt="3"/>
            </a:pPr>
            <a:r>
              <a:rPr lang="en-US" sz="3600" dirty="0">
                <a:effectLst>
                  <a:outerShdw blurRad="38100" dist="38100" dir="2700000" algn="tl">
                    <a:srgbClr val="000000">
                      <a:alpha val="43137"/>
                    </a:srgbClr>
                  </a:outerShdw>
                </a:effectLst>
              </a:rPr>
              <a:t>Genesis 43:21b-22a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Double Money</a:t>
            </a:r>
          </a:p>
        </p:txBody>
      </p:sp>
      <p:sp>
        <p:nvSpPr>
          <p:cNvPr id="161795" name="Rectangle 3"/>
          <p:cNvSpPr>
            <a:spLocks noGrp="1" noChangeArrowheads="1"/>
          </p:cNvSpPr>
          <p:nvPr>
            <p:ph type="body" idx="1"/>
          </p:nvPr>
        </p:nvSpPr>
        <p:spPr>
          <a:xfrm>
            <a:off x="1066800" y="2057400"/>
            <a:ext cx="6781800" cy="2743200"/>
          </a:xfrm>
        </p:spPr>
        <p:txBody>
          <a:bodyPr/>
          <a:lstStyle/>
          <a:p>
            <a:pPr marL="571500" lvl="3" indent="-571500" eaLnBrk="1" hangingPunct="1">
              <a:spcBef>
                <a:spcPts val="0"/>
              </a:spcBef>
              <a:spcAft>
                <a:spcPts val="3000"/>
              </a:spcAft>
              <a:buClr>
                <a:srgbClr val="CC99FF"/>
              </a:buClr>
              <a:buFont typeface="+mj-lt"/>
              <a:buAutoNum type="romanLcPeriod"/>
              <a:defRPr/>
            </a:pPr>
            <a:r>
              <a:rPr lang="en-US" dirty="0">
                <a:effectLst>
                  <a:outerShdw blurRad="38100" dist="38100" dir="2700000" algn="tl">
                    <a:srgbClr val="000000">
                      <a:alpha val="43137"/>
                    </a:srgbClr>
                  </a:outerShdw>
                </a:effectLst>
              </a:rPr>
              <a:t>Old money (21a)</a:t>
            </a:r>
          </a:p>
          <a:p>
            <a:pPr marL="571500" lvl="3" indent="-571500" eaLnBrk="1" hangingPunct="1">
              <a:spcBef>
                <a:spcPts val="0"/>
              </a:spcBef>
              <a:spcAft>
                <a:spcPts val="3000"/>
              </a:spcAft>
              <a:buClr>
                <a:srgbClr val="CC99FF"/>
              </a:buClr>
              <a:buFont typeface="+mj-lt"/>
              <a:buAutoNum type="romanLcPeriod"/>
              <a:defRPr/>
            </a:pPr>
            <a:r>
              <a:rPr lang="en-US" b="1" u="sng" dirty="0">
                <a:solidFill>
                  <a:srgbClr val="FFFFCC"/>
                </a:solidFill>
                <a:effectLst>
                  <a:outerShdw blurRad="38100" dist="38100" dir="2700000" algn="tl">
                    <a:srgbClr val="000000">
                      <a:alpha val="43137"/>
                    </a:srgbClr>
                  </a:outerShdw>
                </a:effectLst>
              </a:rPr>
              <a:t>New money (22b)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62293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3"/>
            </a:pPr>
            <a:r>
              <a:rPr lang="en-US" sz="3600" dirty="0">
                <a:effectLst>
                  <a:outerShdw blurRad="38100" dist="38100" dir="2700000" algn="tl">
                    <a:srgbClr val="000000">
                      <a:alpha val="43137"/>
                    </a:srgbClr>
                  </a:outerShdw>
                </a:effectLst>
              </a:rPr>
              <a:t>Genesis 43:20-22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Explanation</a:t>
            </a:r>
          </a:p>
        </p:txBody>
      </p:sp>
      <p:sp>
        <p:nvSpPr>
          <p:cNvPr id="161795" name="Rectangle 3"/>
          <p:cNvSpPr>
            <a:spLocks noGrp="1" noChangeArrowheads="1"/>
          </p:cNvSpPr>
          <p:nvPr>
            <p:ph type="body" idx="1"/>
          </p:nvPr>
        </p:nvSpPr>
        <p:spPr>
          <a:xfrm>
            <a:off x="1066800" y="2057400"/>
            <a:ext cx="6781800" cy="3581400"/>
          </a:xfrm>
        </p:spPr>
        <p:txBody>
          <a:bodyPr/>
          <a:lstStyle/>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1</a:t>
            </a:r>
            <a:r>
              <a:rPr lang="en-US" baseline="30000" dirty="0">
                <a:effectLst>
                  <a:outerShdw blurRad="38100" dist="38100" dir="2700000" algn="tl">
                    <a:srgbClr val="000000">
                      <a:alpha val="43137"/>
                    </a:srgbClr>
                  </a:outerShdw>
                </a:effectLst>
              </a:rPr>
              <a:t>st</a:t>
            </a:r>
            <a:r>
              <a:rPr lang="en-US" dirty="0">
                <a:effectLst>
                  <a:outerShdw blurRad="38100" dist="38100" dir="2700000" algn="tl">
                    <a:srgbClr val="000000">
                      <a:alpha val="43137"/>
                    </a:srgbClr>
                  </a:outerShdw>
                </a:effectLst>
              </a:rPr>
              <a:t> trip’s purpose (20)</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Discovery (21a)</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Double money (21b-22a)</a:t>
            </a:r>
          </a:p>
          <a:p>
            <a:pPr marL="514350" lvl="3" indent="-514350" eaLnBrk="1" hangingPunct="1">
              <a:spcBef>
                <a:spcPts val="0"/>
              </a:spcBef>
              <a:spcAft>
                <a:spcPts val="3000"/>
              </a:spcAft>
              <a:buClr>
                <a:schemeClr val="tx2"/>
              </a:buClr>
              <a:buFont typeface="+mj-lt"/>
              <a:buAutoNum type="arabicParenR"/>
              <a:defRPr/>
            </a:pPr>
            <a:r>
              <a:rPr lang="en-US" b="1" u="sng" dirty="0">
                <a:solidFill>
                  <a:srgbClr val="FFFFCC"/>
                </a:solidFill>
                <a:effectLst>
                  <a:outerShdw blurRad="38100" dist="38100" dir="2700000" algn="tl">
                    <a:srgbClr val="000000">
                      <a:alpha val="43137"/>
                    </a:srgbClr>
                  </a:outerShdw>
                </a:effectLst>
              </a:rPr>
              <a:t>Ignorance (22b)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03608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43:16-25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&amp; Steward</a:t>
            </a:r>
          </a:p>
        </p:txBody>
      </p:sp>
      <p:sp>
        <p:nvSpPr>
          <p:cNvPr id="161795" name="Rectangle 3"/>
          <p:cNvSpPr>
            <a:spLocks noGrp="1" noChangeArrowheads="1"/>
          </p:cNvSpPr>
          <p:nvPr>
            <p:ph type="body" idx="1"/>
          </p:nvPr>
        </p:nvSpPr>
        <p:spPr>
          <a:xfrm>
            <a:off x="1295400" y="15240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instructions (16)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Steward’s obedience (17)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response (18-22)</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Steward’s response (23a)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Steward’s preparation (23b-24)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preparation (25)</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19708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 curses you I will curse.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in you all the families of the earth will be 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595741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heory of evolution of man. Human development. From monkey to ...">
            <a:extLst>
              <a:ext uri="{FF2B5EF4-FFF2-40B4-BE49-F238E27FC236}">
                <a16:creationId xmlns:a16="http://schemas.microsoft.com/office/drawing/2014/main" id="{8E882AF5-0106-4F38-A8D7-0674CCF07F3E}"/>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4305" r="5482"/>
          <a:stretch/>
        </p:blipFill>
        <p:spPr bwMode="auto">
          <a:xfrm>
            <a:off x="1617710" y="914400"/>
            <a:ext cx="895658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261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2743200" y="228600"/>
            <a:ext cx="6705600" cy="1097280"/>
          </a:xfrm>
        </p:spPr>
        <p:txBody>
          <a:bodyPr/>
          <a:lstStyle/>
          <a:p>
            <a:pPr algn="ctr" eaLnBrk="1" hangingPunct="1">
              <a:buClr>
                <a:schemeClr val="tx2"/>
              </a:buClr>
            </a:pPr>
            <a:r>
              <a:rPr lang="en-US" sz="3600" dirty="0">
                <a:effectLst>
                  <a:outerShdw blurRad="38100" dist="38100" dir="2700000" algn="tl">
                    <a:srgbClr val="000000">
                      <a:alpha val="43137"/>
                    </a:srgbClr>
                  </a:outerShdw>
                </a:effectLst>
                <a:ea typeface="+mn-ea"/>
                <a:cs typeface="+mn-cs"/>
              </a:rPr>
              <a:t>Ungodly Line of Cain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(Gen 4:16-24)</a:t>
            </a:r>
            <a:endParaRPr lang="en-US" sz="3200" dirty="0">
              <a:solidFill>
                <a:schemeClr val="tx1"/>
              </a:solidFill>
              <a:effectLst>
                <a:outerShdw blurRad="38100" dist="38100" dir="2700000" algn="tl">
                  <a:srgbClr val="000000">
                    <a:alpha val="43137"/>
                  </a:srgbClr>
                </a:outerShdw>
              </a:effectLst>
              <a:ea typeface="+mn-ea"/>
              <a:cs typeface="+mn-cs"/>
            </a:endParaRPr>
          </a:p>
        </p:txBody>
      </p:sp>
      <p:sp>
        <p:nvSpPr>
          <p:cNvPr id="33795" name="Rectangle 3"/>
          <p:cNvSpPr>
            <a:spLocks noGrp="1" noChangeArrowheads="1"/>
          </p:cNvSpPr>
          <p:nvPr>
            <p:ph type="body" idx="1"/>
          </p:nvPr>
        </p:nvSpPr>
        <p:spPr>
          <a:xfrm>
            <a:off x="609601" y="1600200"/>
            <a:ext cx="9372600" cy="4114800"/>
          </a:xfrm>
        </p:spPr>
        <p:txBody>
          <a:bodyPr/>
          <a:lstStyle/>
          <a:p>
            <a:pPr marL="4763" lvl="1" indent="0" eaLnBrk="1" hangingPunct="1">
              <a:spcBef>
                <a:spcPts val="0"/>
              </a:spcBef>
              <a:spcAft>
                <a:spcPts val="3000"/>
              </a:spcAft>
              <a:buClr>
                <a:srgbClr val="CC66FF"/>
              </a:buClr>
              <a:buSzPct val="100000"/>
              <a:buNone/>
              <a:defRPr/>
            </a:pPr>
            <a:r>
              <a:rPr lang="en-US" dirty="0">
                <a:effectLst>
                  <a:outerShdw blurRad="38100" dist="38100" dir="2700000" algn="tl">
                    <a:srgbClr val="000000">
                      <a:alpha val="43137"/>
                    </a:srgbClr>
                  </a:outerShdw>
                </a:effectLst>
              </a:rPr>
              <a:t>Evil line that will not bring forth the Messiah (Gen 3:15)</a:t>
            </a:r>
          </a:p>
          <a:p>
            <a:pPr marL="914400" lvl="2" indent="-452438" eaLnBrk="1" hangingPunct="1">
              <a:spcBef>
                <a:spcPts val="0"/>
              </a:spcBef>
              <a:spcAft>
                <a:spcPts val="1800"/>
              </a:spcAft>
              <a:buClr>
                <a:srgbClr val="00FF99"/>
              </a:buClr>
              <a:buSzPct val="100000"/>
              <a:buFont typeface="+mj-lt"/>
              <a:buAutoNum type="arabicPeriod"/>
              <a:defRPr/>
            </a:pPr>
            <a:r>
              <a:rPr lang="en-US" dirty="0"/>
              <a:t>Continuation of Cain’s line (4:16-18)</a:t>
            </a:r>
          </a:p>
          <a:p>
            <a:pPr marL="914400" lvl="2" indent="-452438" eaLnBrk="1" hangingPunct="1">
              <a:spcBef>
                <a:spcPts val="0"/>
              </a:spcBef>
              <a:spcAft>
                <a:spcPts val="1800"/>
              </a:spcAft>
              <a:buClr>
                <a:srgbClr val="00FF99"/>
              </a:buClr>
              <a:buSzPct val="100000"/>
              <a:buFont typeface="+mj-lt"/>
              <a:buAutoNum type="arabicPeriod"/>
              <a:defRPr/>
            </a:pPr>
            <a:r>
              <a:rPr lang="en-US" dirty="0"/>
              <a:t>Immorality (4:19)</a:t>
            </a:r>
          </a:p>
          <a:p>
            <a:pPr marL="914400" lvl="2" indent="-452438" eaLnBrk="1" hangingPunct="1">
              <a:spcBef>
                <a:spcPts val="0"/>
              </a:spcBef>
              <a:spcAft>
                <a:spcPts val="1800"/>
              </a:spcAft>
              <a:buClr>
                <a:srgbClr val="00FF99"/>
              </a:buClr>
              <a:buSzPct val="100000"/>
              <a:buFont typeface="+mj-lt"/>
              <a:buAutoNum type="arabicPeriod"/>
              <a:defRPr/>
            </a:pPr>
            <a:r>
              <a:rPr lang="en-US" b="1" u="sng" dirty="0">
                <a:solidFill>
                  <a:srgbClr val="FFFFCC"/>
                </a:solidFill>
              </a:rPr>
              <a:t>Technological but not spiritual advancement (4:20-22)</a:t>
            </a:r>
          </a:p>
          <a:p>
            <a:pPr marL="914400" lvl="2" indent="-452438" eaLnBrk="1" hangingPunct="1">
              <a:spcBef>
                <a:spcPts val="0"/>
              </a:spcBef>
              <a:spcAft>
                <a:spcPts val="1800"/>
              </a:spcAft>
              <a:buClr>
                <a:srgbClr val="00FF99"/>
              </a:buClr>
              <a:buSzPct val="100000"/>
              <a:buFont typeface="+mj-lt"/>
              <a:buAutoNum type="arabicPeriod"/>
              <a:defRPr/>
            </a:pPr>
            <a:r>
              <a:rPr lang="en-US" dirty="0"/>
              <a:t>Violence  (4:23-24)</a:t>
            </a:r>
          </a:p>
        </p:txBody>
      </p:sp>
      <p:pic>
        <p:nvPicPr>
          <p:cNvPr id="4" name="Picture 3">
            <a:extLst>
              <a:ext uri="{FF2B5EF4-FFF2-40B4-BE49-F238E27FC236}">
                <a16:creationId xmlns:a16="http://schemas.microsoft.com/office/drawing/2014/main" id="{9DE85CCD-4FAF-4726-BE7C-4188638485F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456326" y="2514600"/>
            <a:ext cx="2135039"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3D272EAD-DA0F-2F2A-15BA-CC0C8D20F1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4887175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3038475" y="228600"/>
            <a:ext cx="6115050" cy="925945"/>
          </a:xfrm>
        </p:spPr>
        <p:txBody>
          <a:bodyPr/>
          <a:lstStyle/>
          <a:p>
            <a:pPr algn="ctr" eaLnBrk="1" hangingPunct="1">
              <a:spcAft>
                <a:spcPts val="600"/>
              </a:spcAft>
              <a:buClr>
                <a:srgbClr val="00FF99"/>
              </a:buClr>
            </a:pPr>
            <a:r>
              <a:rPr lang="en-US" sz="3600" dirty="0">
                <a:effectLst>
                  <a:outerShdw blurRad="38100" dist="38100" dir="2700000" algn="tl">
                    <a:srgbClr val="000000"/>
                  </a:outerShdw>
                </a:effectLst>
              </a:rPr>
              <a:t>Technological Advancement</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Genesis 4:17-22</a:t>
            </a:r>
          </a:p>
        </p:txBody>
      </p:sp>
      <p:sp>
        <p:nvSpPr>
          <p:cNvPr id="129027" name="Rectangle 3"/>
          <p:cNvSpPr>
            <a:spLocks noGrp="1" noChangeArrowheads="1"/>
          </p:cNvSpPr>
          <p:nvPr>
            <p:ph type="body" idx="1"/>
          </p:nvPr>
        </p:nvSpPr>
        <p:spPr>
          <a:xfrm>
            <a:off x="609601" y="1828800"/>
            <a:ext cx="4648199" cy="3200400"/>
          </a:xfrm>
        </p:spPr>
        <p:txBody>
          <a:bodyPr/>
          <a:lstStyle/>
          <a:p>
            <a:pPr marL="514350" lvl="1"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ea typeface="+mn-ea"/>
                <a:cs typeface="+mn-cs"/>
              </a:rPr>
              <a:t>City – Gen. 4:17</a:t>
            </a:r>
          </a:p>
          <a:p>
            <a:pPr marL="514350" lvl="1"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ea typeface="+mn-ea"/>
                <a:cs typeface="+mn-cs"/>
              </a:rPr>
              <a:t>Livestock – Gen. 4:20</a:t>
            </a:r>
          </a:p>
          <a:p>
            <a:pPr marL="514350" lvl="1"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ea typeface="+mn-ea"/>
                <a:cs typeface="+mn-cs"/>
              </a:rPr>
              <a:t>Music – Gen. 4:21</a:t>
            </a:r>
          </a:p>
          <a:p>
            <a:pPr marL="514350" lvl="1" indent="-514350" eaLnBrk="1" hangingPunct="1">
              <a:spcBef>
                <a:spcPts val="0"/>
              </a:spcBef>
              <a:spcAft>
                <a:spcPts val="24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ea typeface="+mn-ea"/>
                <a:cs typeface="+mn-cs"/>
              </a:rPr>
              <a:t>Metallurgy – Gen. 4:22</a:t>
            </a:r>
          </a:p>
        </p:txBody>
      </p:sp>
      <p:pic>
        <p:nvPicPr>
          <p:cNvPr id="6" name="Picture 5">
            <a:extLst>
              <a:ext uri="{FF2B5EF4-FFF2-40B4-BE49-F238E27FC236}">
                <a16:creationId xmlns:a16="http://schemas.microsoft.com/office/drawing/2014/main" id="{AA9C9B5D-147D-48D6-BC07-5AA0DA31777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846083" y="1828800"/>
            <a:ext cx="3736316" cy="32004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107E9396-D9E0-4DAB-9D36-7C8FCEB86D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4219209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5:1-2</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rPr>
              <a:t>1 </a:t>
            </a:r>
            <a:r>
              <a:rPr lang="en-US" sz="3600" dirty="0">
                <a:effectLst>
                  <a:outerShdw blurRad="38100" dist="38100" dir="2700000" algn="tl">
                    <a:srgbClr val="000000">
                      <a:alpha val="43137"/>
                    </a:srgbClr>
                  </a:outerShdw>
                </a:effectLst>
                <a:latin typeface="Calibri" panose="020F0502020204030204" pitchFamily="34" charset="0"/>
              </a:rPr>
              <a:t>This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book</a:t>
            </a:r>
            <a:r>
              <a:rPr lang="en-US" sz="3600" dirty="0">
                <a:effectLst>
                  <a:outerShdw blurRad="38100" dist="38100" dir="2700000" algn="tl">
                    <a:srgbClr val="000000">
                      <a:alpha val="43137"/>
                    </a:srgbClr>
                  </a:outerShdw>
                </a:effectLst>
                <a:latin typeface="Calibri" panose="020F0502020204030204" pitchFamily="34" charset="0"/>
              </a:rPr>
              <a:t> of the generations of Adam. In the day when God created man, He made him in the likeness of God. </a:t>
            </a:r>
            <a:r>
              <a:rPr lang="en-US" sz="3600" baseline="30000" dirty="0">
                <a:effectLst>
                  <a:outerShdw blurRad="38100" dist="38100" dir="2700000" algn="tl">
                    <a:srgbClr val="000000">
                      <a:alpha val="43137"/>
                    </a:srgbClr>
                  </a:outerShdw>
                </a:effectLst>
                <a:latin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rPr>
              <a:t> He created them male and female, and He blessed them and named them Man in the day when they were created.</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349069562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00200"/>
            <a:ext cx="10972800" cy="4114800"/>
          </a:xfrm>
        </p:spPr>
        <p:txBody>
          <a:bodyPr/>
          <a:lstStyle/>
          <a:p>
            <a:pPr marL="0" indent="0" algn="jus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Musical instruments, another important aspect of modern culture, were also an early development. All of these things, in addition, confirm the necessary coexistence of </a:t>
            </a:r>
            <a:r>
              <a:rPr lang="en-US" b="1" u="sng" dirty="0">
                <a:solidFill>
                  <a:srgbClr val="FFFFCC"/>
                </a:solidFill>
                <a:effectLst>
                  <a:outerShdw blurRad="38100" dist="38100" dir="2700000" algn="tl">
                    <a:srgbClr val="000000">
                      <a:alpha val="43137"/>
                    </a:srgbClr>
                  </a:outerShdw>
                </a:effectLst>
              </a:rPr>
              <a:t>a written language for formal communications. This is further intimated by use of the word ‘book’ in Genesis 5:1</a:t>
            </a:r>
            <a:r>
              <a:rPr lang="en-US" dirty="0">
                <a:effectLst>
                  <a:outerShdw blurRad="38100" dist="38100" dir="2700000" algn="tl">
                    <a:srgbClr val="000000">
                      <a:alpha val="43137"/>
                    </a:srgbClr>
                  </a:outerShdw>
                </a:effectLst>
              </a:rPr>
              <a:t>. More and more modern archaeological discoveries today are verifying the high degree of technology possessed by the earliest men, thus indirectly validating this Biblical testimony.</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4095750" y="219670"/>
            <a:ext cx="40005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Henry M. Morris</a:t>
            </a:r>
          </a:p>
          <a:p>
            <a:pPr algn="ctr"/>
            <a:r>
              <a:rPr lang="en-US" altLang="en-US" sz="1800" i="1" dirty="0">
                <a:effectLst>
                  <a:outerShdw blurRad="38100" dist="38100" dir="2700000" algn="tl">
                    <a:srgbClr val="000000"/>
                  </a:outerShdw>
                </a:effectLst>
                <a:latin typeface="Calibri" panose="020F0502020204030204" pitchFamily="34" charset="0"/>
                <a:cs typeface="+mn-cs"/>
              </a:rPr>
              <a:t>The Genesis Record, 147-48</a:t>
            </a:r>
          </a:p>
        </p:txBody>
      </p:sp>
      <p:pic>
        <p:nvPicPr>
          <p:cNvPr id="5" name="Picture 2" descr="Genesis Record: Morris, Henry M.: 9780801072826: Amazon.com: Books">
            <a:extLst>
              <a:ext uri="{FF2B5EF4-FFF2-40B4-BE49-F238E27FC236}">
                <a16:creationId xmlns:a16="http://schemas.microsoft.com/office/drawing/2014/main" id="{38C24A59-1246-4D2F-BBF1-39F9F1AB94B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7463" y="76200"/>
            <a:ext cx="912737"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6C9834F-6573-F3F1-85FE-9754919EDB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28785424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43‒45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Reunion</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09600" y="1371600"/>
            <a:ext cx="8229600" cy="48768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 sends sons to Egypt (43:1-14)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Second reunion with Joseph (43:15-34)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Benjamin’s arrest (44:1-17)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Judah’s intercession (44:18-34)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revelation (45:1-15)</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Pharaoh’s invitation (45:16-20)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Brothers return to Jacob (45:21-28)</a:t>
            </a:r>
          </a:p>
        </p:txBody>
      </p:sp>
      <p:pic>
        <p:nvPicPr>
          <p:cNvPr id="3" name="Picture 2">
            <a:extLst>
              <a:ext uri="{FF2B5EF4-FFF2-40B4-BE49-F238E27FC236}">
                <a16:creationId xmlns:a16="http://schemas.microsoft.com/office/drawing/2014/main" id="{195D0D02-B966-AEEC-828F-933395BAA0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66534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2971800" y="228600"/>
            <a:ext cx="6248400" cy="914400"/>
          </a:xfrm>
        </p:spPr>
        <p:txBody>
          <a:bodyPr/>
          <a:lstStyle/>
          <a:p>
            <a:pPr algn="ctr" eaLnBrk="1" hangingPunct="1">
              <a:buClr>
                <a:schemeClr val="tx2"/>
              </a:buClr>
            </a:pPr>
            <a:r>
              <a:rPr lang="en-US" sz="3600" dirty="0">
                <a:effectLst>
                  <a:outerShdw blurRad="38100" dist="38100" dir="2700000" algn="tl">
                    <a:srgbClr val="000000">
                      <a:alpha val="43137"/>
                    </a:srgbClr>
                  </a:outerShdw>
                </a:effectLst>
                <a:ea typeface="+mn-ea"/>
                <a:cs typeface="+mn-cs"/>
              </a:rPr>
              <a:t>The Genius of Ancient Man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(Gen 4:19)</a:t>
            </a:r>
          </a:p>
        </p:txBody>
      </p:sp>
      <p:sp>
        <p:nvSpPr>
          <p:cNvPr id="33795" name="Rectangle 3"/>
          <p:cNvSpPr>
            <a:spLocks noGrp="1" noChangeArrowheads="1"/>
          </p:cNvSpPr>
          <p:nvPr>
            <p:ph type="body" idx="1"/>
          </p:nvPr>
        </p:nvSpPr>
        <p:spPr>
          <a:xfrm>
            <a:off x="1752600" y="1602909"/>
            <a:ext cx="5943601" cy="4292263"/>
          </a:xfrm>
        </p:spPr>
        <p:txBody>
          <a:bodyPr/>
          <a:lstStyle/>
          <a:p>
            <a:pPr marL="461963" lvl="1"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Palace at Knossos on Crete</a:t>
            </a:r>
          </a:p>
          <a:p>
            <a:pPr marL="461963" lvl="1"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Bastida in Spain</a:t>
            </a:r>
          </a:p>
          <a:p>
            <a:pPr marL="461963" lvl="1" indent="-457200" eaLnBrk="1" hangingPunct="1">
              <a:spcBef>
                <a:spcPts val="0"/>
              </a:spcBef>
              <a:spcAft>
                <a:spcPts val="18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Great Pyramids of Egypt</a:t>
            </a:r>
          </a:p>
          <a:p>
            <a:pPr marL="461963" lvl="1"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Stonehenge of England</a:t>
            </a:r>
          </a:p>
          <a:p>
            <a:pPr marL="461963" lvl="1"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Great Wall of China</a:t>
            </a:r>
          </a:p>
          <a:p>
            <a:pPr marL="461963" lvl="1" indent="-457200" eaLnBrk="1" hangingPunct="1">
              <a:spcBef>
                <a:spcPts val="0"/>
              </a:spcBef>
              <a:spcAft>
                <a:spcPts val="18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architecture of the Incas</a:t>
            </a:r>
          </a:p>
        </p:txBody>
      </p:sp>
      <p:pic>
        <p:nvPicPr>
          <p:cNvPr id="4" name="Picture 3">
            <a:extLst>
              <a:ext uri="{FF2B5EF4-FFF2-40B4-BE49-F238E27FC236}">
                <a16:creationId xmlns:a16="http://schemas.microsoft.com/office/drawing/2014/main" id="{9DE85CCD-4FAF-4726-BE7C-4188638485F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143155" y="3962400"/>
            <a:ext cx="2135039" cy="1828800"/>
          </a:xfrm>
          <a:prstGeom prst="rect">
            <a:avLst/>
          </a:prstGeom>
        </p:spPr>
      </p:pic>
      <p:sp>
        <p:nvSpPr>
          <p:cNvPr id="2" name="TextBox 1">
            <a:extLst>
              <a:ext uri="{FF2B5EF4-FFF2-40B4-BE49-F238E27FC236}">
                <a16:creationId xmlns:a16="http://schemas.microsoft.com/office/drawing/2014/main" id="{0C261276-CB85-4AF2-AB21-C4626CFD89EB}"/>
              </a:ext>
            </a:extLst>
          </p:cNvPr>
          <p:cNvSpPr txBox="1"/>
          <p:nvPr/>
        </p:nvSpPr>
        <p:spPr>
          <a:xfrm>
            <a:off x="2784634" y="6324601"/>
            <a:ext cx="6622732" cy="461665"/>
          </a:xfrm>
          <a:prstGeom prst="rect">
            <a:avLst/>
          </a:prstGeom>
          <a:noFill/>
        </p:spPr>
        <p:txBody>
          <a:bodyPr wrap="square" rtlCol="0">
            <a:spAutoFit/>
          </a:bodyPr>
          <a:lstStyle/>
          <a:p>
            <a:pPr algn="ctr"/>
            <a:r>
              <a:rPr lang="en-US" sz="1200" dirty="0">
                <a:latin typeface="Calibri" panose="020F0502020204030204" pitchFamily="34" charset="0"/>
                <a:ea typeface="Calibri" panose="020F0502020204030204" pitchFamily="34" charset="0"/>
                <a:cs typeface="Calibri" panose="020F0502020204030204" pitchFamily="34" charset="0"/>
              </a:rPr>
              <a:t>Landis, Don. "Ancient Man ‒ Genius or Primitive?" In </a:t>
            </a:r>
            <a:r>
              <a:rPr lang="en-US" sz="1200" i="1" dirty="0">
                <a:latin typeface="Calibri" panose="020F0502020204030204" pitchFamily="34" charset="0"/>
                <a:ea typeface="Calibri" panose="020F0502020204030204" pitchFamily="34" charset="0"/>
                <a:cs typeface="Calibri" panose="020F0502020204030204" pitchFamily="34" charset="0"/>
              </a:rPr>
              <a:t>Searching for Adam: Genesis &amp; the Truth About Man's Origin</a:t>
            </a:r>
            <a:r>
              <a:rPr lang="en-US" sz="1200" dirty="0">
                <a:latin typeface="Calibri" panose="020F0502020204030204" pitchFamily="34" charset="0"/>
                <a:ea typeface="Calibri" panose="020F0502020204030204" pitchFamily="34" charset="0"/>
                <a:cs typeface="Calibri" panose="020F0502020204030204" pitchFamily="34" charset="0"/>
              </a:rPr>
              <a:t>, edited by Terry Mortenson, 415-44. Green Forest, AR: Master Books, 2016.</a:t>
            </a:r>
            <a:endParaRPr lang="en-US" sz="1200" dirty="0">
              <a:latin typeface="Calibri" panose="020F0502020204030204" pitchFamily="34" charset="0"/>
              <a:cs typeface="Calibri" panose="020F0502020204030204" pitchFamily="34" charset="0"/>
            </a:endParaRPr>
          </a:p>
        </p:txBody>
      </p:sp>
      <p:pic>
        <p:nvPicPr>
          <p:cNvPr id="1026" name="Picture 2" descr="Great Pyramid: how my research on ancient Egyptian poetry led to an amazing  discovery">
            <a:extLst>
              <a:ext uri="{FF2B5EF4-FFF2-40B4-BE49-F238E27FC236}">
                <a16:creationId xmlns:a16="http://schemas.microsoft.com/office/drawing/2014/main" id="{A76FDB67-1E1E-4756-AD0B-8CCA7E58C97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43154" y="1828800"/>
            <a:ext cx="213503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0AE7269-4842-4188-8BA6-03EE5399BC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9357579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43:16-25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&amp; Steward</a:t>
            </a:r>
          </a:p>
        </p:txBody>
      </p:sp>
      <p:sp>
        <p:nvSpPr>
          <p:cNvPr id="161795" name="Rectangle 3"/>
          <p:cNvSpPr>
            <a:spLocks noGrp="1" noChangeArrowheads="1"/>
          </p:cNvSpPr>
          <p:nvPr>
            <p:ph type="body" idx="1"/>
          </p:nvPr>
        </p:nvSpPr>
        <p:spPr>
          <a:xfrm>
            <a:off x="1295400" y="15240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instructions (16)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Steward’s obedience (17)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response (18-22)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Steward’s response (23a)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Steward’s preparation (23b-24)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preparation (25)</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02882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arenR" startAt="5"/>
            </a:pPr>
            <a:r>
              <a:rPr lang="en-US" sz="3600" dirty="0">
                <a:effectLst>
                  <a:outerShdw blurRad="38100" dist="38100" dir="2700000" algn="tl">
                    <a:srgbClr val="000000">
                      <a:alpha val="43137"/>
                    </a:srgbClr>
                  </a:outerShdw>
                </a:effectLst>
              </a:rPr>
              <a:t>Genesis 43:23b-24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Steward’s Preparations</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Return of Simeon (23b)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Brothers’ welfare (24)</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00107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arenR" startAt="5"/>
            </a:pPr>
            <a:r>
              <a:rPr lang="en-US" sz="3600" dirty="0">
                <a:effectLst>
                  <a:outerShdw blurRad="38100" dist="38100" dir="2700000" algn="tl">
                    <a:srgbClr val="000000">
                      <a:alpha val="43137"/>
                    </a:srgbClr>
                  </a:outerShdw>
                </a:effectLst>
              </a:rPr>
              <a:t>Genesis 43:23b-24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Steward’s Preparations</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Return of Simeon (23b)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Brothers’ welfare (24)</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741314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2090058" y="228600"/>
            <a:ext cx="801188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612414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718173-9219-F663-D796-7C4B67D8C3C7}"/>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260023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arenR" startAt="5"/>
            </a:pPr>
            <a:r>
              <a:rPr lang="en-US" sz="3600" dirty="0">
                <a:effectLst>
                  <a:outerShdw blurRad="38100" dist="38100" dir="2700000" algn="tl">
                    <a:srgbClr val="000000">
                      <a:alpha val="43137"/>
                    </a:srgbClr>
                  </a:outerShdw>
                </a:effectLst>
              </a:rPr>
              <a:t>Genesis 43:23b-24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Steward’s Preparations</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Return of Simeon (23b)</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Brothers’ welfare (24)</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06352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43:16-25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&amp; Steward</a:t>
            </a:r>
          </a:p>
        </p:txBody>
      </p:sp>
      <p:sp>
        <p:nvSpPr>
          <p:cNvPr id="161795" name="Rectangle 3"/>
          <p:cNvSpPr>
            <a:spLocks noGrp="1" noChangeArrowheads="1"/>
          </p:cNvSpPr>
          <p:nvPr>
            <p:ph type="body" idx="1"/>
          </p:nvPr>
        </p:nvSpPr>
        <p:spPr>
          <a:xfrm>
            <a:off x="1295400" y="15240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instructions (16)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Steward’s obedience (17)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response (18-22)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Steward’s response (23a)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Steward’s preparation (23b-24)</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Brothers’ preparation (25)</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33772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27502"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527847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7DB791-CF17-A9C3-AEC1-FC736ECC8864}"/>
              </a:ext>
            </a:extLst>
          </p:cNvPr>
          <p:cNvPicPr>
            <a:picLocks noChangeAspect="1"/>
          </p:cNvPicPr>
          <p:nvPr/>
        </p:nvPicPr>
        <p:blipFill>
          <a:blip r:embed="rId2"/>
          <a:stretch>
            <a:fillRect/>
          </a:stretch>
        </p:blipFill>
        <p:spPr>
          <a:xfrm>
            <a:off x="1688431" y="228600"/>
            <a:ext cx="8815138" cy="6400800"/>
          </a:xfrm>
          <a:prstGeom prst="rect">
            <a:avLst/>
          </a:prstGeom>
        </p:spPr>
      </p:pic>
    </p:spTree>
    <p:extLst>
      <p:ext uri="{BB962C8B-B14F-4D97-AF65-F5344CB8AC3E}">
        <p14:creationId xmlns:p14="http://schemas.microsoft.com/office/powerpoint/2010/main" val="296799698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67379" y="1600200"/>
            <a:ext cx="7239000" cy="4648200"/>
          </a:xfrm>
        </p:spPr>
        <p:txBody>
          <a:bodyPr/>
          <a:lstStyle/>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Departure for Egypt (15)</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&amp; steward (16-25)</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&amp; Joseph (26-34)</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43:15-34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Encounter with Joseph</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568429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67379" y="1600200"/>
            <a:ext cx="7239000" cy="4648200"/>
          </a:xfrm>
        </p:spPr>
        <p:txBody>
          <a:bodyPr/>
          <a:lstStyle/>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Departure for Egypt (15)</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&amp; steward (16-25)</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Brothers &amp; Joseph (26-34)</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43:15-34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Encounter with Joseph</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48956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43:26-34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Encounters His Brothers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arrival (26)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questions (27)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response (28)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 &amp; Benjamin (29-30)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Feast (31-34)</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69980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43:26-34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Encounters His Brothers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Joseph’s arrival (26)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questions (27)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response (28)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 &amp; Benjamin (29-30)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Feast (31-34)</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7959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8434FA-D0D1-49F6-82CF-7C8B124E7F66}"/>
              </a:ext>
            </a:extLst>
          </p:cNvPr>
          <p:cNvPicPr>
            <a:picLocks noChangeAspect="1"/>
          </p:cNvPicPr>
          <p:nvPr/>
        </p:nvPicPr>
        <p:blipFill>
          <a:blip r:embed="rId2"/>
          <a:stretch>
            <a:fillRect/>
          </a:stretch>
        </p:blipFill>
        <p:spPr>
          <a:xfrm>
            <a:off x="0" y="1"/>
            <a:ext cx="12192000" cy="6857999"/>
          </a:xfrm>
          <a:prstGeom prst="rect">
            <a:avLst/>
          </a:prstGeom>
        </p:spPr>
      </p:pic>
      <p:pic>
        <p:nvPicPr>
          <p:cNvPr id="17410" name="Picture 102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5418" y="3048000"/>
            <a:ext cx="1681164" cy="1828800"/>
          </a:xfrm>
          <a:prstGeom prst="rect">
            <a:avLst/>
          </a:prstGeom>
          <a:noFill/>
          <a:ln w="9525">
            <a:noFill/>
            <a:miter lim="800000"/>
            <a:headEnd/>
            <a:tailEnd/>
          </a:ln>
        </p:spPr>
      </p:pic>
      <p:sp>
        <p:nvSpPr>
          <p:cNvPr id="17411" name="Text Box 1027"/>
          <p:cNvSpPr txBox="1">
            <a:spLocks noChangeArrowheads="1"/>
          </p:cNvSpPr>
          <p:nvPr/>
        </p:nvSpPr>
        <p:spPr bwMode="auto">
          <a:xfrm>
            <a:off x="609600" y="0"/>
            <a:ext cx="10972800" cy="3077766"/>
          </a:xfrm>
          <a:prstGeom prst="rect">
            <a:avLst/>
          </a:prstGeom>
          <a:noFill/>
          <a:ln w="9525">
            <a:noFill/>
            <a:miter lim="800000"/>
            <a:headEnd/>
            <a:tailEnd/>
          </a:ln>
        </p:spPr>
        <p:txBody>
          <a:bodyPr wrap="square">
            <a:spAutoFit/>
          </a:bodyPr>
          <a:lstStyle/>
          <a:p>
            <a:pPr algn="ctr" fontAlgn="auto">
              <a:spcBef>
                <a:spcPts val="0"/>
              </a:spcBef>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37:9</a:t>
            </a:r>
          </a:p>
          <a:p>
            <a:pPr algn="just">
              <a:spcBef>
                <a:spcPts val="0"/>
              </a:spcBef>
            </a:pP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Now he had still another dream, and related it to his brothers, and said, “Lo, I have had still another dream; and behold, the sun and the moon and eleven stars were bowing down to me.”</a:t>
            </a:r>
          </a:p>
        </p:txBody>
      </p:sp>
    </p:spTree>
    <p:extLst>
      <p:ext uri="{BB962C8B-B14F-4D97-AF65-F5344CB8AC3E}">
        <p14:creationId xmlns:p14="http://schemas.microsoft.com/office/powerpoint/2010/main" val="3238437298"/>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5FE5FB-E9D2-4E63-8BCB-028ABE72A453}"/>
              </a:ext>
            </a:extLst>
          </p:cNvPr>
          <p:cNvPicPr>
            <a:picLocks noChangeAspect="1"/>
          </p:cNvPicPr>
          <p:nvPr/>
        </p:nvPicPr>
        <p:blipFill>
          <a:blip r:embed="rId2"/>
          <a:stretch>
            <a:fillRect/>
          </a:stretch>
        </p:blipFill>
        <p:spPr>
          <a:xfrm>
            <a:off x="0" y="1"/>
            <a:ext cx="12192000" cy="6857999"/>
          </a:xfrm>
          <a:prstGeom prst="rect">
            <a:avLst/>
          </a:prstGeom>
        </p:spPr>
      </p:pic>
      <p:sp>
        <p:nvSpPr>
          <p:cNvPr id="18435" name="Text Box 3"/>
          <p:cNvSpPr txBox="1">
            <a:spLocks noChangeArrowheads="1"/>
          </p:cNvSpPr>
          <p:nvPr/>
        </p:nvSpPr>
        <p:spPr bwMode="auto">
          <a:xfrm>
            <a:off x="609600" y="1"/>
            <a:ext cx="10972800" cy="3631763"/>
          </a:xfrm>
          <a:prstGeom prst="rect">
            <a:avLst/>
          </a:prstGeom>
          <a:noFill/>
          <a:ln w="9525">
            <a:noFill/>
            <a:miter lim="800000"/>
            <a:headEnd/>
            <a:tailEnd/>
          </a:ln>
        </p:spPr>
        <p:txBody>
          <a:bodyPr wrap="square">
            <a:spAutoFit/>
          </a:bodyPr>
          <a:lstStyle/>
          <a:p>
            <a:pPr algn="ctr" fontAlgn="auto">
              <a:spcBef>
                <a:spcPts val="0"/>
              </a:spcBef>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37:10</a:t>
            </a:r>
          </a:p>
          <a:p>
            <a:pPr algn="just">
              <a:spcBef>
                <a:spcPts val="0"/>
              </a:spcBef>
            </a:pPr>
            <a:r>
              <a:rPr lang="en-US" sz="35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He related it to his father and to his brothers; and his father rebuked him and said to him, “What is this dream that you have had? Shall I and your mother and your brothers actually come to bow ourselves down before you to the ground?”</a:t>
            </a:r>
          </a:p>
        </p:txBody>
      </p:sp>
      <p:pic>
        <p:nvPicPr>
          <p:cNvPr id="8" name="Picture 1026">
            <a:extLst>
              <a:ext uri="{FF2B5EF4-FFF2-40B4-BE49-F238E27FC236}">
                <a16:creationId xmlns:a16="http://schemas.microsoft.com/office/drawing/2014/main" id="{B3F170A3-8376-436F-A2F0-08377729D29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5418" y="3048000"/>
            <a:ext cx="1681164" cy="1828800"/>
          </a:xfrm>
          <a:prstGeom prst="rect">
            <a:avLst/>
          </a:prstGeom>
          <a:noFill/>
          <a:ln w="9525">
            <a:noFill/>
            <a:miter lim="800000"/>
            <a:headEnd/>
            <a:tailEnd/>
          </a:ln>
        </p:spPr>
      </p:pic>
    </p:spTree>
    <p:extLst>
      <p:ext uri="{BB962C8B-B14F-4D97-AF65-F5344CB8AC3E}">
        <p14:creationId xmlns:p14="http://schemas.microsoft.com/office/powerpoint/2010/main" val="350987878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76400" y="152400"/>
            <a:ext cx="8839200" cy="6584836"/>
          </a:xfrm>
          <a:prstGeom prst="rect">
            <a:avLst/>
          </a:prstGeom>
          <a:noFill/>
          <a:ln w="9525">
            <a:noFill/>
            <a:miter lim="800000"/>
            <a:headEnd/>
            <a:tailEnd/>
          </a:ln>
        </p:spPr>
      </p:pic>
      <p:sp>
        <p:nvSpPr>
          <p:cNvPr id="19459" name="Text Box 3"/>
          <p:cNvSpPr txBox="1">
            <a:spLocks noChangeArrowheads="1"/>
          </p:cNvSpPr>
          <p:nvPr/>
        </p:nvSpPr>
        <p:spPr bwMode="auto">
          <a:xfrm>
            <a:off x="3409950" y="457201"/>
            <a:ext cx="5372100" cy="4401205"/>
          </a:xfrm>
          <a:prstGeom prst="rect">
            <a:avLst/>
          </a:prstGeom>
          <a:noFill/>
          <a:ln w="9525">
            <a:noFill/>
            <a:miter lim="800000"/>
            <a:headEnd/>
            <a:tailEnd/>
          </a:ln>
        </p:spPr>
        <p:txBody>
          <a:bodyPr wrap="square">
            <a:spAutoFit/>
          </a:bodyPr>
          <a:lstStyle/>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Sun = Jacob</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Moon = Leah</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11 Stars = Joseph’s brothers</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12th Star = Joseph</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12 Stars = Israel’s twelve tribes</a:t>
            </a:r>
          </a:p>
        </p:txBody>
      </p:sp>
    </p:spTree>
    <p:extLst>
      <p:ext uri="{BB962C8B-B14F-4D97-AF65-F5344CB8AC3E}">
        <p14:creationId xmlns:p14="http://schemas.microsoft.com/office/powerpoint/2010/main" val="2858099348"/>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2954655"/>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13:19; 14:29</a:t>
            </a:r>
          </a:p>
          <a:p>
            <a:pPr algn="just"/>
            <a:r>
              <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before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 so that when it does occur,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I am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before it happens, so that when it happens,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78D34089-CE76-4413-ADB1-672F9420D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048000"/>
            <a:ext cx="5486400"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539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609600" y="91440"/>
          <a:ext cx="10972800" cy="6675120"/>
        </p:xfrm>
        <a:graphic>
          <a:graphicData uri="http://schemas.openxmlformats.org/drawingml/2006/table">
            <a:tbl>
              <a:tblPr firstRow="1" bandRow="1">
                <a:tableStyleId>{5C22544A-7EE6-4342-B048-85BDC9FD1C3A}</a:tableStyleId>
              </a:tblPr>
              <a:tblGrid>
                <a:gridCol w="3962400">
                  <a:extLst>
                    <a:ext uri="{9D8B030D-6E8A-4147-A177-3AD203B41FA5}">
                      <a16:colId xmlns:a16="http://schemas.microsoft.com/office/drawing/2014/main" val="690753193"/>
                    </a:ext>
                  </a:extLst>
                </a:gridCol>
                <a:gridCol w="3352800">
                  <a:extLst>
                    <a:ext uri="{9D8B030D-6E8A-4147-A177-3AD203B41FA5}">
                      <a16:colId xmlns:a16="http://schemas.microsoft.com/office/drawing/2014/main" val="286287145"/>
                    </a:ext>
                  </a:extLst>
                </a:gridCol>
                <a:gridCol w="36576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82296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Alpheus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Clubbed to death</a:t>
                      </a:r>
                    </a:p>
                  </a:txBody>
                  <a:tcPr anchor="ctr"/>
                </a:tc>
                <a:extLst>
                  <a:ext uri="{0D108BD9-81ED-4DB2-BD59-A6C34878D82A}">
                    <a16:rowId xmlns:a16="http://schemas.microsoft.com/office/drawing/2014/main" val="777567912"/>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Simon the Zealot</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Martyred</a:t>
                      </a:r>
                    </a:p>
                  </a:txBody>
                  <a:tcPr anchor="ctr"/>
                </a:tc>
                <a:extLst>
                  <a:ext uri="{0D108BD9-81ED-4DB2-BD59-A6C34878D82A}">
                    <a16:rowId xmlns:a16="http://schemas.microsoft.com/office/drawing/2014/main" val="2088523037"/>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Zebedee</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Judea (Acts 12:2)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Executed</a:t>
                      </a:r>
                    </a:p>
                  </a:txBody>
                  <a:tcPr anchor="ctr"/>
                </a:tc>
                <a:extLst>
                  <a:ext uri="{0D108BD9-81ED-4DB2-BD59-A6C34878D82A}">
                    <a16:rowId xmlns:a16="http://schemas.microsoft.com/office/drawing/2014/main" val="3167288718"/>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Thaddeus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Mesopotamia</a:t>
                      </a:r>
                    </a:p>
                  </a:txBody>
                  <a:tcPr anchor="ctr"/>
                </a:tc>
                <a:tc>
                  <a:txBody>
                    <a:bodyPr/>
                    <a:lstStyle/>
                    <a:p>
                      <a:pPr algn="ctr"/>
                      <a:r>
                        <a:rPr lang="en-US" sz="2800" dirty="0">
                          <a:latin typeface="Calibri" panose="020F0502020204030204" pitchFamily="34" charset="0"/>
                          <a:cs typeface="Calibri" panose="020F0502020204030204" pitchFamily="34" charset="0"/>
                        </a:rPr>
                        <a:t>Beaten to death</a:t>
                      </a:r>
                    </a:p>
                  </a:txBody>
                  <a:tcPr anchor="ctr"/>
                </a:tc>
                <a:extLst>
                  <a:ext uri="{0D108BD9-81ED-4DB2-BD59-A6C34878D82A}">
                    <a16:rowId xmlns:a16="http://schemas.microsoft.com/office/drawing/2014/main" val="1287159523"/>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Peter</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Babylon, Rome</a:t>
                      </a:r>
                    </a:p>
                  </a:txBody>
                  <a:tcPr anchor="ctr"/>
                </a:tc>
                <a:tc>
                  <a:txBody>
                    <a:bodyPr/>
                    <a:lstStyle/>
                    <a:p>
                      <a:pPr algn="ctr"/>
                      <a:r>
                        <a:rPr lang="en-US" sz="2800" dirty="0">
                          <a:latin typeface="Calibri" panose="020F0502020204030204" pitchFamily="34" charset="0"/>
                          <a:cs typeface="Calibri" panose="020F0502020204030204" pitchFamily="34" charset="0"/>
                        </a:rPr>
                        <a:t>Crucified upside down</a:t>
                      </a:r>
                    </a:p>
                  </a:txBody>
                  <a:tcPr anchor="ctr"/>
                </a:tc>
                <a:extLst>
                  <a:ext uri="{0D108BD9-81ED-4DB2-BD59-A6C34878D82A}">
                    <a16:rowId xmlns:a16="http://schemas.microsoft.com/office/drawing/2014/main" val="1793763941"/>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Matthew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Parthia (Tehran)</a:t>
                      </a:r>
                    </a:p>
                  </a:txBody>
                  <a:tcPr anchor="ctr"/>
                </a:tc>
                <a:tc>
                  <a:txBody>
                    <a:bodyPr/>
                    <a:lstStyle/>
                    <a:p>
                      <a:pPr algn="ctr"/>
                      <a:r>
                        <a:rPr lang="en-US" sz="2800" dirty="0">
                          <a:latin typeface="Calibri" panose="020F0502020204030204" pitchFamily="34" charset="0"/>
                          <a:cs typeface="Calibri" panose="020F0502020204030204" pitchFamily="34" charset="0"/>
                        </a:rPr>
                        <a:t>Beheaded</a:t>
                      </a:r>
                    </a:p>
                  </a:txBody>
                  <a:tcPr anchor="ctr"/>
                </a:tc>
                <a:extLst>
                  <a:ext uri="{0D108BD9-81ED-4DB2-BD59-A6C34878D82A}">
                    <a16:rowId xmlns:a16="http://schemas.microsoft.com/office/drawing/2014/main" val="183737382"/>
                  </a:ext>
                </a:extLst>
              </a:tr>
            </a:tbl>
          </a:graphicData>
        </a:graphic>
      </p:graphicFrame>
    </p:spTree>
    <p:extLst>
      <p:ext uri="{BB962C8B-B14F-4D97-AF65-F5344CB8AC3E}">
        <p14:creationId xmlns:p14="http://schemas.microsoft.com/office/powerpoint/2010/main" val="2671045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609600" y="76200"/>
          <a:ext cx="10972800" cy="6370320"/>
        </p:xfrm>
        <a:graphic>
          <a:graphicData uri="http://schemas.openxmlformats.org/drawingml/2006/table">
            <a:tbl>
              <a:tblPr firstRow="1" bandRow="1">
                <a:tableStyleId>{5C22544A-7EE6-4342-B048-85BDC9FD1C3A}</a:tableStyleId>
              </a:tblPr>
              <a:tblGrid>
                <a:gridCol w="3959352">
                  <a:extLst>
                    <a:ext uri="{9D8B030D-6E8A-4147-A177-3AD203B41FA5}">
                      <a16:colId xmlns:a16="http://schemas.microsoft.com/office/drawing/2014/main" val="690753193"/>
                    </a:ext>
                  </a:extLst>
                </a:gridCol>
                <a:gridCol w="3355848">
                  <a:extLst>
                    <a:ext uri="{9D8B030D-6E8A-4147-A177-3AD203B41FA5}">
                      <a16:colId xmlns:a16="http://schemas.microsoft.com/office/drawing/2014/main" val="286287145"/>
                    </a:ext>
                  </a:extLst>
                </a:gridCol>
                <a:gridCol w="36576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82296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91440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John</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Asia Minor, Patmos, Ephesus</a:t>
                      </a:r>
                    </a:p>
                  </a:txBody>
                  <a:tcPr anchor="ctr"/>
                </a:tc>
                <a:tc>
                  <a:txBody>
                    <a:bodyPr/>
                    <a:lstStyle/>
                    <a:p>
                      <a:pPr algn="ctr"/>
                      <a:r>
                        <a:rPr lang="en-US" sz="2800" dirty="0">
                          <a:latin typeface="Calibri" panose="020F0502020204030204" pitchFamily="34" charset="0"/>
                          <a:cs typeface="Calibri" panose="020F0502020204030204" pitchFamily="34" charset="0"/>
                        </a:rPr>
                        <a:t>Fried in boiling oil</a:t>
                      </a:r>
                    </a:p>
                  </a:txBody>
                  <a:tcPr anchor="ctr"/>
                </a:tc>
                <a:extLst>
                  <a:ext uri="{0D108BD9-81ED-4DB2-BD59-A6C34878D82A}">
                    <a16:rowId xmlns:a16="http://schemas.microsoft.com/office/drawing/2014/main" val="777567912"/>
                  </a:ext>
                </a:extLst>
              </a:tr>
              <a:tr h="91440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Philip</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E. Turkey</a:t>
                      </a:r>
                    </a:p>
                  </a:txBody>
                  <a:tcPr anchor="ctr"/>
                </a:tc>
                <a:tc>
                  <a:txBody>
                    <a:bodyPr/>
                    <a:lstStyle/>
                    <a:p>
                      <a:pPr algn="ctr"/>
                      <a:r>
                        <a:rPr lang="en-US" sz="2800" dirty="0">
                          <a:latin typeface="Calibri" panose="020F0502020204030204" pitchFamily="34" charset="0"/>
                          <a:cs typeface="Calibri" panose="020F0502020204030204" pitchFamily="34" charset="0"/>
                        </a:rPr>
                        <a:t>Tortured &amp; crucified</a:t>
                      </a:r>
                    </a:p>
                  </a:txBody>
                  <a:tcPr anchor="ctr"/>
                </a:tc>
                <a:extLst>
                  <a:ext uri="{0D108BD9-81ED-4DB2-BD59-A6C34878D82A}">
                    <a16:rowId xmlns:a16="http://schemas.microsoft.com/office/drawing/2014/main" val="2088523037"/>
                  </a:ext>
                </a:extLst>
              </a:tr>
              <a:tr h="91440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Thomas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Speared</a:t>
                      </a:r>
                    </a:p>
                  </a:txBody>
                  <a:tcPr anchor="ctr"/>
                </a:tc>
                <a:extLst>
                  <a:ext uri="{0D108BD9-81ED-4DB2-BD59-A6C34878D82A}">
                    <a16:rowId xmlns:a16="http://schemas.microsoft.com/office/drawing/2014/main" val="3167288718"/>
                  </a:ext>
                </a:extLst>
              </a:tr>
              <a:tr h="91440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Bartholomew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algn="ctr"/>
                      <a:r>
                        <a:rPr lang="en-US" sz="2800" dirty="0">
                          <a:latin typeface="Calibri" panose="020F0502020204030204" pitchFamily="34" charset="0"/>
                          <a:cs typeface="Calibri" panose="020F0502020204030204" pitchFamily="34" charset="0"/>
                        </a:rPr>
                        <a:t>Flayed &amp; crucified</a:t>
                      </a:r>
                    </a:p>
                  </a:txBody>
                  <a:tcPr anchor="ctr"/>
                </a:tc>
                <a:extLst>
                  <a:ext uri="{0D108BD9-81ED-4DB2-BD59-A6C34878D82A}">
                    <a16:rowId xmlns:a16="http://schemas.microsoft.com/office/drawing/2014/main" val="1287159523"/>
                  </a:ext>
                </a:extLst>
              </a:tr>
              <a:tr h="91440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Andrew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Ukraine, Russia, Greece</a:t>
                      </a:r>
                    </a:p>
                  </a:txBody>
                  <a:tcPr anchor="ctr"/>
                </a:tc>
                <a:tc>
                  <a:txBody>
                    <a:bodyPr/>
                    <a:lstStyle/>
                    <a:p>
                      <a:pPr algn="ctr"/>
                      <a:r>
                        <a:rPr lang="en-US" sz="2800" dirty="0">
                          <a:latin typeface="Calibri" panose="020F0502020204030204" pitchFamily="34" charset="0"/>
                          <a:cs typeface="Calibri" panose="020F0502020204030204" pitchFamily="34" charset="0"/>
                        </a:rPr>
                        <a:t>Hanged</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2009566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737C9917-4D80-4259-9070-44DD4B5CC6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748712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67379" y="1600200"/>
            <a:ext cx="7239000" cy="4648200"/>
          </a:xfrm>
        </p:spPr>
        <p:txBody>
          <a:bodyPr/>
          <a:lstStyle/>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Departure for Egypt (15)</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&amp; steward (16-25)</a:t>
            </a:r>
          </a:p>
          <a:p>
            <a:pPr marL="457200" lvl="2" indent="-457200" eaLnBrk="1" hangingPunct="1">
              <a:lnSpc>
                <a:spcPct val="150000"/>
              </a:lnSpc>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&amp; Joseph (26-34)</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43:15-34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Encounter with Joseph</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34017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43:26-34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Encounters His Brothers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arrival (26)</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Joseph’s questions (27)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response (28)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 &amp; Benjamin (29-30)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Feast (31-34)</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14316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43:26-34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Encounters His Brothers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arrival (26)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questions (27)</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Brothers’ response (28)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 &amp; Benjamin (29-30)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Feast (31-34)</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60734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43:26-34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Encounters His Brothers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arrival (26)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questions (27)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response (28)</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Joseph &amp; Benjamin (29-30)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Feast (31-34)</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41637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43:29-30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&amp; Benjamin</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Benjamin identified (29)</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Joseph’s reaction (30)</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6614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43:29-30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&amp; Benjamin</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Benjamin identified (29)</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Joseph’s reaction (30)</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70359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2090058" y="228600"/>
            <a:ext cx="801188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438417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718173-9219-F663-D796-7C4B67D8C3C7}"/>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098946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43:29-30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&amp; Benjamin</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Benjamin identified (29)</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Joseph’s reaction (30)</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745386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D0D77C-C477-4AE4-9C55-06A77DB433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525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9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19:41-44</a:t>
            </a:r>
          </a:p>
          <a:p>
            <a:pPr algn="just"/>
            <a:r>
              <a:rPr lang="en-US" sz="3200" baseline="30000" dirty="0">
                <a:latin typeface="Calibri" panose="020F0502020204030204" pitchFamily="34" charset="0"/>
                <a:cs typeface="Calibri" panose="020F0502020204030204" pitchFamily="34" charset="0"/>
              </a:rPr>
              <a:t>41 “</a:t>
            </a:r>
            <a:r>
              <a:rPr lang="en-US" sz="3200" dirty="0">
                <a:latin typeface="Calibri" panose="020F0502020204030204" pitchFamily="34" charset="0"/>
                <a:cs typeface="Calibri" panose="020F0502020204030204" pitchFamily="34" charset="0"/>
              </a:rPr>
              <a:t>When He approached Jerusalem, He saw the city and </a:t>
            </a:r>
            <a:r>
              <a:rPr lang="en-US" sz="3200" b="1" u="sng" dirty="0">
                <a:solidFill>
                  <a:srgbClr val="FFFFCC"/>
                </a:solidFill>
                <a:latin typeface="Calibri" panose="020F0502020204030204" pitchFamily="34" charset="0"/>
                <a:cs typeface="Calibri" panose="020F0502020204030204" pitchFamily="34" charset="0"/>
              </a:rPr>
              <a:t>wept</a:t>
            </a:r>
            <a:r>
              <a:rPr lang="en-US" sz="3200" dirty="0">
                <a:latin typeface="Calibri" panose="020F0502020204030204" pitchFamily="34" charset="0"/>
                <a:cs typeface="Calibri" panose="020F0502020204030204" pitchFamily="34" charset="0"/>
              </a:rPr>
              <a:t> over it, </a:t>
            </a:r>
            <a:r>
              <a:rPr lang="en-US" sz="3200" baseline="30000" dirty="0">
                <a:latin typeface="Calibri" panose="020F0502020204030204" pitchFamily="34" charset="0"/>
                <a:cs typeface="Calibri" panose="020F0502020204030204" pitchFamily="34" charset="0"/>
              </a:rPr>
              <a:t>42 </a:t>
            </a:r>
            <a:r>
              <a:rPr lang="en-US" sz="3200" dirty="0">
                <a:latin typeface="Calibri" panose="020F0502020204030204" pitchFamily="34" charset="0"/>
                <a:cs typeface="Calibri" panose="020F0502020204030204" pitchFamily="34" charset="0"/>
              </a:rPr>
              <a:t>saying, “If you had known in this day, even you, the things which make for peace! But now they have been hidden from your eyes. </a:t>
            </a:r>
            <a:r>
              <a:rPr lang="en-US" sz="3200" baseline="30000" dirty="0">
                <a:latin typeface="Calibri" panose="020F0502020204030204" pitchFamily="34" charset="0"/>
                <a:cs typeface="Calibri" panose="020F0502020204030204" pitchFamily="34" charset="0"/>
              </a:rPr>
              <a:t>43 </a:t>
            </a:r>
            <a:r>
              <a:rPr lang="en-US" sz="3200" dirty="0">
                <a:latin typeface="Calibri" panose="020F0502020204030204" pitchFamily="34" charset="0"/>
                <a:cs typeface="Calibri" panose="020F0502020204030204" pitchFamily="34" charset="0"/>
              </a:rPr>
              <a:t>For the days will come upon you when your enemies will throw up a barricade against you, and surround you and hem you in on every side, </a:t>
            </a:r>
            <a:r>
              <a:rPr lang="en-US" sz="3200" baseline="30000" dirty="0">
                <a:latin typeface="Calibri" panose="020F0502020204030204" pitchFamily="34" charset="0"/>
                <a:cs typeface="Calibri" panose="020F0502020204030204" pitchFamily="34" charset="0"/>
              </a:rPr>
              <a:t>44 </a:t>
            </a:r>
            <a:r>
              <a:rPr lang="en-US" sz="3200" dirty="0">
                <a:latin typeface="Calibri" panose="020F0502020204030204" pitchFamily="34" charset="0"/>
                <a:cs typeface="Calibri" panose="020F0502020204030204" pitchFamily="34" charset="0"/>
              </a:rPr>
              <a:t>and they will level you to the ground and your children within you, and they will not leave in you one stone upon another, because you did not recognize the time of your visitation.”</a:t>
            </a:r>
          </a:p>
        </p:txBody>
      </p:sp>
    </p:spTree>
    <p:extLst>
      <p:ext uri="{BB962C8B-B14F-4D97-AF65-F5344CB8AC3E}">
        <p14:creationId xmlns:p14="http://schemas.microsoft.com/office/powerpoint/2010/main" val="988754284"/>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a:extLst>
              <a:ext uri="{FF2B5EF4-FFF2-40B4-BE49-F238E27FC236}">
                <a16:creationId xmlns:a16="http://schemas.microsoft.com/office/drawing/2014/main" id="{9FE1277F-4881-4CC6-BEE6-E15D57B8EB89}"/>
              </a:ext>
            </a:extLst>
          </p:cNvPr>
          <p:cNvSpPr>
            <a:spLocks noGrp="1" noChangeArrowheads="1"/>
          </p:cNvSpPr>
          <p:nvPr>
            <p:ph type="title"/>
          </p:nvPr>
        </p:nvSpPr>
        <p:spPr>
          <a:xfrm>
            <a:off x="3124200" y="228600"/>
            <a:ext cx="5943600" cy="685800"/>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rPr>
              <a:t>Christ’s Human Experiences</a:t>
            </a:r>
          </a:p>
        </p:txBody>
      </p:sp>
      <p:sp>
        <p:nvSpPr>
          <p:cNvPr id="3" name="Content Placeholder 2">
            <a:extLst>
              <a:ext uri="{FF2B5EF4-FFF2-40B4-BE49-F238E27FC236}">
                <a16:creationId xmlns:a16="http://schemas.microsoft.com/office/drawing/2014/main" id="{1F14ECF8-D4B8-4181-A644-621C49024406}"/>
              </a:ext>
            </a:extLst>
          </p:cNvPr>
          <p:cNvSpPr>
            <a:spLocks noGrp="1"/>
          </p:cNvSpPr>
          <p:nvPr>
            <p:ph idx="1"/>
          </p:nvPr>
        </p:nvSpPr>
        <p:spPr>
          <a:xfrm>
            <a:off x="1828800" y="1143000"/>
            <a:ext cx="6019800" cy="5334000"/>
          </a:xfrm>
        </p:spPr>
        <p:txBody>
          <a:bodyPr/>
          <a:lstStyle/>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Labor (Mark 6:3)</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Distress (Luke 22:44)</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Being troubled (John 12:27)</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Thirst (John 19:28)</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Hunger (Matt 4:2)</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Fatigue (John 4:6)</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Sadness (John 11:35)</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Lack of understanding (Matt 24:36)</a:t>
            </a:r>
          </a:p>
          <a:p>
            <a:pPr marL="457200" indent="-457200">
              <a:spcBef>
                <a:spcPts val="600"/>
              </a:spcBef>
              <a:spcAft>
                <a:spcPts val="600"/>
              </a:spcAft>
              <a:defRPr/>
            </a:pPr>
            <a:r>
              <a:rPr lang="en-US" sz="2800" dirty="0">
                <a:effectLst>
                  <a:outerShdw blurRad="38100" dist="38100" dir="2700000" algn="tl">
                    <a:srgbClr val="000000">
                      <a:alpha val="43137"/>
                    </a:srgbClr>
                  </a:outerShdw>
                </a:effectLst>
                <a:latin typeface="Calibri" panose="020F0502020204030204" pitchFamily="34" charset="0"/>
              </a:rPr>
              <a:t>Temptation (Luke 4:1-13; Heb. 4:15)</a:t>
            </a:r>
          </a:p>
        </p:txBody>
      </p:sp>
      <p:pic>
        <p:nvPicPr>
          <p:cNvPr id="2" name="Picture 1">
            <a:extLst>
              <a:ext uri="{FF2B5EF4-FFF2-40B4-BE49-F238E27FC236}">
                <a16:creationId xmlns:a16="http://schemas.microsoft.com/office/drawing/2014/main" id="{E08B3341-DC05-4FB1-B0C6-393612F7C49E}"/>
              </a:ext>
            </a:extLst>
          </p:cNvPr>
          <p:cNvPicPr>
            <a:picLocks noChangeAspect="1"/>
          </p:cNvPicPr>
          <p:nvPr/>
        </p:nvPicPr>
        <p:blipFill>
          <a:blip r:embed="rId2"/>
          <a:stretch>
            <a:fillRect/>
          </a:stretch>
        </p:blipFill>
        <p:spPr>
          <a:xfrm>
            <a:off x="6934200" y="1524000"/>
            <a:ext cx="3652684" cy="3200400"/>
          </a:xfrm>
          <a:prstGeom prst="ellipse">
            <a:avLst/>
          </a:prstGeom>
          <a:ln>
            <a:noFill/>
          </a:ln>
          <a:effectLst>
            <a:softEdge rad="11250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43:15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Departure for Egypt</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Departure (15a)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Arrival (15b)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22816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A77532-1C11-4BF6-A0DE-E11C76E5BE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8E5C590A-D180-4D7F-B04A-7470CC04B9A7}"/>
              </a:ext>
            </a:extLst>
          </p:cNvPr>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2:18</a:t>
            </a:r>
          </a:p>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since He Himself was tempted in that which He has suffered, He is able to come to the aid of those who are tempted.”</a:t>
            </a:r>
          </a:p>
        </p:txBody>
      </p:sp>
      <p:pic>
        <p:nvPicPr>
          <p:cNvPr id="3" name="Picture 2">
            <a:extLst>
              <a:ext uri="{FF2B5EF4-FFF2-40B4-BE49-F238E27FC236}">
                <a16:creationId xmlns:a16="http://schemas.microsoft.com/office/drawing/2014/main" id="{F36F3C3F-CA4B-42D1-9A46-4D1CBF5A5E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07044" y="2514600"/>
            <a:ext cx="3777915" cy="228600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8E65A2-13E0-4868-8CDB-B8E432B963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A1994361-9F2D-4D4C-8E7E-8723025A3285}"/>
              </a:ext>
            </a:extLst>
          </p:cNvPr>
          <p:cNvSpPr>
            <a:spLocks noChangeArrowheads="1"/>
          </p:cNvSpPr>
          <p:nvPr/>
        </p:nvSpPr>
        <p:spPr bwMode="auto">
          <a:xfrm>
            <a:off x="609600" y="1"/>
            <a:ext cx="10972800" cy="3631763"/>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Hebrews 4:15-16</a:t>
            </a:r>
          </a:p>
          <a:p>
            <a:pPr algn="just">
              <a:defRPr/>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we do not have a high priest who cannot sympathize with our weaknesses, but One who has been tempted in all things as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yet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without sin.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let us draw near with confidence to the throne of grace, so that we may receive mercy and find grace to help in time of need.”</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FA5E6C2-2247-4ED5-8212-3BAA046D3DA5}"/>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4185761"/>
          </a:xfrm>
          <a:prstGeom prst="rect">
            <a:avLst/>
          </a:prstGeom>
          <a:noFill/>
          <a:ln w="28575">
            <a:noFill/>
            <a:miter lim="800000"/>
            <a:headEnd/>
            <a:tailEnd/>
          </a:ln>
        </p:spPr>
        <p:txBody>
          <a:bodyPr wrap="square">
            <a:spAutoFit/>
          </a:bodyPr>
          <a:lstStyle/>
          <a:p>
            <a:pPr algn="ctr" defTabSz="685800">
              <a:spcBef>
                <a:spcPts val="0"/>
              </a:spcBef>
              <a:spcAft>
                <a:spcPts val="9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12:10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pour out on the house of David and on the inhabitants of Jerusalem, the Spirit of grace and of supplication, so that they will look on Me whom they have pierced; and they will mourn for Him, as one mourns for an only son, and they will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weep</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bitterly over Him like the bitter weeping over a firstborn.”</a:t>
            </a:r>
          </a:p>
        </p:txBody>
      </p:sp>
    </p:spTree>
    <p:extLst>
      <p:ext uri="{BB962C8B-B14F-4D97-AF65-F5344CB8AC3E}">
        <p14:creationId xmlns:p14="http://schemas.microsoft.com/office/powerpoint/2010/main" val="3851358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43:26-34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Encounters His Brothers</a:t>
            </a:r>
          </a:p>
        </p:txBody>
      </p:sp>
      <p:sp>
        <p:nvSpPr>
          <p:cNvPr id="161795" name="Rectangle 3"/>
          <p:cNvSpPr>
            <a:spLocks noGrp="1" noChangeArrowheads="1"/>
          </p:cNvSpPr>
          <p:nvPr>
            <p:ph type="body" idx="1"/>
          </p:nvPr>
        </p:nvSpPr>
        <p:spPr>
          <a:xfrm>
            <a:off x="1295400" y="17526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arrival (26)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questions (27)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response (28)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 &amp; Benjamin (29-30)</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Feast (31-34)</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74864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5"/>
            </a:pPr>
            <a:r>
              <a:rPr lang="en-US" sz="3600" dirty="0">
                <a:effectLst>
                  <a:outerShdw blurRad="38100" dist="38100" dir="2700000" algn="tl">
                    <a:srgbClr val="000000">
                      <a:alpha val="43137"/>
                    </a:srgbClr>
                  </a:outerShdw>
                </a:effectLst>
              </a:rPr>
              <a:t>Genesis 43:31-34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Feast</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Joseph’s preparations (31)</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Three separations (32)</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Seating arrangement (33)</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Food serving (34)</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76831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5"/>
            </a:pPr>
            <a:r>
              <a:rPr lang="en-US" sz="3600" dirty="0">
                <a:effectLst>
                  <a:outerShdw blurRad="38100" dist="38100" dir="2700000" algn="tl">
                    <a:srgbClr val="000000">
                      <a:alpha val="43137"/>
                    </a:srgbClr>
                  </a:outerShdw>
                </a:effectLst>
              </a:rPr>
              <a:t>Genesis 43:31-34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Feast</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Joseph’s preparations (31)</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Three separations (32)</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Seating arrangement (33)</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Food serving (34)</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82505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a:pPr>
            <a:r>
              <a:rPr lang="en-US" sz="3600" dirty="0">
                <a:effectLst>
                  <a:outerShdw blurRad="38100" dist="38100" dir="2700000" algn="tl">
                    <a:srgbClr val="000000">
                      <a:alpha val="43137"/>
                    </a:srgbClr>
                  </a:outerShdw>
                </a:effectLst>
              </a:rPr>
              <a:t>Genesis 43:31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Preparations</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Washing (31a)</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Command (31b)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71414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a:pPr>
            <a:r>
              <a:rPr lang="en-US" sz="3600" dirty="0">
                <a:effectLst>
                  <a:outerShdw blurRad="38100" dist="38100" dir="2700000" algn="tl">
                    <a:srgbClr val="000000">
                      <a:alpha val="43137"/>
                    </a:srgbClr>
                  </a:outerShdw>
                </a:effectLst>
              </a:rPr>
              <a:t>Genesis 43:31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Preparations</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chemeClr val="tx2"/>
              </a:buClr>
              <a:buFont typeface="+mj-lt"/>
              <a:buAutoNum type="arabicParenR"/>
              <a:defRPr/>
            </a:pPr>
            <a:r>
              <a:rPr lang="en-US" b="1" u="sng" dirty="0">
                <a:solidFill>
                  <a:srgbClr val="FFFFCC"/>
                </a:solidFill>
                <a:effectLst>
                  <a:outerShdw blurRad="38100" dist="38100" dir="2700000" algn="tl">
                    <a:srgbClr val="000000">
                      <a:alpha val="43137"/>
                    </a:srgbClr>
                  </a:outerShdw>
                </a:effectLst>
              </a:rPr>
              <a:t>Washing (31a)</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Command (31b)</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99048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a:pPr>
            <a:r>
              <a:rPr lang="en-US" sz="3600" dirty="0">
                <a:effectLst>
                  <a:outerShdw blurRad="38100" dist="38100" dir="2700000" algn="tl">
                    <a:srgbClr val="000000">
                      <a:alpha val="43137"/>
                    </a:srgbClr>
                  </a:outerShdw>
                </a:effectLst>
              </a:rPr>
              <a:t>Genesis 43:31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Preparations</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Washing (31a)</a:t>
            </a:r>
          </a:p>
          <a:p>
            <a:pPr marL="514350" lvl="3" indent="-514350" eaLnBrk="1" hangingPunct="1">
              <a:spcBef>
                <a:spcPts val="0"/>
              </a:spcBef>
              <a:spcAft>
                <a:spcPts val="3000"/>
              </a:spcAft>
              <a:buClr>
                <a:schemeClr val="tx2"/>
              </a:buClr>
              <a:buFont typeface="+mj-lt"/>
              <a:buAutoNum type="arabicParenR"/>
              <a:defRPr/>
            </a:pPr>
            <a:r>
              <a:rPr lang="en-US" b="1" u="sng" dirty="0">
                <a:solidFill>
                  <a:srgbClr val="FFFFCC"/>
                </a:solidFill>
                <a:effectLst>
                  <a:outerShdw blurRad="38100" dist="38100" dir="2700000" algn="tl">
                    <a:srgbClr val="000000">
                      <a:alpha val="43137"/>
                    </a:srgbClr>
                  </a:outerShdw>
                </a:effectLst>
              </a:rPr>
              <a:t>Command (31b)</a:t>
            </a: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26408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5"/>
            </a:pPr>
            <a:r>
              <a:rPr lang="en-US" sz="3600" dirty="0">
                <a:effectLst>
                  <a:outerShdw blurRad="38100" dist="38100" dir="2700000" algn="tl">
                    <a:srgbClr val="000000">
                      <a:alpha val="43137"/>
                    </a:srgbClr>
                  </a:outerShdw>
                </a:effectLst>
              </a:rPr>
              <a:t>Genesis 43:31-34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Feast</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Joseph’s preparations (31)</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Three separations (32)</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Seating arrangement (33)</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Food serving (34)</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04876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43:15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Departure for Egypt</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Departure (15a)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Arrival (15b)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10396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43:32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Three Separations</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Joseph (32a)</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Brothers (32b)</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Egyptians (32c)</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Reason (32d)</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81511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43:32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Three Separations</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chemeClr val="tx2"/>
              </a:buClr>
              <a:buFont typeface="+mj-lt"/>
              <a:buAutoNum type="arabicParenR"/>
              <a:defRPr/>
            </a:pPr>
            <a:r>
              <a:rPr lang="en-US" b="1" u="sng" dirty="0">
                <a:solidFill>
                  <a:srgbClr val="FFFFCC"/>
                </a:solidFill>
                <a:effectLst>
                  <a:outerShdw blurRad="38100" dist="38100" dir="2700000" algn="tl">
                    <a:srgbClr val="000000">
                      <a:alpha val="43137"/>
                    </a:srgbClr>
                  </a:outerShdw>
                </a:effectLst>
              </a:rPr>
              <a:t>Joseph (32a)</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Brothers (32b)</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Egyptians (32c)</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Reason (32d)</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75222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43:32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Three Separations</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Joseph (32a)</a:t>
            </a:r>
          </a:p>
          <a:p>
            <a:pPr marL="514350" lvl="3" indent="-514350" eaLnBrk="1" hangingPunct="1">
              <a:spcBef>
                <a:spcPts val="0"/>
              </a:spcBef>
              <a:spcAft>
                <a:spcPts val="3000"/>
              </a:spcAft>
              <a:buClr>
                <a:schemeClr val="tx2"/>
              </a:buClr>
              <a:buFont typeface="+mj-lt"/>
              <a:buAutoNum type="arabicParenR"/>
              <a:defRPr/>
            </a:pPr>
            <a:r>
              <a:rPr lang="en-US" b="1" u="sng" dirty="0">
                <a:solidFill>
                  <a:srgbClr val="FFFFCC"/>
                </a:solidFill>
                <a:effectLst>
                  <a:outerShdw blurRad="38100" dist="38100" dir="2700000" algn="tl">
                    <a:srgbClr val="000000">
                      <a:alpha val="43137"/>
                    </a:srgbClr>
                  </a:outerShdw>
                </a:effectLst>
              </a:rPr>
              <a:t>Brothers (32b)</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Egyptians (32c)</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Reason (32d)</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61165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43:32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Three Separations</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Joseph (32a)</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Brothers (32b)</a:t>
            </a:r>
          </a:p>
          <a:p>
            <a:pPr marL="514350" lvl="3" indent="-514350" eaLnBrk="1" hangingPunct="1">
              <a:spcBef>
                <a:spcPts val="0"/>
              </a:spcBef>
              <a:spcAft>
                <a:spcPts val="3000"/>
              </a:spcAft>
              <a:buClr>
                <a:schemeClr val="tx2"/>
              </a:buClr>
              <a:buFont typeface="+mj-lt"/>
              <a:buAutoNum type="arabicParenR"/>
              <a:defRPr/>
            </a:pPr>
            <a:r>
              <a:rPr lang="en-US" b="1" u="sng" dirty="0">
                <a:solidFill>
                  <a:srgbClr val="FFFFCC"/>
                </a:solidFill>
                <a:effectLst>
                  <a:outerShdw blurRad="38100" dist="38100" dir="2700000" algn="tl">
                    <a:srgbClr val="000000">
                      <a:alpha val="43137"/>
                    </a:srgbClr>
                  </a:outerShdw>
                </a:effectLst>
              </a:rPr>
              <a:t>Egyptians (32c)</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Reason (32d)</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88683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cs typeface="Calibri" panose="020F0502020204030204" pitchFamily="34" charset="0"/>
              </a:rPr>
              <a:t>“</a:t>
            </a:r>
            <a:r>
              <a:rPr lang="en-US" dirty="0">
                <a:effectLst/>
                <a:ea typeface="Aptos" panose="020B0004020202020204" pitchFamily="34" charset="0"/>
                <a:cs typeface="Calibri" panose="020F0502020204030204" pitchFamily="34" charset="0"/>
              </a:rPr>
              <a:t>The reason for these separations was: </a:t>
            </a:r>
            <a:r>
              <a:rPr lang="en-US" i="1" dirty="0">
                <a:effectLst/>
                <a:ea typeface="Aptos" panose="020B0004020202020204" pitchFamily="34" charset="0"/>
                <a:cs typeface="Calibri" panose="020F0502020204030204" pitchFamily="34" charset="0"/>
              </a:rPr>
              <a:t>because the Egyptians might not eat bread with the Hebrews</a:t>
            </a:r>
            <a:r>
              <a:rPr lang="en-US" dirty="0">
                <a:effectLst/>
                <a:ea typeface="Aptos" panose="020B0004020202020204" pitchFamily="34" charset="0"/>
                <a:cs typeface="Calibri" panose="020F0502020204030204" pitchFamily="34" charset="0"/>
              </a:rPr>
              <a:t>. These are native Egyptians, not Hyksos, for that is an abomination unto the Egyptians to eat with Semites; and that was true with all Semites. The Hebrews were Semites</a:t>
            </a:r>
            <a:r>
              <a:rPr lang="en-US" dirty="0">
                <a:effectLst>
                  <a:outerShdw blurRad="38100" dist="38100" dir="2700000" algn="tl">
                    <a:srgbClr val="000000">
                      <a:alpha val="43137"/>
                    </a:srgbClr>
                  </a:outerShdw>
                </a:effectLst>
              </a:rPr>
              <a:t>.”</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588</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543653284"/>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43:32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Three Separations</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Joseph (32a)</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Brothers (32b)</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Egyptians (32c)</a:t>
            </a:r>
          </a:p>
          <a:p>
            <a:pPr marL="514350" lvl="3" indent="-514350" eaLnBrk="1" hangingPunct="1">
              <a:spcBef>
                <a:spcPts val="0"/>
              </a:spcBef>
              <a:spcAft>
                <a:spcPts val="3000"/>
              </a:spcAft>
              <a:buClr>
                <a:schemeClr val="tx2"/>
              </a:buClr>
              <a:buFont typeface="+mj-lt"/>
              <a:buAutoNum type="arabicParenR"/>
              <a:defRPr/>
            </a:pPr>
            <a:r>
              <a:rPr lang="en-US" b="1" u="sng" dirty="0">
                <a:solidFill>
                  <a:srgbClr val="FFFFCC"/>
                </a:solidFill>
                <a:effectLst>
                  <a:outerShdw blurRad="38100" dist="38100" dir="2700000" algn="tl">
                    <a:srgbClr val="000000">
                      <a:alpha val="43137"/>
                    </a:srgbClr>
                  </a:outerShdw>
                </a:effectLst>
              </a:rPr>
              <a:t>Reason (32d)</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04127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5"/>
            </a:pPr>
            <a:r>
              <a:rPr lang="en-US" sz="3600" dirty="0">
                <a:effectLst>
                  <a:outerShdw blurRad="38100" dist="38100" dir="2700000" algn="tl">
                    <a:srgbClr val="000000">
                      <a:alpha val="43137"/>
                    </a:srgbClr>
                  </a:outerShdw>
                </a:effectLst>
              </a:rPr>
              <a:t>Genesis 43:31-34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Feast</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Joseph’s preparations (31)</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Three separations (32)</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Seating arrangement (33)</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Food serving (34)</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57757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3"/>
            </a:pPr>
            <a:r>
              <a:rPr lang="en-US" sz="3600" dirty="0">
                <a:effectLst>
                  <a:outerShdw blurRad="38100" dist="38100" dir="2700000" algn="tl">
                    <a:srgbClr val="000000">
                      <a:alpha val="43137"/>
                    </a:srgbClr>
                  </a:outerShdw>
                </a:effectLst>
              </a:rPr>
              <a:t>Genesis 43:33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Seating Arrangement</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According to birth order (33a)</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Reaction (33b)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11896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3"/>
            </a:pPr>
            <a:r>
              <a:rPr lang="en-US" sz="3600" dirty="0">
                <a:effectLst>
                  <a:outerShdw blurRad="38100" dist="38100" dir="2700000" algn="tl">
                    <a:srgbClr val="000000">
                      <a:alpha val="43137"/>
                    </a:srgbClr>
                  </a:outerShdw>
                </a:effectLst>
              </a:rPr>
              <a:t>Genesis 43:33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Seating Arrangement</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chemeClr val="tx2"/>
              </a:buClr>
              <a:buFont typeface="+mj-lt"/>
              <a:buAutoNum type="arabicParenR"/>
              <a:defRPr/>
            </a:pPr>
            <a:r>
              <a:rPr lang="en-US" b="1" u="sng" dirty="0">
                <a:solidFill>
                  <a:srgbClr val="FFFFCC"/>
                </a:solidFill>
                <a:effectLst>
                  <a:outerShdw blurRad="38100" dist="38100" dir="2700000" algn="tl">
                    <a:srgbClr val="000000">
                      <a:alpha val="43137"/>
                    </a:srgbClr>
                  </a:outerShdw>
                </a:effectLst>
              </a:rPr>
              <a:t>According to birth order (33a)</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Reaction (33b)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53546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2090058" y="228600"/>
            <a:ext cx="801188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99171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43:15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Departure for Egypt</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Departure (15a)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Arrival (15b)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07712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718173-9219-F663-D796-7C4B67D8C3C7}"/>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28189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3"/>
            </a:pPr>
            <a:r>
              <a:rPr lang="en-US" sz="3600" dirty="0">
                <a:effectLst>
                  <a:outerShdw blurRad="38100" dist="38100" dir="2700000" algn="tl">
                    <a:srgbClr val="000000">
                      <a:alpha val="43137"/>
                    </a:srgbClr>
                  </a:outerShdw>
                </a:effectLst>
              </a:rPr>
              <a:t>Genesis 43:33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Seating Arrangement</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According to birth order (33a)</a:t>
            </a:r>
          </a:p>
          <a:p>
            <a:pPr marL="514350" lvl="3" indent="-514350" eaLnBrk="1" hangingPunct="1">
              <a:spcBef>
                <a:spcPts val="0"/>
              </a:spcBef>
              <a:spcAft>
                <a:spcPts val="3000"/>
              </a:spcAft>
              <a:buClr>
                <a:schemeClr val="tx2"/>
              </a:buClr>
              <a:buFont typeface="+mj-lt"/>
              <a:buAutoNum type="arabicParenR"/>
              <a:defRPr/>
            </a:pPr>
            <a:r>
              <a:rPr lang="en-US" b="1" u="sng" dirty="0">
                <a:solidFill>
                  <a:srgbClr val="FFFFCC"/>
                </a:solidFill>
                <a:effectLst>
                  <a:outerShdw blurRad="38100" dist="38100" dir="2700000" algn="tl">
                    <a:srgbClr val="000000">
                      <a:alpha val="43137"/>
                    </a:srgbClr>
                  </a:outerShdw>
                </a:effectLst>
              </a:rPr>
              <a:t>Reaction (33b)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12158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5"/>
            </a:pPr>
            <a:r>
              <a:rPr lang="en-US" sz="3600" dirty="0">
                <a:effectLst>
                  <a:outerShdw blurRad="38100" dist="38100" dir="2700000" algn="tl">
                    <a:srgbClr val="000000">
                      <a:alpha val="43137"/>
                    </a:srgbClr>
                  </a:outerShdw>
                </a:effectLst>
              </a:rPr>
              <a:t>Genesis 43:31-34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Feast</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Joseph’s preparations (31)</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Three separations (32)</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Seating arrangement (33)</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Food serving (34)</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27438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4"/>
            </a:pPr>
            <a:r>
              <a:rPr lang="en-US" sz="3600" dirty="0">
                <a:effectLst>
                  <a:outerShdw blurRad="38100" dist="38100" dir="2700000" algn="tl">
                    <a:srgbClr val="000000">
                      <a:alpha val="43137"/>
                    </a:srgbClr>
                  </a:outerShdw>
                </a:effectLst>
              </a:rPr>
              <a:t>Genesis 43:34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Food Serving</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Test (34a)</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Test passed (34b)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47519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4"/>
            </a:pPr>
            <a:r>
              <a:rPr lang="en-US" sz="3600" dirty="0">
                <a:effectLst>
                  <a:outerShdw blurRad="38100" dist="38100" dir="2700000" algn="tl">
                    <a:srgbClr val="000000">
                      <a:alpha val="43137"/>
                    </a:srgbClr>
                  </a:outerShdw>
                </a:effectLst>
              </a:rPr>
              <a:t>Genesis 43:34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Food Serving</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chemeClr val="tx2"/>
              </a:buClr>
              <a:buFont typeface="+mj-lt"/>
              <a:buAutoNum type="arabicParenR"/>
              <a:defRPr/>
            </a:pPr>
            <a:r>
              <a:rPr lang="en-US" b="1" u="sng" dirty="0">
                <a:solidFill>
                  <a:srgbClr val="FFFFCC"/>
                </a:solidFill>
                <a:effectLst>
                  <a:outerShdw blurRad="38100" dist="38100" dir="2700000" algn="tl">
                    <a:srgbClr val="000000">
                      <a:alpha val="43137"/>
                    </a:srgbClr>
                  </a:outerShdw>
                </a:effectLst>
              </a:rPr>
              <a:t>Test (34a)</a:t>
            </a:r>
          </a:p>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Test passed (34b)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38582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FFC000"/>
              </a:buClr>
              <a:buFont typeface="+mj-lt"/>
              <a:buAutoNum type="alphaLcParenR" startAt="4"/>
            </a:pPr>
            <a:r>
              <a:rPr lang="en-US" sz="3600" dirty="0">
                <a:effectLst>
                  <a:outerShdw blurRad="38100" dist="38100" dir="2700000" algn="tl">
                    <a:srgbClr val="000000">
                      <a:alpha val="43137"/>
                    </a:srgbClr>
                  </a:outerShdw>
                </a:effectLst>
              </a:rPr>
              <a:t>Genesis 43:34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Food Serving</a:t>
            </a:r>
          </a:p>
        </p:txBody>
      </p:sp>
      <p:sp>
        <p:nvSpPr>
          <p:cNvPr id="161795" name="Rectangle 3"/>
          <p:cNvSpPr>
            <a:spLocks noGrp="1" noChangeArrowheads="1"/>
          </p:cNvSpPr>
          <p:nvPr>
            <p:ph type="body" idx="1"/>
          </p:nvPr>
        </p:nvSpPr>
        <p:spPr>
          <a:xfrm>
            <a:off x="1066800" y="2057400"/>
            <a:ext cx="6781800" cy="2743200"/>
          </a:xfrm>
        </p:spPr>
        <p:txBody>
          <a:bodyPr/>
          <a:lstStyle/>
          <a:p>
            <a:pPr marL="514350" lvl="3" indent="-514350" eaLnBrk="1" hangingPunct="1">
              <a:spcBef>
                <a:spcPts val="0"/>
              </a:spcBef>
              <a:spcAft>
                <a:spcPts val="3000"/>
              </a:spcAft>
              <a:buClr>
                <a:schemeClr val="tx2"/>
              </a:buClr>
              <a:buFont typeface="+mj-lt"/>
              <a:buAutoNum type="arabicParenR"/>
              <a:defRPr/>
            </a:pPr>
            <a:r>
              <a:rPr lang="en-US" dirty="0">
                <a:effectLst>
                  <a:outerShdw blurRad="38100" dist="38100" dir="2700000" algn="tl">
                    <a:srgbClr val="000000">
                      <a:alpha val="43137"/>
                    </a:srgbClr>
                  </a:outerShdw>
                </a:effectLst>
              </a:rPr>
              <a:t>Test (34a)</a:t>
            </a:r>
          </a:p>
          <a:p>
            <a:pPr marL="514350" lvl="3" indent="-514350" eaLnBrk="1" hangingPunct="1">
              <a:spcBef>
                <a:spcPts val="0"/>
              </a:spcBef>
              <a:spcAft>
                <a:spcPts val="3000"/>
              </a:spcAft>
              <a:buClr>
                <a:schemeClr val="tx2"/>
              </a:buClr>
              <a:buFont typeface="+mj-lt"/>
              <a:buAutoNum type="arabicParenR"/>
              <a:defRPr/>
            </a:pPr>
            <a:r>
              <a:rPr lang="en-US" b="1" u="sng" dirty="0">
                <a:solidFill>
                  <a:srgbClr val="FFFFCC"/>
                </a:solidFill>
                <a:effectLst>
                  <a:outerShdw blurRad="38100" dist="38100" dir="2700000" algn="tl">
                    <a:srgbClr val="000000">
                      <a:alpha val="43137"/>
                    </a:srgbClr>
                  </a:outerShdw>
                </a:effectLst>
              </a:rPr>
              <a:t>Test passed (34b)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83701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72875-B5BB-4042-BAEF-C990792B03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C6C40AF2-1328-9516-D273-E62676357DAF}"/>
              </a:ext>
            </a:extLst>
          </p:cNvPr>
          <p:cNvSpPr txBox="1"/>
          <p:nvPr/>
        </p:nvSpPr>
        <p:spPr>
          <a:xfrm>
            <a:off x="609600" y="0"/>
            <a:ext cx="10972800" cy="5114221"/>
          </a:xfrm>
          <a:prstGeom prst="rect">
            <a:avLst/>
          </a:prstGeom>
          <a:noFill/>
        </p:spPr>
        <p:txBody>
          <a:bodyPr wrap="square">
            <a:spAutoFit/>
          </a:bodyPr>
          <a:lstStyle/>
          <a:p>
            <a:pPr marL="0" marR="0" algn="ctr">
              <a:lnSpc>
                <a:spcPct val="115000"/>
              </a:lnSpc>
              <a:spcBef>
                <a:spcPts val="0"/>
              </a:spcBef>
              <a:spcAft>
                <a:spcPts val="10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6:9–11</a:t>
            </a:r>
          </a:p>
          <a:p>
            <a:pPr marL="0" marR="0" algn="just">
              <a:spcBef>
                <a:spcPts val="0"/>
              </a:spcBef>
              <a:spcAft>
                <a:spcPts val="0"/>
              </a:spcAft>
            </a:pPr>
            <a:r>
              <a:rPr lang="en-US" sz="3400" u="none" strike="noStrike" baseline="30000" dirty="0">
                <a:effectLst>
                  <a:outerShdw blurRad="38100" dist="38100" dir="2700000" algn="tl">
                    <a:srgbClr val="000000">
                      <a:alpha val="43137"/>
                    </a:srgbClr>
                  </a:outerShdw>
                </a:effectLst>
                <a:latin typeface="Calibri" panose="020F0502020204030204" pitchFamily="34" charset="0"/>
              </a:rPr>
              <a:t>9</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Or do you not know that the unrighteous will not inherit the kingdom of God? Do not be deceived; neither fornicators, nor idolaters, nor adulterers, nor effeminate, nor homosexuals, </a:t>
            </a:r>
            <a:r>
              <a:rPr lang="en-US" sz="3400" u="none" strike="noStrike" baseline="30000" dirty="0">
                <a:effectLst>
                  <a:outerShdw blurRad="38100" dist="38100" dir="2700000" algn="tl">
                    <a:srgbClr val="000000">
                      <a:alpha val="43137"/>
                    </a:srgbClr>
                  </a:outerShdw>
                </a:effectLst>
                <a:latin typeface="Calibri" panose="020F0502020204030204" pitchFamily="34" charset="0"/>
              </a:rPr>
              <a:t>10</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nor thieves, nor </a:t>
            </a:r>
            <a:r>
              <a:rPr lang="en-US" sz="3400" i="1" dirty="0">
                <a:effectLst>
                  <a:outerShdw blurRad="38100" dist="38100" dir="2700000" algn="tl">
                    <a:srgbClr val="000000">
                      <a:alpha val="43137"/>
                    </a:srgbClr>
                  </a:outerShdw>
                </a:effectLst>
                <a:latin typeface="Calibri" panose="020F0502020204030204" pitchFamily="34" charset="0"/>
              </a:rPr>
              <a:t>the</a:t>
            </a:r>
            <a:r>
              <a:rPr lang="en-US" sz="3400" dirty="0">
                <a:effectLst>
                  <a:outerShdw blurRad="38100" dist="38100" dir="2700000" algn="tl">
                    <a:srgbClr val="000000">
                      <a:alpha val="43137"/>
                    </a:srgbClr>
                  </a:outerShdw>
                </a:effectLst>
                <a:latin typeface="Calibri" panose="020F0502020204030204" pitchFamily="34" charset="0"/>
              </a:rPr>
              <a:t> covetous, nor drunkards, nor revilers, nor swindlers, will inherit the kingdom of God. </a:t>
            </a:r>
            <a:r>
              <a:rPr lang="en-US" sz="3400" u="none" strike="noStrike" baseline="30000" dirty="0">
                <a:effectLst>
                  <a:outerShdw blurRad="38100" dist="38100" dir="2700000" algn="tl">
                    <a:srgbClr val="000000">
                      <a:alpha val="43137"/>
                    </a:srgbClr>
                  </a:outerShdw>
                </a:effectLst>
                <a:latin typeface="Calibri" panose="020F0502020204030204" pitchFamily="34" charset="0"/>
              </a:rPr>
              <a:t>11</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Such </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were</a:t>
            </a:r>
            <a:r>
              <a:rPr lang="en-US" sz="3400" dirty="0">
                <a:effectLst>
                  <a:outerShdw blurRad="38100" dist="38100" dir="2700000" algn="tl">
                    <a:srgbClr val="000000">
                      <a:alpha val="43137"/>
                    </a:srgbClr>
                  </a:outerShdw>
                </a:effectLst>
                <a:latin typeface="Calibri" panose="020F0502020204030204" pitchFamily="34" charset="0"/>
              </a:rPr>
              <a:t> some of you; but you were washed, but you were sanctified, but you were justified in the name of the Lord Jesus Christ and in the Spirit of our God. </a:t>
            </a:r>
          </a:p>
        </p:txBody>
      </p:sp>
    </p:spTree>
    <p:extLst>
      <p:ext uri="{BB962C8B-B14F-4D97-AF65-F5344CB8AC3E}">
        <p14:creationId xmlns:p14="http://schemas.microsoft.com/office/powerpoint/2010/main" val="3653720952"/>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3515727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37‒50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a:t>
            </a:r>
          </a:p>
        </p:txBody>
      </p:sp>
      <p:sp>
        <p:nvSpPr>
          <p:cNvPr id="161795" name="Rectangle 3"/>
          <p:cNvSpPr>
            <a:spLocks noGrp="1" noChangeArrowheads="1"/>
          </p:cNvSpPr>
          <p:nvPr>
            <p:ph type="body" idx="1"/>
          </p:nvPr>
        </p:nvSpPr>
        <p:spPr>
          <a:xfrm>
            <a:off x="609600" y="1371600"/>
            <a:ext cx="9296400" cy="49530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 sold unto Egypt (37)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Canaan’s corruption (38)</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 falsely accused (39)</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short-term predictions (40)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elevation (41)</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first reunion with his brothers (42)</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Joseph’s second reunion with his brothers (43‒45)</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87468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43‒45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Reunion</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09600" y="1371600"/>
            <a:ext cx="8229600" cy="4876800"/>
          </a:xfrm>
        </p:spPr>
        <p:txBody>
          <a:bodyPr/>
          <a:lstStyle/>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sz="3000" b="1" u="sng" dirty="0">
                <a:solidFill>
                  <a:srgbClr val="FFFFCC"/>
                </a:solidFill>
                <a:effectLst>
                  <a:outerShdw blurRad="38100" dist="38100" dir="2700000" algn="tl">
                    <a:srgbClr val="000000">
                      <a:alpha val="43137"/>
                    </a:srgbClr>
                  </a:outerShdw>
                </a:effectLst>
              </a:rPr>
              <a:t>Jacob sends sons to Egypt (43:1-14)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Second reunion with Joseph (43:15-34)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Benjamin’s arrest (44:1-17)</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Judah’s intercession (44:18-34)</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revelation (45:1-15)</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Pharaoh’s invitation (45:16-20)</a:t>
            </a:r>
          </a:p>
          <a:p>
            <a:pPr marL="571500" lvl="1" indent="-571500" eaLnBrk="1" hangingPunct="1">
              <a:spcBef>
                <a:spcPts val="0"/>
              </a:spcBef>
              <a:spcAft>
                <a:spcPts val="18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Brothers return to Jacob (45:21-28)</a:t>
            </a:r>
          </a:p>
        </p:txBody>
      </p:sp>
      <p:pic>
        <p:nvPicPr>
          <p:cNvPr id="3" name="Picture 2">
            <a:extLst>
              <a:ext uri="{FF2B5EF4-FFF2-40B4-BE49-F238E27FC236}">
                <a16:creationId xmlns:a16="http://schemas.microsoft.com/office/drawing/2014/main" id="{195D0D02-B966-AEEC-828F-933395BAA0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33004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40872</TotalTime>
  <Words>4672</Words>
  <Application>Microsoft Office PowerPoint</Application>
  <PresentationFormat>Widescreen</PresentationFormat>
  <Paragraphs>683</Paragraphs>
  <Slides>103</Slides>
  <Notes>4</Notes>
  <HiddenSlides>0</HiddenSlides>
  <MMClips>0</MMClips>
  <ScaleCrop>false</ScaleCrop>
  <HeadingPairs>
    <vt:vector size="4" baseType="variant">
      <vt:variant>
        <vt:lpstr>Theme</vt:lpstr>
      </vt:variant>
      <vt:variant>
        <vt:i4>1</vt:i4>
      </vt:variant>
      <vt:variant>
        <vt:lpstr>Slide Titles</vt:lpstr>
      </vt:variant>
      <vt:variant>
        <vt:i4>103</vt:i4>
      </vt:variant>
    </vt:vector>
  </HeadingPairs>
  <TitlesOfParts>
    <vt:vector size="104" baseType="lpstr">
      <vt:lpstr>Azure</vt:lpstr>
      <vt:lpstr>PowerPoint Presentation</vt:lpstr>
      <vt:lpstr>GENESIS STRUCTURE</vt:lpstr>
      <vt:lpstr>Genesis 37‒50 Joseph</vt:lpstr>
      <vt:lpstr>Genesis 43‒45 Second Reunion</vt:lpstr>
      <vt:lpstr>II. Genesis 43:15-34 Second Encounter with Joseph</vt:lpstr>
      <vt:lpstr>II. Genesis 43:15-34 Second Encounter with Joseph</vt:lpstr>
      <vt:lpstr>Genesis 43:15 Departure for Egypt</vt:lpstr>
      <vt:lpstr>Genesis 43:15 Departure for Egypt</vt:lpstr>
      <vt:lpstr>Genesis 43:15 Departure for Egypt</vt:lpstr>
      <vt:lpstr>PowerPoint Presentation</vt:lpstr>
      <vt:lpstr>PowerPoint Presentation</vt:lpstr>
      <vt:lpstr>PowerPoint Presentation</vt:lpstr>
      <vt:lpstr>II. Genesis 43:15-34 Second Encounter with Joseph</vt:lpstr>
      <vt:lpstr>Genesis 43:16-25 Brothers &amp; Steward</vt:lpstr>
      <vt:lpstr>Genesis 43:16-25 Brothers &amp; Steward</vt:lpstr>
      <vt:lpstr>Genesis 43:16 Joseph’s Instructions</vt:lpstr>
      <vt:lpstr>PowerPoint Presentation</vt:lpstr>
      <vt:lpstr>PowerPoint Presentation</vt:lpstr>
      <vt:lpstr>Genesis 43:16-25 Brothers &amp; Steward</vt:lpstr>
      <vt:lpstr>Genesis 43:16-25 Brothers &amp; Steward</vt:lpstr>
      <vt:lpstr>Genesis 43:18-22 Brother’s Response</vt:lpstr>
      <vt:lpstr>Genesis 43:18-22 Brother’s Response</vt:lpstr>
      <vt:lpstr>PowerPoint Presentation</vt:lpstr>
      <vt:lpstr>PowerPoint Presentation</vt:lpstr>
      <vt:lpstr>Genesis 43:20-22 Explanation</vt:lpstr>
      <vt:lpstr>Genesis 43:20-22 Explanation</vt:lpstr>
      <vt:lpstr>Genesis 43:20-22 Explanation</vt:lpstr>
      <vt:lpstr>Genesis 43:20-22 Explanation</vt:lpstr>
      <vt:lpstr>Genesis 43:21b-22a Double Money</vt:lpstr>
      <vt:lpstr>Genesis 43:21b-22a Double Money</vt:lpstr>
      <vt:lpstr>Genesis 43:21b-22a Double Money</vt:lpstr>
      <vt:lpstr>Genesis 43:20-22 Explanation</vt:lpstr>
      <vt:lpstr>Genesis 43:16-25 Brothers &amp; Steward</vt:lpstr>
      <vt:lpstr>PowerPoint Presentation</vt:lpstr>
      <vt:lpstr>PowerPoint Presentation</vt:lpstr>
      <vt:lpstr>Ungodly Line of Cain (Gen 4:16-24)</vt:lpstr>
      <vt:lpstr>Technological Advancement Genesis 4:17-22</vt:lpstr>
      <vt:lpstr>PowerPoint Presentation</vt:lpstr>
      <vt:lpstr>PowerPoint Presentation</vt:lpstr>
      <vt:lpstr>The Genius of Ancient Man (Gen 4:19)</vt:lpstr>
      <vt:lpstr>Genesis 43:16-25 Brothers &amp; Steward</vt:lpstr>
      <vt:lpstr>Genesis 43:23b-24 Steward’s Preparations</vt:lpstr>
      <vt:lpstr>Genesis 43:23b-24 Steward’s Preparations</vt:lpstr>
      <vt:lpstr>PowerPoint Presentation</vt:lpstr>
      <vt:lpstr>PowerPoint Presentation</vt:lpstr>
      <vt:lpstr>Genesis 43:23b-24 Steward’s Preparations</vt:lpstr>
      <vt:lpstr>Genesis 43:16-25 Brothers &amp; Steward</vt:lpstr>
      <vt:lpstr>PowerPoint Presentation</vt:lpstr>
      <vt:lpstr>PowerPoint Presentation</vt:lpstr>
      <vt:lpstr>II. Genesis 43:15-34 Second Encounter with Joseph</vt:lpstr>
      <vt:lpstr>Genesis 43:26-34 Joseph Encounters His Brothers</vt:lpstr>
      <vt:lpstr>Genesis 43:26-34 Joseph Encounters His Brothers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Genesis 43:26-34 Joseph Encounters His Brothers</vt:lpstr>
      <vt:lpstr>Genesis 43:26-34 Joseph Encounters His Brothers</vt:lpstr>
      <vt:lpstr>Genesis 43:26-34 Joseph Encounters His Brothers</vt:lpstr>
      <vt:lpstr>Genesis 43:29-30 Joseph &amp; Benjamin</vt:lpstr>
      <vt:lpstr>Genesis 43:29-30 Joseph &amp; Benjamin</vt:lpstr>
      <vt:lpstr>PowerPoint Presentation</vt:lpstr>
      <vt:lpstr>PowerPoint Presentation</vt:lpstr>
      <vt:lpstr>Genesis 43:29-30 Joseph &amp; Benjamin</vt:lpstr>
      <vt:lpstr>PowerPoint Presentation</vt:lpstr>
      <vt:lpstr>Christ’s Human Experiences</vt:lpstr>
      <vt:lpstr>PowerPoint Presentation</vt:lpstr>
      <vt:lpstr>PowerPoint Presentation</vt:lpstr>
      <vt:lpstr>PowerPoint Presentation</vt:lpstr>
      <vt:lpstr>Genesis 43:26-34 Joseph Encounters His Brothers</vt:lpstr>
      <vt:lpstr>Genesis 43:31-34 Feast</vt:lpstr>
      <vt:lpstr>Genesis 43:31-34 Feast</vt:lpstr>
      <vt:lpstr>Genesis 43:31 Joseph’s Preparations</vt:lpstr>
      <vt:lpstr>Genesis 43:31 Joseph’s Preparations</vt:lpstr>
      <vt:lpstr>Genesis 43:31 Joseph’s Preparations</vt:lpstr>
      <vt:lpstr>Genesis 43:31-34 Feast</vt:lpstr>
      <vt:lpstr>Genesis 43:32 Three Separations</vt:lpstr>
      <vt:lpstr>Genesis 43:32 Three Separations</vt:lpstr>
      <vt:lpstr>Genesis 43:32 Three Separations</vt:lpstr>
      <vt:lpstr>Genesis 43:32 Three Separations</vt:lpstr>
      <vt:lpstr>PowerPoint Presentation</vt:lpstr>
      <vt:lpstr>Genesis 43:32 Three Separations</vt:lpstr>
      <vt:lpstr>Genesis 43:31-34 Feast</vt:lpstr>
      <vt:lpstr>Genesis 43:33 Seating Arrangement</vt:lpstr>
      <vt:lpstr>Genesis 43:33 Seating Arrangement</vt:lpstr>
      <vt:lpstr>PowerPoint Presentation</vt:lpstr>
      <vt:lpstr>PowerPoint Presentation</vt:lpstr>
      <vt:lpstr>Genesis 43:33 Seating Arrangement</vt:lpstr>
      <vt:lpstr>Genesis 43:31-34 Feast</vt:lpstr>
      <vt:lpstr>Genesis 43:34 Food Serving</vt:lpstr>
      <vt:lpstr>Genesis 43:34 Food Serving</vt:lpstr>
      <vt:lpstr>Genesis 43:34 Food Serving</vt:lpstr>
      <vt:lpstr>PowerPoint Presentation</vt:lpstr>
      <vt:lpstr>Conclusion</vt:lpstr>
      <vt:lpstr>Genesis 37‒50 Joseph</vt:lpstr>
      <vt:lpstr>Genesis 43‒45 Second Reunion</vt:lpstr>
      <vt:lpstr>I. Genesis 43:1-14 Jacob Sends his Sons to Egypt</vt:lpstr>
      <vt:lpstr>Genesis 43‒45 Second Reunion</vt:lpstr>
      <vt:lpstr>II. Genesis 43:15-34 Second Encounter with Joseph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170 - 43v15-34</dc:title>
  <dc:subject>Genesis 43</dc:subject>
  <dc:creator>A. Woods</dc:creator>
  <dc:description>Modified by Jim McGowan</dc:description>
  <cp:lastModifiedBy>Andy Woods</cp:lastModifiedBy>
  <cp:revision>4247</cp:revision>
  <cp:lastPrinted>2024-08-18T00:08:37Z</cp:lastPrinted>
  <dcterms:created xsi:type="dcterms:W3CDTF">2009-03-17T12:21:13Z</dcterms:created>
  <dcterms:modified xsi:type="dcterms:W3CDTF">2024-08-24T16:07:44Z</dcterms:modified>
</cp:coreProperties>
</file>