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9"/>
  </p:notesMasterIdLst>
  <p:handoutMasterIdLst>
    <p:handoutMasterId r:id="rId40"/>
  </p:handoutMasterIdLst>
  <p:sldIdLst>
    <p:sldId id="9907" r:id="rId2"/>
    <p:sldId id="11172" r:id="rId3"/>
    <p:sldId id="10525" r:id="rId4"/>
    <p:sldId id="2084" r:id="rId5"/>
    <p:sldId id="11160" r:id="rId6"/>
    <p:sldId id="11206" r:id="rId7"/>
    <p:sldId id="11202" r:id="rId8"/>
    <p:sldId id="11207" r:id="rId9"/>
    <p:sldId id="11193" r:id="rId10"/>
    <p:sldId id="11194" r:id="rId11"/>
    <p:sldId id="354" r:id="rId12"/>
    <p:sldId id="11208" r:id="rId13"/>
    <p:sldId id="11187" r:id="rId14"/>
    <p:sldId id="11214" r:id="rId15"/>
    <p:sldId id="11192" r:id="rId16"/>
    <p:sldId id="11225" r:id="rId17"/>
    <p:sldId id="11228" r:id="rId18"/>
    <p:sldId id="11216" r:id="rId19"/>
    <p:sldId id="11198" r:id="rId20"/>
    <p:sldId id="11226" r:id="rId21"/>
    <p:sldId id="11199" r:id="rId22"/>
    <p:sldId id="11200" r:id="rId23"/>
    <p:sldId id="11217" r:id="rId24"/>
    <p:sldId id="278" r:id="rId25"/>
    <p:sldId id="11218" r:id="rId26"/>
    <p:sldId id="11219" r:id="rId27"/>
    <p:sldId id="11220" r:id="rId28"/>
    <p:sldId id="4911" r:id="rId29"/>
    <p:sldId id="4912" r:id="rId30"/>
    <p:sldId id="11227" r:id="rId31"/>
    <p:sldId id="11221" r:id="rId32"/>
    <p:sldId id="11222" r:id="rId33"/>
    <p:sldId id="11215" r:id="rId34"/>
    <p:sldId id="10522" r:id="rId35"/>
    <p:sldId id="11191" r:id="rId36"/>
    <p:sldId id="11209" r:id="rId37"/>
    <p:sldId id="11161" r:id="rId38"/>
  </p:sldIdLst>
  <p:sldSz cx="12192000" cy="6858000"/>
  <p:notesSz cx="7315200" cy="9601200"/>
  <p:custDataLst>
    <p:tags r:id="rId41"/>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CC0000"/>
    <a:srgbClr val="000066"/>
    <a:srgbClr val="000099"/>
    <a:srgbClr val="003399"/>
    <a:srgbClr val="0000CC"/>
    <a:srgbClr val="3333FF"/>
    <a:srgbClr val="FFFF00"/>
    <a:srgbClr val="C0C0C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78" autoAdjust="0"/>
    <p:restoredTop sz="93870" autoAdjust="0"/>
  </p:normalViewPr>
  <p:slideViewPr>
    <p:cSldViewPr>
      <p:cViewPr varScale="1">
        <p:scale>
          <a:sx n="103" d="100"/>
          <a:sy n="103" d="100"/>
        </p:scale>
        <p:origin x="672" y="91"/>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0" d="100"/>
          <a:sy n="80" d="100"/>
        </p:scale>
        <p:origin x="367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39C9EF08-877D-4C66-BF94-B2C38CC072EE}"/>
    <pc:docChg chg="custSel modHandout">
      <pc:chgData name="Jim McGowan" userId="e2c7446dd3aca506" providerId="LiveId" clId="{39C9EF08-877D-4C66-BF94-B2C38CC072EE}" dt="2024-03-19T15:02:09.061" v="5" actId="6549"/>
      <pc:docMkLst>
        <pc:docMk/>
      </pc:docMkLst>
    </pc:docChg>
  </pc:docChgLst>
  <pc:docChgLst>
    <pc:chgData name="Jim McGowan" userId="e2c7446dd3aca506" providerId="LiveId" clId="{A4EA20B5-BB04-4372-98D4-EB20B449239E}"/>
    <pc:docChg chg="custSel modSld replTag delTag">
      <pc:chgData name="Jim McGowan" userId="e2c7446dd3aca506" providerId="LiveId" clId="{A4EA20B5-BB04-4372-98D4-EB20B449239E}" dt="2024-05-15T16:29:45.681" v="11"/>
      <pc:docMkLst>
        <pc:docMk/>
      </pc:docMkLst>
      <pc:sldChg chg="addSp delSp modSp mod">
        <pc:chgData name="Jim McGowan" userId="e2c7446dd3aca506" providerId="LiveId" clId="{A4EA20B5-BB04-4372-98D4-EB20B449239E}" dt="2024-05-15T16:29:36.537" v="9"/>
        <pc:sldMkLst>
          <pc:docMk/>
          <pc:sldMk cId="1419657900" sldId="11130"/>
        </pc:sldMkLst>
        <pc:spChg chg="add mod">
          <ac:chgData name="Jim McGowan" userId="e2c7446dd3aca506" providerId="LiveId" clId="{A4EA20B5-BB04-4372-98D4-EB20B449239E}" dt="2024-05-15T16:29:36.537" v="9"/>
          <ac:spMkLst>
            <pc:docMk/>
            <pc:sldMk cId="1419657900" sldId="11130"/>
            <ac:spMk id="2" creationId="{C6371C82-25DC-97BD-9016-AD6AA2E8F3F0}"/>
          </ac:spMkLst>
        </pc:spChg>
        <pc:spChg chg="del">
          <ac:chgData name="Jim McGowan" userId="e2c7446dd3aca506" providerId="LiveId" clId="{A4EA20B5-BB04-4372-98D4-EB20B449239E}" dt="2024-05-15T16:29:35.023" v="8" actId="478"/>
          <ac:spMkLst>
            <pc:docMk/>
            <pc:sldMk cId="1419657900" sldId="11130"/>
            <ac:spMk id="4" creationId="{00000000-0000-0000-0000-000000000000}"/>
          </ac:spMkLst>
        </pc:spChg>
      </pc:sldChg>
      <pc:sldChg chg="modSp mod">
        <pc:chgData name="Jim McGowan" userId="e2c7446dd3aca506" providerId="LiveId" clId="{A4EA20B5-BB04-4372-98D4-EB20B449239E}" dt="2024-05-15T16:29:13.133" v="5" actId="115"/>
        <pc:sldMkLst>
          <pc:docMk/>
          <pc:sldMk cId="2800202896" sldId="11154"/>
        </pc:sldMkLst>
        <pc:spChg chg="mod">
          <ac:chgData name="Jim McGowan" userId="e2c7446dd3aca506" providerId="LiveId" clId="{A4EA20B5-BB04-4372-98D4-EB20B449239E}" dt="2024-05-15T16:29:13.133" v="5" actId="115"/>
          <ac:spMkLst>
            <pc:docMk/>
            <pc:sldMk cId="2800202896" sldId="11154"/>
            <ac:spMk id="5" creationId="{00000000-0000-0000-0000-000000000000}"/>
          </ac:spMkLst>
        </pc:spChg>
      </pc:sldChg>
    </pc:docChg>
  </pc:docChgLst>
  <pc:docChgLst>
    <pc:chgData name="Jim McGowan" userId="e2c7446dd3aca506" providerId="LiveId" clId="{B7BC832A-BC82-4BEF-9A38-857DC91E85F3}"/>
    <pc:docChg chg="undo custSel addSld delSld modSld replTag delTag">
      <pc:chgData name="Jim McGowan" userId="e2c7446dd3aca506" providerId="LiveId" clId="{B7BC832A-BC82-4BEF-9A38-857DC91E85F3}" dt="2024-06-21T16:19:43.619" v="124"/>
      <pc:docMkLst>
        <pc:docMk/>
      </pc:docMkLst>
      <pc:sldChg chg="modSp mod">
        <pc:chgData name="Jim McGowan" userId="e2c7446dd3aca506" providerId="LiveId" clId="{B7BC832A-BC82-4BEF-9A38-857DC91E85F3}" dt="2024-06-21T15:45:08.961" v="70" actId="12788"/>
        <pc:sldMkLst>
          <pc:docMk/>
          <pc:sldMk cId="0" sldId="266"/>
        </pc:sldMkLst>
        <pc:spChg chg="mod">
          <ac:chgData name="Jim McGowan" userId="e2c7446dd3aca506" providerId="LiveId" clId="{B7BC832A-BC82-4BEF-9A38-857DC91E85F3}" dt="2024-06-21T15:45:08.961" v="70" actId="12788"/>
          <ac:spMkLst>
            <pc:docMk/>
            <pc:sldMk cId="0" sldId="266"/>
            <ac:spMk id="12291" creationId="{5BB788B1-DC4F-4325-877A-27222411E51D}"/>
          </ac:spMkLst>
        </pc:spChg>
      </pc:sldChg>
      <pc:sldChg chg="modSp mod">
        <pc:chgData name="Jim McGowan" userId="e2c7446dd3aca506" providerId="LiveId" clId="{B7BC832A-BC82-4BEF-9A38-857DC91E85F3}" dt="2024-06-21T15:49:03.777" v="110" actId="948"/>
        <pc:sldMkLst>
          <pc:docMk/>
          <pc:sldMk cId="0" sldId="268"/>
        </pc:sldMkLst>
        <pc:spChg chg="mod">
          <ac:chgData name="Jim McGowan" userId="e2c7446dd3aca506" providerId="LiveId" clId="{B7BC832A-BC82-4BEF-9A38-857DC91E85F3}" dt="2024-06-21T15:49:03.777" v="110" actId="948"/>
          <ac:spMkLst>
            <pc:docMk/>
            <pc:sldMk cId="0" sldId="268"/>
            <ac:spMk id="14339" creationId="{4F0F8EA2-78E3-457A-AF11-0D25C0A59E85}"/>
          </ac:spMkLst>
        </pc:spChg>
      </pc:sldChg>
      <pc:sldChg chg="modSp mod">
        <pc:chgData name="Jim McGowan" userId="e2c7446dd3aca506" providerId="LiveId" clId="{B7BC832A-BC82-4BEF-9A38-857DC91E85F3}" dt="2024-06-21T15:45:00.524" v="66" actId="12788"/>
        <pc:sldMkLst>
          <pc:docMk/>
          <pc:sldMk cId="0" sldId="270"/>
        </pc:sldMkLst>
        <pc:spChg chg="mod">
          <ac:chgData name="Jim McGowan" userId="e2c7446dd3aca506" providerId="LiveId" clId="{B7BC832A-BC82-4BEF-9A38-857DC91E85F3}" dt="2024-06-21T15:45:00.524" v="66" actId="12788"/>
          <ac:spMkLst>
            <pc:docMk/>
            <pc:sldMk cId="0" sldId="270"/>
            <ac:spMk id="16387" creationId="{E4C4803F-3472-4C44-812E-2E5A888BAAFA}"/>
          </ac:spMkLst>
        </pc:spChg>
      </pc:sldChg>
      <pc:sldChg chg="del">
        <pc:chgData name="Jim McGowan" userId="e2c7446dd3aca506" providerId="LiveId" clId="{B7BC832A-BC82-4BEF-9A38-857DC91E85F3}" dt="2024-06-21T15:40:23.105" v="15" actId="47"/>
        <pc:sldMkLst>
          <pc:docMk/>
          <pc:sldMk cId="0" sldId="272"/>
        </pc:sldMkLst>
      </pc:sldChg>
      <pc:sldChg chg="modSp mod">
        <pc:chgData name="Jim McGowan" userId="e2c7446dd3aca506" providerId="LiveId" clId="{B7BC832A-BC82-4BEF-9A38-857DC91E85F3}" dt="2024-06-21T15:42:48.686" v="37" actId="2710"/>
        <pc:sldMkLst>
          <pc:docMk/>
          <pc:sldMk cId="1875746961" sldId="3819"/>
        </pc:sldMkLst>
        <pc:spChg chg="mod">
          <ac:chgData name="Jim McGowan" userId="e2c7446dd3aca506" providerId="LiveId" clId="{B7BC832A-BC82-4BEF-9A38-857DC91E85F3}" dt="2024-06-21T15:42:48.686" v="37" actId="2710"/>
          <ac:spMkLst>
            <pc:docMk/>
            <pc:sldMk cId="1875746961" sldId="3819"/>
            <ac:spMk id="134147" creationId="{00000000-0000-0000-0000-000000000000}"/>
          </ac:spMkLst>
        </pc:spChg>
      </pc:sldChg>
      <pc:sldChg chg="modSp mod">
        <pc:chgData name="Jim McGowan" userId="e2c7446dd3aca506" providerId="LiveId" clId="{B7BC832A-BC82-4BEF-9A38-857DC91E85F3}" dt="2024-06-21T15:50:02.114" v="118" actId="2710"/>
        <pc:sldMkLst>
          <pc:docMk/>
          <pc:sldMk cId="3229515011" sldId="5707"/>
        </pc:sldMkLst>
        <pc:spChg chg="mod">
          <ac:chgData name="Jim McGowan" userId="e2c7446dd3aca506" providerId="LiveId" clId="{B7BC832A-BC82-4BEF-9A38-857DC91E85F3}" dt="2024-06-21T15:50:02.114" v="118" actId="2710"/>
          <ac:spMkLst>
            <pc:docMk/>
            <pc:sldMk cId="3229515011" sldId="5707"/>
            <ac:spMk id="38914" creationId="{72F1D0A4-B466-40F2-9DC5-B2CC8E1FF1BA}"/>
          </ac:spMkLst>
        </pc:spChg>
      </pc:sldChg>
      <pc:sldChg chg="modSp add mod modTransition">
        <pc:chgData name="Jim McGowan" userId="e2c7446dd3aca506" providerId="LiveId" clId="{B7BC832A-BC82-4BEF-9A38-857DC91E85F3}" dt="2024-06-21T15:41:06.940" v="28" actId="208"/>
        <pc:sldMkLst>
          <pc:docMk/>
          <pc:sldMk cId="217491656" sldId="6466"/>
        </pc:sldMkLst>
        <pc:spChg chg="mod">
          <ac:chgData name="Jim McGowan" userId="e2c7446dd3aca506" providerId="LiveId" clId="{B7BC832A-BC82-4BEF-9A38-857DC91E85F3}" dt="2024-06-21T15:40:49.387" v="24" actId="14100"/>
          <ac:spMkLst>
            <pc:docMk/>
            <pc:sldMk cId="217491656" sldId="6466"/>
            <ac:spMk id="36867" creationId="{B7774E78-6F3A-41BB-BA5B-A7CAAFEC9A4E}"/>
          </ac:spMkLst>
        </pc:spChg>
        <pc:picChg chg="mod">
          <ac:chgData name="Jim McGowan" userId="e2c7446dd3aca506" providerId="LiveId" clId="{B7BC832A-BC82-4BEF-9A38-857DC91E85F3}" dt="2024-06-21T15:41:06.940" v="28" actId="208"/>
          <ac:picMkLst>
            <pc:docMk/>
            <pc:sldMk cId="217491656" sldId="6466"/>
            <ac:picMk id="47107" creationId="{ED3568EC-6C27-4A0B-A1CD-705A0DE67E4F}"/>
          </ac:picMkLst>
        </pc:picChg>
      </pc:sldChg>
      <pc:sldChg chg="modSp mod">
        <pc:chgData name="Jim McGowan" userId="e2c7446dd3aca506" providerId="LiveId" clId="{B7BC832A-BC82-4BEF-9A38-857DC91E85F3}" dt="2024-06-21T16:19:40.658" v="122" actId="20577"/>
        <pc:sldMkLst>
          <pc:docMk/>
          <pc:sldMk cId="600341616" sldId="9907"/>
        </pc:sldMkLst>
        <pc:spChg chg="mod">
          <ac:chgData name="Jim McGowan" userId="e2c7446dd3aca506" providerId="LiveId" clId="{B7BC832A-BC82-4BEF-9A38-857DC91E85F3}" dt="2024-06-21T16:19:40.658" v="122" actId="20577"/>
          <ac:spMkLst>
            <pc:docMk/>
            <pc:sldMk cId="600341616" sldId="9907"/>
            <ac:spMk id="2" creationId="{F6F239A2-28FB-CB10-2B53-6BC98FC8D84B}"/>
          </ac:spMkLst>
        </pc:spChg>
      </pc:sldChg>
      <pc:sldChg chg="modSp mod">
        <pc:chgData name="Jim McGowan" userId="e2c7446dd3aca506" providerId="LiveId" clId="{B7BC832A-BC82-4BEF-9A38-857DC91E85F3}" dt="2024-06-21T15:42:54.718" v="40" actId="2710"/>
        <pc:sldMkLst>
          <pc:docMk/>
          <pc:sldMk cId="1375012787" sldId="10277"/>
        </pc:sldMkLst>
        <pc:spChg chg="mod">
          <ac:chgData name="Jim McGowan" userId="e2c7446dd3aca506" providerId="LiveId" clId="{B7BC832A-BC82-4BEF-9A38-857DC91E85F3}" dt="2024-06-21T15:42:54.718" v="40" actId="2710"/>
          <ac:spMkLst>
            <pc:docMk/>
            <pc:sldMk cId="1375012787" sldId="10277"/>
            <ac:spMk id="134147" creationId="{00000000-0000-0000-0000-000000000000}"/>
          </ac:spMkLst>
        </pc:spChg>
      </pc:sldChg>
      <pc:sldChg chg="modSp mod">
        <pc:chgData name="Jim McGowan" userId="e2c7446dd3aca506" providerId="LiveId" clId="{B7BC832A-BC82-4BEF-9A38-857DC91E85F3}" dt="2024-06-21T15:48:52.677" v="108" actId="948"/>
        <pc:sldMkLst>
          <pc:docMk/>
          <pc:sldMk cId="1857731128" sldId="10346"/>
        </pc:sldMkLst>
        <pc:spChg chg="mod">
          <ac:chgData name="Jim McGowan" userId="e2c7446dd3aca506" providerId="LiveId" clId="{B7BC832A-BC82-4BEF-9A38-857DC91E85F3}" dt="2024-06-21T15:48:52.677" v="108" actId="948"/>
          <ac:spMkLst>
            <pc:docMk/>
            <pc:sldMk cId="1857731128" sldId="10346"/>
            <ac:spMk id="15363" creationId="{EF24DC29-B81A-4FE1-8FF9-B08593BB585C}"/>
          </ac:spMkLst>
        </pc:spChg>
      </pc:sldChg>
      <pc:sldChg chg="modSp">
        <pc:chgData name="Jim McGowan" userId="e2c7446dd3aca506" providerId="LiveId" clId="{B7BC832A-BC82-4BEF-9A38-857DC91E85F3}" dt="2024-06-21T15:36:15.848" v="0" actId="1037"/>
        <pc:sldMkLst>
          <pc:docMk/>
          <pc:sldMk cId="2274555151" sldId="10525"/>
        </pc:sldMkLst>
        <pc:picChg chg="mod">
          <ac:chgData name="Jim McGowan" userId="e2c7446dd3aca506" providerId="LiveId" clId="{B7BC832A-BC82-4BEF-9A38-857DC91E85F3}" dt="2024-06-21T15:36:15.848" v="0" actId="1037"/>
          <ac:picMkLst>
            <pc:docMk/>
            <pc:sldMk cId="2274555151" sldId="10525"/>
            <ac:picMk id="18436" creationId="{7C7A1305-7B5F-499F-A19E-BAE5872075BD}"/>
          </ac:picMkLst>
        </pc:picChg>
      </pc:sldChg>
      <pc:sldChg chg="addSp delSp modSp mod">
        <pc:chgData name="Jim McGowan" userId="e2c7446dd3aca506" providerId="LiveId" clId="{B7BC832A-BC82-4BEF-9A38-857DC91E85F3}" dt="2024-06-21T15:36:51.751" v="9" actId="478"/>
        <pc:sldMkLst>
          <pc:docMk/>
          <pc:sldMk cId="1080226103" sldId="11005"/>
        </pc:sldMkLst>
        <pc:picChg chg="add mod">
          <ac:chgData name="Jim McGowan" userId="e2c7446dd3aca506" providerId="LiveId" clId="{B7BC832A-BC82-4BEF-9A38-857DC91E85F3}" dt="2024-06-21T15:36:31.258" v="4"/>
          <ac:picMkLst>
            <pc:docMk/>
            <pc:sldMk cId="1080226103" sldId="11005"/>
            <ac:picMk id="2" creationId="{B33A6E5D-AC9D-FB87-3D69-B7FDF545FBEA}"/>
          </ac:picMkLst>
        </pc:picChg>
        <pc:picChg chg="add del">
          <ac:chgData name="Jim McGowan" userId="e2c7446dd3aca506" providerId="LiveId" clId="{B7BC832A-BC82-4BEF-9A38-857DC91E85F3}" dt="2024-06-21T15:36:51.751" v="9" actId="478"/>
          <ac:picMkLst>
            <pc:docMk/>
            <pc:sldMk cId="1080226103" sldId="11005"/>
            <ac:picMk id="3" creationId="{FB154A21-5487-48F3-3079-AC4DAB494891}"/>
          </ac:picMkLst>
        </pc:picChg>
      </pc:sldChg>
    </pc:docChg>
  </pc:docChgLst>
  <pc:docChgLst>
    <pc:chgData name="Jim McGowan" userId="e2c7446dd3aca506" providerId="LiveId" clId="{09E23F4D-C93A-4C38-B942-4290891C479E}"/>
    <pc:docChg chg="undo redo custSel addSld delSld modSld sldOrd replTag delTag modHandout">
      <pc:chgData name="Jim McGowan" userId="e2c7446dd3aca506" providerId="LiveId" clId="{09E23F4D-C93A-4C38-B942-4290891C479E}" dt="2024-07-13T15:50:00.972" v="776"/>
      <pc:docMkLst>
        <pc:docMk/>
      </pc:docMkLst>
      <pc:sldChg chg="addSp delSp modSp mod">
        <pc:chgData name="Jim McGowan" userId="e2c7446dd3aca506" providerId="LiveId" clId="{09E23F4D-C93A-4C38-B942-4290891C479E}" dt="2024-07-13T14:54:27.794" v="228" actId="404"/>
        <pc:sldMkLst>
          <pc:docMk/>
          <pc:sldMk cId="0" sldId="276"/>
        </pc:sldMkLst>
        <pc:spChg chg="mod">
          <ac:chgData name="Jim McGowan" userId="e2c7446dd3aca506" providerId="LiveId" clId="{09E23F4D-C93A-4C38-B942-4290891C479E}" dt="2024-07-13T14:54:27.794" v="228" actId="404"/>
          <ac:spMkLst>
            <pc:docMk/>
            <pc:sldMk cId="0" sldId="276"/>
            <ac:spMk id="70658" creationId="{00000000-0000-0000-0000-000000000000}"/>
          </ac:spMkLst>
        </pc:spChg>
        <pc:picChg chg="add mod">
          <ac:chgData name="Jim McGowan" userId="e2c7446dd3aca506" providerId="LiveId" clId="{09E23F4D-C93A-4C38-B942-4290891C479E}" dt="2024-07-13T14:53:52.270" v="222"/>
          <ac:picMkLst>
            <pc:docMk/>
            <pc:sldMk cId="0" sldId="276"/>
            <ac:picMk id="2" creationId="{2B0234F3-8A38-A767-5274-73A4FDE10AC5}"/>
          </ac:picMkLst>
        </pc:picChg>
        <pc:picChg chg="del">
          <ac:chgData name="Jim McGowan" userId="e2c7446dd3aca506" providerId="LiveId" clId="{09E23F4D-C93A-4C38-B942-4290891C479E}" dt="2024-07-13T14:53:51.785" v="221" actId="478"/>
          <ac:picMkLst>
            <pc:docMk/>
            <pc:sldMk cId="0" sldId="276"/>
            <ac:picMk id="5" creationId="{126B48EA-5F79-4D42-88C5-A02B38190B20}"/>
          </ac:picMkLst>
        </pc:picChg>
      </pc:sldChg>
      <pc:sldChg chg="addSp modSp mod">
        <pc:chgData name="Jim McGowan" userId="e2c7446dd3aca506" providerId="LiveId" clId="{09E23F4D-C93A-4C38-B942-4290891C479E}" dt="2024-07-13T15:05:49.984" v="438" actId="1038"/>
        <pc:sldMkLst>
          <pc:docMk/>
          <pc:sldMk cId="0" sldId="277"/>
        </pc:sldMkLst>
        <pc:spChg chg="mod">
          <ac:chgData name="Jim McGowan" userId="e2c7446dd3aca506" providerId="LiveId" clId="{09E23F4D-C93A-4C38-B942-4290891C479E}" dt="2024-07-13T15:05:00.188" v="342" actId="255"/>
          <ac:spMkLst>
            <pc:docMk/>
            <pc:sldMk cId="0" sldId="277"/>
            <ac:spMk id="28675" creationId="{00000000-0000-0000-0000-000000000000}"/>
          </ac:spMkLst>
        </pc:spChg>
        <pc:picChg chg="add mod">
          <ac:chgData name="Jim McGowan" userId="e2c7446dd3aca506" providerId="LiveId" clId="{09E23F4D-C93A-4C38-B942-4290891C479E}" dt="2024-07-13T15:05:45.809" v="430" actId="14100"/>
          <ac:picMkLst>
            <pc:docMk/>
            <pc:sldMk cId="0" sldId="277"/>
            <ac:picMk id="2" creationId="{3AC458DC-E477-B13A-457F-F4454577BFB2}"/>
          </ac:picMkLst>
        </pc:picChg>
        <pc:picChg chg="mod">
          <ac:chgData name="Jim McGowan" userId="e2c7446dd3aca506" providerId="LiveId" clId="{09E23F4D-C93A-4C38-B942-4290891C479E}" dt="2024-07-13T15:05:49.984" v="438" actId="1038"/>
          <ac:picMkLst>
            <pc:docMk/>
            <pc:sldMk cId="0" sldId="277"/>
            <ac:picMk id="2050" creationId="{6E77BC5D-D0E4-43B6-8B54-B315B3248FCF}"/>
          </ac:picMkLst>
        </pc:picChg>
      </pc:sldChg>
      <pc:sldChg chg="modSp mod">
        <pc:chgData name="Jim McGowan" userId="e2c7446dd3aca506" providerId="LiveId" clId="{09E23F4D-C93A-4C38-B942-4290891C479E}" dt="2024-07-13T15:46:24.558" v="711" actId="12789"/>
        <pc:sldMkLst>
          <pc:docMk/>
          <pc:sldMk cId="1623374399" sldId="278"/>
        </pc:sldMkLst>
        <pc:spChg chg="mod">
          <ac:chgData name="Jim McGowan" userId="e2c7446dd3aca506" providerId="LiveId" clId="{09E23F4D-C93A-4C38-B942-4290891C479E}" dt="2024-07-13T15:46:24.558" v="711" actId="12789"/>
          <ac:spMkLst>
            <pc:docMk/>
            <pc:sldMk cId="1623374399" sldId="278"/>
            <ac:spMk id="29699" creationId="{00000000-0000-0000-0000-000000000000}"/>
          </ac:spMkLst>
        </pc:spChg>
        <pc:picChg chg="mod">
          <ac:chgData name="Jim McGowan" userId="e2c7446dd3aca506" providerId="LiveId" clId="{09E23F4D-C93A-4C38-B942-4290891C479E}" dt="2024-07-13T15:46:15.356" v="708" actId="1038"/>
          <ac:picMkLst>
            <pc:docMk/>
            <pc:sldMk cId="1623374399" sldId="278"/>
            <ac:picMk id="5" creationId="{C8198703-8A97-4AB0-A0E3-E06C204CD7D1}"/>
          </ac:picMkLst>
        </pc:picChg>
      </pc:sldChg>
      <pc:sldChg chg="modSp mod">
        <pc:chgData name="Jim McGowan" userId="e2c7446dd3aca506" providerId="LiveId" clId="{09E23F4D-C93A-4C38-B942-4290891C479E}" dt="2024-07-13T14:53:10.170" v="218" actId="404"/>
        <pc:sldMkLst>
          <pc:docMk/>
          <pc:sldMk cId="53286932" sldId="305"/>
        </pc:sldMkLst>
        <pc:spChg chg="mod">
          <ac:chgData name="Jim McGowan" userId="e2c7446dd3aca506" providerId="LiveId" clId="{09E23F4D-C93A-4C38-B942-4290891C479E}" dt="2024-07-13T14:53:10.170" v="218" actId="404"/>
          <ac:spMkLst>
            <pc:docMk/>
            <pc:sldMk cId="53286932" sldId="305"/>
            <ac:spMk id="13" creationId="{00000000-0000-0000-0000-000000000000}"/>
          </ac:spMkLst>
        </pc:spChg>
      </pc:sldChg>
      <pc:sldChg chg="modSp mod">
        <pc:chgData name="Jim McGowan" userId="e2c7446dd3aca506" providerId="LiveId" clId="{09E23F4D-C93A-4C38-B942-4290891C479E}" dt="2024-07-13T14:50:11.601" v="188" actId="108"/>
        <pc:sldMkLst>
          <pc:docMk/>
          <pc:sldMk cId="167558619" sldId="354"/>
        </pc:sldMkLst>
        <pc:spChg chg="mod">
          <ac:chgData name="Jim McGowan" userId="e2c7446dd3aca506" providerId="LiveId" clId="{09E23F4D-C93A-4C38-B942-4290891C479E}" dt="2024-07-13T14:50:11.601" v="188" actId="108"/>
          <ac:spMkLst>
            <pc:docMk/>
            <pc:sldMk cId="167558619" sldId="354"/>
            <ac:spMk id="3" creationId="{63EC831C-27A6-ACA6-A9F7-0EA817F9F69E}"/>
          </ac:spMkLst>
        </pc:spChg>
      </pc:sldChg>
      <pc:sldChg chg="delSp modSp mod">
        <pc:chgData name="Jim McGowan" userId="e2c7446dd3aca506" providerId="LiveId" clId="{09E23F4D-C93A-4C38-B942-4290891C479E}" dt="2024-07-13T15:14:52.573" v="594" actId="404"/>
        <pc:sldMkLst>
          <pc:docMk/>
          <pc:sldMk cId="0" sldId="394"/>
        </pc:sldMkLst>
        <pc:spChg chg="mod">
          <ac:chgData name="Jim McGowan" userId="e2c7446dd3aca506" providerId="LiveId" clId="{09E23F4D-C93A-4C38-B942-4290891C479E}" dt="2024-07-13T15:14:52.573" v="594" actId="404"/>
          <ac:spMkLst>
            <pc:docMk/>
            <pc:sldMk cId="0" sldId="394"/>
            <ac:spMk id="55299" creationId="{85DF04D2-8FD6-56CB-BB6A-1EB50035A5CE}"/>
          </ac:spMkLst>
        </pc:spChg>
        <pc:spChg chg="mod">
          <ac:chgData name="Jim McGowan" userId="e2c7446dd3aca506" providerId="LiveId" clId="{09E23F4D-C93A-4C38-B942-4290891C479E}" dt="2024-07-13T15:14:42.100" v="591" actId="12789"/>
          <ac:spMkLst>
            <pc:docMk/>
            <pc:sldMk cId="0" sldId="394"/>
            <ac:spMk id="190468" creationId="{9270E17E-7D1B-45C1-FBC8-368451098E2A}"/>
          </ac:spMkLst>
        </pc:spChg>
        <pc:picChg chg="del mod">
          <ac:chgData name="Jim McGowan" userId="e2c7446dd3aca506" providerId="LiveId" clId="{09E23F4D-C93A-4C38-B942-4290891C479E}" dt="2024-07-13T15:13:19.544" v="565" actId="478"/>
          <ac:picMkLst>
            <pc:docMk/>
            <pc:sldMk cId="0" sldId="394"/>
            <ac:picMk id="55298" creationId="{22CCEF66-2F92-6EBF-C7D8-C438A8BD5690}"/>
          </ac:picMkLst>
        </pc:picChg>
      </pc:sldChg>
      <pc:sldChg chg="modSp mod">
        <pc:chgData name="Jim McGowan" userId="e2c7446dd3aca506" providerId="LiveId" clId="{09E23F4D-C93A-4C38-B942-4290891C479E}" dt="2024-07-13T15:43:57.521" v="677" actId="948"/>
        <pc:sldMkLst>
          <pc:docMk/>
          <pc:sldMk cId="1918039302" sldId="427"/>
        </pc:sldMkLst>
        <pc:spChg chg="mod">
          <ac:chgData name="Jim McGowan" userId="e2c7446dd3aca506" providerId="LiveId" clId="{09E23F4D-C93A-4C38-B942-4290891C479E}" dt="2024-07-13T15:43:57.521" v="677" actId="948"/>
          <ac:spMkLst>
            <pc:docMk/>
            <pc:sldMk cId="1918039302" sldId="427"/>
            <ac:spMk id="134147" creationId="{00000000-0000-0000-0000-000000000000}"/>
          </ac:spMkLst>
        </pc:spChg>
      </pc:sldChg>
      <pc:sldChg chg="modSp mod">
        <pc:chgData name="Jim McGowan" userId="e2c7446dd3aca506" providerId="LiveId" clId="{09E23F4D-C93A-4C38-B942-4290891C479E}" dt="2024-07-13T14:49:43.171" v="178" actId="108"/>
        <pc:sldMkLst>
          <pc:docMk/>
          <pc:sldMk cId="2323510722" sldId="623"/>
        </pc:sldMkLst>
        <pc:spChg chg="mod">
          <ac:chgData name="Jim McGowan" userId="e2c7446dd3aca506" providerId="LiveId" clId="{09E23F4D-C93A-4C38-B942-4290891C479E}" dt="2024-07-13T14:49:43.171" v="178" actId="108"/>
          <ac:spMkLst>
            <pc:docMk/>
            <pc:sldMk cId="2323510722" sldId="623"/>
            <ac:spMk id="134147" creationId="{972624A7-20E3-4DA9-A466-8A9F888B1F46}"/>
          </ac:spMkLst>
        </pc:spChg>
      </pc:sldChg>
      <pc:sldChg chg="modSp mod">
        <pc:chgData name="Jim McGowan" userId="e2c7446dd3aca506" providerId="LiveId" clId="{09E23F4D-C93A-4C38-B942-4290891C479E}" dt="2024-07-13T14:49:34.616" v="175" actId="108"/>
        <pc:sldMkLst>
          <pc:docMk/>
          <pc:sldMk cId="1338131794" sldId="1029"/>
        </pc:sldMkLst>
        <pc:spChg chg="mod">
          <ac:chgData name="Jim McGowan" userId="e2c7446dd3aca506" providerId="LiveId" clId="{09E23F4D-C93A-4C38-B942-4290891C479E}" dt="2024-07-13T14:49:34.616" v="175" actId="108"/>
          <ac:spMkLst>
            <pc:docMk/>
            <pc:sldMk cId="1338131794" sldId="1029"/>
            <ac:spMk id="134147" creationId="{00000000-0000-0000-0000-000000000000}"/>
          </ac:spMkLst>
        </pc:spChg>
      </pc:sldChg>
      <pc:sldChg chg="delSp mod">
        <pc:chgData name="Jim McGowan" userId="e2c7446dd3aca506" providerId="LiveId" clId="{09E23F4D-C93A-4C38-B942-4290891C479E}" dt="2024-07-13T15:11:31.458" v="538" actId="478"/>
        <pc:sldMkLst>
          <pc:docMk/>
          <pc:sldMk cId="1889364729" sldId="1182"/>
        </pc:sldMkLst>
        <pc:spChg chg="del">
          <ac:chgData name="Jim McGowan" userId="e2c7446dd3aca506" providerId="LiveId" clId="{09E23F4D-C93A-4C38-B942-4290891C479E}" dt="2024-07-13T15:11:31.458" v="538" actId="478"/>
          <ac:spMkLst>
            <pc:docMk/>
            <pc:sldMk cId="1889364729" sldId="1182"/>
            <ac:spMk id="2" creationId="{196AC262-60E3-BC50-75B8-9D7F621F6057}"/>
          </ac:spMkLst>
        </pc:spChg>
      </pc:sldChg>
      <pc:sldChg chg="modSp mod">
        <pc:chgData name="Jim McGowan" userId="e2c7446dd3aca506" providerId="LiveId" clId="{09E23F4D-C93A-4C38-B942-4290891C479E}" dt="2024-07-13T14:45:49.921" v="121" actId="208"/>
        <pc:sldMkLst>
          <pc:docMk/>
          <pc:sldMk cId="3416480237" sldId="4775"/>
        </pc:sldMkLst>
        <pc:spChg chg="mod">
          <ac:chgData name="Jim McGowan" userId="e2c7446dd3aca506" providerId="LiveId" clId="{09E23F4D-C93A-4C38-B942-4290891C479E}" dt="2024-07-13T14:41:37.937" v="72" actId="108"/>
          <ac:spMkLst>
            <pc:docMk/>
            <pc:sldMk cId="3416480237" sldId="4775"/>
            <ac:spMk id="21507" creationId="{00000000-0000-0000-0000-000000000000}"/>
          </ac:spMkLst>
        </pc:spChg>
        <pc:picChg chg="mod">
          <ac:chgData name="Jim McGowan" userId="e2c7446dd3aca506" providerId="LiveId" clId="{09E23F4D-C93A-4C38-B942-4290891C479E}" dt="2024-07-13T14:45:49.921" v="121" actId="208"/>
          <ac:picMkLst>
            <pc:docMk/>
            <pc:sldMk cId="3416480237" sldId="4775"/>
            <ac:picMk id="7" creationId="{C3023C74-9B68-4119-804B-3C1887785F7E}"/>
          </ac:picMkLst>
        </pc:picChg>
      </pc:sldChg>
      <pc:sldChg chg="addSp delSp modSp mod">
        <pc:chgData name="Jim McGowan" userId="e2c7446dd3aca506" providerId="LiveId" clId="{09E23F4D-C93A-4C38-B942-4290891C479E}" dt="2024-07-13T14:53:55.269" v="224"/>
        <pc:sldMkLst>
          <pc:docMk/>
          <pc:sldMk cId="2491190972" sldId="4813"/>
        </pc:sldMkLst>
        <pc:picChg chg="add mod">
          <ac:chgData name="Jim McGowan" userId="e2c7446dd3aca506" providerId="LiveId" clId="{09E23F4D-C93A-4C38-B942-4290891C479E}" dt="2024-07-13T14:53:55.269" v="224"/>
          <ac:picMkLst>
            <pc:docMk/>
            <pc:sldMk cId="2491190972" sldId="4813"/>
            <ac:picMk id="2" creationId="{F7EF9E54-2637-0FED-B5CB-9B01A42B3CED}"/>
          </ac:picMkLst>
        </pc:picChg>
        <pc:picChg chg="del">
          <ac:chgData name="Jim McGowan" userId="e2c7446dd3aca506" providerId="LiveId" clId="{09E23F4D-C93A-4C38-B942-4290891C479E}" dt="2024-07-13T14:53:54.888" v="223" actId="478"/>
          <ac:picMkLst>
            <pc:docMk/>
            <pc:sldMk cId="2491190972" sldId="4813"/>
            <ac:picMk id="8" creationId="{A6EEBAA1-F5D7-40E8-AAA8-A4883E51A57A}"/>
          </ac:picMkLst>
        </pc:picChg>
      </pc:sldChg>
      <pc:sldChg chg="addSp delSp modSp mod">
        <pc:chgData name="Jim McGowan" userId="e2c7446dd3aca506" providerId="LiveId" clId="{09E23F4D-C93A-4C38-B942-4290891C479E}" dt="2024-07-13T15:02:16.195" v="301" actId="948"/>
        <pc:sldMkLst>
          <pc:docMk/>
          <pc:sldMk cId="2691119870" sldId="4828"/>
        </pc:sldMkLst>
        <pc:spChg chg="mod">
          <ac:chgData name="Jim McGowan" userId="e2c7446dd3aca506" providerId="LiveId" clId="{09E23F4D-C93A-4C38-B942-4290891C479E}" dt="2024-07-13T15:02:16.195" v="301" actId="948"/>
          <ac:spMkLst>
            <pc:docMk/>
            <pc:sldMk cId="2691119870" sldId="4828"/>
            <ac:spMk id="21507" creationId="{00000000-0000-0000-0000-000000000000}"/>
          </ac:spMkLst>
        </pc:spChg>
        <pc:spChg chg="mod">
          <ac:chgData name="Jim McGowan" userId="e2c7446dd3aca506" providerId="LiveId" clId="{09E23F4D-C93A-4C38-B942-4290891C479E}" dt="2024-07-13T14:42:50.821" v="94" actId="108"/>
          <ac:spMkLst>
            <pc:docMk/>
            <pc:sldMk cId="2691119870" sldId="4828"/>
            <ac:spMk id="65538" creationId="{00000000-0000-0000-0000-000000000000}"/>
          </ac:spMkLst>
        </pc:spChg>
        <pc:picChg chg="add mod">
          <ac:chgData name="Jim McGowan" userId="e2c7446dd3aca506" providerId="LiveId" clId="{09E23F4D-C93A-4C38-B942-4290891C479E}" dt="2024-07-13T14:45:59.229" v="127"/>
          <ac:picMkLst>
            <pc:docMk/>
            <pc:sldMk cId="2691119870" sldId="4828"/>
            <ac:picMk id="2" creationId="{18D9E6B5-9C29-6A9A-144C-920F10D099B5}"/>
          </ac:picMkLst>
        </pc:picChg>
        <pc:picChg chg="del">
          <ac:chgData name="Jim McGowan" userId="e2c7446dd3aca506" providerId="LiveId" clId="{09E23F4D-C93A-4C38-B942-4290891C479E}" dt="2024-07-13T14:45:58.739" v="124" actId="478"/>
          <ac:picMkLst>
            <pc:docMk/>
            <pc:sldMk cId="2691119870" sldId="4828"/>
            <ac:picMk id="7" creationId="{33DDDF85-DA92-4F0C-999C-10552F7CD2B5}"/>
          </ac:picMkLst>
        </pc:picChg>
      </pc:sldChg>
      <pc:sldChg chg="addSp delSp modSp mod">
        <pc:chgData name="Jim McGowan" userId="e2c7446dd3aca506" providerId="LiveId" clId="{09E23F4D-C93A-4C38-B942-4290891C479E}" dt="2024-07-13T15:01:51.695" v="297" actId="1036"/>
        <pc:sldMkLst>
          <pc:docMk/>
          <pc:sldMk cId="2711684953" sldId="4829"/>
        </pc:sldMkLst>
        <pc:spChg chg="mod">
          <ac:chgData name="Jim McGowan" userId="e2c7446dd3aca506" providerId="LiveId" clId="{09E23F4D-C93A-4C38-B942-4290891C479E}" dt="2024-07-13T15:01:51.695" v="297" actId="1036"/>
          <ac:spMkLst>
            <pc:docMk/>
            <pc:sldMk cId="2711684953" sldId="4829"/>
            <ac:spMk id="21507" creationId="{00000000-0000-0000-0000-000000000000}"/>
          </ac:spMkLst>
        </pc:spChg>
        <pc:spChg chg="mod">
          <ac:chgData name="Jim McGowan" userId="e2c7446dd3aca506" providerId="LiveId" clId="{09E23F4D-C93A-4C38-B942-4290891C479E}" dt="2024-07-13T14:43:14.072" v="103" actId="6549"/>
          <ac:spMkLst>
            <pc:docMk/>
            <pc:sldMk cId="2711684953" sldId="4829"/>
            <ac:spMk id="65538" creationId="{00000000-0000-0000-0000-000000000000}"/>
          </ac:spMkLst>
        </pc:spChg>
        <pc:picChg chg="add mod">
          <ac:chgData name="Jim McGowan" userId="e2c7446dd3aca506" providerId="LiveId" clId="{09E23F4D-C93A-4C38-B942-4290891C479E}" dt="2024-07-13T14:55:39.470" v="244" actId="14100"/>
          <ac:picMkLst>
            <pc:docMk/>
            <pc:sldMk cId="2711684953" sldId="4829"/>
            <ac:picMk id="2" creationId="{77E6724B-C1CA-C1E7-41DA-8883BB267D23}"/>
          </ac:picMkLst>
        </pc:picChg>
        <pc:picChg chg="del">
          <ac:chgData name="Jim McGowan" userId="e2c7446dd3aca506" providerId="LiveId" clId="{09E23F4D-C93A-4C38-B942-4290891C479E}" dt="2024-07-13T14:55:21.340" v="235" actId="478"/>
          <ac:picMkLst>
            <pc:docMk/>
            <pc:sldMk cId="2711684953" sldId="4829"/>
            <ac:picMk id="7" creationId="{5EF24DF1-750E-4E0D-9C62-4289C70F7A9E}"/>
          </ac:picMkLst>
        </pc:picChg>
      </pc:sldChg>
      <pc:sldChg chg="addSp delSp modSp mod">
        <pc:chgData name="Jim McGowan" userId="e2c7446dd3aca506" providerId="LiveId" clId="{09E23F4D-C93A-4C38-B942-4290891C479E}" dt="2024-07-13T15:03:12.279" v="314" actId="1036"/>
        <pc:sldMkLst>
          <pc:docMk/>
          <pc:sldMk cId="148891733" sldId="4830"/>
        </pc:sldMkLst>
        <pc:spChg chg="mod">
          <ac:chgData name="Jim McGowan" userId="e2c7446dd3aca506" providerId="LiveId" clId="{09E23F4D-C93A-4C38-B942-4290891C479E}" dt="2024-07-13T15:00:29.254" v="272" actId="12788"/>
          <ac:spMkLst>
            <pc:docMk/>
            <pc:sldMk cId="148891733" sldId="4830"/>
            <ac:spMk id="21507" creationId="{00000000-0000-0000-0000-000000000000}"/>
          </ac:spMkLst>
        </pc:spChg>
        <pc:spChg chg="mod">
          <ac:chgData name="Jim McGowan" userId="e2c7446dd3aca506" providerId="LiveId" clId="{09E23F4D-C93A-4C38-B942-4290891C479E}" dt="2024-07-13T14:43:49.623" v="110" actId="11"/>
          <ac:spMkLst>
            <pc:docMk/>
            <pc:sldMk cId="148891733" sldId="4830"/>
            <ac:spMk id="65538" creationId="{00000000-0000-0000-0000-000000000000}"/>
          </ac:spMkLst>
        </pc:spChg>
        <pc:picChg chg="add mod">
          <ac:chgData name="Jim McGowan" userId="e2c7446dd3aca506" providerId="LiveId" clId="{09E23F4D-C93A-4C38-B942-4290891C479E}" dt="2024-07-13T15:03:12.279" v="314" actId="1036"/>
          <ac:picMkLst>
            <pc:docMk/>
            <pc:sldMk cId="148891733" sldId="4830"/>
            <ac:picMk id="2" creationId="{0B524BE1-3D13-07B6-C244-FCDC4924DC9B}"/>
          </ac:picMkLst>
        </pc:picChg>
        <pc:picChg chg="del">
          <ac:chgData name="Jim McGowan" userId="e2c7446dd3aca506" providerId="LiveId" clId="{09E23F4D-C93A-4C38-B942-4290891C479E}" dt="2024-07-13T15:03:08.418" v="308" actId="478"/>
          <ac:picMkLst>
            <pc:docMk/>
            <pc:sldMk cId="148891733" sldId="4830"/>
            <ac:picMk id="6" creationId="{F00989E9-F197-47B8-9ECF-9DEE51E107E8}"/>
          </ac:picMkLst>
        </pc:picChg>
      </pc:sldChg>
      <pc:sldChg chg="addSp delSp modSp mod">
        <pc:chgData name="Jim McGowan" userId="e2c7446dd3aca506" providerId="LiveId" clId="{09E23F4D-C93A-4C38-B942-4290891C479E}" dt="2024-07-13T14:45:56.202" v="123"/>
        <pc:sldMkLst>
          <pc:docMk/>
          <pc:sldMk cId="2795723095" sldId="4872"/>
        </pc:sldMkLst>
        <pc:spChg chg="mod">
          <ac:chgData name="Jim McGowan" userId="e2c7446dd3aca506" providerId="LiveId" clId="{09E23F4D-C93A-4C38-B942-4290891C479E}" dt="2024-07-13T14:41:55.507" v="78" actId="207"/>
          <ac:spMkLst>
            <pc:docMk/>
            <pc:sldMk cId="2795723095" sldId="4872"/>
            <ac:spMk id="21507" creationId="{00000000-0000-0000-0000-000000000000}"/>
          </ac:spMkLst>
        </pc:spChg>
        <pc:picChg chg="add mod">
          <ac:chgData name="Jim McGowan" userId="e2c7446dd3aca506" providerId="LiveId" clId="{09E23F4D-C93A-4C38-B942-4290891C479E}" dt="2024-07-13T14:45:56.202" v="123"/>
          <ac:picMkLst>
            <pc:docMk/>
            <pc:sldMk cId="2795723095" sldId="4872"/>
            <ac:picMk id="2" creationId="{B5C58E47-3A89-E79A-74C4-2428E0DC73D5}"/>
          </ac:picMkLst>
        </pc:picChg>
        <pc:picChg chg="del">
          <ac:chgData name="Jim McGowan" userId="e2c7446dd3aca506" providerId="LiveId" clId="{09E23F4D-C93A-4C38-B942-4290891C479E}" dt="2024-07-13T14:45:55.759" v="122" actId="478"/>
          <ac:picMkLst>
            <pc:docMk/>
            <pc:sldMk cId="2795723095" sldId="4872"/>
            <ac:picMk id="7" creationId="{EF108A81-3290-4495-98A1-A49ACED33308}"/>
          </ac:picMkLst>
        </pc:picChg>
      </pc:sldChg>
      <pc:sldChg chg="modSp del mod">
        <pc:chgData name="Jim McGowan" userId="e2c7446dd3aca506" providerId="LiveId" clId="{09E23F4D-C93A-4C38-B942-4290891C479E}" dt="2024-07-13T15:03:48.312" v="323" actId="47"/>
        <pc:sldMkLst>
          <pc:docMk/>
          <pc:sldMk cId="714792900" sldId="4875"/>
        </pc:sldMkLst>
        <pc:spChg chg="mod">
          <ac:chgData name="Jim McGowan" userId="e2c7446dd3aca506" providerId="LiveId" clId="{09E23F4D-C93A-4C38-B942-4290891C479E}" dt="2024-07-13T15:03:34.466" v="319" actId="108"/>
          <ac:spMkLst>
            <pc:docMk/>
            <pc:sldMk cId="714792900" sldId="4875"/>
            <ac:spMk id="21507" creationId="{00000000-0000-0000-0000-000000000000}"/>
          </ac:spMkLst>
        </pc:spChg>
      </pc:sldChg>
      <pc:sldChg chg="del">
        <pc:chgData name="Jim McGowan" userId="e2c7446dd3aca506" providerId="LiveId" clId="{09E23F4D-C93A-4C38-B942-4290891C479E}" dt="2024-07-13T15:06:21.600" v="441" actId="47"/>
        <pc:sldMkLst>
          <pc:docMk/>
          <pc:sldMk cId="1203503261" sldId="4885"/>
        </pc:sldMkLst>
      </pc:sldChg>
      <pc:sldChg chg="del">
        <pc:chgData name="Jim McGowan" userId="e2c7446dd3aca506" providerId="LiveId" clId="{09E23F4D-C93A-4C38-B942-4290891C479E}" dt="2024-07-13T15:08:43.191" v="488" actId="47"/>
        <pc:sldMkLst>
          <pc:docMk/>
          <pc:sldMk cId="3285156890" sldId="4886"/>
        </pc:sldMkLst>
      </pc:sldChg>
      <pc:sldChg chg="del">
        <pc:chgData name="Jim McGowan" userId="e2c7446dd3aca506" providerId="LiveId" clId="{09E23F4D-C93A-4C38-B942-4290891C479E}" dt="2024-07-13T15:09:52.461" v="516" actId="47"/>
        <pc:sldMkLst>
          <pc:docMk/>
          <pc:sldMk cId="331061827" sldId="4887"/>
        </pc:sldMkLst>
      </pc:sldChg>
      <pc:sldChg chg="addSp delSp modSp mod">
        <pc:chgData name="Jim McGowan" userId="e2c7446dd3aca506" providerId="LiveId" clId="{09E23F4D-C93A-4C38-B942-4290891C479E}" dt="2024-07-13T14:46:44.347" v="135" actId="207"/>
        <pc:sldMkLst>
          <pc:docMk/>
          <pc:sldMk cId="1536535652" sldId="4889"/>
        </pc:sldMkLst>
        <pc:spChg chg="mod">
          <ac:chgData name="Jim McGowan" userId="e2c7446dd3aca506" providerId="LiveId" clId="{09E23F4D-C93A-4C38-B942-4290891C479E}" dt="2024-07-13T14:46:44.347" v="135" actId="207"/>
          <ac:spMkLst>
            <pc:docMk/>
            <pc:sldMk cId="1536535652" sldId="4889"/>
            <ac:spMk id="21507" creationId="{00000000-0000-0000-0000-000000000000}"/>
          </ac:spMkLst>
        </pc:spChg>
        <pc:picChg chg="add mod">
          <ac:chgData name="Jim McGowan" userId="e2c7446dd3aca506" providerId="LiveId" clId="{09E23F4D-C93A-4C38-B942-4290891C479E}" dt="2024-07-13T14:46:02.165" v="129"/>
          <ac:picMkLst>
            <pc:docMk/>
            <pc:sldMk cId="1536535652" sldId="4889"/>
            <ac:picMk id="2" creationId="{816AF76F-888A-EC29-4137-E01940FDACD2}"/>
          </ac:picMkLst>
        </pc:picChg>
        <pc:picChg chg="del">
          <ac:chgData name="Jim McGowan" userId="e2c7446dd3aca506" providerId="LiveId" clId="{09E23F4D-C93A-4C38-B942-4290891C479E}" dt="2024-07-13T14:46:01.744" v="128" actId="478"/>
          <ac:picMkLst>
            <pc:docMk/>
            <pc:sldMk cId="1536535652" sldId="4889"/>
            <ac:picMk id="7" creationId="{A3C7CE3A-FFE3-4481-9EAE-2423C22CF77D}"/>
          </ac:picMkLst>
        </pc:picChg>
      </pc:sldChg>
      <pc:sldChg chg="addSp delSp modSp mod">
        <pc:chgData name="Jim McGowan" userId="e2c7446dd3aca506" providerId="LiveId" clId="{09E23F4D-C93A-4C38-B942-4290891C479E}" dt="2024-07-13T15:02:54.237" v="305" actId="478"/>
        <pc:sldMkLst>
          <pc:docMk/>
          <pc:sldMk cId="2181476465" sldId="4890"/>
        </pc:sldMkLst>
        <pc:spChg chg="mod">
          <ac:chgData name="Jim McGowan" userId="e2c7446dd3aca506" providerId="LiveId" clId="{09E23F4D-C93A-4C38-B942-4290891C479E}" dt="2024-07-13T14:47:14.709" v="141" actId="207"/>
          <ac:spMkLst>
            <pc:docMk/>
            <pc:sldMk cId="2181476465" sldId="4890"/>
            <ac:spMk id="21507" creationId="{00000000-0000-0000-0000-000000000000}"/>
          </ac:spMkLst>
        </pc:spChg>
        <pc:picChg chg="add mod">
          <ac:chgData name="Jim McGowan" userId="e2c7446dd3aca506" providerId="LiveId" clId="{09E23F4D-C93A-4C38-B942-4290891C479E}" dt="2024-07-13T15:02:48.652" v="304"/>
          <ac:picMkLst>
            <pc:docMk/>
            <pc:sldMk cId="2181476465" sldId="4890"/>
            <ac:picMk id="2" creationId="{9108E42B-87FE-C857-0749-A43F3C079653}"/>
          </ac:picMkLst>
        </pc:picChg>
        <pc:picChg chg="del">
          <ac:chgData name="Jim McGowan" userId="e2c7446dd3aca506" providerId="LiveId" clId="{09E23F4D-C93A-4C38-B942-4290891C479E}" dt="2024-07-13T15:02:54.237" v="305" actId="478"/>
          <ac:picMkLst>
            <pc:docMk/>
            <pc:sldMk cId="2181476465" sldId="4890"/>
            <ac:picMk id="7" creationId="{AA0BDB74-E8C4-43BD-90EF-5112E2F52527}"/>
          </ac:picMkLst>
        </pc:picChg>
      </pc:sldChg>
      <pc:sldChg chg="del">
        <pc:chgData name="Jim McGowan" userId="e2c7446dd3aca506" providerId="LiveId" clId="{09E23F4D-C93A-4C38-B942-4290891C479E}" dt="2024-07-13T15:45:15.371" v="684" actId="47"/>
        <pc:sldMkLst>
          <pc:docMk/>
          <pc:sldMk cId="251500361" sldId="4894"/>
        </pc:sldMkLst>
      </pc:sldChg>
      <pc:sldChg chg="modSp mod">
        <pc:chgData name="Jim McGowan" userId="e2c7446dd3aca506" providerId="LiveId" clId="{09E23F4D-C93A-4C38-B942-4290891C479E}" dt="2024-07-13T15:07:59.057" v="478" actId="108"/>
        <pc:sldMkLst>
          <pc:docMk/>
          <pc:sldMk cId="1309453443" sldId="4898"/>
        </pc:sldMkLst>
        <pc:spChg chg="mod">
          <ac:chgData name="Jim McGowan" userId="e2c7446dd3aca506" providerId="LiveId" clId="{09E23F4D-C93A-4C38-B942-4290891C479E}" dt="2024-07-13T15:07:59.057" v="478" actId="108"/>
          <ac:spMkLst>
            <pc:docMk/>
            <pc:sldMk cId="1309453443" sldId="4898"/>
            <ac:spMk id="38914" creationId="{00000000-0000-0000-0000-000000000000}"/>
          </ac:spMkLst>
        </pc:spChg>
      </pc:sldChg>
      <pc:sldChg chg="modSp mod">
        <pc:chgData name="Jim McGowan" userId="e2c7446dd3aca506" providerId="LiveId" clId="{09E23F4D-C93A-4C38-B942-4290891C479E}" dt="2024-07-13T15:08:10.242" v="481" actId="108"/>
        <pc:sldMkLst>
          <pc:docMk/>
          <pc:sldMk cId="2512415375" sldId="4899"/>
        </pc:sldMkLst>
        <pc:spChg chg="mod">
          <ac:chgData name="Jim McGowan" userId="e2c7446dd3aca506" providerId="LiveId" clId="{09E23F4D-C93A-4C38-B942-4290891C479E}" dt="2024-07-13T15:08:10.242" v="481" actId="108"/>
          <ac:spMkLst>
            <pc:docMk/>
            <pc:sldMk cId="2512415375" sldId="4899"/>
            <ac:spMk id="38914" creationId="{00000000-0000-0000-0000-000000000000}"/>
          </ac:spMkLst>
        </pc:spChg>
      </pc:sldChg>
      <pc:sldChg chg="modSp mod ord">
        <pc:chgData name="Jim McGowan" userId="e2c7446dd3aca506" providerId="LiveId" clId="{09E23F4D-C93A-4C38-B942-4290891C479E}" dt="2024-07-13T15:09:26.518" v="511" actId="108"/>
        <pc:sldMkLst>
          <pc:docMk/>
          <pc:sldMk cId="1425822581" sldId="4904"/>
        </pc:sldMkLst>
        <pc:spChg chg="mod">
          <ac:chgData name="Jim McGowan" userId="e2c7446dd3aca506" providerId="LiveId" clId="{09E23F4D-C93A-4C38-B942-4290891C479E}" dt="2024-07-13T15:09:26.518" v="511" actId="108"/>
          <ac:spMkLst>
            <pc:docMk/>
            <pc:sldMk cId="1425822581" sldId="4904"/>
            <ac:spMk id="38914" creationId="{00000000-0000-0000-0000-000000000000}"/>
          </ac:spMkLst>
        </pc:spChg>
        <pc:picChg chg="mod">
          <ac:chgData name="Jim McGowan" userId="e2c7446dd3aca506" providerId="LiveId" clId="{09E23F4D-C93A-4C38-B942-4290891C479E}" dt="2024-07-13T15:09:17.748" v="502" actId="1076"/>
          <ac:picMkLst>
            <pc:docMk/>
            <pc:sldMk cId="1425822581" sldId="4904"/>
            <ac:picMk id="3" creationId="{F63DB5AD-318D-4238-9958-5A1F60F12929}"/>
          </ac:picMkLst>
        </pc:picChg>
      </pc:sldChg>
      <pc:sldChg chg="addSp delSp modSp mod">
        <pc:chgData name="Jim McGowan" userId="e2c7446dd3aca506" providerId="LiveId" clId="{09E23F4D-C93A-4C38-B942-4290891C479E}" dt="2024-07-13T15:48:45.634" v="760"/>
        <pc:sldMkLst>
          <pc:docMk/>
          <pc:sldMk cId="2506340524" sldId="4911"/>
        </pc:sldMkLst>
        <pc:picChg chg="add mod">
          <ac:chgData name="Jim McGowan" userId="e2c7446dd3aca506" providerId="LiveId" clId="{09E23F4D-C93A-4C38-B942-4290891C479E}" dt="2024-07-13T15:48:45.634" v="760"/>
          <ac:picMkLst>
            <pc:docMk/>
            <pc:sldMk cId="2506340524" sldId="4911"/>
            <ac:picMk id="2" creationId="{CEE8628C-BBD5-FF00-16A9-70A08ECF17BF}"/>
          </ac:picMkLst>
        </pc:picChg>
        <pc:picChg chg="del">
          <ac:chgData name="Jim McGowan" userId="e2c7446dd3aca506" providerId="LiveId" clId="{09E23F4D-C93A-4C38-B942-4290891C479E}" dt="2024-07-13T15:48:45.243" v="759" actId="478"/>
          <ac:picMkLst>
            <pc:docMk/>
            <pc:sldMk cId="2506340524" sldId="4911"/>
            <ac:picMk id="7" creationId="{4EE0C1E9-ACAD-4868-ACC1-80FE54172A35}"/>
          </ac:picMkLst>
        </pc:picChg>
      </pc:sldChg>
      <pc:sldChg chg="modSp mod">
        <pc:chgData name="Jim McGowan" userId="e2c7446dd3aca506" providerId="LiveId" clId="{09E23F4D-C93A-4C38-B942-4290891C479E}" dt="2024-07-13T15:49:09.103" v="768" actId="108"/>
        <pc:sldMkLst>
          <pc:docMk/>
          <pc:sldMk cId="980682120" sldId="4912"/>
        </pc:sldMkLst>
        <pc:spChg chg="mod">
          <ac:chgData name="Jim McGowan" userId="e2c7446dd3aca506" providerId="LiveId" clId="{09E23F4D-C93A-4C38-B942-4290891C479E}" dt="2024-07-13T15:49:09.103" v="768" actId="108"/>
          <ac:spMkLst>
            <pc:docMk/>
            <pc:sldMk cId="980682120" sldId="4912"/>
            <ac:spMk id="38914" creationId="{00000000-0000-0000-0000-000000000000}"/>
          </ac:spMkLst>
        </pc:spChg>
      </pc:sldChg>
      <pc:sldChg chg="del">
        <pc:chgData name="Jim McGowan" userId="e2c7446dd3aca506" providerId="LiveId" clId="{09E23F4D-C93A-4C38-B942-4290891C479E}" dt="2024-07-13T15:46:43.907" v="718" actId="47"/>
        <pc:sldMkLst>
          <pc:docMk/>
          <pc:sldMk cId="313047825" sldId="4913"/>
        </pc:sldMkLst>
      </pc:sldChg>
      <pc:sldChg chg="del">
        <pc:chgData name="Jim McGowan" userId="e2c7446dd3aca506" providerId="LiveId" clId="{09E23F4D-C93A-4C38-B942-4290891C479E}" dt="2024-07-13T15:47:03.440" v="726" actId="47"/>
        <pc:sldMkLst>
          <pc:docMk/>
          <pc:sldMk cId="3057086767" sldId="4914"/>
        </pc:sldMkLst>
      </pc:sldChg>
      <pc:sldChg chg="del">
        <pc:chgData name="Jim McGowan" userId="e2c7446dd3aca506" providerId="LiveId" clId="{09E23F4D-C93A-4C38-B942-4290891C479E}" dt="2024-07-13T15:47:27.984" v="736" actId="47"/>
        <pc:sldMkLst>
          <pc:docMk/>
          <pc:sldMk cId="2983950820" sldId="4915"/>
        </pc:sldMkLst>
      </pc:sldChg>
      <pc:sldChg chg="del">
        <pc:chgData name="Jim McGowan" userId="e2c7446dd3aca506" providerId="LiveId" clId="{09E23F4D-C93A-4C38-B942-4290891C479E}" dt="2024-07-13T15:47:52.047" v="746" actId="47"/>
        <pc:sldMkLst>
          <pc:docMk/>
          <pc:sldMk cId="2936246160" sldId="4916"/>
        </pc:sldMkLst>
      </pc:sldChg>
      <pc:sldChg chg="del">
        <pc:chgData name="Jim McGowan" userId="e2c7446dd3aca506" providerId="LiveId" clId="{09E23F4D-C93A-4C38-B942-4290891C479E}" dt="2024-07-13T15:48:16.578" v="756" actId="47"/>
        <pc:sldMkLst>
          <pc:docMk/>
          <pc:sldMk cId="3975962362" sldId="4917"/>
        </pc:sldMkLst>
      </pc:sldChg>
      <pc:sldChg chg="modSp mod">
        <pc:chgData name="Jim McGowan" userId="e2c7446dd3aca506" providerId="LiveId" clId="{09E23F4D-C93A-4C38-B942-4290891C479E}" dt="2024-07-13T14:49:47.664" v="179" actId="108"/>
        <pc:sldMkLst>
          <pc:docMk/>
          <pc:sldMk cId="1414655480" sldId="6666"/>
        </pc:sldMkLst>
        <pc:spChg chg="mod">
          <ac:chgData name="Jim McGowan" userId="e2c7446dd3aca506" providerId="LiveId" clId="{09E23F4D-C93A-4C38-B942-4290891C479E}" dt="2024-07-13T14:49:47.664" v="179" actId="108"/>
          <ac:spMkLst>
            <pc:docMk/>
            <pc:sldMk cId="1414655480" sldId="6666"/>
            <ac:spMk id="134147" creationId="{972624A7-20E3-4DA9-A466-8A9F888B1F46}"/>
          </ac:spMkLst>
        </pc:spChg>
      </pc:sldChg>
      <pc:sldChg chg="modSp mod">
        <pc:chgData name="Jim McGowan" userId="e2c7446dd3aca506" providerId="LiveId" clId="{09E23F4D-C93A-4C38-B942-4290891C479E}" dt="2024-07-13T14:52:22.575" v="211" actId="404"/>
        <pc:sldMkLst>
          <pc:docMk/>
          <pc:sldMk cId="1614883711" sldId="11160"/>
        </pc:sldMkLst>
        <pc:spChg chg="mod">
          <ac:chgData name="Jim McGowan" userId="e2c7446dd3aca506" providerId="LiveId" clId="{09E23F4D-C93A-4C38-B942-4290891C479E}" dt="2024-07-13T14:52:22.575" v="211" actId="404"/>
          <ac:spMkLst>
            <pc:docMk/>
            <pc:sldMk cId="1614883711" sldId="11160"/>
            <ac:spMk id="97282" creationId="{1BFD8F14-709A-0A53-EE80-9376F4D047BB}"/>
          </ac:spMkLst>
        </pc:spChg>
      </pc:sldChg>
      <pc:sldChg chg="modSp mod">
        <pc:chgData name="Jim McGowan" userId="e2c7446dd3aca506" providerId="LiveId" clId="{09E23F4D-C93A-4C38-B942-4290891C479E}" dt="2024-07-13T14:36:22.545" v="1" actId="11"/>
        <pc:sldMkLst>
          <pc:docMk/>
          <pc:sldMk cId="3858891207" sldId="11164"/>
        </pc:sldMkLst>
        <pc:spChg chg="mod">
          <ac:chgData name="Jim McGowan" userId="e2c7446dd3aca506" providerId="LiveId" clId="{09E23F4D-C93A-4C38-B942-4290891C479E}" dt="2024-07-13T14:36:22.545" v="1" actId="11"/>
          <ac:spMkLst>
            <pc:docMk/>
            <pc:sldMk cId="3858891207" sldId="11164"/>
            <ac:spMk id="161795" creationId="{00000000-0000-0000-0000-000000000000}"/>
          </ac:spMkLst>
        </pc:spChg>
      </pc:sldChg>
      <pc:sldChg chg="modSp mod">
        <pc:chgData name="Jim McGowan" userId="e2c7446dd3aca506" providerId="LiveId" clId="{09E23F4D-C93A-4C38-B942-4290891C479E}" dt="2024-07-13T14:36:47.203" v="7" actId="207"/>
        <pc:sldMkLst>
          <pc:docMk/>
          <pc:sldMk cId="886544039" sldId="11170"/>
        </pc:sldMkLst>
        <pc:spChg chg="mod">
          <ac:chgData name="Jim McGowan" userId="e2c7446dd3aca506" providerId="LiveId" clId="{09E23F4D-C93A-4C38-B942-4290891C479E}" dt="2024-07-13T14:36:47.203" v="7" actId="207"/>
          <ac:spMkLst>
            <pc:docMk/>
            <pc:sldMk cId="886544039" sldId="11170"/>
            <ac:spMk id="161795" creationId="{00000000-0000-0000-0000-000000000000}"/>
          </ac:spMkLst>
        </pc:spChg>
      </pc:sldChg>
      <pc:sldChg chg="addSp delSp modSp mod">
        <pc:chgData name="Jim McGowan" userId="e2c7446dd3aca506" providerId="LiveId" clId="{09E23F4D-C93A-4C38-B942-4290891C479E}" dt="2024-07-13T14:52:05.831" v="208"/>
        <pc:sldMkLst>
          <pc:docMk/>
          <pc:sldMk cId="3188239354" sldId="11180"/>
        </pc:sldMkLst>
        <pc:spChg chg="mod">
          <ac:chgData name="Jim McGowan" userId="e2c7446dd3aca506" providerId="LiveId" clId="{09E23F4D-C93A-4C38-B942-4290891C479E}" dt="2024-07-13T14:37:51.953" v="17" actId="14100"/>
          <ac:spMkLst>
            <pc:docMk/>
            <pc:sldMk cId="3188239354" sldId="11180"/>
            <ac:spMk id="161795" creationId="{00000000-0000-0000-0000-000000000000}"/>
          </ac:spMkLst>
        </pc:spChg>
        <pc:picChg chg="add mod">
          <ac:chgData name="Jim McGowan" userId="e2c7446dd3aca506" providerId="LiveId" clId="{09E23F4D-C93A-4C38-B942-4290891C479E}" dt="2024-07-13T14:52:05.831" v="208"/>
          <ac:picMkLst>
            <pc:docMk/>
            <pc:sldMk cId="3188239354" sldId="11180"/>
            <ac:picMk id="2" creationId="{2536655B-05E3-4F96-A909-141C04689AAB}"/>
          </ac:picMkLst>
        </pc:picChg>
        <pc:picChg chg="del">
          <ac:chgData name="Jim McGowan" userId="e2c7446dd3aca506" providerId="LiveId" clId="{09E23F4D-C93A-4C38-B942-4290891C479E}" dt="2024-07-13T14:52:05.120" v="207" actId="478"/>
          <ac:picMkLst>
            <pc:docMk/>
            <pc:sldMk cId="3188239354" sldId="11180"/>
            <ac:picMk id="3" creationId="{FB154A21-5487-48F3-3079-AC4DAB494891}"/>
          </ac:picMkLst>
        </pc:picChg>
      </pc:sldChg>
      <pc:sldChg chg="del">
        <pc:chgData name="Jim McGowan" userId="e2c7446dd3aca506" providerId="LiveId" clId="{09E23F4D-C93A-4C38-B942-4290891C479E}" dt="2024-07-13T14:38:11.730" v="24" actId="47"/>
        <pc:sldMkLst>
          <pc:docMk/>
          <pc:sldMk cId="1007748065" sldId="11181"/>
        </pc:sldMkLst>
      </pc:sldChg>
      <pc:sldChg chg="del">
        <pc:chgData name="Jim McGowan" userId="e2c7446dd3aca506" providerId="LiveId" clId="{09E23F4D-C93A-4C38-B942-4290891C479E}" dt="2024-07-13T14:38:42.826" v="32" actId="47"/>
        <pc:sldMkLst>
          <pc:docMk/>
          <pc:sldMk cId="2062069743" sldId="11182"/>
        </pc:sldMkLst>
      </pc:sldChg>
      <pc:sldChg chg="del">
        <pc:chgData name="Jim McGowan" userId="e2c7446dd3aca506" providerId="LiveId" clId="{09E23F4D-C93A-4C38-B942-4290891C479E}" dt="2024-07-13T14:39:00.666" v="40" actId="47"/>
        <pc:sldMkLst>
          <pc:docMk/>
          <pc:sldMk cId="488603797" sldId="11183"/>
        </pc:sldMkLst>
      </pc:sldChg>
      <pc:sldChg chg="del">
        <pc:chgData name="Jim McGowan" userId="e2c7446dd3aca506" providerId="LiveId" clId="{09E23F4D-C93A-4C38-B942-4290891C479E}" dt="2024-07-13T14:39:19.401" v="48" actId="47"/>
        <pc:sldMkLst>
          <pc:docMk/>
          <pc:sldMk cId="3135041667" sldId="11184"/>
        </pc:sldMkLst>
      </pc:sldChg>
      <pc:sldChg chg="del">
        <pc:chgData name="Jim McGowan" userId="e2c7446dd3aca506" providerId="LiveId" clId="{09E23F4D-C93A-4C38-B942-4290891C479E}" dt="2024-07-13T14:39:41.298" v="56" actId="47"/>
        <pc:sldMkLst>
          <pc:docMk/>
          <pc:sldMk cId="1775439628" sldId="11185"/>
        </pc:sldMkLst>
      </pc:sldChg>
      <pc:sldChg chg="del">
        <pc:chgData name="Jim McGowan" userId="e2c7446dd3aca506" providerId="LiveId" clId="{09E23F4D-C93A-4C38-B942-4290891C479E}" dt="2024-07-13T14:40:01.706" v="64" actId="47"/>
        <pc:sldMkLst>
          <pc:docMk/>
          <pc:sldMk cId="3744399166" sldId="11186"/>
        </pc:sldMkLst>
      </pc:sldChg>
      <pc:sldChg chg="addSp delSp modSp mod">
        <pc:chgData name="Jim McGowan" userId="e2c7446dd3aca506" providerId="LiveId" clId="{09E23F4D-C93A-4C38-B942-4290891C479E}" dt="2024-07-13T15:16:00.796" v="611" actId="108"/>
        <pc:sldMkLst>
          <pc:docMk/>
          <pc:sldMk cId="3256477045" sldId="11187"/>
        </pc:sldMkLst>
        <pc:spChg chg="mod">
          <ac:chgData name="Jim McGowan" userId="e2c7446dd3aca506" providerId="LiveId" clId="{09E23F4D-C93A-4C38-B942-4290891C479E}" dt="2024-07-13T15:16:00.796" v="611" actId="108"/>
          <ac:spMkLst>
            <pc:docMk/>
            <pc:sldMk cId="3256477045" sldId="11187"/>
            <ac:spMk id="161795" creationId="{00000000-0000-0000-0000-000000000000}"/>
          </ac:spMkLst>
        </pc:spChg>
        <pc:picChg chg="add mod">
          <ac:chgData name="Jim McGowan" userId="e2c7446dd3aca506" providerId="LiveId" clId="{09E23F4D-C93A-4C38-B942-4290891C479E}" dt="2024-07-13T15:15:29.669" v="608"/>
          <ac:picMkLst>
            <pc:docMk/>
            <pc:sldMk cId="3256477045" sldId="11187"/>
            <ac:picMk id="2" creationId="{E2DE45F2-73B1-2876-140C-6C544B22ED48}"/>
          </ac:picMkLst>
        </pc:picChg>
        <pc:picChg chg="del">
          <ac:chgData name="Jim McGowan" userId="e2c7446dd3aca506" providerId="LiveId" clId="{09E23F4D-C93A-4C38-B942-4290891C479E}" dt="2024-07-13T15:15:29.051" v="607" actId="478"/>
          <ac:picMkLst>
            <pc:docMk/>
            <pc:sldMk cId="3256477045" sldId="11187"/>
            <ac:picMk id="3" creationId="{FB154A21-5487-48F3-3079-AC4DAB494891}"/>
          </ac:picMkLst>
        </pc:picChg>
      </pc:sldChg>
      <pc:sldChg chg="del">
        <pc:chgData name="Jim McGowan" userId="e2c7446dd3aca506" providerId="LiveId" clId="{09E23F4D-C93A-4C38-B942-4290891C479E}" dt="2024-07-13T15:16:27.792" v="618" actId="47"/>
        <pc:sldMkLst>
          <pc:docMk/>
          <pc:sldMk cId="188767234" sldId="11188"/>
        </pc:sldMkLst>
      </pc:sldChg>
      <pc:sldChg chg="del">
        <pc:chgData name="Jim McGowan" userId="e2c7446dd3aca506" providerId="LiveId" clId="{09E23F4D-C93A-4C38-B942-4290891C479E}" dt="2024-07-13T15:16:57.832" v="627" actId="47"/>
        <pc:sldMkLst>
          <pc:docMk/>
          <pc:sldMk cId="431909692" sldId="11189"/>
        </pc:sldMkLst>
      </pc:sldChg>
      <pc:sldChg chg="del">
        <pc:chgData name="Jim McGowan" userId="e2c7446dd3aca506" providerId="LiveId" clId="{09E23F4D-C93A-4C38-B942-4290891C479E}" dt="2024-07-13T14:40:29.664" v="69" actId="47"/>
        <pc:sldMkLst>
          <pc:docMk/>
          <pc:sldMk cId="3829782739" sldId="11190"/>
        </pc:sldMkLst>
      </pc:sldChg>
      <pc:sldChg chg="modSp mod">
        <pc:chgData name="Jim McGowan" userId="e2c7446dd3aca506" providerId="LiveId" clId="{09E23F4D-C93A-4C38-B942-4290891C479E}" dt="2024-07-13T15:17:33.470" v="635" actId="108"/>
        <pc:sldMkLst>
          <pc:docMk/>
          <pc:sldMk cId="142049188" sldId="11192"/>
        </pc:sldMkLst>
        <pc:spChg chg="mod">
          <ac:chgData name="Jim McGowan" userId="e2c7446dd3aca506" providerId="LiveId" clId="{09E23F4D-C93A-4C38-B942-4290891C479E}" dt="2024-07-13T15:17:33.470" v="635" actId="108"/>
          <ac:spMkLst>
            <pc:docMk/>
            <pc:sldMk cId="142049188" sldId="11192"/>
            <ac:spMk id="38914" creationId="{00000000-0000-0000-0000-000000000000}"/>
          </ac:spMkLst>
        </pc:spChg>
      </pc:sldChg>
      <pc:sldChg chg="modSp mod">
        <pc:chgData name="Jim McGowan" userId="e2c7446dd3aca506" providerId="LiveId" clId="{09E23F4D-C93A-4C38-B942-4290891C479E}" dt="2024-07-13T14:50:04.653" v="185" actId="108"/>
        <pc:sldMkLst>
          <pc:docMk/>
          <pc:sldMk cId="3082004573" sldId="11193"/>
        </pc:sldMkLst>
        <pc:spChg chg="mod">
          <ac:chgData name="Jim McGowan" userId="e2c7446dd3aca506" providerId="LiveId" clId="{09E23F4D-C93A-4C38-B942-4290891C479E}" dt="2024-07-13T14:50:04.653" v="185" actId="108"/>
          <ac:spMkLst>
            <pc:docMk/>
            <pc:sldMk cId="3082004573" sldId="11193"/>
            <ac:spMk id="13" creationId="{00000000-0000-0000-0000-000000000000}"/>
          </ac:spMkLst>
        </pc:spChg>
      </pc:sldChg>
      <pc:sldChg chg="modSp mod">
        <pc:chgData name="Jim McGowan" userId="e2c7446dd3aca506" providerId="LiveId" clId="{09E23F4D-C93A-4C38-B942-4290891C479E}" dt="2024-07-13T14:58:34.201" v="252" actId="108"/>
        <pc:sldMkLst>
          <pc:docMk/>
          <pc:sldMk cId="50489216" sldId="11195"/>
        </pc:sldMkLst>
        <pc:spChg chg="mod">
          <ac:chgData name="Jim McGowan" userId="e2c7446dd3aca506" providerId="LiveId" clId="{09E23F4D-C93A-4C38-B942-4290891C479E}" dt="2024-07-13T14:58:34.201" v="252" actId="108"/>
          <ac:spMkLst>
            <pc:docMk/>
            <pc:sldMk cId="50489216" sldId="11195"/>
            <ac:spMk id="38914" creationId="{00000000-0000-0000-0000-000000000000}"/>
          </ac:spMkLst>
        </pc:spChg>
      </pc:sldChg>
      <pc:sldChg chg="modSp mod">
        <pc:chgData name="Jim McGowan" userId="e2c7446dd3aca506" providerId="LiveId" clId="{09E23F4D-C93A-4C38-B942-4290891C479E}" dt="2024-07-13T14:58:52.108" v="257" actId="12788"/>
        <pc:sldMkLst>
          <pc:docMk/>
          <pc:sldMk cId="4259103670" sldId="11196"/>
        </pc:sldMkLst>
        <pc:spChg chg="mod">
          <ac:chgData name="Jim McGowan" userId="e2c7446dd3aca506" providerId="LiveId" clId="{09E23F4D-C93A-4C38-B942-4290891C479E}" dt="2024-07-13T14:58:52.108" v="257" actId="12788"/>
          <ac:spMkLst>
            <pc:docMk/>
            <pc:sldMk cId="4259103670" sldId="11196"/>
            <ac:spMk id="38914" creationId="{00000000-0000-0000-0000-000000000000}"/>
          </ac:spMkLst>
        </pc:spChg>
      </pc:sldChg>
      <pc:sldChg chg="del">
        <pc:chgData name="Jim McGowan" userId="e2c7446dd3aca506" providerId="LiveId" clId="{09E23F4D-C93A-4C38-B942-4290891C479E}" dt="2024-07-13T15:18:54.461" v="645" actId="47"/>
        <pc:sldMkLst>
          <pc:docMk/>
          <pc:sldMk cId="2934043226" sldId="11197"/>
        </pc:sldMkLst>
      </pc:sldChg>
      <pc:sldChg chg="modSp mod">
        <pc:chgData name="Jim McGowan" userId="e2c7446dd3aca506" providerId="LiveId" clId="{09E23F4D-C93A-4C38-B942-4290891C479E}" dt="2024-07-13T15:19:19.057" v="653" actId="12788"/>
        <pc:sldMkLst>
          <pc:docMk/>
          <pc:sldMk cId="1665145848" sldId="11198"/>
        </pc:sldMkLst>
        <pc:spChg chg="mod">
          <ac:chgData name="Jim McGowan" userId="e2c7446dd3aca506" providerId="LiveId" clId="{09E23F4D-C93A-4C38-B942-4290891C479E}" dt="2024-07-13T15:19:19.057" v="653" actId="12788"/>
          <ac:spMkLst>
            <pc:docMk/>
            <pc:sldMk cId="1665145848" sldId="11198"/>
            <ac:spMk id="38914" creationId="{00000000-0000-0000-0000-000000000000}"/>
          </ac:spMkLst>
        </pc:spChg>
      </pc:sldChg>
      <pc:sldChg chg="modSp mod">
        <pc:chgData name="Jim McGowan" userId="e2c7446dd3aca506" providerId="LiveId" clId="{09E23F4D-C93A-4C38-B942-4290891C479E}" dt="2024-07-13T15:42:28.768" v="663" actId="12788"/>
        <pc:sldMkLst>
          <pc:docMk/>
          <pc:sldMk cId="3632867340" sldId="11199"/>
        </pc:sldMkLst>
        <pc:spChg chg="mod">
          <ac:chgData name="Jim McGowan" userId="e2c7446dd3aca506" providerId="LiveId" clId="{09E23F4D-C93A-4C38-B942-4290891C479E}" dt="2024-07-13T15:42:28.768" v="663" actId="12788"/>
          <ac:spMkLst>
            <pc:docMk/>
            <pc:sldMk cId="3632867340" sldId="11199"/>
            <ac:spMk id="38914" creationId="{00000000-0000-0000-0000-000000000000}"/>
          </ac:spMkLst>
        </pc:spChg>
      </pc:sldChg>
      <pc:sldChg chg="modSp mod">
        <pc:chgData name="Jim McGowan" userId="e2c7446dd3aca506" providerId="LiveId" clId="{09E23F4D-C93A-4C38-B942-4290891C479E}" dt="2024-07-13T15:43:19.602" v="674" actId="255"/>
        <pc:sldMkLst>
          <pc:docMk/>
          <pc:sldMk cId="474585860" sldId="11200"/>
        </pc:sldMkLst>
        <pc:spChg chg="mod">
          <ac:chgData name="Jim McGowan" userId="e2c7446dd3aca506" providerId="LiveId" clId="{09E23F4D-C93A-4C38-B942-4290891C479E}" dt="2024-07-13T15:43:19.602" v="674" actId="255"/>
          <ac:spMkLst>
            <pc:docMk/>
            <pc:sldMk cId="474585860" sldId="11200"/>
            <ac:spMk id="134147" creationId="{00000000-0000-0000-0000-000000000000}"/>
          </ac:spMkLst>
        </pc:spChg>
      </pc:sldChg>
      <pc:sldChg chg="modSp mod">
        <pc:chgData name="Jim McGowan" userId="e2c7446dd3aca506" providerId="LiveId" clId="{09E23F4D-C93A-4C38-B942-4290891C479E}" dt="2024-07-13T14:51:49.498" v="204" actId="1038"/>
        <pc:sldMkLst>
          <pc:docMk/>
          <pc:sldMk cId="2642772002" sldId="11201"/>
        </pc:sldMkLst>
        <pc:spChg chg="mod">
          <ac:chgData name="Jim McGowan" userId="e2c7446dd3aca506" providerId="LiveId" clId="{09E23F4D-C93A-4C38-B942-4290891C479E}" dt="2024-07-13T14:37:23.240" v="10" actId="108"/>
          <ac:spMkLst>
            <pc:docMk/>
            <pc:sldMk cId="2642772002" sldId="11201"/>
            <ac:spMk id="161795" creationId="{00000000-0000-0000-0000-000000000000}"/>
          </ac:spMkLst>
        </pc:spChg>
        <pc:picChg chg="mod">
          <ac:chgData name="Jim McGowan" userId="e2c7446dd3aca506" providerId="LiveId" clId="{09E23F4D-C93A-4C38-B942-4290891C479E}" dt="2024-07-13T14:51:49.498" v="204" actId="1038"/>
          <ac:picMkLst>
            <pc:docMk/>
            <pc:sldMk cId="2642772002" sldId="11201"/>
            <ac:picMk id="3" creationId="{FB154A21-5487-48F3-3079-AC4DAB494891}"/>
          </ac:picMkLst>
        </pc:picChg>
      </pc:sldChg>
      <pc:sldChg chg="modSp mod">
        <pc:chgData name="Jim McGowan" userId="e2c7446dd3aca506" providerId="LiveId" clId="{09E23F4D-C93A-4C38-B942-4290891C479E}" dt="2024-07-13T14:49:58.194" v="182" actId="108"/>
        <pc:sldMkLst>
          <pc:docMk/>
          <pc:sldMk cId="3639612641" sldId="11202"/>
        </pc:sldMkLst>
        <pc:spChg chg="mod">
          <ac:chgData name="Jim McGowan" userId="e2c7446dd3aca506" providerId="LiveId" clId="{09E23F4D-C93A-4C38-B942-4290891C479E}" dt="2024-07-13T14:49:58.194" v="182" actId="108"/>
          <ac:spMkLst>
            <pc:docMk/>
            <pc:sldMk cId="3639612641" sldId="11202"/>
            <ac:spMk id="134147" creationId="{972624A7-20E3-4DA9-A466-8A9F888B1F46}"/>
          </ac:spMkLst>
        </pc:spChg>
      </pc:sldChg>
      <pc:sldChg chg="addSp delSp modSp add mod">
        <pc:chgData name="Jim McGowan" userId="e2c7446dd3aca506" providerId="LiveId" clId="{09E23F4D-C93A-4C38-B942-4290891C479E}" dt="2024-07-13T14:52:59.852" v="215"/>
        <pc:sldMkLst>
          <pc:docMk/>
          <pc:sldMk cId="3198394165" sldId="11203"/>
        </pc:sldMkLst>
        <pc:spChg chg="mod">
          <ac:chgData name="Jim McGowan" userId="e2c7446dd3aca506" providerId="LiveId" clId="{09E23F4D-C93A-4C38-B942-4290891C479E}" dt="2024-07-13T14:38:06.759" v="23" actId="108"/>
          <ac:spMkLst>
            <pc:docMk/>
            <pc:sldMk cId="3198394165" sldId="11203"/>
            <ac:spMk id="161795" creationId="{00000000-0000-0000-0000-000000000000}"/>
          </ac:spMkLst>
        </pc:spChg>
        <pc:picChg chg="add mod">
          <ac:chgData name="Jim McGowan" userId="e2c7446dd3aca506" providerId="LiveId" clId="{09E23F4D-C93A-4C38-B942-4290891C479E}" dt="2024-07-13T14:52:59.852" v="215"/>
          <ac:picMkLst>
            <pc:docMk/>
            <pc:sldMk cId="3198394165" sldId="11203"/>
            <ac:picMk id="2" creationId="{CEAB7E7A-EDC3-2272-9B8D-70333B394B02}"/>
          </ac:picMkLst>
        </pc:picChg>
        <pc:picChg chg="del">
          <ac:chgData name="Jim McGowan" userId="e2c7446dd3aca506" providerId="LiveId" clId="{09E23F4D-C93A-4C38-B942-4290891C479E}" dt="2024-07-13T14:52:59.136" v="214" actId="478"/>
          <ac:picMkLst>
            <pc:docMk/>
            <pc:sldMk cId="3198394165" sldId="11203"/>
            <ac:picMk id="3" creationId="{FB154A21-5487-48F3-3079-AC4DAB494891}"/>
          </ac:picMkLst>
        </pc:picChg>
      </pc:sldChg>
      <pc:sldChg chg="modSp add mod">
        <pc:chgData name="Jim McGowan" userId="e2c7446dd3aca506" providerId="LiveId" clId="{09E23F4D-C93A-4C38-B942-4290891C479E}" dt="2024-07-13T15:10:09.664" v="521" actId="1038"/>
        <pc:sldMkLst>
          <pc:docMk/>
          <pc:sldMk cId="89556651" sldId="11204"/>
        </pc:sldMkLst>
        <pc:spChg chg="mod">
          <ac:chgData name="Jim McGowan" userId="e2c7446dd3aca506" providerId="LiveId" clId="{09E23F4D-C93A-4C38-B942-4290891C479E}" dt="2024-07-13T14:38:39.499" v="29" actId="108"/>
          <ac:spMkLst>
            <pc:docMk/>
            <pc:sldMk cId="89556651" sldId="11204"/>
            <ac:spMk id="161795" creationId="{00000000-0000-0000-0000-000000000000}"/>
          </ac:spMkLst>
        </pc:spChg>
        <pc:picChg chg="mod">
          <ac:chgData name="Jim McGowan" userId="e2c7446dd3aca506" providerId="LiveId" clId="{09E23F4D-C93A-4C38-B942-4290891C479E}" dt="2024-07-13T15:10:09.664" v="521" actId="1038"/>
          <ac:picMkLst>
            <pc:docMk/>
            <pc:sldMk cId="89556651" sldId="11204"/>
            <ac:picMk id="3" creationId="{FB154A21-5487-48F3-3079-AC4DAB494891}"/>
          </ac:picMkLst>
        </pc:picChg>
      </pc:sldChg>
      <pc:sldChg chg="addSp delSp modSp add mod">
        <pc:chgData name="Jim McGowan" userId="e2c7446dd3aca506" providerId="LiveId" clId="{09E23F4D-C93A-4C38-B942-4290891C479E}" dt="2024-07-13T15:10:51.748" v="535"/>
        <pc:sldMkLst>
          <pc:docMk/>
          <pc:sldMk cId="1324181871" sldId="11205"/>
        </pc:sldMkLst>
        <pc:spChg chg="mod">
          <ac:chgData name="Jim McGowan" userId="e2c7446dd3aca506" providerId="LiveId" clId="{09E23F4D-C93A-4C38-B942-4290891C479E}" dt="2024-07-13T14:38:57.945" v="37" actId="108"/>
          <ac:spMkLst>
            <pc:docMk/>
            <pc:sldMk cId="1324181871" sldId="11205"/>
            <ac:spMk id="161795" creationId="{00000000-0000-0000-0000-000000000000}"/>
          </ac:spMkLst>
        </pc:spChg>
        <pc:picChg chg="add mod">
          <ac:chgData name="Jim McGowan" userId="e2c7446dd3aca506" providerId="LiveId" clId="{09E23F4D-C93A-4C38-B942-4290891C479E}" dt="2024-07-13T15:10:51.748" v="535"/>
          <ac:picMkLst>
            <pc:docMk/>
            <pc:sldMk cId="1324181871" sldId="11205"/>
            <ac:picMk id="2" creationId="{B5FCDA53-46D4-4E24-41E4-1CF7BC104D48}"/>
          </ac:picMkLst>
        </pc:picChg>
        <pc:picChg chg="del mod">
          <ac:chgData name="Jim McGowan" userId="e2c7446dd3aca506" providerId="LiveId" clId="{09E23F4D-C93A-4C38-B942-4290891C479E}" dt="2024-07-13T15:10:51.275" v="534" actId="478"/>
          <ac:picMkLst>
            <pc:docMk/>
            <pc:sldMk cId="1324181871" sldId="11205"/>
            <ac:picMk id="3" creationId="{FB154A21-5487-48F3-3079-AC4DAB494891}"/>
          </ac:picMkLst>
        </pc:picChg>
      </pc:sldChg>
      <pc:sldChg chg="addSp delSp modSp add mod">
        <pc:chgData name="Jim McGowan" userId="e2c7446dd3aca506" providerId="LiveId" clId="{09E23F4D-C93A-4C38-B942-4290891C479E}" dt="2024-07-13T15:15:08.771" v="598"/>
        <pc:sldMkLst>
          <pc:docMk/>
          <pc:sldMk cId="2531012919" sldId="11206"/>
        </pc:sldMkLst>
        <pc:spChg chg="mod">
          <ac:chgData name="Jim McGowan" userId="e2c7446dd3aca506" providerId="LiveId" clId="{09E23F4D-C93A-4C38-B942-4290891C479E}" dt="2024-07-13T14:39:16.214" v="45" actId="108"/>
          <ac:spMkLst>
            <pc:docMk/>
            <pc:sldMk cId="2531012919" sldId="11206"/>
            <ac:spMk id="161795" creationId="{00000000-0000-0000-0000-000000000000}"/>
          </ac:spMkLst>
        </pc:spChg>
        <pc:picChg chg="add mod">
          <ac:chgData name="Jim McGowan" userId="e2c7446dd3aca506" providerId="LiveId" clId="{09E23F4D-C93A-4C38-B942-4290891C479E}" dt="2024-07-13T15:15:08.771" v="598"/>
          <ac:picMkLst>
            <pc:docMk/>
            <pc:sldMk cId="2531012919" sldId="11206"/>
            <ac:picMk id="2" creationId="{2D4A5C92-9D77-BD7B-900D-16D1EC34256A}"/>
          </ac:picMkLst>
        </pc:picChg>
        <pc:picChg chg="del">
          <ac:chgData name="Jim McGowan" userId="e2c7446dd3aca506" providerId="LiveId" clId="{09E23F4D-C93A-4C38-B942-4290891C479E}" dt="2024-07-13T15:15:08.328" v="597" actId="478"/>
          <ac:picMkLst>
            <pc:docMk/>
            <pc:sldMk cId="2531012919" sldId="11206"/>
            <ac:picMk id="3" creationId="{FB154A21-5487-48F3-3079-AC4DAB494891}"/>
          </ac:picMkLst>
        </pc:picChg>
      </pc:sldChg>
      <pc:sldChg chg="addSp delSp modSp add mod">
        <pc:chgData name="Jim McGowan" userId="e2c7446dd3aca506" providerId="LiveId" clId="{09E23F4D-C93A-4C38-B942-4290891C479E}" dt="2024-07-13T15:15:17.366" v="602"/>
        <pc:sldMkLst>
          <pc:docMk/>
          <pc:sldMk cId="4018824556" sldId="11207"/>
        </pc:sldMkLst>
        <pc:spChg chg="mod">
          <ac:chgData name="Jim McGowan" userId="e2c7446dd3aca506" providerId="LiveId" clId="{09E23F4D-C93A-4C38-B942-4290891C479E}" dt="2024-07-13T14:39:38.154" v="55" actId="108"/>
          <ac:spMkLst>
            <pc:docMk/>
            <pc:sldMk cId="4018824556" sldId="11207"/>
            <ac:spMk id="161795" creationId="{00000000-0000-0000-0000-000000000000}"/>
          </ac:spMkLst>
        </pc:spChg>
        <pc:picChg chg="add mod">
          <ac:chgData name="Jim McGowan" userId="e2c7446dd3aca506" providerId="LiveId" clId="{09E23F4D-C93A-4C38-B942-4290891C479E}" dt="2024-07-13T15:15:17.366" v="602"/>
          <ac:picMkLst>
            <pc:docMk/>
            <pc:sldMk cId="4018824556" sldId="11207"/>
            <ac:picMk id="2" creationId="{26C746BB-6E0B-AE33-77C0-C32D0645FBE1}"/>
          </ac:picMkLst>
        </pc:picChg>
        <pc:picChg chg="del">
          <ac:chgData name="Jim McGowan" userId="e2c7446dd3aca506" providerId="LiveId" clId="{09E23F4D-C93A-4C38-B942-4290891C479E}" dt="2024-07-13T15:15:16.873" v="599" actId="478"/>
          <ac:picMkLst>
            <pc:docMk/>
            <pc:sldMk cId="4018824556" sldId="11207"/>
            <ac:picMk id="3" creationId="{FB154A21-5487-48F3-3079-AC4DAB494891}"/>
          </ac:picMkLst>
        </pc:picChg>
      </pc:sldChg>
      <pc:sldChg chg="addSp delSp modSp add mod">
        <pc:chgData name="Jim McGowan" userId="e2c7446dd3aca506" providerId="LiveId" clId="{09E23F4D-C93A-4C38-B942-4290891C479E}" dt="2024-07-13T15:15:25.751" v="604"/>
        <pc:sldMkLst>
          <pc:docMk/>
          <pc:sldMk cId="3539123955" sldId="11208"/>
        </pc:sldMkLst>
        <pc:spChg chg="mod">
          <ac:chgData name="Jim McGowan" userId="e2c7446dd3aca506" providerId="LiveId" clId="{09E23F4D-C93A-4C38-B942-4290891C479E}" dt="2024-07-13T14:39:56.236" v="61" actId="108"/>
          <ac:spMkLst>
            <pc:docMk/>
            <pc:sldMk cId="3539123955" sldId="11208"/>
            <ac:spMk id="161795" creationId="{00000000-0000-0000-0000-000000000000}"/>
          </ac:spMkLst>
        </pc:spChg>
        <pc:picChg chg="add mod">
          <ac:chgData name="Jim McGowan" userId="e2c7446dd3aca506" providerId="LiveId" clId="{09E23F4D-C93A-4C38-B942-4290891C479E}" dt="2024-07-13T15:15:25.751" v="604"/>
          <ac:picMkLst>
            <pc:docMk/>
            <pc:sldMk cId="3539123955" sldId="11208"/>
            <ac:picMk id="2" creationId="{D67A4D0A-861F-9C5F-2530-BB670FBDEB9B}"/>
          </ac:picMkLst>
        </pc:picChg>
        <pc:picChg chg="del">
          <ac:chgData name="Jim McGowan" userId="e2c7446dd3aca506" providerId="LiveId" clId="{09E23F4D-C93A-4C38-B942-4290891C479E}" dt="2024-07-13T15:15:25.288" v="603" actId="478"/>
          <ac:picMkLst>
            <pc:docMk/>
            <pc:sldMk cId="3539123955" sldId="11208"/>
            <ac:picMk id="3" creationId="{FB154A21-5487-48F3-3079-AC4DAB494891}"/>
          </ac:picMkLst>
        </pc:picChg>
      </pc:sldChg>
      <pc:sldChg chg="modSp add mod">
        <pc:chgData name="Jim McGowan" userId="e2c7446dd3aca506" providerId="LiveId" clId="{09E23F4D-C93A-4C38-B942-4290891C479E}" dt="2024-07-13T14:40:26.182" v="68" actId="108"/>
        <pc:sldMkLst>
          <pc:docMk/>
          <pc:sldMk cId="1728190325" sldId="11209"/>
        </pc:sldMkLst>
        <pc:spChg chg="mod">
          <ac:chgData name="Jim McGowan" userId="e2c7446dd3aca506" providerId="LiveId" clId="{09E23F4D-C93A-4C38-B942-4290891C479E}" dt="2024-07-13T14:40:26.182" v="68" actId="108"/>
          <ac:spMkLst>
            <pc:docMk/>
            <pc:sldMk cId="1728190325" sldId="11209"/>
            <ac:spMk id="161795" creationId="{00000000-0000-0000-0000-000000000000}"/>
          </ac:spMkLst>
        </pc:spChg>
      </pc:sldChg>
      <pc:sldChg chg="modSp add mod">
        <pc:chgData name="Jim McGowan" userId="e2c7446dd3aca506" providerId="LiveId" clId="{09E23F4D-C93A-4C38-B942-4290891C479E}" dt="2024-07-13T15:03:40.370" v="322" actId="108"/>
        <pc:sldMkLst>
          <pc:docMk/>
          <pc:sldMk cId="1558115694" sldId="11210"/>
        </pc:sldMkLst>
        <pc:spChg chg="mod">
          <ac:chgData name="Jim McGowan" userId="e2c7446dd3aca506" providerId="LiveId" clId="{09E23F4D-C93A-4C38-B942-4290891C479E}" dt="2024-07-13T15:03:40.370" v="322" actId="108"/>
          <ac:spMkLst>
            <pc:docMk/>
            <pc:sldMk cId="1558115694" sldId="11210"/>
            <ac:spMk id="21507" creationId="{00000000-0000-0000-0000-000000000000}"/>
          </ac:spMkLst>
        </pc:spChg>
      </pc:sldChg>
      <pc:sldChg chg="modSp add mod">
        <pc:chgData name="Jim McGowan" userId="e2c7446dd3aca506" providerId="LiveId" clId="{09E23F4D-C93A-4C38-B942-4290891C479E}" dt="2024-07-13T15:04:07.167" v="330" actId="108"/>
        <pc:sldMkLst>
          <pc:docMk/>
          <pc:sldMk cId="35542994" sldId="11211"/>
        </pc:sldMkLst>
        <pc:spChg chg="mod">
          <ac:chgData name="Jim McGowan" userId="e2c7446dd3aca506" providerId="LiveId" clId="{09E23F4D-C93A-4C38-B942-4290891C479E}" dt="2024-07-13T15:04:07.167" v="330" actId="108"/>
          <ac:spMkLst>
            <pc:docMk/>
            <pc:sldMk cId="35542994" sldId="11211"/>
            <ac:spMk id="21507" creationId="{00000000-0000-0000-0000-000000000000}"/>
          </ac:spMkLst>
        </pc:spChg>
      </pc:sldChg>
      <pc:sldChg chg="modSp add mod ord">
        <pc:chgData name="Jim McGowan" userId="e2c7446dd3aca506" providerId="LiveId" clId="{09E23F4D-C93A-4C38-B942-4290891C479E}" dt="2024-07-13T15:08:35.763" v="485" actId="108"/>
        <pc:sldMkLst>
          <pc:docMk/>
          <pc:sldMk cId="1477252249" sldId="11212"/>
        </pc:sldMkLst>
        <pc:spChg chg="mod">
          <ac:chgData name="Jim McGowan" userId="e2c7446dd3aca506" providerId="LiveId" clId="{09E23F4D-C93A-4C38-B942-4290891C479E}" dt="2024-07-13T15:08:35.763" v="485" actId="108"/>
          <ac:spMkLst>
            <pc:docMk/>
            <pc:sldMk cId="1477252249" sldId="11212"/>
            <ac:spMk id="21507" creationId="{00000000-0000-0000-0000-000000000000}"/>
          </ac:spMkLst>
        </pc:spChg>
      </pc:sldChg>
      <pc:sldChg chg="modSp add mod">
        <pc:chgData name="Jim McGowan" userId="e2c7446dd3aca506" providerId="LiveId" clId="{09E23F4D-C93A-4C38-B942-4290891C479E}" dt="2024-07-13T15:09:47.870" v="515" actId="108"/>
        <pc:sldMkLst>
          <pc:docMk/>
          <pc:sldMk cId="1071701811" sldId="11213"/>
        </pc:sldMkLst>
        <pc:spChg chg="mod">
          <ac:chgData name="Jim McGowan" userId="e2c7446dd3aca506" providerId="LiveId" clId="{09E23F4D-C93A-4C38-B942-4290891C479E}" dt="2024-07-13T15:09:47.870" v="515" actId="108"/>
          <ac:spMkLst>
            <pc:docMk/>
            <pc:sldMk cId="1071701811" sldId="11213"/>
            <ac:spMk id="21507" creationId="{00000000-0000-0000-0000-000000000000}"/>
          </ac:spMkLst>
        </pc:spChg>
      </pc:sldChg>
      <pc:sldChg chg="modSp add mod">
        <pc:chgData name="Jim McGowan" userId="e2c7446dd3aca506" providerId="LiveId" clId="{09E23F4D-C93A-4C38-B942-4290891C479E}" dt="2024-07-13T15:16:18.383" v="615" actId="108"/>
        <pc:sldMkLst>
          <pc:docMk/>
          <pc:sldMk cId="3002230022" sldId="11214"/>
        </pc:sldMkLst>
        <pc:spChg chg="mod">
          <ac:chgData name="Jim McGowan" userId="e2c7446dd3aca506" providerId="LiveId" clId="{09E23F4D-C93A-4C38-B942-4290891C479E}" dt="2024-07-13T15:16:18.383" v="615" actId="108"/>
          <ac:spMkLst>
            <pc:docMk/>
            <pc:sldMk cId="3002230022" sldId="11214"/>
            <ac:spMk id="161795" creationId="{00000000-0000-0000-0000-000000000000}"/>
          </ac:spMkLst>
        </pc:spChg>
      </pc:sldChg>
      <pc:sldChg chg="modSp add mod">
        <pc:chgData name="Jim McGowan" userId="e2c7446dd3aca506" providerId="LiveId" clId="{09E23F4D-C93A-4C38-B942-4290891C479E}" dt="2024-07-13T15:16:52.605" v="626" actId="108"/>
        <pc:sldMkLst>
          <pc:docMk/>
          <pc:sldMk cId="3155965234" sldId="11215"/>
        </pc:sldMkLst>
        <pc:spChg chg="mod">
          <ac:chgData name="Jim McGowan" userId="e2c7446dd3aca506" providerId="LiveId" clId="{09E23F4D-C93A-4C38-B942-4290891C479E}" dt="2024-07-13T15:16:52.605" v="626" actId="108"/>
          <ac:spMkLst>
            <pc:docMk/>
            <pc:sldMk cId="3155965234" sldId="11215"/>
            <ac:spMk id="161795" creationId="{00000000-0000-0000-0000-000000000000}"/>
          </ac:spMkLst>
        </pc:spChg>
      </pc:sldChg>
      <pc:sldChg chg="modSp add mod">
        <pc:chgData name="Jim McGowan" userId="e2c7446dd3aca506" providerId="LiveId" clId="{09E23F4D-C93A-4C38-B942-4290891C479E}" dt="2024-07-13T15:18:46.991" v="642" actId="122"/>
        <pc:sldMkLst>
          <pc:docMk/>
          <pc:sldMk cId="519767465" sldId="11216"/>
        </pc:sldMkLst>
        <pc:spChg chg="mod">
          <ac:chgData name="Jim McGowan" userId="e2c7446dd3aca506" providerId="LiveId" clId="{09E23F4D-C93A-4C38-B942-4290891C479E}" dt="2024-07-13T15:18:46.991" v="642" actId="122"/>
          <ac:spMkLst>
            <pc:docMk/>
            <pc:sldMk cId="519767465" sldId="11216"/>
            <ac:spMk id="65538" creationId="{00000000-0000-0000-0000-000000000000}"/>
          </ac:spMkLst>
        </pc:spChg>
      </pc:sldChg>
      <pc:sldChg chg="modSp add mod">
        <pc:chgData name="Jim McGowan" userId="e2c7446dd3aca506" providerId="LiveId" clId="{09E23F4D-C93A-4C38-B942-4290891C479E}" dt="2024-07-13T15:45:10.481" v="681" actId="108"/>
        <pc:sldMkLst>
          <pc:docMk/>
          <pc:sldMk cId="1004525217" sldId="11217"/>
        </pc:sldMkLst>
        <pc:spChg chg="mod">
          <ac:chgData name="Jim McGowan" userId="e2c7446dd3aca506" providerId="LiveId" clId="{09E23F4D-C93A-4C38-B942-4290891C479E}" dt="2024-07-13T15:45:10.481" v="681" actId="108"/>
          <ac:spMkLst>
            <pc:docMk/>
            <pc:sldMk cId="1004525217" sldId="11217"/>
            <ac:spMk id="27651" creationId="{00000000-0000-0000-0000-000000000000}"/>
          </ac:spMkLst>
        </pc:spChg>
      </pc:sldChg>
      <pc:sldChg chg="modSp add mod">
        <pc:chgData name="Jim McGowan" userId="e2c7446dd3aca506" providerId="LiveId" clId="{09E23F4D-C93A-4C38-B942-4290891C479E}" dt="2024-07-13T15:46:39.124" v="717" actId="108"/>
        <pc:sldMkLst>
          <pc:docMk/>
          <pc:sldMk cId="1951729888" sldId="11218"/>
        </pc:sldMkLst>
        <pc:spChg chg="mod">
          <ac:chgData name="Jim McGowan" userId="e2c7446dd3aca506" providerId="LiveId" clId="{09E23F4D-C93A-4C38-B942-4290891C479E}" dt="2024-07-13T15:46:39.124" v="717" actId="108"/>
          <ac:spMkLst>
            <pc:docMk/>
            <pc:sldMk cId="1951729888" sldId="11218"/>
            <ac:spMk id="29699" creationId="{00000000-0000-0000-0000-000000000000}"/>
          </ac:spMkLst>
        </pc:spChg>
      </pc:sldChg>
      <pc:sldChg chg="modSp add mod">
        <pc:chgData name="Jim McGowan" userId="e2c7446dd3aca506" providerId="LiveId" clId="{09E23F4D-C93A-4C38-B942-4290891C479E}" dt="2024-07-13T15:46:54.258" v="725" actId="108"/>
        <pc:sldMkLst>
          <pc:docMk/>
          <pc:sldMk cId="768561714" sldId="11219"/>
        </pc:sldMkLst>
        <pc:spChg chg="mod">
          <ac:chgData name="Jim McGowan" userId="e2c7446dd3aca506" providerId="LiveId" clId="{09E23F4D-C93A-4C38-B942-4290891C479E}" dt="2024-07-13T15:46:54.258" v="725" actId="108"/>
          <ac:spMkLst>
            <pc:docMk/>
            <pc:sldMk cId="768561714" sldId="11219"/>
            <ac:spMk id="29699" creationId="{00000000-0000-0000-0000-000000000000}"/>
          </ac:spMkLst>
        </pc:spChg>
      </pc:sldChg>
      <pc:sldChg chg="modSp add mod">
        <pc:chgData name="Jim McGowan" userId="e2c7446dd3aca506" providerId="LiveId" clId="{09E23F4D-C93A-4C38-B942-4290891C479E}" dt="2024-07-13T15:47:20.756" v="733" actId="108"/>
        <pc:sldMkLst>
          <pc:docMk/>
          <pc:sldMk cId="3594240949" sldId="11220"/>
        </pc:sldMkLst>
        <pc:spChg chg="mod">
          <ac:chgData name="Jim McGowan" userId="e2c7446dd3aca506" providerId="LiveId" clId="{09E23F4D-C93A-4C38-B942-4290891C479E}" dt="2024-07-13T15:47:20.756" v="733" actId="108"/>
          <ac:spMkLst>
            <pc:docMk/>
            <pc:sldMk cId="3594240949" sldId="11220"/>
            <ac:spMk id="29699" creationId="{00000000-0000-0000-0000-000000000000}"/>
          </ac:spMkLst>
        </pc:spChg>
      </pc:sldChg>
      <pc:sldChg chg="modSp add mod ord">
        <pc:chgData name="Jim McGowan" userId="e2c7446dd3aca506" providerId="LiveId" clId="{09E23F4D-C93A-4C38-B942-4290891C479E}" dt="2024-07-13T15:47:48.541" v="745"/>
        <pc:sldMkLst>
          <pc:docMk/>
          <pc:sldMk cId="4142803329" sldId="11221"/>
        </pc:sldMkLst>
        <pc:spChg chg="mod">
          <ac:chgData name="Jim McGowan" userId="e2c7446dd3aca506" providerId="LiveId" clId="{09E23F4D-C93A-4C38-B942-4290891C479E}" dt="2024-07-13T15:47:42.678" v="741" actId="108"/>
          <ac:spMkLst>
            <pc:docMk/>
            <pc:sldMk cId="4142803329" sldId="11221"/>
            <ac:spMk id="29699" creationId="{00000000-0000-0000-0000-000000000000}"/>
          </ac:spMkLst>
        </pc:spChg>
      </pc:sldChg>
      <pc:sldChg chg="modSp add mod">
        <pc:chgData name="Jim McGowan" userId="e2c7446dd3aca506" providerId="LiveId" clId="{09E23F4D-C93A-4C38-B942-4290891C479E}" dt="2024-07-13T15:48:05.464" v="753" actId="108"/>
        <pc:sldMkLst>
          <pc:docMk/>
          <pc:sldMk cId="2764052661" sldId="11222"/>
        </pc:sldMkLst>
        <pc:spChg chg="mod">
          <ac:chgData name="Jim McGowan" userId="e2c7446dd3aca506" providerId="LiveId" clId="{09E23F4D-C93A-4C38-B942-4290891C479E}" dt="2024-07-13T15:48:05.464" v="753" actId="108"/>
          <ac:spMkLst>
            <pc:docMk/>
            <pc:sldMk cId="2764052661" sldId="11222"/>
            <ac:spMk id="29699" creationId="{00000000-0000-0000-0000-000000000000}"/>
          </ac:spMkLst>
        </pc:spChg>
      </pc:sldChg>
    </pc:docChg>
  </pc:docChgLst>
  <pc:docChgLst>
    <pc:chgData name="Jim McGowan" userId="e2c7446dd3aca506" providerId="LiveId" clId="{2CB5C28D-12E7-4891-BCBC-8A9869B2FD25}"/>
    <pc:docChg chg="custSel replTag delTag modHandout">
      <pc:chgData name="Jim McGowan" userId="e2c7446dd3aca506" providerId="LiveId" clId="{2CB5C28D-12E7-4891-BCBC-8A9869B2FD25}" dt="2024-03-03T17:23:24.258" v="11"/>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a:extLst>
              <a:ext uri="{FF2B5EF4-FFF2-40B4-BE49-F238E27FC236}">
                <a16:creationId xmlns:a16="http://schemas.microsoft.com/office/drawing/2014/main" id="{901D300A-8290-40A1-8A18-2CCC8F69C520}"/>
              </a:ext>
            </a:extLst>
          </p:cNvPr>
          <p:cNvSpPr>
            <a:spLocks noGrp="1" noChangeArrowheads="1"/>
          </p:cNvSpPr>
          <p:nvPr>
            <p:ph type="ftr" sz="quarter" idx="2"/>
          </p:nvPr>
        </p:nvSpPr>
        <p:spPr bwMode="auto">
          <a:xfrm>
            <a:off x="0" y="9122452"/>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defTabSz="922291"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a:extLst>
              <a:ext uri="{FF2B5EF4-FFF2-40B4-BE49-F238E27FC236}">
                <a16:creationId xmlns:a16="http://schemas.microsoft.com/office/drawing/2014/main" id="{38696068-63F5-4B57-A363-769945ECADA1}"/>
              </a:ext>
            </a:extLst>
          </p:cNvPr>
          <p:cNvSpPr>
            <a:spLocks noGrp="1" noChangeArrowheads="1"/>
          </p:cNvSpPr>
          <p:nvPr>
            <p:ph type="sldNum" sz="quarter" idx="3"/>
          </p:nvPr>
        </p:nvSpPr>
        <p:spPr bwMode="auto">
          <a:xfrm>
            <a:off x="4145280" y="9122452"/>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algn="r" defTabSz="920898" eaLnBrk="1" hangingPunct="1">
              <a:defRPr sz="1400" smtClean="0"/>
            </a:lvl1pPr>
          </a:lstStyle>
          <a:p>
            <a:pPr>
              <a:defRPr/>
            </a:pPr>
            <a:fld id="{F56FB74F-9A4F-4B8F-B55F-0155425F2C8E}" type="slidenum">
              <a:rPr lang="en-US" altLang="en-US">
                <a:latin typeface="Calibri" panose="020F0502020204030204" pitchFamily="34" charset="0"/>
              </a:rPr>
              <a:pPr>
                <a:defRPr/>
              </a:pPr>
              <a:t>‹#›</a:t>
            </a:fld>
            <a:endParaRPr lang="en-US" altLang="en-US" dirty="0">
              <a:latin typeface="Calibri" panose="020F0502020204030204" pitchFamily="34" charset="0"/>
            </a:endParaRPr>
          </a:p>
        </p:txBody>
      </p:sp>
      <p:sp>
        <p:nvSpPr>
          <p:cNvPr id="2" name="Header Placeholder 1">
            <a:extLst>
              <a:ext uri="{FF2B5EF4-FFF2-40B4-BE49-F238E27FC236}">
                <a16:creationId xmlns:a16="http://schemas.microsoft.com/office/drawing/2014/main" id="{E227660E-C050-5151-6DE2-1E17C2431F9C}"/>
              </a:ext>
            </a:extLst>
          </p:cNvPr>
          <p:cNvSpPr>
            <a:spLocks noGrp="1"/>
          </p:cNvSpPr>
          <p:nvPr>
            <p:ph type="hdr" sz="quarter"/>
          </p:nvPr>
        </p:nvSpPr>
        <p:spPr>
          <a:xfrm>
            <a:off x="1935481" y="152400"/>
            <a:ext cx="3606800" cy="838200"/>
          </a:xfrm>
          <a:prstGeom prst="rect">
            <a:avLst/>
          </a:prstGeom>
        </p:spPr>
        <p:txBody>
          <a:bodyPr vert="horz" lIns="106978" tIns="53489" rIns="106978" bIns="53489" rtlCol="0"/>
          <a:lstStyle>
            <a:lvl1pPr algn="ctr">
              <a:defRPr sz="15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2 Thessalonians 041 - 3v12-15</a:t>
            </a:r>
          </a:p>
          <a:p>
            <a:pPr>
              <a:defRPr/>
            </a:pPr>
            <a:r>
              <a:rPr lang="en-US" sz="1400" dirty="0"/>
              <a:t>08-25-2024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F1BA9B-76CB-4A0E-A6E1-D581F0118E89}"/>
              </a:ext>
            </a:extLst>
          </p:cNvPr>
          <p:cNvSpPr>
            <a:spLocks noGrp="1"/>
          </p:cNvSpPr>
          <p:nvPr>
            <p:ph type="hdr" sz="quarter"/>
          </p:nvPr>
        </p:nvSpPr>
        <p:spPr bwMode="auto">
          <a:xfrm>
            <a:off x="0" y="0"/>
            <a:ext cx="3169920" cy="478748"/>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lvl1pPr defTabSz="922291" eaLnBrk="1" hangingPunct="1">
              <a:defRPr sz="1400">
                <a:latin typeface="Calibri" panose="020F0502020204030204" pitchFamily="34" charset="0"/>
                <a:cs typeface="Arial" charset="0"/>
              </a:defRPr>
            </a:lvl1pPr>
          </a:lstStyle>
          <a:p>
            <a:pPr>
              <a:defRPr/>
            </a:pPr>
            <a:endParaRPr lang="en-US" dirty="0"/>
          </a:p>
        </p:txBody>
      </p:sp>
      <p:sp>
        <p:nvSpPr>
          <p:cNvPr id="3" name="Date Placeholder 2">
            <a:extLst>
              <a:ext uri="{FF2B5EF4-FFF2-40B4-BE49-F238E27FC236}">
                <a16:creationId xmlns:a16="http://schemas.microsoft.com/office/drawing/2014/main" id="{6DF5B97F-1EBA-4212-9475-AB91572652D5}"/>
              </a:ext>
            </a:extLst>
          </p:cNvPr>
          <p:cNvSpPr>
            <a:spLocks noGrp="1"/>
          </p:cNvSpPr>
          <p:nvPr>
            <p:ph type="dt" idx="1"/>
          </p:nvPr>
        </p:nvSpPr>
        <p:spPr bwMode="auto">
          <a:xfrm>
            <a:off x="4143587" y="0"/>
            <a:ext cx="3169920" cy="478748"/>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lvl1pPr algn="r" defTabSz="922291" eaLnBrk="1" hangingPunct="1">
              <a:defRPr sz="1400">
                <a:latin typeface="Calibri" panose="020F0502020204030204" pitchFamily="34" charset="0"/>
                <a:cs typeface="Arial" charset="0"/>
              </a:defRPr>
            </a:lvl1pPr>
          </a:lstStyle>
          <a:p>
            <a:pPr>
              <a:defRPr/>
            </a:pPr>
            <a:fld id="{A1ECA7B4-8F8C-4E82-9DA1-55948ACC6C67}" type="datetimeFigureOut">
              <a:rPr lang="en-US" smtClean="0"/>
              <a:pPr>
                <a:defRPr/>
              </a:pPr>
              <a:t>8/24/2024</a:t>
            </a:fld>
            <a:endParaRPr lang="en-US" dirty="0"/>
          </a:p>
        </p:txBody>
      </p:sp>
      <p:sp>
        <p:nvSpPr>
          <p:cNvPr id="4" name="Slide Image Placeholder 3">
            <a:extLst>
              <a:ext uri="{FF2B5EF4-FFF2-40B4-BE49-F238E27FC236}">
                <a16:creationId xmlns:a16="http://schemas.microsoft.com/office/drawing/2014/main" id="{EB6A067D-6789-4709-8D44-EE06BB91D3DF}"/>
              </a:ext>
            </a:extLst>
          </p:cNvPr>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183" tIns="50592" rIns="101183" bIns="50592" rtlCol="0" anchor="ctr"/>
          <a:lstStyle/>
          <a:p>
            <a:pPr lvl="0"/>
            <a:endParaRPr lang="en-US" noProof="0" dirty="0"/>
          </a:p>
        </p:txBody>
      </p:sp>
      <p:sp>
        <p:nvSpPr>
          <p:cNvPr id="5" name="Notes Placeholder 4">
            <a:extLst>
              <a:ext uri="{FF2B5EF4-FFF2-40B4-BE49-F238E27FC236}">
                <a16:creationId xmlns:a16="http://schemas.microsoft.com/office/drawing/2014/main" id="{EE002C62-F138-44BB-9219-73E5F5BEE3AB}"/>
              </a:ext>
            </a:extLst>
          </p:cNvPr>
          <p:cNvSpPr>
            <a:spLocks noGrp="1"/>
          </p:cNvSpPr>
          <p:nvPr>
            <p:ph type="body" sz="quarter" idx="3"/>
          </p:nvPr>
        </p:nvSpPr>
        <p:spPr bwMode="auto">
          <a:xfrm>
            <a:off x="731520" y="4561226"/>
            <a:ext cx="5852160" cy="4318573"/>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B139984-9F12-4DD0-8B91-1DFED7CB7771}"/>
              </a:ext>
            </a:extLst>
          </p:cNvPr>
          <p:cNvSpPr>
            <a:spLocks noGrp="1"/>
          </p:cNvSpPr>
          <p:nvPr>
            <p:ph type="ftr" sz="quarter" idx="4"/>
          </p:nvPr>
        </p:nvSpPr>
        <p:spPr bwMode="auto">
          <a:xfrm>
            <a:off x="0" y="9120813"/>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defTabSz="922291"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69AEFD34-6B70-478E-8B9E-00CA8C1336A8}"/>
              </a:ext>
            </a:extLst>
          </p:cNvPr>
          <p:cNvSpPr>
            <a:spLocks noGrp="1"/>
          </p:cNvSpPr>
          <p:nvPr>
            <p:ph type="sldNum" sz="quarter" idx="5"/>
          </p:nvPr>
        </p:nvSpPr>
        <p:spPr bwMode="auto">
          <a:xfrm>
            <a:off x="4143587" y="9120813"/>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algn="r" defTabSz="920898" eaLnBrk="1" hangingPunct="1">
              <a:defRPr sz="1400" smtClean="0">
                <a:latin typeface="Calibri" panose="020F0502020204030204" pitchFamily="34" charset="0"/>
              </a:defRPr>
            </a:lvl1pPr>
          </a:lstStyle>
          <a:p>
            <a:pPr>
              <a:defRPr/>
            </a:pPr>
            <a:fld id="{8CAF5D7D-18A1-4B9A-AC5F-822C5A1135E0}"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6</a:t>
            </a:fld>
            <a:endParaRPr lang="en-US"/>
          </a:p>
        </p:txBody>
      </p:sp>
    </p:spTree>
    <p:extLst>
      <p:ext uri="{BB962C8B-B14F-4D97-AF65-F5344CB8AC3E}">
        <p14:creationId xmlns:p14="http://schemas.microsoft.com/office/powerpoint/2010/main" val="546821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8</a:t>
            </a:fld>
            <a:endParaRPr lang="en-US"/>
          </a:p>
        </p:txBody>
      </p:sp>
    </p:spTree>
    <p:extLst>
      <p:ext uri="{BB962C8B-B14F-4D97-AF65-F5344CB8AC3E}">
        <p14:creationId xmlns:p14="http://schemas.microsoft.com/office/powerpoint/2010/main" val="2606956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9</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2868947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Ray Steadman – “1</a:t>
            </a:r>
            <a:r>
              <a:rPr lang="en-US" baseline="30000" dirty="0"/>
              <a:t>st</a:t>
            </a:r>
            <a:r>
              <a:rPr lang="en-US" dirty="0"/>
              <a:t> Californians”</a:t>
            </a:r>
          </a:p>
          <a:p>
            <a:endParaRPr lang="en-US" dirty="0"/>
          </a:p>
          <a:p>
            <a:r>
              <a:rPr lang="en-US" dirty="0"/>
              <a:t>Unbelievers vs Categories of Believers</a:t>
            </a:r>
          </a:p>
          <a:p>
            <a:endParaRPr lang="en-US" dirty="0"/>
          </a:p>
          <a:p>
            <a:r>
              <a:rPr lang="en-US" dirty="0"/>
              <a:t>Unbelievers</a:t>
            </a:r>
            <a:r>
              <a:rPr lang="en-US" baseline="0" dirty="0"/>
              <a:t> – </a:t>
            </a:r>
            <a:r>
              <a:rPr lang="el-GR" sz="1300" b="1" dirty="0"/>
              <a:t>ψυχικός </a:t>
            </a:r>
            <a:r>
              <a:rPr lang="en-US" sz="1300" b="1" dirty="0" err="1"/>
              <a:t>psuchikós</a:t>
            </a:r>
            <a:r>
              <a:rPr lang="en-US" baseline="0" dirty="0"/>
              <a:t>; </a:t>
            </a:r>
            <a:r>
              <a:rPr lang="en-US" sz="1300" dirty="0"/>
              <a:t>Natural, pertaining to the natural as distinguished from the spiritual</a:t>
            </a:r>
            <a:endParaRPr lang="en-US" baseline="0" dirty="0"/>
          </a:p>
          <a:p>
            <a:r>
              <a:rPr lang="en-US" baseline="0" dirty="0"/>
              <a:t>Spiritual Believers – </a:t>
            </a:r>
            <a:r>
              <a:rPr lang="el-GR" b="1" baseline="0" dirty="0"/>
              <a:t>πνευματικός </a:t>
            </a:r>
            <a:r>
              <a:rPr lang="en-US" b="1" baseline="0" dirty="0" err="1"/>
              <a:t>pneumatikós</a:t>
            </a:r>
            <a:r>
              <a:rPr lang="en-US" baseline="0" dirty="0"/>
              <a:t>; of persons who are spiritual, enlightened by the Holy Spirit </a:t>
            </a:r>
          </a:p>
          <a:p>
            <a:r>
              <a:rPr lang="en-US" baseline="0" dirty="0"/>
              <a:t>Infant Believers – </a:t>
            </a:r>
            <a:r>
              <a:rPr lang="el-GR" sz="1300" b="1" dirty="0"/>
              <a:t>σάρκινος</a:t>
            </a:r>
            <a:r>
              <a:rPr lang="en-US" sz="1300" b="1" dirty="0"/>
              <a:t> </a:t>
            </a:r>
            <a:r>
              <a:rPr lang="en-US" sz="1300" b="1" i="1" dirty="0" err="1"/>
              <a:t>sárkinos</a:t>
            </a:r>
            <a:r>
              <a:rPr lang="en-US" sz="1300" b="1" i="1" dirty="0"/>
              <a:t>; </a:t>
            </a:r>
            <a:r>
              <a:rPr lang="en-US" sz="1300" i="1" dirty="0"/>
              <a:t>with propensities of the flesh unto sin; </a:t>
            </a:r>
            <a:r>
              <a:rPr lang="el-GR" sz="1300" b="1" i="1" dirty="0"/>
              <a:t>νήπιος </a:t>
            </a:r>
            <a:r>
              <a:rPr lang="en-US" sz="1300" b="1" i="1" dirty="0" err="1"/>
              <a:t>nḗpios</a:t>
            </a:r>
            <a:r>
              <a:rPr lang="en-US" sz="1300" b="1" i="1" dirty="0"/>
              <a:t>; </a:t>
            </a:r>
            <a:r>
              <a:rPr lang="en-US" sz="1300" dirty="0"/>
              <a:t>an infant, child, baby without any definite limitation of age. (This relates to immaturity and lack of instruction)</a:t>
            </a:r>
            <a:endParaRPr lang="en-US" sz="1300" b="1" i="1" dirty="0"/>
          </a:p>
          <a:p>
            <a:r>
              <a:rPr lang="en-US" dirty="0"/>
              <a:t>Carnal Believers</a:t>
            </a:r>
            <a:r>
              <a:rPr lang="en-US" baseline="0" dirty="0"/>
              <a:t> – </a:t>
            </a:r>
            <a:r>
              <a:rPr lang="el-GR" sz="1300" b="1" dirty="0"/>
              <a:t>σαρκικός</a:t>
            </a:r>
            <a:r>
              <a:rPr lang="en-US" sz="1300" b="1" dirty="0"/>
              <a:t> </a:t>
            </a:r>
            <a:r>
              <a:rPr lang="en-US" sz="1300" b="1" i="1" dirty="0" err="1"/>
              <a:t>sarkikós</a:t>
            </a:r>
            <a:r>
              <a:rPr lang="en-US" sz="1300" b="1" i="1" dirty="0"/>
              <a:t>; </a:t>
            </a:r>
            <a:r>
              <a:rPr lang="en-US" sz="1300" i="1" dirty="0"/>
              <a:t>tendency to satisfy the flesh, implying sinfulness, sinful propensity, carnal</a:t>
            </a:r>
            <a:r>
              <a:rPr lang="en-US" sz="1300" dirty="0"/>
              <a:t> (This relates to disobedience and open rebellion)</a:t>
            </a:r>
          </a:p>
          <a:p>
            <a:endParaRPr lang="en-US" sz="1300" i="1"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10</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2381945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12</a:t>
            </a:fld>
            <a:endParaRPr lang="en-US"/>
          </a:p>
        </p:txBody>
      </p:sp>
    </p:spTree>
    <p:extLst>
      <p:ext uri="{BB962C8B-B14F-4D97-AF65-F5344CB8AC3E}">
        <p14:creationId xmlns:p14="http://schemas.microsoft.com/office/powerpoint/2010/main" val="2845687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13</a:t>
            </a:fld>
            <a:endParaRPr lang="en-US"/>
          </a:p>
        </p:txBody>
      </p:sp>
    </p:spTree>
    <p:extLst>
      <p:ext uri="{BB962C8B-B14F-4D97-AF65-F5344CB8AC3E}">
        <p14:creationId xmlns:p14="http://schemas.microsoft.com/office/powerpoint/2010/main" val="3854414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14</a:t>
            </a:fld>
            <a:endParaRPr lang="en-US"/>
          </a:p>
        </p:txBody>
      </p:sp>
    </p:spTree>
    <p:extLst>
      <p:ext uri="{BB962C8B-B14F-4D97-AF65-F5344CB8AC3E}">
        <p14:creationId xmlns:p14="http://schemas.microsoft.com/office/powerpoint/2010/main" val="785183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33</a:t>
            </a:fld>
            <a:endParaRPr lang="en-US"/>
          </a:p>
        </p:txBody>
      </p:sp>
    </p:spTree>
    <p:extLst>
      <p:ext uri="{BB962C8B-B14F-4D97-AF65-F5344CB8AC3E}">
        <p14:creationId xmlns:p14="http://schemas.microsoft.com/office/powerpoint/2010/main" val="4129561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36</a:t>
            </a:fld>
            <a:endParaRPr lang="en-US"/>
          </a:p>
        </p:txBody>
      </p:sp>
    </p:spTree>
    <p:extLst>
      <p:ext uri="{BB962C8B-B14F-4D97-AF65-F5344CB8AC3E}">
        <p14:creationId xmlns:p14="http://schemas.microsoft.com/office/powerpoint/2010/main" val="538960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8F55095-7B13-49D2-88F5-098085CC0949}"/>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8A8B0333-A612-469F-8637-7331A1B8CB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49667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AB3528FC-DC6C-4D4A-B7FE-DA342649A6E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1010210D-0254-4969-8D0C-7F84974E690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086893BC-F55C-46F4-A224-1F4315D72C78}"/>
              </a:ext>
            </a:extLst>
          </p:cNvPr>
          <p:cNvSpPr>
            <a:spLocks noGrp="1" noChangeArrowheads="1"/>
          </p:cNvSpPr>
          <p:nvPr>
            <p:ph type="sldNum" sz="quarter" idx="12"/>
          </p:nvPr>
        </p:nvSpPr>
        <p:spPr/>
        <p:txBody>
          <a:bodyPr/>
          <a:lstStyle>
            <a:lvl1pPr>
              <a:defRPr smtClean="0"/>
            </a:lvl1pPr>
          </a:lstStyle>
          <a:p>
            <a:pPr>
              <a:defRPr/>
            </a:pPr>
            <a:fld id="{8150B839-9B27-45A9-B00F-97CA6CDB7BCA}" type="slidenum">
              <a:rPr lang="en-US" altLang="en-US"/>
              <a:pPr>
                <a:defRPr/>
              </a:pPr>
              <a:t>‹#›</a:t>
            </a:fld>
            <a:endParaRPr lang="en-US" altLang="en-US"/>
          </a:p>
        </p:txBody>
      </p:sp>
    </p:spTree>
    <p:extLst>
      <p:ext uri="{BB962C8B-B14F-4D97-AF65-F5344CB8AC3E}">
        <p14:creationId xmlns:p14="http://schemas.microsoft.com/office/powerpoint/2010/main" val="355601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88D566F2-1284-4523-B4BA-CB6D63645B75}"/>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1D011471-5250-490C-9C51-6D71371CD737}"/>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6221FE5C-6F69-4F52-BFEE-2909D4D3C90D}"/>
              </a:ext>
            </a:extLst>
          </p:cNvPr>
          <p:cNvSpPr>
            <a:spLocks noGrp="1" noChangeArrowheads="1"/>
          </p:cNvSpPr>
          <p:nvPr>
            <p:ph type="sldNum" sz="quarter" idx="12"/>
          </p:nvPr>
        </p:nvSpPr>
        <p:spPr/>
        <p:txBody>
          <a:bodyPr/>
          <a:lstStyle>
            <a:lvl1pPr>
              <a:defRPr smtClean="0"/>
            </a:lvl1pPr>
          </a:lstStyle>
          <a:p>
            <a:pPr>
              <a:defRPr/>
            </a:pPr>
            <a:fld id="{DDFABB32-5487-4F03-919B-89510ED05617}" type="slidenum">
              <a:rPr lang="en-US" altLang="en-US"/>
              <a:pPr>
                <a:defRPr/>
              </a:pPr>
              <a:t>‹#›</a:t>
            </a:fld>
            <a:endParaRPr lang="en-US" altLang="en-US"/>
          </a:p>
        </p:txBody>
      </p:sp>
    </p:spTree>
    <p:extLst>
      <p:ext uri="{BB962C8B-B14F-4D97-AF65-F5344CB8AC3E}">
        <p14:creationId xmlns:p14="http://schemas.microsoft.com/office/powerpoint/2010/main" val="3598482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3311971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1283215E-CD08-47FF-8993-50096AE229FD}"/>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9A7E909F-90B6-42A4-A052-F2B40798147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7A64EF4-39AB-4985-83D7-09259859183A}"/>
              </a:ext>
            </a:extLst>
          </p:cNvPr>
          <p:cNvSpPr>
            <a:spLocks noGrp="1"/>
          </p:cNvSpPr>
          <p:nvPr>
            <p:ph type="sldNum" sz="quarter" idx="12"/>
          </p:nvPr>
        </p:nvSpPr>
        <p:spPr>
          <a:xfrm>
            <a:off x="9347200" y="6248400"/>
            <a:ext cx="2540000" cy="457200"/>
          </a:xfrm>
          <a:prstGeom prst="rect">
            <a:avLst/>
          </a:prstGeom>
        </p:spPr>
        <p:txBody>
          <a:bodyPr/>
          <a:lstStyle>
            <a:lvl1pPr>
              <a:defRPr/>
            </a:lvl1pPr>
          </a:lstStyle>
          <a:p>
            <a:fld id="{FFFD57C3-7B94-4F44-BCC6-4480791BDEB1}" type="slidenum">
              <a:rPr lang="en-US" altLang="en-US"/>
              <a:pPr/>
              <a:t>‹#›</a:t>
            </a:fld>
            <a:endParaRPr lang="en-US" altLang="en-US"/>
          </a:p>
        </p:txBody>
      </p:sp>
    </p:spTree>
    <p:extLst>
      <p:ext uri="{BB962C8B-B14F-4D97-AF65-F5344CB8AC3E}">
        <p14:creationId xmlns:p14="http://schemas.microsoft.com/office/powerpoint/2010/main" val="3312524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8/24/2024</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4188951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1DB9103-2CB8-4233-B75F-DB55E9612B08}"/>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F902156A-97A2-430D-A158-8EAB8257A4E0}"/>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46779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F876452-75A6-4AAF-97C7-01D7582E5963}"/>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C2E5B3DF-F0DB-45BB-BD71-5E3266FFEA99}"/>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060714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5131CB3-0AAC-4010-A1E7-45DABB3A050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C34A22F3-30E1-423D-9D38-42BFE68FB365}"/>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969654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A6E9D5E-8667-4A2E-9CD4-80BDC56CE76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7DD31E7-79B4-4863-A913-D69CB1F9A0D0}"/>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72516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5DB455C-8F77-43BD-ABBD-7E94CC488BF3}"/>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3AEC885-0E46-4CBA-825F-4CD68A4D0923}"/>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287918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11A585B-296C-4F81-83AA-BA042CE90A8D}"/>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9DFE3BE5-077E-4398-8C8B-B821C53F3E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236168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E60E037-A2CB-4606-9E7B-0AA97E2B76B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3CCAE82-AD23-4370-96E7-EEF98326FF44}"/>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789219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E9E48C0-0E01-4AEA-86A5-CAA698625E2B}"/>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6C0ABA62-A7FF-4F6E-BBB1-4D66F50F03B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050478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E0F95C19-2DC5-4CED-BBCD-1930FC1BE34C}"/>
              </a:ext>
            </a:extLst>
          </p:cNvPr>
          <p:cNvGrpSpPr>
            <a:grpSpLocks/>
          </p:cNvGrpSpPr>
          <p:nvPr/>
        </p:nvGrpSpPr>
        <p:grpSpPr bwMode="auto">
          <a:xfrm>
            <a:off x="0" y="5"/>
            <a:ext cx="1447800" cy="6854825"/>
            <a:chOff x="0" y="0"/>
            <a:chExt cx="684" cy="4318"/>
          </a:xfrm>
        </p:grpSpPr>
        <p:sp>
          <p:nvSpPr>
            <p:cNvPr id="14339" name="Rectangle 3">
              <a:extLst>
                <a:ext uri="{FF2B5EF4-FFF2-40B4-BE49-F238E27FC236}">
                  <a16:creationId xmlns:a16="http://schemas.microsoft.com/office/drawing/2014/main" id="{DE098569-E146-4172-BE56-F5ADF7D63786}"/>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mn-cs"/>
              </a:endParaRPr>
            </a:p>
          </p:txBody>
        </p:sp>
        <p:grpSp>
          <p:nvGrpSpPr>
            <p:cNvPr id="1033" name="Group 4">
              <a:extLst>
                <a:ext uri="{FF2B5EF4-FFF2-40B4-BE49-F238E27FC236}">
                  <a16:creationId xmlns:a16="http://schemas.microsoft.com/office/drawing/2014/main" id="{2D2C2648-B172-430F-887D-8D957EF996EA}"/>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33B46CCE-6015-4241-99F6-8D962944C06E}"/>
                  </a:ext>
                </a:extLst>
              </p:cNvPr>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5" name="Rectangle 6">
                <a:extLst>
                  <a:ext uri="{FF2B5EF4-FFF2-40B4-BE49-F238E27FC236}">
                    <a16:creationId xmlns:a16="http://schemas.microsoft.com/office/drawing/2014/main" id="{763CF42B-BCBB-4552-ACBB-5896296C4F2D}"/>
                  </a:ext>
                </a:extLst>
              </p:cNvPr>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6" name="Rectangle 7">
                <a:extLst>
                  <a:ext uri="{FF2B5EF4-FFF2-40B4-BE49-F238E27FC236}">
                    <a16:creationId xmlns:a16="http://schemas.microsoft.com/office/drawing/2014/main" id="{6D84E3D1-F9FD-4B0D-B6F9-EFCA88265BCA}"/>
                  </a:ext>
                </a:extLst>
              </p:cNvPr>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7" name="Rectangle 8">
                <a:extLst>
                  <a:ext uri="{FF2B5EF4-FFF2-40B4-BE49-F238E27FC236}">
                    <a16:creationId xmlns:a16="http://schemas.microsoft.com/office/drawing/2014/main" id="{D6E74E84-949B-47D0-A88E-63F1FA31E154}"/>
                  </a:ext>
                </a:extLst>
              </p:cNvPr>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8" name="Rectangle 9">
                <a:extLst>
                  <a:ext uri="{FF2B5EF4-FFF2-40B4-BE49-F238E27FC236}">
                    <a16:creationId xmlns:a16="http://schemas.microsoft.com/office/drawing/2014/main" id="{A985C28C-BFB0-458F-8305-260FE4CB7515}"/>
                  </a:ext>
                </a:extLst>
              </p:cNvPr>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9" name="Rectangle 10">
                <a:extLst>
                  <a:ext uri="{FF2B5EF4-FFF2-40B4-BE49-F238E27FC236}">
                    <a16:creationId xmlns:a16="http://schemas.microsoft.com/office/drawing/2014/main" id="{254462BF-B72C-4B24-96D9-EC4E13A3949D}"/>
                  </a:ext>
                </a:extLst>
              </p:cNvPr>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0" name="Rectangle 11">
                <a:extLst>
                  <a:ext uri="{FF2B5EF4-FFF2-40B4-BE49-F238E27FC236}">
                    <a16:creationId xmlns:a16="http://schemas.microsoft.com/office/drawing/2014/main" id="{6C6DA97C-8F8B-471D-B561-9A04D1D186C7}"/>
                  </a:ext>
                </a:extLst>
              </p:cNvPr>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1" name="Rectangle 12">
                <a:extLst>
                  <a:ext uri="{FF2B5EF4-FFF2-40B4-BE49-F238E27FC236}">
                    <a16:creationId xmlns:a16="http://schemas.microsoft.com/office/drawing/2014/main" id="{9D0CCAF1-6B22-40BD-A521-A0945E41201F}"/>
                  </a:ext>
                </a:extLst>
              </p:cNvPr>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2" name="Rectangle 13">
                <a:extLst>
                  <a:ext uri="{FF2B5EF4-FFF2-40B4-BE49-F238E27FC236}">
                    <a16:creationId xmlns:a16="http://schemas.microsoft.com/office/drawing/2014/main" id="{DE72B279-E701-49A3-891C-C44DC858A0C0}"/>
                  </a:ext>
                </a:extLst>
              </p:cNvPr>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3" name="Rectangle 14">
                <a:extLst>
                  <a:ext uri="{FF2B5EF4-FFF2-40B4-BE49-F238E27FC236}">
                    <a16:creationId xmlns:a16="http://schemas.microsoft.com/office/drawing/2014/main" id="{58D106F1-0230-4B2C-890E-4CF09E64B893}"/>
                  </a:ext>
                </a:extLst>
              </p:cNvPr>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4" name="Rectangle 15">
                <a:extLst>
                  <a:ext uri="{FF2B5EF4-FFF2-40B4-BE49-F238E27FC236}">
                    <a16:creationId xmlns:a16="http://schemas.microsoft.com/office/drawing/2014/main" id="{B3C7A582-517A-4BD2-8BB0-7DCDBB92D7E3}"/>
                  </a:ext>
                </a:extLst>
              </p:cNvPr>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5" name="Rectangle 16">
                <a:extLst>
                  <a:ext uri="{FF2B5EF4-FFF2-40B4-BE49-F238E27FC236}">
                    <a16:creationId xmlns:a16="http://schemas.microsoft.com/office/drawing/2014/main" id="{F97FA99E-97DF-4B91-9458-68CD54CF8481}"/>
                  </a:ext>
                </a:extLst>
              </p:cNvPr>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6" name="Rectangle 17">
                <a:extLst>
                  <a:ext uri="{FF2B5EF4-FFF2-40B4-BE49-F238E27FC236}">
                    <a16:creationId xmlns:a16="http://schemas.microsoft.com/office/drawing/2014/main" id="{E7146ED3-7E37-4C30-A520-D1D6316DAEFA}"/>
                  </a:ext>
                </a:extLst>
              </p:cNvPr>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7" name="Rectangle 18">
                <a:extLst>
                  <a:ext uri="{FF2B5EF4-FFF2-40B4-BE49-F238E27FC236}">
                    <a16:creationId xmlns:a16="http://schemas.microsoft.com/office/drawing/2014/main" id="{58148CF1-8E03-4487-B584-335BAB9DFEF0}"/>
                  </a:ext>
                </a:extLst>
              </p:cNvPr>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8" name="Rectangle 19">
                <a:extLst>
                  <a:ext uri="{FF2B5EF4-FFF2-40B4-BE49-F238E27FC236}">
                    <a16:creationId xmlns:a16="http://schemas.microsoft.com/office/drawing/2014/main" id="{B0A9F347-B659-45E1-A793-29CFA0BC5561}"/>
                  </a:ext>
                </a:extLst>
              </p:cNvPr>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9" name="Rectangle 20">
                <a:extLst>
                  <a:ext uri="{FF2B5EF4-FFF2-40B4-BE49-F238E27FC236}">
                    <a16:creationId xmlns:a16="http://schemas.microsoft.com/office/drawing/2014/main" id="{83FDFD86-4D8F-4AA1-BBBC-FFAE4399ECB8}"/>
                  </a:ext>
                </a:extLst>
              </p:cNvPr>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0" name="Rectangle 21">
                <a:extLst>
                  <a:ext uri="{FF2B5EF4-FFF2-40B4-BE49-F238E27FC236}">
                    <a16:creationId xmlns:a16="http://schemas.microsoft.com/office/drawing/2014/main" id="{2B683C3B-D329-4590-AC63-8CC34410A325}"/>
                  </a:ext>
                </a:extLst>
              </p:cNvPr>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1" name="Rectangle 22">
                <a:extLst>
                  <a:ext uri="{FF2B5EF4-FFF2-40B4-BE49-F238E27FC236}">
                    <a16:creationId xmlns:a16="http://schemas.microsoft.com/office/drawing/2014/main" id="{F00E07FE-4C11-45AA-AD1E-6053BAD7B0EC}"/>
                  </a:ext>
                </a:extLst>
              </p:cNvPr>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2" name="Rectangle 23">
                <a:extLst>
                  <a:ext uri="{FF2B5EF4-FFF2-40B4-BE49-F238E27FC236}">
                    <a16:creationId xmlns:a16="http://schemas.microsoft.com/office/drawing/2014/main" id="{60B9E0DD-D112-4700-B9F8-FA3634BA14D0}"/>
                  </a:ext>
                </a:extLst>
              </p:cNvPr>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3" name="Rectangle 24">
                <a:extLst>
                  <a:ext uri="{FF2B5EF4-FFF2-40B4-BE49-F238E27FC236}">
                    <a16:creationId xmlns:a16="http://schemas.microsoft.com/office/drawing/2014/main" id="{AE896702-2BA9-4D02-B9AF-0D7425692277}"/>
                  </a:ext>
                </a:extLst>
              </p:cNvPr>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4" name="Rectangle 25">
                <a:extLst>
                  <a:ext uri="{FF2B5EF4-FFF2-40B4-BE49-F238E27FC236}">
                    <a16:creationId xmlns:a16="http://schemas.microsoft.com/office/drawing/2014/main" id="{AE530D09-6DC6-48CD-9DDC-FE39E4BFEC7E}"/>
                  </a:ext>
                </a:extLst>
              </p:cNvPr>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5" name="Rectangle 26">
                <a:extLst>
                  <a:ext uri="{FF2B5EF4-FFF2-40B4-BE49-F238E27FC236}">
                    <a16:creationId xmlns:a16="http://schemas.microsoft.com/office/drawing/2014/main" id="{85FD8A9A-0C62-4D57-A823-7788EDA1374D}"/>
                  </a:ext>
                </a:extLst>
              </p:cNvPr>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6" name="Rectangle 27">
                <a:extLst>
                  <a:ext uri="{FF2B5EF4-FFF2-40B4-BE49-F238E27FC236}">
                    <a16:creationId xmlns:a16="http://schemas.microsoft.com/office/drawing/2014/main" id="{139AB9D7-0AFF-4059-82AF-32544AB7F7A3}"/>
                  </a:ext>
                </a:extLst>
              </p:cNvPr>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7" name="Rectangle 28">
                <a:extLst>
                  <a:ext uri="{FF2B5EF4-FFF2-40B4-BE49-F238E27FC236}">
                    <a16:creationId xmlns:a16="http://schemas.microsoft.com/office/drawing/2014/main" id="{B139890F-DEFF-4B2D-8F92-0E4853B0D739}"/>
                  </a:ext>
                </a:extLst>
              </p:cNvPr>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8" name="Rectangle 29">
                <a:extLst>
                  <a:ext uri="{FF2B5EF4-FFF2-40B4-BE49-F238E27FC236}">
                    <a16:creationId xmlns:a16="http://schemas.microsoft.com/office/drawing/2014/main" id="{E104025A-7223-4BCB-8D78-03FFB1B98438}"/>
                  </a:ext>
                </a:extLst>
              </p:cNvPr>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9" name="Rectangle 30">
                <a:extLst>
                  <a:ext uri="{FF2B5EF4-FFF2-40B4-BE49-F238E27FC236}">
                    <a16:creationId xmlns:a16="http://schemas.microsoft.com/office/drawing/2014/main" id="{DBC21BD0-CE55-4C70-9351-73EBCC29A65D}"/>
                  </a:ext>
                </a:extLst>
              </p:cNvPr>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0" name="Rectangle 31">
                <a:extLst>
                  <a:ext uri="{FF2B5EF4-FFF2-40B4-BE49-F238E27FC236}">
                    <a16:creationId xmlns:a16="http://schemas.microsoft.com/office/drawing/2014/main" id="{AD601533-BFE9-4D4B-ABA5-635721AF4812}"/>
                  </a:ext>
                </a:extLst>
              </p:cNvPr>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1" name="Rectangle 32">
                <a:extLst>
                  <a:ext uri="{FF2B5EF4-FFF2-40B4-BE49-F238E27FC236}">
                    <a16:creationId xmlns:a16="http://schemas.microsoft.com/office/drawing/2014/main" id="{3EE22948-F2D5-4B10-8966-F511916742AE}"/>
                  </a:ext>
                </a:extLst>
              </p:cNvPr>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2" name="Rectangle 33">
                <a:extLst>
                  <a:ext uri="{FF2B5EF4-FFF2-40B4-BE49-F238E27FC236}">
                    <a16:creationId xmlns:a16="http://schemas.microsoft.com/office/drawing/2014/main" id="{5BCBEFE4-B65C-475D-A2A2-D27A9A908E68}"/>
                  </a:ext>
                </a:extLst>
              </p:cNvPr>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2E3F26A1-457A-4E77-9FB7-DB852B80A36F}"/>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a:extLst>
              <a:ext uri="{FF2B5EF4-FFF2-40B4-BE49-F238E27FC236}">
                <a16:creationId xmlns:a16="http://schemas.microsoft.com/office/drawing/2014/main" id="{3F91D09E-1F40-4ABF-930A-E565CD414B7E}"/>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a:extLst>
              <a:ext uri="{FF2B5EF4-FFF2-40B4-BE49-F238E27FC236}">
                <a16:creationId xmlns:a16="http://schemas.microsoft.com/office/drawing/2014/main" id="{0B8DEC82-1881-4CD6-92D8-AE06C326CF8F}"/>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a:extLst>
              <a:ext uri="{FF2B5EF4-FFF2-40B4-BE49-F238E27FC236}">
                <a16:creationId xmlns:a16="http://schemas.microsoft.com/office/drawing/2014/main" id="{3DABAE02-2507-4B6B-B16D-B07F0CAAA06C}"/>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0146077B-9308-43E0-B16D-E382476ABC93}" type="slidenum">
              <a:rPr lang="en-US" altLang="en-US" smtClean="0"/>
              <a:pPr>
                <a:defRPr/>
              </a:pPr>
              <a:t>‹#›</a:t>
            </a:fld>
            <a:endParaRPr lang="en-US" altLang="en-US" dirty="0"/>
          </a:p>
        </p:txBody>
      </p:sp>
      <p:sp>
        <p:nvSpPr>
          <p:cNvPr id="14374" name="Rectangle 38">
            <a:extLst>
              <a:ext uri="{FF2B5EF4-FFF2-40B4-BE49-F238E27FC236}">
                <a16:creationId xmlns:a16="http://schemas.microsoft.com/office/drawing/2014/main" id="{423F768F-39CA-4BFF-9CE5-E6FAE7E4704B}"/>
              </a:ext>
            </a:extLst>
          </p:cNvPr>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6292" r:id="rId1"/>
    <p:sldLayoutId id="2147496293" r:id="rId2"/>
    <p:sldLayoutId id="2147496294" r:id="rId3"/>
    <p:sldLayoutId id="2147496295" r:id="rId4"/>
    <p:sldLayoutId id="2147496296" r:id="rId5"/>
    <p:sldLayoutId id="2147496297" r:id="rId6"/>
    <p:sldLayoutId id="2147496298" r:id="rId7"/>
    <p:sldLayoutId id="2147496299" r:id="rId8"/>
    <p:sldLayoutId id="2147496300" r:id="rId9"/>
    <p:sldLayoutId id="2147496301" r:id="rId10"/>
    <p:sldLayoutId id="2147496303" r:id="rId11"/>
    <p:sldLayoutId id="2147496304" r:id="rId12"/>
    <p:sldLayoutId id="2147496305" r:id="rId13"/>
    <p:sldLayoutId id="2147496306" r:id="rId14"/>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189" algn="l" rtl="0" fontAlgn="base">
        <a:spcBef>
          <a:spcPct val="0"/>
        </a:spcBef>
        <a:spcAft>
          <a:spcPct val="0"/>
        </a:spcAft>
        <a:defRPr sz="4400">
          <a:solidFill>
            <a:schemeClr val="tx2"/>
          </a:solidFill>
          <a:latin typeface="Times New Roman" pitchFamily="18" charset="0"/>
        </a:defRPr>
      </a:lvl6pPr>
      <a:lvl7pPr marL="914377" algn="l" rtl="0" fontAlgn="base">
        <a:spcBef>
          <a:spcPct val="0"/>
        </a:spcBef>
        <a:spcAft>
          <a:spcPct val="0"/>
        </a:spcAft>
        <a:defRPr sz="4400">
          <a:solidFill>
            <a:schemeClr val="tx2"/>
          </a:solidFill>
          <a:latin typeface="Times New Roman" pitchFamily="18" charset="0"/>
        </a:defRPr>
      </a:lvl7pPr>
      <a:lvl8pPr marL="1371566" algn="l" rtl="0" fontAlgn="base">
        <a:spcBef>
          <a:spcPct val="0"/>
        </a:spcBef>
        <a:spcAft>
          <a:spcPct val="0"/>
        </a:spcAft>
        <a:defRPr sz="4400">
          <a:solidFill>
            <a:schemeClr val="tx2"/>
          </a:solidFill>
          <a:latin typeface="Times New Roman" pitchFamily="18" charset="0"/>
        </a:defRPr>
      </a:lvl8pPr>
      <a:lvl9pPr marL="1828754" algn="l" rtl="0" fontAlgn="base">
        <a:spcBef>
          <a:spcPct val="0"/>
        </a:spcBef>
        <a:spcAft>
          <a:spcPct val="0"/>
        </a:spcAft>
        <a:defRPr sz="4400">
          <a:solidFill>
            <a:schemeClr val="tx2"/>
          </a:solidFill>
          <a:latin typeface="Times New Roman" pitchFamily="18" charset="0"/>
        </a:defRPr>
      </a:lvl9pPr>
    </p:titleStyle>
    <p:bodyStyle>
      <a:lvl1pPr marL="342891" indent="-342891"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32" indent="-285744"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2971" indent="-228594"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160" indent="-228594"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349" indent="-228594"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537"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310457-12D8-7F64-2A6D-BC5D9AF764C3}"/>
              </a:ext>
            </a:extLst>
          </p:cNvPr>
          <p:cNvPicPr>
            <a:picLocks noChangeAspect="1"/>
          </p:cNvPicPr>
          <p:nvPr/>
        </p:nvPicPr>
        <p:blipFill>
          <a:blip r:embed="rId2"/>
          <a:stretch>
            <a:fillRect/>
          </a:stretch>
        </p:blipFill>
        <p:spPr>
          <a:xfrm>
            <a:off x="2021633" y="457200"/>
            <a:ext cx="8148734" cy="4572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ubtitle 2">
            <a:extLst>
              <a:ext uri="{FF2B5EF4-FFF2-40B4-BE49-F238E27FC236}">
                <a16:creationId xmlns:a16="http://schemas.microsoft.com/office/drawing/2014/main" id="{F6F239A2-28FB-CB10-2B53-6BC98FC8D84B}"/>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pic>
        <p:nvPicPr>
          <p:cNvPr id="3" name="Picture 2">
            <a:extLst>
              <a:ext uri="{FF2B5EF4-FFF2-40B4-BE49-F238E27FC236}">
                <a16:creationId xmlns:a16="http://schemas.microsoft.com/office/drawing/2014/main" id="{E19EE9D4-75BC-71C7-1AA1-8C247FC303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spTree>
    <p:extLst>
      <p:ext uri="{BB962C8B-B14F-4D97-AF65-F5344CB8AC3E}">
        <p14:creationId xmlns:p14="http://schemas.microsoft.com/office/powerpoint/2010/main" val="600341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565D40-E8D5-4352-AC4F-5E97D984F9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9395" y="258805"/>
            <a:ext cx="8413209" cy="6340390"/>
          </a:xfrm>
          <a:prstGeom prst="rect">
            <a:avLst/>
          </a:prstGeom>
        </p:spPr>
      </p:pic>
    </p:spTree>
    <p:extLst>
      <p:ext uri="{BB962C8B-B14F-4D97-AF65-F5344CB8AC3E}">
        <p14:creationId xmlns:p14="http://schemas.microsoft.com/office/powerpoint/2010/main" val="1831994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07E378-3EDA-AFCD-802C-8CE8D9D0D560}"/>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63EC831C-27A6-ACA6-A9F7-0EA817F9F69E}"/>
              </a:ext>
            </a:extLst>
          </p:cNvPr>
          <p:cNvSpPr>
            <a:spLocks noGrp="1"/>
          </p:cNvSpPr>
          <p:nvPr>
            <p:ph idx="1"/>
          </p:nvPr>
        </p:nvSpPr>
        <p:spPr>
          <a:xfrm>
            <a:off x="609600" y="0"/>
            <a:ext cx="10972800" cy="4343400"/>
          </a:xfrm>
        </p:spPr>
        <p:txBody>
          <a:bodyPr/>
          <a:lstStyle/>
          <a:p>
            <a:pPr marL="0" indent="0" algn="ctr">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Galatians 6:7-9</a:t>
            </a:r>
          </a:p>
          <a:p>
            <a:pPr marL="0" indent="0" algn="ctr" eaLnBrk="1" hangingPunct="1">
              <a:spcBef>
                <a:spcPts val="0"/>
              </a:spcBef>
              <a:spcAft>
                <a:spcPts val="900"/>
              </a:spcAft>
              <a:buNone/>
            </a:pPr>
            <a:r>
              <a:rPr lang="en-US" altLang="en-US" b="1" dirty="0">
                <a:solidFill>
                  <a:srgbClr val="FFFFCC"/>
                </a:solidFill>
                <a:latin typeface="Calibri" panose="020F0502020204030204" pitchFamily="34" charset="0"/>
              </a:rPr>
              <a:t>God Blesses His Truth</a:t>
            </a:r>
            <a:endParaRPr lang="en-US" b="1" dirty="0">
              <a:solidFill>
                <a:srgbClr val="FFFFCC"/>
              </a:solidFill>
              <a:latin typeface="Calibri" panose="020F0502020204030204" pitchFamily="34" charset="0"/>
            </a:endParaRPr>
          </a:p>
          <a:p>
            <a:pPr marL="0" indent="0" algn="just" eaLnBrk="1" hangingPunct="1">
              <a:spcBef>
                <a:spcPts val="0"/>
              </a:spcBef>
              <a:buNone/>
              <a:defRPr/>
            </a:pPr>
            <a:r>
              <a:rPr lang="en-US" sz="3600" dirty="0">
                <a:latin typeface="Calibri" pitchFamily="34" charset="0"/>
                <a:cs typeface="Calibri" pitchFamily="34" charset="0"/>
              </a:rPr>
              <a:t>“Do not be deceived, God is not mocked; for whatever a man sows, this he will also reap. For the one who sows to his own flesh will from the flesh reap corruption, but the one who sows to the Spirit will from the Spirit reap eternal life. Let us not lose heart in doing good, for in due time we will reap if we do not grow weary.”</a:t>
            </a:r>
          </a:p>
          <a:p>
            <a:pPr marL="0" indent="0" algn="ctr" eaLnBrk="1" hangingPunct="1">
              <a:spcBef>
                <a:spcPts val="0"/>
              </a:spcBef>
              <a:spcAft>
                <a:spcPts val="900"/>
              </a:spcAft>
              <a:buNone/>
            </a:pPr>
            <a:endParaRPr lang="en-US" dirty="0">
              <a:latin typeface="Calibri" pitchFamily="34" charset="0"/>
              <a:cs typeface="Calibri" pitchFamily="34" charset="0"/>
            </a:endParaRPr>
          </a:p>
        </p:txBody>
      </p:sp>
    </p:spTree>
    <p:extLst>
      <p:ext uri="{BB962C8B-B14F-4D97-AF65-F5344CB8AC3E}">
        <p14:creationId xmlns:p14="http://schemas.microsoft.com/office/powerpoint/2010/main" val="167558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3:6-15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the Idle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1295400"/>
            <a:ext cx="7696200" cy="4800600"/>
          </a:xfrm>
        </p:spPr>
        <p:txBody>
          <a:bodyPr/>
          <a:lstStyle/>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Exhortation (6)</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Better example (7-9)</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Reason (10-11)</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Lazy must work (12)</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Patience needed (13)</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Discipline procedure (14-15)</a:t>
            </a:r>
          </a:p>
        </p:txBody>
      </p:sp>
      <p:pic>
        <p:nvPicPr>
          <p:cNvPr id="2" name="Picture 1">
            <a:extLst>
              <a:ext uri="{FF2B5EF4-FFF2-40B4-BE49-F238E27FC236}">
                <a16:creationId xmlns:a16="http://schemas.microsoft.com/office/drawing/2014/main" id="{D67A4D0A-861F-9C5F-2530-BB670FBDEB9B}"/>
              </a:ext>
            </a:extLst>
          </p:cNvPr>
          <p:cNvPicPr>
            <a:picLocks noChangeAspect="1"/>
          </p:cNvPicPr>
          <p:nvPr/>
        </p:nvPicPr>
        <p:blipFill>
          <a:blip r:embed="rId3"/>
          <a:stretch>
            <a:fillRect/>
          </a:stretch>
        </p:blipFill>
        <p:spPr>
          <a:xfrm>
            <a:off x="8491460" y="2438400"/>
            <a:ext cx="3090940" cy="2286198"/>
          </a:xfrm>
          <a:prstGeom prst="rect">
            <a:avLst/>
          </a:prstGeom>
        </p:spPr>
      </p:pic>
    </p:spTree>
    <p:extLst>
      <p:ext uri="{BB962C8B-B14F-4D97-AF65-F5344CB8AC3E}">
        <p14:creationId xmlns:p14="http://schemas.microsoft.com/office/powerpoint/2010/main" val="3539123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a:t>
            </a:r>
            <a:r>
              <a:rPr lang="en-US" sz="3600" dirty="0">
                <a:solidFill>
                  <a:srgbClr val="00FFFF"/>
                </a:solidFill>
                <a:effectLst>
                  <a:outerShdw blurRad="38100" dist="38100" dir="2700000" algn="tl">
                    <a:srgbClr val="000000">
                      <a:alpha val="43137"/>
                    </a:srgbClr>
                  </a:outerShdw>
                </a:effectLst>
              </a:rPr>
              <a:t>14-15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Procedure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lnSpc>
                <a:spcPct val="100000"/>
              </a:lnSpc>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rPr>
              <a:t>Negative: disassociation &amp; shame (14)</a:t>
            </a:r>
          </a:p>
          <a:p>
            <a:pPr marL="574675" lvl="1" indent="-574675" eaLnBrk="1" hangingPunct="1">
              <a:lnSpc>
                <a:spcPct val="100000"/>
              </a:lnSpc>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rPr>
              <a:t>Positive: disciplinee = a brother (15)</a:t>
            </a:r>
          </a:p>
          <a:p>
            <a:pPr marL="0" lvl="1" indent="0" eaLnBrk="1" hangingPunct="1">
              <a:lnSpc>
                <a:spcPct val="100000"/>
              </a:lnSpc>
              <a:spcBef>
                <a:spcPts val="0"/>
              </a:spcBef>
              <a:spcAft>
                <a:spcPts val="3600"/>
              </a:spcAft>
              <a:buClr>
                <a:srgbClr val="00FFFF"/>
              </a:buClr>
              <a:buSzPct val="100000"/>
              <a:buNone/>
              <a:defRPr/>
            </a:pPr>
            <a:endParaRPr lang="en-US" sz="32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E2DE45F2-73B1-2876-140C-6C544B22ED48}"/>
              </a:ext>
            </a:extLst>
          </p:cNvPr>
          <p:cNvPicPr>
            <a:picLocks noChangeAspect="1"/>
          </p:cNvPicPr>
          <p:nvPr/>
        </p:nvPicPr>
        <p:blipFill>
          <a:blip r:embed="rId3"/>
          <a:stretch>
            <a:fillRect/>
          </a:stretch>
        </p:blipFill>
        <p:spPr>
          <a:xfrm>
            <a:off x="8491460" y="2438400"/>
            <a:ext cx="3090940" cy="2286198"/>
          </a:xfrm>
          <a:prstGeom prst="rect">
            <a:avLst/>
          </a:prstGeom>
        </p:spPr>
      </p:pic>
    </p:spTree>
    <p:extLst>
      <p:ext uri="{BB962C8B-B14F-4D97-AF65-F5344CB8AC3E}">
        <p14:creationId xmlns:p14="http://schemas.microsoft.com/office/powerpoint/2010/main" val="3256477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a:t>
            </a:r>
            <a:r>
              <a:rPr lang="en-US" sz="3600" dirty="0">
                <a:solidFill>
                  <a:srgbClr val="00FFFF"/>
                </a:solidFill>
                <a:effectLst>
                  <a:outerShdw blurRad="38100" dist="38100" dir="2700000" algn="tl">
                    <a:srgbClr val="000000">
                      <a:alpha val="43137"/>
                    </a:srgbClr>
                  </a:outerShdw>
                </a:effectLst>
              </a:rPr>
              <a:t>14-15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Procedure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lnSpc>
                <a:spcPct val="100000"/>
              </a:lnSpc>
              <a:spcBef>
                <a:spcPts val="0"/>
              </a:spcBef>
              <a:spcAft>
                <a:spcPts val="36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Negative: disassociation &amp; shame (14)</a:t>
            </a:r>
          </a:p>
          <a:p>
            <a:pPr marL="574675" lvl="1" indent="-574675" eaLnBrk="1" hangingPunct="1">
              <a:lnSpc>
                <a:spcPct val="100000"/>
              </a:lnSpc>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rPr>
              <a:t>Positive: disciplinee = a brother (15)</a:t>
            </a:r>
          </a:p>
          <a:p>
            <a:pPr marL="0" lvl="1" indent="0" eaLnBrk="1" hangingPunct="1">
              <a:lnSpc>
                <a:spcPct val="100000"/>
              </a:lnSpc>
              <a:spcBef>
                <a:spcPts val="0"/>
              </a:spcBef>
              <a:spcAft>
                <a:spcPts val="3600"/>
              </a:spcAft>
              <a:buClr>
                <a:srgbClr val="00FFFF"/>
              </a:buClr>
              <a:buSzPct val="100000"/>
              <a:buNone/>
              <a:defRPr/>
            </a:pPr>
            <a:endParaRPr lang="en-US" sz="32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E2DE45F2-73B1-2876-140C-6C544B22ED48}"/>
              </a:ext>
            </a:extLst>
          </p:cNvPr>
          <p:cNvPicPr>
            <a:picLocks noChangeAspect="1"/>
          </p:cNvPicPr>
          <p:nvPr/>
        </p:nvPicPr>
        <p:blipFill>
          <a:blip r:embed="rId3"/>
          <a:stretch>
            <a:fillRect/>
          </a:stretch>
        </p:blipFill>
        <p:spPr>
          <a:xfrm>
            <a:off x="8491460" y="2438400"/>
            <a:ext cx="3090940" cy="2286198"/>
          </a:xfrm>
          <a:prstGeom prst="rect">
            <a:avLst/>
          </a:prstGeom>
        </p:spPr>
      </p:pic>
    </p:spTree>
    <p:extLst>
      <p:ext uri="{BB962C8B-B14F-4D97-AF65-F5344CB8AC3E}">
        <p14:creationId xmlns:p14="http://schemas.microsoft.com/office/powerpoint/2010/main" val="3002230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16:17</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urge you, brethren, keep your eye on those who cause dissensions and hindrances contrary to the teaching which you learned, and turn away from them.”</a:t>
            </a:r>
          </a:p>
        </p:txBody>
      </p:sp>
      <p:pic>
        <p:nvPicPr>
          <p:cNvPr id="2" name="Picture 1">
            <a:extLst>
              <a:ext uri="{FF2B5EF4-FFF2-40B4-BE49-F238E27FC236}">
                <a16:creationId xmlns:a16="http://schemas.microsoft.com/office/drawing/2014/main" id="{1CF51672-2190-480D-9F95-80BAED4C49A5}"/>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142049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16:17 (KJV)</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mn-cs"/>
              </a:rPr>
              <a:t>“Now I beseech you, brethren,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mark</a:t>
            </a:r>
            <a:r>
              <a:rPr lang="en-US" sz="3600" dirty="0">
                <a:effectLst>
                  <a:outerShdw blurRad="38100" dist="38100" dir="2700000" algn="tl">
                    <a:srgbClr val="000000">
                      <a:alpha val="43137"/>
                    </a:srgbClr>
                  </a:outerShdw>
                </a:effectLst>
                <a:latin typeface="Calibri" panose="020F0502020204030204" pitchFamily="34" charset="0"/>
                <a:cs typeface="+mn-cs"/>
              </a:rPr>
              <a:t> them which cause divisions and offences contrary to the doctrine which ye have learned;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avoid</a:t>
            </a:r>
            <a:r>
              <a:rPr lang="en-US" sz="3600" dirty="0">
                <a:effectLst>
                  <a:outerShdw blurRad="38100" dist="38100" dir="2700000" algn="tl">
                    <a:srgbClr val="000000">
                      <a:alpha val="43137"/>
                    </a:srgbClr>
                  </a:outerShdw>
                </a:effectLst>
                <a:latin typeface="Calibri" panose="020F0502020204030204" pitchFamily="34" charset="0"/>
                <a:cs typeface="+mn-cs"/>
              </a:rPr>
              <a:t> them.”</a:t>
            </a:r>
          </a:p>
        </p:txBody>
      </p:sp>
      <p:pic>
        <p:nvPicPr>
          <p:cNvPr id="2" name="Picture 1">
            <a:extLst>
              <a:ext uri="{FF2B5EF4-FFF2-40B4-BE49-F238E27FC236}">
                <a16:creationId xmlns:a16="http://schemas.microsoft.com/office/drawing/2014/main" id="{1CF51672-2190-480D-9F95-80BAED4C49A5}"/>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4033829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771900" y="228600"/>
            <a:ext cx="4648200" cy="914400"/>
          </a:xfrm>
        </p:spPr>
        <p:txBody>
          <a:bodyPr/>
          <a:lstStyle/>
          <a:p>
            <a:pPr algn="ctr" eaLnBrk="1" hangingPunct="1"/>
            <a:r>
              <a:rPr lang="en-US" altLang="en-US" sz="4000" dirty="0">
                <a:effectLst>
                  <a:outerShdw blurRad="38100" dist="38100" dir="2700000" algn="tl">
                    <a:srgbClr val="000000">
                      <a:alpha val="43137"/>
                    </a:srgbClr>
                  </a:outerShdw>
                </a:effectLst>
              </a:rPr>
              <a:t>Purity of the Church</a:t>
            </a:r>
          </a:p>
        </p:txBody>
      </p:sp>
      <p:sp>
        <p:nvSpPr>
          <p:cNvPr id="27651" name="Rectangle 3"/>
          <p:cNvSpPr>
            <a:spLocks noGrp="1" noChangeArrowheads="1"/>
          </p:cNvSpPr>
          <p:nvPr>
            <p:ph type="body" idx="1"/>
          </p:nvPr>
        </p:nvSpPr>
        <p:spPr>
          <a:xfrm>
            <a:off x="3593703" y="1600201"/>
            <a:ext cx="5004594" cy="2667000"/>
          </a:xfrm>
        </p:spPr>
        <p:txBody>
          <a:bodyPr/>
          <a:lstStyle/>
          <a:p>
            <a:pPr marL="463550" indent="-463550"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Ecclesiastical separation</a:t>
            </a:r>
          </a:p>
          <a:p>
            <a:pPr marL="463550" indent="-463550" eaLnBrk="1" hangingPunct="1">
              <a:spcBef>
                <a:spcPts val="0"/>
              </a:spcBef>
              <a:spcAft>
                <a:spcPts val="3600"/>
              </a:spcAft>
              <a:defRPr/>
            </a:pPr>
            <a:r>
              <a:rPr lang="en-US" dirty="0">
                <a:effectLst>
                  <a:outerShdw blurRad="38100" dist="38100" dir="2700000" algn="tl">
                    <a:srgbClr val="000000">
                      <a:alpha val="43137"/>
                    </a:srgbClr>
                  </a:outerShdw>
                </a:effectLst>
              </a:rPr>
              <a:t>Church discipline</a:t>
            </a:r>
          </a:p>
        </p:txBody>
      </p:sp>
      <p:pic>
        <p:nvPicPr>
          <p:cNvPr id="2" name="Picture 1">
            <a:extLst>
              <a:ext uri="{FF2B5EF4-FFF2-40B4-BE49-F238E27FC236}">
                <a16:creationId xmlns:a16="http://schemas.microsoft.com/office/drawing/2014/main" id="{2B0234F3-8A38-A767-5274-73A4FDE10AC5}"/>
              </a:ext>
            </a:extLst>
          </p:cNvPr>
          <p:cNvPicPr>
            <a:picLocks noChangeAspect="1"/>
          </p:cNvPicPr>
          <p:nvPr/>
        </p:nvPicPr>
        <p:blipFill>
          <a:blip r:embed="rId2"/>
          <a:stretch>
            <a:fillRect/>
          </a:stretch>
        </p:blipFill>
        <p:spPr>
          <a:xfrm>
            <a:off x="4470400" y="4343400"/>
            <a:ext cx="3251200" cy="1828800"/>
          </a:xfrm>
          <a:prstGeom prst="rect">
            <a:avLst/>
          </a:prstGeom>
          <a:ln w="28575">
            <a:solidFill>
              <a:srgbClr val="FFFF00"/>
            </a:solidFill>
          </a:ln>
        </p:spPr>
      </p:pic>
    </p:spTree>
    <p:extLst>
      <p:ext uri="{BB962C8B-B14F-4D97-AF65-F5344CB8AC3E}">
        <p14:creationId xmlns:p14="http://schemas.microsoft.com/office/powerpoint/2010/main" val="4013280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2781300" y="228600"/>
            <a:ext cx="6629400" cy="914400"/>
          </a:xfrm>
        </p:spPr>
        <p:txBody>
          <a:bodyPr/>
          <a:lstStyle/>
          <a:p>
            <a:pPr lvl="1" algn="ctr" eaLnBrk="1" hangingPunct="1">
              <a:spcBef>
                <a:spcPts val="0"/>
              </a:spcBef>
              <a:spcAft>
                <a:spcPts val="3600"/>
              </a:spcAft>
              <a:buClr>
                <a:srgbClr val="FF66FF"/>
              </a:buClr>
              <a:buSzPct val="100000"/>
              <a:defRPr/>
            </a:pPr>
            <a:r>
              <a:rPr lang="en-US" altLang="en-US" sz="3600" dirty="0">
                <a:effectLst>
                  <a:outerShdw blurRad="38100" dist="38100" dir="2700000" algn="tl">
                    <a:srgbClr val="000000">
                      <a:alpha val="43137"/>
                    </a:srgbClr>
                  </a:outerShdw>
                </a:effectLst>
                <a:latin typeface="Calibri" panose="020F0502020204030204" pitchFamily="34" charset="0"/>
                <a:ea typeface="+mj-ea"/>
                <a:cs typeface="+mj-cs"/>
              </a:rPr>
              <a:t>Biblical Basis for Separation?</a:t>
            </a:r>
          </a:p>
        </p:txBody>
      </p:sp>
      <p:sp>
        <p:nvSpPr>
          <p:cNvPr id="21507" name="Rectangle 3"/>
          <p:cNvSpPr>
            <a:spLocks noGrp="1" noChangeArrowheads="1"/>
          </p:cNvSpPr>
          <p:nvPr>
            <p:ph type="body" idx="1"/>
          </p:nvPr>
        </p:nvSpPr>
        <p:spPr>
          <a:xfrm>
            <a:off x="2438400" y="1371600"/>
            <a:ext cx="4038600" cy="5029200"/>
          </a:xfrm>
        </p:spPr>
        <p:txBody>
          <a:bodyPr/>
          <a:lstStyle/>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2 Thess. 3:6, 14</a:t>
            </a:r>
          </a:p>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1 Cor. 5:11</a:t>
            </a:r>
          </a:p>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2 Cor. 6:14-18</a:t>
            </a:r>
          </a:p>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Rom. 16:17</a:t>
            </a:r>
          </a:p>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Eph. 5:11</a:t>
            </a:r>
          </a:p>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Titus 3:9-11</a:t>
            </a:r>
          </a:p>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2 John 9-11</a:t>
            </a:r>
          </a:p>
        </p:txBody>
      </p:sp>
      <p:pic>
        <p:nvPicPr>
          <p:cNvPr id="2" name="Picture 1">
            <a:extLst>
              <a:ext uri="{FF2B5EF4-FFF2-40B4-BE49-F238E27FC236}">
                <a16:creationId xmlns:a16="http://schemas.microsoft.com/office/drawing/2014/main" id="{77E6724B-C1CA-C1E7-41DA-8883BB267D23}"/>
              </a:ext>
            </a:extLst>
          </p:cNvPr>
          <p:cNvPicPr>
            <a:picLocks noChangeAspect="1"/>
          </p:cNvPicPr>
          <p:nvPr/>
        </p:nvPicPr>
        <p:blipFill>
          <a:blip r:embed="rId2"/>
          <a:stretch>
            <a:fillRect/>
          </a:stretch>
        </p:blipFill>
        <p:spPr>
          <a:xfrm>
            <a:off x="6553200" y="2277428"/>
            <a:ext cx="4064000" cy="2286000"/>
          </a:xfrm>
          <a:prstGeom prst="rect">
            <a:avLst/>
          </a:prstGeom>
          <a:ln w="28575">
            <a:solidFill>
              <a:srgbClr val="FFFF00"/>
            </a:solidFill>
          </a:ln>
        </p:spPr>
      </p:pic>
    </p:spTree>
    <p:extLst>
      <p:ext uri="{BB962C8B-B14F-4D97-AF65-F5344CB8AC3E}">
        <p14:creationId xmlns:p14="http://schemas.microsoft.com/office/powerpoint/2010/main" val="519767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16:17</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urge you, brethren, keep your eye on those who cause dissensions and hindrances contrary to the teaching which you learned, and turn away from them.”</a:t>
            </a:r>
          </a:p>
        </p:txBody>
      </p:sp>
      <p:pic>
        <p:nvPicPr>
          <p:cNvPr id="2" name="Picture 1">
            <a:extLst>
              <a:ext uri="{FF2B5EF4-FFF2-40B4-BE49-F238E27FC236}">
                <a16:creationId xmlns:a16="http://schemas.microsoft.com/office/drawing/2014/main" id="{1CF51672-2190-480D-9F95-80BAED4C49A5}"/>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1665145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0FD0A96E-12F7-3173-0408-F52C353FDAB6}"/>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
        <p:nvSpPr>
          <p:cNvPr id="9219" name="Rectangle 3">
            <a:extLst>
              <a:ext uri="{FF2B5EF4-FFF2-40B4-BE49-F238E27FC236}">
                <a16:creationId xmlns:a16="http://schemas.microsoft.com/office/drawing/2014/main" id="{FD8DD498-5673-53CF-DB81-6A4FBE105E09}"/>
              </a:ext>
            </a:extLst>
          </p:cNvPr>
          <p:cNvSpPr>
            <a:spLocks noGrp="1" noChangeArrowheads="1"/>
          </p:cNvSpPr>
          <p:nvPr>
            <p:ph type="body" idx="1"/>
          </p:nvPr>
        </p:nvSpPr>
        <p:spPr>
          <a:xfrm>
            <a:off x="4095750" y="1946275"/>
            <a:ext cx="4002088" cy="2930525"/>
          </a:xfrm>
        </p:spPr>
        <p:txBody>
          <a:bodyPr/>
          <a:lstStyle/>
          <a:p>
            <a:pPr marL="457200" indent="-457200" algn="just" eaLnBrk="1" hangingPunct="1">
              <a:spcBef>
                <a:spcPts val="0"/>
              </a:spcBef>
              <a:spcAft>
                <a:spcPts val="3600"/>
              </a:spcAft>
              <a:defRPr/>
            </a:pPr>
            <a:r>
              <a:rPr lang="en-US" dirty="0"/>
              <a:t>1 – Commendation</a:t>
            </a:r>
          </a:p>
          <a:p>
            <a:pPr marL="457200" indent="-457200" algn="just" eaLnBrk="1" hangingPunct="1">
              <a:spcBef>
                <a:spcPts val="0"/>
              </a:spcBef>
              <a:spcAft>
                <a:spcPts val="3600"/>
              </a:spcAft>
              <a:defRPr/>
            </a:pPr>
            <a:r>
              <a:rPr lang="en-US" b="1" u="sng" dirty="0">
                <a:solidFill>
                  <a:srgbClr val="FFFFCC"/>
                </a:solidFill>
              </a:rPr>
              <a:t>2 – Correction</a:t>
            </a:r>
          </a:p>
          <a:p>
            <a:pPr marL="457200" indent="-457200" algn="just" eaLnBrk="1" hangingPunct="1">
              <a:spcBef>
                <a:spcPts val="0"/>
              </a:spcBef>
              <a:spcAft>
                <a:spcPts val="3600"/>
              </a:spcAft>
              <a:defRPr/>
            </a:pPr>
            <a:r>
              <a:rPr lang="en-US" dirty="0"/>
              <a:t>3 – Consequences</a:t>
            </a:r>
          </a:p>
        </p:txBody>
      </p:sp>
      <p:pic>
        <p:nvPicPr>
          <p:cNvPr id="96260" name="Picture 10">
            <a:extLst>
              <a:ext uri="{FF2B5EF4-FFF2-40B4-BE49-F238E27FC236}">
                <a16:creationId xmlns:a16="http://schemas.microsoft.com/office/drawing/2014/main" id="{E786776A-AFC1-5D6C-70EB-045A88B0CB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947181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16:17 (KJV)</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mn-cs"/>
              </a:rPr>
              <a:t>“Now I beseech you, brethren,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mark</a:t>
            </a:r>
            <a:r>
              <a:rPr lang="en-US" sz="3600" dirty="0">
                <a:effectLst>
                  <a:outerShdw blurRad="38100" dist="38100" dir="2700000" algn="tl">
                    <a:srgbClr val="000000">
                      <a:alpha val="43137"/>
                    </a:srgbClr>
                  </a:outerShdw>
                </a:effectLst>
                <a:latin typeface="Calibri" panose="020F0502020204030204" pitchFamily="34" charset="0"/>
                <a:cs typeface="+mn-cs"/>
              </a:rPr>
              <a:t> them which cause divisions and offences contrary to the doctrine which ye have learned;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avoid</a:t>
            </a:r>
            <a:r>
              <a:rPr lang="en-US" sz="3600" dirty="0">
                <a:effectLst>
                  <a:outerShdw blurRad="38100" dist="38100" dir="2700000" algn="tl">
                    <a:srgbClr val="000000">
                      <a:alpha val="43137"/>
                    </a:srgbClr>
                  </a:outerShdw>
                </a:effectLst>
                <a:latin typeface="Calibri" panose="020F0502020204030204" pitchFamily="34" charset="0"/>
                <a:cs typeface="+mn-cs"/>
              </a:rPr>
              <a:t> them.”</a:t>
            </a:r>
          </a:p>
        </p:txBody>
      </p:sp>
      <p:pic>
        <p:nvPicPr>
          <p:cNvPr id="2" name="Picture 1">
            <a:extLst>
              <a:ext uri="{FF2B5EF4-FFF2-40B4-BE49-F238E27FC236}">
                <a16:creationId xmlns:a16="http://schemas.microsoft.com/office/drawing/2014/main" id="{1CF51672-2190-480D-9F95-80BAED4C49A5}"/>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468765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5:11</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not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participate</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synkoinōneō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unfruitful deeds of darkness, but instead even expose them.”</a:t>
            </a:r>
          </a:p>
        </p:txBody>
      </p:sp>
      <p:pic>
        <p:nvPicPr>
          <p:cNvPr id="5" name="Picture 4">
            <a:extLst>
              <a:ext uri="{FF2B5EF4-FFF2-40B4-BE49-F238E27FC236}">
                <a16:creationId xmlns:a16="http://schemas.microsoft.com/office/drawing/2014/main" id="{962C76B4-EF4E-4BA0-A2BA-BF6E434EBE0A}"/>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3632867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0EE39F-32C8-4C82-834B-23FB7107C2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878259"/>
          </a:xfrm>
          <a:prstGeom prst="rect">
            <a:avLst/>
          </a:prstGeom>
          <a:noFill/>
          <a:ln w="28575">
            <a:noFill/>
            <a:miter lim="800000"/>
            <a:headEnd/>
            <a:tailEnd/>
          </a:ln>
        </p:spPr>
        <p:txBody>
          <a:bodyPr wrap="square">
            <a:spAutoFit/>
          </a:bodyPr>
          <a:lstStyle/>
          <a:p>
            <a:pPr algn="ctr" defTabSz="68580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John 7-11</a:t>
            </a:r>
          </a:p>
          <a:p>
            <a:pPr algn="just">
              <a:spcBef>
                <a:spcPts val="0"/>
              </a:spcBef>
              <a:spcAft>
                <a:spcPts val="0"/>
              </a:spcAft>
            </a:pPr>
            <a:r>
              <a:rPr lang="en-US" altLang="en-US" sz="29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deceivers</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have gone out into the world, those who do not acknowledge Jesus Christ </a:t>
            </a:r>
            <a:r>
              <a:rPr lang="en-US" sz="29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coming in the flesh. This is the deceiver and the antichrist.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Watch yourselves, that you do not lose what we have accomplished, but that you may receive a full reward.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Anyone who goes too far and does not abide in the teaching of Christ, does not have God; the one who abides in the teaching, he has both the Father and the Son.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anyone comes to you and does not bring this teaching,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not receive him into </a:t>
            </a:r>
            <a:r>
              <a:rPr lang="en-US" sz="29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your</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house</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 not give him a greeting;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one who gives him a greeting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participates</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his evil deeds.”</a:t>
            </a:r>
            <a:endParaRPr lang="en-US" altLang="en-US" sz="29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4585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771900" y="228600"/>
            <a:ext cx="4648200" cy="914400"/>
          </a:xfrm>
        </p:spPr>
        <p:txBody>
          <a:bodyPr/>
          <a:lstStyle/>
          <a:p>
            <a:pPr algn="ctr" eaLnBrk="1" hangingPunct="1"/>
            <a:r>
              <a:rPr lang="en-US" altLang="en-US" sz="4000" dirty="0">
                <a:effectLst>
                  <a:outerShdw blurRad="38100" dist="38100" dir="2700000" algn="tl">
                    <a:srgbClr val="000000">
                      <a:alpha val="43137"/>
                    </a:srgbClr>
                  </a:outerShdw>
                </a:effectLst>
              </a:rPr>
              <a:t>Purity of the Church</a:t>
            </a:r>
          </a:p>
        </p:txBody>
      </p:sp>
      <p:sp>
        <p:nvSpPr>
          <p:cNvPr id="27651" name="Rectangle 3"/>
          <p:cNvSpPr>
            <a:spLocks noGrp="1" noChangeArrowheads="1"/>
          </p:cNvSpPr>
          <p:nvPr>
            <p:ph type="body" idx="1"/>
          </p:nvPr>
        </p:nvSpPr>
        <p:spPr>
          <a:xfrm>
            <a:off x="3593703" y="1600201"/>
            <a:ext cx="5004594" cy="2667000"/>
          </a:xfrm>
        </p:spPr>
        <p:txBody>
          <a:bodyPr/>
          <a:lstStyle/>
          <a:p>
            <a:pPr marL="463550" indent="-463550" eaLnBrk="1" hangingPunct="1">
              <a:spcBef>
                <a:spcPts val="0"/>
              </a:spcBef>
              <a:spcAft>
                <a:spcPts val="3600"/>
              </a:spcAft>
              <a:defRPr/>
            </a:pPr>
            <a:r>
              <a:rPr lang="en-US" dirty="0">
                <a:effectLst>
                  <a:outerShdw blurRad="38100" dist="38100" dir="2700000" algn="tl">
                    <a:srgbClr val="000000">
                      <a:alpha val="43137"/>
                    </a:srgbClr>
                  </a:outerShdw>
                </a:effectLst>
              </a:rPr>
              <a:t>Ecclesiastical separation</a:t>
            </a:r>
          </a:p>
          <a:p>
            <a:pPr marL="463550" indent="-463550"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Church discipline</a:t>
            </a:r>
          </a:p>
        </p:txBody>
      </p:sp>
      <p:pic>
        <p:nvPicPr>
          <p:cNvPr id="2" name="Picture 1">
            <a:extLst>
              <a:ext uri="{FF2B5EF4-FFF2-40B4-BE49-F238E27FC236}">
                <a16:creationId xmlns:a16="http://schemas.microsoft.com/office/drawing/2014/main" id="{2B0234F3-8A38-A767-5274-73A4FDE10AC5}"/>
              </a:ext>
            </a:extLst>
          </p:cNvPr>
          <p:cNvPicPr>
            <a:picLocks noChangeAspect="1"/>
          </p:cNvPicPr>
          <p:nvPr/>
        </p:nvPicPr>
        <p:blipFill>
          <a:blip r:embed="rId2"/>
          <a:stretch>
            <a:fillRect/>
          </a:stretch>
        </p:blipFill>
        <p:spPr>
          <a:xfrm>
            <a:off x="4470400" y="4343400"/>
            <a:ext cx="3251200" cy="1828800"/>
          </a:xfrm>
          <a:prstGeom prst="rect">
            <a:avLst/>
          </a:prstGeom>
          <a:ln w="28575">
            <a:solidFill>
              <a:srgbClr val="FFFF00"/>
            </a:solidFill>
          </a:ln>
        </p:spPr>
      </p:pic>
    </p:spTree>
    <p:extLst>
      <p:ext uri="{BB962C8B-B14F-4D97-AF65-F5344CB8AC3E}">
        <p14:creationId xmlns:p14="http://schemas.microsoft.com/office/powerpoint/2010/main" val="1004525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152900" y="304800"/>
            <a:ext cx="3886200" cy="762000"/>
          </a:xfrm>
        </p:spPr>
        <p:txBody>
          <a:bodyPr/>
          <a:lstStyle/>
          <a:p>
            <a:pPr algn="ctr" eaLnBrk="1" hangingPunct="1"/>
            <a:r>
              <a:rPr lang="en-US" altLang="en-US" sz="4000" dirty="0">
                <a:effectLst>
                  <a:outerShdw blurRad="38100" dist="38100" dir="2700000" algn="tl">
                    <a:srgbClr val="000000">
                      <a:alpha val="43137"/>
                    </a:srgbClr>
                  </a:outerShdw>
                </a:effectLst>
              </a:rPr>
              <a:t>Church Discipline</a:t>
            </a:r>
          </a:p>
        </p:txBody>
      </p:sp>
      <p:sp>
        <p:nvSpPr>
          <p:cNvPr id="29699" name="Rectangle 3"/>
          <p:cNvSpPr>
            <a:spLocks noGrp="1" noChangeArrowheads="1"/>
          </p:cNvSpPr>
          <p:nvPr>
            <p:ph type="body" idx="1"/>
          </p:nvPr>
        </p:nvSpPr>
        <p:spPr>
          <a:xfrm>
            <a:off x="609601" y="1600200"/>
            <a:ext cx="5791200" cy="3657601"/>
          </a:xfrm>
        </p:spPr>
        <p:txBody>
          <a:bodyPr/>
          <a:lstStyle/>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Command (1 Cor 5:13)</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Reason (Gal 5:9)</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Offenses meriting discipline</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Procedure (Matt 18:15-17)</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Goal (2 </a:t>
            </a:r>
            <a:r>
              <a:rPr lang="en-US" dirty="0" err="1">
                <a:effectLst>
                  <a:outerShdw blurRad="38100" dist="38100" dir="2700000" algn="tl">
                    <a:srgbClr val="000000">
                      <a:alpha val="43137"/>
                    </a:srgbClr>
                  </a:outerShdw>
                </a:effectLst>
              </a:rPr>
              <a:t>Thess</a:t>
            </a:r>
            <a:r>
              <a:rPr lang="en-US" dirty="0">
                <a:effectLst>
                  <a:outerShdw blurRad="38100" dist="38100" dir="2700000" algn="tl">
                    <a:srgbClr val="000000">
                      <a:alpha val="43137"/>
                    </a:srgbClr>
                  </a:outerShdw>
                </a:effectLst>
              </a:rPr>
              <a:t> 3:14-15)</a:t>
            </a:r>
          </a:p>
        </p:txBody>
      </p:sp>
      <p:pic>
        <p:nvPicPr>
          <p:cNvPr id="5" name="Picture 2" descr="Image result for church discipline">
            <a:extLst>
              <a:ext uri="{FF2B5EF4-FFF2-40B4-BE49-F238E27FC236}">
                <a16:creationId xmlns:a16="http://schemas.microsoft.com/office/drawing/2014/main" id="{C8198703-8A97-4AB0-A0E3-E06C204CD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057400"/>
            <a:ext cx="4876800" cy="2743200"/>
          </a:xfrm>
          <a:prstGeom prst="rect">
            <a:avLst/>
          </a:prstGeom>
          <a:noFill/>
          <a:effectLst>
            <a:glow rad="101600">
              <a:srgbClr val="FFFF00">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37439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152900" y="304800"/>
            <a:ext cx="3886200" cy="762000"/>
          </a:xfrm>
        </p:spPr>
        <p:txBody>
          <a:bodyPr/>
          <a:lstStyle/>
          <a:p>
            <a:pPr algn="ctr" eaLnBrk="1" hangingPunct="1"/>
            <a:r>
              <a:rPr lang="en-US" altLang="en-US" sz="4000" dirty="0">
                <a:effectLst>
                  <a:outerShdw blurRad="38100" dist="38100" dir="2700000" algn="tl">
                    <a:srgbClr val="000000">
                      <a:alpha val="43137"/>
                    </a:srgbClr>
                  </a:outerShdw>
                </a:effectLst>
              </a:rPr>
              <a:t>Church Discipline</a:t>
            </a:r>
          </a:p>
        </p:txBody>
      </p:sp>
      <p:sp>
        <p:nvSpPr>
          <p:cNvPr id="29699" name="Rectangle 3"/>
          <p:cNvSpPr>
            <a:spLocks noGrp="1" noChangeArrowheads="1"/>
          </p:cNvSpPr>
          <p:nvPr>
            <p:ph type="body" idx="1"/>
          </p:nvPr>
        </p:nvSpPr>
        <p:spPr>
          <a:xfrm>
            <a:off x="609601" y="1600200"/>
            <a:ext cx="5791200" cy="3657601"/>
          </a:xfrm>
        </p:spPr>
        <p:txBody>
          <a:bodyPr/>
          <a:lstStyle/>
          <a:p>
            <a:pPr marL="463550" indent="-46355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Command (1 Cor 5:13)</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Reason (Gal 5:9)</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Offenses meriting discipline</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Procedure (Matt 18:15-17)</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Goal (2 </a:t>
            </a:r>
            <a:r>
              <a:rPr lang="en-US" dirty="0" err="1">
                <a:effectLst>
                  <a:outerShdw blurRad="38100" dist="38100" dir="2700000" algn="tl">
                    <a:srgbClr val="000000">
                      <a:alpha val="43137"/>
                    </a:srgbClr>
                  </a:outerShdw>
                </a:effectLst>
              </a:rPr>
              <a:t>Thess</a:t>
            </a:r>
            <a:r>
              <a:rPr lang="en-US" dirty="0">
                <a:effectLst>
                  <a:outerShdw blurRad="38100" dist="38100" dir="2700000" algn="tl">
                    <a:srgbClr val="000000">
                      <a:alpha val="43137"/>
                    </a:srgbClr>
                  </a:outerShdw>
                </a:effectLst>
              </a:rPr>
              <a:t> 3:14-15)</a:t>
            </a:r>
          </a:p>
        </p:txBody>
      </p:sp>
      <p:pic>
        <p:nvPicPr>
          <p:cNvPr id="5" name="Picture 2" descr="Image result for church discipline">
            <a:extLst>
              <a:ext uri="{FF2B5EF4-FFF2-40B4-BE49-F238E27FC236}">
                <a16:creationId xmlns:a16="http://schemas.microsoft.com/office/drawing/2014/main" id="{C8198703-8A97-4AB0-A0E3-E06C204CD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057400"/>
            <a:ext cx="4876800" cy="2743200"/>
          </a:xfrm>
          <a:prstGeom prst="rect">
            <a:avLst/>
          </a:prstGeom>
          <a:noFill/>
          <a:effectLst>
            <a:glow rad="101600">
              <a:srgbClr val="FFFF00">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72988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152900" y="304800"/>
            <a:ext cx="3886200" cy="762000"/>
          </a:xfrm>
        </p:spPr>
        <p:txBody>
          <a:bodyPr/>
          <a:lstStyle/>
          <a:p>
            <a:pPr algn="ctr" eaLnBrk="1" hangingPunct="1"/>
            <a:r>
              <a:rPr lang="en-US" altLang="en-US" sz="4000" dirty="0">
                <a:effectLst>
                  <a:outerShdw blurRad="38100" dist="38100" dir="2700000" algn="tl">
                    <a:srgbClr val="000000">
                      <a:alpha val="43137"/>
                    </a:srgbClr>
                  </a:outerShdw>
                </a:effectLst>
              </a:rPr>
              <a:t>Church Discipline</a:t>
            </a:r>
          </a:p>
        </p:txBody>
      </p:sp>
      <p:sp>
        <p:nvSpPr>
          <p:cNvPr id="29699" name="Rectangle 3"/>
          <p:cNvSpPr>
            <a:spLocks noGrp="1" noChangeArrowheads="1"/>
          </p:cNvSpPr>
          <p:nvPr>
            <p:ph type="body" idx="1"/>
          </p:nvPr>
        </p:nvSpPr>
        <p:spPr>
          <a:xfrm>
            <a:off x="609601" y="1600200"/>
            <a:ext cx="5791200" cy="3657601"/>
          </a:xfrm>
        </p:spPr>
        <p:txBody>
          <a:bodyPr/>
          <a:lstStyle/>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Command (1 Cor 5:13)</a:t>
            </a:r>
          </a:p>
          <a:p>
            <a:pPr marL="463550" indent="-46355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Reason (Gal 5:9)</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Offenses meriting discipline</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Procedure (Matt 18:15-17)</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Goal (2 </a:t>
            </a:r>
            <a:r>
              <a:rPr lang="en-US" dirty="0" err="1">
                <a:effectLst>
                  <a:outerShdw blurRad="38100" dist="38100" dir="2700000" algn="tl">
                    <a:srgbClr val="000000">
                      <a:alpha val="43137"/>
                    </a:srgbClr>
                  </a:outerShdw>
                </a:effectLst>
              </a:rPr>
              <a:t>Thess</a:t>
            </a:r>
            <a:r>
              <a:rPr lang="en-US" dirty="0">
                <a:effectLst>
                  <a:outerShdw blurRad="38100" dist="38100" dir="2700000" algn="tl">
                    <a:srgbClr val="000000">
                      <a:alpha val="43137"/>
                    </a:srgbClr>
                  </a:outerShdw>
                </a:effectLst>
              </a:rPr>
              <a:t> 3:14-15)</a:t>
            </a:r>
          </a:p>
        </p:txBody>
      </p:sp>
      <p:pic>
        <p:nvPicPr>
          <p:cNvPr id="5" name="Picture 2" descr="Image result for church discipline">
            <a:extLst>
              <a:ext uri="{FF2B5EF4-FFF2-40B4-BE49-F238E27FC236}">
                <a16:creationId xmlns:a16="http://schemas.microsoft.com/office/drawing/2014/main" id="{C8198703-8A97-4AB0-A0E3-E06C204CD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057400"/>
            <a:ext cx="4876800" cy="2743200"/>
          </a:xfrm>
          <a:prstGeom prst="rect">
            <a:avLst/>
          </a:prstGeom>
          <a:noFill/>
          <a:effectLst>
            <a:glow rad="101600">
              <a:srgbClr val="FFFF00">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56171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152900" y="304800"/>
            <a:ext cx="3886200" cy="762000"/>
          </a:xfrm>
        </p:spPr>
        <p:txBody>
          <a:bodyPr/>
          <a:lstStyle/>
          <a:p>
            <a:pPr algn="ctr" eaLnBrk="1" hangingPunct="1"/>
            <a:r>
              <a:rPr lang="en-US" altLang="en-US" sz="4000" dirty="0">
                <a:effectLst>
                  <a:outerShdw blurRad="38100" dist="38100" dir="2700000" algn="tl">
                    <a:srgbClr val="000000">
                      <a:alpha val="43137"/>
                    </a:srgbClr>
                  </a:outerShdw>
                </a:effectLst>
              </a:rPr>
              <a:t>Church Discipline</a:t>
            </a:r>
          </a:p>
        </p:txBody>
      </p:sp>
      <p:sp>
        <p:nvSpPr>
          <p:cNvPr id="29699" name="Rectangle 3"/>
          <p:cNvSpPr>
            <a:spLocks noGrp="1" noChangeArrowheads="1"/>
          </p:cNvSpPr>
          <p:nvPr>
            <p:ph type="body" idx="1"/>
          </p:nvPr>
        </p:nvSpPr>
        <p:spPr>
          <a:xfrm>
            <a:off x="609601" y="1600200"/>
            <a:ext cx="5791200" cy="3657601"/>
          </a:xfrm>
        </p:spPr>
        <p:txBody>
          <a:bodyPr/>
          <a:lstStyle/>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Command (1 Cor 5:13)</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Reason (Gal 5:9)</a:t>
            </a:r>
          </a:p>
          <a:p>
            <a:pPr marL="463550" indent="-46355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Offenses meriting discipline</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Procedure (Matt 18:15-17)</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Goal (2 </a:t>
            </a:r>
            <a:r>
              <a:rPr lang="en-US" dirty="0" err="1">
                <a:effectLst>
                  <a:outerShdw blurRad="38100" dist="38100" dir="2700000" algn="tl">
                    <a:srgbClr val="000000">
                      <a:alpha val="43137"/>
                    </a:srgbClr>
                  </a:outerShdw>
                </a:effectLst>
              </a:rPr>
              <a:t>Thess</a:t>
            </a:r>
            <a:r>
              <a:rPr lang="en-US" dirty="0">
                <a:effectLst>
                  <a:outerShdw blurRad="38100" dist="38100" dir="2700000" algn="tl">
                    <a:srgbClr val="000000">
                      <a:alpha val="43137"/>
                    </a:srgbClr>
                  </a:outerShdw>
                </a:effectLst>
              </a:rPr>
              <a:t> 3:14-15)</a:t>
            </a:r>
          </a:p>
        </p:txBody>
      </p:sp>
      <p:pic>
        <p:nvPicPr>
          <p:cNvPr id="5" name="Picture 2" descr="Image result for church discipline">
            <a:extLst>
              <a:ext uri="{FF2B5EF4-FFF2-40B4-BE49-F238E27FC236}">
                <a16:creationId xmlns:a16="http://schemas.microsoft.com/office/drawing/2014/main" id="{C8198703-8A97-4AB0-A0E3-E06C204CD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057400"/>
            <a:ext cx="4876800" cy="2743200"/>
          </a:xfrm>
          <a:prstGeom prst="rect">
            <a:avLst/>
          </a:prstGeom>
          <a:noFill/>
          <a:effectLst>
            <a:glow rad="101600">
              <a:srgbClr val="FFFF00">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24094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124200" y="228600"/>
            <a:ext cx="5943600" cy="1143000"/>
          </a:xfrm>
        </p:spPr>
        <p:txBody>
          <a:bodyPr/>
          <a:lstStyle/>
          <a:p>
            <a:pPr algn="ctr" eaLnBrk="1" hangingPunct="1"/>
            <a:r>
              <a:rPr lang="en-US" altLang="en-US" sz="3600" dirty="0">
                <a:effectLst>
                  <a:outerShdw blurRad="38100" dist="38100" dir="2700000" algn="tl">
                    <a:srgbClr val="000000">
                      <a:alpha val="43137"/>
                    </a:srgbClr>
                  </a:outerShdw>
                </a:effectLst>
              </a:rPr>
              <a:t>Offenses Meriting Discipline</a:t>
            </a:r>
          </a:p>
        </p:txBody>
      </p:sp>
      <p:sp>
        <p:nvSpPr>
          <p:cNvPr id="21507" name="Rectangle 3"/>
          <p:cNvSpPr>
            <a:spLocks noGrp="1" noChangeArrowheads="1"/>
          </p:cNvSpPr>
          <p:nvPr>
            <p:ph type="body" idx="1"/>
          </p:nvPr>
        </p:nvSpPr>
        <p:spPr>
          <a:xfrm>
            <a:off x="2743200" y="1600200"/>
            <a:ext cx="6705600" cy="2438400"/>
          </a:xfrm>
        </p:spPr>
        <p:txBody>
          <a:bodyPr/>
          <a:lstStyle/>
          <a:p>
            <a:pPr marL="461963" indent="-461963"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Disobedience – 2 Thess. 3:6, 14-15</a:t>
            </a:r>
          </a:p>
          <a:p>
            <a:pPr marL="457200" indent="-457200"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Immorality – 1 Cor. 5:9-11, 13</a:t>
            </a:r>
          </a:p>
          <a:p>
            <a:pPr marL="457200" indent="-457200"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Divisiveness – Rom. 16:17-18</a:t>
            </a:r>
          </a:p>
        </p:txBody>
      </p:sp>
      <p:pic>
        <p:nvPicPr>
          <p:cNvPr id="2" name="Picture 1">
            <a:extLst>
              <a:ext uri="{FF2B5EF4-FFF2-40B4-BE49-F238E27FC236}">
                <a16:creationId xmlns:a16="http://schemas.microsoft.com/office/drawing/2014/main" id="{CEE8628C-BBD5-FF00-16A9-70A08ECF17BF}"/>
              </a:ext>
            </a:extLst>
          </p:cNvPr>
          <p:cNvPicPr>
            <a:picLocks noChangeAspect="1"/>
          </p:cNvPicPr>
          <p:nvPr/>
        </p:nvPicPr>
        <p:blipFill>
          <a:blip r:embed="rId2"/>
          <a:stretch>
            <a:fillRect/>
          </a:stretch>
        </p:blipFill>
        <p:spPr>
          <a:xfrm>
            <a:off x="4470400" y="4343400"/>
            <a:ext cx="3251200" cy="1828800"/>
          </a:xfrm>
          <a:prstGeom prst="rect">
            <a:avLst/>
          </a:prstGeom>
          <a:ln w="28575">
            <a:solidFill>
              <a:srgbClr val="FFFF00"/>
            </a:solidFill>
          </a:ln>
        </p:spPr>
      </p:pic>
    </p:spTree>
    <p:extLst>
      <p:ext uri="{BB962C8B-B14F-4D97-AF65-F5344CB8AC3E}">
        <p14:creationId xmlns:p14="http://schemas.microsoft.com/office/powerpoint/2010/main" val="2506340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16:17</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urge you, brethren, keep your eye on those who cause dissensions and hindrances contrary to the teaching which you learned, and turn away from them.”</a:t>
            </a:r>
          </a:p>
        </p:txBody>
      </p:sp>
      <p:pic>
        <p:nvPicPr>
          <p:cNvPr id="5" name="Picture 4">
            <a:extLst>
              <a:ext uri="{FF2B5EF4-FFF2-40B4-BE49-F238E27FC236}">
                <a16:creationId xmlns:a16="http://schemas.microsoft.com/office/drawing/2014/main" id="{20A07B9A-DAA0-4019-AD2A-CA4BB29C1F21}"/>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980682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a:t>
            </a:r>
            <a:r>
              <a:rPr lang="en-US" altLang="en-US" sz="3600">
                <a:effectLst>
                  <a:outerShdw blurRad="38100" dist="38100" dir="2700000" algn="tl">
                    <a:srgbClr val="000000">
                      <a:alpha val="43137"/>
                    </a:srgbClr>
                  </a:outerShdw>
                </a:effectLst>
                <a:cs typeface="Calibri" panose="020F0502020204030204" pitchFamily="34" charset="0"/>
              </a:rPr>
              <a:t>Thessalonians 2:1-12</a:t>
            </a:r>
            <a:endParaRPr lang="en-US" altLang="en-US" sz="3600" dirty="0">
              <a:effectLst>
                <a:outerShdw blurRad="38100" dist="38100" dir="2700000" algn="tl">
                  <a:srgbClr val="000000">
                    <a:alpha val="43137"/>
                  </a:srgbClr>
                </a:outerShdw>
              </a:effectLst>
              <a:cs typeface="Calibri" panose="020F0502020204030204" pitchFamily="34" charset="0"/>
            </a:endParaRP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Prerequisites for the Day of the Lord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4582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4555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16:17 (KJV)</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mn-cs"/>
              </a:rPr>
              <a:t>“Now I beseech you, brethren,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mark</a:t>
            </a:r>
            <a:r>
              <a:rPr lang="en-US" sz="3600" dirty="0">
                <a:effectLst>
                  <a:outerShdw blurRad="38100" dist="38100" dir="2700000" algn="tl">
                    <a:srgbClr val="000000">
                      <a:alpha val="43137"/>
                    </a:srgbClr>
                  </a:outerShdw>
                </a:effectLst>
                <a:latin typeface="Calibri" panose="020F0502020204030204" pitchFamily="34" charset="0"/>
                <a:cs typeface="+mn-cs"/>
              </a:rPr>
              <a:t> them which cause divisions and offences contrary to the doctrine which ye have learned;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avoid</a:t>
            </a:r>
            <a:r>
              <a:rPr lang="en-US" sz="3600" dirty="0">
                <a:effectLst>
                  <a:outerShdw blurRad="38100" dist="38100" dir="2700000" algn="tl">
                    <a:srgbClr val="000000">
                      <a:alpha val="43137"/>
                    </a:srgbClr>
                  </a:outerShdw>
                </a:effectLst>
                <a:latin typeface="Calibri" panose="020F0502020204030204" pitchFamily="34" charset="0"/>
                <a:cs typeface="+mn-cs"/>
              </a:rPr>
              <a:t> them.”</a:t>
            </a:r>
          </a:p>
        </p:txBody>
      </p:sp>
      <p:pic>
        <p:nvPicPr>
          <p:cNvPr id="2" name="Picture 1">
            <a:extLst>
              <a:ext uri="{FF2B5EF4-FFF2-40B4-BE49-F238E27FC236}">
                <a16:creationId xmlns:a16="http://schemas.microsoft.com/office/drawing/2014/main" id="{1CF51672-2190-480D-9F95-80BAED4C49A5}"/>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2799788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152900" y="304800"/>
            <a:ext cx="3886200" cy="762000"/>
          </a:xfrm>
        </p:spPr>
        <p:txBody>
          <a:bodyPr/>
          <a:lstStyle/>
          <a:p>
            <a:pPr algn="ctr" eaLnBrk="1" hangingPunct="1"/>
            <a:r>
              <a:rPr lang="en-US" altLang="en-US" sz="4000" dirty="0">
                <a:effectLst>
                  <a:outerShdw blurRad="38100" dist="38100" dir="2700000" algn="tl">
                    <a:srgbClr val="000000">
                      <a:alpha val="43137"/>
                    </a:srgbClr>
                  </a:outerShdw>
                </a:effectLst>
              </a:rPr>
              <a:t>Church Discipline</a:t>
            </a:r>
          </a:p>
        </p:txBody>
      </p:sp>
      <p:sp>
        <p:nvSpPr>
          <p:cNvPr id="29699" name="Rectangle 3"/>
          <p:cNvSpPr>
            <a:spLocks noGrp="1" noChangeArrowheads="1"/>
          </p:cNvSpPr>
          <p:nvPr>
            <p:ph type="body" idx="1"/>
          </p:nvPr>
        </p:nvSpPr>
        <p:spPr>
          <a:xfrm>
            <a:off x="609601" y="1600200"/>
            <a:ext cx="5791200" cy="3657601"/>
          </a:xfrm>
        </p:spPr>
        <p:txBody>
          <a:bodyPr/>
          <a:lstStyle/>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Command (1 Cor 5:13)</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Reason (Gal 5:9)</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Offenses meriting discipline</a:t>
            </a:r>
          </a:p>
          <a:p>
            <a:pPr marL="463550" indent="-46355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Procedure (Matt 18:15-17)</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Goal (2 </a:t>
            </a:r>
            <a:r>
              <a:rPr lang="en-US" dirty="0" err="1">
                <a:effectLst>
                  <a:outerShdw blurRad="38100" dist="38100" dir="2700000" algn="tl">
                    <a:srgbClr val="000000">
                      <a:alpha val="43137"/>
                    </a:srgbClr>
                  </a:outerShdw>
                </a:effectLst>
              </a:rPr>
              <a:t>Thess</a:t>
            </a:r>
            <a:r>
              <a:rPr lang="en-US" dirty="0">
                <a:effectLst>
                  <a:outerShdw blurRad="38100" dist="38100" dir="2700000" algn="tl">
                    <a:srgbClr val="000000">
                      <a:alpha val="43137"/>
                    </a:srgbClr>
                  </a:outerShdw>
                </a:effectLst>
              </a:rPr>
              <a:t> 3:14-15)</a:t>
            </a:r>
          </a:p>
        </p:txBody>
      </p:sp>
      <p:pic>
        <p:nvPicPr>
          <p:cNvPr id="5" name="Picture 2" descr="Image result for church discipline">
            <a:extLst>
              <a:ext uri="{FF2B5EF4-FFF2-40B4-BE49-F238E27FC236}">
                <a16:creationId xmlns:a16="http://schemas.microsoft.com/office/drawing/2014/main" id="{C8198703-8A97-4AB0-A0E3-E06C204CD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057400"/>
            <a:ext cx="4876800" cy="2743200"/>
          </a:xfrm>
          <a:prstGeom prst="rect">
            <a:avLst/>
          </a:prstGeom>
          <a:noFill/>
          <a:effectLst>
            <a:glow rad="101600">
              <a:srgbClr val="FFFF00">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80332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152900" y="304800"/>
            <a:ext cx="3886200" cy="762000"/>
          </a:xfrm>
        </p:spPr>
        <p:txBody>
          <a:bodyPr/>
          <a:lstStyle/>
          <a:p>
            <a:pPr algn="ctr" eaLnBrk="1" hangingPunct="1"/>
            <a:r>
              <a:rPr lang="en-US" altLang="en-US" sz="4000" dirty="0">
                <a:effectLst>
                  <a:outerShdw blurRad="38100" dist="38100" dir="2700000" algn="tl">
                    <a:srgbClr val="000000">
                      <a:alpha val="43137"/>
                    </a:srgbClr>
                  </a:outerShdw>
                </a:effectLst>
              </a:rPr>
              <a:t>Church Discipline</a:t>
            </a:r>
          </a:p>
        </p:txBody>
      </p:sp>
      <p:sp>
        <p:nvSpPr>
          <p:cNvPr id="29699" name="Rectangle 3"/>
          <p:cNvSpPr>
            <a:spLocks noGrp="1" noChangeArrowheads="1"/>
          </p:cNvSpPr>
          <p:nvPr>
            <p:ph type="body" idx="1"/>
          </p:nvPr>
        </p:nvSpPr>
        <p:spPr>
          <a:xfrm>
            <a:off x="609601" y="1600200"/>
            <a:ext cx="5791200" cy="3657601"/>
          </a:xfrm>
        </p:spPr>
        <p:txBody>
          <a:bodyPr/>
          <a:lstStyle/>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Command (1 Cor 5:13)</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Reason (Gal 5:9)</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Offenses meriting discipline</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Procedure (Matt 18:15-17)</a:t>
            </a:r>
          </a:p>
          <a:p>
            <a:pPr marL="463550" indent="-46355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Goal (2 </a:t>
            </a:r>
            <a:r>
              <a:rPr lang="en-US" b="1" u="sng" dirty="0" err="1">
                <a:solidFill>
                  <a:srgbClr val="FFFFCC"/>
                </a:solidFill>
                <a:effectLst>
                  <a:outerShdw blurRad="38100" dist="38100" dir="2700000" algn="tl">
                    <a:srgbClr val="000000">
                      <a:alpha val="43137"/>
                    </a:srgbClr>
                  </a:outerShdw>
                </a:effectLst>
              </a:rPr>
              <a:t>Thess</a:t>
            </a:r>
            <a:r>
              <a:rPr lang="en-US" b="1" u="sng" dirty="0">
                <a:solidFill>
                  <a:srgbClr val="FFFFCC"/>
                </a:solidFill>
                <a:effectLst>
                  <a:outerShdw blurRad="38100" dist="38100" dir="2700000" algn="tl">
                    <a:srgbClr val="000000">
                      <a:alpha val="43137"/>
                    </a:srgbClr>
                  </a:outerShdw>
                </a:effectLst>
              </a:rPr>
              <a:t> 3:14-15)</a:t>
            </a:r>
          </a:p>
        </p:txBody>
      </p:sp>
      <p:pic>
        <p:nvPicPr>
          <p:cNvPr id="5" name="Picture 2" descr="Image result for church discipline">
            <a:extLst>
              <a:ext uri="{FF2B5EF4-FFF2-40B4-BE49-F238E27FC236}">
                <a16:creationId xmlns:a16="http://schemas.microsoft.com/office/drawing/2014/main" id="{C8198703-8A97-4AB0-A0E3-E06C204CD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057400"/>
            <a:ext cx="4876800" cy="2743200"/>
          </a:xfrm>
          <a:prstGeom prst="rect">
            <a:avLst/>
          </a:prstGeom>
          <a:noFill/>
          <a:effectLst>
            <a:glow rad="101600">
              <a:srgbClr val="FFFF00">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05266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a:t>
            </a:r>
            <a:r>
              <a:rPr lang="en-US" sz="3600" dirty="0">
                <a:solidFill>
                  <a:srgbClr val="00FFFF"/>
                </a:solidFill>
                <a:effectLst>
                  <a:outerShdw blurRad="38100" dist="38100" dir="2700000" algn="tl">
                    <a:srgbClr val="000000">
                      <a:alpha val="43137"/>
                    </a:srgbClr>
                  </a:outerShdw>
                </a:effectLst>
              </a:rPr>
              <a:t>14-15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Procedure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lnSpc>
                <a:spcPct val="100000"/>
              </a:lnSpc>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rPr>
              <a:t>Negative: disassociation &amp; shame (14)</a:t>
            </a:r>
          </a:p>
          <a:p>
            <a:pPr marL="574675" lvl="1" indent="-574675" eaLnBrk="1" hangingPunct="1">
              <a:lnSpc>
                <a:spcPct val="100000"/>
              </a:lnSpc>
              <a:spcBef>
                <a:spcPts val="0"/>
              </a:spcBef>
              <a:spcAft>
                <a:spcPts val="36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Positive: disciplinee = a brother (15)</a:t>
            </a:r>
          </a:p>
          <a:p>
            <a:pPr marL="0" lvl="1" indent="0" eaLnBrk="1" hangingPunct="1">
              <a:lnSpc>
                <a:spcPct val="100000"/>
              </a:lnSpc>
              <a:spcBef>
                <a:spcPts val="0"/>
              </a:spcBef>
              <a:spcAft>
                <a:spcPts val="3600"/>
              </a:spcAft>
              <a:buClr>
                <a:srgbClr val="00FFFF"/>
              </a:buClr>
              <a:buSzPct val="100000"/>
              <a:buNone/>
              <a:defRPr/>
            </a:pPr>
            <a:endParaRPr lang="en-US" sz="32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E2DE45F2-73B1-2876-140C-6C544B22ED48}"/>
              </a:ext>
            </a:extLst>
          </p:cNvPr>
          <p:cNvPicPr>
            <a:picLocks noChangeAspect="1"/>
          </p:cNvPicPr>
          <p:nvPr/>
        </p:nvPicPr>
        <p:blipFill>
          <a:blip r:embed="rId3"/>
          <a:stretch>
            <a:fillRect/>
          </a:stretch>
        </p:blipFill>
        <p:spPr>
          <a:xfrm>
            <a:off x="8491460" y="2438400"/>
            <a:ext cx="3090940" cy="2286198"/>
          </a:xfrm>
          <a:prstGeom prst="rect">
            <a:avLst/>
          </a:prstGeom>
        </p:spPr>
      </p:pic>
    </p:spTree>
    <p:extLst>
      <p:ext uri="{BB962C8B-B14F-4D97-AF65-F5344CB8AC3E}">
        <p14:creationId xmlns:p14="http://schemas.microsoft.com/office/powerpoint/2010/main" val="31559652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1BFD8F14-709A-0A53-EE80-9376F4D047BB}"/>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Consequences of Poor Doctrine (3)</a:t>
            </a:r>
          </a:p>
        </p:txBody>
      </p:sp>
      <p:sp>
        <p:nvSpPr>
          <p:cNvPr id="20483" name="Rectangle 3">
            <a:extLst>
              <a:ext uri="{FF2B5EF4-FFF2-40B4-BE49-F238E27FC236}">
                <a16:creationId xmlns:a16="http://schemas.microsoft.com/office/drawing/2014/main" id="{F77E3BE2-8E13-0AC4-D3A8-32C0C2CBAE86}"/>
              </a:ext>
            </a:extLst>
          </p:cNvPr>
          <p:cNvSpPr>
            <a:spLocks noGrp="1" noChangeArrowheads="1"/>
          </p:cNvSpPr>
          <p:nvPr>
            <p:ph type="body" idx="1"/>
          </p:nvPr>
        </p:nvSpPr>
        <p:spPr>
          <a:xfrm>
            <a:off x="2343150" y="1946275"/>
            <a:ext cx="7562850" cy="2701925"/>
          </a:xfrm>
        </p:spPr>
        <p:txBody>
          <a:bodyPr/>
          <a:lstStyle/>
          <a:p>
            <a:pPr marL="457200" indent="-457200" algn="just" eaLnBrk="1" hangingPunct="1">
              <a:spcBef>
                <a:spcPts val="0"/>
              </a:spcBef>
              <a:spcAft>
                <a:spcPts val="3600"/>
              </a:spcAft>
              <a:defRPr/>
            </a:pPr>
            <a:r>
              <a:rPr lang="en-US" dirty="0"/>
              <a:t>Reciprocal prayer (3:1-5)</a:t>
            </a:r>
          </a:p>
          <a:p>
            <a:pPr marL="457200" indent="-457200" algn="just" eaLnBrk="1" hangingPunct="1">
              <a:spcBef>
                <a:spcPts val="0"/>
              </a:spcBef>
              <a:spcAft>
                <a:spcPts val="3600"/>
              </a:spcAft>
              <a:defRPr/>
            </a:pPr>
            <a:r>
              <a:rPr lang="en-US" b="1" u="sng" dirty="0">
                <a:solidFill>
                  <a:srgbClr val="FFFFCC"/>
                </a:solidFill>
              </a:rPr>
              <a:t>Exhortation to discipline the idle (3:6-15) </a:t>
            </a:r>
          </a:p>
          <a:p>
            <a:pPr marL="457200" indent="-457200" algn="just" eaLnBrk="1" hangingPunct="1">
              <a:spcBef>
                <a:spcPts val="0"/>
              </a:spcBef>
              <a:spcAft>
                <a:spcPts val="3600"/>
              </a:spcAft>
              <a:defRPr/>
            </a:pPr>
            <a:r>
              <a:rPr lang="en-US" dirty="0"/>
              <a:t>Conclusion (3:16-18) </a:t>
            </a:r>
          </a:p>
        </p:txBody>
      </p:sp>
      <p:pic>
        <p:nvPicPr>
          <p:cNvPr id="97284" name="Picture 10">
            <a:extLst>
              <a:ext uri="{FF2B5EF4-FFF2-40B4-BE49-F238E27FC236}">
                <a16:creationId xmlns:a16="http://schemas.microsoft.com/office/drawing/2014/main" id="{F6AB45E7-D9F0-AAA3-C5B5-F16B01020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144542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3:6-15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the Idle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1295400"/>
            <a:ext cx="7696200" cy="4800600"/>
          </a:xfrm>
        </p:spPr>
        <p:txBody>
          <a:bodyPr/>
          <a:lstStyle/>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Exhortation (6)</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Better example (7-9)</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Reason (10-11)</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Lazy must work (12)</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Patience needed (13)</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Discipline procedure (14-15)</a:t>
            </a:r>
          </a:p>
        </p:txBody>
      </p:sp>
      <p:pic>
        <p:nvPicPr>
          <p:cNvPr id="3" name="Picture 2">
            <a:extLst>
              <a:ext uri="{FF2B5EF4-FFF2-40B4-BE49-F238E27FC236}">
                <a16:creationId xmlns:a16="http://schemas.microsoft.com/office/drawing/2014/main" id="{FB154A21-5487-48F3-3079-AC4DAB494891}"/>
              </a:ext>
            </a:extLst>
          </p:cNvPr>
          <p:cNvPicPr>
            <a:picLocks noChangeAspect="1"/>
          </p:cNvPicPr>
          <p:nvPr/>
        </p:nvPicPr>
        <p:blipFill>
          <a:blip r:embed="rId3"/>
          <a:stretch>
            <a:fillRect/>
          </a:stretch>
        </p:blipFill>
        <p:spPr>
          <a:xfrm>
            <a:off x="8305800" y="2438400"/>
            <a:ext cx="3090940" cy="2286198"/>
          </a:xfrm>
          <a:prstGeom prst="rect">
            <a:avLst/>
          </a:prstGeom>
        </p:spPr>
      </p:pic>
    </p:spTree>
    <p:extLst>
      <p:ext uri="{BB962C8B-B14F-4D97-AF65-F5344CB8AC3E}">
        <p14:creationId xmlns:p14="http://schemas.microsoft.com/office/powerpoint/2010/main" val="17281903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1BFD8F14-709A-0A53-EE80-9376F4D047BB}"/>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Consequences of Poor Doctrine (3)</a:t>
            </a:r>
          </a:p>
        </p:txBody>
      </p:sp>
      <p:sp>
        <p:nvSpPr>
          <p:cNvPr id="20483" name="Rectangle 3">
            <a:extLst>
              <a:ext uri="{FF2B5EF4-FFF2-40B4-BE49-F238E27FC236}">
                <a16:creationId xmlns:a16="http://schemas.microsoft.com/office/drawing/2014/main" id="{F77E3BE2-8E13-0AC4-D3A8-32C0C2CBAE86}"/>
              </a:ext>
            </a:extLst>
          </p:cNvPr>
          <p:cNvSpPr>
            <a:spLocks noGrp="1" noChangeArrowheads="1"/>
          </p:cNvSpPr>
          <p:nvPr>
            <p:ph type="body" idx="1"/>
          </p:nvPr>
        </p:nvSpPr>
        <p:spPr>
          <a:xfrm>
            <a:off x="2343150" y="1946275"/>
            <a:ext cx="7507288" cy="2701925"/>
          </a:xfrm>
        </p:spPr>
        <p:txBody>
          <a:bodyPr/>
          <a:lstStyle/>
          <a:p>
            <a:pPr marL="457200" indent="-457200" algn="just" eaLnBrk="1" hangingPunct="1">
              <a:spcBef>
                <a:spcPts val="0"/>
              </a:spcBef>
              <a:spcAft>
                <a:spcPts val="3600"/>
              </a:spcAft>
              <a:defRPr/>
            </a:pPr>
            <a:r>
              <a:rPr lang="en-US" dirty="0"/>
              <a:t>Reciprocal prayer (3:1-5)</a:t>
            </a:r>
          </a:p>
          <a:p>
            <a:pPr marL="457200" indent="-457200" algn="just" eaLnBrk="1" hangingPunct="1">
              <a:spcBef>
                <a:spcPts val="0"/>
              </a:spcBef>
              <a:spcAft>
                <a:spcPts val="3600"/>
              </a:spcAft>
              <a:defRPr/>
            </a:pPr>
            <a:r>
              <a:rPr lang="en-US" dirty="0"/>
              <a:t>Exhortation to discipline the idle (3:6-15) </a:t>
            </a:r>
          </a:p>
          <a:p>
            <a:pPr marL="457200" indent="-457200" algn="just" eaLnBrk="1" hangingPunct="1">
              <a:spcBef>
                <a:spcPts val="0"/>
              </a:spcBef>
              <a:spcAft>
                <a:spcPts val="3600"/>
              </a:spcAft>
              <a:defRPr/>
            </a:pPr>
            <a:r>
              <a:rPr lang="en-US" b="1" u="sng" dirty="0">
                <a:solidFill>
                  <a:srgbClr val="FFFFCC"/>
                </a:solidFill>
              </a:rPr>
              <a:t>Conclusion (3:16-18) </a:t>
            </a:r>
          </a:p>
        </p:txBody>
      </p:sp>
      <p:pic>
        <p:nvPicPr>
          <p:cNvPr id="97284" name="Picture 10">
            <a:extLst>
              <a:ext uri="{FF2B5EF4-FFF2-40B4-BE49-F238E27FC236}">
                <a16:creationId xmlns:a16="http://schemas.microsoft.com/office/drawing/2014/main" id="{F6AB45E7-D9F0-AAA3-C5B5-F16B01020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47422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0FD0A96E-12F7-3173-0408-F52C353FDAB6}"/>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
        <p:nvSpPr>
          <p:cNvPr id="9219" name="Rectangle 3">
            <a:extLst>
              <a:ext uri="{FF2B5EF4-FFF2-40B4-BE49-F238E27FC236}">
                <a16:creationId xmlns:a16="http://schemas.microsoft.com/office/drawing/2014/main" id="{FD8DD498-5673-53CF-DB81-6A4FBE105E09}"/>
              </a:ext>
            </a:extLst>
          </p:cNvPr>
          <p:cNvSpPr>
            <a:spLocks noGrp="1" noChangeArrowheads="1"/>
          </p:cNvSpPr>
          <p:nvPr>
            <p:ph type="body" idx="1"/>
          </p:nvPr>
        </p:nvSpPr>
        <p:spPr>
          <a:xfrm>
            <a:off x="4095750" y="1946275"/>
            <a:ext cx="4002088" cy="2930525"/>
          </a:xfrm>
        </p:spPr>
        <p:txBody>
          <a:bodyPr/>
          <a:lstStyle/>
          <a:p>
            <a:pPr marL="457200" indent="-457200" algn="just" eaLnBrk="1" hangingPunct="1">
              <a:spcBef>
                <a:spcPts val="0"/>
              </a:spcBef>
              <a:spcAft>
                <a:spcPts val="3600"/>
              </a:spcAft>
              <a:defRPr/>
            </a:pPr>
            <a:r>
              <a:rPr lang="en-US" dirty="0"/>
              <a:t>1 – Commendation</a:t>
            </a:r>
          </a:p>
          <a:p>
            <a:pPr marL="457200" indent="-457200" algn="just" eaLnBrk="1" hangingPunct="1">
              <a:spcBef>
                <a:spcPts val="0"/>
              </a:spcBef>
              <a:spcAft>
                <a:spcPts val="3600"/>
              </a:spcAft>
              <a:defRPr/>
            </a:pPr>
            <a:r>
              <a:rPr lang="en-US" dirty="0"/>
              <a:t>2 – Correction</a:t>
            </a:r>
          </a:p>
          <a:p>
            <a:pPr marL="457200" indent="-457200" algn="just" eaLnBrk="1" hangingPunct="1">
              <a:spcBef>
                <a:spcPts val="0"/>
              </a:spcBef>
              <a:spcAft>
                <a:spcPts val="3600"/>
              </a:spcAft>
              <a:defRPr/>
            </a:pPr>
            <a:r>
              <a:rPr lang="en-US" b="1" u="sng" dirty="0">
                <a:solidFill>
                  <a:srgbClr val="FFFFCC"/>
                </a:solidFill>
              </a:rPr>
              <a:t>3 – Consequences</a:t>
            </a:r>
          </a:p>
        </p:txBody>
      </p:sp>
      <p:pic>
        <p:nvPicPr>
          <p:cNvPr id="96260" name="Picture 10">
            <a:extLst>
              <a:ext uri="{FF2B5EF4-FFF2-40B4-BE49-F238E27FC236}">
                <a16:creationId xmlns:a16="http://schemas.microsoft.com/office/drawing/2014/main" id="{E786776A-AFC1-5D6C-70EB-045A88B0CB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1BFD8F14-709A-0A53-EE80-9376F4D047BB}"/>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Consequences of Poor Doctrine (3)</a:t>
            </a:r>
          </a:p>
        </p:txBody>
      </p:sp>
      <p:sp>
        <p:nvSpPr>
          <p:cNvPr id="20483" name="Rectangle 3">
            <a:extLst>
              <a:ext uri="{FF2B5EF4-FFF2-40B4-BE49-F238E27FC236}">
                <a16:creationId xmlns:a16="http://schemas.microsoft.com/office/drawing/2014/main" id="{F77E3BE2-8E13-0AC4-D3A8-32C0C2CBAE86}"/>
              </a:ext>
            </a:extLst>
          </p:cNvPr>
          <p:cNvSpPr>
            <a:spLocks noGrp="1" noChangeArrowheads="1"/>
          </p:cNvSpPr>
          <p:nvPr>
            <p:ph type="body" idx="1"/>
          </p:nvPr>
        </p:nvSpPr>
        <p:spPr>
          <a:xfrm>
            <a:off x="2343150" y="1946275"/>
            <a:ext cx="7639050" cy="2701925"/>
          </a:xfrm>
        </p:spPr>
        <p:txBody>
          <a:bodyPr/>
          <a:lstStyle/>
          <a:p>
            <a:pPr marL="457200" indent="-457200" algn="just" eaLnBrk="1" hangingPunct="1">
              <a:spcBef>
                <a:spcPts val="0"/>
              </a:spcBef>
              <a:spcAft>
                <a:spcPts val="3600"/>
              </a:spcAft>
              <a:defRPr/>
            </a:pPr>
            <a:r>
              <a:rPr lang="en-US" dirty="0"/>
              <a:t>Reciprocal prayer (3:1-5)</a:t>
            </a:r>
          </a:p>
          <a:p>
            <a:pPr marL="457200" indent="-457200" algn="just" eaLnBrk="1" hangingPunct="1">
              <a:spcBef>
                <a:spcPts val="0"/>
              </a:spcBef>
              <a:spcAft>
                <a:spcPts val="3600"/>
              </a:spcAft>
              <a:defRPr/>
            </a:pPr>
            <a:r>
              <a:rPr lang="en-US" b="1" u="sng" dirty="0">
                <a:solidFill>
                  <a:srgbClr val="FFFFCC"/>
                </a:solidFill>
              </a:rPr>
              <a:t>Exhortation to discipline the idle (3:6-15) </a:t>
            </a:r>
          </a:p>
          <a:p>
            <a:pPr marL="457200" indent="-457200" algn="just" eaLnBrk="1" hangingPunct="1">
              <a:spcBef>
                <a:spcPts val="0"/>
              </a:spcBef>
              <a:spcAft>
                <a:spcPts val="3600"/>
              </a:spcAft>
              <a:defRPr/>
            </a:pPr>
            <a:r>
              <a:rPr lang="en-US" dirty="0"/>
              <a:t>Conclusion (3:16-18) </a:t>
            </a:r>
          </a:p>
        </p:txBody>
      </p:sp>
      <p:pic>
        <p:nvPicPr>
          <p:cNvPr id="97284" name="Picture 10">
            <a:extLst>
              <a:ext uri="{FF2B5EF4-FFF2-40B4-BE49-F238E27FC236}">
                <a16:creationId xmlns:a16="http://schemas.microsoft.com/office/drawing/2014/main" id="{F6AB45E7-D9F0-AAA3-C5B5-F16B01020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88371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3:6-15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the Idle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1295400"/>
            <a:ext cx="7696200" cy="4800600"/>
          </a:xfrm>
        </p:spPr>
        <p:txBody>
          <a:bodyPr/>
          <a:lstStyle/>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Exhortation (6)</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Better example (7-9)</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Reason (10-11)</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Lazy must work (12)</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Patience needed (13)</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Discipline procedure (14-15)</a:t>
            </a:r>
            <a:endParaRPr lang="en-US" sz="32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2D4A5C92-9D77-BD7B-900D-16D1EC34256A}"/>
              </a:ext>
            </a:extLst>
          </p:cNvPr>
          <p:cNvPicPr>
            <a:picLocks noChangeAspect="1"/>
          </p:cNvPicPr>
          <p:nvPr/>
        </p:nvPicPr>
        <p:blipFill>
          <a:blip r:embed="rId3"/>
          <a:stretch>
            <a:fillRect/>
          </a:stretch>
        </p:blipFill>
        <p:spPr>
          <a:xfrm>
            <a:off x="8491460" y="2438400"/>
            <a:ext cx="3090940" cy="2286198"/>
          </a:xfrm>
          <a:prstGeom prst="rect">
            <a:avLst/>
          </a:prstGeom>
        </p:spPr>
      </p:pic>
    </p:spTree>
    <p:extLst>
      <p:ext uri="{BB962C8B-B14F-4D97-AF65-F5344CB8AC3E}">
        <p14:creationId xmlns:p14="http://schemas.microsoft.com/office/powerpoint/2010/main" val="2531012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EECE2E-CA6A-F7A3-78D3-B4623C70EA1B}"/>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4762842"/>
          </a:xfrm>
          <a:prstGeom prst="rect">
            <a:avLst/>
          </a:prstGeom>
          <a:noFill/>
          <a:ln w="28575">
            <a:noFill/>
            <a:miter lim="800000"/>
            <a:headEnd/>
            <a:tailEnd/>
          </a:ln>
        </p:spPr>
        <p:txBody>
          <a:bodyPr wrap="square">
            <a:spAutoFit/>
          </a:bodyPr>
          <a:lstStyle/>
          <a:p>
            <a:pPr algn="ctr">
              <a:spcAft>
                <a:spcPts val="900"/>
              </a:spcAft>
              <a:defRPr/>
            </a:pPr>
            <a:r>
              <a:rPr lang="en-US" sz="2025"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7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3:17-19a</a:t>
            </a:r>
          </a:p>
          <a:p>
            <a:pPr algn="just">
              <a:defRPr/>
            </a:pPr>
            <a:r>
              <a:rPr lang="en-US" sz="3600" baseline="30000" dirty="0">
                <a:latin typeface="Calibri" panose="020F0502020204030204" pitchFamily="34" charset="0"/>
                <a:cs typeface="Calibri" panose="020F0502020204030204" pitchFamily="34" charset="0"/>
              </a:rPr>
              <a:t>17 </a:t>
            </a:r>
            <a:r>
              <a:rPr lang="en-US" sz="3600" dirty="0">
                <a:latin typeface="Calibri" panose="020F0502020204030204" pitchFamily="34" charset="0"/>
                <a:cs typeface="Calibri" panose="020F0502020204030204" pitchFamily="34" charset="0"/>
              </a:rPr>
              <a:t>Then to Adam He said, “Because you have listened to the voice of your wife, and have eaten from the tree about which I commanded you, saying, ‘You shall not eat from it’; Cursed is the ground because of you; In toil you will eat of it All the days of your life. </a:t>
            </a:r>
            <a:r>
              <a:rPr lang="en-US" sz="3600" baseline="30000" dirty="0">
                <a:latin typeface="Calibri" panose="020F0502020204030204" pitchFamily="34" charset="0"/>
                <a:cs typeface="Calibri" panose="020F0502020204030204" pitchFamily="34" charset="0"/>
              </a:rPr>
              <a:t>18 </a:t>
            </a:r>
            <a:r>
              <a:rPr lang="en-US" sz="3600" dirty="0">
                <a:latin typeface="Calibri" panose="020F0502020204030204" pitchFamily="34" charset="0"/>
                <a:cs typeface="Calibri" panose="020F0502020204030204" pitchFamily="34" charset="0"/>
              </a:rPr>
              <a:t>“Both thorns and thistles it shall grow for you; And you will eat the plants of the field; </a:t>
            </a:r>
            <a:r>
              <a:rPr lang="en-US" sz="3600" baseline="30000" dirty="0">
                <a:latin typeface="Calibri" panose="020F0502020204030204" pitchFamily="34" charset="0"/>
                <a:cs typeface="Calibri" panose="020F0502020204030204" pitchFamily="34" charset="0"/>
              </a:rPr>
              <a:t>19 </a:t>
            </a:r>
            <a:r>
              <a:rPr lang="en-US" sz="3600" dirty="0">
                <a:latin typeface="Calibri" panose="020F0502020204030204" pitchFamily="34" charset="0"/>
                <a:cs typeface="Calibri" panose="020F0502020204030204" pitchFamily="34" charset="0"/>
              </a:rPr>
              <a:t>By the sweat of </a:t>
            </a:r>
            <a:r>
              <a:rPr lang="en-US" sz="3600" b="1" u="sng" dirty="0">
                <a:solidFill>
                  <a:srgbClr val="FFFFCC"/>
                </a:solidFill>
                <a:latin typeface="Calibri" panose="020F0502020204030204" pitchFamily="34" charset="0"/>
                <a:cs typeface="Calibri" panose="020F0502020204030204" pitchFamily="34" charset="0"/>
              </a:rPr>
              <a:t>your</a:t>
            </a:r>
            <a:r>
              <a:rPr lang="en-US" sz="3600" dirty="0">
                <a:latin typeface="Calibri" panose="020F0502020204030204" pitchFamily="34" charset="0"/>
                <a:cs typeface="Calibri" panose="020F0502020204030204" pitchFamily="34" charset="0"/>
              </a:rPr>
              <a:t> face You will eat bread...”</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9612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3:6-15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the Idle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1295400"/>
            <a:ext cx="7696200" cy="4800600"/>
          </a:xfrm>
        </p:spPr>
        <p:txBody>
          <a:bodyPr/>
          <a:lstStyle/>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Exhortation (6)</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Better example (7-9)</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Reason (10-11)</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Lazy must work (12)</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Patience needed (13)</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Discipline procedure (14-15)</a:t>
            </a:r>
            <a:endParaRPr lang="en-US" sz="32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26C746BB-6E0B-AE33-77C0-C32D0645FBE1}"/>
              </a:ext>
            </a:extLst>
          </p:cNvPr>
          <p:cNvPicPr>
            <a:picLocks noChangeAspect="1"/>
          </p:cNvPicPr>
          <p:nvPr/>
        </p:nvPicPr>
        <p:blipFill>
          <a:blip r:embed="rId3"/>
          <a:stretch>
            <a:fillRect/>
          </a:stretch>
        </p:blipFill>
        <p:spPr>
          <a:xfrm>
            <a:off x="8491460" y="2438400"/>
            <a:ext cx="3090940" cy="2286198"/>
          </a:xfrm>
          <a:prstGeom prst="rect">
            <a:avLst/>
          </a:prstGeom>
        </p:spPr>
      </p:pic>
    </p:spTree>
    <p:extLst>
      <p:ext uri="{BB962C8B-B14F-4D97-AF65-F5344CB8AC3E}">
        <p14:creationId xmlns:p14="http://schemas.microsoft.com/office/powerpoint/2010/main" val="4018824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3:1-3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(NKJV) </a:t>
            </a:r>
          </a:p>
          <a:p>
            <a:pPr marL="0" indent="0" algn="just">
              <a:spcBef>
                <a:spcPts val="0"/>
              </a:spcBef>
              <a:spcAft>
                <a:spcPts val="1200"/>
              </a:spcAft>
              <a:buNone/>
            </a:pPr>
            <a:r>
              <a:rPr lang="en-US" sz="3600" baseline="30000" dirty="0">
                <a:effectLst>
                  <a:outerShdw blurRad="38100" dist="38100" dir="2700000" algn="tl">
                    <a:srgbClr val="000000">
                      <a:alpha val="43137"/>
                    </a:srgbClr>
                  </a:outerShdw>
                </a:effectLst>
                <a:latin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rPr>
              <a:t> And I, brethren, could not speak to you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spiritual</a:t>
            </a:r>
            <a:r>
              <a:rPr lang="en-US" sz="3600" dirty="0">
                <a:effectLst>
                  <a:outerShdw blurRad="38100" dist="38100" dir="2700000" algn="tl">
                    <a:srgbClr val="000000">
                      <a:alpha val="43137"/>
                    </a:srgbClr>
                  </a:outerShdw>
                </a:effectLst>
                <a:latin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rPr>
              <a:t>people</a:t>
            </a:r>
            <a:r>
              <a:rPr lang="en-US" sz="3600" dirty="0">
                <a:effectLst>
                  <a:outerShdw blurRad="38100" dist="38100" dir="2700000" algn="tl">
                    <a:srgbClr val="000000">
                      <a:alpha val="43137"/>
                    </a:srgbClr>
                  </a:outerShdw>
                </a:effectLst>
                <a:latin typeface="Calibri" panose="020F0502020204030204" pitchFamily="34" charset="0"/>
              </a:rPr>
              <a:t> but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carnal</a:t>
            </a:r>
            <a:r>
              <a:rPr lang="en-US" sz="3600" dirty="0">
                <a:effectLst>
                  <a:outerShdw blurRad="38100" dist="38100" dir="2700000" algn="tl">
                    <a:srgbClr val="000000">
                      <a:alpha val="43137"/>
                    </a:srgbClr>
                  </a:outerShdw>
                </a:effectLst>
                <a:latin typeface="Calibri" panose="020F0502020204030204" pitchFamily="34" charset="0"/>
              </a:rPr>
              <a:t>,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babes</a:t>
            </a:r>
            <a:r>
              <a:rPr lang="en-US" sz="3600" dirty="0">
                <a:effectLst>
                  <a:outerShdw blurRad="38100" dist="38100" dir="2700000" algn="tl">
                    <a:srgbClr val="000000">
                      <a:alpha val="43137"/>
                    </a:srgbClr>
                  </a:outerShdw>
                </a:effectLst>
                <a:latin typeface="Calibri" panose="020F0502020204030204" pitchFamily="34" charset="0"/>
              </a:rPr>
              <a:t> in Christ. </a:t>
            </a:r>
            <a:r>
              <a:rPr lang="en-US" sz="3600" baseline="30000" dirty="0">
                <a:effectLst>
                  <a:outerShdw blurRad="38100" dist="38100" dir="2700000" algn="tl">
                    <a:srgbClr val="000000">
                      <a:alpha val="43137"/>
                    </a:srgbClr>
                  </a:outerShdw>
                </a:effectLst>
                <a:latin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rPr>
              <a:t> I fed you with milk and not with solid food; for until now you were not able </a:t>
            </a:r>
            <a:r>
              <a:rPr lang="en-US" sz="3600" i="1" dirty="0">
                <a:effectLst>
                  <a:outerShdw blurRad="38100" dist="38100" dir="2700000" algn="tl">
                    <a:srgbClr val="000000">
                      <a:alpha val="43137"/>
                    </a:srgbClr>
                  </a:outerShdw>
                </a:effectLst>
                <a:latin typeface="Calibri" panose="020F0502020204030204" pitchFamily="34" charset="0"/>
              </a:rPr>
              <a:t>to receive it,</a:t>
            </a:r>
            <a:r>
              <a:rPr lang="en-US" sz="3600" dirty="0">
                <a:effectLst>
                  <a:outerShdw blurRad="38100" dist="38100" dir="2700000" algn="tl">
                    <a:srgbClr val="000000">
                      <a:alpha val="43137"/>
                    </a:srgbClr>
                  </a:outerShdw>
                </a:effectLst>
                <a:latin typeface="Calibri" panose="020F0502020204030204" pitchFamily="34" charset="0"/>
              </a:rPr>
              <a:t> and even now you are still not able; </a:t>
            </a:r>
            <a:r>
              <a:rPr lang="en-US" sz="3600" baseline="30000" dirty="0">
                <a:effectLst>
                  <a:outerShdw blurRad="38100" dist="38100" dir="2700000" algn="tl">
                    <a:srgbClr val="000000">
                      <a:alpha val="43137"/>
                    </a:srgbClr>
                  </a:outerShdw>
                </a:effectLst>
                <a:latin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for you are still carnal</a:t>
            </a:r>
            <a:r>
              <a:rPr lang="en-US" sz="3600" dirty="0">
                <a:effectLst>
                  <a:outerShdw blurRad="38100" dist="38100" dir="2700000" algn="tl">
                    <a:srgbClr val="000000">
                      <a:alpha val="43137"/>
                    </a:srgbClr>
                  </a:outerShdw>
                </a:effectLst>
                <a:latin typeface="Calibri" panose="020F0502020204030204" pitchFamily="34" charset="0"/>
              </a:rPr>
              <a:t>. For where </a:t>
            </a:r>
            <a:r>
              <a:rPr lang="en-US" sz="3600" i="1" dirty="0">
                <a:effectLst>
                  <a:outerShdw blurRad="38100" dist="38100" dir="2700000" algn="tl">
                    <a:srgbClr val="000000">
                      <a:alpha val="43137"/>
                    </a:srgbClr>
                  </a:outerShdw>
                </a:effectLst>
                <a:latin typeface="Calibri" panose="020F0502020204030204" pitchFamily="34" charset="0"/>
              </a:rPr>
              <a:t>there are</a:t>
            </a:r>
            <a:r>
              <a:rPr lang="en-US" sz="3600" dirty="0">
                <a:effectLst>
                  <a:outerShdw blurRad="38100" dist="38100" dir="2700000" algn="tl">
                    <a:srgbClr val="000000">
                      <a:alpha val="43137"/>
                    </a:srgbClr>
                  </a:outerShdw>
                </a:effectLst>
                <a:latin typeface="Calibri" panose="020F0502020204030204" pitchFamily="34" charset="0"/>
              </a:rPr>
              <a:t> envy, strife, and divisions among you, </a:t>
            </a:r>
            <a:r>
              <a:rPr lang="en-US" sz="3600" b="1" dirty="0">
                <a:effectLst>
                  <a:outerShdw blurRad="38100" dist="38100" dir="2700000" algn="tl">
                    <a:srgbClr val="000000">
                      <a:alpha val="43137"/>
                    </a:srgbClr>
                  </a:outerShdw>
                </a:effectLst>
                <a:latin typeface="Calibri" panose="020F0502020204030204" pitchFamily="34" charset="0"/>
              </a:rPr>
              <a:t>are you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not carnal</a:t>
            </a:r>
            <a:r>
              <a:rPr lang="en-US" sz="3600" b="1"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and behaving like </a:t>
            </a:r>
            <a:r>
              <a:rPr lang="en-US" sz="3600" i="1" dirty="0">
                <a:effectLst>
                  <a:outerShdw blurRad="38100" dist="38100" dir="2700000" algn="tl">
                    <a:srgbClr val="000000">
                      <a:alpha val="43137"/>
                    </a:srgbClr>
                  </a:outerShdw>
                </a:effectLst>
                <a:latin typeface="Calibri" panose="020F0502020204030204" pitchFamily="34" charset="0"/>
              </a:rPr>
              <a:t>mere</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men</a:t>
            </a:r>
            <a:r>
              <a:rPr lang="en-US" sz="3600" dirty="0">
                <a:effectLst>
                  <a:outerShdw blurRad="38100" dist="38100" dir="2700000" algn="tl">
                    <a:srgbClr val="000000">
                      <a:alpha val="43137"/>
                    </a:srgbClr>
                  </a:outerShdw>
                </a:effectLst>
                <a:latin typeface="Calibri" panose="020F0502020204030204" pitchFamily="34" charset="0"/>
              </a:rPr>
              <a:t>? </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20045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9907"/>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19559</TotalTime>
  <Words>1391</Words>
  <Application>Microsoft Office PowerPoint</Application>
  <PresentationFormat>Widescreen</PresentationFormat>
  <Paragraphs>167</Paragraphs>
  <Slides>37</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Calibri</vt:lpstr>
      <vt:lpstr>Times New Roman</vt:lpstr>
      <vt:lpstr>Wingdings</vt:lpstr>
      <vt:lpstr>Azure</vt:lpstr>
      <vt:lpstr>PowerPoint Presentation</vt:lpstr>
      <vt:lpstr>Structure</vt:lpstr>
      <vt:lpstr>2 Thessalonians 2:1-12</vt:lpstr>
      <vt:lpstr>Structure</vt:lpstr>
      <vt:lpstr>Consequences of Poor Doctrine (3)</vt:lpstr>
      <vt:lpstr>2 Thessalonians 3:6-15 Discipline the Idle</vt:lpstr>
      <vt:lpstr>PowerPoint Presentation</vt:lpstr>
      <vt:lpstr>2 Thessalonians 3:6-15 Discipline the Idle</vt:lpstr>
      <vt:lpstr>PowerPoint Presentation</vt:lpstr>
      <vt:lpstr>PowerPoint Presentation</vt:lpstr>
      <vt:lpstr>PowerPoint Presentation</vt:lpstr>
      <vt:lpstr>2 Thessalonians 3:6-15 Discipline the Idle</vt:lpstr>
      <vt:lpstr>2 Thessalonians 3:14-15 Discipline Procedure</vt:lpstr>
      <vt:lpstr>2 Thessalonians 3:14-15 Discipline Procedure</vt:lpstr>
      <vt:lpstr>PowerPoint Presentation</vt:lpstr>
      <vt:lpstr>PowerPoint Presentation</vt:lpstr>
      <vt:lpstr>Purity of the Church</vt:lpstr>
      <vt:lpstr>Biblical Basis for Separation?</vt:lpstr>
      <vt:lpstr>PowerPoint Presentation</vt:lpstr>
      <vt:lpstr>PowerPoint Presentation</vt:lpstr>
      <vt:lpstr>PowerPoint Presentation</vt:lpstr>
      <vt:lpstr>PowerPoint Presentation</vt:lpstr>
      <vt:lpstr>Purity of the Church</vt:lpstr>
      <vt:lpstr>Church Discipline</vt:lpstr>
      <vt:lpstr>Church Discipline</vt:lpstr>
      <vt:lpstr>Church Discipline</vt:lpstr>
      <vt:lpstr>Church Discipline</vt:lpstr>
      <vt:lpstr>Offenses Meriting Discipline</vt:lpstr>
      <vt:lpstr>PowerPoint Presentation</vt:lpstr>
      <vt:lpstr>PowerPoint Presentation</vt:lpstr>
      <vt:lpstr>Church Discipline</vt:lpstr>
      <vt:lpstr>Church Discipline</vt:lpstr>
      <vt:lpstr>2 Thessalonians 3:14-15 Discipline Procedure</vt:lpstr>
      <vt:lpstr>Conclusion</vt:lpstr>
      <vt:lpstr>Consequences of Poor Doctrine (3)</vt:lpstr>
      <vt:lpstr>2 Thessalonians 3:6-15 Discipline the Idle</vt:lpstr>
      <vt:lpstr>Consequences of Poor Doctrine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Thessalonians 041 - 3v12-15 - 16x9 - WORKING COPY FOR ANDY</dc:title>
  <dc:subject>THE RAPTURE</dc:subject>
  <dc:creator>A. Woods</dc:creator>
  <dc:description>Modified by Jim McGowan</dc:description>
  <cp:lastModifiedBy>Jim McGowan</cp:lastModifiedBy>
  <cp:revision>2373</cp:revision>
  <cp:lastPrinted>2024-08-17T23:26:56Z</cp:lastPrinted>
  <dcterms:created xsi:type="dcterms:W3CDTF">2009-03-17T12:21:13Z</dcterms:created>
  <dcterms:modified xsi:type="dcterms:W3CDTF">2024-08-24T18:22:06Z</dcterms:modified>
</cp:coreProperties>
</file>