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435" r:id="rId2"/>
    <p:sldId id="565" r:id="rId3"/>
    <p:sldId id="749" r:id="rId4"/>
    <p:sldId id="990" r:id="rId5"/>
    <p:sldId id="6295" r:id="rId6"/>
    <p:sldId id="992" r:id="rId7"/>
    <p:sldId id="6291" r:id="rId8"/>
    <p:sldId id="6296" r:id="rId9"/>
    <p:sldId id="6297" r:id="rId10"/>
    <p:sldId id="6298" r:id="rId11"/>
    <p:sldId id="3943" r:id="rId12"/>
    <p:sldId id="2502" r:id="rId13"/>
    <p:sldId id="6299" r:id="rId14"/>
    <p:sldId id="1068" r:id="rId15"/>
    <p:sldId id="994" r:id="rId16"/>
    <p:sldId id="6499" r:id="rId17"/>
    <p:sldId id="6300" r:id="rId18"/>
    <p:sldId id="6301" r:id="rId19"/>
    <p:sldId id="996" r:id="rId20"/>
    <p:sldId id="997" r:id="rId21"/>
    <p:sldId id="3929" r:id="rId22"/>
    <p:sldId id="6302" r:id="rId23"/>
    <p:sldId id="6303" r:id="rId24"/>
    <p:sldId id="376" r:id="rId25"/>
    <p:sldId id="995" r:id="rId26"/>
    <p:sldId id="1062" r:id="rId27"/>
    <p:sldId id="351" r:id="rId28"/>
    <p:sldId id="6304" r:id="rId29"/>
    <p:sldId id="3887" r:id="rId30"/>
    <p:sldId id="1069" r:id="rId31"/>
    <p:sldId id="1070" r:id="rId32"/>
    <p:sldId id="6306" r:id="rId33"/>
    <p:sldId id="6305" r:id="rId34"/>
    <p:sldId id="1016" r:id="rId35"/>
    <p:sldId id="3890" r:id="rId36"/>
    <p:sldId id="1005" r:id="rId37"/>
    <p:sldId id="6307" r:id="rId38"/>
    <p:sldId id="3885" r:id="rId39"/>
    <p:sldId id="6308" r:id="rId40"/>
    <p:sldId id="1009" r:id="rId41"/>
    <p:sldId id="6501" r:id="rId42"/>
    <p:sldId id="6309" r:id="rId43"/>
    <p:sldId id="1007" r:id="rId44"/>
    <p:sldId id="6310" r:id="rId45"/>
    <p:sldId id="1014" r:id="rId46"/>
    <p:sldId id="6311" r:id="rId47"/>
    <p:sldId id="1013" r:id="rId48"/>
    <p:sldId id="6289" r:id="rId49"/>
    <p:sldId id="963" r:id="rId50"/>
    <p:sldId id="6500" r:id="rId51"/>
    <p:sldId id="6290" r:id="rId5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000099"/>
    <a:srgbClr val="0000CC"/>
    <a:srgbClr val="33CC33"/>
    <a:srgbClr val="FF00FF"/>
    <a:srgbClr val="CCCCFF"/>
    <a:srgbClr val="0000FF"/>
    <a:srgbClr val="0099FF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2" autoAdjust="0"/>
    <p:restoredTop sz="96314" autoAdjust="0"/>
  </p:normalViewPr>
  <p:slideViewPr>
    <p:cSldViewPr>
      <p:cViewPr varScale="1">
        <p:scale>
          <a:sx n="121" d="100"/>
          <a:sy n="121" d="100"/>
        </p:scale>
        <p:origin x="12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3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ora" userId="24c506dca79c9d25" providerId="LiveId" clId="{5167DD70-1A35-447D-826B-11AA3EEBC1CC}"/>
    <pc:docChg chg="undo custSel addSld modSld">
      <pc:chgData name="Claudia Mora" userId="24c506dca79c9d25" providerId="LiveId" clId="{5167DD70-1A35-447D-826B-11AA3EEBC1CC}" dt="2024-08-22T14:39:35.302" v="351" actId="20577"/>
      <pc:docMkLst>
        <pc:docMk/>
      </pc:docMkLst>
      <pc:sldChg chg="addSp delSp modSp mod">
        <pc:chgData name="Claudia Mora" userId="24c506dca79c9d25" providerId="LiveId" clId="{5167DD70-1A35-447D-826B-11AA3EEBC1CC}" dt="2024-08-21T20:30:56.007" v="214" actId="1076"/>
        <pc:sldMkLst>
          <pc:docMk/>
          <pc:sldMk cId="3519115954" sldId="435"/>
        </pc:sldMkLst>
        <pc:spChg chg="mod">
          <ac:chgData name="Claudia Mora" userId="24c506dca79c9d25" providerId="LiveId" clId="{5167DD70-1A35-447D-826B-11AA3EEBC1CC}" dt="2024-08-21T04:05:11.452" v="34" actId="20577"/>
          <ac:spMkLst>
            <pc:docMk/>
            <pc:sldMk cId="3519115954" sldId="435"/>
            <ac:spMk id="8" creationId="{3ACCB616-7912-4E1D-9B54-7C4772DDE716}"/>
          </ac:spMkLst>
        </pc:spChg>
        <pc:picChg chg="del">
          <ac:chgData name="Claudia Mora" userId="24c506dca79c9d25" providerId="LiveId" clId="{5167DD70-1A35-447D-826B-11AA3EEBC1CC}" dt="2024-08-21T20:26:16.418" v="211" actId="478"/>
          <ac:picMkLst>
            <pc:docMk/>
            <pc:sldMk cId="3519115954" sldId="435"/>
            <ac:picMk id="2" creationId="{5709BEB2-40FC-440A-89B3-DF871D68F647}"/>
          </ac:picMkLst>
        </pc:picChg>
        <pc:picChg chg="add mod">
          <ac:chgData name="Claudia Mora" userId="24c506dca79c9d25" providerId="LiveId" clId="{5167DD70-1A35-447D-826B-11AA3EEBC1CC}" dt="2024-08-21T20:30:56.007" v="214" actId="1076"/>
          <ac:picMkLst>
            <pc:docMk/>
            <pc:sldMk cId="3519115954" sldId="435"/>
            <ac:picMk id="4" creationId="{1D7357D9-5E3B-4476-C960-FCC47A26DC74}"/>
          </ac:picMkLst>
        </pc:picChg>
      </pc:sldChg>
      <pc:sldChg chg="modSp mod">
        <pc:chgData name="Claudia Mora" userId="24c506dca79c9d25" providerId="LiveId" clId="{5167DD70-1A35-447D-826B-11AA3EEBC1CC}" dt="2024-08-22T14:37:07.064" v="319" actId="20577"/>
        <pc:sldMkLst>
          <pc:docMk/>
          <pc:sldMk cId="1055257922" sldId="963"/>
        </pc:sldMkLst>
        <pc:spChg chg="mod">
          <ac:chgData name="Claudia Mora" userId="24c506dca79c9d25" providerId="LiveId" clId="{5167DD70-1A35-447D-826B-11AA3EEBC1CC}" dt="2024-08-22T14:37:07.064" v="319" actId="20577"/>
          <ac:spMkLst>
            <pc:docMk/>
            <pc:sldMk cId="1055257922" sldId="963"/>
            <ac:spMk id="16387" creationId="{89431B3B-AA75-4626-99D7-E5E9317D5C12}"/>
          </ac:spMkLst>
        </pc:spChg>
      </pc:sldChg>
      <pc:sldChg chg="modSp mod">
        <pc:chgData name="Claudia Mora" userId="24c506dca79c9d25" providerId="LiveId" clId="{5167DD70-1A35-447D-826B-11AA3EEBC1CC}" dt="2024-08-21T23:00:06.258" v="298" actId="5793"/>
        <pc:sldMkLst>
          <pc:docMk/>
          <pc:sldMk cId="3582972272" sldId="992"/>
        </pc:sldMkLst>
        <pc:spChg chg="mod">
          <ac:chgData name="Claudia Mora" userId="24c506dca79c9d25" providerId="LiveId" clId="{5167DD70-1A35-447D-826B-11AA3EEBC1CC}" dt="2024-08-21T23:00:06.258" v="298" actId="5793"/>
          <ac:spMkLst>
            <pc:docMk/>
            <pc:sldMk cId="3582972272" sldId="992"/>
            <ac:spMk id="3075" creationId="{00000000-0000-0000-0000-000000000000}"/>
          </ac:spMkLst>
        </pc:spChg>
        <pc:spChg chg="mod">
          <ac:chgData name="Claudia Mora" userId="24c506dca79c9d25" providerId="LiveId" clId="{5167DD70-1A35-447D-826B-11AA3EEBC1CC}" dt="2024-08-21T04:04:45.806" v="14" actId="20577"/>
          <ac:spMkLst>
            <pc:docMk/>
            <pc:sldMk cId="3582972272" sldId="992"/>
            <ac:spMk id="16386" creationId="{00000000-0000-0000-0000-000000000000}"/>
          </ac:spMkLst>
        </pc:spChg>
      </pc:sldChg>
      <pc:sldChg chg="addSp modSp mod">
        <pc:chgData name="Claudia Mora" userId="24c506dca79c9d25" providerId="LiveId" clId="{5167DD70-1A35-447D-826B-11AA3EEBC1CC}" dt="2024-08-21T20:36:55.395" v="282" actId="20577"/>
        <pc:sldMkLst>
          <pc:docMk/>
          <pc:sldMk cId="3072599259" sldId="1009"/>
        </pc:sldMkLst>
        <pc:spChg chg="add mod">
          <ac:chgData name="Claudia Mora" userId="24c506dca79c9d25" providerId="LiveId" clId="{5167DD70-1A35-447D-826B-11AA3EEBC1CC}" dt="2024-08-21T20:36:55.395" v="282" actId="20577"/>
          <ac:spMkLst>
            <pc:docMk/>
            <pc:sldMk cId="3072599259" sldId="1009"/>
            <ac:spMk id="2" creationId="{A06D266F-1F20-F06B-8FA1-982E01376FF2}"/>
          </ac:spMkLst>
        </pc:spChg>
      </pc:sldChg>
      <pc:sldChg chg="modSp mod">
        <pc:chgData name="Claudia Mora" userId="24c506dca79c9d25" providerId="LiveId" clId="{5167DD70-1A35-447D-826B-11AA3EEBC1CC}" dt="2024-08-22T14:33:46.183" v="312" actId="1036"/>
        <pc:sldMkLst>
          <pc:docMk/>
          <pc:sldMk cId="1165611340" sldId="1014"/>
        </pc:sldMkLst>
        <pc:spChg chg="mod">
          <ac:chgData name="Claudia Mora" userId="24c506dca79c9d25" providerId="LiveId" clId="{5167DD70-1A35-447D-826B-11AA3EEBC1CC}" dt="2024-08-21T23:00:54.174" v="306" actId="20577"/>
          <ac:spMkLst>
            <pc:docMk/>
            <pc:sldMk cId="1165611340" sldId="1014"/>
            <ac:spMk id="4" creationId="{1DB02505-4FCF-46BE-82ED-C4D102865D25}"/>
          </ac:spMkLst>
        </pc:spChg>
        <pc:picChg chg="mod">
          <ac:chgData name="Claudia Mora" userId="24c506dca79c9d25" providerId="LiveId" clId="{5167DD70-1A35-447D-826B-11AA3EEBC1CC}" dt="2024-08-22T14:33:46.183" v="312" actId="1036"/>
          <ac:picMkLst>
            <pc:docMk/>
            <pc:sldMk cId="1165611340" sldId="1014"/>
            <ac:picMk id="9" creationId="{C74427BD-2A83-4FE5-B6B1-1F266091E7D6}"/>
          </ac:picMkLst>
        </pc:picChg>
      </pc:sldChg>
      <pc:sldChg chg="modSp mod">
        <pc:chgData name="Claudia Mora" userId="24c506dca79c9d25" providerId="LiveId" clId="{5167DD70-1A35-447D-826B-11AA3EEBC1CC}" dt="2024-08-21T04:08:05.154" v="75" actId="20577"/>
        <pc:sldMkLst>
          <pc:docMk/>
          <pc:sldMk cId="318530342" sldId="3887"/>
        </pc:sldMkLst>
        <pc:spChg chg="mod">
          <ac:chgData name="Claudia Mora" userId="24c506dca79c9d25" providerId="LiveId" clId="{5167DD70-1A35-447D-826B-11AA3EEBC1CC}" dt="2024-08-21T04:08:05.154" v="75" actId="20577"/>
          <ac:spMkLst>
            <pc:docMk/>
            <pc:sldMk cId="318530342" sldId="3887"/>
            <ac:spMk id="4099" creationId="{00000000-0000-0000-0000-000000000000}"/>
          </ac:spMkLst>
        </pc:spChg>
      </pc:sldChg>
      <pc:sldChg chg="modSp mod">
        <pc:chgData name="Claudia Mora" userId="24c506dca79c9d25" providerId="LiveId" clId="{5167DD70-1A35-447D-826B-11AA3EEBC1CC}" dt="2024-08-21T04:10:32.661" v="82" actId="20577"/>
        <pc:sldMkLst>
          <pc:docMk/>
          <pc:sldMk cId="2666049819" sldId="6290"/>
        </pc:sldMkLst>
        <pc:spChg chg="mod">
          <ac:chgData name="Claudia Mora" userId="24c506dca79c9d25" providerId="LiveId" clId="{5167DD70-1A35-447D-826B-11AA3EEBC1CC}" dt="2024-08-21T04:10:32.661" v="82" actId="20577"/>
          <ac:spMkLst>
            <pc:docMk/>
            <pc:sldMk cId="2666049819" sldId="6290"/>
            <ac:spMk id="3" creationId="{00000000-0000-0000-0000-000000000000}"/>
          </ac:spMkLst>
        </pc:spChg>
      </pc:sldChg>
      <pc:sldChg chg="modSp mod">
        <pc:chgData name="Claudia Mora" userId="24c506dca79c9d25" providerId="LiveId" clId="{5167DD70-1A35-447D-826B-11AA3EEBC1CC}" dt="2024-08-21T04:06:03.608" v="58" actId="20577"/>
        <pc:sldMkLst>
          <pc:docMk/>
          <pc:sldMk cId="1578006179" sldId="6298"/>
        </pc:sldMkLst>
        <pc:spChg chg="mod">
          <ac:chgData name="Claudia Mora" userId="24c506dca79c9d25" providerId="LiveId" clId="{5167DD70-1A35-447D-826B-11AA3EEBC1CC}" dt="2024-08-21T04:06:03.608" v="58" actId="20577"/>
          <ac:spMkLst>
            <pc:docMk/>
            <pc:sldMk cId="1578006179" sldId="6298"/>
            <ac:spMk id="3" creationId="{F78B76CD-5015-43B2-9E55-DD357D39325F}"/>
          </ac:spMkLst>
        </pc:spChg>
      </pc:sldChg>
      <pc:sldChg chg="addSp modSp mod">
        <pc:chgData name="Claudia Mora" userId="24c506dca79c9d25" providerId="LiveId" clId="{5167DD70-1A35-447D-826B-11AA3EEBC1CC}" dt="2024-08-21T20:33:23.941" v="223" actId="14100"/>
        <pc:sldMkLst>
          <pc:docMk/>
          <pc:sldMk cId="652009724" sldId="6304"/>
        </pc:sldMkLst>
        <pc:spChg chg="add mod">
          <ac:chgData name="Claudia Mora" userId="24c506dca79c9d25" providerId="LiveId" clId="{5167DD70-1A35-447D-826B-11AA3EEBC1CC}" dt="2024-08-21T20:33:23.941" v="223" actId="14100"/>
          <ac:spMkLst>
            <pc:docMk/>
            <pc:sldMk cId="652009724" sldId="6304"/>
            <ac:spMk id="2" creationId="{AA074686-FBE9-6220-5EB5-F2836AEACE14}"/>
          </ac:spMkLst>
        </pc:spChg>
        <pc:spChg chg="mod">
          <ac:chgData name="Claudia Mora" userId="24c506dca79c9d25" providerId="LiveId" clId="{5167DD70-1A35-447D-826B-11AA3EEBC1CC}" dt="2024-08-21T04:07:24.333" v="67" actId="14100"/>
          <ac:spMkLst>
            <pc:docMk/>
            <pc:sldMk cId="652009724" sldId="6304"/>
            <ac:spMk id="5123" creationId="{00000000-0000-0000-0000-000000000000}"/>
          </ac:spMkLst>
        </pc:spChg>
      </pc:sldChg>
      <pc:sldChg chg="addSp modSp mod">
        <pc:chgData name="Claudia Mora" userId="24c506dca79c9d25" providerId="LiveId" clId="{5167DD70-1A35-447D-826B-11AA3EEBC1CC}" dt="2024-08-21T23:00:22.157" v="299" actId="20577"/>
        <pc:sldMkLst>
          <pc:docMk/>
          <pc:sldMk cId="3291310795" sldId="6306"/>
        </pc:sldMkLst>
        <pc:spChg chg="add mod">
          <ac:chgData name="Claudia Mora" userId="24c506dca79c9d25" providerId="LiveId" clId="{5167DD70-1A35-447D-826B-11AA3EEBC1CC}" dt="2024-08-21T20:34:09.791" v="245" actId="20577"/>
          <ac:spMkLst>
            <pc:docMk/>
            <pc:sldMk cId="3291310795" sldId="6306"/>
            <ac:spMk id="2" creationId="{79294269-ADEA-6C80-7D2E-3832856DA2F0}"/>
          </ac:spMkLst>
        </pc:spChg>
        <pc:spChg chg="mod">
          <ac:chgData name="Claudia Mora" userId="24c506dca79c9d25" providerId="LiveId" clId="{5167DD70-1A35-447D-826B-11AA3EEBC1CC}" dt="2024-08-21T23:00:22.157" v="299" actId="20577"/>
          <ac:spMkLst>
            <pc:docMk/>
            <pc:sldMk cId="3291310795" sldId="6306"/>
            <ac:spMk id="5123" creationId="{00000000-0000-0000-0000-000000000000}"/>
          </ac:spMkLst>
        </pc:spChg>
      </pc:sldChg>
      <pc:sldChg chg="addSp modSp mod">
        <pc:chgData name="Claudia Mora" userId="24c506dca79c9d25" providerId="LiveId" clId="{5167DD70-1A35-447D-826B-11AA3EEBC1CC}" dt="2024-08-21T20:34:57.685" v="250" actId="14100"/>
        <pc:sldMkLst>
          <pc:docMk/>
          <pc:sldMk cId="3398018336" sldId="6307"/>
        </pc:sldMkLst>
        <pc:spChg chg="add mod">
          <ac:chgData name="Claudia Mora" userId="24c506dca79c9d25" providerId="LiveId" clId="{5167DD70-1A35-447D-826B-11AA3EEBC1CC}" dt="2024-08-21T20:34:57.685" v="250" actId="14100"/>
          <ac:spMkLst>
            <pc:docMk/>
            <pc:sldMk cId="3398018336" sldId="6307"/>
            <ac:spMk id="3" creationId="{927E0988-7AE0-9FD9-0775-F052FCCCA83F}"/>
          </ac:spMkLst>
        </pc:spChg>
      </pc:sldChg>
      <pc:sldChg chg="modSp mod">
        <pc:chgData name="Claudia Mora" userId="24c506dca79c9d25" providerId="LiveId" clId="{5167DD70-1A35-447D-826B-11AA3EEBC1CC}" dt="2024-08-22T14:39:35.302" v="351" actId="20577"/>
        <pc:sldMkLst>
          <pc:docMk/>
          <pc:sldMk cId="2415456728" sldId="6309"/>
        </pc:sldMkLst>
        <pc:spChg chg="mod">
          <ac:chgData name="Claudia Mora" userId="24c506dca79c9d25" providerId="LiveId" clId="{5167DD70-1A35-447D-826B-11AA3EEBC1CC}" dt="2024-08-22T14:39:35.302" v="351" actId="20577"/>
          <ac:spMkLst>
            <pc:docMk/>
            <pc:sldMk cId="2415456728" sldId="6309"/>
            <ac:spMk id="6146" creationId="{00000000-0000-0000-0000-000000000000}"/>
          </ac:spMkLst>
        </pc:spChg>
      </pc:sldChg>
      <pc:sldChg chg="modSp mod">
        <pc:chgData name="Claudia Mora" userId="24c506dca79c9d25" providerId="LiveId" clId="{5167DD70-1A35-447D-826B-11AA3EEBC1CC}" dt="2024-08-22T14:31:00.790" v="308" actId="20577"/>
        <pc:sldMkLst>
          <pc:docMk/>
          <pc:sldMk cId="1364183256" sldId="6310"/>
        </pc:sldMkLst>
        <pc:spChg chg="mod">
          <ac:chgData name="Claudia Mora" userId="24c506dca79c9d25" providerId="LiveId" clId="{5167DD70-1A35-447D-826B-11AA3EEBC1CC}" dt="2024-08-22T14:31:00.790" v="308" actId="20577"/>
          <ac:spMkLst>
            <pc:docMk/>
            <pc:sldMk cId="1364183256" sldId="6310"/>
            <ac:spMk id="6146" creationId="{00000000-0000-0000-0000-000000000000}"/>
          </ac:spMkLst>
        </pc:spChg>
      </pc:sldChg>
      <pc:sldChg chg="modSp mod">
        <pc:chgData name="Claudia Mora" userId="24c506dca79c9d25" providerId="LiveId" clId="{5167DD70-1A35-447D-826B-11AA3EEBC1CC}" dt="2024-08-22T14:31:06.914" v="310" actId="20577"/>
        <pc:sldMkLst>
          <pc:docMk/>
          <pc:sldMk cId="206514997" sldId="6311"/>
        </pc:sldMkLst>
        <pc:spChg chg="mod">
          <ac:chgData name="Claudia Mora" userId="24c506dca79c9d25" providerId="LiveId" clId="{5167DD70-1A35-447D-826B-11AA3EEBC1CC}" dt="2024-08-22T14:31:06.914" v="310" actId="20577"/>
          <ac:spMkLst>
            <pc:docMk/>
            <pc:sldMk cId="206514997" sldId="6311"/>
            <ac:spMk id="6146" creationId="{00000000-0000-0000-0000-000000000000}"/>
          </ac:spMkLst>
        </pc:spChg>
      </pc:sldChg>
      <pc:sldChg chg="modSp mod">
        <pc:chgData name="Claudia Mora" userId="24c506dca79c9d25" providerId="LiveId" clId="{5167DD70-1A35-447D-826B-11AA3EEBC1CC}" dt="2024-08-21T20:31:38.654" v="215" actId="1076"/>
        <pc:sldMkLst>
          <pc:docMk/>
          <pc:sldMk cId="2238879531" sldId="6499"/>
        </pc:sldMkLst>
        <pc:spChg chg="mod">
          <ac:chgData name="Claudia Mora" userId="24c506dca79c9d25" providerId="LiveId" clId="{5167DD70-1A35-447D-826B-11AA3EEBC1CC}" dt="2024-08-21T04:06:35.780" v="64" actId="20577"/>
          <ac:spMkLst>
            <pc:docMk/>
            <pc:sldMk cId="2238879531" sldId="6499"/>
            <ac:spMk id="4" creationId="{DDED8C29-5312-47D5-972D-3ABE15909AE2}"/>
          </ac:spMkLst>
        </pc:spChg>
        <pc:picChg chg="mod">
          <ac:chgData name="Claudia Mora" userId="24c506dca79c9d25" providerId="LiveId" clId="{5167DD70-1A35-447D-826B-11AA3EEBC1CC}" dt="2024-08-21T20:31:38.654" v="215" actId="1076"/>
          <ac:picMkLst>
            <pc:docMk/>
            <pc:sldMk cId="2238879531" sldId="6499"/>
            <ac:picMk id="29700" creationId="{00000000-0000-0000-0000-000000000000}"/>
          </ac:picMkLst>
        </pc:picChg>
      </pc:sldChg>
      <pc:sldChg chg="modSp mod">
        <pc:chgData name="Claudia Mora" userId="24c506dca79c9d25" providerId="LiveId" clId="{5167DD70-1A35-447D-826B-11AA3EEBC1CC}" dt="2024-08-22T14:37:22.443" v="324" actId="20577"/>
        <pc:sldMkLst>
          <pc:docMk/>
          <pc:sldMk cId="341718983" sldId="6500"/>
        </pc:sldMkLst>
        <pc:spChg chg="mod">
          <ac:chgData name="Claudia Mora" userId="24c506dca79c9d25" providerId="LiveId" clId="{5167DD70-1A35-447D-826B-11AA3EEBC1CC}" dt="2024-08-22T14:37:22.443" v="324" actId="20577"/>
          <ac:spMkLst>
            <pc:docMk/>
            <pc:sldMk cId="341718983" sldId="6500"/>
            <ac:spMk id="16387" creationId="{89431B3B-AA75-4626-99D7-E5E9317D5C12}"/>
          </ac:spMkLst>
        </pc:spChg>
      </pc:sldChg>
      <pc:sldChg chg="addSp modSp new mod">
        <pc:chgData name="Claudia Mora" userId="24c506dca79c9d25" providerId="LiveId" clId="{5167DD70-1A35-447D-826B-11AA3EEBC1CC}" dt="2024-08-21T04:15:34.477" v="210" actId="20577"/>
        <pc:sldMkLst>
          <pc:docMk/>
          <pc:sldMk cId="3982722620" sldId="6501"/>
        </pc:sldMkLst>
        <pc:spChg chg="mod">
          <ac:chgData name="Claudia Mora" userId="24c506dca79c9d25" providerId="LiveId" clId="{5167DD70-1A35-447D-826B-11AA3EEBC1CC}" dt="2024-08-21T04:15:34.477" v="210" actId="20577"/>
          <ac:spMkLst>
            <pc:docMk/>
            <pc:sldMk cId="3982722620" sldId="6501"/>
            <ac:spMk id="2" creationId="{621D491A-8288-B128-BE27-1E62DFC6A401}"/>
          </ac:spMkLst>
        </pc:spChg>
        <pc:spChg chg="mod">
          <ac:chgData name="Claudia Mora" userId="24c506dca79c9d25" providerId="LiveId" clId="{5167DD70-1A35-447D-826B-11AA3EEBC1CC}" dt="2024-08-21T04:13:51.128" v="200" actId="20577"/>
          <ac:spMkLst>
            <pc:docMk/>
            <pc:sldMk cId="3982722620" sldId="6501"/>
            <ac:spMk id="3" creationId="{DDE2F620-871F-116E-4BCA-2B431271C3CB}"/>
          </ac:spMkLst>
        </pc:spChg>
        <pc:picChg chg="add mod">
          <ac:chgData name="Claudia Mora" userId="24c506dca79c9d25" providerId="LiveId" clId="{5167DD70-1A35-447D-826B-11AA3EEBC1CC}" dt="2024-08-21T04:14:52.214" v="206" actId="14100"/>
          <ac:picMkLst>
            <pc:docMk/>
            <pc:sldMk cId="3982722620" sldId="6501"/>
            <ac:picMk id="4" creationId="{CD201105-4978-7923-ACA4-D339C5FF6196}"/>
          </ac:picMkLst>
        </pc:picChg>
      </pc:sldChg>
    </pc:docChg>
  </pc:docChgLst>
  <pc:docChgLst>
    <pc:chgData name="Claudia Mora" userId="24c506dca79c9d25" providerId="LiveId" clId="{60454015-B093-431F-8C39-580A5F3FE3C7}"/>
    <pc:docChg chg="undo custSel addSld delSld modSld">
      <pc:chgData name="Claudia Mora" userId="24c506dca79c9d25" providerId="LiveId" clId="{60454015-B093-431F-8C39-580A5F3FE3C7}" dt="2024-02-13T14:55:36.102" v="5364" actId="14100"/>
      <pc:docMkLst>
        <pc:docMk/>
      </pc:docMkLst>
      <pc:sldChg chg="modSp mod">
        <pc:chgData name="Claudia Mora" userId="24c506dca79c9d25" providerId="LiveId" clId="{60454015-B093-431F-8C39-580A5F3FE3C7}" dt="2024-02-13T03:02:06.095" v="5264" actId="20577"/>
        <pc:sldMkLst>
          <pc:docMk/>
          <pc:sldMk cId="3519115954" sldId="435"/>
        </pc:sldMkLst>
        <pc:spChg chg="mod">
          <ac:chgData name="Claudia Mora" userId="24c506dca79c9d25" providerId="LiveId" clId="{60454015-B093-431F-8C39-580A5F3FE3C7}" dt="2024-02-11T04:09:18.739" v="105" actId="20577"/>
          <ac:spMkLst>
            <pc:docMk/>
            <pc:sldMk cId="3519115954" sldId="435"/>
            <ac:spMk id="6" creationId="{E1458CD8-D940-42DA-B266-2FCD81C4F388}"/>
          </ac:spMkLst>
        </pc:spChg>
        <pc:spChg chg="mod">
          <ac:chgData name="Claudia Mora" userId="24c506dca79c9d25" providerId="LiveId" clId="{60454015-B093-431F-8C39-580A5F3FE3C7}" dt="2024-02-13T03:02:06.095" v="5264" actId="20577"/>
          <ac:spMkLst>
            <pc:docMk/>
            <pc:sldMk cId="3519115954" sldId="435"/>
            <ac:spMk id="8" creationId="{3ACCB616-7912-4E1D-9B54-7C4772DDE716}"/>
          </ac:spMkLst>
        </pc:spChg>
        <pc:picChg chg="mod">
          <ac:chgData name="Claudia Mora" userId="24c506dca79c9d25" providerId="LiveId" clId="{60454015-B093-431F-8C39-580A5F3FE3C7}" dt="2024-02-03T14:55:24.156" v="0" actId="1076"/>
          <ac:picMkLst>
            <pc:docMk/>
            <pc:sldMk cId="3519115954" sldId="435"/>
            <ac:picMk id="2" creationId="{5709BEB2-40FC-440A-89B3-DF871D68F647}"/>
          </ac:picMkLst>
        </pc:picChg>
      </pc:sldChg>
      <pc:sldChg chg="modSp mod">
        <pc:chgData name="Claudia Mora" userId="24c506dca79c9d25" providerId="LiveId" clId="{60454015-B093-431F-8C39-580A5F3FE3C7}" dt="2024-02-13T02:00:38.339" v="1988" actId="20577"/>
        <pc:sldMkLst>
          <pc:docMk/>
          <pc:sldMk cId="8298643" sldId="565"/>
        </pc:sldMkLst>
        <pc:spChg chg="mod">
          <ac:chgData name="Claudia Mora" userId="24c506dca79c9d25" providerId="LiveId" clId="{60454015-B093-431F-8C39-580A5F3FE3C7}" dt="2024-02-11T04:11:34.205" v="232" actId="20577"/>
          <ac:spMkLst>
            <pc:docMk/>
            <pc:sldMk cId="8298643" sldId="565"/>
            <ac:spMk id="5122" creationId="{00000000-0000-0000-0000-000000000000}"/>
          </ac:spMkLst>
        </pc:spChg>
        <pc:graphicFrameChg chg="mod modGraphic">
          <ac:chgData name="Claudia Mora" userId="24c506dca79c9d25" providerId="LiveId" clId="{60454015-B093-431F-8C39-580A5F3FE3C7}" dt="2024-02-13T02:00:38.339" v="1988" actId="20577"/>
          <ac:graphicFrameMkLst>
            <pc:docMk/>
            <pc:sldMk cId="8298643" sldId="565"/>
            <ac:graphicFrameMk id="3" creationId="{D18473D5-4F8C-4003-A624-B732D63625E7}"/>
          </ac:graphicFrameMkLst>
        </pc:graphicFrameChg>
      </pc:sldChg>
      <pc:sldChg chg="modSp mod">
        <pc:chgData name="Claudia Mora" userId="24c506dca79c9d25" providerId="LiveId" clId="{60454015-B093-431F-8C39-580A5F3FE3C7}" dt="2024-02-11T04:24:00.289" v="397" actId="20577"/>
        <pc:sldMkLst>
          <pc:docMk/>
          <pc:sldMk cId="3547929392" sldId="749"/>
        </pc:sldMkLst>
        <pc:spChg chg="mod">
          <ac:chgData name="Claudia Mora" userId="24c506dca79c9d25" providerId="LiveId" clId="{60454015-B093-431F-8C39-580A5F3FE3C7}" dt="2024-02-11T04:19:39.633" v="302"/>
          <ac:spMkLst>
            <pc:docMk/>
            <pc:sldMk cId="3547929392" sldId="749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1T04:24:00.289" v="397" actId="20577"/>
          <ac:spMkLst>
            <pc:docMk/>
            <pc:sldMk cId="3547929392" sldId="749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3:09:33.536" v="5352" actId="20577"/>
        <pc:sldMkLst>
          <pc:docMk/>
          <pc:sldMk cId="1055257922" sldId="963"/>
        </pc:sldMkLst>
        <pc:spChg chg="mod">
          <ac:chgData name="Claudia Mora" userId="24c506dca79c9d25" providerId="LiveId" clId="{60454015-B093-431F-8C39-580A5F3FE3C7}" dt="2024-02-13T02:56:59.194" v="5146" actId="1076"/>
          <ac:spMkLst>
            <pc:docMk/>
            <pc:sldMk cId="1055257922" sldId="963"/>
            <ac:spMk id="16387" creationId="{89431B3B-AA75-4626-99D7-E5E9317D5C12}"/>
          </ac:spMkLst>
        </pc:spChg>
        <pc:spChg chg="mod">
          <ac:chgData name="Claudia Mora" userId="24c506dca79c9d25" providerId="LiveId" clId="{60454015-B093-431F-8C39-580A5F3FE3C7}" dt="2024-02-13T03:09:33.536" v="5352" actId="20577"/>
          <ac:spMkLst>
            <pc:docMk/>
            <pc:sldMk cId="1055257922" sldId="963"/>
            <ac:spMk id="20482" creationId="{E759250C-D9FB-4D53-B5ED-00E8735F38DD}"/>
          </ac:spMkLst>
        </pc:spChg>
        <pc:picChg chg="mod">
          <ac:chgData name="Claudia Mora" userId="24c506dca79c9d25" providerId="LiveId" clId="{60454015-B093-431F-8C39-580A5F3FE3C7}" dt="2024-02-13T02:57:00.726" v="5147" actId="1076"/>
          <ac:picMkLst>
            <pc:docMk/>
            <pc:sldMk cId="1055257922" sldId="963"/>
            <ac:picMk id="5" creationId="{5F01F83A-520B-4630-86B2-6D951F431C66}"/>
          </ac:picMkLst>
        </pc:picChg>
      </pc:sldChg>
      <pc:sldChg chg="modSp mod">
        <pc:chgData name="Claudia Mora" userId="24c506dca79c9d25" providerId="LiveId" clId="{60454015-B093-431F-8C39-580A5F3FE3C7}" dt="2024-02-11T04:25:23.888" v="446" actId="20577"/>
        <pc:sldMkLst>
          <pc:docMk/>
          <pc:sldMk cId="1374127657" sldId="990"/>
        </pc:sldMkLst>
        <pc:spChg chg="mod">
          <ac:chgData name="Claudia Mora" userId="24c506dca79c9d25" providerId="LiveId" clId="{60454015-B093-431F-8C39-580A5F3FE3C7}" dt="2024-02-11T04:24:57.342" v="398"/>
          <ac:spMkLst>
            <pc:docMk/>
            <pc:sldMk cId="1374127657" sldId="990"/>
            <ac:spMk id="6" creationId="{9524AE52-DFAC-4FAE-8D0E-A24BCDE7B604}"/>
          </ac:spMkLst>
        </pc:spChg>
        <pc:spChg chg="mod">
          <ac:chgData name="Claudia Mora" userId="24c506dca79c9d25" providerId="LiveId" clId="{60454015-B093-431F-8C39-580A5F3FE3C7}" dt="2024-02-11T04:25:23.888" v="446" actId="20577"/>
          <ac:spMkLst>
            <pc:docMk/>
            <pc:sldMk cId="1374127657" sldId="990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3:02:48.658" v="5273" actId="1076"/>
        <pc:sldMkLst>
          <pc:docMk/>
          <pc:sldMk cId="3582972272" sldId="992"/>
        </pc:sldMkLst>
        <pc:spChg chg="mod">
          <ac:chgData name="Claudia Mora" userId="24c506dca79c9d25" providerId="LiveId" clId="{60454015-B093-431F-8C39-580A5F3FE3C7}" dt="2024-02-13T03:02:48.658" v="5273" actId="1076"/>
          <ac:spMkLst>
            <pc:docMk/>
            <pc:sldMk cId="3582972272" sldId="992"/>
            <ac:spMk id="3075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39:47.569" v="1358" actId="20577"/>
        <pc:sldMkLst>
          <pc:docMk/>
          <pc:sldMk cId="1123896702" sldId="994"/>
        </pc:sldMkLst>
        <pc:spChg chg="mod">
          <ac:chgData name="Claudia Mora" userId="24c506dca79c9d25" providerId="LiveId" clId="{60454015-B093-431F-8C39-580A5F3FE3C7}" dt="2024-02-13T01:39:47.569" v="1358" actId="20577"/>
          <ac:spMkLst>
            <pc:docMk/>
            <pc:sldMk cId="1123896702" sldId="994"/>
            <ac:spMk id="4099" creationId="{00000000-0000-0000-0000-000000000000}"/>
          </ac:spMkLst>
        </pc:spChg>
        <pc:spChg chg="mod">
          <ac:chgData name="Claudia Mora" userId="24c506dca79c9d25" providerId="LiveId" clId="{60454015-B093-431F-8C39-580A5F3FE3C7}" dt="2024-02-13T01:38:57.236" v="1302" actId="20577"/>
          <ac:spMkLst>
            <pc:docMk/>
            <pc:sldMk cId="1123896702" sldId="994"/>
            <ac:spMk id="18434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55:00.431" v="1780" actId="14100"/>
        <pc:sldMkLst>
          <pc:docMk/>
          <pc:sldMk cId="776094210" sldId="996"/>
        </pc:sldMkLst>
        <pc:spChg chg="mod">
          <ac:chgData name="Claudia Mora" userId="24c506dca79c9d25" providerId="LiveId" clId="{60454015-B093-431F-8C39-580A5F3FE3C7}" dt="2024-02-13T01:55:00.431" v="1780" actId="14100"/>
          <ac:spMkLst>
            <pc:docMk/>
            <pc:sldMk cId="776094210" sldId="996"/>
            <ac:spMk id="2" creationId="{8AD73F8D-88E9-43D1-8D07-D1F4763B3A42}"/>
          </ac:spMkLst>
        </pc:spChg>
      </pc:sldChg>
      <pc:sldChg chg="modSp mod">
        <pc:chgData name="Claudia Mora" userId="24c506dca79c9d25" providerId="LiveId" clId="{60454015-B093-431F-8C39-580A5F3FE3C7}" dt="2024-02-13T01:55:14.767" v="1800" actId="14100"/>
        <pc:sldMkLst>
          <pc:docMk/>
          <pc:sldMk cId="4137810223" sldId="997"/>
        </pc:sldMkLst>
        <pc:spChg chg="mod">
          <ac:chgData name="Claudia Mora" userId="24c506dca79c9d25" providerId="LiveId" clId="{60454015-B093-431F-8C39-580A5F3FE3C7}" dt="2024-02-13T01:55:14.767" v="1800" actId="14100"/>
          <ac:spMkLst>
            <pc:docMk/>
            <pc:sldMk cId="4137810223" sldId="997"/>
            <ac:spMk id="3" creationId="{7157E1DD-412C-470E-9DE6-EBEAAF31FDAA}"/>
          </ac:spMkLst>
        </pc:spChg>
      </pc:sldChg>
      <pc:sldChg chg="modSp mod">
        <pc:chgData name="Claudia Mora" userId="24c506dca79c9d25" providerId="LiveId" clId="{60454015-B093-431F-8C39-580A5F3FE3C7}" dt="2024-02-13T02:23:19.832" v="3062" actId="20577"/>
        <pc:sldMkLst>
          <pc:docMk/>
          <pc:sldMk cId="1087483491" sldId="1005"/>
        </pc:sldMkLst>
        <pc:spChg chg="mod">
          <ac:chgData name="Claudia Mora" userId="24c506dca79c9d25" providerId="LiveId" clId="{60454015-B093-431F-8C39-580A5F3FE3C7}" dt="2024-02-13T02:16:00.962" v="2768" actId="20577"/>
          <ac:spMkLst>
            <pc:docMk/>
            <pc:sldMk cId="1087483491" sldId="1005"/>
            <ac:spMk id="4" creationId="{0F40720B-B1F8-4EE1-8249-B27BB0DA0ECD}"/>
          </ac:spMkLst>
        </pc:spChg>
        <pc:spChg chg="mod">
          <ac:chgData name="Claudia Mora" userId="24c506dca79c9d25" providerId="LiveId" clId="{60454015-B093-431F-8C39-580A5F3FE3C7}" dt="2024-02-13T02:23:19.832" v="3062" actId="20577"/>
          <ac:spMkLst>
            <pc:docMk/>
            <pc:sldMk cId="1087483491" sldId="1005"/>
            <ac:spMk id="8195" creationId="{00000000-0000-0000-0000-000000000000}"/>
          </ac:spMkLst>
        </pc:spChg>
        <pc:picChg chg="mod">
          <ac:chgData name="Claudia Mora" userId="24c506dca79c9d25" providerId="LiveId" clId="{60454015-B093-431F-8C39-580A5F3FE3C7}" dt="2024-02-13T02:23:07.489" v="3055" actId="1076"/>
          <ac:picMkLst>
            <pc:docMk/>
            <pc:sldMk cId="1087483491" sldId="1005"/>
            <ac:picMk id="2" creationId="{F90E6140-8B7D-4F4A-A455-F03FCE06BBCE}"/>
          </ac:picMkLst>
        </pc:picChg>
      </pc:sldChg>
      <pc:sldChg chg="modSp mod">
        <pc:chgData name="Claudia Mora" userId="24c506dca79c9d25" providerId="LiveId" clId="{60454015-B093-431F-8C39-580A5F3FE3C7}" dt="2024-02-13T02:38:25.497" v="3902" actId="1076"/>
        <pc:sldMkLst>
          <pc:docMk/>
          <pc:sldMk cId="1607849517" sldId="1007"/>
        </pc:sldMkLst>
        <pc:spChg chg="mod">
          <ac:chgData name="Claudia Mora" userId="24c506dca79c9d25" providerId="LiveId" clId="{60454015-B093-431F-8C39-580A5F3FE3C7}" dt="2024-02-13T02:33:34.687" v="3598" actId="20577"/>
          <ac:spMkLst>
            <pc:docMk/>
            <pc:sldMk cId="1607849517" sldId="1007"/>
            <ac:spMk id="4" creationId="{5013BA2E-4A2A-4DA2-9CC8-9277BF79C3BB}"/>
          </ac:spMkLst>
        </pc:spChg>
        <pc:spChg chg="mod">
          <ac:chgData name="Claudia Mora" userId="24c506dca79c9d25" providerId="LiveId" clId="{60454015-B093-431F-8C39-580A5F3FE3C7}" dt="2024-02-13T02:38:25.497" v="3902" actId="1076"/>
          <ac:spMkLst>
            <pc:docMk/>
            <pc:sldMk cId="1607849517" sldId="1007"/>
            <ac:spMk id="10243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3:06:18.102" v="5288" actId="20577"/>
        <pc:sldMkLst>
          <pc:docMk/>
          <pc:sldMk cId="3072599259" sldId="1009"/>
        </pc:sldMkLst>
        <pc:spChg chg="mod">
          <ac:chgData name="Claudia Mora" userId="24c506dca79c9d25" providerId="LiveId" clId="{60454015-B093-431F-8C39-580A5F3FE3C7}" dt="2024-02-13T02:32:04.608" v="3399" actId="20577"/>
          <ac:spMkLst>
            <pc:docMk/>
            <pc:sldMk cId="3072599259" sldId="1009"/>
            <ac:spMk id="4" creationId="{885CDE0D-94B8-4054-AF00-B5F4834B90D2}"/>
          </ac:spMkLst>
        </pc:spChg>
        <pc:spChg chg="mod">
          <ac:chgData name="Claudia Mora" userId="24c506dca79c9d25" providerId="LiveId" clId="{60454015-B093-431F-8C39-580A5F3FE3C7}" dt="2024-02-13T03:06:18.102" v="5288" actId="20577"/>
          <ac:spMkLst>
            <pc:docMk/>
            <pc:sldMk cId="3072599259" sldId="1009"/>
            <ac:spMk id="11267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3:09:16.875" v="5351" actId="20577"/>
        <pc:sldMkLst>
          <pc:docMk/>
          <pc:sldMk cId="367780573" sldId="1013"/>
        </pc:sldMkLst>
        <pc:spChg chg="mod">
          <ac:chgData name="Claudia Mora" userId="24c506dca79c9d25" providerId="LiveId" clId="{60454015-B093-431F-8C39-580A5F3FE3C7}" dt="2024-02-13T03:09:12.275" v="5350" actId="20577"/>
          <ac:spMkLst>
            <pc:docMk/>
            <pc:sldMk cId="367780573" sldId="1013"/>
            <ac:spMk id="4" creationId="{A4BA6A59-6014-453E-888E-53D3F170ADD5}"/>
          </ac:spMkLst>
        </pc:spChg>
        <pc:spChg chg="mod">
          <ac:chgData name="Claudia Mora" userId="24c506dca79c9d25" providerId="LiveId" clId="{60454015-B093-431F-8C39-580A5F3FE3C7}" dt="2024-02-13T03:09:16.875" v="5351" actId="20577"/>
          <ac:spMkLst>
            <pc:docMk/>
            <pc:sldMk cId="367780573" sldId="1013"/>
            <ac:spMk id="13315" creationId="{00000000-0000-0000-0000-000000000000}"/>
          </ac:spMkLst>
        </pc:spChg>
        <pc:picChg chg="mod">
          <ac:chgData name="Claudia Mora" userId="24c506dca79c9d25" providerId="LiveId" clId="{60454015-B093-431F-8C39-580A5F3FE3C7}" dt="2024-02-13T02:48:59.831" v="4353" actId="1076"/>
          <ac:picMkLst>
            <pc:docMk/>
            <pc:sldMk cId="367780573" sldId="1013"/>
            <ac:picMk id="7" creationId="{E0C2F9AF-E80F-4719-8CBF-660325070655}"/>
          </ac:picMkLst>
        </pc:picChg>
      </pc:sldChg>
      <pc:sldChg chg="modSp mod">
        <pc:chgData name="Claudia Mora" userId="24c506dca79c9d25" providerId="LiveId" clId="{60454015-B093-431F-8C39-580A5F3FE3C7}" dt="2024-02-13T03:07:51.730" v="5298" actId="1036"/>
        <pc:sldMkLst>
          <pc:docMk/>
          <pc:sldMk cId="1165611340" sldId="1014"/>
        </pc:sldMkLst>
        <pc:spChg chg="mod">
          <ac:chgData name="Claudia Mora" userId="24c506dca79c9d25" providerId="LiveId" clId="{60454015-B093-431F-8C39-580A5F3FE3C7}" dt="2024-02-13T02:41:04.892" v="3954" actId="20577"/>
          <ac:spMkLst>
            <pc:docMk/>
            <pc:sldMk cId="1165611340" sldId="1014"/>
            <ac:spMk id="4" creationId="{1DB02505-4FCF-46BE-82ED-C4D102865D25}"/>
          </ac:spMkLst>
        </pc:spChg>
        <pc:spChg chg="mod">
          <ac:chgData name="Claudia Mora" userId="24c506dca79c9d25" providerId="LiveId" clId="{60454015-B093-431F-8C39-580A5F3FE3C7}" dt="2024-02-13T03:07:51.730" v="5298" actId="1036"/>
          <ac:spMkLst>
            <pc:docMk/>
            <pc:sldMk cId="1165611340" sldId="1014"/>
            <ac:spMk id="12291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14:22.117" v="2650" actId="20577"/>
        <pc:sldMkLst>
          <pc:docMk/>
          <pc:sldMk cId="2669217080" sldId="1016"/>
        </pc:sldMkLst>
        <pc:spChg chg="mod">
          <ac:chgData name="Claudia Mora" userId="24c506dca79c9d25" providerId="LiveId" clId="{60454015-B093-431F-8C39-580A5F3FE3C7}" dt="2024-02-13T02:10:26.483" v="2425" actId="20577"/>
          <ac:spMkLst>
            <pc:docMk/>
            <pc:sldMk cId="2669217080" sldId="1016"/>
            <ac:spMk id="4" creationId="{954D1B53-65CA-461D-9D7A-1B353486F5AD}"/>
          </ac:spMkLst>
        </pc:spChg>
        <pc:spChg chg="mod">
          <ac:chgData name="Claudia Mora" userId="24c506dca79c9d25" providerId="LiveId" clId="{60454015-B093-431F-8C39-580A5F3FE3C7}" dt="2024-02-13T02:14:22.117" v="2650" actId="20577"/>
          <ac:spMkLst>
            <pc:docMk/>
            <pc:sldMk cId="2669217080" sldId="1016"/>
            <ac:spMk id="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36:37.769" v="1276" actId="20577"/>
        <pc:sldMkLst>
          <pc:docMk/>
          <pc:sldMk cId="0" sldId="2502"/>
        </pc:sldMkLst>
        <pc:spChg chg="mod">
          <ac:chgData name="Claudia Mora" userId="24c506dca79c9d25" providerId="LiveId" clId="{60454015-B093-431F-8C39-580A5F3FE3C7}" dt="2024-02-13T01:30:58.446" v="1256" actId="20577"/>
          <ac:spMkLst>
            <pc:docMk/>
            <pc:sldMk cId="0" sldId="2502"/>
            <ac:spMk id="18434" creationId="{AC9D0BC9-848C-4248-B538-BCD82640FCBB}"/>
          </ac:spMkLst>
        </pc:spChg>
        <pc:spChg chg="mod">
          <ac:chgData name="Claudia Mora" userId="24c506dca79c9d25" providerId="LiveId" clId="{60454015-B093-431F-8C39-580A5F3FE3C7}" dt="2024-02-13T01:36:37.769" v="1276" actId="20577"/>
          <ac:spMkLst>
            <pc:docMk/>
            <pc:sldMk cId="0" sldId="2502"/>
            <ac:spMk id="27650" creationId="{F8884990-F70B-4B8A-9BF1-F21E5A2BF6BF}"/>
          </ac:spMkLst>
        </pc:spChg>
      </pc:sldChg>
      <pc:sldChg chg="modSp mod">
        <pc:chgData name="Claudia Mora" userId="24c506dca79c9d25" providerId="LiveId" clId="{60454015-B093-431F-8C39-580A5F3FE3C7}" dt="2024-02-13T03:05:56.143" v="5275" actId="20577"/>
        <pc:sldMkLst>
          <pc:docMk/>
          <pc:sldMk cId="937149071" sldId="3885"/>
        </pc:sldMkLst>
        <pc:spChg chg="mod">
          <ac:chgData name="Claudia Mora" userId="24c506dca79c9d25" providerId="LiveId" clId="{60454015-B093-431F-8C39-580A5F3FE3C7}" dt="2024-02-13T02:26:53.966" v="3143" actId="20577"/>
          <ac:spMkLst>
            <pc:docMk/>
            <pc:sldMk cId="937149071" sldId="3885"/>
            <ac:spMk id="6" creationId="{32E405AC-FA8D-42B6-A30F-932CFCD14EAD}"/>
          </ac:spMkLst>
        </pc:spChg>
        <pc:spChg chg="mod">
          <ac:chgData name="Claudia Mora" userId="24c506dca79c9d25" providerId="LiveId" clId="{60454015-B093-431F-8C39-580A5F3FE3C7}" dt="2024-02-13T03:05:56.143" v="5275" actId="20577"/>
          <ac:spMkLst>
            <pc:docMk/>
            <pc:sldMk cId="937149071" sldId="3885"/>
            <ac:spMk id="4099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04:20.364" v="2119" actId="20577"/>
        <pc:sldMkLst>
          <pc:docMk/>
          <pc:sldMk cId="318530342" sldId="3887"/>
        </pc:sldMkLst>
        <pc:spChg chg="mod">
          <ac:chgData name="Claudia Mora" userId="24c506dca79c9d25" providerId="LiveId" clId="{60454015-B093-431F-8C39-580A5F3FE3C7}" dt="2024-02-13T02:02:41.151" v="2071" actId="20577"/>
          <ac:spMkLst>
            <pc:docMk/>
            <pc:sldMk cId="318530342" sldId="3887"/>
            <ac:spMk id="6" creationId="{32E405AC-FA8D-42B6-A30F-932CFCD14EAD}"/>
          </ac:spMkLst>
        </pc:spChg>
        <pc:spChg chg="mod">
          <ac:chgData name="Claudia Mora" userId="24c506dca79c9d25" providerId="LiveId" clId="{60454015-B093-431F-8C39-580A5F3FE3C7}" dt="2024-02-13T02:04:20.364" v="2119" actId="20577"/>
          <ac:spMkLst>
            <pc:docMk/>
            <pc:sldMk cId="318530342" sldId="3887"/>
            <ac:spMk id="4099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15:48.874" v="2757" actId="20577"/>
        <pc:sldMkLst>
          <pc:docMk/>
          <pc:sldMk cId="3830427245" sldId="3890"/>
        </pc:sldMkLst>
        <pc:spChg chg="mod">
          <ac:chgData name="Claudia Mora" userId="24c506dca79c9d25" providerId="LiveId" clId="{60454015-B093-431F-8C39-580A5F3FE3C7}" dt="2024-02-13T02:15:07.444" v="2670" actId="20577"/>
          <ac:spMkLst>
            <pc:docMk/>
            <pc:sldMk cId="3830427245" sldId="3890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3T02:15:48.874" v="2757" actId="20577"/>
          <ac:spMkLst>
            <pc:docMk/>
            <pc:sldMk cId="3830427245" sldId="3890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30:14.538" v="1250" actId="20577"/>
        <pc:sldMkLst>
          <pc:docMk/>
          <pc:sldMk cId="846245984" sldId="3943"/>
        </pc:sldMkLst>
        <pc:graphicFrameChg chg="mod modGraphic">
          <ac:chgData name="Claudia Mora" userId="24c506dca79c9d25" providerId="LiveId" clId="{60454015-B093-431F-8C39-580A5F3FE3C7}" dt="2024-02-13T01:30:14.538" v="1250" actId="20577"/>
          <ac:graphicFrameMkLst>
            <pc:docMk/>
            <pc:sldMk cId="846245984" sldId="3943"/>
            <ac:graphicFrameMk id="4" creationId="{00000000-0000-0000-0000-000000000000}"/>
          </ac:graphicFrameMkLst>
        </pc:graphicFrameChg>
      </pc:sldChg>
      <pc:sldChg chg="modSp mod">
        <pc:chgData name="Claudia Mora" userId="24c506dca79c9d25" providerId="LiveId" clId="{60454015-B093-431F-8C39-580A5F3FE3C7}" dt="2024-02-13T03:01:12.747" v="5248" actId="20577"/>
        <pc:sldMkLst>
          <pc:docMk/>
          <pc:sldMk cId="2666049819" sldId="6290"/>
        </pc:sldMkLst>
        <pc:spChg chg="mod">
          <ac:chgData name="Claudia Mora" userId="24c506dca79c9d25" providerId="LiveId" clId="{60454015-B093-431F-8C39-580A5F3FE3C7}" dt="2024-02-13T03:01:12.747" v="5248" actId="20577"/>
          <ac:spMkLst>
            <pc:docMk/>
            <pc:sldMk cId="2666049819" sldId="6290"/>
            <ac:spMk id="3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35:28.235" v="1268" actId="255"/>
        <pc:sldMkLst>
          <pc:docMk/>
          <pc:sldMk cId="632265480" sldId="6291"/>
        </pc:sldMkLst>
        <pc:spChg chg="mod">
          <ac:chgData name="Claudia Mora" userId="24c506dca79c9d25" providerId="LiveId" clId="{60454015-B093-431F-8C39-580A5F3FE3C7}" dt="2024-02-13T01:35:28.235" v="1268" actId="255"/>
          <ac:spMkLst>
            <pc:docMk/>
            <pc:sldMk cId="632265480" sldId="6291"/>
            <ac:spMk id="3" creationId="{F78B76CD-5015-43B2-9E55-DD357D39325F}"/>
          </ac:spMkLst>
        </pc:spChg>
      </pc:sldChg>
      <pc:sldChg chg="modSp mod">
        <pc:chgData name="Claudia Mora" userId="24c506dca79c9d25" providerId="LiveId" clId="{60454015-B093-431F-8C39-580A5F3FE3C7}" dt="2024-02-13T02:01:07.820" v="2012" actId="6549"/>
        <pc:sldMkLst>
          <pc:docMk/>
          <pc:sldMk cId="2441611343" sldId="6295"/>
        </pc:sldMkLst>
        <pc:spChg chg="mod">
          <ac:chgData name="Claudia Mora" userId="24c506dca79c9d25" providerId="LiveId" clId="{60454015-B093-431F-8C39-580A5F3FE3C7}" dt="2024-02-11T04:25:49.300" v="447"/>
          <ac:spMkLst>
            <pc:docMk/>
            <pc:sldMk cId="2441611343" sldId="6295"/>
            <ac:spMk id="5122" creationId="{00000000-0000-0000-0000-000000000000}"/>
          </ac:spMkLst>
        </pc:spChg>
        <pc:spChg chg="mod">
          <ac:chgData name="Claudia Mora" userId="24c506dca79c9d25" providerId="LiveId" clId="{60454015-B093-431F-8C39-580A5F3FE3C7}" dt="2024-02-13T02:01:07.820" v="2012" actId="6549"/>
          <ac:spMkLst>
            <pc:docMk/>
            <pc:sldMk cId="2441611343" sldId="6295"/>
            <ac:spMk id="5123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35:42.942" v="1270" actId="255"/>
        <pc:sldMkLst>
          <pc:docMk/>
          <pc:sldMk cId="3127441194" sldId="6296"/>
        </pc:sldMkLst>
        <pc:spChg chg="mod">
          <ac:chgData name="Claudia Mora" userId="24c506dca79c9d25" providerId="LiveId" clId="{60454015-B093-431F-8C39-580A5F3FE3C7}" dt="2024-02-13T01:35:42.942" v="1270" actId="255"/>
          <ac:spMkLst>
            <pc:docMk/>
            <pc:sldMk cId="3127441194" sldId="6296"/>
            <ac:spMk id="3" creationId="{F78B76CD-5015-43B2-9E55-DD357D39325F}"/>
          </ac:spMkLst>
        </pc:spChg>
      </pc:sldChg>
      <pc:sldChg chg="modSp mod">
        <pc:chgData name="Claudia Mora" userId="24c506dca79c9d25" providerId="LiveId" clId="{60454015-B093-431F-8C39-580A5F3FE3C7}" dt="2024-02-13T02:01:41.083" v="2046" actId="20577"/>
        <pc:sldMkLst>
          <pc:docMk/>
          <pc:sldMk cId="109053346" sldId="6297"/>
        </pc:sldMkLst>
        <pc:spChg chg="mod">
          <ac:chgData name="Claudia Mora" userId="24c506dca79c9d25" providerId="LiveId" clId="{60454015-B093-431F-8C39-580A5F3FE3C7}" dt="2024-02-13T01:11:53.897" v="839" actId="20577"/>
          <ac:spMkLst>
            <pc:docMk/>
            <pc:sldMk cId="109053346" sldId="6297"/>
            <ac:spMk id="5122" creationId="{00000000-0000-0000-0000-000000000000}"/>
          </ac:spMkLst>
        </pc:spChg>
        <pc:spChg chg="mod">
          <ac:chgData name="Claudia Mora" userId="24c506dca79c9d25" providerId="LiveId" clId="{60454015-B093-431F-8C39-580A5F3FE3C7}" dt="2024-02-13T02:01:41.083" v="2046" actId="20577"/>
          <ac:spMkLst>
            <pc:docMk/>
            <pc:sldMk cId="109053346" sldId="6297"/>
            <ac:spMk id="5123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36:07.318" v="1272" actId="255"/>
        <pc:sldMkLst>
          <pc:docMk/>
          <pc:sldMk cId="1578006179" sldId="6298"/>
        </pc:sldMkLst>
        <pc:spChg chg="mod">
          <ac:chgData name="Claudia Mora" userId="24c506dca79c9d25" providerId="LiveId" clId="{60454015-B093-431F-8C39-580A5F3FE3C7}" dt="2024-02-13T01:36:07.318" v="1272" actId="255"/>
          <ac:spMkLst>
            <pc:docMk/>
            <pc:sldMk cId="1578006179" sldId="6298"/>
            <ac:spMk id="3" creationId="{F78B76CD-5015-43B2-9E55-DD357D39325F}"/>
          </ac:spMkLst>
        </pc:spChg>
      </pc:sldChg>
      <pc:sldChg chg="modSp mod">
        <pc:chgData name="Claudia Mora" userId="24c506dca79c9d25" providerId="LiveId" clId="{60454015-B093-431F-8C39-580A5F3FE3C7}" dt="2024-02-13T01:38:29.803" v="1295" actId="20577"/>
        <pc:sldMkLst>
          <pc:docMk/>
          <pc:sldMk cId="4205189764" sldId="6299"/>
        </pc:sldMkLst>
        <pc:spChg chg="mod">
          <ac:chgData name="Claudia Mora" userId="24c506dca79c9d25" providerId="LiveId" clId="{60454015-B093-431F-8C39-580A5F3FE3C7}" dt="2024-02-13T01:38:29.803" v="1295" actId="20577"/>
          <ac:spMkLst>
            <pc:docMk/>
            <pc:sldMk cId="4205189764" sldId="6299"/>
            <ac:spMk id="3" creationId="{F78B76CD-5015-43B2-9E55-DD357D39325F}"/>
          </ac:spMkLst>
        </pc:spChg>
      </pc:sldChg>
      <pc:sldChg chg="modSp mod">
        <pc:chgData name="Claudia Mora" userId="24c506dca79c9d25" providerId="LiveId" clId="{60454015-B093-431F-8C39-580A5F3FE3C7}" dt="2024-02-13T01:58:02.455" v="1839" actId="20577"/>
        <pc:sldMkLst>
          <pc:docMk/>
          <pc:sldMk cId="3535613364" sldId="6300"/>
        </pc:sldMkLst>
        <pc:spChg chg="mod">
          <ac:chgData name="Claudia Mora" userId="24c506dca79c9d25" providerId="LiveId" clId="{60454015-B093-431F-8C39-580A5F3FE3C7}" dt="2024-02-13T01:58:02.455" v="1839" actId="20577"/>
          <ac:spMkLst>
            <pc:docMk/>
            <pc:sldMk cId="3535613364" sldId="6300"/>
            <ac:spMk id="4099" creationId="{00000000-0000-0000-0000-000000000000}"/>
          </ac:spMkLst>
        </pc:spChg>
        <pc:spChg chg="mod">
          <ac:chgData name="Claudia Mora" userId="24c506dca79c9d25" providerId="LiveId" clId="{60454015-B093-431F-8C39-580A5F3FE3C7}" dt="2024-02-13T01:42:39.740" v="1429" actId="20577"/>
          <ac:spMkLst>
            <pc:docMk/>
            <pc:sldMk cId="3535613364" sldId="6300"/>
            <ac:spMk id="18434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57:56.163" v="1837" actId="20577"/>
        <pc:sldMkLst>
          <pc:docMk/>
          <pc:sldMk cId="1023096685" sldId="6301"/>
        </pc:sldMkLst>
        <pc:spChg chg="mod">
          <ac:chgData name="Claudia Mora" userId="24c506dca79c9d25" providerId="LiveId" clId="{60454015-B093-431F-8C39-580A5F3FE3C7}" dt="2024-02-13T01:57:56.163" v="1837" actId="20577"/>
          <ac:spMkLst>
            <pc:docMk/>
            <pc:sldMk cId="1023096685" sldId="6301"/>
            <ac:spMk id="4099" creationId="{00000000-0000-0000-0000-000000000000}"/>
          </ac:spMkLst>
        </pc:spChg>
        <pc:spChg chg="mod">
          <ac:chgData name="Claudia Mora" userId="24c506dca79c9d25" providerId="LiveId" clId="{60454015-B093-431F-8C39-580A5F3FE3C7}" dt="2024-02-13T01:53:03.650" v="1628" actId="20577"/>
          <ac:spMkLst>
            <pc:docMk/>
            <pc:sldMk cId="1023096685" sldId="6301"/>
            <ac:spMk id="18434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55:57.879" v="1811" actId="14100"/>
        <pc:sldMkLst>
          <pc:docMk/>
          <pc:sldMk cId="4293050414" sldId="6302"/>
        </pc:sldMkLst>
        <pc:spChg chg="mod">
          <ac:chgData name="Claudia Mora" userId="24c506dca79c9d25" providerId="LiveId" clId="{60454015-B093-431F-8C39-580A5F3FE3C7}" dt="2024-02-13T01:55:57.879" v="1811" actId="14100"/>
          <ac:spMkLst>
            <pc:docMk/>
            <pc:sldMk cId="4293050414" sldId="6302"/>
            <ac:spMk id="4099" creationId="{00000000-0000-0000-0000-000000000000}"/>
          </ac:spMkLst>
        </pc:spChg>
        <pc:spChg chg="mod">
          <ac:chgData name="Claudia Mora" userId="24c506dca79c9d25" providerId="LiveId" clId="{60454015-B093-431F-8C39-580A5F3FE3C7}" dt="2024-02-13T01:55:22.743" v="1807" actId="20577"/>
          <ac:spMkLst>
            <pc:docMk/>
            <pc:sldMk cId="4293050414" sldId="6302"/>
            <ac:spMk id="18434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57:48.418" v="1835" actId="20577"/>
        <pc:sldMkLst>
          <pc:docMk/>
          <pc:sldMk cId="2483478405" sldId="6303"/>
        </pc:sldMkLst>
        <pc:spChg chg="mod">
          <ac:chgData name="Claudia Mora" userId="24c506dca79c9d25" providerId="LiveId" clId="{60454015-B093-431F-8C39-580A5F3FE3C7}" dt="2024-02-13T01:57:48.418" v="1835" actId="20577"/>
          <ac:spMkLst>
            <pc:docMk/>
            <pc:sldMk cId="2483478405" sldId="6303"/>
            <ac:spMk id="4099" creationId="{00000000-0000-0000-0000-000000000000}"/>
          </ac:spMkLst>
        </pc:spChg>
        <pc:spChg chg="mod">
          <ac:chgData name="Claudia Mora" userId="24c506dca79c9d25" providerId="LiveId" clId="{60454015-B093-431F-8C39-580A5F3FE3C7}" dt="2024-02-13T01:56:17.145" v="1818" actId="20577"/>
          <ac:spMkLst>
            <pc:docMk/>
            <pc:sldMk cId="2483478405" sldId="6303"/>
            <ac:spMk id="18434" creationId="{00000000-0000-0000-0000-000000000000}"/>
          </ac:spMkLst>
        </pc:spChg>
      </pc:sldChg>
      <pc:sldChg chg="addSp modSp mod">
        <pc:chgData name="Claudia Mora" userId="24c506dca79c9d25" providerId="LiveId" clId="{60454015-B093-431F-8C39-580A5F3FE3C7}" dt="2024-02-13T02:00:16.504" v="1953" actId="14100"/>
        <pc:sldMkLst>
          <pc:docMk/>
          <pc:sldMk cId="652009724" sldId="6304"/>
        </pc:sldMkLst>
        <pc:spChg chg="mod">
          <ac:chgData name="Claudia Mora" userId="24c506dca79c9d25" providerId="LiveId" clId="{60454015-B093-431F-8C39-580A5F3FE3C7}" dt="2024-02-13T01:59:33.492" v="1872" actId="20577"/>
          <ac:spMkLst>
            <pc:docMk/>
            <pc:sldMk cId="652009724" sldId="6304"/>
            <ac:spMk id="5122" creationId="{00000000-0000-0000-0000-000000000000}"/>
          </ac:spMkLst>
        </pc:spChg>
        <pc:spChg chg="mod">
          <ac:chgData name="Claudia Mora" userId="24c506dca79c9d25" providerId="LiveId" clId="{60454015-B093-431F-8C39-580A5F3FE3C7}" dt="2024-02-13T02:00:16.504" v="1953" actId="14100"/>
          <ac:spMkLst>
            <pc:docMk/>
            <pc:sldMk cId="652009724" sldId="6304"/>
            <ac:spMk id="5123" creationId="{00000000-0000-0000-0000-000000000000}"/>
          </ac:spMkLst>
        </pc:spChg>
        <pc:picChg chg="add">
          <ac:chgData name="Claudia Mora" userId="24c506dca79c9d25" providerId="LiveId" clId="{60454015-B093-431F-8C39-580A5F3FE3C7}" dt="2024-02-13T01:58:48.139" v="1840"/>
          <ac:picMkLst>
            <pc:docMk/>
            <pc:sldMk cId="652009724" sldId="6304"/>
            <ac:picMk id="2" creationId="{C13C25CA-DB4F-37CD-469E-ADAD281BD678}"/>
          </ac:picMkLst>
        </pc:picChg>
      </pc:sldChg>
      <pc:sldChg chg="modSp mod">
        <pc:chgData name="Claudia Mora" userId="24c506dca79c9d25" providerId="LiveId" clId="{60454015-B093-431F-8C39-580A5F3FE3C7}" dt="2024-02-13T02:08:15.682" v="2382" actId="20577"/>
        <pc:sldMkLst>
          <pc:docMk/>
          <pc:sldMk cId="2119487271" sldId="6305"/>
        </pc:sldMkLst>
        <pc:spChg chg="mod">
          <ac:chgData name="Claudia Mora" userId="24c506dca79c9d25" providerId="LiveId" clId="{60454015-B093-431F-8C39-580A5F3FE3C7}" dt="2024-02-13T02:07:20.869" v="2267" actId="20577"/>
          <ac:spMkLst>
            <pc:docMk/>
            <pc:sldMk cId="2119487271" sldId="6305"/>
            <ac:spMk id="6" creationId="{32E405AC-FA8D-42B6-A30F-932CFCD14EAD}"/>
          </ac:spMkLst>
        </pc:spChg>
        <pc:spChg chg="mod">
          <ac:chgData name="Claudia Mora" userId="24c506dca79c9d25" providerId="LiveId" clId="{60454015-B093-431F-8C39-580A5F3FE3C7}" dt="2024-02-13T02:08:15.682" v="2382" actId="20577"/>
          <ac:spMkLst>
            <pc:docMk/>
            <pc:sldMk cId="2119487271" sldId="6305"/>
            <ac:spMk id="4099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05:42.438" v="2213" actId="20577"/>
        <pc:sldMkLst>
          <pc:docMk/>
          <pc:sldMk cId="3291310795" sldId="6306"/>
        </pc:sldMkLst>
        <pc:spChg chg="mod">
          <ac:chgData name="Claudia Mora" userId="24c506dca79c9d25" providerId="LiveId" clId="{60454015-B093-431F-8C39-580A5F3FE3C7}" dt="2024-02-13T02:05:13.653" v="2154" actId="20577"/>
          <ac:spMkLst>
            <pc:docMk/>
            <pc:sldMk cId="3291310795" sldId="6306"/>
            <ac:spMk id="5122" creationId="{00000000-0000-0000-0000-000000000000}"/>
          </ac:spMkLst>
        </pc:spChg>
        <pc:spChg chg="mod">
          <ac:chgData name="Claudia Mora" userId="24c506dca79c9d25" providerId="LiveId" clId="{60454015-B093-431F-8C39-580A5F3FE3C7}" dt="2024-02-13T02:05:42.438" v="2213" actId="20577"/>
          <ac:spMkLst>
            <pc:docMk/>
            <pc:sldMk cId="3291310795" sldId="6306"/>
            <ac:spMk id="5123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26:33.759" v="3141" actId="20577"/>
        <pc:sldMkLst>
          <pc:docMk/>
          <pc:sldMk cId="3398018336" sldId="6307"/>
        </pc:sldMkLst>
        <pc:spChg chg="mod">
          <ac:chgData name="Claudia Mora" userId="24c506dca79c9d25" providerId="LiveId" clId="{60454015-B093-431F-8C39-580A5F3FE3C7}" dt="2024-02-13T02:25:58.631" v="3082" actId="20577"/>
          <ac:spMkLst>
            <pc:docMk/>
            <pc:sldMk cId="3398018336" sldId="6307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3T02:26:33.759" v="3141" actId="20577"/>
          <ac:spMkLst>
            <pc:docMk/>
            <pc:sldMk cId="3398018336" sldId="6307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31:45.685" v="3373" actId="20577"/>
        <pc:sldMkLst>
          <pc:docMk/>
          <pc:sldMk cId="1490751526" sldId="6308"/>
        </pc:sldMkLst>
        <pc:spChg chg="mod">
          <ac:chgData name="Claudia Mora" userId="24c506dca79c9d25" providerId="LiveId" clId="{60454015-B093-431F-8C39-580A5F3FE3C7}" dt="2024-02-13T02:31:12.727" v="3314" actId="20577"/>
          <ac:spMkLst>
            <pc:docMk/>
            <pc:sldMk cId="1490751526" sldId="6308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3T02:31:45.685" v="3373" actId="20577"/>
          <ac:spMkLst>
            <pc:docMk/>
            <pc:sldMk cId="1490751526" sldId="6308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33:24.594" v="3582" actId="20577"/>
        <pc:sldMkLst>
          <pc:docMk/>
          <pc:sldMk cId="2415456728" sldId="6309"/>
        </pc:sldMkLst>
        <pc:spChg chg="mod">
          <ac:chgData name="Claudia Mora" userId="24c506dca79c9d25" providerId="LiveId" clId="{60454015-B093-431F-8C39-580A5F3FE3C7}" dt="2024-02-13T02:32:57.661" v="3529" actId="20577"/>
          <ac:spMkLst>
            <pc:docMk/>
            <pc:sldMk cId="2415456728" sldId="6309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3T02:33:24.594" v="3582" actId="20577"/>
          <ac:spMkLst>
            <pc:docMk/>
            <pc:sldMk cId="2415456728" sldId="6309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2:40:54.212" v="3952" actId="20577"/>
        <pc:sldMkLst>
          <pc:docMk/>
          <pc:sldMk cId="1364183256" sldId="6310"/>
        </pc:sldMkLst>
        <pc:spChg chg="mod">
          <ac:chgData name="Claudia Mora" userId="24c506dca79c9d25" providerId="LiveId" clId="{60454015-B093-431F-8C39-580A5F3FE3C7}" dt="2024-02-13T02:40:26.062" v="3928" actId="20577"/>
          <ac:spMkLst>
            <pc:docMk/>
            <pc:sldMk cId="1364183256" sldId="6310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3T02:40:54.212" v="3952" actId="20577"/>
          <ac:spMkLst>
            <pc:docMk/>
            <pc:sldMk cId="1364183256" sldId="6310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3:09:04.269" v="5348" actId="20577"/>
        <pc:sldMkLst>
          <pc:docMk/>
          <pc:sldMk cId="206514997" sldId="6311"/>
        </pc:sldMkLst>
        <pc:spChg chg="mod">
          <ac:chgData name="Claudia Mora" userId="24c506dca79c9d25" providerId="LiveId" clId="{60454015-B093-431F-8C39-580A5F3FE3C7}" dt="2024-02-13T03:08:08.050" v="5320" actId="20577"/>
          <ac:spMkLst>
            <pc:docMk/>
            <pc:sldMk cId="206514997" sldId="6311"/>
            <ac:spMk id="6" creationId="{DF8F7261-7F79-4321-B3D3-B19C56ECAB24}"/>
          </ac:spMkLst>
        </pc:spChg>
        <pc:spChg chg="mod">
          <ac:chgData name="Claudia Mora" userId="24c506dca79c9d25" providerId="LiveId" clId="{60454015-B093-431F-8C39-580A5F3FE3C7}" dt="2024-02-13T03:09:04.269" v="5348" actId="20577"/>
          <ac:spMkLst>
            <pc:docMk/>
            <pc:sldMk cId="206514997" sldId="6311"/>
            <ac:spMk id="6146" creationId="{00000000-0000-0000-0000-000000000000}"/>
          </ac:spMkLst>
        </pc:spChg>
      </pc:sldChg>
      <pc:sldChg chg="modSp mod">
        <pc:chgData name="Claudia Mora" userId="24c506dca79c9d25" providerId="LiveId" clId="{60454015-B093-431F-8C39-580A5F3FE3C7}" dt="2024-02-13T01:45:02.307" v="1479" actId="20577"/>
        <pc:sldMkLst>
          <pc:docMk/>
          <pc:sldMk cId="2238879531" sldId="6499"/>
        </pc:sldMkLst>
        <pc:spChg chg="mod">
          <ac:chgData name="Claudia Mora" userId="24c506dca79c9d25" providerId="LiveId" clId="{60454015-B093-431F-8C39-580A5F3FE3C7}" dt="2024-02-13T01:41:07.709" v="1395" actId="20577"/>
          <ac:spMkLst>
            <pc:docMk/>
            <pc:sldMk cId="2238879531" sldId="6499"/>
            <ac:spMk id="4" creationId="{DDED8C29-5312-47D5-972D-3ABE15909AE2}"/>
          </ac:spMkLst>
        </pc:spChg>
        <pc:spChg chg="mod">
          <ac:chgData name="Claudia Mora" userId="24c506dca79c9d25" providerId="LiveId" clId="{60454015-B093-431F-8C39-580A5F3FE3C7}" dt="2024-02-13T01:45:02.307" v="1479" actId="20577"/>
          <ac:spMkLst>
            <pc:docMk/>
            <pc:sldMk cId="2238879531" sldId="6499"/>
            <ac:spMk id="16387" creationId="{00000000-0000-0000-0000-000000000000}"/>
          </ac:spMkLst>
        </pc:spChg>
      </pc:sldChg>
      <pc:sldChg chg="modSp add mod">
        <pc:chgData name="Claudia Mora" userId="24c506dca79c9d25" providerId="LiveId" clId="{60454015-B093-431F-8C39-580A5F3FE3C7}" dt="2024-02-13T14:55:36.102" v="5364" actId="14100"/>
        <pc:sldMkLst>
          <pc:docMk/>
          <pc:sldMk cId="341718983" sldId="6500"/>
        </pc:sldMkLst>
        <pc:spChg chg="mod">
          <ac:chgData name="Claudia Mora" userId="24c506dca79c9d25" providerId="LiveId" clId="{60454015-B093-431F-8C39-580A5F3FE3C7}" dt="2024-02-13T14:55:36.102" v="5364" actId="14100"/>
          <ac:spMkLst>
            <pc:docMk/>
            <pc:sldMk cId="341718983" sldId="6500"/>
            <ac:spMk id="16387" creationId="{89431B3B-AA75-4626-99D7-E5E9317D5C12}"/>
          </ac:spMkLst>
        </pc:spChg>
        <pc:spChg chg="mod">
          <ac:chgData name="Claudia Mora" userId="24c506dca79c9d25" providerId="LiveId" clId="{60454015-B093-431F-8C39-580A5F3FE3C7}" dt="2024-02-13T03:09:38.386" v="5353" actId="20577"/>
          <ac:spMkLst>
            <pc:docMk/>
            <pc:sldMk cId="341718983" sldId="6500"/>
            <ac:spMk id="20482" creationId="{E759250C-D9FB-4D53-B5ED-00E8735F38DD}"/>
          </ac:spMkLst>
        </pc:spChg>
      </pc:sldChg>
      <pc:sldChg chg="new del">
        <pc:chgData name="Claudia Mora" userId="24c506dca79c9d25" providerId="LiveId" clId="{60454015-B093-431F-8C39-580A5F3FE3C7}" dt="2024-02-13T02:55:27.139" v="4945" actId="680"/>
        <pc:sldMkLst>
          <pc:docMk/>
          <pc:sldMk cId="847425441" sldId="6500"/>
        </pc:sldMkLst>
      </pc:sldChg>
      <pc:sldChg chg="add del">
        <pc:chgData name="Claudia Mora" userId="24c506dca79c9d25" providerId="LiveId" clId="{60454015-B093-431F-8C39-580A5F3FE3C7}" dt="2024-02-13T01:59:03.691" v="1842" actId="2890"/>
        <pc:sldMkLst>
          <pc:docMk/>
          <pc:sldMk cId="1403670469" sldId="65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400" smtClean="0"/>
            </a:lvl1pPr>
          </a:lstStyle>
          <a:p>
            <a:pPr>
              <a:defRPr/>
            </a:pPr>
            <a:fld id="{F12A5B29-4538-4C3D-A81C-6C008BE36C0F}" type="slidenum"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Dr. Andy Woods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9/11/2016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Sugar Land Bible Church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4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582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54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B3D57C-D3B2-4DA0-B014-3E13462AB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242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91FE-0289-4C30-AC1E-B4493DEEE7A5}" type="datetime1">
              <a:rPr lang="en-US"/>
              <a:pPr>
                <a:defRPr/>
              </a:pPr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1CE7A-67AC-4113-9A38-5E67E965B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75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085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355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324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570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597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838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534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97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9634EE1-7EB7-4B53-9DE7-78AC25DB4F0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042113-0E46-44FE-80D1-237D5F56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5791200"/>
            <a:ext cx="870855" cy="9144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1458CD8-D940-42DA-B266-2FCD81C4F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COMO ENCONTRAR GOZO EN LA VIDA CRISTIANA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ACCB616-7912-4E1D-9B54-7C4772DDE716}"/>
              </a:ext>
            </a:extLst>
          </p:cNvPr>
          <p:cNvSpPr txBox="1">
            <a:spLocks/>
          </p:cNvSpPr>
          <p:nvPr/>
        </p:nvSpPr>
        <p:spPr bwMode="auto">
          <a:xfrm>
            <a:off x="2457726" y="5410200"/>
            <a:ext cx="546707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Andy Woods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Pastor Principal – Sugar Land Bible Church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Presidente– </a:t>
            </a:r>
            <a:r>
              <a:rPr lang="en-US" alt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Seminario</a:t>
            </a: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Teológico</a:t>
            </a: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Chafer</a:t>
            </a:r>
            <a:endParaRPr lang="en-US" altLang="en-US" sz="2000" kern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357D9-5E3B-4476-C960-FCC47A26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5" y="1862137"/>
            <a:ext cx="7791089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Filipenses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1:1-2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Pablo y Timoteo,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siervos de Cristo Jesús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a todos los santos en Cristo Jesús que están en Filipos,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incluidos los supervisores y diáconos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Gracia a ustedes y paz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 parte de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Dios nuestro Padre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 del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Señor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Jesucristo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780061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55541888"/>
              </p:ext>
            </p:extLst>
          </p:nvPr>
        </p:nvGraphicFramePr>
        <p:xfrm>
          <a:off x="266700" y="762335"/>
          <a:ext cx="8610600" cy="387088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88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Tres </a:t>
                      </a:r>
                      <a:r>
                        <a:rPr lang="en-US" sz="3200" b="1" kern="1200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Tiempos</a:t>
                      </a:r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 De La </a:t>
                      </a:r>
                      <a:r>
                        <a:rPr lang="en-US" sz="3200" b="1" kern="1200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Salvación</a:t>
                      </a:r>
                      <a:endParaRPr lang="en-US" sz="3200" b="1" kern="12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+mj-ea"/>
                        <a:cs typeface="+mj-cs"/>
                      </a:endParaRPr>
                    </a:p>
                  </a:txBody>
                  <a:tcPr marT="45712" marB="457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u="none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2765130171"/>
                  </a:ext>
                </a:extLst>
              </a:tr>
              <a:tr h="45718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bg2"/>
                          </a:solidFill>
                          <a:latin typeface="Calibri" pitchFamily="34" charset="0"/>
                          <a:cs typeface="Calibri" pitchFamily="34" charset="0"/>
                        </a:rPr>
                        <a:t>Fase</a:t>
                      </a:r>
                      <a:endParaRPr lang="en-US" sz="2400" b="1" dirty="0">
                        <a:solidFill>
                          <a:schemeClr val="bg2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itchFamily="34" charset="0"/>
                          <a:cs typeface="Calibri" pitchFamily="34" charset="0"/>
                        </a:rPr>
                        <a:t>Justificación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kern="1200" dirty="0">
                          <a:solidFill>
                            <a:srgbClr val="C000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SANTIFICACION</a:t>
                      </a: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Calibri" pitchFamily="34" charset="0"/>
                          <a:cs typeface="Calibri" pitchFamily="34" charset="0"/>
                        </a:rPr>
                        <a:t>Glorificacion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latin typeface="Calibri" pitchFamily="34" charset="0"/>
                          <a:cs typeface="Calibri" pitchFamily="34" charset="0"/>
                        </a:rPr>
                        <a:t>Tiempo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Pasado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err="1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Presente</a:t>
                      </a:r>
                      <a:endParaRPr lang="en-US" sz="2800" b="1" u="sng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Futuro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Salvo de: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Penalidad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del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pecado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err="1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Poder</a:t>
                      </a:r>
                      <a:r>
                        <a:rPr lang="en-US" sz="2800" b="1" u="sng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del </a:t>
                      </a:r>
                      <a:r>
                        <a:rPr lang="en-US" sz="2800" b="1" u="sng" dirty="0" err="1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pecado</a:t>
                      </a:r>
                      <a:endParaRPr lang="en-US" sz="2800" b="1" u="sng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Presencia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del </a:t>
                      </a:r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pecado</a:t>
                      </a:r>
                      <a:endParaRPr lang="en-US" sz="24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Sagrada </a:t>
                      </a:r>
                      <a:r>
                        <a:rPr lang="en-US" sz="2400" b="1" dirty="0" err="1">
                          <a:latin typeface="Calibri" pitchFamily="34" charset="0"/>
                          <a:cs typeface="Calibri" pitchFamily="34" charset="0"/>
                        </a:rPr>
                        <a:t>Escritura</a:t>
                      </a:r>
                      <a:endParaRPr lang="en-US" sz="24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Efe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2:8-9; Tito 3:5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Filip 2:12</a:t>
                      </a: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Rom 5:10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2DFEDF4-B702-4EFF-BCFD-A837788424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5" y="4876800"/>
            <a:ext cx="2654710" cy="1828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2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C9D0BC9-848C-4248-B538-BCD82640F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9400" y="274638"/>
            <a:ext cx="3505200" cy="801687"/>
          </a:xfrm>
        </p:spPr>
        <p:txBody>
          <a:bodyPr/>
          <a:lstStyle/>
          <a:p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Juan 20:30-31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F8884990-F70B-4B8A-9BF1-F21E5A2BF6B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810000" y="1219200"/>
            <a:ext cx="5257800" cy="4724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“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30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 Jesús hizo muchas otras </a:t>
            </a:r>
            <a:r>
              <a:rPr lang="es-ES" sz="3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señales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 milagrosas delante de sus discípulos que no están escritas en este libro.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" sz="2000" dirty="0">
                <a:latin typeface="Arial" pitchFamily="34" charset="0"/>
                <a:cs typeface="Arial" pitchFamily="34" charset="0"/>
              </a:rPr>
              <a:t>31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 Pero estas se han escrito para que ustedes </a:t>
            </a:r>
            <a:r>
              <a:rPr lang="es-ES" sz="3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crean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 que </a:t>
            </a:r>
            <a:r>
              <a:rPr lang="es-ES" sz="3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Jesús es el Cristo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, </a:t>
            </a:r>
            <a:r>
              <a:rPr lang="es-ES" sz="3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 Hijo de Dios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, y para que </a:t>
            </a:r>
            <a:r>
              <a:rPr lang="es-ES" sz="3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 creer </a:t>
            </a:r>
            <a:r>
              <a:rPr lang="es-ES" sz="3000" dirty="0">
                <a:latin typeface="Arial" pitchFamily="34" charset="0"/>
                <a:cs typeface="Arial" pitchFamily="34" charset="0"/>
              </a:rPr>
              <a:t>en su nombre tengan </a:t>
            </a:r>
            <a:r>
              <a:rPr lang="es-ES" sz="3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vida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.”</a:t>
            </a:r>
          </a:p>
        </p:txBody>
      </p:sp>
      <p:pic>
        <p:nvPicPr>
          <p:cNvPr id="5126" name="Picture 6" descr="http://www.maggiesnotebook.com/wp-content/uploads/2011/08/Apostle_John_35.jpg">
            <a:extLst>
              <a:ext uri="{FF2B5EF4-FFF2-40B4-BE49-F238E27FC236}">
                <a16:creationId xmlns:a16="http://schemas.microsoft.com/office/drawing/2014/main" id="{2BCB0761-662A-4665-AFA9-0A4D4DAB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9724"/>
            <a:ext cx="3072834" cy="37242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Filipenses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1:1-2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Pablo y Timoteo, siervos de Cristo Jesús, a todos los santos en Cristo Jesús que están en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Filipos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incluidos los supervisores y diáconos: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Gracia a ustedes y paz de parte de Dios nuestro Padre y del Señor Jesucristo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2051897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1D33F-C530-41CC-9B2A-0811FDEE6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" y="228600"/>
            <a:ext cx="870806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86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Destinatario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953000" cy="2743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Filipos</a:t>
            </a:r>
            <a:r>
              <a:rPr lang="en-US" dirty="0"/>
              <a:t> (Filip. 1:1)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Ciudadanía</a:t>
            </a:r>
            <a:r>
              <a:rPr lang="en-US" dirty="0"/>
              <a:t> (Filip. 3:20)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No </a:t>
            </a:r>
            <a:r>
              <a:rPr lang="en-US" dirty="0" err="1"/>
              <a:t>había</a:t>
            </a:r>
            <a:r>
              <a:rPr lang="en-US" dirty="0"/>
              <a:t> </a:t>
            </a:r>
            <a:r>
              <a:rPr lang="en-US" dirty="0" err="1"/>
              <a:t>sinagoga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38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8458" y="1752600"/>
            <a:ext cx="5486400" cy="27432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Hech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16:13</a:t>
            </a:r>
            <a:r>
              <a:rPr lang="en-US" dirty="0">
                <a:effectLst/>
              </a:rPr>
              <a:t>. “</a:t>
            </a:r>
            <a:r>
              <a:rPr lang="es-ES" dirty="0">
                <a:effectLst/>
              </a:rPr>
              <a:t>Aparentemente no había sinagoga en Filipos, porque se requería al menos 10 hombres judíos para organizar una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157237"/>
            <a:ext cx="944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ED8C29-5312-47D5-972D-3ABE15909AE2}"/>
              </a:ext>
            </a:extLst>
          </p:cNvPr>
          <p:cNvSpPr/>
          <p:nvPr/>
        </p:nvSpPr>
        <p:spPr>
          <a:xfrm>
            <a:off x="1971675" y="228600"/>
            <a:ext cx="520065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Charles Ryrie</a:t>
            </a:r>
          </a:p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 Biblia De </a:t>
            </a:r>
            <a:r>
              <a:rPr lang="en-US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Estudio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Ryrie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78C18-C151-4994-A785-B8F62CC9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1752600"/>
            <a:ext cx="2752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95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Destinatario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3886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Avenida Vía Ignacio 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Ciudad Principal </a:t>
            </a:r>
            <a:r>
              <a:rPr lang="en-US" dirty="0" err="1"/>
              <a:t>en</a:t>
            </a:r>
            <a:r>
              <a:rPr lang="en-US" dirty="0"/>
              <a:t>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Fundada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2</a:t>
            </a:r>
            <a:r>
              <a:rPr lang="en-US" baseline="30000" dirty="0"/>
              <a:t>do</a:t>
            </a:r>
            <a:r>
              <a:rPr lang="en-US" dirty="0"/>
              <a:t> </a:t>
            </a:r>
            <a:r>
              <a:rPr lang="en-US" dirty="0" err="1"/>
              <a:t>viaje</a:t>
            </a:r>
            <a:r>
              <a:rPr lang="en-US" dirty="0"/>
              <a:t> </a:t>
            </a:r>
            <a:r>
              <a:rPr lang="en-US" dirty="0" err="1"/>
              <a:t>misionero</a:t>
            </a:r>
            <a:endParaRPr lang="en-US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(</a:t>
            </a:r>
            <a:r>
              <a:rPr lang="en-US" dirty="0" err="1"/>
              <a:t>Hechos</a:t>
            </a:r>
            <a:r>
              <a:rPr lang="en-US" dirty="0"/>
              <a:t>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6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Destinatario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39624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Avenida Vía Ignacio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Ciudad Principal </a:t>
            </a:r>
            <a:r>
              <a:rPr lang="en-US" dirty="0" err="1"/>
              <a:t>en</a:t>
            </a:r>
            <a:r>
              <a:rPr lang="en-US" dirty="0"/>
              <a:t>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Fundada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2</a:t>
            </a:r>
            <a:r>
              <a:rPr lang="en-US" baseline="30000" dirty="0"/>
              <a:t>do</a:t>
            </a:r>
            <a:r>
              <a:rPr lang="en-US" dirty="0"/>
              <a:t>  </a:t>
            </a:r>
            <a:r>
              <a:rPr lang="en-US" dirty="0" err="1"/>
              <a:t>viaje</a:t>
            </a:r>
            <a:r>
              <a:rPr lang="en-US" dirty="0"/>
              <a:t> </a:t>
            </a:r>
            <a:r>
              <a:rPr lang="en-US" dirty="0" err="1"/>
              <a:t>misionero</a:t>
            </a:r>
            <a:endParaRPr lang="en-US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(</a:t>
            </a:r>
            <a:r>
              <a:rPr lang="en-US" dirty="0" err="1"/>
              <a:t>Hechos</a:t>
            </a:r>
            <a:r>
              <a:rPr lang="en-US" dirty="0"/>
              <a:t>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30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IMG_120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D73F8D-88E9-43D1-8D07-D1F4763B3A42}"/>
              </a:ext>
            </a:extLst>
          </p:cNvPr>
          <p:cNvSpPr/>
          <p:nvPr/>
        </p:nvSpPr>
        <p:spPr>
          <a:xfrm>
            <a:off x="2320198" y="282714"/>
            <a:ext cx="4385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Avenida Via Ignacio</a:t>
            </a:r>
          </a:p>
        </p:txBody>
      </p:sp>
    </p:spTree>
    <p:extLst>
      <p:ext uri="{BB962C8B-B14F-4D97-AF65-F5344CB8AC3E}">
        <p14:creationId xmlns:p14="http://schemas.microsoft.com/office/powerpoint/2010/main" val="7760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473D5-4F8C-4003-A624-B732D6362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887172"/>
              </p:ext>
            </p:extLst>
          </p:nvPr>
        </p:nvGraphicFramePr>
        <p:xfrm>
          <a:off x="1828800" y="1397000"/>
          <a:ext cx="5562600" cy="47548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21927">
                  <a:extLst>
                    <a:ext uri="{9D8B030D-6E8A-4147-A177-3AD203B41FA5}">
                      <a16:colId xmlns:a16="http://schemas.microsoft.com/office/drawing/2014/main" val="152074243"/>
                    </a:ext>
                  </a:extLst>
                </a:gridCol>
                <a:gridCol w="1440673">
                  <a:extLst>
                    <a:ext uri="{9D8B030D-6E8A-4147-A177-3AD203B41FA5}">
                      <a16:colId xmlns:a16="http://schemas.microsoft.com/office/drawing/2014/main" val="1777488830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marL="457200" indent="-457200" algn="l" rtl="0" eaLnBrk="1" fontAlgn="base" hangingPunct="1"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</a:pP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Autor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629458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Destinatario</a:t>
                      </a:r>
                      <a:endParaRPr lang="en-US" alt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44945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Dónde</a:t>
                      </a:r>
                      <a:r>
                        <a:rPr lang="en-US" alt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fué</a:t>
                      </a:r>
                      <a:r>
                        <a:rPr lang="en-US" alt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escrito</a:t>
                      </a:r>
                      <a:endParaRPr lang="en-US" alt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53734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sz="360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Fecha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364704"/>
                  </a:ext>
                </a:extLst>
              </a:tr>
            </a:tbl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E2EFD-D70F-48EC-B5D4-C74BD4D97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0"/>
            <a:ext cx="103919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17EAC-37D4-4E34-BB35-974F3A9D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43200"/>
            <a:ext cx="106149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BE1BA3-4A89-4BC3-8AE1-885328A72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95" y="5078984"/>
            <a:ext cx="10668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D0DFFE-F489-4066-8F3F-5428B69AD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39" y="3910584"/>
            <a:ext cx="1083056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IMG_1201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57E1DD-412C-470E-9DE6-EBEAAF31FDAA}"/>
              </a:ext>
            </a:extLst>
          </p:cNvPr>
          <p:cNvSpPr/>
          <p:nvPr/>
        </p:nvSpPr>
        <p:spPr>
          <a:xfrm>
            <a:off x="2320198" y="282714"/>
            <a:ext cx="4385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Avenida Via Ignacio</a:t>
            </a:r>
          </a:p>
        </p:txBody>
      </p:sp>
    </p:spTree>
    <p:extLst>
      <p:ext uri="{BB962C8B-B14F-4D97-AF65-F5344CB8AC3E}">
        <p14:creationId xmlns:p14="http://schemas.microsoft.com/office/powerpoint/2010/main" val="4137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1D33F-C530-41CC-9B2A-0811FDEE6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" y="228600"/>
            <a:ext cx="870806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11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Destinatario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40386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Avenida </a:t>
            </a:r>
            <a:r>
              <a:rPr lang="es-ES" dirty="0" err="1"/>
              <a:t>Via</a:t>
            </a:r>
            <a:r>
              <a:rPr lang="es-ES" dirty="0"/>
              <a:t> Ignacio 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>
                <a:solidFill>
                  <a:srgbClr val="FFFF00"/>
                </a:solidFill>
              </a:rPr>
              <a:t>Ciudad Principal en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Fundada en el 2do viaje misionero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(Hechos 16)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30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Destinatario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41148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Avenida Vía Ignacio 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Ciudad Principal en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>
                <a:solidFill>
                  <a:srgbClr val="FFFF00"/>
                </a:solidFill>
              </a:rPr>
              <a:t>Fundada en el 2do viaje misionero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(Hechos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4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47D70-1F60-44A8-8501-6049A31A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8" y="137160"/>
            <a:ext cx="8770444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IMG_121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28600"/>
            <a:ext cx="48006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70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4.bp.blogspot.com/-NgP1O0sAu_I/TbWDVuZamZI/AAAAAAAAAcM/ZMtplJCegPs/s1280/ZIMG_D8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3" y="228600"/>
            <a:ext cx="8530314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75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5A0CF-E99A-4377-A9F3-75C6347F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" y="21040"/>
            <a:ext cx="9010669" cy="68159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Introductorios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14500"/>
            <a:ext cx="4572000" cy="37719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Autor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Destinatario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Dónde</a:t>
            </a:r>
            <a:r>
              <a:rPr lang="en-US" altLang="en-US" sz="3600" b="1" u="sng" dirty="0">
                <a:solidFill>
                  <a:srgbClr val="FFFFCC"/>
                </a:solidFill>
              </a:rPr>
              <a:t> </a:t>
            </a:r>
            <a:r>
              <a:rPr lang="en-US" altLang="en-US" sz="3600" b="1" u="sng" dirty="0" err="1">
                <a:solidFill>
                  <a:srgbClr val="FFFFCC"/>
                </a:solidFill>
              </a:rPr>
              <a:t>fué</a:t>
            </a:r>
            <a:r>
              <a:rPr lang="en-US" altLang="en-US" sz="3600" b="1" u="sng" dirty="0">
                <a:solidFill>
                  <a:srgbClr val="FFFFCC"/>
                </a:solidFill>
              </a:rPr>
              <a:t> </a:t>
            </a:r>
            <a:r>
              <a:rPr lang="en-US" altLang="en-US" sz="3600" b="1" u="sng" dirty="0" err="1">
                <a:solidFill>
                  <a:srgbClr val="FFFFCC"/>
                </a:solidFill>
              </a:rPr>
              <a:t>escrito</a:t>
            </a:r>
            <a:endParaRPr lang="en-US" altLang="en-US" sz="3600" b="1" u="sng" dirty="0">
              <a:solidFill>
                <a:srgbClr val="FFFFCC"/>
              </a:solidFill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Fecha</a:t>
            </a:r>
            <a:endParaRPr lang="en-US" alt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C496B-90BE-4128-9B5B-96DA593FA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281"/>
            <a:ext cx="3249450" cy="27434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074686-FBE9-6220-5EB5-F2836AEACE14}"/>
              </a:ext>
            </a:extLst>
          </p:cNvPr>
          <p:cNvSpPr txBox="1"/>
          <p:nvPr/>
        </p:nvSpPr>
        <p:spPr>
          <a:xfrm>
            <a:off x="5347604" y="4912727"/>
            <a:ext cx="3415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Celda de la cárcel romana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520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057400"/>
            <a:ext cx="4914900" cy="274319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1</a:t>
            </a:r>
            <a:r>
              <a:rPr lang="en-US" b="1" u="sng" baseline="30000" dirty="0">
                <a:solidFill>
                  <a:srgbClr val="FFFFCC"/>
                </a:solidFill>
              </a:rPr>
              <a:t>er</a:t>
            </a:r>
            <a:r>
              <a:rPr lang="en-US" b="1" u="sng" dirty="0">
                <a:solidFill>
                  <a:srgbClr val="FFFFCC"/>
                </a:solidFill>
              </a:rPr>
              <a:t> </a:t>
            </a:r>
            <a:r>
              <a:rPr lang="en-US" b="1" u="sng" dirty="0" err="1">
                <a:solidFill>
                  <a:srgbClr val="FFFFCC"/>
                </a:solidFill>
              </a:rPr>
              <a:t>Encarcelamiento</a:t>
            </a:r>
            <a:r>
              <a:rPr lang="en-US" b="1" u="sng" dirty="0">
                <a:solidFill>
                  <a:srgbClr val="FFFFCC"/>
                </a:solidFill>
              </a:rPr>
              <a:t> Romano (</a:t>
            </a:r>
            <a:r>
              <a:rPr lang="en-US" b="1" u="sng" dirty="0" err="1">
                <a:solidFill>
                  <a:srgbClr val="FFFFCC"/>
                </a:solidFill>
              </a:rPr>
              <a:t>Hech</a:t>
            </a:r>
            <a:r>
              <a:rPr lang="en-US" b="1" u="sng" dirty="0">
                <a:solidFill>
                  <a:srgbClr val="FFFFCC"/>
                </a:solidFill>
              </a:rPr>
              <a:t> 28:16-31)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Año</a:t>
            </a:r>
            <a:r>
              <a:rPr lang="en-US" dirty="0"/>
              <a:t> 62 </a:t>
            </a:r>
            <a:r>
              <a:rPr lang="en-US" dirty="0" err="1"/>
              <a:t>d.C.</a:t>
            </a:r>
            <a:r>
              <a:rPr lang="en-US" dirty="0"/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E405AC-FA8D-42B6-A30F-932CFCD14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Dónde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fué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escrito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Fecha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43BCA-2044-4102-B177-7FE3825A1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281"/>
            <a:ext cx="3249450" cy="27434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5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1054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Ocasión</a:t>
            </a:r>
            <a:r>
              <a:rPr lang="en-US" altLang="en-US" sz="3600" dirty="0"/>
              <a:t> para </a:t>
            </a:r>
            <a:r>
              <a:rPr lang="en-US" altLang="en-US" sz="3600" dirty="0" err="1"/>
              <a:t>escribir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Oponentes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Propósito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Esquema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endParaRPr lang="en-US" altLang="en-US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D5B3F-E93B-46D1-888A-053F40533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12" y="2362200"/>
            <a:ext cx="3318388" cy="2286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9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1A8AF-5284-4918-A98E-4754BED65D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6" y="137160"/>
            <a:ext cx="8876688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28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D2086-0F0B-472E-B9E9-1906AE0691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37160"/>
            <a:ext cx="8934994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62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14500"/>
            <a:ext cx="3979606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Autor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Destinatario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Dónde</a:t>
            </a:r>
            <a:r>
              <a:rPr lang="en-US" altLang="en-US" sz="3600" dirty="0"/>
              <a:t> </a:t>
            </a:r>
            <a:r>
              <a:rPr lang="en-US" altLang="en-US" sz="3600" dirty="0" err="1"/>
              <a:t>fué</a:t>
            </a:r>
            <a:r>
              <a:rPr lang="en-US" altLang="en-US" sz="3600" dirty="0"/>
              <a:t> </a:t>
            </a:r>
            <a:r>
              <a:rPr lang="en-US" altLang="en-US" sz="3600" dirty="0" err="1"/>
              <a:t>escrito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Fecha</a:t>
            </a:r>
            <a:endParaRPr lang="en-US" altLang="en-US" sz="3600" b="1" u="sng" dirty="0">
              <a:solidFill>
                <a:srgbClr val="FFFFC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657C5-0BBC-4F39-A454-540D68505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20" y="1905000"/>
            <a:ext cx="3371380" cy="2914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94269-ADEA-6C80-7D2E-3832856DA2F0}"/>
              </a:ext>
            </a:extLst>
          </p:cNvPr>
          <p:cNvSpPr txBox="1"/>
          <p:nvPr/>
        </p:nvSpPr>
        <p:spPr>
          <a:xfrm>
            <a:off x="5486400" y="4819141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Calendario Romano</a:t>
            </a:r>
          </a:p>
        </p:txBody>
      </p:sp>
    </p:spTree>
    <p:extLst>
      <p:ext uri="{BB962C8B-B14F-4D97-AF65-F5344CB8AC3E}">
        <p14:creationId xmlns:p14="http://schemas.microsoft.com/office/powerpoint/2010/main" val="32913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057400"/>
            <a:ext cx="4914900" cy="274319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1</a:t>
            </a:r>
            <a:r>
              <a:rPr lang="en-US" baseline="30000" dirty="0"/>
              <a:t>er</a:t>
            </a:r>
            <a:r>
              <a:rPr lang="en-US" dirty="0"/>
              <a:t> </a:t>
            </a:r>
            <a:r>
              <a:rPr lang="en-US" dirty="0" err="1"/>
              <a:t>Encarcelamiento</a:t>
            </a:r>
            <a:r>
              <a:rPr lang="en-US" dirty="0"/>
              <a:t> Romano (</a:t>
            </a:r>
            <a:r>
              <a:rPr lang="en-US" dirty="0" err="1"/>
              <a:t>Hech</a:t>
            </a:r>
            <a:r>
              <a:rPr lang="en-US" dirty="0"/>
              <a:t> 28:16-31)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 err="1">
                <a:solidFill>
                  <a:srgbClr val="FFFFCC"/>
                </a:solidFill>
              </a:rPr>
              <a:t>Año</a:t>
            </a:r>
            <a:r>
              <a:rPr lang="en-US" b="1" u="sng" dirty="0">
                <a:solidFill>
                  <a:srgbClr val="FFFFCC"/>
                </a:solidFill>
              </a:rPr>
              <a:t> 62 A.D.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E405AC-FA8D-42B6-A30F-932CFCD14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Dónde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fué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escrito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Fecha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5E7EB718-4182-476D-86BF-3C96AD46FD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352550" y="1295400"/>
            <a:ext cx="6438900" cy="5105400"/>
          </a:xfrm>
        </p:spPr>
        <p:txBody>
          <a:bodyPr/>
          <a:lstStyle/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 err="1">
                <a:cs typeface="Calibri" panose="020F0502020204030204" pitchFamily="34" charset="0"/>
              </a:rPr>
              <a:t>Gálatas</a:t>
            </a:r>
            <a:r>
              <a:rPr lang="en-US" dirty="0">
                <a:cs typeface="Calibri" panose="020F0502020204030204" pitchFamily="34" charset="0"/>
              </a:rPr>
              <a:t>  (49 A.D.)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1‒2 </a:t>
            </a:r>
            <a:r>
              <a:rPr lang="en-US" dirty="0" err="1">
                <a:cs typeface="Calibri" panose="020F0502020204030204" pitchFamily="34" charset="0"/>
              </a:rPr>
              <a:t>Tesal</a:t>
            </a:r>
            <a:r>
              <a:rPr lang="en-US" dirty="0">
                <a:cs typeface="Calibri" panose="020F0502020204030204" pitchFamily="34" charset="0"/>
              </a:rPr>
              <a:t> ( 51 A.D 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1‒2 </a:t>
            </a:r>
            <a:r>
              <a:rPr lang="en-US" dirty="0" err="1">
                <a:cs typeface="Calibri" panose="020F0502020204030204" pitchFamily="34" charset="0"/>
              </a:rPr>
              <a:t>Corint</a:t>
            </a:r>
            <a:r>
              <a:rPr lang="en-US" dirty="0">
                <a:cs typeface="Calibri" panose="020F0502020204030204" pitchFamily="34" charset="0"/>
              </a:rPr>
              <a:t> (56 A.D.)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Romanos (57 A.D.)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 err="1">
                <a:cs typeface="Calibri" panose="020F0502020204030204" pitchFamily="34" charset="0"/>
              </a:rPr>
              <a:t>Efesios</a:t>
            </a:r>
            <a:r>
              <a:rPr lang="en-US" dirty="0">
                <a:cs typeface="Calibri" panose="020F0502020204030204" pitchFamily="34" charset="0"/>
              </a:rPr>
              <a:t>, </a:t>
            </a:r>
            <a:r>
              <a:rPr lang="en-US" dirty="0" err="1">
                <a:cs typeface="Calibri" panose="020F0502020204030204" pitchFamily="34" charset="0"/>
              </a:rPr>
              <a:t>Colosenses</a:t>
            </a:r>
            <a:r>
              <a:rPr lang="en-US" dirty="0">
                <a:cs typeface="Calibri" panose="020F0502020204030204" pitchFamily="34" charset="0"/>
              </a:rPr>
              <a:t>, </a:t>
            </a:r>
            <a:r>
              <a:rPr lang="en-US" dirty="0" err="1">
                <a:cs typeface="Calibri" panose="020F0502020204030204" pitchFamily="34" charset="0"/>
              </a:rPr>
              <a:t>Filemón</a:t>
            </a:r>
            <a:r>
              <a:rPr lang="en-US" dirty="0">
                <a:cs typeface="Calibri" panose="020F0502020204030204" pitchFamily="34" charset="0"/>
              </a:rPr>
              <a:t>, </a:t>
            </a: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FILIPENSES</a:t>
            </a:r>
            <a:r>
              <a:rPr lang="en-US" dirty="0">
                <a:cs typeface="Calibri" panose="020F0502020204030204" pitchFamily="34" charset="0"/>
              </a:rPr>
              <a:t> (60‒62 A.D.)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1 </a:t>
            </a:r>
            <a:r>
              <a:rPr lang="en-US" dirty="0" err="1">
                <a:cs typeface="Calibri" panose="020F0502020204030204" pitchFamily="34" charset="0"/>
              </a:rPr>
              <a:t>Timoteo</a:t>
            </a:r>
            <a:r>
              <a:rPr lang="en-US" dirty="0">
                <a:cs typeface="Calibri" panose="020F0502020204030204" pitchFamily="34" charset="0"/>
              </a:rPr>
              <a:t>, Tito (62‒66 A.D.)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2 </a:t>
            </a:r>
            <a:r>
              <a:rPr lang="en-US" dirty="0" err="1">
                <a:cs typeface="Calibri" panose="020F0502020204030204" pitchFamily="34" charset="0"/>
              </a:rPr>
              <a:t>Timoteo</a:t>
            </a:r>
            <a:r>
              <a:rPr lang="en-US" dirty="0">
                <a:cs typeface="Calibri" panose="020F0502020204030204" pitchFamily="34" charset="0"/>
              </a:rPr>
              <a:t> (67 A.D.)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4D1B53-65CA-461D-9D7A-1B353486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 de las Cartas de Pablo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485CB-7E88-4EC4-AB24-76E1C57840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121920"/>
            <a:ext cx="1247034" cy="1097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92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Ocasión</a:t>
            </a:r>
            <a:r>
              <a:rPr lang="en-US" altLang="en-US" sz="3600" b="1" u="sng" dirty="0">
                <a:solidFill>
                  <a:srgbClr val="FFFFCC"/>
                </a:solidFill>
              </a:rPr>
              <a:t> para </a:t>
            </a:r>
            <a:r>
              <a:rPr lang="en-US" altLang="en-US" sz="3600" b="1" u="sng" dirty="0" err="1">
                <a:solidFill>
                  <a:srgbClr val="FFFFCC"/>
                </a:solidFill>
              </a:rPr>
              <a:t>escribir</a:t>
            </a:r>
            <a:endParaRPr lang="en-US" altLang="en-US" sz="3600" b="1" u="sng" dirty="0">
              <a:solidFill>
                <a:srgbClr val="FFFFCC"/>
              </a:solidFill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Oponentes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Propósito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Esquema</a:t>
            </a:r>
            <a:endParaRPr lang="en-US" altLang="en-US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80475201-F9B2-4AD1-A604-E0B05ED0F6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04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57300"/>
            <a:ext cx="8610600" cy="43434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La noticia del encarcelamiento de Pablo llega a Filipos</a:t>
            </a:r>
            <a:endParaRPr lang="en-US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Epafrodito</a:t>
            </a:r>
            <a:r>
              <a:rPr lang="en-US" dirty="0"/>
              <a:t> </a:t>
            </a:r>
            <a:r>
              <a:rPr lang="en-US" dirty="0" err="1"/>
              <a:t>viaja</a:t>
            </a:r>
            <a:r>
              <a:rPr lang="en-US" dirty="0"/>
              <a:t> de </a:t>
            </a:r>
            <a:r>
              <a:rPr lang="en-US" dirty="0" err="1"/>
              <a:t>Filipo</a:t>
            </a:r>
            <a:r>
              <a:rPr lang="en-US" dirty="0"/>
              <a:t> a Roma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La noticia de la enfermedad de Epafrodito llega a la Iglesia en Filipos</a:t>
            </a:r>
            <a:endParaRPr lang="en-US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Filipenses</a:t>
            </a:r>
            <a:r>
              <a:rPr lang="en-US" dirty="0"/>
              <a:t> </a:t>
            </a:r>
            <a:r>
              <a:rPr lang="en-US" dirty="0" err="1"/>
              <a:t>vienen</a:t>
            </a:r>
            <a:r>
              <a:rPr lang="en-US" dirty="0"/>
              <a:t> a Roma para </a:t>
            </a:r>
            <a:r>
              <a:rPr lang="en-US" dirty="0" err="1"/>
              <a:t>expresar</a:t>
            </a:r>
            <a:r>
              <a:rPr lang="en-US" dirty="0"/>
              <a:t> </a:t>
            </a:r>
            <a:r>
              <a:rPr lang="en-US" dirty="0" err="1"/>
              <a:t>intéres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estado</a:t>
            </a:r>
            <a:r>
              <a:rPr lang="en-US" dirty="0"/>
              <a:t> de </a:t>
            </a:r>
            <a:r>
              <a:rPr lang="en-US" dirty="0" err="1"/>
              <a:t>Epafrodito</a:t>
            </a:r>
            <a:endParaRPr lang="en-US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Epafrodito</a:t>
            </a:r>
            <a:r>
              <a:rPr lang="en-US" dirty="0"/>
              <a:t> </a:t>
            </a:r>
            <a:r>
              <a:rPr lang="en-US" dirty="0" err="1"/>
              <a:t>regresa</a:t>
            </a:r>
            <a:r>
              <a:rPr lang="en-US" dirty="0"/>
              <a:t> a </a:t>
            </a:r>
            <a:r>
              <a:rPr lang="en-US" dirty="0" err="1"/>
              <a:t>Filipos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F40720B-B1F8-4EE1-8249-B27BB0DA0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Ocasión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8671C-3FE2-45F9-859E-EF1448E9A9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121920"/>
            <a:ext cx="1247034" cy="109728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0E6140-8B7D-4F4A-A455-F03FCE06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44" y="5653454"/>
            <a:ext cx="1591194" cy="10973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4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Ocasión</a:t>
            </a:r>
            <a:r>
              <a:rPr lang="en-US" altLang="en-US" sz="3600" dirty="0"/>
              <a:t> para </a:t>
            </a:r>
            <a:r>
              <a:rPr lang="en-US" altLang="en-US" sz="3600" dirty="0" err="1"/>
              <a:t>escribir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Oponentes</a:t>
            </a:r>
            <a:endParaRPr lang="en-US" altLang="en-US" sz="3600" b="1" u="sng" dirty="0">
              <a:solidFill>
                <a:srgbClr val="FFFFCC"/>
              </a:solidFill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Propósito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Esquema</a:t>
            </a:r>
            <a:endParaRPr lang="en-US" altLang="en-US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A918D-6DA8-4B78-B975-AC2693EC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58" y="2057400"/>
            <a:ext cx="31964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7E0988-7AE0-9FD9-0775-F052FCCCA83F}"/>
              </a:ext>
            </a:extLst>
          </p:cNvPr>
          <p:cNvSpPr txBox="1"/>
          <p:nvPr/>
        </p:nvSpPr>
        <p:spPr>
          <a:xfrm>
            <a:off x="5638800" y="4912667"/>
            <a:ext cx="289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/>
              <a:t>Evangelio bajo ataque</a:t>
            </a:r>
          </a:p>
        </p:txBody>
      </p:sp>
    </p:spTree>
    <p:extLst>
      <p:ext uri="{BB962C8B-B14F-4D97-AF65-F5344CB8AC3E}">
        <p14:creationId xmlns:p14="http://schemas.microsoft.com/office/powerpoint/2010/main" val="33980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25880"/>
            <a:ext cx="8686800" cy="4389119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s-ES" dirty="0"/>
              <a:t>Había algunos en Roma que predicaban a Cristo por ambición egoísta.</a:t>
            </a:r>
            <a:r>
              <a:rPr lang="en-US" dirty="0"/>
              <a:t>(Filip. 1:15-18)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Aquellos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Filipo</a:t>
            </a:r>
            <a:r>
              <a:rPr lang="en-US" dirty="0"/>
              <a:t> </a:t>
            </a:r>
            <a:r>
              <a:rPr lang="en-US" dirty="0" err="1"/>
              <a:t>persiguiendo</a:t>
            </a:r>
            <a:r>
              <a:rPr lang="en-US" dirty="0"/>
              <a:t> a la </a:t>
            </a:r>
            <a:r>
              <a:rPr lang="en-US" dirty="0" err="1"/>
              <a:t>nueva</a:t>
            </a:r>
            <a:r>
              <a:rPr lang="en-US" dirty="0"/>
              <a:t> </a:t>
            </a:r>
            <a:r>
              <a:rPr lang="en-US" dirty="0" err="1"/>
              <a:t>iglesia</a:t>
            </a:r>
            <a:r>
              <a:rPr lang="en-US" dirty="0"/>
              <a:t> (Filip. 1:27-28)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Judaizantes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Filipos</a:t>
            </a:r>
            <a:r>
              <a:rPr lang="en-US" dirty="0"/>
              <a:t> (Filip. 3:2)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Antinomianos</a:t>
            </a:r>
            <a:r>
              <a:rPr lang="en-US" dirty="0"/>
              <a:t> in </a:t>
            </a:r>
            <a:r>
              <a:rPr lang="en-US" dirty="0" err="1"/>
              <a:t>Filipos</a:t>
            </a:r>
            <a:r>
              <a:rPr lang="en-US" dirty="0"/>
              <a:t> (Filip. 3:19)</a:t>
            </a:r>
            <a:endParaRPr lang="en-US" sz="3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E405AC-FA8D-42B6-A30F-932CFCD14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Oponentes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1AABF-02E1-4A09-9562-C25053202C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121920"/>
            <a:ext cx="1247034" cy="109728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70529-60D8-4BF5-AF30-4FE6842BE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03" y="5562600"/>
            <a:ext cx="1591194" cy="10973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1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Ocasión</a:t>
            </a:r>
            <a:r>
              <a:rPr lang="en-US" altLang="en-US" sz="3600" dirty="0"/>
              <a:t> para </a:t>
            </a:r>
            <a:r>
              <a:rPr lang="en-US" altLang="en-US" sz="3600" dirty="0" err="1"/>
              <a:t>escribir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Oponentes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Propósito</a:t>
            </a:r>
            <a:endParaRPr lang="en-US" altLang="en-US" sz="3600" b="1" u="sng" dirty="0">
              <a:solidFill>
                <a:srgbClr val="FFFFCC"/>
              </a:solidFill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Esquema</a:t>
            </a:r>
            <a:endParaRPr lang="en-US" altLang="en-US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42DC88AC-5103-45B4-B305-DCF18E877B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07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12" y="2362200"/>
            <a:ext cx="4777100" cy="2286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400" dirty="0" err="1"/>
              <a:t>Mensaje</a:t>
            </a:r>
            <a:endParaRPr lang="en-US" altLang="en-US" sz="34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400" dirty="0" err="1"/>
              <a:t>Características</a:t>
            </a:r>
            <a:r>
              <a:rPr lang="en-US" altLang="en-US" sz="3400" dirty="0"/>
              <a:t> </a:t>
            </a:r>
            <a:r>
              <a:rPr lang="en-US" altLang="en-US" sz="3400" dirty="0" err="1"/>
              <a:t>especiales</a:t>
            </a:r>
            <a:endParaRPr lang="en-US" altLang="en-US" sz="3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24AE52-DFAC-4FAE-8D0E-A24BCDE7B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785F3-14C2-4EA4-881E-D68356B769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12" y="2362200"/>
            <a:ext cx="3318388" cy="2286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41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1"/>
            <a:ext cx="8382000" cy="2514599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Gozo 18 </a:t>
            </a:r>
            <a:r>
              <a:rPr lang="en-US" dirty="0" err="1"/>
              <a:t>veces</a:t>
            </a:r>
            <a:endParaRPr lang="en-US" dirty="0"/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Circunstancias</a:t>
            </a:r>
            <a:r>
              <a:rPr lang="en-US" dirty="0"/>
              <a:t> </a:t>
            </a:r>
            <a:r>
              <a:rPr lang="en-US" dirty="0" err="1"/>
              <a:t>Adversas</a:t>
            </a:r>
            <a:r>
              <a:rPr lang="en-US" dirty="0"/>
              <a:t> (1:27-30)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gozo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circunstancias</a:t>
            </a:r>
            <a:r>
              <a:rPr lang="en-US" dirty="0"/>
              <a:t> </a:t>
            </a:r>
            <a:r>
              <a:rPr lang="en-US" dirty="0" err="1"/>
              <a:t>adversas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5CDE0D-94B8-4054-AF00-B5F4834B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28599"/>
            <a:ext cx="29718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Propósito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40753BFE-174C-46B3-9D0F-8C01187FF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57600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D266F-1F20-F06B-8FA1-982E01376FF2}"/>
              </a:ext>
            </a:extLst>
          </p:cNvPr>
          <p:cNvSpPr txBox="1"/>
          <p:nvPr/>
        </p:nvSpPr>
        <p:spPr>
          <a:xfrm>
            <a:off x="3465036" y="6396335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Gozo en JESUS</a:t>
            </a:r>
          </a:p>
        </p:txBody>
      </p:sp>
    </p:spTree>
    <p:extLst>
      <p:ext uri="{BB962C8B-B14F-4D97-AF65-F5344CB8AC3E}">
        <p14:creationId xmlns:p14="http://schemas.microsoft.com/office/powerpoint/2010/main" val="30725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491A-8288-B128-BE27-1E62DFC6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/>
              <a:t>GOZO - </a:t>
            </a:r>
            <a:r>
              <a:rPr lang="es-CO" dirty="0"/>
              <a:t>JOY (en inglés)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2F620-871F-116E-4BCA-2B431271C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z="3600" b="1" dirty="0"/>
              <a:t>J</a:t>
            </a:r>
            <a:r>
              <a:rPr lang="es-CO" dirty="0"/>
              <a:t>		JESUS</a:t>
            </a:r>
          </a:p>
          <a:p>
            <a:endParaRPr lang="es-CO" dirty="0"/>
          </a:p>
          <a:p>
            <a:r>
              <a:rPr lang="es-CO" sz="3600" b="1" dirty="0"/>
              <a:t>O</a:t>
            </a:r>
            <a:r>
              <a:rPr lang="es-CO" dirty="0"/>
              <a:t>		OTROS</a:t>
            </a:r>
          </a:p>
          <a:p>
            <a:endParaRPr lang="es-CO" dirty="0"/>
          </a:p>
          <a:p>
            <a:r>
              <a:rPr lang="es-CO" sz="3600" b="1" dirty="0"/>
              <a:t>Y</a:t>
            </a:r>
            <a:r>
              <a:rPr lang="es-CO" dirty="0"/>
              <a:t>		YO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01105-4978-7923-ACA4-D339C5FF6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28801"/>
            <a:ext cx="3234872" cy="32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2262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Ocasión</a:t>
            </a:r>
            <a:r>
              <a:rPr lang="en-US" altLang="en-US" sz="3600" dirty="0"/>
              <a:t> para </a:t>
            </a:r>
            <a:r>
              <a:rPr lang="en-US" altLang="en-US" sz="3600" dirty="0" err="1"/>
              <a:t>escribir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Oponentts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Propósito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Esquema</a:t>
            </a:r>
            <a:endParaRPr lang="en-US" altLang="en-US" sz="3600" b="1" u="sng" dirty="0">
              <a:solidFill>
                <a:srgbClr val="FFFFCC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40A16DF6-21B9-4390-909C-B70749D804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4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568452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CAPITULO 1</a:t>
            </a:r>
            <a:r>
              <a:rPr lang="en-US" dirty="0"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s-ES" dirty="0">
                <a:cs typeface="Calibri" panose="020F0502020204030204" pitchFamily="34" charset="0"/>
              </a:rPr>
              <a:t>Dios puede utilizar circunstancias negativas para obtener resultados positivos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CAPITULO 2</a:t>
            </a:r>
            <a:r>
              <a:rPr lang="en-US" dirty="0"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>
                <a:cs typeface="Calibri" panose="020F0502020204030204" pitchFamily="34" charset="0"/>
              </a:rPr>
              <a:t>Cristo </a:t>
            </a:r>
            <a:r>
              <a:rPr lang="en-US" dirty="0" err="1">
                <a:cs typeface="Calibri" panose="020F0502020204030204" pitchFamily="34" charset="0"/>
              </a:rPr>
              <a:t>como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ejemplo</a:t>
            </a:r>
            <a:r>
              <a:rPr lang="en-US" dirty="0">
                <a:cs typeface="Calibri" panose="020F0502020204030204" pitchFamily="34" charset="0"/>
              </a:rPr>
              <a:t> de </a:t>
            </a:r>
            <a:r>
              <a:rPr lang="en-US" dirty="0" err="1">
                <a:cs typeface="Calibri" panose="020F0502020204030204" pitchFamily="34" charset="0"/>
              </a:rPr>
              <a:t>siervo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CAPITULO 3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 err="1">
                <a:cs typeface="Calibri" panose="020F0502020204030204" pitchFamily="34" charset="0"/>
              </a:rPr>
              <a:t>Evitando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el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legalismo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CAPITULO 4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 err="1">
                <a:cs typeface="Calibri" panose="020F0502020204030204" pitchFamily="34" charset="0"/>
              </a:rPr>
              <a:t>Confianza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en</a:t>
            </a:r>
            <a:r>
              <a:rPr lang="en-US" dirty="0">
                <a:cs typeface="Calibri" panose="020F0502020204030204" pitchFamily="34" charset="0"/>
              </a:rPr>
              <a:t> la Fortaleza de Cristo para la </a:t>
            </a:r>
            <a:r>
              <a:rPr lang="en-US" dirty="0" err="1">
                <a:cs typeface="Calibri" panose="020F0502020204030204" pitchFamily="34" charset="0"/>
              </a:rPr>
              <a:t>vida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diaria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13BA2E-4A2A-4DA2-9CC8-9277BF79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altLang="en-US" sz="4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squema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EE204-F4AA-4934-B4AC-0C7EA23364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1920"/>
            <a:ext cx="1592826" cy="109728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8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5029200" cy="2743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</a:t>
            </a:r>
            <a:endParaRPr lang="en-US" altLang="en-US" sz="3600" b="1" u="sng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Caracteristicas</a:t>
            </a: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Unicas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AFA2257C-6B7B-4386-B045-B4512551CB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41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98270"/>
            <a:ext cx="9144000" cy="4545330"/>
          </a:xfrm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solidFill>
                  <a:srgbClr val="FFFFCC"/>
                </a:solidFill>
              </a:rPr>
              <a:t>EL GOZO DURANTE CIRCUNSTANCIAS ADVERSAS ES POSIBLE COMO CREYENTE: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s-ES" dirty="0"/>
              <a:t>entender que Dios usa la adversidad para lograr resultados positivos</a:t>
            </a:r>
            <a:r>
              <a:rPr lang="en-US" dirty="0"/>
              <a:t>,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s-ES" dirty="0"/>
              <a:t>seguir el ejemplo de servicio de Cristo</a:t>
            </a:r>
            <a:r>
              <a:rPr lang="en-US" dirty="0"/>
              <a:t>,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legalismo</a:t>
            </a:r>
            <a:r>
              <a:rPr lang="en-US" dirty="0"/>
              <a:t>,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dirty="0"/>
              <a:t>y </a:t>
            </a:r>
            <a:r>
              <a:rPr lang="es-ES" dirty="0"/>
              <a:t>tomar ventaja de los recursos divinos para la vida diaria</a:t>
            </a:r>
            <a:r>
              <a:rPr lang="en-US" dirty="0"/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B02505-4FCF-46BE-82ED-C4D10286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28599"/>
            <a:ext cx="29718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7C8A4034-BA25-44FD-A5F0-8D66E66B9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2192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1478A7CD-00EB-4254-8DF9-35840532BC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9120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AB3D7C76-4E76-4A63-9CA6-F42C9B3FAA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192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C74427BD-2A83-4FE5-B6B1-1F266091E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19800"/>
            <a:ext cx="762000" cy="76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56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5029200" cy="2743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  <a:r>
              <a:rPr lang="en-US" alt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Unicas</a:t>
            </a:r>
            <a:endParaRPr lang="en-US" altLang="en-US" sz="3600" b="1" u="sng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9F7711BD-CCDB-4ECE-B1B3-1565D8DA0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12"/>
            <a:ext cx="5181600" cy="5047488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Pronombres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Vocabulario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teológico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Transiciones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abruptas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Cristólogia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(2:5-13)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Pensamientos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creyente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Líderes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mujeres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BA6A59-6014-453E-888E-53D3F170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228600"/>
            <a:ext cx="4838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</a:t>
            </a:r>
            <a:r>
              <a:rPr lang="en-US" altLang="en-US" sz="4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Unicas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2F9AF-E80F-4719-8CBF-660325070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505456"/>
            <a:ext cx="3318388" cy="2286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285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759250C-D9FB-4D53-B5ED-00E8735F38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Respuesta a 10 </a:t>
            </a:r>
            <a:r>
              <a:rPr lang="en-US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preguntas</a:t>
            </a:r>
            <a:endPara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9431B3B-AA75-4626-99D7-E5E9317D5C1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454235"/>
            <a:ext cx="9143999" cy="5412557"/>
          </a:xfrm>
        </p:spPr>
        <p:txBody>
          <a:bodyPr/>
          <a:lstStyle/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Quién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lo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escribió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Pablo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¿Para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quién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fué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escrito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Los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creyentes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de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Filipo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Desde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dónde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fué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escrito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Roma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Cuándo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fué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escrito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Año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62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d.C.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Cuál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fué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la occasion del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libro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Cinco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contactos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1F83A-520B-4630-86B2-6D951F431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02" y="228600"/>
            <a:ext cx="103919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2579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06" y="1714500"/>
            <a:ext cx="3962400" cy="39243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Autor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Destinatario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Dónde</a:t>
            </a:r>
            <a:r>
              <a:rPr lang="en-US" altLang="en-US" sz="3600" dirty="0"/>
              <a:t> </a:t>
            </a:r>
            <a:r>
              <a:rPr lang="en-US" altLang="en-US" sz="3600" dirty="0" err="1"/>
              <a:t>fué</a:t>
            </a:r>
            <a:r>
              <a:rPr lang="en-US" altLang="en-US" sz="3600" dirty="0"/>
              <a:t> </a:t>
            </a:r>
            <a:r>
              <a:rPr lang="en-US" altLang="en-US" sz="3600" dirty="0" err="1"/>
              <a:t>escrito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Fecha</a:t>
            </a:r>
            <a:endParaRPr lang="en-US" alt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22EDC-05AF-4F91-A624-6A7F3C044E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16" y="2057400"/>
            <a:ext cx="3117584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16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759250C-D9FB-4D53-B5ED-00E8735F38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Respuesta a 10 </a:t>
            </a:r>
            <a:r>
              <a:rPr lang="en-US" sz="3200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preguntas</a:t>
            </a:r>
            <a:endPara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9431B3B-AA75-4626-99D7-E5E9317D5C1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73059" y="1058008"/>
            <a:ext cx="7932741" cy="541255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SzPct val="100000"/>
              <a:buNone/>
              <a:defRPr/>
            </a:pP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 startAt="6"/>
              <a:defRPr/>
            </a:pP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 startAt="6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Quiénes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son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los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oponentes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Cuatro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oponentes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que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amenazan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el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gozo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 startAt="6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Cuál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es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el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propósito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del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libro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Dar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gozo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durante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la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adversidad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 startAt="6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Cómo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está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organizado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(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esquema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)?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Cuatro partes 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 startAt="6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¿De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qué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se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trata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Gozo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durante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la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adversidad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 startAt="6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¿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Qué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hace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que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éste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libro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sea </a:t>
            </a:r>
            <a:r>
              <a:rPr lang="en-US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diferente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Personal e informal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1F83A-520B-4630-86B2-6D951F431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3919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71898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0100" y="3429000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 Señor te bendiga y te guarde; que el rostro del Señor resplandezca sobre ti, que él te sea propicio, te muestre su favor y te dé su paz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 (NBV)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0A0FF-365B-4E3B-8121-89E750C51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89" y="533400"/>
            <a:ext cx="507042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Autoria</a:t>
            </a:r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Paulina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334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 err="1"/>
              <a:t>Externo</a:t>
            </a:r>
            <a:r>
              <a:rPr lang="en-US" sz="3600" dirty="0"/>
              <a:t>: </a:t>
            </a:r>
            <a:r>
              <a:rPr lang="en-US" sz="3600" dirty="0" err="1"/>
              <a:t>fuerte</a:t>
            </a:r>
            <a:endParaRPr 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 err="1"/>
              <a:t>Interno</a:t>
            </a:r>
            <a:endParaRPr lang="en-US" sz="3600" dirty="0"/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Pablo (Fil. 1:1)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 err="1"/>
              <a:t>Timoteo</a:t>
            </a:r>
            <a:r>
              <a:rPr lang="en-US" sz="3600" dirty="0"/>
              <a:t> (Fil. 1:1; 2:19-23)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Vida antes de </a:t>
            </a:r>
            <a:r>
              <a:rPr lang="en-US" sz="3600" dirty="0" err="1"/>
              <a:t>su</a:t>
            </a:r>
            <a:r>
              <a:rPr lang="en-US" sz="3600" dirty="0"/>
              <a:t> conversion (Fil. 3:4-6)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 err="1"/>
              <a:t>Pronombres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1ra. Persona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88D6A-39EC-4058-88F0-FC9A3A339F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52600"/>
            <a:ext cx="20783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29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Filipenses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1:1-2</a:t>
            </a: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Pablo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y Timoteo, siervos de Cristo Jesús, a todos los santos en Cristo Jesús que están en Filipos, incluidos los supervisores y diáconos: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3200" dirty="0">
                <a:latin typeface="Calibri" panose="020F0502020204030204" pitchFamily="34" charset="0"/>
                <a:cs typeface="Calibri" panose="020F0502020204030204" pitchFamily="34" charset="0"/>
              </a:rPr>
              <a:t> Gracia a ustedes y paz de parte de Dios nuestro Padre y del Señor Jesucristo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322654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Filipenses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1:1-2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Pablo y 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Timoteo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siervos de Cristo Jesús, a todos los santos en Cristo Jesús que están en Filipos, incluidos los supervisores y diáconos: </a:t>
            </a:r>
            <a:r>
              <a:rPr 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Gracia a ustedes y paz de parte de Dios nuestro Padre y del Señor Jesucristo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1274411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INTRODUCTORIOS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06" y="1714500"/>
            <a:ext cx="3962400" cy="37719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Autor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 err="1">
                <a:solidFill>
                  <a:srgbClr val="FFFFCC"/>
                </a:solidFill>
              </a:rPr>
              <a:t>Destinatario</a:t>
            </a:r>
            <a:endParaRPr lang="en-US" altLang="en-US" sz="3600" b="1" u="sng" dirty="0">
              <a:solidFill>
                <a:srgbClr val="FFFFCC"/>
              </a:solidFill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Dónde</a:t>
            </a:r>
            <a:r>
              <a:rPr lang="en-US" altLang="en-US" sz="3600" dirty="0"/>
              <a:t> </a:t>
            </a:r>
            <a:r>
              <a:rPr lang="en-US" altLang="en-US" sz="3600" dirty="0" err="1"/>
              <a:t>fué</a:t>
            </a:r>
            <a:r>
              <a:rPr lang="en-US" altLang="en-US" sz="3600" dirty="0"/>
              <a:t> </a:t>
            </a:r>
            <a:r>
              <a:rPr lang="en-US" altLang="en-US" sz="3600" dirty="0" err="1"/>
              <a:t>escrito</a:t>
            </a:r>
            <a:endParaRPr lang="en-US" altLang="en-US" sz="3600" dirty="0"/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 err="1"/>
              <a:t>Fecha</a:t>
            </a:r>
            <a:endParaRPr lang="en-US" alt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6BF3-A6D8-4E85-88E5-F84E3FD883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0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28210</TotalTime>
  <Words>1058</Words>
  <Application>Microsoft Office PowerPoint</Application>
  <PresentationFormat>On-screen Show (4:3)</PresentationFormat>
  <Paragraphs>205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Times New Roman</vt:lpstr>
      <vt:lpstr>Wingdings</vt:lpstr>
      <vt:lpstr>Azure</vt:lpstr>
      <vt:lpstr>PowerPoint Presentation</vt:lpstr>
      <vt:lpstr>TEMAS INTRODUCTORIOS</vt:lpstr>
      <vt:lpstr>TEMAS INTRODUCTORIOS</vt:lpstr>
      <vt:lpstr>TEMAS INTRODUCTORIOS</vt:lpstr>
      <vt:lpstr>TEMAS INTRODUCTORIOS</vt:lpstr>
      <vt:lpstr>Autoria Paulina</vt:lpstr>
      <vt:lpstr>PowerPoint Presentation</vt:lpstr>
      <vt:lpstr>PowerPoint Presentation</vt:lpstr>
      <vt:lpstr>TEMAS INTRODUCTORIOS</vt:lpstr>
      <vt:lpstr>PowerPoint Presentation</vt:lpstr>
      <vt:lpstr>PowerPoint Presentation</vt:lpstr>
      <vt:lpstr>Juan 20:30-31</vt:lpstr>
      <vt:lpstr>PowerPoint Presentation</vt:lpstr>
      <vt:lpstr>PowerPoint Presentation</vt:lpstr>
      <vt:lpstr>Destinatario</vt:lpstr>
      <vt:lpstr>PowerPoint Presentation</vt:lpstr>
      <vt:lpstr>Destinatario</vt:lpstr>
      <vt:lpstr>Destinatario</vt:lpstr>
      <vt:lpstr>PowerPoint Presentation</vt:lpstr>
      <vt:lpstr>PowerPoint Presentation</vt:lpstr>
      <vt:lpstr>PowerPoint Presentation</vt:lpstr>
      <vt:lpstr>Destinatario</vt:lpstr>
      <vt:lpstr>Destinatario</vt:lpstr>
      <vt:lpstr>PowerPoint Presentation</vt:lpstr>
      <vt:lpstr>PowerPoint Presentation</vt:lpstr>
      <vt:lpstr>PowerPoint Presentation</vt:lpstr>
      <vt:lpstr>PowerPoint Presentation</vt:lpstr>
      <vt:lpstr>Temas Introductorios</vt:lpstr>
      <vt:lpstr>Dónde fué escrito y Fecha</vt:lpstr>
      <vt:lpstr>PowerPoint Presentation</vt:lpstr>
      <vt:lpstr>PowerPoint Presentation</vt:lpstr>
      <vt:lpstr>TEMAS INTRODUCTORIOS</vt:lpstr>
      <vt:lpstr>Dónde fué escrito y Fecha</vt:lpstr>
      <vt:lpstr>Orden de las Cartas de Pablo</vt:lpstr>
      <vt:lpstr>TEMAS INTRODUCTORIOS</vt:lpstr>
      <vt:lpstr>PowerPoint Presentation</vt:lpstr>
      <vt:lpstr>TEMAS INTRODUCTORIOS</vt:lpstr>
      <vt:lpstr>Oponentes</vt:lpstr>
      <vt:lpstr>TEMAS INTRODUCTORIOS</vt:lpstr>
      <vt:lpstr>PowerPoint Presentation</vt:lpstr>
      <vt:lpstr>GOZO - JOY (en inglés)</vt:lpstr>
      <vt:lpstr>TEMAS INTRODUCTORIOS</vt:lpstr>
      <vt:lpstr>PowerPoint Presentation</vt:lpstr>
      <vt:lpstr>TEMAS INTRODUCTORIOS</vt:lpstr>
      <vt:lpstr>PowerPoint Presentation</vt:lpstr>
      <vt:lpstr>TEMAS INTRODUCTORIOS</vt:lpstr>
      <vt:lpstr>PowerPoint Presentation</vt:lpstr>
      <vt:lpstr>Conclusion</vt:lpstr>
      <vt:lpstr>Respuesta a 10 preguntas</vt:lpstr>
      <vt:lpstr>Respuesta a 10 preguntas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Daniel-Intro</dc:title>
  <dc:subject>Daniel</dc:subject>
  <dc:creator>A. Woods</dc:creator>
  <dc:description>Modified by Jim McGowan</dc:description>
  <cp:lastModifiedBy>Claudia Mora</cp:lastModifiedBy>
  <cp:revision>1461</cp:revision>
  <cp:lastPrinted>2016-09-13T15:21:19Z</cp:lastPrinted>
  <dcterms:created xsi:type="dcterms:W3CDTF">2009-03-17T12:21:13Z</dcterms:created>
  <dcterms:modified xsi:type="dcterms:W3CDTF">2024-08-22T14:39:44Z</dcterms:modified>
</cp:coreProperties>
</file>