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8"/>
  </p:notesMasterIdLst>
  <p:handoutMasterIdLst>
    <p:handoutMasterId r:id="rId49"/>
  </p:handoutMasterIdLst>
  <p:sldIdLst>
    <p:sldId id="9907" r:id="rId2"/>
    <p:sldId id="11172" r:id="rId3"/>
    <p:sldId id="10525" r:id="rId4"/>
    <p:sldId id="2084" r:id="rId5"/>
    <p:sldId id="11160" r:id="rId6"/>
    <p:sldId id="11205" r:id="rId7"/>
    <p:sldId id="2337" r:id="rId8"/>
    <p:sldId id="6612" r:id="rId9"/>
    <p:sldId id="623" r:id="rId10"/>
    <p:sldId id="6666" r:id="rId11"/>
    <p:sldId id="6667" r:id="rId12"/>
    <p:sldId id="4439" r:id="rId13"/>
    <p:sldId id="1182" r:id="rId14"/>
    <p:sldId id="9375" r:id="rId15"/>
    <p:sldId id="394" r:id="rId16"/>
    <p:sldId id="11206" r:id="rId17"/>
    <p:sldId id="11202" r:id="rId18"/>
    <p:sldId id="11207" r:id="rId19"/>
    <p:sldId id="11193" r:id="rId20"/>
    <p:sldId id="11194" r:id="rId21"/>
    <p:sldId id="354" r:id="rId22"/>
    <p:sldId id="11208" r:id="rId23"/>
    <p:sldId id="11187" r:id="rId24"/>
    <p:sldId id="11214" r:id="rId25"/>
    <p:sldId id="11192" r:id="rId26"/>
    <p:sldId id="11225" r:id="rId27"/>
    <p:sldId id="11216" r:id="rId28"/>
    <p:sldId id="11198" r:id="rId29"/>
    <p:sldId id="11226" r:id="rId30"/>
    <p:sldId id="11199" r:id="rId31"/>
    <p:sldId id="11200" r:id="rId32"/>
    <p:sldId id="11217" r:id="rId33"/>
    <p:sldId id="278" r:id="rId34"/>
    <p:sldId id="11218" r:id="rId35"/>
    <p:sldId id="11219" r:id="rId36"/>
    <p:sldId id="11220" r:id="rId37"/>
    <p:sldId id="4911" r:id="rId38"/>
    <p:sldId id="4912" r:id="rId39"/>
    <p:sldId id="11227" r:id="rId40"/>
    <p:sldId id="11221" r:id="rId41"/>
    <p:sldId id="11222" r:id="rId42"/>
    <p:sldId id="11215" r:id="rId43"/>
    <p:sldId id="10522" r:id="rId44"/>
    <p:sldId id="11191" r:id="rId45"/>
    <p:sldId id="11209" r:id="rId46"/>
    <p:sldId id="11161" r:id="rId47"/>
  </p:sldIdLst>
  <p:sldSz cx="12192000" cy="6858000"/>
  <p:notesSz cx="7315200" cy="9601200"/>
  <p:custDataLst>
    <p:tags r:id="rId50"/>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CC0000"/>
    <a:srgbClr val="000066"/>
    <a:srgbClr val="000099"/>
    <a:srgbClr val="003399"/>
    <a:srgbClr val="0000CC"/>
    <a:srgbClr val="3333FF"/>
    <a:srgbClr val="FFFF00"/>
    <a:srgbClr val="C0C0C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8" autoAdjust="0"/>
    <p:restoredTop sz="93870" autoAdjust="0"/>
  </p:normalViewPr>
  <p:slideViewPr>
    <p:cSldViewPr>
      <p:cViewPr varScale="1">
        <p:scale>
          <a:sx n="103" d="100"/>
          <a:sy n="103" d="100"/>
        </p:scale>
        <p:origin x="648" y="9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64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A4EA20B5-BB04-4372-98D4-EB20B449239E}"/>
    <pc:docChg chg="custSel modSld replTag delTag">
      <pc:chgData name="Jim McGowan" userId="e2c7446dd3aca506" providerId="LiveId" clId="{A4EA20B5-BB04-4372-98D4-EB20B449239E}" dt="2024-05-15T16:29:45.681" v="11"/>
      <pc:docMkLst>
        <pc:docMk/>
      </pc:docMkLst>
      <pc:sldChg chg="addSp delSp modSp mod">
        <pc:chgData name="Jim McGowan" userId="e2c7446dd3aca506" providerId="LiveId" clId="{A4EA20B5-BB04-4372-98D4-EB20B449239E}" dt="2024-05-15T16:29:36.537" v="9"/>
        <pc:sldMkLst>
          <pc:docMk/>
          <pc:sldMk cId="1419657900" sldId="11130"/>
        </pc:sldMkLst>
        <pc:spChg chg="add mod">
          <ac:chgData name="Jim McGowan" userId="e2c7446dd3aca506" providerId="LiveId" clId="{A4EA20B5-BB04-4372-98D4-EB20B449239E}" dt="2024-05-15T16:29:36.537" v="9"/>
          <ac:spMkLst>
            <pc:docMk/>
            <pc:sldMk cId="1419657900" sldId="11130"/>
            <ac:spMk id="2" creationId="{C6371C82-25DC-97BD-9016-AD6AA2E8F3F0}"/>
          </ac:spMkLst>
        </pc:spChg>
        <pc:spChg chg="del">
          <ac:chgData name="Jim McGowan" userId="e2c7446dd3aca506" providerId="LiveId" clId="{A4EA20B5-BB04-4372-98D4-EB20B449239E}" dt="2024-05-15T16:29:35.023" v="8" actId="478"/>
          <ac:spMkLst>
            <pc:docMk/>
            <pc:sldMk cId="1419657900" sldId="11130"/>
            <ac:spMk id="4" creationId="{00000000-0000-0000-0000-000000000000}"/>
          </ac:spMkLst>
        </pc:spChg>
      </pc:sldChg>
      <pc:sldChg chg="modSp mod">
        <pc:chgData name="Jim McGowan" userId="e2c7446dd3aca506" providerId="LiveId" clId="{A4EA20B5-BB04-4372-98D4-EB20B449239E}" dt="2024-05-15T16:29:13.133" v="5" actId="115"/>
        <pc:sldMkLst>
          <pc:docMk/>
          <pc:sldMk cId="2800202896" sldId="11154"/>
        </pc:sldMkLst>
        <pc:spChg chg="mod">
          <ac:chgData name="Jim McGowan" userId="e2c7446dd3aca506" providerId="LiveId" clId="{A4EA20B5-BB04-4372-98D4-EB20B449239E}" dt="2024-05-15T16:29:13.133" v="5" actId="115"/>
          <ac:spMkLst>
            <pc:docMk/>
            <pc:sldMk cId="2800202896" sldId="11154"/>
            <ac:spMk id="5" creationId="{00000000-0000-0000-0000-000000000000}"/>
          </ac:spMkLst>
        </pc:spChg>
      </pc:sldChg>
    </pc:docChg>
  </pc:docChgLst>
  <pc:docChgLst>
    <pc:chgData name="Jim McGowan" userId="e2c7446dd3aca506" providerId="LiveId" clId="{B7BC832A-BC82-4BEF-9A38-857DC91E85F3}"/>
    <pc:docChg chg="undo custSel addSld delSld modSld replTag delTag">
      <pc:chgData name="Jim McGowan" userId="e2c7446dd3aca506" providerId="LiveId" clId="{B7BC832A-BC82-4BEF-9A38-857DC91E85F3}" dt="2024-06-21T16:19:43.619" v="124"/>
      <pc:docMkLst>
        <pc:docMk/>
      </pc:docMkLst>
      <pc:sldChg chg="modSp mod">
        <pc:chgData name="Jim McGowan" userId="e2c7446dd3aca506" providerId="LiveId" clId="{B7BC832A-BC82-4BEF-9A38-857DC91E85F3}" dt="2024-06-21T15:45:08.961" v="70" actId="12788"/>
        <pc:sldMkLst>
          <pc:docMk/>
          <pc:sldMk cId="0" sldId="266"/>
        </pc:sldMkLst>
        <pc:spChg chg="mod">
          <ac:chgData name="Jim McGowan" userId="e2c7446dd3aca506" providerId="LiveId" clId="{B7BC832A-BC82-4BEF-9A38-857DC91E85F3}" dt="2024-06-21T15:45:08.961" v="70" actId="12788"/>
          <ac:spMkLst>
            <pc:docMk/>
            <pc:sldMk cId="0" sldId="266"/>
            <ac:spMk id="12291" creationId="{5BB788B1-DC4F-4325-877A-27222411E51D}"/>
          </ac:spMkLst>
        </pc:spChg>
      </pc:sldChg>
      <pc:sldChg chg="modSp mod">
        <pc:chgData name="Jim McGowan" userId="e2c7446dd3aca506" providerId="LiveId" clId="{B7BC832A-BC82-4BEF-9A38-857DC91E85F3}" dt="2024-06-21T15:49:03.777" v="110" actId="948"/>
        <pc:sldMkLst>
          <pc:docMk/>
          <pc:sldMk cId="0" sldId="268"/>
        </pc:sldMkLst>
        <pc:spChg chg="mod">
          <ac:chgData name="Jim McGowan" userId="e2c7446dd3aca506" providerId="LiveId" clId="{B7BC832A-BC82-4BEF-9A38-857DC91E85F3}" dt="2024-06-21T15:49:03.777" v="110" actId="948"/>
          <ac:spMkLst>
            <pc:docMk/>
            <pc:sldMk cId="0" sldId="268"/>
            <ac:spMk id="14339" creationId="{4F0F8EA2-78E3-457A-AF11-0D25C0A59E85}"/>
          </ac:spMkLst>
        </pc:spChg>
      </pc:sldChg>
      <pc:sldChg chg="modSp mod">
        <pc:chgData name="Jim McGowan" userId="e2c7446dd3aca506" providerId="LiveId" clId="{B7BC832A-BC82-4BEF-9A38-857DC91E85F3}" dt="2024-06-21T15:45:00.524" v="66" actId="12788"/>
        <pc:sldMkLst>
          <pc:docMk/>
          <pc:sldMk cId="0" sldId="270"/>
        </pc:sldMkLst>
        <pc:spChg chg="mod">
          <ac:chgData name="Jim McGowan" userId="e2c7446dd3aca506" providerId="LiveId" clId="{B7BC832A-BC82-4BEF-9A38-857DC91E85F3}" dt="2024-06-21T15:45:00.524" v="66" actId="12788"/>
          <ac:spMkLst>
            <pc:docMk/>
            <pc:sldMk cId="0" sldId="270"/>
            <ac:spMk id="16387" creationId="{E4C4803F-3472-4C44-812E-2E5A888BAAFA}"/>
          </ac:spMkLst>
        </pc:spChg>
      </pc:sldChg>
      <pc:sldChg chg="del">
        <pc:chgData name="Jim McGowan" userId="e2c7446dd3aca506" providerId="LiveId" clId="{B7BC832A-BC82-4BEF-9A38-857DC91E85F3}" dt="2024-06-21T15:40:23.105" v="15" actId="47"/>
        <pc:sldMkLst>
          <pc:docMk/>
          <pc:sldMk cId="0" sldId="272"/>
        </pc:sldMkLst>
      </pc:sldChg>
      <pc:sldChg chg="modSp mod">
        <pc:chgData name="Jim McGowan" userId="e2c7446dd3aca506" providerId="LiveId" clId="{B7BC832A-BC82-4BEF-9A38-857DC91E85F3}" dt="2024-06-21T15:42:48.686" v="37" actId="2710"/>
        <pc:sldMkLst>
          <pc:docMk/>
          <pc:sldMk cId="1875746961" sldId="3819"/>
        </pc:sldMkLst>
        <pc:spChg chg="mod">
          <ac:chgData name="Jim McGowan" userId="e2c7446dd3aca506" providerId="LiveId" clId="{B7BC832A-BC82-4BEF-9A38-857DC91E85F3}" dt="2024-06-21T15:42:48.686" v="37" actId="2710"/>
          <ac:spMkLst>
            <pc:docMk/>
            <pc:sldMk cId="1875746961" sldId="3819"/>
            <ac:spMk id="134147" creationId="{00000000-0000-0000-0000-000000000000}"/>
          </ac:spMkLst>
        </pc:spChg>
      </pc:sldChg>
      <pc:sldChg chg="modSp mod">
        <pc:chgData name="Jim McGowan" userId="e2c7446dd3aca506" providerId="LiveId" clId="{B7BC832A-BC82-4BEF-9A38-857DC91E85F3}" dt="2024-06-21T15:50:02.114" v="118" actId="2710"/>
        <pc:sldMkLst>
          <pc:docMk/>
          <pc:sldMk cId="3229515011" sldId="5707"/>
        </pc:sldMkLst>
        <pc:spChg chg="mod">
          <ac:chgData name="Jim McGowan" userId="e2c7446dd3aca506" providerId="LiveId" clId="{B7BC832A-BC82-4BEF-9A38-857DC91E85F3}" dt="2024-06-21T15:50:02.114" v="118" actId="2710"/>
          <ac:spMkLst>
            <pc:docMk/>
            <pc:sldMk cId="3229515011" sldId="5707"/>
            <ac:spMk id="38914" creationId="{72F1D0A4-B466-40F2-9DC5-B2CC8E1FF1BA}"/>
          </ac:spMkLst>
        </pc:spChg>
      </pc:sldChg>
      <pc:sldChg chg="modSp add mod modTransition">
        <pc:chgData name="Jim McGowan" userId="e2c7446dd3aca506" providerId="LiveId" clId="{B7BC832A-BC82-4BEF-9A38-857DC91E85F3}" dt="2024-06-21T15:41:06.940" v="28" actId="208"/>
        <pc:sldMkLst>
          <pc:docMk/>
          <pc:sldMk cId="217491656" sldId="6466"/>
        </pc:sldMkLst>
        <pc:spChg chg="mod">
          <ac:chgData name="Jim McGowan" userId="e2c7446dd3aca506" providerId="LiveId" clId="{B7BC832A-BC82-4BEF-9A38-857DC91E85F3}" dt="2024-06-21T15:40:49.387" v="24" actId="14100"/>
          <ac:spMkLst>
            <pc:docMk/>
            <pc:sldMk cId="217491656" sldId="6466"/>
            <ac:spMk id="36867" creationId="{B7774E78-6F3A-41BB-BA5B-A7CAAFEC9A4E}"/>
          </ac:spMkLst>
        </pc:spChg>
        <pc:picChg chg="mod">
          <ac:chgData name="Jim McGowan" userId="e2c7446dd3aca506" providerId="LiveId" clId="{B7BC832A-BC82-4BEF-9A38-857DC91E85F3}" dt="2024-06-21T15:41:06.940" v="28" actId="208"/>
          <ac:picMkLst>
            <pc:docMk/>
            <pc:sldMk cId="217491656" sldId="6466"/>
            <ac:picMk id="47107" creationId="{ED3568EC-6C27-4A0B-A1CD-705A0DE67E4F}"/>
          </ac:picMkLst>
        </pc:picChg>
      </pc:sldChg>
      <pc:sldChg chg="modSp mod">
        <pc:chgData name="Jim McGowan" userId="e2c7446dd3aca506" providerId="LiveId" clId="{B7BC832A-BC82-4BEF-9A38-857DC91E85F3}" dt="2024-06-21T16:19:40.658" v="122" actId="20577"/>
        <pc:sldMkLst>
          <pc:docMk/>
          <pc:sldMk cId="600341616" sldId="9907"/>
        </pc:sldMkLst>
        <pc:spChg chg="mod">
          <ac:chgData name="Jim McGowan" userId="e2c7446dd3aca506" providerId="LiveId" clId="{B7BC832A-BC82-4BEF-9A38-857DC91E85F3}" dt="2024-06-21T16:19:40.658" v="122" actId="20577"/>
          <ac:spMkLst>
            <pc:docMk/>
            <pc:sldMk cId="600341616" sldId="9907"/>
            <ac:spMk id="2" creationId="{F6F239A2-28FB-CB10-2B53-6BC98FC8D84B}"/>
          </ac:spMkLst>
        </pc:spChg>
      </pc:sldChg>
      <pc:sldChg chg="modSp mod">
        <pc:chgData name="Jim McGowan" userId="e2c7446dd3aca506" providerId="LiveId" clId="{B7BC832A-BC82-4BEF-9A38-857DC91E85F3}" dt="2024-06-21T15:42:54.718" v="40" actId="2710"/>
        <pc:sldMkLst>
          <pc:docMk/>
          <pc:sldMk cId="1375012787" sldId="10277"/>
        </pc:sldMkLst>
        <pc:spChg chg="mod">
          <ac:chgData name="Jim McGowan" userId="e2c7446dd3aca506" providerId="LiveId" clId="{B7BC832A-BC82-4BEF-9A38-857DC91E85F3}" dt="2024-06-21T15:42:54.718" v="40" actId="2710"/>
          <ac:spMkLst>
            <pc:docMk/>
            <pc:sldMk cId="1375012787" sldId="10277"/>
            <ac:spMk id="134147" creationId="{00000000-0000-0000-0000-000000000000}"/>
          </ac:spMkLst>
        </pc:spChg>
      </pc:sldChg>
      <pc:sldChg chg="modSp mod">
        <pc:chgData name="Jim McGowan" userId="e2c7446dd3aca506" providerId="LiveId" clId="{B7BC832A-BC82-4BEF-9A38-857DC91E85F3}" dt="2024-06-21T15:48:52.677" v="108" actId="948"/>
        <pc:sldMkLst>
          <pc:docMk/>
          <pc:sldMk cId="1857731128" sldId="10346"/>
        </pc:sldMkLst>
        <pc:spChg chg="mod">
          <ac:chgData name="Jim McGowan" userId="e2c7446dd3aca506" providerId="LiveId" clId="{B7BC832A-BC82-4BEF-9A38-857DC91E85F3}" dt="2024-06-21T15:48:52.677" v="108" actId="948"/>
          <ac:spMkLst>
            <pc:docMk/>
            <pc:sldMk cId="1857731128" sldId="10346"/>
            <ac:spMk id="15363" creationId="{EF24DC29-B81A-4FE1-8FF9-B08593BB585C}"/>
          </ac:spMkLst>
        </pc:spChg>
      </pc:sldChg>
      <pc:sldChg chg="modSp">
        <pc:chgData name="Jim McGowan" userId="e2c7446dd3aca506" providerId="LiveId" clId="{B7BC832A-BC82-4BEF-9A38-857DC91E85F3}" dt="2024-06-21T15:36:15.848" v="0" actId="1037"/>
        <pc:sldMkLst>
          <pc:docMk/>
          <pc:sldMk cId="2274555151" sldId="10525"/>
        </pc:sldMkLst>
        <pc:picChg chg="mod">
          <ac:chgData name="Jim McGowan" userId="e2c7446dd3aca506" providerId="LiveId" clId="{B7BC832A-BC82-4BEF-9A38-857DC91E85F3}" dt="2024-06-21T15:36:15.848" v="0" actId="1037"/>
          <ac:picMkLst>
            <pc:docMk/>
            <pc:sldMk cId="2274555151" sldId="10525"/>
            <ac:picMk id="18436" creationId="{7C7A1305-7B5F-499F-A19E-BAE5872075BD}"/>
          </ac:picMkLst>
        </pc:picChg>
      </pc:sldChg>
      <pc:sldChg chg="addSp delSp modSp mod">
        <pc:chgData name="Jim McGowan" userId="e2c7446dd3aca506" providerId="LiveId" clId="{B7BC832A-BC82-4BEF-9A38-857DC91E85F3}" dt="2024-06-21T15:36:51.751" v="9" actId="478"/>
        <pc:sldMkLst>
          <pc:docMk/>
          <pc:sldMk cId="1080226103" sldId="11005"/>
        </pc:sldMkLst>
        <pc:picChg chg="add mod">
          <ac:chgData name="Jim McGowan" userId="e2c7446dd3aca506" providerId="LiveId" clId="{B7BC832A-BC82-4BEF-9A38-857DC91E85F3}" dt="2024-06-21T15:36:31.258" v="4"/>
          <ac:picMkLst>
            <pc:docMk/>
            <pc:sldMk cId="1080226103" sldId="11005"/>
            <ac:picMk id="2" creationId="{B33A6E5D-AC9D-FB87-3D69-B7FDF545FBEA}"/>
          </ac:picMkLst>
        </pc:picChg>
        <pc:picChg chg="add del">
          <ac:chgData name="Jim McGowan" userId="e2c7446dd3aca506" providerId="LiveId" clId="{B7BC832A-BC82-4BEF-9A38-857DC91E85F3}" dt="2024-06-21T15:36:51.751" v="9" actId="478"/>
          <ac:picMkLst>
            <pc:docMk/>
            <pc:sldMk cId="1080226103" sldId="11005"/>
            <ac:picMk id="3" creationId="{FB154A21-5487-48F3-3079-AC4DAB494891}"/>
          </ac:picMkLst>
        </pc:picChg>
      </pc:sldChg>
    </pc:docChg>
  </pc:docChgLst>
  <pc:docChgLst>
    <pc:chgData name="Jim McGowan" userId="e2c7446dd3aca506" providerId="LiveId" clId="{39C9EF08-877D-4C66-BF94-B2C38CC072EE}"/>
    <pc:docChg chg="custSel modHandout">
      <pc:chgData name="Jim McGowan" userId="e2c7446dd3aca506" providerId="LiveId" clId="{39C9EF08-877D-4C66-BF94-B2C38CC072EE}" dt="2024-03-19T15:02:09.061" v="5" actId="6549"/>
      <pc:docMkLst>
        <pc:docMk/>
      </pc:docMkLst>
    </pc:docChg>
  </pc:docChgLst>
  <pc:docChgLst>
    <pc:chgData name="Jim McGowan" userId="e2c7446dd3aca506" providerId="LiveId" clId="{09E23F4D-C93A-4C38-B942-4290891C479E}"/>
    <pc:docChg chg="undo redo custSel addSld delSld modSld sldOrd replTag delTag modHandout">
      <pc:chgData name="Jim McGowan" userId="e2c7446dd3aca506" providerId="LiveId" clId="{09E23F4D-C93A-4C38-B942-4290891C479E}" dt="2024-07-13T15:50:00.972" v="776"/>
      <pc:docMkLst>
        <pc:docMk/>
      </pc:docMkLst>
      <pc:sldChg chg="addSp delSp modSp mod">
        <pc:chgData name="Jim McGowan" userId="e2c7446dd3aca506" providerId="LiveId" clId="{09E23F4D-C93A-4C38-B942-4290891C479E}" dt="2024-07-13T14:54:27.794" v="228" actId="404"/>
        <pc:sldMkLst>
          <pc:docMk/>
          <pc:sldMk cId="0" sldId="276"/>
        </pc:sldMkLst>
        <pc:spChg chg="mod">
          <ac:chgData name="Jim McGowan" userId="e2c7446dd3aca506" providerId="LiveId" clId="{09E23F4D-C93A-4C38-B942-4290891C479E}" dt="2024-07-13T14:54:27.794" v="228" actId="404"/>
          <ac:spMkLst>
            <pc:docMk/>
            <pc:sldMk cId="0" sldId="276"/>
            <ac:spMk id="70658" creationId="{00000000-0000-0000-0000-000000000000}"/>
          </ac:spMkLst>
        </pc:spChg>
        <pc:picChg chg="add mod">
          <ac:chgData name="Jim McGowan" userId="e2c7446dd3aca506" providerId="LiveId" clId="{09E23F4D-C93A-4C38-B942-4290891C479E}" dt="2024-07-13T14:53:52.270" v="222"/>
          <ac:picMkLst>
            <pc:docMk/>
            <pc:sldMk cId="0" sldId="276"/>
            <ac:picMk id="2" creationId="{2B0234F3-8A38-A767-5274-73A4FDE10AC5}"/>
          </ac:picMkLst>
        </pc:picChg>
        <pc:picChg chg="del">
          <ac:chgData name="Jim McGowan" userId="e2c7446dd3aca506" providerId="LiveId" clId="{09E23F4D-C93A-4C38-B942-4290891C479E}" dt="2024-07-13T14:53:51.785" v="221" actId="478"/>
          <ac:picMkLst>
            <pc:docMk/>
            <pc:sldMk cId="0" sldId="276"/>
            <ac:picMk id="5" creationId="{126B48EA-5F79-4D42-88C5-A02B38190B20}"/>
          </ac:picMkLst>
        </pc:picChg>
      </pc:sldChg>
      <pc:sldChg chg="addSp modSp mod">
        <pc:chgData name="Jim McGowan" userId="e2c7446dd3aca506" providerId="LiveId" clId="{09E23F4D-C93A-4C38-B942-4290891C479E}" dt="2024-07-13T15:05:49.984" v="438" actId="1038"/>
        <pc:sldMkLst>
          <pc:docMk/>
          <pc:sldMk cId="0" sldId="277"/>
        </pc:sldMkLst>
        <pc:spChg chg="mod">
          <ac:chgData name="Jim McGowan" userId="e2c7446dd3aca506" providerId="LiveId" clId="{09E23F4D-C93A-4C38-B942-4290891C479E}" dt="2024-07-13T15:05:00.188" v="342" actId="255"/>
          <ac:spMkLst>
            <pc:docMk/>
            <pc:sldMk cId="0" sldId="277"/>
            <ac:spMk id="28675" creationId="{00000000-0000-0000-0000-000000000000}"/>
          </ac:spMkLst>
        </pc:spChg>
        <pc:picChg chg="add mod">
          <ac:chgData name="Jim McGowan" userId="e2c7446dd3aca506" providerId="LiveId" clId="{09E23F4D-C93A-4C38-B942-4290891C479E}" dt="2024-07-13T15:05:45.809" v="430" actId="14100"/>
          <ac:picMkLst>
            <pc:docMk/>
            <pc:sldMk cId="0" sldId="277"/>
            <ac:picMk id="2" creationId="{3AC458DC-E477-B13A-457F-F4454577BFB2}"/>
          </ac:picMkLst>
        </pc:picChg>
        <pc:picChg chg="mod">
          <ac:chgData name="Jim McGowan" userId="e2c7446dd3aca506" providerId="LiveId" clId="{09E23F4D-C93A-4C38-B942-4290891C479E}" dt="2024-07-13T15:05:49.984" v="438" actId="1038"/>
          <ac:picMkLst>
            <pc:docMk/>
            <pc:sldMk cId="0" sldId="277"/>
            <ac:picMk id="2050" creationId="{6E77BC5D-D0E4-43B6-8B54-B315B3248FCF}"/>
          </ac:picMkLst>
        </pc:picChg>
      </pc:sldChg>
      <pc:sldChg chg="modSp mod">
        <pc:chgData name="Jim McGowan" userId="e2c7446dd3aca506" providerId="LiveId" clId="{09E23F4D-C93A-4C38-B942-4290891C479E}" dt="2024-07-13T15:46:24.558" v="711" actId="12789"/>
        <pc:sldMkLst>
          <pc:docMk/>
          <pc:sldMk cId="1623374399" sldId="278"/>
        </pc:sldMkLst>
        <pc:spChg chg="mod">
          <ac:chgData name="Jim McGowan" userId="e2c7446dd3aca506" providerId="LiveId" clId="{09E23F4D-C93A-4C38-B942-4290891C479E}" dt="2024-07-13T15:46:24.558" v="711" actId="12789"/>
          <ac:spMkLst>
            <pc:docMk/>
            <pc:sldMk cId="1623374399" sldId="278"/>
            <ac:spMk id="29699" creationId="{00000000-0000-0000-0000-000000000000}"/>
          </ac:spMkLst>
        </pc:spChg>
        <pc:picChg chg="mod">
          <ac:chgData name="Jim McGowan" userId="e2c7446dd3aca506" providerId="LiveId" clId="{09E23F4D-C93A-4C38-B942-4290891C479E}" dt="2024-07-13T15:46:15.356" v="708" actId="1038"/>
          <ac:picMkLst>
            <pc:docMk/>
            <pc:sldMk cId="1623374399" sldId="278"/>
            <ac:picMk id="5" creationId="{C8198703-8A97-4AB0-A0E3-E06C204CD7D1}"/>
          </ac:picMkLst>
        </pc:picChg>
      </pc:sldChg>
      <pc:sldChg chg="modSp mod">
        <pc:chgData name="Jim McGowan" userId="e2c7446dd3aca506" providerId="LiveId" clId="{09E23F4D-C93A-4C38-B942-4290891C479E}" dt="2024-07-13T14:53:10.170" v="218" actId="404"/>
        <pc:sldMkLst>
          <pc:docMk/>
          <pc:sldMk cId="53286932" sldId="305"/>
        </pc:sldMkLst>
        <pc:spChg chg="mod">
          <ac:chgData name="Jim McGowan" userId="e2c7446dd3aca506" providerId="LiveId" clId="{09E23F4D-C93A-4C38-B942-4290891C479E}" dt="2024-07-13T14:53:10.170" v="218" actId="404"/>
          <ac:spMkLst>
            <pc:docMk/>
            <pc:sldMk cId="53286932" sldId="305"/>
            <ac:spMk id="13" creationId="{00000000-0000-0000-0000-000000000000}"/>
          </ac:spMkLst>
        </pc:spChg>
      </pc:sldChg>
      <pc:sldChg chg="modSp mod">
        <pc:chgData name="Jim McGowan" userId="e2c7446dd3aca506" providerId="LiveId" clId="{09E23F4D-C93A-4C38-B942-4290891C479E}" dt="2024-07-13T14:50:11.601" v="188" actId="108"/>
        <pc:sldMkLst>
          <pc:docMk/>
          <pc:sldMk cId="167558619" sldId="354"/>
        </pc:sldMkLst>
        <pc:spChg chg="mod">
          <ac:chgData name="Jim McGowan" userId="e2c7446dd3aca506" providerId="LiveId" clId="{09E23F4D-C93A-4C38-B942-4290891C479E}" dt="2024-07-13T14:50:11.601" v="188" actId="108"/>
          <ac:spMkLst>
            <pc:docMk/>
            <pc:sldMk cId="167558619" sldId="354"/>
            <ac:spMk id="3" creationId="{63EC831C-27A6-ACA6-A9F7-0EA817F9F69E}"/>
          </ac:spMkLst>
        </pc:spChg>
      </pc:sldChg>
      <pc:sldChg chg="delSp modSp mod">
        <pc:chgData name="Jim McGowan" userId="e2c7446dd3aca506" providerId="LiveId" clId="{09E23F4D-C93A-4C38-B942-4290891C479E}" dt="2024-07-13T15:14:52.573" v="594" actId="404"/>
        <pc:sldMkLst>
          <pc:docMk/>
          <pc:sldMk cId="0" sldId="394"/>
        </pc:sldMkLst>
        <pc:spChg chg="mod">
          <ac:chgData name="Jim McGowan" userId="e2c7446dd3aca506" providerId="LiveId" clId="{09E23F4D-C93A-4C38-B942-4290891C479E}" dt="2024-07-13T15:14:52.573" v="594" actId="404"/>
          <ac:spMkLst>
            <pc:docMk/>
            <pc:sldMk cId="0" sldId="394"/>
            <ac:spMk id="55299" creationId="{85DF04D2-8FD6-56CB-BB6A-1EB50035A5CE}"/>
          </ac:spMkLst>
        </pc:spChg>
        <pc:spChg chg="mod">
          <ac:chgData name="Jim McGowan" userId="e2c7446dd3aca506" providerId="LiveId" clId="{09E23F4D-C93A-4C38-B942-4290891C479E}" dt="2024-07-13T15:14:42.100" v="591" actId="12789"/>
          <ac:spMkLst>
            <pc:docMk/>
            <pc:sldMk cId="0" sldId="394"/>
            <ac:spMk id="190468" creationId="{9270E17E-7D1B-45C1-FBC8-368451098E2A}"/>
          </ac:spMkLst>
        </pc:spChg>
        <pc:picChg chg="del mod">
          <ac:chgData name="Jim McGowan" userId="e2c7446dd3aca506" providerId="LiveId" clId="{09E23F4D-C93A-4C38-B942-4290891C479E}" dt="2024-07-13T15:13:19.544" v="565" actId="478"/>
          <ac:picMkLst>
            <pc:docMk/>
            <pc:sldMk cId="0" sldId="394"/>
            <ac:picMk id="55298" creationId="{22CCEF66-2F92-6EBF-C7D8-C438A8BD5690}"/>
          </ac:picMkLst>
        </pc:picChg>
      </pc:sldChg>
      <pc:sldChg chg="modSp mod">
        <pc:chgData name="Jim McGowan" userId="e2c7446dd3aca506" providerId="LiveId" clId="{09E23F4D-C93A-4C38-B942-4290891C479E}" dt="2024-07-13T15:43:57.521" v="677" actId="948"/>
        <pc:sldMkLst>
          <pc:docMk/>
          <pc:sldMk cId="1918039302" sldId="427"/>
        </pc:sldMkLst>
        <pc:spChg chg="mod">
          <ac:chgData name="Jim McGowan" userId="e2c7446dd3aca506" providerId="LiveId" clId="{09E23F4D-C93A-4C38-B942-4290891C479E}" dt="2024-07-13T15:43:57.521" v="677" actId="948"/>
          <ac:spMkLst>
            <pc:docMk/>
            <pc:sldMk cId="1918039302" sldId="427"/>
            <ac:spMk id="134147" creationId="{00000000-0000-0000-0000-000000000000}"/>
          </ac:spMkLst>
        </pc:spChg>
      </pc:sldChg>
      <pc:sldChg chg="modSp mod">
        <pc:chgData name="Jim McGowan" userId="e2c7446dd3aca506" providerId="LiveId" clId="{09E23F4D-C93A-4C38-B942-4290891C479E}" dt="2024-07-13T14:49:43.171" v="178" actId="108"/>
        <pc:sldMkLst>
          <pc:docMk/>
          <pc:sldMk cId="2323510722" sldId="623"/>
        </pc:sldMkLst>
        <pc:spChg chg="mod">
          <ac:chgData name="Jim McGowan" userId="e2c7446dd3aca506" providerId="LiveId" clId="{09E23F4D-C93A-4C38-B942-4290891C479E}" dt="2024-07-13T14:49:43.171" v="178" actId="108"/>
          <ac:spMkLst>
            <pc:docMk/>
            <pc:sldMk cId="2323510722" sldId="623"/>
            <ac:spMk id="134147" creationId="{972624A7-20E3-4DA9-A466-8A9F888B1F46}"/>
          </ac:spMkLst>
        </pc:spChg>
      </pc:sldChg>
      <pc:sldChg chg="modSp mod">
        <pc:chgData name="Jim McGowan" userId="e2c7446dd3aca506" providerId="LiveId" clId="{09E23F4D-C93A-4C38-B942-4290891C479E}" dt="2024-07-13T14:49:34.616" v="175" actId="108"/>
        <pc:sldMkLst>
          <pc:docMk/>
          <pc:sldMk cId="1338131794" sldId="1029"/>
        </pc:sldMkLst>
        <pc:spChg chg="mod">
          <ac:chgData name="Jim McGowan" userId="e2c7446dd3aca506" providerId="LiveId" clId="{09E23F4D-C93A-4C38-B942-4290891C479E}" dt="2024-07-13T14:49:34.616" v="175" actId="108"/>
          <ac:spMkLst>
            <pc:docMk/>
            <pc:sldMk cId="1338131794" sldId="1029"/>
            <ac:spMk id="134147" creationId="{00000000-0000-0000-0000-000000000000}"/>
          </ac:spMkLst>
        </pc:spChg>
      </pc:sldChg>
      <pc:sldChg chg="delSp mod">
        <pc:chgData name="Jim McGowan" userId="e2c7446dd3aca506" providerId="LiveId" clId="{09E23F4D-C93A-4C38-B942-4290891C479E}" dt="2024-07-13T15:11:31.458" v="538" actId="478"/>
        <pc:sldMkLst>
          <pc:docMk/>
          <pc:sldMk cId="1889364729" sldId="1182"/>
        </pc:sldMkLst>
        <pc:spChg chg="del">
          <ac:chgData name="Jim McGowan" userId="e2c7446dd3aca506" providerId="LiveId" clId="{09E23F4D-C93A-4C38-B942-4290891C479E}" dt="2024-07-13T15:11:31.458" v="538" actId="478"/>
          <ac:spMkLst>
            <pc:docMk/>
            <pc:sldMk cId="1889364729" sldId="1182"/>
            <ac:spMk id="2" creationId="{196AC262-60E3-BC50-75B8-9D7F621F6057}"/>
          </ac:spMkLst>
        </pc:spChg>
      </pc:sldChg>
      <pc:sldChg chg="modSp mod">
        <pc:chgData name="Jim McGowan" userId="e2c7446dd3aca506" providerId="LiveId" clId="{09E23F4D-C93A-4C38-B942-4290891C479E}" dt="2024-07-13T14:45:49.921" v="121" actId="208"/>
        <pc:sldMkLst>
          <pc:docMk/>
          <pc:sldMk cId="3416480237" sldId="4775"/>
        </pc:sldMkLst>
        <pc:spChg chg="mod">
          <ac:chgData name="Jim McGowan" userId="e2c7446dd3aca506" providerId="LiveId" clId="{09E23F4D-C93A-4C38-B942-4290891C479E}" dt="2024-07-13T14:41:37.937" v="72" actId="108"/>
          <ac:spMkLst>
            <pc:docMk/>
            <pc:sldMk cId="3416480237" sldId="4775"/>
            <ac:spMk id="21507" creationId="{00000000-0000-0000-0000-000000000000}"/>
          </ac:spMkLst>
        </pc:spChg>
        <pc:picChg chg="mod">
          <ac:chgData name="Jim McGowan" userId="e2c7446dd3aca506" providerId="LiveId" clId="{09E23F4D-C93A-4C38-B942-4290891C479E}" dt="2024-07-13T14:45:49.921" v="121" actId="208"/>
          <ac:picMkLst>
            <pc:docMk/>
            <pc:sldMk cId="3416480237" sldId="4775"/>
            <ac:picMk id="7" creationId="{C3023C74-9B68-4119-804B-3C1887785F7E}"/>
          </ac:picMkLst>
        </pc:picChg>
      </pc:sldChg>
      <pc:sldChg chg="addSp delSp modSp mod">
        <pc:chgData name="Jim McGowan" userId="e2c7446dd3aca506" providerId="LiveId" clId="{09E23F4D-C93A-4C38-B942-4290891C479E}" dt="2024-07-13T14:53:55.269" v="224"/>
        <pc:sldMkLst>
          <pc:docMk/>
          <pc:sldMk cId="2491190972" sldId="4813"/>
        </pc:sldMkLst>
        <pc:picChg chg="add mod">
          <ac:chgData name="Jim McGowan" userId="e2c7446dd3aca506" providerId="LiveId" clId="{09E23F4D-C93A-4C38-B942-4290891C479E}" dt="2024-07-13T14:53:55.269" v="224"/>
          <ac:picMkLst>
            <pc:docMk/>
            <pc:sldMk cId="2491190972" sldId="4813"/>
            <ac:picMk id="2" creationId="{F7EF9E54-2637-0FED-B5CB-9B01A42B3CED}"/>
          </ac:picMkLst>
        </pc:picChg>
        <pc:picChg chg="del">
          <ac:chgData name="Jim McGowan" userId="e2c7446dd3aca506" providerId="LiveId" clId="{09E23F4D-C93A-4C38-B942-4290891C479E}" dt="2024-07-13T14:53:54.888" v="223" actId="478"/>
          <ac:picMkLst>
            <pc:docMk/>
            <pc:sldMk cId="2491190972" sldId="4813"/>
            <ac:picMk id="8" creationId="{A6EEBAA1-F5D7-40E8-AAA8-A4883E51A57A}"/>
          </ac:picMkLst>
        </pc:picChg>
      </pc:sldChg>
      <pc:sldChg chg="addSp delSp modSp mod">
        <pc:chgData name="Jim McGowan" userId="e2c7446dd3aca506" providerId="LiveId" clId="{09E23F4D-C93A-4C38-B942-4290891C479E}" dt="2024-07-13T15:02:16.195" v="301" actId="948"/>
        <pc:sldMkLst>
          <pc:docMk/>
          <pc:sldMk cId="2691119870" sldId="4828"/>
        </pc:sldMkLst>
        <pc:spChg chg="mod">
          <ac:chgData name="Jim McGowan" userId="e2c7446dd3aca506" providerId="LiveId" clId="{09E23F4D-C93A-4C38-B942-4290891C479E}" dt="2024-07-13T15:02:16.195" v="301" actId="948"/>
          <ac:spMkLst>
            <pc:docMk/>
            <pc:sldMk cId="2691119870" sldId="4828"/>
            <ac:spMk id="21507" creationId="{00000000-0000-0000-0000-000000000000}"/>
          </ac:spMkLst>
        </pc:spChg>
        <pc:spChg chg="mod">
          <ac:chgData name="Jim McGowan" userId="e2c7446dd3aca506" providerId="LiveId" clId="{09E23F4D-C93A-4C38-B942-4290891C479E}" dt="2024-07-13T14:42:50.821" v="94" actId="108"/>
          <ac:spMkLst>
            <pc:docMk/>
            <pc:sldMk cId="2691119870" sldId="4828"/>
            <ac:spMk id="65538" creationId="{00000000-0000-0000-0000-000000000000}"/>
          </ac:spMkLst>
        </pc:spChg>
        <pc:picChg chg="add mod">
          <ac:chgData name="Jim McGowan" userId="e2c7446dd3aca506" providerId="LiveId" clId="{09E23F4D-C93A-4C38-B942-4290891C479E}" dt="2024-07-13T14:45:59.229" v="127"/>
          <ac:picMkLst>
            <pc:docMk/>
            <pc:sldMk cId="2691119870" sldId="4828"/>
            <ac:picMk id="2" creationId="{18D9E6B5-9C29-6A9A-144C-920F10D099B5}"/>
          </ac:picMkLst>
        </pc:picChg>
        <pc:picChg chg="del">
          <ac:chgData name="Jim McGowan" userId="e2c7446dd3aca506" providerId="LiveId" clId="{09E23F4D-C93A-4C38-B942-4290891C479E}" dt="2024-07-13T14:45:58.739" v="124" actId="478"/>
          <ac:picMkLst>
            <pc:docMk/>
            <pc:sldMk cId="2691119870" sldId="4828"/>
            <ac:picMk id="7" creationId="{33DDDF85-DA92-4F0C-999C-10552F7CD2B5}"/>
          </ac:picMkLst>
        </pc:picChg>
      </pc:sldChg>
      <pc:sldChg chg="addSp delSp modSp mod">
        <pc:chgData name="Jim McGowan" userId="e2c7446dd3aca506" providerId="LiveId" clId="{09E23F4D-C93A-4C38-B942-4290891C479E}" dt="2024-07-13T15:01:51.695" v="297" actId="1036"/>
        <pc:sldMkLst>
          <pc:docMk/>
          <pc:sldMk cId="2711684953" sldId="4829"/>
        </pc:sldMkLst>
        <pc:spChg chg="mod">
          <ac:chgData name="Jim McGowan" userId="e2c7446dd3aca506" providerId="LiveId" clId="{09E23F4D-C93A-4C38-B942-4290891C479E}" dt="2024-07-13T15:01:51.695" v="297" actId="1036"/>
          <ac:spMkLst>
            <pc:docMk/>
            <pc:sldMk cId="2711684953" sldId="4829"/>
            <ac:spMk id="21507" creationId="{00000000-0000-0000-0000-000000000000}"/>
          </ac:spMkLst>
        </pc:spChg>
        <pc:spChg chg="mod">
          <ac:chgData name="Jim McGowan" userId="e2c7446dd3aca506" providerId="LiveId" clId="{09E23F4D-C93A-4C38-B942-4290891C479E}" dt="2024-07-13T14:43:14.072" v="103" actId="6549"/>
          <ac:spMkLst>
            <pc:docMk/>
            <pc:sldMk cId="2711684953" sldId="4829"/>
            <ac:spMk id="65538" creationId="{00000000-0000-0000-0000-000000000000}"/>
          </ac:spMkLst>
        </pc:spChg>
        <pc:picChg chg="add mod">
          <ac:chgData name="Jim McGowan" userId="e2c7446dd3aca506" providerId="LiveId" clId="{09E23F4D-C93A-4C38-B942-4290891C479E}" dt="2024-07-13T14:55:39.470" v="244" actId="14100"/>
          <ac:picMkLst>
            <pc:docMk/>
            <pc:sldMk cId="2711684953" sldId="4829"/>
            <ac:picMk id="2" creationId="{77E6724B-C1CA-C1E7-41DA-8883BB267D23}"/>
          </ac:picMkLst>
        </pc:picChg>
        <pc:picChg chg="del">
          <ac:chgData name="Jim McGowan" userId="e2c7446dd3aca506" providerId="LiveId" clId="{09E23F4D-C93A-4C38-B942-4290891C479E}" dt="2024-07-13T14:55:21.340" v="235" actId="478"/>
          <ac:picMkLst>
            <pc:docMk/>
            <pc:sldMk cId="2711684953" sldId="4829"/>
            <ac:picMk id="7" creationId="{5EF24DF1-750E-4E0D-9C62-4289C70F7A9E}"/>
          </ac:picMkLst>
        </pc:picChg>
      </pc:sldChg>
      <pc:sldChg chg="addSp delSp modSp mod">
        <pc:chgData name="Jim McGowan" userId="e2c7446dd3aca506" providerId="LiveId" clId="{09E23F4D-C93A-4C38-B942-4290891C479E}" dt="2024-07-13T15:03:12.279" v="314" actId="1036"/>
        <pc:sldMkLst>
          <pc:docMk/>
          <pc:sldMk cId="148891733" sldId="4830"/>
        </pc:sldMkLst>
        <pc:spChg chg="mod">
          <ac:chgData name="Jim McGowan" userId="e2c7446dd3aca506" providerId="LiveId" clId="{09E23F4D-C93A-4C38-B942-4290891C479E}" dt="2024-07-13T15:00:29.254" v="272" actId="12788"/>
          <ac:spMkLst>
            <pc:docMk/>
            <pc:sldMk cId="148891733" sldId="4830"/>
            <ac:spMk id="21507" creationId="{00000000-0000-0000-0000-000000000000}"/>
          </ac:spMkLst>
        </pc:spChg>
        <pc:spChg chg="mod">
          <ac:chgData name="Jim McGowan" userId="e2c7446dd3aca506" providerId="LiveId" clId="{09E23F4D-C93A-4C38-B942-4290891C479E}" dt="2024-07-13T14:43:49.623" v="110" actId="11"/>
          <ac:spMkLst>
            <pc:docMk/>
            <pc:sldMk cId="148891733" sldId="4830"/>
            <ac:spMk id="65538" creationId="{00000000-0000-0000-0000-000000000000}"/>
          </ac:spMkLst>
        </pc:spChg>
        <pc:picChg chg="add mod">
          <ac:chgData name="Jim McGowan" userId="e2c7446dd3aca506" providerId="LiveId" clId="{09E23F4D-C93A-4C38-B942-4290891C479E}" dt="2024-07-13T15:03:12.279" v="314" actId="1036"/>
          <ac:picMkLst>
            <pc:docMk/>
            <pc:sldMk cId="148891733" sldId="4830"/>
            <ac:picMk id="2" creationId="{0B524BE1-3D13-07B6-C244-FCDC4924DC9B}"/>
          </ac:picMkLst>
        </pc:picChg>
        <pc:picChg chg="del">
          <ac:chgData name="Jim McGowan" userId="e2c7446dd3aca506" providerId="LiveId" clId="{09E23F4D-C93A-4C38-B942-4290891C479E}" dt="2024-07-13T15:03:08.418" v="308" actId="478"/>
          <ac:picMkLst>
            <pc:docMk/>
            <pc:sldMk cId="148891733" sldId="4830"/>
            <ac:picMk id="6" creationId="{F00989E9-F197-47B8-9ECF-9DEE51E107E8}"/>
          </ac:picMkLst>
        </pc:picChg>
      </pc:sldChg>
      <pc:sldChg chg="addSp delSp modSp mod">
        <pc:chgData name="Jim McGowan" userId="e2c7446dd3aca506" providerId="LiveId" clId="{09E23F4D-C93A-4C38-B942-4290891C479E}" dt="2024-07-13T14:45:56.202" v="123"/>
        <pc:sldMkLst>
          <pc:docMk/>
          <pc:sldMk cId="2795723095" sldId="4872"/>
        </pc:sldMkLst>
        <pc:spChg chg="mod">
          <ac:chgData name="Jim McGowan" userId="e2c7446dd3aca506" providerId="LiveId" clId="{09E23F4D-C93A-4C38-B942-4290891C479E}" dt="2024-07-13T14:41:55.507" v="78" actId="207"/>
          <ac:spMkLst>
            <pc:docMk/>
            <pc:sldMk cId="2795723095" sldId="4872"/>
            <ac:spMk id="21507" creationId="{00000000-0000-0000-0000-000000000000}"/>
          </ac:spMkLst>
        </pc:spChg>
        <pc:picChg chg="add mod">
          <ac:chgData name="Jim McGowan" userId="e2c7446dd3aca506" providerId="LiveId" clId="{09E23F4D-C93A-4C38-B942-4290891C479E}" dt="2024-07-13T14:45:56.202" v="123"/>
          <ac:picMkLst>
            <pc:docMk/>
            <pc:sldMk cId="2795723095" sldId="4872"/>
            <ac:picMk id="2" creationId="{B5C58E47-3A89-E79A-74C4-2428E0DC73D5}"/>
          </ac:picMkLst>
        </pc:picChg>
        <pc:picChg chg="del">
          <ac:chgData name="Jim McGowan" userId="e2c7446dd3aca506" providerId="LiveId" clId="{09E23F4D-C93A-4C38-B942-4290891C479E}" dt="2024-07-13T14:45:55.759" v="122" actId="478"/>
          <ac:picMkLst>
            <pc:docMk/>
            <pc:sldMk cId="2795723095" sldId="4872"/>
            <ac:picMk id="7" creationId="{EF108A81-3290-4495-98A1-A49ACED33308}"/>
          </ac:picMkLst>
        </pc:picChg>
      </pc:sldChg>
      <pc:sldChg chg="modSp del mod">
        <pc:chgData name="Jim McGowan" userId="e2c7446dd3aca506" providerId="LiveId" clId="{09E23F4D-C93A-4C38-B942-4290891C479E}" dt="2024-07-13T15:03:48.312" v="323" actId="47"/>
        <pc:sldMkLst>
          <pc:docMk/>
          <pc:sldMk cId="714792900" sldId="4875"/>
        </pc:sldMkLst>
        <pc:spChg chg="mod">
          <ac:chgData name="Jim McGowan" userId="e2c7446dd3aca506" providerId="LiveId" clId="{09E23F4D-C93A-4C38-B942-4290891C479E}" dt="2024-07-13T15:03:34.466" v="319" actId="108"/>
          <ac:spMkLst>
            <pc:docMk/>
            <pc:sldMk cId="714792900" sldId="4875"/>
            <ac:spMk id="21507" creationId="{00000000-0000-0000-0000-000000000000}"/>
          </ac:spMkLst>
        </pc:spChg>
      </pc:sldChg>
      <pc:sldChg chg="del">
        <pc:chgData name="Jim McGowan" userId="e2c7446dd3aca506" providerId="LiveId" clId="{09E23F4D-C93A-4C38-B942-4290891C479E}" dt="2024-07-13T15:06:21.600" v="441" actId="47"/>
        <pc:sldMkLst>
          <pc:docMk/>
          <pc:sldMk cId="1203503261" sldId="4885"/>
        </pc:sldMkLst>
      </pc:sldChg>
      <pc:sldChg chg="del">
        <pc:chgData name="Jim McGowan" userId="e2c7446dd3aca506" providerId="LiveId" clId="{09E23F4D-C93A-4C38-B942-4290891C479E}" dt="2024-07-13T15:08:43.191" v="488" actId="47"/>
        <pc:sldMkLst>
          <pc:docMk/>
          <pc:sldMk cId="3285156890" sldId="4886"/>
        </pc:sldMkLst>
      </pc:sldChg>
      <pc:sldChg chg="del">
        <pc:chgData name="Jim McGowan" userId="e2c7446dd3aca506" providerId="LiveId" clId="{09E23F4D-C93A-4C38-B942-4290891C479E}" dt="2024-07-13T15:09:52.461" v="516" actId="47"/>
        <pc:sldMkLst>
          <pc:docMk/>
          <pc:sldMk cId="331061827" sldId="4887"/>
        </pc:sldMkLst>
      </pc:sldChg>
      <pc:sldChg chg="addSp delSp modSp mod">
        <pc:chgData name="Jim McGowan" userId="e2c7446dd3aca506" providerId="LiveId" clId="{09E23F4D-C93A-4C38-B942-4290891C479E}" dt="2024-07-13T14:46:44.347" v="135" actId="207"/>
        <pc:sldMkLst>
          <pc:docMk/>
          <pc:sldMk cId="1536535652" sldId="4889"/>
        </pc:sldMkLst>
        <pc:spChg chg="mod">
          <ac:chgData name="Jim McGowan" userId="e2c7446dd3aca506" providerId="LiveId" clId="{09E23F4D-C93A-4C38-B942-4290891C479E}" dt="2024-07-13T14:46:44.347" v="135" actId="207"/>
          <ac:spMkLst>
            <pc:docMk/>
            <pc:sldMk cId="1536535652" sldId="4889"/>
            <ac:spMk id="21507" creationId="{00000000-0000-0000-0000-000000000000}"/>
          </ac:spMkLst>
        </pc:spChg>
        <pc:picChg chg="add mod">
          <ac:chgData name="Jim McGowan" userId="e2c7446dd3aca506" providerId="LiveId" clId="{09E23F4D-C93A-4C38-B942-4290891C479E}" dt="2024-07-13T14:46:02.165" v="129"/>
          <ac:picMkLst>
            <pc:docMk/>
            <pc:sldMk cId="1536535652" sldId="4889"/>
            <ac:picMk id="2" creationId="{816AF76F-888A-EC29-4137-E01940FDACD2}"/>
          </ac:picMkLst>
        </pc:picChg>
        <pc:picChg chg="del">
          <ac:chgData name="Jim McGowan" userId="e2c7446dd3aca506" providerId="LiveId" clId="{09E23F4D-C93A-4C38-B942-4290891C479E}" dt="2024-07-13T14:46:01.744" v="128" actId="478"/>
          <ac:picMkLst>
            <pc:docMk/>
            <pc:sldMk cId="1536535652" sldId="4889"/>
            <ac:picMk id="7" creationId="{A3C7CE3A-FFE3-4481-9EAE-2423C22CF77D}"/>
          </ac:picMkLst>
        </pc:picChg>
      </pc:sldChg>
      <pc:sldChg chg="addSp delSp modSp mod">
        <pc:chgData name="Jim McGowan" userId="e2c7446dd3aca506" providerId="LiveId" clId="{09E23F4D-C93A-4C38-B942-4290891C479E}" dt="2024-07-13T15:02:54.237" v="305" actId="478"/>
        <pc:sldMkLst>
          <pc:docMk/>
          <pc:sldMk cId="2181476465" sldId="4890"/>
        </pc:sldMkLst>
        <pc:spChg chg="mod">
          <ac:chgData name="Jim McGowan" userId="e2c7446dd3aca506" providerId="LiveId" clId="{09E23F4D-C93A-4C38-B942-4290891C479E}" dt="2024-07-13T14:47:14.709" v="141" actId="207"/>
          <ac:spMkLst>
            <pc:docMk/>
            <pc:sldMk cId="2181476465" sldId="4890"/>
            <ac:spMk id="21507" creationId="{00000000-0000-0000-0000-000000000000}"/>
          </ac:spMkLst>
        </pc:spChg>
        <pc:picChg chg="add mod">
          <ac:chgData name="Jim McGowan" userId="e2c7446dd3aca506" providerId="LiveId" clId="{09E23F4D-C93A-4C38-B942-4290891C479E}" dt="2024-07-13T15:02:48.652" v="304"/>
          <ac:picMkLst>
            <pc:docMk/>
            <pc:sldMk cId="2181476465" sldId="4890"/>
            <ac:picMk id="2" creationId="{9108E42B-87FE-C857-0749-A43F3C079653}"/>
          </ac:picMkLst>
        </pc:picChg>
        <pc:picChg chg="del">
          <ac:chgData name="Jim McGowan" userId="e2c7446dd3aca506" providerId="LiveId" clId="{09E23F4D-C93A-4C38-B942-4290891C479E}" dt="2024-07-13T15:02:54.237" v="305" actId="478"/>
          <ac:picMkLst>
            <pc:docMk/>
            <pc:sldMk cId="2181476465" sldId="4890"/>
            <ac:picMk id="7" creationId="{AA0BDB74-E8C4-43BD-90EF-5112E2F52527}"/>
          </ac:picMkLst>
        </pc:picChg>
      </pc:sldChg>
      <pc:sldChg chg="del">
        <pc:chgData name="Jim McGowan" userId="e2c7446dd3aca506" providerId="LiveId" clId="{09E23F4D-C93A-4C38-B942-4290891C479E}" dt="2024-07-13T15:45:15.371" v="684" actId="47"/>
        <pc:sldMkLst>
          <pc:docMk/>
          <pc:sldMk cId="251500361" sldId="4894"/>
        </pc:sldMkLst>
      </pc:sldChg>
      <pc:sldChg chg="modSp mod">
        <pc:chgData name="Jim McGowan" userId="e2c7446dd3aca506" providerId="LiveId" clId="{09E23F4D-C93A-4C38-B942-4290891C479E}" dt="2024-07-13T15:07:59.057" v="478" actId="108"/>
        <pc:sldMkLst>
          <pc:docMk/>
          <pc:sldMk cId="1309453443" sldId="4898"/>
        </pc:sldMkLst>
        <pc:spChg chg="mod">
          <ac:chgData name="Jim McGowan" userId="e2c7446dd3aca506" providerId="LiveId" clId="{09E23F4D-C93A-4C38-B942-4290891C479E}" dt="2024-07-13T15:07:59.057" v="478" actId="108"/>
          <ac:spMkLst>
            <pc:docMk/>
            <pc:sldMk cId="1309453443" sldId="4898"/>
            <ac:spMk id="38914" creationId="{00000000-0000-0000-0000-000000000000}"/>
          </ac:spMkLst>
        </pc:spChg>
      </pc:sldChg>
      <pc:sldChg chg="modSp mod">
        <pc:chgData name="Jim McGowan" userId="e2c7446dd3aca506" providerId="LiveId" clId="{09E23F4D-C93A-4C38-B942-4290891C479E}" dt="2024-07-13T15:08:10.242" v="481" actId="108"/>
        <pc:sldMkLst>
          <pc:docMk/>
          <pc:sldMk cId="2512415375" sldId="4899"/>
        </pc:sldMkLst>
        <pc:spChg chg="mod">
          <ac:chgData name="Jim McGowan" userId="e2c7446dd3aca506" providerId="LiveId" clId="{09E23F4D-C93A-4C38-B942-4290891C479E}" dt="2024-07-13T15:08:10.242" v="481" actId="108"/>
          <ac:spMkLst>
            <pc:docMk/>
            <pc:sldMk cId="2512415375" sldId="4899"/>
            <ac:spMk id="38914" creationId="{00000000-0000-0000-0000-000000000000}"/>
          </ac:spMkLst>
        </pc:spChg>
      </pc:sldChg>
      <pc:sldChg chg="modSp mod ord">
        <pc:chgData name="Jim McGowan" userId="e2c7446dd3aca506" providerId="LiveId" clId="{09E23F4D-C93A-4C38-B942-4290891C479E}" dt="2024-07-13T15:09:26.518" v="511" actId="108"/>
        <pc:sldMkLst>
          <pc:docMk/>
          <pc:sldMk cId="1425822581" sldId="4904"/>
        </pc:sldMkLst>
        <pc:spChg chg="mod">
          <ac:chgData name="Jim McGowan" userId="e2c7446dd3aca506" providerId="LiveId" clId="{09E23F4D-C93A-4C38-B942-4290891C479E}" dt="2024-07-13T15:09:26.518" v="511" actId="108"/>
          <ac:spMkLst>
            <pc:docMk/>
            <pc:sldMk cId="1425822581" sldId="4904"/>
            <ac:spMk id="38914" creationId="{00000000-0000-0000-0000-000000000000}"/>
          </ac:spMkLst>
        </pc:spChg>
        <pc:picChg chg="mod">
          <ac:chgData name="Jim McGowan" userId="e2c7446dd3aca506" providerId="LiveId" clId="{09E23F4D-C93A-4C38-B942-4290891C479E}" dt="2024-07-13T15:09:17.748" v="502" actId="1076"/>
          <ac:picMkLst>
            <pc:docMk/>
            <pc:sldMk cId="1425822581" sldId="4904"/>
            <ac:picMk id="3" creationId="{F63DB5AD-318D-4238-9958-5A1F60F12929}"/>
          </ac:picMkLst>
        </pc:picChg>
      </pc:sldChg>
      <pc:sldChg chg="addSp delSp modSp mod">
        <pc:chgData name="Jim McGowan" userId="e2c7446dd3aca506" providerId="LiveId" clId="{09E23F4D-C93A-4C38-B942-4290891C479E}" dt="2024-07-13T15:48:45.634" v="760"/>
        <pc:sldMkLst>
          <pc:docMk/>
          <pc:sldMk cId="2506340524" sldId="4911"/>
        </pc:sldMkLst>
        <pc:picChg chg="add mod">
          <ac:chgData name="Jim McGowan" userId="e2c7446dd3aca506" providerId="LiveId" clId="{09E23F4D-C93A-4C38-B942-4290891C479E}" dt="2024-07-13T15:48:45.634" v="760"/>
          <ac:picMkLst>
            <pc:docMk/>
            <pc:sldMk cId="2506340524" sldId="4911"/>
            <ac:picMk id="2" creationId="{CEE8628C-BBD5-FF00-16A9-70A08ECF17BF}"/>
          </ac:picMkLst>
        </pc:picChg>
        <pc:picChg chg="del">
          <ac:chgData name="Jim McGowan" userId="e2c7446dd3aca506" providerId="LiveId" clId="{09E23F4D-C93A-4C38-B942-4290891C479E}" dt="2024-07-13T15:48:45.243" v="759" actId="478"/>
          <ac:picMkLst>
            <pc:docMk/>
            <pc:sldMk cId="2506340524" sldId="4911"/>
            <ac:picMk id="7" creationId="{4EE0C1E9-ACAD-4868-ACC1-80FE54172A35}"/>
          </ac:picMkLst>
        </pc:picChg>
      </pc:sldChg>
      <pc:sldChg chg="modSp mod">
        <pc:chgData name="Jim McGowan" userId="e2c7446dd3aca506" providerId="LiveId" clId="{09E23F4D-C93A-4C38-B942-4290891C479E}" dt="2024-07-13T15:49:09.103" v="768" actId="108"/>
        <pc:sldMkLst>
          <pc:docMk/>
          <pc:sldMk cId="980682120" sldId="4912"/>
        </pc:sldMkLst>
        <pc:spChg chg="mod">
          <ac:chgData name="Jim McGowan" userId="e2c7446dd3aca506" providerId="LiveId" clId="{09E23F4D-C93A-4C38-B942-4290891C479E}" dt="2024-07-13T15:49:09.103" v="768" actId="108"/>
          <ac:spMkLst>
            <pc:docMk/>
            <pc:sldMk cId="980682120" sldId="4912"/>
            <ac:spMk id="38914" creationId="{00000000-0000-0000-0000-000000000000}"/>
          </ac:spMkLst>
        </pc:spChg>
      </pc:sldChg>
      <pc:sldChg chg="del">
        <pc:chgData name="Jim McGowan" userId="e2c7446dd3aca506" providerId="LiveId" clId="{09E23F4D-C93A-4C38-B942-4290891C479E}" dt="2024-07-13T15:46:43.907" v="718" actId="47"/>
        <pc:sldMkLst>
          <pc:docMk/>
          <pc:sldMk cId="313047825" sldId="4913"/>
        </pc:sldMkLst>
      </pc:sldChg>
      <pc:sldChg chg="del">
        <pc:chgData name="Jim McGowan" userId="e2c7446dd3aca506" providerId="LiveId" clId="{09E23F4D-C93A-4C38-B942-4290891C479E}" dt="2024-07-13T15:47:03.440" v="726" actId="47"/>
        <pc:sldMkLst>
          <pc:docMk/>
          <pc:sldMk cId="3057086767" sldId="4914"/>
        </pc:sldMkLst>
      </pc:sldChg>
      <pc:sldChg chg="del">
        <pc:chgData name="Jim McGowan" userId="e2c7446dd3aca506" providerId="LiveId" clId="{09E23F4D-C93A-4C38-B942-4290891C479E}" dt="2024-07-13T15:47:27.984" v="736" actId="47"/>
        <pc:sldMkLst>
          <pc:docMk/>
          <pc:sldMk cId="2983950820" sldId="4915"/>
        </pc:sldMkLst>
      </pc:sldChg>
      <pc:sldChg chg="del">
        <pc:chgData name="Jim McGowan" userId="e2c7446dd3aca506" providerId="LiveId" clId="{09E23F4D-C93A-4C38-B942-4290891C479E}" dt="2024-07-13T15:47:52.047" v="746" actId="47"/>
        <pc:sldMkLst>
          <pc:docMk/>
          <pc:sldMk cId="2936246160" sldId="4916"/>
        </pc:sldMkLst>
      </pc:sldChg>
      <pc:sldChg chg="del">
        <pc:chgData name="Jim McGowan" userId="e2c7446dd3aca506" providerId="LiveId" clId="{09E23F4D-C93A-4C38-B942-4290891C479E}" dt="2024-07-13T15:48:16.578" v="756" actId="47"/>
        <pc:sldMkLst>
          <pc:docMk/>
          <pc:sldMk cId="3975962362" sldId="4917"/>
        </pc:sldMkLst>
      </pc:sldChg>
      <pc:sldChg chg="modSp mod">
        <pc:chgData name="Jim McGowan" userId="e2c7446dd3aca506" providerId="LiveId" clId="{09E23F4D-C93A-4C38-B942-4290891C479E}" dt="2024-07-13T14:49:47.664" v="179" actId="108"/>
        <pc:sldMkLst>
          <pc:docMk/>
          <pc:sldMk cId="1414655480" sldId="6666"/>
        </pc:sldMkLst>
        <pc:spChg chg="mod">
          <ac:chgData name="Jim McGowan" userId="e2c7446dd3aca506" providerId="LiveId" clId="{09E23F4D-C93A-4C38-B942-4290891C479E}" dt="2024-07-13T14:49:47.664" v="179" actId="108"/>
          <ac:spMkLst>
            <pc:docMk/>
            <pc:sldMk cId="1414655480" sldId="6666"/>
            <ac:spMk id="134147" creationId="{972624A7-20E3-4DA9-A466-8A9F888B1F46}"/>
          </ac:spMkLst>
        </pc:spChg>
      </pc:sldChg>
      <pc:sldChg chg="modSp mod">
        <pc:chgData name="Jim McGowan" userId="e2c7446dd3aca506" providerId="LiveId" clId="{09E23F4D-C93A-4C38-B942-4290891C479E}" dt="2024-07-13T14:52:22.575" v="211" actId="404"/>
        <pc:sldMkLst>
          <pc:docMk/>
          <pc:sldMk cId="1614883711" sldId="11160"/>
        </pc:sldMkLst>
        <pc:spChg chg="mod">
          <ac:chgData name="Jim McGowan" userId="e2c7446dd3aca506" providerId="LiveId" clId="{09E23F4D-C93A-4C38-B942-4290891C479E}" dt="2024-07-13T14:52:22.575" v="211" actId="404"/>
          <ac:spMkLst>
            <pc:docMk/>
            <pc:sldMk cId="1614883711" sldId="11160"/>
            <ac:spMk id="97282" creationId="{1BFD8F14-709A-0A53-EE80-9376F4D047BB}"/>
          </ac:spMkLst>
        </pc:spChg>
      </pc:sldChg>
      <pc:sldChg chg="modSp mod">
        <pc:chgData name="Jim McGowan" userId="e2c7446dd3aca506" providerId="LiveId" clId="{09E23F4D-C93A-4C38-B942-4290891C479E}" dt="2024-07-13T14:36:22.545" v="1" actId="11"/>
        <pc:sldMkLst>
          <pc:docMk/>
          <pc:sldMk cId="3858891207" sldId="11164"/>
        </pc:sldMkLst>
        <pc:spChg chg="mod">
          <ac:chgData name="Jim McGowan" userId="e2c7446dd3aca506" providerId="LiveId" clId="{09E23F4D-C93A-4C38-B942-4290891C479E}" dt="2024-07-13T14:36:22.545" v="1" actId="11"/>
          <ac:spMkLst>
            <pc:docMk/>
            <pc:sldMk cId="3858891207" sldId="11164"/>
            <ac:spMk id="161795" creationId="{00000000-0000-0000-0000-000000000000}"/>
          </ac:spMkLst>
        </pc:spChg>
      </pc:sldChg>
      <pc:sldChg chg="modSp mod">
        <pc:chgData name="Jim McGowan" userId="e2c7446dd3aca506" providerId="LiveId" clId="{09E23F4D-C93A-4C38-B942-4290891C479E}" dt="2024-07-13T14:36:47.203" v="7" actId="207"/>
        <pc:sldMkLst>
          <pc:docMk/>
          <pc:sldMk cId="886544039" sldId="11170"/>
        </pc:sldMkLst>
        <pc:spChg chg="mod">
          <ac:chgData name="Jim McGowan" userId="e2c7446dd3aca506" providerId="LiveId" clId="{09E23F4D-C93A-4C38-B942-4290891C479E}" dt="2024-07-13T14:36:47.203" v="7" actId="207"/>
          <ac:spMkLst>
            <pc:docMk/>
            <pc:sldMk cId="886544039" sldId="11170"/>
            <ac:spMk id="161795" creationId="{00000000-0000-0000-0000-000000000000}"/>
          </ac:spMkLst>
        </pc:spChg>
      </pc:sldChg>
      <pc:sldChg chg="addSp delSp modSp mod">
        <pc:chgData name="Jim McGowan" userId="e2c7446dd3aca506" providerId="LiveId" clId="{09E23F4D-C93A-4C38-B942-4290891C479E}" dt="2024-07-13T14:52:05.831" v="208"/>
        <pc:sldMkLst>
          <pc:docMk/>
          <pc:sldMk cId="3188239354" sldId="11180"/>
        </pc:sldMkLst>
        <pc:spChg chg="mod">
          <ac:chgData name="Jim McGowan" userId="e2c7446dd3aca506" providerId="LiveId" clId="{09E23F4D-C93A-4C38-B942-4290891C479E}" dt="2024-07-13T14:37:51.953" v="17" actId="14100"/>
          <ac:spMkLst>
            <pc:docMk/>
            <pc:sldMk cId="3188239354" sldId="11180"/>
            <ac:spMk id="161795" creationId="{00000000-0000-0000-0000-000000000000}"/>
          </ac:spMkLst>
        </pc:spChg>
        <pc:picChg chg="add mod">
          <ac:chgData name="Jim McGowan" userId="e2c7446dd3aca506" providerId="LiveId" clId="{09E23F4D-C93A-4C38-B942-4290891C479E}" dt="2024-07-13T14:52:05.831" v="208"/>
          <ac:picMkLst>
            <pc:docMk/>
            <pc:sldMk cId="3188239354" sldId="11180"/>
            <ac:picMk id="2" creationId="{2536655B-05E3-4F96-A909-141C04689AAB}"/>
          </ac:picMkLst>
        </pc:picChg>
        <pc:picChg chg="del">
          <ac:chgData name="Jim McGowan" userId="e2c7446dd3aca506" providerId="LiveId" clId="{09E23F4D-C93A-4C38-B942-4290891C479E}" dt="2024-07-13T14:52:05.120" v="207" actId="478"/>
          <ac:picMkLst>
            <pc:docMk/>
            <pc:sldMk cId="3188239354" sldId="11180"/>
            <ac:picMk id="3" creationId="{FB154A21-5487-48F3-3079-AC4DAB494891}"/>
          </ac:picMkLst>
        </pc:picChg>
      </pc:sldChg>
      <pc:sldChg chg="del">
        <pc:chgData name="Jim McGowan" userId="e2c7446dd3aca506" providerId="LiveId" clId="{09E23F4D-C93A-4C38-B942-4290891C479E}" dt="2024-07-13T14:38:11.730" v="24" actId="47"/>
        <pc:sldMkLst>
          <pc:docMk/>
          <pc:sldMk cId="1007748065" sldId="11181"/>
        </pc:sldMkLst>
      </pc:sldChg>
      <pc:sldChg chg="del">
        <pc:chgData name="Jim McGowan" userId="e2c7446dd3aca506" providerId="LiveId" clId="{09E23F4D-C93A-4C38-B942-4290891C479E}" dt="2024-07-13T14:38:42.826" v="32" actId="47"/>
        <pc:sldMkLst>
          <pc:docMk/>
          <pc:sldMk cId="2062069743" sldId="11182"/>
        </pc:sldMkLst>
      </pc:sldChg>
      <pc:sldChg chg="del">
        <pc:chgData name="Jim McGowan" userId="e2c7446dd3aca506" providerId="LiveId" clId="{09E23F4D-C93A-4C38-B942-4290891C479E}" dt="2024-07-13T14:39:00.666" v="40" actId="47"/>
        <pc:sldMkLst>
          <pc:docMk/>
          <pc:sldMk cId="488603797" sldId="11183"/>
        </pc:sldMkLst>
      </pc:sldChg>
      <pc:sldChg chg="del">
        <pc:chgData name="Jim McGowan" userId="e2c7446dd3aca506" providerId="LiveId" clId="{09E23F4D-C93A-4C38-B942-4290891C479E}" dt="2024-07-13T14:39:19.401" v="48" actId="47"/>
        <pc:sldMkLst>
          <pc:docMk/>
          <pc:sldMk cId="3135041667" sldId="11184"/>
        </pc:sldMkLst>
      </pc:sldChg>
      <pc:sldChg chg="del">
        <pc:chgData name="Jim McGowan" userId="e2c7446dd3aca506" providerId="LiveId" clId="{09E23F4D-C93A-4C38-B942-4290891C479E}" dt="2024-07-13T14:39:41.298" v="56" actId="47"/>
        <pc:sldMkLst>
          <pc:docMk/>
          <pc:sldMk cId="1775439628" sldId="11185"/>
        </pc:sldMkLst>
      </pc:sldChg>
      <pc:sldChg chg="del">
        <pc:chgData name="Jim McGowan" userId="e2c7446dd3aca506" providerId="LiveId" clId="{09E23F4D-C93A-4C38-B942-4290891C479E}" dt="2024-07-13T14:40:01.706" v="64" actId="47"/>
        <pc:sldMkLst>
          <pc:docMk/>
          <pc:sldMk cId="3744399166" sldId="11186"/>
        </pc:sldMkLst>
      </pc:sldChg>
      <pc:sldChg chg="addSp delSp modSp mod">
        <pc:chgData name="Jim McGowan" userId="e2c7446dd3aca506" providerId="LiveId" clId="{09E23F4D-C93A-4C38-B942-4290891C479E}" dt="2024-07-13T15:16:00.796" v="611" actId="108"/>
        <pc:sldMkLst>
          <pc:docMk/>
          <pc:sldMk cId="3256477045" sldId="11187"/>
        </pc:sldMkLst>
        <pc:spChg chg="mod">
          <ac:chgData name="Jim McGowan" userId="e2c7446dd3aca506" providerId="LiveId" clId="{09E23F4D-C93A-4C38-B942-4290891C479E}" dt="2024-07-13T15:16:00.796" v="611" actId="108"/>
          <ac:spMkLst>
            <pc:docMk/>
            <pc:sldMk cId="3256477045" sldId="11187"/>
            <ac:spMk id="161795" creationId="{00000000-0000-0000-0000-000000000000}"/>
          </ac:spMkLst>
        </pc:spChg>
        <pc:picChg chg="add mod">
          <ac:chgData name="Jim McGowan" userId="e2c7446dd3aca506" providerId="LiveId" clId="{09E23F4D-C93A-4C38-B942-4290891C479E}" dt="2024-07-13T15:15:29.669" v="608"/>
          <ac:picMkLst>
            <pc:docMk/>
            <pc:sldMk cId="3256477045" sldId="11187"/>
            <ac:picMk id="2" creationId="{E2DE45F2-73B1-2876-140C-6C544B22ED48}"/>
          </ac:picMkLst>
        </pc:picChg>
        <pc:picChg chg="del">
          <ac:chgData name="Jim McGowan" userId="e2c7446dd3aca506" providerId="LiveId" clId="{09E23F4D-C93A-4C38-B942-4290891C479E}" dt="2024-07-13T15:15:29.051" v="607" actId="478"/>
          <ac:picMkLst>
            <pc:docMk/>
            <pc:sldMk cId="3256477045" sldId="11187"/>
            <ac:picMk id="3" creationId="{FB154A21-5487-48F3-3079-AC4DAB494891}"/>
          </ac:picMkLst>
        </pc:picChg>
      </pc:sldChg>
      <pc:sldChg chg="del">
        <pc:chgData name="Jim McGowan" userId="e2c7446dd3aca506" providerId="LiveId" clId="{09E23F4D-C93A-4C38-B942-4290891C479E}" dt="2024-07-13T15:16:27.792" v="618" actId="47"/>
        <pc:sldMkLst>
          <pc:docMk/>
          <pc:sldMk cId="188767234" sldId="11188"/>
        </pc:sldMkLst>
      </pc:sldChg>
      <pc:sldChg chg="del">
        <pc:chgData name="Jim McGowan" userId="e2c7446dd3aca506" providerId="LiveId" clId="{09E23F4D-C93A-4C38-B942-4290891C479E}" dt="2024-07-13T15:16:57.832" v="627" actId="47"/>
        <pc:sldMkLst>
          <pc:docMk/>
          <pc:sldMk cId="431909692" sldId="11189"/>
        </pc:sldMkLst>
      </pc:sldChg>
      <pc:sldChg chg="del">
        <pc:chgData name="Jim McGowan" userId="e2c7446dd3aca506" providerId="LiveId" clId="{09E23F4D-C93A-4C38-B942-4290891C479E}" dt="2024-07-13T14:40:29.664" v="69" actId="47"/>
        <pc:sldMkLst>
          <pc:docMk/>
          <pc:sldMk cId="3829782739" sldId="11190"/>
        </pc:sldMkLst>
      </pc:sldChg>
      <pc:sldChg chg="modSp mod">
        <pc:chgData name="Jim McGowan" userId="e2c7446dd3aca506" providerId="LiveId" clId="{09E23F4D-C93A-4C38-B942-4290891C479E}" dt="2024-07-13T15:17:33.470" v="635" actId="108"/>
        <pc:sldMkLst>
          <pc:docMk/>
          <pc:sldMk cId="142049188" sldId="11192"/>
        </pc:sldMkLst>
        <pc:spChg chg="mod">
          <ac:chgData name="Jim McGowan" userId="e2c7446dd3aca506" providerId="LiveId" clId="{09E23F4D-C93A-4C38-B942-4290891C479E}" dt="2024-07-13T15:17:33.470" v="635" actId="108"/>
          <ac:spMkLst>
            <pc:docMk/>
            <pc:sldMk cId="142049188" sldId="11192"/>
            <ac:spMk id="38914" creationId="{00000000-0000-0000-0000-000000000000}"/>
          </ac:spMkLst>
        </pc:spChg>
      </pc:sldChg>
      <pc:sldChg chg="modSp mod">
        <pc:chgData name="Jim McGowan" userId="e2c7446dd3aca506" providerId="LiveId" clId="{09E23F4D-C93A-4C38-B942-4290891C479E}" dt="2024-07-13T14:50:04.653" v="185" actId="108"/>
        <pc:sldMkLst>
          <pc:docMk/>
          <pc:sldMk cId="3082004573" sldId="11193"/>
        </pc:sldMkLst>
        <pc:spChg chg="mod">
          <ac:chgData name="Jim McGowan" userId="e2c7446dd3aca506" providerId="LiveId" clId="{09E23F4D-C93A-4C38-B942-4290891C479E}" dt="2024-07-13T14:50:04.653" v="185" actId="108"/>
          <ac:spMkLst>
            <pc:docMk/>
            <pc:sldMk cId="3082004573" sldId="11193"/>
            <ac:spMk id="13" creationId="{00000000-0000-0000-0000-000000000000}"/>
          </ac:spMkLst>
        </pc:spChg>
      </pc:sldChg>
      <pc:sldChg chg="modSp mod">
        <pc:chgData name="Jim McGowan" userId="e2c7446dd3aca506" providerId="LiveId" clId="{09E23F4D-C93A-4C38-B942-4290891C479E}" dt="2024-07-13T14:58:34.201" v="252" actId="108"/>
        <pc:sldMkLst>
          <pc:docMk/>
          <pc:sldMk cId="50489216" sldId="11195"/>
        </pc:sldMkLst>
        <pc:spChg chg="mod">
          <ac:chgData name="Jim McGowan" userId="e2c7446dd3aca506" providerId="LiveId" clId="{09E23F4D-C93A-4C38-B942-4290891C479E}" dt="2024-07-13T14:58:34.201" v="252" actId="108"/>
          <ac:spMkLst>
            <pc:docMk/>
            <pc:sldMk cId="50489216" sldId="11195"/>
            <ac:spMk id="38914" creationId="{00000000-0000-0000-0000-000000000000}"/>
          </ac:spMkLst>
        </pc:spChg>
      </pc:sldChg>
      <pc:sldChg chg="modSp mod">
        <pc:chgData name="Jim McGowan" userId="e2c7446dd3aca506" providerId="LiveId" clId="{09E23F4D-C93A-4C38-B942-4290891C479E}" dt="2024-07-13T14:58:52.108" v="257" actId="12788"/>
        <pc:sldMkLst>
          <pc:docMk/>
          <pc:sldMk cId="4259103670" sldId="11196"/>
        </pc:sldMkLst>
        <pc:spChg chg="mod">
          <ac:chgData name="Jim McGowan" userId="e2c7446dd3aca506" providerId="LiveId" clId="{09E23F4D-C93A-4C38-B942-4290891C479E}" dt="2024-07-13T14:58:52.108" v="257" actId="12788"/>
          <ac:spMkLst>
            <pc:docMk/>
            <pc:sldMk cId="4259103670" sldId="11196"/>
            <ac:spMk id="38914" creationId="{00000000-0000-0000-0000-000000000000}"/>
          </ac:spMkLst>
        </pc:spChg>
      </pc:sldChg>
      <pc:sldChg chg="del">
        <pc:chgData name="Jim McGowan" userId="e2c7446dd3aca506" providerId="LiveId" clId="{09E23F4D-C93A-4C38-B942-4290891C479E}" dt="2024-07-13T15:18:54.461" v="645" actId="47"/>
        <pc:sldMkLst>
          <pc:docMk/>
          <pc:sldMk cId="2934043226" sldId="11197"/>
        </pc:sldMkLst>
      </pc:sldChg>
      <pc:sldChg chg="modSp mod">
        <pc:chgData name="Jim McGowan" userId="e2c7446dd3aca506" providerId="LiveId" clId="{09E23F4D-C93A-4C38-B942-4290891C479E}" dt="2024-07-13T15:19:19.057" v="653" actId="12788"/>
        <pc:sldMkLst>
          <pc:docMk/>
          <pc:sldMk cId="1665145848" sldId="11198"/>
        </pc:sldMkLst>
        <pc:spChg chg="mod">
          <ac:chgData name="Jim McGowan" userId="e2c7446dd3aca506" providerId="LiveId" clId="{09E23F4D-C93A-4C38-B942-4290891C479E}" dt="2024-07-13T15:19:19.057" v="653" actId="12788"/>
          <ac:spMkLst>
            <pc:docMk/>
            <pc:sldMk cId="1665145848" sldId="11198"/>
            <ac:spMk id="38914" creationId="{00000000-0000-0000-0000-000000000000}"/>
          </ac:spMkLst>
        </pc:spChg>
      </pc:sldChg>
      <pc:sldChg chg="modSp mod">
        <pc:chgData name="Jim McGowan" userId="e2c7446dd3aca506" providerId="LiveId" clId="{09E23F4D-C93A-4C38-B942-4290891C479E}" dt="2024-07-13T15:42:28.768" v="663" actId="12788"/>
        <pc:sldMkLst>
          <pc:docMk/>
          <pc:sldMk cId="3632867340" sldId="11199"/>
        </pc:sldMkLst>
        <pc:spChg chg="mod">
          <ac:chgData name="Jim McGowan" userId="e2c7446dd3aca506" providerId="LiveId" clId="{09E23F4D-C93A-4C38-B942-4290891C479E}" dt="2024-07-13T15:42:28.768" v="663" actId="12788"/>
          <ac:spMkLst>
            <pc:docMk/>
            <pc:sldMk cId="3632867340" sldId="11199"/>
            <ac:spMk id="38914" creationId="{00000000-0000-0000-0000-000000000000}"/>
          </ac:spMkLst>
        </pc:spChg>
      </pc:sldChg>
      <pc:sldChg chg="modSp mod">
        <pc:chgData name="Jim McGowan" userId="e2c7446dd3aca506" providerId="LiveId" clId="{09E23F4D-C93A-4C38-B942-4290891C479E}" dt="2024-07-13T15:43:19.602" v="674" actId="255"/>
        <pc:sldMkLst>
          <pc:docMk/>
          <pc:sldMk cId="474585860" sldId="11200"/>
        </pc:sldMkLst>
        <pc:spChg chg="mod">
          <ac:chgData name="Jim McGowan" userId="e2c7446dd3aca506" providerId="LiveId" clId="{09E23F4D-C93A-4C38-B942-4290891C479E}" dt="2024-07-13T15:43:19.602" v="674" actId="255"/>
          <ac:spMkLst>
            <pc:docMk/>
            <pc:sldMk cId="474585860" sldId="11200"/>
            <ac:spMk id="134147" creationId="{00000000-0000-0000-0000-000000000000}"/>
          </ac:spMkLst>
        </pc:spChg>
      </pc:sldChg>
      <pc:sldChg chg="modSp mod">
        <pc:chgData name="Jim McGowan" userId="e2c7446dd3aca506" providerId="LiveId" clId="{09E23F4D-C93A-4C38-B942-4290891C479E}" dt="2024-07-13T14:51:49.498" v="204" actId="1038"/>
        <pc:sldMkLst>
          <pc:docMk/>
          <pc:sldMk cId="2642772002" sldId="11201"/>
        </pc:sldMkLst>
        <pc:spChg chg="mod">
          <ac:chgData name="Jim McGowan" userId="e2c7446dd3aca506" providerId="LiveId" clId="{09E23F4D-C93A-4C38-B942-4290891C479E}" dt="2024-07-13T14:37:23.240" v="10" actId="108"/>
          <ac:spMkLst>
            <pc:docMk/>
            <pc:sldMk cId="2642772002" sldId="11201"/>
            <ac:spMk id="161795" creationId="{00000000-0000-0000-0000-000000000000}"/>
          </ac:spMkLst>
        </pc:spChg>
        <pc:picChg chg="mod">
          <ac:chgData name="Jim McGowan" userId="e2c7446dd3aca506" providerId="LiveId" clId="{09E23F4D-C93A-4C38-B942-4290891C479E}" dt="2024-07-13T14:51:49.498" v="204" actId="1038"/>
          <ac:picMkLst>
            <pc:docMk/>
            <pc:sldMk cId="2642772002" sldId="11201"/>
            <ac:picMk id="3" creationId="{FB154A21-5487-48F3-3079-AC4DAB494891}"/>
          </ac:picMkLst>
        </pc:picChg>
      </pc:sldChg>
      <pc:sldChg chg="modSp mod">
        <pc:chgData name="Jim McGowan" userId="e2c7446dd3aca506" providerId="LiveId" clId="{09E23F4D-C93A-4C38-B942-4290891C479E}" dt="2024-07-13T14:49:58.194" v="182" actId="108"/>
        <pc:sldMkLst>
          <pc:docMk/>
          <pc:sldMk cId="3639612641" sldId="11202"/>
        </pc:sldMkLst>
        <pc:spChg chg="mod">
          <ac:chgData name="Jim McGowan" userId="e2c7446dd3aca506" providerId="LiveId" clId="{09E23F4D-C93A-4C38-B942-4290891C479E}" dt="2024-07-13T14:49:58.194" v="182" actId="108"/>
          <ac:spMkLst>
            <pc:docMk/>
            <pc:sldMk cId="3639612641" sldId="11202"/>
            <ac:spMk id="134147" creationId="{972624A7-20E3-4DA9-A466-8A9F888B1F46}"/>
          </ac:spMkLst>
        </pc:spChg>
      </pc:sldChg>
      <pc:sldChg chg="addSp delSp modSp add mod">
        <pc:chgData name="Jim McGowan" userId="e2c7446dd3aca506" providerId="LiveId" clId="{09E23F4D-C93A-4C38-B942-4290891C479E}" dt="2024-07-13T14:52:59.852" v="215"/>
        <pc:sldMkLst>
          <pc:docMk/>
          <pc:sldMk cId="3198394165" sldId="11203"/>
        </pc:sldMkLst>
        <pc:spChg chg="mod">
          <ac:chgData name="Jim McGowan" userId="e2c7446dd3aca506" providerId="LiveId" clId="{09E23F4D-C93A-4C38-B942-4290891C479E}" dt="2024-07-13T14:38:06.759" v="23" actId="108"/>
          <ac:spMkLst>
            <pc:docMk/>
            <pc:sldMk cId="3198394165" sldId="11203"/>
            <ac:spMk id="161795" creationId="{00000000-0000-0000-0000-000000000000}"/>
          </ac:spMkLst>
        </pc:spChg>
        <pc:picChg chg="add mod">
          <ac:chgData name="Jim McGowan" userId="e2c7446dd3aca506" providerId="LiveId" clId="{09E23F4D-C93A-4C38-B942-4290891C479E}" dt="2024-07-13T14:52:59.852" v="215"/>
          <ac:picMkLst>
            <pc:docMk/>
            <pc:sldMk cId="3198394165" sldId="11203"/>
            <ac:picMk id="2" creationId="{CEAB7E7A-EDC3-2272-9B8D-70333B394B02}"/>
          </ac:picMkLst>
        </pc:picChg>
        <pc:picChg chg="del">
          <ac:chgData name="Jim McGowan" userId="e2c7446dd3aca506" providerId="LiveId" clId="{09E23F4D-C93A-4C38-B942-4290891C479E}" dt="2024-07-13T14:52:59.136" v="214" actId="478"/>
          <ac:picMkLst>
            <pc:docMk/>
            <pc:sldMk cId="3198394165" sldId="11203"/>
            <ac:picMk id="3" creationId="{FB154A21-5487-48F3-3079-AC4DAB494891}"/>
          </ac:picMkLst>
        </pc:picChg>
      </pc:sldChg>
      <pc:sldChg chg="modSp add mod">
        <pc:chgData name="Jim McGowan" userId="e2c7446dd3aca506" providerId="LiveId" clId="{09E23F4D-C93A-4C38-B942-4290891C479E}" dt="2024-07-13T15:10:09.664" v="521" actId="1038"/>
        <pc:sldMkLst>
          <pc:docMk/>
          <pc:sldMk cId="89556651" sldId="11204"/>
        </pc:sldMkLst>
        <pc:spChg chg="mod">
          <ac:chgData name="Jim McGowan" userId="e2c7446dd3aca506" providerId="LiveId" clId="{09E23F4D-C93A-4C38-B942-4290891C479E}" dt="2024-07-13T14:38:39.499" v="29" actId="108"/>
          <ac:spMkLst>
            <pc:docMk/>
            <pc:sldMk cId="89556651" sldId="11204"/>
            <ac:spMk id="161795" creationId="{00000000-0000-0000-0000-000000000000}"/>
          </ac:spMkLst>
        </pc:spChg>
        <pc:picChg chg="mod">
          <ac:chgData name="Jim McGowan" userId="e2c7446dd3aca506" providerId="LiveId" clId="{09E23F4D-C93A-4C38-B942-4290891C479E}" dt="2024-07-13T15:10:09.664" v="521" actId="1038"/>
          <ac:picMkLst>
            <pc:docMk/>
            <pc:sldMk cId="89556651" sldId="11204"/>
            <ac:picMk id="3" creationId="{FB154A21-5487-48F3-3079-AC4DAB494891}"/>
          </ac:picMkLst>
        </pc:picChg>
      </pc:sldChg>
      <pc:sldChg chg="addSp delSp modSp add mod">
        <pc:chgData name="Jim McGowan" userId="e2c7446dd3aca506" providerId="LiveId" clId="{09E23F4D-C93A-4C38-B942-4290891C479E}" dt="2024-07-13T15:10:51.748" v="535"/>
        <pc:sldMkLst>
          <pc:docMk/>
          <pc:sldMk cId="1324181871" sldId="11205"/>
        </pc:sldMkLst>
        <pc:spChg chg="mod">
          <ac:chgData name="Jim McGowan" userId="e2c7446dd3aca506" providerId="LiveId" clId="{09E23F4D-C93A-4C38-B942-4290891C479E}" dt="2024-07-13T14:38:57.945" v="37" actId="108"/>
          <ac:spMkLst>
            <pc:docMk/>
            <pc:sldMk cId="1324181871" sldId="11205"/>
            <ac:spMk id="161795" creationId="{00000000-0000-0000-0000-000000000000}"/>
          </ac:spMkLst>
        </pc:spChg>
        <pc:picChg chg="add mod">
          <ac:chgData name="Jim McGowan" userId="e2c7446dd3aca506" providerId="LiveId" clId="{09E23F4D-C93A-4C38-B942-4290891C479E}" dt="2024-07-13T15:10:51.748" v="535"/>
          <ac:picMkLst>
            <pc:docMk/>
            <pc:sldMk cId="1324181871" sldId="11205"/>
            <ac:picMk id="2" creationId="{B5FCDA53-46D4-4E24-41E4-1CF7BC104D48}"/>
          </ac:picMkLst>
        </pc:picChg>
        <pc:picChg chg="del mod">
          <ac:chgData name="Jim McGowan" userId="e2c7446dd3aca506" providerId="LiveId" clId="{09E23F4D-C93A-4C38-B942-4290891C479E}" dt="2024-07-13T15:10:51.275" v="534" actId="478"/>
          <ac:picMkLst>
            <pc:docMk/>
            <pc:sldMk cId="1324181871" sldId="11205"/>
            <ac:picMk id="3" creationId="{FB154A21-5487-48F3-3079-AC4DAB494891}"/>
          </ac:picMkLst>
        </pc:picChg>
      </pc:sldChg>
      <pc:sldChg chg="addSp delSp modSp add mod">
        <pc:chgData name="Jim McGowan" userId="e2c7446dd3aca506" providerId="LiveId" clId="{09E23F4D-C93A-4C38-B942-4290891C479E}" dt="2024-07-13T15:15:08.771" v="598"/>
        <pc:sldMkLst>
          <pc:docMk/>
          <pc:sldMk cId="2531012919" sldId="11206"/>
        </pc:sldMkLst>
        <pc:spChg chg="mod">
          <ac:chgData name="Jim McGowan" userId="e2c7446dd3aca506" providerId="LiveId" clId="{09E23F4D-C93A-4C38-B942-4290891C479E}" dt="2024-07-13T14:39:16.214" v="45" actId="108"/>
          <ac:spMkLst>
            <pc:docMk/>
            <pc:sldMk cId="2531012919" sldId="11206"/>
            <ac:spMk id="161795" creationId="{00000000-0000-0000-0000-000000000000}"/>
          </ac:spMkLst>
        </pc:spChg>
        <pc:picChg chg="add mod">
          <ac:chgData name="Jim McGowan" userId="e2c7446dd3aca506" providerId="LiveId" clId="{09E23F4D-C93A-4C38-B942-4290891C479E}" dt="2024-07-13T15:15:08.771" v="598"/>
          <ac:picMkLst>
            <pc:docMk/>
            <pc:sldMk cId="2531012919" sldId="11206"/>
            <ac:picMk id="2" creationId="{2D4A5C92-9D77-BD7B-900D-16D1EC34256A}"/>
          </ac:picMkLst>
        </pc:picChg>
        <pc:picChg chg="del">
          <ac:chgData name="Jim McGowan" userId="e2c7446dd3aca506" providerId="LiveId" clId="{09E23F4D-C93A-4C38-B942-4290891C479E}" dt="2024-07-13T15:15:08.328" v="597" actId="478"/>
          <ac:picMkLst>
            <pc:docMk/>
            <pc:sldMk cId="2531012919" sldId="11206"/>
            <ac:picMk id="3" creationId="{FB154A21-5487-48F3-3079-AC4DAB494891}"/>
          </ac:picMkLst>
        </pc:picChg>
      </pc:sldChg>
      <pc:sldChg chg="addSp delSp modSp add mod">
        <pc:chgData name="Jim McGowan" userId="e2c7446dd3aca506" providerId="LiveId" clId="{09E23F4D-C93A-4C38-B942-4290891C479E}" dt="2024-07-13T15:15:17.366" v="602"/>
        <pc:sldMkLst>
          <pc:docMk/>
          <pc:sldMk cId="4018824556" sldId="11207"/>
        </pc:sldMkLst>
        <pc:spChg chg="mod">
          <ac:chgData name="Jim McGowan" userId="e2c7446dd3aca506" providerId="LiveId" clId="{09E23F4D-C93A-4C38-B942-4290891C479E}" dt="2024-07-13T14:39:38.154" v="55" actId="108"/>
          <ac:spMkLst>
            <pc:docMk/>
            <pc:sldMk cId="4018824556" sldId="11207"/>
            <ac:spMk id="161795" creationId="{00000000-0000-0000-0000-000000000000}"/>
          </ac:spMkLst>
        </pc:spChg>
        <pc:picChg chg="add mod">
          <ac:chgData name="Jim McGowan" userId="e2c7446dd3aca506" providerId="LiveId" clId="{09E23F4D-C93A-4C38-B942-4290891C479E}" dt="2024-07-13T15:15:17.366" v="602"/>
          <ac:picMkLst>
            <pc:docMk/>
            <pc:sldMk cId="4018824556" sldId="11207"/>
            <ac:picMk id="2" creationId="{26C746BB-6E0B-AE33-77C0-C32D0645FBE1}"/>
          </ac:picMkLst>
        </pc:picChg>
        <pc:picChg chg="del">
          <ac:chgData name="Jim McGowan" userId="e2c7446dd3aca506" providerId="LiveId" clId="{09E23F4D-C93A-4C38-B942-4290891C479E}" dt="2024-07-13T15:15:16.873" v="599" actId="478"/>
          <ac:picMkLst>
            <pc:docMk/>
            <pc:sldMk cId="4018824556" sldId="11207"/>
            <ac:picMk id="3" creationId="{FB154A21-5487-48F3-3079-AC4DAB494891}"/>
          </ac:picMkLst>
        </pc:picChg>
      </pc:sldChg>
      <pc:sldChg chg="addSp delSp modSp add mod">
        <pc:chgData name="Jim McGowan" userId="e2c7446dd3aca506" providerId="LiveId" clId="{09E23F4D-C93A-4C38-B942-4290891C479E}" dt="2024-07-13T15:15:25.751" v="604"/>
        <pc:sldMkLst>
          <pc:docMk/>
          <pc:sldMk cId="3539123955" sldId="11208"/>
        </pc:sldMkLst>
        <pc:spChg chg="mod">
          <ac:chgData name="Jim McGowan" userId="e2c7446dd3aca506" providerId="LiveId" clId="{09E23F4D-C93A-4C38-B942-4290891C479E}" dt="2024-07-13T14:39:56.236" v="61" actId="108"/>
          <ac:spMkLst>
            <pc:docMk/>
            <pc:sldMk cId="3539123955" sldId="11208"/>
            <ac:spMk id="161795" creationId="{00000000-0000-0000-0000-000000000000}"/>
          </ac:spMkLst>
        </pc:spChg>
        <pc:picChg chg="add mod">
          <ac:chgData name="Jim McGowan" userId="e2c7446dd3aca506" providerId="LiveId" clId="{09E23F4D-C93A-4C38-B942-4290891C479E}" dt="2024-07-13T15:15:25.751" v="604"/>
          <ac:picMkLst>
            <pc:docMk/>
            <pc:sldMk cId="3539123955" sldId="11208"/>
            <ac:picMk id="2" creationId="{D67A4D0A-861F-9C5F-2530-BB670FBDEB9B}"/>
          </ac:picMkLst>
        </pc:picChg>
        <pc:picChg chg="del">
          <ac:chgData name="Jim McGowan" userId="e2c7446dd3aca506" providerId="LiveId" clId="{09E23F4D-C93A-4C38-B942-4290891C479E}" dt="2024-07-13T15:15:25.288" v="603" actId="478"/>
          <ac:picMkLst>
            <pc:docMk/>
            <pc:sldMk cId="3539123955" sldId="11208"/>
            <ac:picMk id="3" creationId="{FB154A21-5487-48F3-3079-AC4DAB494891}"/>
          </ac:picMkLst>
        </pc:picChg>
      </pc:sldChg>
      <pc:sldChg chg="modSp add mod">
        <pc:chgData name="Jim McGowan" userId="e2c7446dd3aca506" providerId="LiveId" clId="{09E23F4D-C93A-4C38-B942-4290891C479E}" dt="2024-07-13T14:40:26.182" v="68" actId="108"/>
        <pc:sldMkLst>
          <pc:docMk/>
          <pc:sldMk cId="1728190325" sldId="11209"/>
        </pc:sldMkLst>
        <pc:spChg chg="mod">
          <ac:chgData name="Jim McGowan" userId="e2c7446dd3aca506" providerId="LiveId" clId="{09E23F4D-C93A-4C38-B942-4290891C479E}" dt="2024-07-13T14:40:26.182" v="68" actId="108"/>
          <ac:spMkLst>
            <pc:docMk/>
            <pc:sldMk cId="1728190325" sldId="11209"/>
            <ac:spMk id="161795" creationId="{00000000-0000-0000-0000-000000000000}"/>
          </ac:spMkLst>
        </pc:spChg>
      </pc:sldChg>
      <pc:sldChg chg="modSp add mod">
        <pc:chgData name="Jim McGowan" userId="e2c7446dd3aca506" providerId="LiveId" clId="{09E23F4D-C93A-4C38-B942-4290891C479E}" dt="2024-07-13T15:03:40.370" v="322" actId="108"/>
        <pc:sldMkLst>
          <pc:docMk/>
          <pc:sldMk cId="1558115694" sldId="11210"/>
        </pc:sldMkLst>
        <pc:spChg chg="mod">
          <ac:chgData name="Jim McGowan" userId="e2c7446dd3aca506" providerId="LiveId" clId="{09E23F4D-C93A-4C38-B942-4290891C479E}" dt="2024-07-13T15:03:40.370" v="322" actId="108"/>
          <ac:spMkLst>
            <pc:docMk/>
            <pc:sldMk cId="1558115694" sldId="11210"/>
            <ac:spMk id="21507" creationId="{00000000-0000-0000-0000-000000000000}"/>
          </ac:spMkLst>
        </pc:spChg>
      </pc:sldChg>
      <pc:sldChg chg="modSp add mod">
        <pc:chgData name="Jim McGowan" userId="e2c7446dd3aca506" providerId="LiveId" clId="{09E23F4D-C93A-4C38-B942-4290891C479E}" dt="2024-07-13T15:04:07.167" v="330" actId="108"/>
        <pc:sldMkLst>
          <pc:docMk/>
          <pc:sldMk cId="35542994" sldId="11211"/>
        </pc:sldMkLst>
        <pc:spChg chg="mod">
          <ac:chgData name="Jim McGowan" userId="e2c7446dd3aca506" providerId="LiveId" clId="{09E23F4D-C93A-4C38-B942-4290891C479E}" dt="2024-07-13T15:04:07.167" v="330" actId="108"/>
          <ac:spMkLst>
            <pc:docMk/>
            <pc:sldMk cId="35542994" sldId="11211"/>
            <ac:spMk id="21507" creationId="{00000000-0000-0000-0000-000000000000}"/>
          </ac:spMkLst>
        </pc:spChg>
      </pc:sldChg>
      <pc:sldChg chg="modSp add mod ord">
        <pc:chgData name="Jim McGowan" userId="e2c7446dd3aca506" providerId="LiveId" clId="{09E23F4D-C93A-4C38-B942-4290891C479E}" dt="2024-07-13T15:08:35.763" v="485" actId="108"/>
        <pc:sldMkLst>
          <pc:docMk/>
          <pc:sldMk cId="1477252249" sldId="11212"/>
        </pc:sldMkLst>
        <pc:spChg chg="mod">
          <ac:chgData name="Jim McGowan" userId="e2c7446dd3aca506" providerId="LiveId" clId="{09E23F4D-C93A-4C38-B942-4290891C479E}" dt="2024-07-13T15:08:35.763" v="485" actId="108"/>
          <ac:spMkLst>
            <pc:docMk/>
            <pc:sldMk cId="1477252249" sldId="11212"/>
            <ac:spMk id="21507" creationId="{00000000-0000-0000-0000-000000000000}"/>
          </ac:spMkLst>
        </pc:spChg>
      </pc:sldChg>
      <pc:sldChg chg="modSp add mod">
        <pc:chgData name="Jim McGowan" userId="e2c7446dd3aca506" providerId="LiveId" clId="{09E23F4D-C93A-4C38-B942-4290891C479E}" dt="2024-07-13T15:09:47.870" v="515" actId="108"/>
        <pc:sldMkLst>
          <pc:docMk/>
          <pc:sldMk cId="1071701811" sldId="11213"/>
        </pc:sldMkLst>
        <pc:spChg chg="mod">
          <ac:chgData name="Jim McGowan" userId="e2c7446dd3aca506" providerId="LiveId" clId="{09E23F4D-C93A-4C38-B942-4290891C479E}" dt="2024-07-13T15:09:47.870" v="515" actId="108"/>
          <ac:spMkLst>
            <pc:docMk/>
            <pc:sldMk cId="1071701811" sldId="11213"/>
            <ac:spMk id="21507" creationId="{00000000-0000-0000-0000-000000000000}"/>
          </ac:spMkLst>
        </pc:spChg>
      </pc:sldChg>
      <pc:sldChg chg="modSp add mod">
        <pc:chgData name="Jim McGowan" userId="e2c7446dd3aca506" providerId="LiveId" clId="{09E23F4D-C93A-4C38-B942-4290891C479E}" dt="2024-07-13T15:16:18.383" v="615" actId="108"/>
        <pc:sldMkLst>
          <pc:docMk/>
          <pc:sldMk cId="3002230022" sldId="11214"/>
        </pc:sldMkLst>
        <pc:spChg chg="mod">
          <ac:chgData name="Jim McGowan" userId="e2c7446dd3aca506" providerId="LiveId" clId="{09E23F4D-C93A-4C38-B942-4290891C479E}" dt="2024-07-13T15:16:18.383" v="615" actId="108"/>
          <ac:spMkLst>
            <pc:docMk/>
            <pc:sldMk cId="3002230022" sldId="11214"/>
            <ac:spMk id="161795" creationId="{00000000-0000-0000-0000-000000000000}"/>
          </ac:spMkLst>
        </pc:spChg>
      </pc:sldChg>
      <pc:sldChg chg="modSp add mod">
        <pc:chgData name="Jim McGowan" userId="e2c7446dd3aca506" providerId="LiveId" clId="{09E23F4D-C93A-4C38-B942-4290891C479E}" dt="2024-07-13T15:16:52.605" v="626" actId="108"/>
        <pc:sldMkLst>
          <pc:docMk/>
          <pc:sldMk cId="3155965234" sldId="11215"/>
        </pc:sldMkLst>
        <pc:spChg chg="mod">
          <ac:chgData name="Jim McGowan" userId="e2c7446dd3aca506" providerId="LiveId" clId="{09E23F4D-C93A-4C38-B942-4290891C479E}" dt="2024-07-13T15:16:52.605" v="626" actId="108"/>
          <ac:spMkLst>
            <pc:docMk/>
            <pc:sldMk cId="3155965234" sldId="11215"/>
            <ac:spMk id="161795" creationId="{00000000-0000-0000-0000-000000000000}"/>
          </ac:spMkLst>
        </pc:spChg>
      </pc:sldChg>
      <pc:sldChg chg="modSp add mod">
        <pc:chgData name="Jim McGowan" userId="e2c7446dd3aca506" providerId="LiveId" clId="{09E23F4D-C93A-4C38-B942-4290891C479E}" dt="2024-07-13T15:18:46.991" v="642" actId="122"/>
        <pc:sldMkLst>
          <pc:docMk/>
          <pc:sldMk cId="519767465" sldId="11216"/>
        </pc:sldMkLst>
        <pc:spChg chg="mod">
          <ac:chgData name="Jim McGowan" userId="e2c7446dd3aca506" providerId="LiveId" clId="{09E23F4D-C93A-4C38-B942-4290891C479E}" dt="2024-07-13T15:18:46.991" v="642" actId="122"/>
          <ac:spMkLst>
            <pc:docMk/>
            <pc:sldMk cId="519767465" sldId="11216"/>
            <ac:spMk id="65538" creationId="{00000000-0000-0000-0000-000000000000}"/>
          </ac:spMkLst>
        </pc:spChg>
      </pc:sldChg>
      <pc:sldChg chg="modSp add mod">
        <pc:chgData name="Jim McGowan" userId="e2c7446dd3aca506" providerId="LiveId" clId="{09E23F4D-C93A-4C38-B942-4290891C479E}" dt="2024-07-13T15:45:10.481" v="681" actId="108"/>
        <pc:sldMkLst>
          <pc:docMk/>
          <pc:sldMk cId="1004525217" sldId="11217"/>
        </pc:sldMkLst>
        <pc:spChg chg="mod">
          <ac:chgData name="Jim McGowan" userId="e2c7446dd3aca506" providerId="LiveId" clId="{09E23F4D-C93A-4C38-B942-4290891C479E}" dt="2024-07-13T15:45:10.481" v="681" actId="108"/>
          <ac:spMkLst>
            <pc:docMk/>
            <pc:sldMk cId="1004525217" sldId="11217"/>
            <ac:spMk id="27651" creationId="{00000000-0000-0000-0000-000000000000}"/>
          </ac:spMkLst>
        </pc:spChg>
      </pc:sldChg>
      <pc:sldChg chg="modSp add mod">
        <pc:chgData name="Jim McGowan" userId="e2c7446dd3aca506" providerId="LiveId" clId="{09E23F4D-C93A-4C38-B942-4290891C479E}" dt="2024-07-13T15:46:39.124" v="717" actId="108"/>
        <pc:sldMkLst>
          <pc:docMk/>
          <pc:sldMk cId="1951729888" sldId="11218"/>
        </pc:sldMkLst>
        <pc:spChg chg="mod">
          <ac:chgData name="Jim McGowan" userId="e2c7446dd3aca506" providerId="LiveId" clId="{09E23F4D-C93A-4C38-B942-4290891C479E}" dt="2024-07-13T15:46:39.124" v="717" actId="108"/>
          <ac:spMkLst>
            <pc:docMk/>
            <pc:sldMk cId="1951729888" sldId="11218"/>
            <ac:spMk id="29699" creationId="{00000000-0000-0000-0000-000000000000}"/>
          </ac:spMkLst>
        </pc:spChg>
      </pc:sldChg>
      <pc:sldChg chg="modSp add mod">
        <pc:chgData name="Jim McGowan" userId="e2c7446dd3aca506" providerId="LiveId" clId="{09E23F4D-C93A-4C38-B942-4290891C479E}" dt="2024-07-13T15:46:54.258" v="725" actId="108"/>
        <pc:sldMkLst>
          <pc:docMk/>
          <pc:sldMk cId="768561714" sldId="11219"/>
        </pc:sldMkLst>
        <pc:spChg chg="mod">
          <ac:chgData name="Jim McGowan" userId="e2c7446dd3aca506" providerId="LiveId" clId="{09E23F4D-C93A-4C38-B942-4290891C479E}" dt="2024-07-13T15:46:54.258" v="725" actId="108"/>
          <ac:spMkLst>
            <pc:docMk/>
            <pc:sldMk cId="768561714" sldId="11219"/>
            <ac:spMk id="29699" creationId="{00000000-0000-0000-0000-000000000000}"/>
          </ac:spMkLst>
        </pc:spChg>
      </pc:sldChg>
      <pc:sldChg chg="modSp add mod">
        <pc:chgData name="Jim McGowan" userId="e2c7446dd3aca506" providerId="LiveId" clId="{09E23F4D-C93A-4C38-B942-4290891C479E}" dt="2024-07-13T15:47:20.756" v="733" actId="108"/>
        <pc:sldMkLst>
          <pc:docMk/>
          <pc:sldMk cId="3594240949" sldId="11220"/>
        </pc:sldMkLst>
        <pc:spChg chg="mod">
          <ac:chgData name="Jim McGowan" userId="e2c7446dd3aca506" providerId="LiveId" clId="{09E23F4D-C93A-4C38-B942-4290891C479E}" dt="2024-07-13T15:47:20.756" v="733" actId="108"/>
          <ac:spMkLst>
            <pc:docMk/>
            <pc:sldMk cId="3594240949" sldId="11220"/>
            <ac:spMk id="29699" creationId="{00000000-0000-0000-0000-000000000000}"/>
          </ac:spMkLst>
        </pc:spChg>
      </pc:sldChg>
      <pc:sldChg chg="modSp add mod ord">
        <pc:chgData name="Jim McGowan" userId="e2c7446dd3aca506" providerId="LiveId" clId="{09E23F4D-C93A-4C38-B942-4290891C479E}" dt="2024-07-13T15:47:48.541" v="745"/>
        <pc:sldMkLst>
          <pc:docMk/>
          <pc:sldMk cId="4142803329" sldId="11221"/>
        </pc:sldMkLst>
        <pc:spChg chg="mod">
          <ac:chgData name="Jim McGowan" userId="e2c7446dd3aca506" providerId="LiveId" clId="{09E23F4D-C93A-4C38-B942-4290891C479E}" dt="2024-07-13T15:47:42.678" v="741" actId="108"/>
          <ac:spMkLst>
            <pc:docMk/>
            <pc:sldMk cId="4142803329" sldId="11221"/>
            <ac:spMk id="29699" creationId="{00000000-0000-0000-0000-000000000000}"/>
          </ac:spMkLst>
        </pc:spChg>
      </pc:sldChg>
      <pc:sldChg chg="modSp add mod">
        <pc:chgData name="Jim McGowan" userId="e2c7446dd3aca506" providerId="LiveId" clId="{09E23F4D-C93A-4C38-B942-4290891C479E}" dt="2024-07-13T15:48:05.464" v="753" actId="108"/>
        <pc:sldMkLst>
          <pc:docMk/>
          <pc:sldMk cId="2764052661" sldId="11222"/>
        </pc:sldMkLst>
        <pc:spChg chg="mod">
          <ac:chgData name="Jim McGowan" userId="e2c7446dd3aca506" providerId="LiveId" clId="{09E23F4D-C93A-4C38-B942-4290891C479E}" dt="2024-07-13T15:48:05.464" v="753" actId="108"/>
          <ac:spMkLst>
            <pc:docMk/>
            <pc:sldMk cId="2764052661" sldId="11222"/>
            <ac:spMk id="29699" creationId="{00000000-0000-0000-0000-000000000000}"/>
          </ac:spMkLst>
        </pc:spChg>
      </pc:sldChg>
    </pc:docChg>
  </pc:docChgLst>
  <pc:docChgLst>
    <pc:chgData name="Jim McGowan" userId="e2c7446dd3aca506" providerId="LiveId" clId="{2CB5C28D-12E7-4891-BCBC-8A9869B2FD25}"/>
    <pc:docChg chg="custSel replTag delTag modHandout">
      <pc:chgData name="Jim McGowan" userId="e2c7446dd3aca506" providerId="LiveId" clId="{2CB5C28D-12E7-4891-BCBC-8A9869B2FD25}" dt="2024-03-03T17:23:24.258" v="11"/>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901D300A-8290-40A1-8A18-2CCC8F69C520}"/>
              </a:ext>
            </a:extLst>
          </p:cNvPr>
          <p:cNvSpPr>
            <a:spLocks noGrp="1" noChangeArrowheads="1"/>
          </p:cNvSpPr>
          <p:nvPr>
            <p:ph type="ftr" sz="quarter" idx="2"/>
          </p:nvPr>
        </p:nvSpPr>
        <p:spPr bwMode="auto">
          <a:xfrm>
            <a:off x="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a:extLst>
              <a:ext uri="{FF2B5EF4-FFF2-40B4-BE49-F238E27FC236}">
                <a16:creationId xmlns:a16="http://schemas.microsoft.com/office/drawing/2014/main" id="{38696068-63F5-4B57-A363-769945ECADA1}"/>
              </a:ext>
            </a:extLst>
          </p:cNvPr>
          <p:cNvSpPr>
            <a:spLocks noGrp="1" noChangeArrowheads="1"/>
          </p:cNvSpPr>
          <p:nvPr>
            <p:ph type="sldNum" sz="quarter" idx="3"/>
          </p:nvPr>
        </p:nvSpPr>
        <p:spPr bwMode="auto">
          <a:xfrm>
            <a:off x="414528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vl1pPr>
          </a:lstStyle>
          <a:p>
            <a:pPr>
              <a:defRPr/>
            </a:pPr>
            <a:fld id="{F56FB74F-9A4F-4B8F-B55F-0155425F2C8E}"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
        <p:nvSpPr>
          <p:cNvPr id="2" name="Header Placeholder 1">
            <a:extLst>
              <a:ext uri="{FF2B5EF4-FFF2-40B4-BE49-F238E27FC236}">
                <a16:creationId xmlns:a16="http://schemas.microsoft.com/office/drawing/2014/main" id="{E227660E-C050-5151-6DE2-1E17C2431F9C}"/>
              </a:ext>
            </a:extLst>
          </p:cNvPr>
          <p:cNvSpPr>
            <a:spLocks noGrp="1"/>
          </p:cNvSpPr>
          <p:nvPr>
            <p:ph type="hdr" sz="quarter"/>
          </p:nvPr>
        </p:nvSpPr>
        <p:spPr>
          <a:xfrm>
            <a:off x="1935481" y="152400"/>
            <a:ext cx="3606800" cy="838200"/>
          </a:xfrm>
          <a:prstGeom prst="rect">
            <a:avLst/>
          </a:prstGeom>
        </p:spPr>
        <p:txBody>
          <a:bodyPr vert="horz" lIns="106978" tIns="53489" rIns="106978" bIns="53489" rtlCol="0"/>
          <a:lstStyle>
            <a:lvl1pPr algn="ctr">
              <a:defRPr sz="15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2 Thessalonians 039 - 3v6b-15</a:t>
            </a:r>
          </a:p>
          <a:p>
            <a:pPr>
              <a:defRPr/>
            </a:pPr>
            <a:r>
              <a:rPr lang="en-US" sz="1400" dirty="0"/>
              <a:t>08-11-2024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1BA9B-76CB-4A0E-A6E1-D581F0118E89}"/>
              </a:ext>
            </a:extLst>
          </p:cNvPr>
          <p:cNvSpPr>
            <a:spLocks noGrp="1"/>
          </p:cNvSpPr>
          <p:nvPr>
            <p:ph type="hdr" sz="quarter"/>
          </p:nvPr>
        </p:nvSpPr>
        <p:spPr bwMode="auto">
          <a:xfrm>
            <a:off x="0"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6DF5B97F-1EBA-4212-9475-AB91572652D5}"/>
              </a:ext>
            </a:extLst>
          </p:cNvPr>
          <p:cNvSpPr>
            <a:spLocks noGrp="1"/>
          </p:cNvSpPr>
          <p:nvPr>
            <p:ph type="dt" idx="1"/>
          </p:nvPr>
        </p:nvSpPr>
        <p:spPr bwMode="auto">
          <a:xfrm>
            <a:off x="4143587"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algn="r" defTabSz="922291" eaLnBrk="1" hangingPunct="1">
              <a:defRPr sz="1400">
                <a:latin typeface="Calibri" panose="020F0502020204030204" pitchFamily="34" charset="0"/>
                <a:cs typeface="Arial" charset="0"/>
              </a:defRPr>
            </a:lvl1pPr>
          </a:lstStyle>
          <a:p>
            <a:pPr>
              <a:defRPr/>
            </a:pPr>
            <a:fld id="{A1ECA7B4-8F8C-4E82-9DA1-55948ACC6C67}" type="datetimeFigureOut">
              <a:rPr lang="en-US" smtClean="0"/>
              <a:pPr>
                <a:defRPr/>
              </a:pPr>
              <a:t>8/17/24</a:t>
            </a:fld>
            <a:endParaRPr lang="en-US" dirty="0"/>
          </a:p>
        </p:txBody>
      </p:sp>
      <p:sp>
        <p:nvSpPr>
          <p:cNvPr id="4" name="Slide Image Placeholder 3">
            <a:extLst>
              <a:ext uri="{FF2B5EF4-FFF2-40B4-BE49-F238E27FC236}">
                <a16:creationId xmlns:a16="http://schemas.microsoft.com/office/drawing/2014/main" id="{EB6A067D-6789-4709-8D44-EE06BB91D3DF}"/>
              </a:ext>
            </a:extLst>
          </p:cNvPr>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183" tIns="50592" rIns="101183" bIns="50592" rtlCol="0" anchor="ctr"/>
          <a:lstStyle/>
          <a:p>
            <a:pPr lvl="0"/>
            <a:endParaRPr lang="en-US" noProof="0" dirty="0"/>
          </a:p>
        </p:txBody>
      </p:sp>
      <p:sp>
        <p:nvSpPr>
          <p:cNvPr id="5" name="Notes Placeholder 4">
            <a:extLst>
              <a:ext uri="{FF2B5EF4-FFF2-40B4-BE49-F238E27FC236}">
                <a16:creationId xmlns:a16="http://schemas.microsoft.com/office/drawing/2014/main" id="{EE002C62-F138-44BB-9219-73E5F5BEE3AB}"/>
              </a:ext>
            </a:extLst>
          </p:cNvPr>
          <p:cNvSpPr>
            <a:spLocks noGrp="1"/>
          </p:cNvSpPr>
          <p:nvPr>
            <p:ph type="body" sz="quarter" idx="3"/>
          </p:nvPr>
        </p:nvSpPr>
        <p:spPr bwMode="auto">
          <a:xfrm>
            <a:off x="731520" y="4561226"/>
            <a:ext cx="5852160" cy="4318573"/>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B139984-9F12-4DD0-8B91-1DFED7CB7771}"/>
              </a:ext>
            </a:extLst>
          </p:cNvPr>
          <p:cNvSpPr>
            <a:spLocks noGrp="1"/>
          </p:cNvSpPr>
          <p:nvPr>
            <p:ph type="ftr" sz="quarter" idx="4"/>
          </p:nvPr>
        </p:nvSpPr>
        <p:spPr bwMode="auto">
          <a:xfrm>
            <a:off x="0"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69AEFD34-6B70-478E-8B9E-00CA8C1336A8}"/>
              </a:ext>
            </a:extLst>
          </p:cNvPr>
          <p:cNvSpPr>
            <a:spLocks noGrp="1"/>
          </p:cNvSpPr>
          <p:nvPr>
            <p:ph type="sldNum" sz="quarter" idx="5"/>
          </p:nvPr>
        </p:nvSpPr>
        <p:spPr bwMode="auto">
          <a:xfrm>
            <a:off x="4143587"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atin typeface="Calibri" panose="020F0502020204030204" pitchFamily="34" charset="0"/>
              </a:defRPr>
            </a:lvl1pPr>
          </a:lstStyle>
          <a:p>
            <a:pPr>
              <a:defRPr/>
            </a:pPr>
            <a:fld id="{8CAF5D7D-18A1-4B9A-AC5F-822C5A1135E0}"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6</a:t>
            </a:fld>
            <a:endParaRPr lang="en-US"/>
          </a:p>
        </p:txBody>
      </p:sp>
    </p:spTree>
    <p:extLst>
      <p:ext uri="{BB962C8B-B14F-4D97-AF65-F5344CB8AC3E}">
        <p14:creationId xmlns:p14="http://schemas.microsoft.com/office/powerpoint/2010/main" val="2260605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45</a:t>
            </a:fld>
            <a:endParaRPr lang="en-US"/>
          </a:p>
        </p:txBody>
      </p:sp>
    </p:spTree>
    <p:extLst>
      <p:ext uri="{BB962C8B-B14F-4D97-AF65-F5344CB8AC3E}">
        <p14:creationId xmlns:p14="http://schemas.microsoft.com/office/powerpoint/2010/main" val="538960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16</a:t>
            </a:fld>
            <a:endParaRPr lang="en-US"/>
          </a:p>
        </p:txBody>
      </p:sp>
    </p:spTree>
    <p:extLst>
      <p:ext uri="{BB962C8B-B14F-4D97-AF65-F5344CB8AC3E}">
        <p14:creationId xmlns:p14="http://schemas.microsoft.com/office/powerpoint/2010/main" val="546821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18</a:t>
            </a:fld>
            <a:endParaRPr lang="en-US"/>
          </a:p>
        </p:txBody>
      </p:sp>
    </p:spTree>
    <p:extLst>
      <p:ext uri="{BB962C8B-B14F-4D97-AF65-F5344CB8AC3E}">
        <p14:creationId xmlns:p14="http://schemas.microsoft.com/office/powerpoint/2010/main" val="2606956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19</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868947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Ray Steadman – “1</a:t>
            </a:r>
            <a:r>
              <a:rPr lang="en-US" baseline="30000" dirty="0"/>
              <a:t>st</a:t>
            </a:r>
            <a:r>
              <a:rPr lang="en-US" dirty="0"/>
              <a:t> Californians”</a:t>
            </a:r>
          </a:p>
          <a:p>
            <a:endParaRPr lang="en-US" dirty="0"/>
          </a:p>
          <a:p>
            <a:r>
              <a:rPr lang="en-US" dirty="0"/>
              <a:t>Unbelievers vs Categories of Believers</a:t>
            </a:r>
          </a:p>
          <a:p>
            <a:endParaRPr lang="en-US" dirty="0"/>
          </a:p>
          <a:p>
            <a:r>
              <a:rPr lang="en-US" dirty="0"/>
              <a:t>Unbelievers</a:t>
            </a:r>
            <a:r>
              <a:rPr lang="en-US" baseline="0" dirty="0"/>
              <a:t> – </a:t>
            </a:r>
            <a:r>
              <a:rPr lang="el-GR" sz="1300" b="1" dirty="0"/>
              <a:t>ψυχικός </a:t>
            </a:r>
            <a:r>
              <a:rPr lang="en-US" sz="1300" b="1" dirty="0" err="1"/>
              <a:t>psuchikós</a:t>
            </a:r>
            <a:r>
              <a:rPr lang="en-US" baseline="0" dirty="0"/>
              <a:t>; </a:t>
            </a:r>
            <a:r>
              <a:rPr lang="en-US" sz="1300" dirty="0"/>
              <a:t>Natural, pertaining to the natural as distinguished from the spiritual</a:t>
            </a:r>
            <a:endParaRPr lang="en-US" baseline="0" dirty="0"/>
          </a:p>
          <a:p>
            <a:r>
              <a:rPr lang="en-US" baseline="0" dirty="0"/>
              <a:t>Spiritual Believers – </a:t>
            </a:r>
            <a:r>
              <a:rPr lang="el-GR" b="1" baseline="0" dirty="0"/>
              <a:t>πνευματικός </a:t>
            </a:r>
            <a:r>
              <a:rPr lang="en-US" b="1" baseline="0" dirty="0" err="1"/>
              <a:t>pneumatikós</a:t>
            </a:r>
            <a:r>
              <a:rPr lang="en-US" baseline="0" dirty="0"/>
              <a:t>; of persons who are spiritual, enlightened by the Holy Spirit </a:t>
            </a:r>
          </a:p>
          <a:p>
            <a:r>
              <a:rPr lang="en-US" baseline="0" dirty="0"/>
              <a:t>Infant Believers – </a:t>
            </a:r>
            <a:r>
              <a:rPr lang="el-GR" sz="1300" b="1" dirty="0"/>
              <a:t>σάρκινος</a:t>
            </a:r>
            <a:r>
              <a:rPr lang="en-US" sz="1300" b="1" dirty="0"/>
              <a:t> </a:t>
            </a:r>
            <a:r>
              <a:rPr lang="en-US" sz="1300" b="1" i="1" dirty="0" err="1"/>
              <a:t>sárkinos</a:t>
            </a:r>
            <a:r>
              <a:rPr lang="en-US" sz="1300" b="1" i="1" dirty="0"/>
              <a:t>; </a:t>
            </a:r>
            <a:r>
              <a:rPr lang="en-US" sz="1300" i="1" dirty="0"/>
              <a:t>with propensities of the flesh unto sin; </a:t>
            </a:r>
            <a:r>
              <a:rPr lang="el-GR" sz="1300" b="1" i="1" dirty="0"/>
              <a:t>νήπιος </a:t>
            </a:r>
            <a:r>
              <a:rPr lang="en-US" sz="1300" b="1" i="1" dirty="0" err="1"/>
              <a:t>nḗpios</a:t>
            </a:r>
            <a:r>
              <a:rPr lang="en-US" sz="1300" b="1" i="1" dirty="0"/>
              <a:t>; </a:t>
            </a:r>
            <a:r>
              <a:rPr lang="en-US" sz="1300" dirty="0"/>
              <a:t>an infant, child, baby without any definite limitation of age. (This relates to immaturity and lack of instruction)</a:t>
            </a:r>
            <a:endParaRPr lang="en-US" sz="1300" b="1" i="1" dirty="0"/>
          </a:p>
          <a:p>
            <a:r>
              <a:rPr lang="en-US" dirty="0"/>
              <a:t>Carnal Believers</a:t>
            </a:r>
            <a:r>
              <a:rPr lang="en-US" baseline="0" dirty="0"/>
              <a:t> – </a:t>
            </a:r>
            <a:r>
              <a:rPr lang="el-GR" sz="1300" b="1" dirty="0"/>
              <a:t>σαρκικός</a:t>
            </a:r>
            <a:r>
              <a:rPr lang="en-US" sz="1300" b="1" dirty="0"/>
              <a:t> </a:t>
            </a:r>
            <a:r>
              <a:rPr lang="en-US" sz="1300" b="1" i="1" dirty="0" err="1"/>
              <a:t>sarkikós</a:t>
            </a:r>
            <a:r>
              <a:rPr lang="en-US" sz="1300" b="1" i="1" dirty="0"/>
              <a:t>; </a:t>
            </a:r>
            <a:r>
              <a:rPr lang="en-US" sz="1300" i="1" dirty="0"/>
              <a:t>tendency to satisfy the flesh, implying sinfulness, sinful propensity, carnal</a:t>
            </a:r>
            <a:r>
              <a:rPr lang="en-US" sz="1300" dirty="0"/>
              <a:t> (This relates to disobedience and open rebellion)</a:t>
            </a:r>
          </a:p>
          <a:p>
            <a:endParaRPr lang="en-US" sz="1300" i="1"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20</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381945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22</a:t>
            </a:fld>
            <a:endParaRPr lang="en-US"/>
          </a:p>
        </p:txBody>
      </p:sp>
    </p:spTree>
    <p:extLst>
      <p:ext uri="{BB962C8B-B14F-4D97-AF65-F5344CB8AC3E}">
        <p14:creationId xmlns:p14="http://schemas.microsoft.com/office/powerpoint/2010/main" val="2845687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23</a:t>
            </a:fld>
            <a:endParaRPr lang="en-US"/>
          </a:p>
        </p:txBody>
      </p:sp>
    </p:spTree>
    <p:extLst>
      <p:ext uri="{BB962C8B-B14F-4D97-AF65-F5344CB8AC3E}">
        <p14:creationId xmlns:p14="http://schemas.microsoft.com/office/powerpoint/2010/main" val="3854414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24</a:t>
            </a:fld>
            <a:endParaRPr lang="en-US"/>
          </a:p>
        </p:txBody>
      </p:sp>
    </p:spTree>
    <p:extLst>
      <p:ext uri="{BB962C8B-B14F-4D97-AF65-F5344CB8AC3E}">
        <p14:creationId xmlns:p14="http://schemas.microsoft.com/office/powerpoint/2010/main" val="785183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42</a:t>
            </a:fld>
            <a:endParaRPr lang="en-US"/>
          </a:p>
        </p:txBody>
      </p:sp>
    </p:spTree>
    <p:extLst>
      <p:ext uri="{BB962C8B-B14F-4D97-AF65-F5344CB8AC3E}">
        <p14:creationId xmlns:p14="http://schemas.microsoft.com/office/powerpoint/2010/main" val="4129561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966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AB3528FC-DC6C-4D4A-B7FE-DA342649A6E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1010210D-0254-4969-8D0C-7F84974E690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86893BC-F55C-46F4-A224-1F4315D72C78}"/>
              </a:ext>
            </a:extLst>
          </p:cNvPr>
          <p:cNvSpPr>
            <a:spLocks noGrp="1" noChangeArrowheads="1"/>
          </p:cNvSpPr>
          <p:nvPr>
            <p:ph type="sldNum" sz="quarter" idx="12"/>
          </p:nvPr>
        </p:nvSpPr>
        <p:spPr/>
        <p:txBody>
          <a:bodyPr/>
          <a:lstStyle>
            <a:lvl1pPr>
              <a:defRPr smtClean="0"/>
            </a:lvl1pPr>
          </a:lstStyle>
          <a:p>
            <a:pPr>
              <a:defRPr/>
            </a:pPr>
            <a:fld id="{8150B839-9B27-45A9-B00F-97CA6CDB7BCA}" type="slidenum">
              <a:rPr lang="en-US" altLang="en-US"/>
              <a:pPr>
                <a:defRPr/>
              </a:pPr>
              <a:t>‹#›</a:t>
            </a:fld>
            <a:endParaRPr lang="en-US" altLang="en-US"/>
          </a:p>
        </p:txBody>
      </p:sp>
    </p:spTree>
    <p:extLst>
      <p:ext uri="{BB962C8B-B14F-4D97-AF65-F5344CB8AC3E}">
        <p14:creationId xmlns:p14="http://schemas.microsoft.com/office/powerpoint/2010/main" val="35560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88D566F2-1284-4523-B4BA-CB6D63645B75}"/>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D011471-5250-490C-9C51-6D71371CD737}"/>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6221FE5C-6F69-4F52-BFEE-2909D4D3C90D}"/>
              </a:ext>
            </a:extLst>
          </p:cNvPr>
          <p:cNvSpPr>
            <a:spLocks noGrp="1" noChangeArrowheads="1"/>
          </p:cNvSpPr>
          <p:nvPr>
            <p:ph type="sldNum" sz="quarter" idx="12"/>
          </p:nvPr>
        </p:nvSpPr>
        <p:spPr/>
        <p:txBody>
          <a:bodyPr/>
          <a:lstStyle>
            <a:lvl1pPr>
              <a:defRPr smtClean="0"/>
            </a:lvl1pPr>
          </a:lstStyle>
          <a:p>
            <a:pPr>
              <a:defRPr/>
            </a:pPr>
            <a:fld id="{DDFABB32-5487-4F03-919B-89510ED05617}" type="slidenum">
              <a:rPr lang="en-US" altLang="en-US"/>
              <a:pPr>
                <a:defRPr/>
              </a:pPr>
              <a:t>‹#›</a:t>
            </a:fld>
            <a:endParaRPr lang="en-US" altLang="en-US"/>
          </a:p>
        </p:txBody>
      </p:sp>
    </p:spTree>
    <p:extLst>
      <p:ext uri="{BB962C8B-B14F-4D97-AF65-F5344CB8AC3E}">
        <p14:creationId xmlns:p14="http://schemas.microsoft.com/office/powerpoint/2010/main" val="3598482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3311971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1283215E-CD08-47FF-8993-50096AE229F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A7E909F-90B6-42A4-A052-F2B4079814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7A64EF4-39AB-4985-83D7-09259859183A}"/>
              </a:ext>
            </a:extLst>
          </p:cNvPr>
          <p:cNvSpPr>
            <a:spLocks noGrp="1"/>
          </p:cNvSpPr>
          <p:nvPr>
            <p:ph type="sldNum" sz="quarter" idx="12"/>
          </p:nvPr>
        </p:nvSpPr>
        <p:spPr>
          <a:xfrm>
            <a:off x="9347200" y="6248400"/>
            <a:ext cx="2540000" cy="457200"/>
          </a:xfrm>
          <a:prstGeom prst="rect">
            <a:avLst/>
          </a:prstGeom>
        </p:spPr>
        <p:txBody>
          <a:bodyPr/>
          <a:lstStyle>
            <a:lvl1pPr>
              <a:defRPr/>
            </a:lvl1pPr>
          </a:lstStyle>
          <a:p>
            <a:fld id="{FFFD57C3-7B94-4F44-BCC6-4480791BDEB1}" type="slidenum">
              <a:rPr lang="en-US" altLang="en-US"/>
              <a:pPr/>
              <a:t>‹#›</a:t>
            </a:fld>
            <a:endParaRPr lang="en-US" altLang="en-US"/>
          </a:p>
        </p:txBody>
      </p:sp>
    </p:spTree>
    <p:extLst>
      <p:ext uri="{BB962C8B-B14F-4D97-AF65-F5344CB8AC3E}">
        <p14:creationId xmlns:p14="http://schemas.microsoft.com/office/powerpoint/2010/main" val="3312524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8/17/24</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4188951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1DB9103-2CB8-4233-B75F-DB55E9612B08}"/>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F902156A-97A2-430D-A158-8EAB8257A4E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677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876452-75A6-4AAF-97C7-01D7582E596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2E5B3DF-F0DB-45BB-BD71-5E3266FFEA99}"/>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6071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131CB3-0AAC-4010-A1E7-45DABB3A050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34A22F3-30E1-423D-9D38-42BFE68FB365}"/>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96965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6E9D5E-8667-4A2E-9CD4-80BDC56CE76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7DD31E7-79B4-4863-A913-D69CB1F9A0D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7251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5DB455C-8F77-43BD-ABBD-7E94CC488BF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AEC885-0E46-4CBA-825F-4CD68A4D0923}"/>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28791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1A585B-296C-4F81-83AA-BA042CE90A8D}"/>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9DFE3BE5-077E-4398-8C8B-B821C53F3E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3616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E60E037-A2CB-4606-9E7B-0AA97E2B76B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CCAE82-AD23-4370-96E7-EEF98326FF44}"/>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7892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E9E48C0-0E01-4AEA-86A5-CAA698625E2B}"/>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6C0ABA62-A7FF-4F6E-BBB1-4D66F50F03B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5047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0F95C19-2DC5-4CED-BBCD-1930FC1BE34C}"/>
              </a:ext>
            </a:extLst>
          </p:cNvPr>
          <p:cNvGrpSpPr>
            <a:grpSpLocks/>
          </p:cNvGrpSpPr>
          <p:nvPr/>
        </p:nvGrpSpPr>
        <p:grpSpPr bwMode="auto">
          <a:xfrm>
            <a:off x="0" y="5"/>
            <a:ext cx="1447800" cy="6854825"/>
            <a:chOff x="0" y="0"/>
            <a:chExt cx="684" cy="4318"/>
          </a:xfrm>
        </p:grpSpPr>
        <p:sp>
          <p:nvSpPr>
            <p:cNvPr id="14339" name="Rectangle 3">
              <a:extLst>
                <a:ext uri="{FF2B5EF4-FFF2-40B4-BE49-F238E27FC236}">
                  <a16:creationId xmlns:a16="http://schemas.microsoft.com/office/drawing/2014/main" id="{DE098569-E146-4172-BE56-F5ADF7D63786}"/>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a:extLst>
                <a:ext uri="{FF2B5EF4-FFF2-40B4-BE49-F238E27FC236}">
                  <a16:creationId xmlns:a16="http://schemas.microsoft.com/office/drawing/2014/main" id="{2D2C2648-B172-430F-887D-8D957EF996EA}"/>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33B46CCE-6015-4241-99F6-8D962944C06E}"/>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5" name="Rectangle 6">
                <a:extLst>
                  <a:ext uri="{FF2B5EF4-FFF2-40B4-BE49-F238E27FC236}">
                    <a16:creationId xmlns:a16="http://schemas.microsoft.com/office/drawing/2014/main" id="{763CF42B-BCBB-4552-ACBB-5896296C4F2D}"/>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6" name="Rectangle 7">
                <a:extLst>
                  <a:ext uri="{FF2B5EF4-FFF2-40B4-BE49-F238E27FC236}">
                    <a16:creationId xmlns:a16="http://schemas.microsoft.com/office/drawing/2014/main" id="{6D84E3D1-F9FD-4B0D-B6F9-EFCA88265BCA}"/>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7" name="Rectangle 8">
                <a:extLst>
                  <a:ext uri="{FF2B5EF4-FFF2-40B4-BE49-F238E27FC236}">
                    <a16:creationId xmlns:a16="http://schemas.microsoft.com/office/drawing/2014/main" id="{D6E74E84-949B-47D0-A88E-63F1FA31E154}"/>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8" name="Rectangle 9">
                <a:extLst>
                  <a:ext uri="{FF2B5EF4-FFF2-40B4-BE49-F238E27FC236}">
                    <a16:creationId xmlns:a16="http://schemas.microsoft.com/office/drawing/2014/main" id="{A985C28C-BFB0-458F-8305-260FE4CB7515}"/>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9" name="Rectangle 10">
                <a:extLst>
                  <a:ext uri="{FF2B5EF4-FFF2-40B4-BE49-F238E27FC236}">
                    <a16:creationId xmlns:a16="http://schemas.microsoft.com/office/drawing/2014/main" id="{254462BF-B72C-4B24-96D9-EC4E13A3949D}"/>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0" name="Rectangle 11">
                <a:extLst>
                  <a:ext uri="{FF2B5EF4-FFF2-40B4-BE49-F238E27FC236}">
                    <a16:creationId xmlns:a16="http://schemas.microsoft.com/office/drawing/2014/main" id="{6C6DA97C-8F8B-471D-B561-9A04D1D186C7}"/>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1" name="Rectangle 12">
                <a:extLst>
                  <a:ext uri="{FF2B5EF4-FFF2-40B4-BE49-F238E27FC236}">
                    <a16:creationId xmlns:a16="http://schemas.microsoft.com/office/drawing/2014/main" id="{9D0CCAF1-6B22-40BD-A521-A0945E41201F}"/>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2" name="Rectangle 13">
                <a:extLst>
                  <a:ext uri="{FF2B5EF4-FFF2-40B4-BE49-F238E27FC236}">
                    <a16:creationId xmlns:a16="http://schemas.microsoft.com/office/drawing/2014/main" id="{DE72B279-E701-49A3-891C-C44DC858A0C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3" name="Rectangle 14">
                <a:extLst>
                  <a:ext uri="{FF2B5EF4-FFF2-40B4-BE49-F238E27FC236}">
                    <a16:creationId xmlns:a16="http://schemas.microsoft.com/office/drawing/2014/main" id="{58D106F1-0230-4B2C-890E-4CF09E64B893}"/>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4" name="Rectangle 15">
                <a:extLst>
                  <a:ext uri="{FF2B5EF4-FFF2-40B4-BE49-F238E27FC236}">
                    <a16:creationId xmlns:a16="http://schemas.microsoft.com/office/drawing/2014/main" id="{B3C7A582-517A-4BD2-8BB0-7DCDBB92D7E3}"/>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5" name="Rectangle 16">
                <a:extLst>
                  <a:ext uri="{FF2B5EF4-FFF2-40B4-BE49-F238E27FC236}">
                    <a16:creationId xmlns:a16="http://schemas.microsoft.com/office/drawing/2014/main" id="{F97FA99E-97DF-4B91-9458-68CD54CF8481}"/>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6" name="Rectangle 17">
                <a:extLst>
                  <a:ext uri="{FF2B5EF4-FFF2-40B4-BE49-F238E27FC236}">
                    <a16:creationId xmlns:a16="http://schemas.microsoft.com/office/drawing/2014/main" id="{E7146ED3-7E37-4C30-A520-D1D6316DAEFA}"/>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7" name="Rectangle 18">
                <a:extLst>
                  <a:ext uri="{FF2B5EF4-FFF2-40B4-BE49-F238E27FC236}">
                    <a16:creationId xmlns:a16="http://schemas.microsoft.com/office/drawing/2014/main" id="{58148CF1-8E03-4487-B584-335BAB9DFEF0}"/>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8" name="Rectangle 19">
                <a:extLst>
                  <a:ext uri="{FF2B5EF4-FFF2-40B4-BE49-F238E27FC236}">
                    <a16:creationId xmlns:a16="http://schemas.microsoft.com/office/drawing/2014/main" id="{B0A9F347-B659-45E1-A793-29CFA0BC5561}"/>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9" name="Rectangle 20">
                <a:extLst>
                  <a:ext uri="{FF2B5EF4-FFF2-40B4-BE49-F238E27FC236}">
                    <a16:creationId xmlns:a16="http://schemas.microsoft.com/office/drawing/2014/main" id="{83FDFD86-4D8F-4AA1-BBBC-FFAE4399ECB8}"/>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0" name="Rectangle 21">
                <a:extLst>
                  <a:ext uri="{FF2B5EF4-FFF2-40B4-BE49-F238E27FC236}">
                    <a16:creationId xmlns:a16="http://schemas.microsoft.com/office/drawing/2014/main" id="{2B683C3B-D329-4590-AC63-8CC34410A325}"/>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1" name="Rectangle 22">
                <a:extLst>
                  <a:ext uri="{FF2B5EF4-FFF2-40B4-BE49-F238E27FC236}">
                    <a16:creationId xmlns:a16="http://schemas.microsoft.com/office/drawing/2014/main" id="{F00E07FE-4C11-45AA-AD1E-6053BAD7B0EC}"/>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2" name="Rectangle 23">
                <a:extLst>
                  <a:ext uri="{FF2B5EF4-FFF2-40B4-BE49-F238E27FC236}">
                    <a16:creationId xmlns:a16="http://schemas.microsoft.com/office/drawing/2014/main" id="{60B9E0DD-D112-4700-B9F8-FA3634BA14D0}"/>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3" name="Rectangle 24">
                <a:extLst>
                  <a:ext uri="{FF2B5EF4-FFF2-40B4-BE49-F238E27FC236}">
                    <a16:creationId xmlns:a16="http://schemas.microsoft.com/office/drawing/2014/main" id="{AE896702-2BA9-4D02-B9AF-0D7425692277}"/>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4" name="Rectangle 25">
                <a:extLst>
                  <a:ext uri="{FF2B5EF4-FFF2-40B4-BE49-F238E27FC236}">
                    <a16:creationId xmlns:a16="http://schemas.microsoft.com/office/drawing/2014/main" id="{AE530D09-6DC6-48CD-9DDC-FE39E4BFEC7E}"/>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5" name="Rectangle 26">
                <a:extLst>
                  <a:ext uri="{FF2B5EF4-FFF2-40B4-BE49-F238E27FC236}">
                    <a16:creationId xmlns:a16="http://schemas.microsoft.com/office/drawing/2014/main" id="{85FD8A9A-0C62-4D57-A823-7788EDA1374D}"/>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6" name="Rectangle 27">
                <a:extLst>
                  <a:ext uri="{FF2B5EF4-FFF2-40B4-BE49-F238E27FC236}">
                    <a16:creationId xmlns:a16="http://schemas.microsoft.com/office/drawing/2014/main" id="{139AB9D7-0AFF-4059-82AF-32544AB7F7A3}"/>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7" name="Rectangle 28">
                <a:extLst>
                  <a:ext uri="{FF2B5EF4-FFF2-40B4-BE49-F238E27FC236}">
                    <a16:creationId xmlns:a16="http://schemas.microsoft.com/office/drawing/2014/main" id="{B139890F-DEFF-4B2D-8F92-0E4853B0D739}"/>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8" name="Rectangle 29">
                <a:extLst>
                  <a:ext uri="{FF2B5EF4-FFF2-40B4-BE49-F238E27FC236}">
                    <a16:creationId xmlns:a16="http://schemas.microsoft.com/office/drawing/2014/main" id="{E104025A-7223-4BCB-8D78-03FFB1B98438}"/>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9" name="Rectangle 30">
                <a:extLst>
                  <a:ext uri="{FF2B5EF4-FFF2-40B4-BE49-F238E27FC236}">
                    <a16:creationId xmlns:a16="http://schemas.microsoft.com/office/drawing/2014/main" id="{DBC21BD0-CE55-4C70-9351-73EBCC29A65D}"/>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0" name="Rectangle 31">
                <a:extLst>
                  <a:ext uri="{FF2B5EF4-FFF2-40B4-BE49-F238E27FC236}">
                    <a16:creationId xmlns:a16="http://schemas.microsoft.com/office/drawing/2014/main" id="{AD601533-BFE9-4D4B-ABA5-635721AF4812}"/>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1" name="Rectangle 32">
                <a:extLst>
                  <a:ext uri="{FF2B5EF4-FFF2-40B4-BE49-F238E27FC236}">
                    <a16:creationId xmlns:a16="http://schemas.microsoft.com/office/drawing/2014/main" id="{3EE22948-F2D5-4B10-8966-F511916742A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2" name="Rectangle 33">
                <a:extLst>
                  <a:ext uri="{FF2B5EF4-FFF2-40B4-BE49-F238E27FC236}">
                    <a16:creationId xmlns:a16="http://schemas.microsoft.com/office/drawing/2014/main" id="{5BCBEFE4-B65C-475D-A2A2-D27A9A908E68}"/>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2E3F26A1-457A-4E77-9FB7-DB852B80A36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a:extLst>
              <a:ext uri="{FF2B5EF4-FFF2-40B4-BE49-F238E27FC236}">
                <a16:creationId xmlns:a16="http://schemas.microsoft.com/office/drawing/2014/main" id="{3F91D09E-1F40-4ABF-930A-E565CD414B7E}"/>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a:extLst>
              <a:ext uri="{FF2B5EF4-FFF2-40B4-BE49-F238E27FC236}">
                <a16:creationId xmlns:a16="http://schemas.microsoft.com/office/drawing/2014/main" id="{0B8DEC82-1881-4CD6-92D8-AE06C326CF8F}"/>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a:extLst>
              <a:ext uri="{FF2B5EF4-FFF2-40B4-BE49-F238E27FC236}">
                <a16:creationId xmlns:a16="http://schemas.microsoft.com/office/drawing/2014/main" id="{3DABAE02-2507-4B6B-B16D-B07F0CAAA06C}"/>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0146077B-9308-43E0-B16D-E382476ABC93}" type="slidenum">
              <a:rPr lang="en-US" altLang="en-US" smtClean="0"/>
              <a:pPr>
                <a:defRPr/>
              </a:pPr>
              <a:t>‹#›</a:t>
            </a:fld>
            <a:endParaRPr lang="en-US" altLang="en-US" dirty="0"/>
          </a:p>
        </p:txBody>
      </p:sp>
      <p:sp>
        <p:nvSpPr>
          <p:cNvPr id="14374" name="Rectangle 38">
            <a:extLst>
              <a:ext uri="{FF2B5EF4-FFF2-40B4-BE49-F238E27FC236}">
                <a16:creationId xmlns:a16="http://schemas.microsoft.com/office/drawing/2014/main" id="{423F768F-39CA-4BFF-9CE5-E6FAE7E4704B}"/>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6292" r:id="rId1"/>
    <p:sldLayoutId id="2147496293" r:id="rId2"/>
    <p:sldLayoutId id="2147496294" r:id="rId3"/>
    <p:sldLayoutId id="2147496295" r:id="rId4"/>
    <p:sldLayoutId id="2147496296" r:id="rId5"/>
    <p:sldLayoutId id="2147496297" r:id="rId6"/>
    <p:sldLayoutId id="2147496298" r:id="rId7"/>
    <p:sldLayoutId id="2147496299" r:id="rId8"/>
    <p:sldLayoutId id="2147496300" r:id="rId9"/>
    <p:sldLayoutId id="2147496301" r:id="rId10"/>
    <p:sldLayoutId id="2147496303" r:id="rId11"/>
    <p:sldLayoutId id="2147496304" r:id="rId12"/>
    <p:sldLayoutId id="2147496305" r:id="rId13"/>
    <p:sldLayoutId id="2147496306"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32" indent="-285744"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2971" indent="-228594"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160"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349"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537"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w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310457-12D8-7F64-2A6D-BC5D9AF764C3}"/>
              </a:ext>
            </a:extLst>
          </p:cNvPr>
          <p:cNvPicPr>
            <a:picLocks noChangeAspect="1"/>
          </p:cNvPicPr>
          <p:nvPr/>
        </p:nvPicPr>
        <p:blipFill>
          <a:blip r:embed="rId2"/>
          <a:stretch>
            <a:fillRect/>
          </a:stretch>
        </p:blipFill>
        <p:spPr>
          <a:xfrm>
            <a:off x="2021633" y="457200"/>
            <a:ext cx="81487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ubtitle 2">
            <a:extLst>
              <a:ext uri="{FF2B5EF4-FFF2-40B4-BE49-F238E27FC236}">
                <a16:creationId xmlns:a16="http://schemas.microsoft.com/office/drawing/2014/main" id="{F6F239A2-28FB-CB10-2B53-6BC98FC8D84B}"/>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3" name="Picture 2">
            <a:extLst>
              <a:ext uri="{FF2B5EF4-FFF2-40B4-BE49-F238E27FC236}">
                <a16:creationId xmlns:a16="http://schemas.microsoft.com/office/drawing/2014/main" id="{E19EE9D4-75BC-71C7-1AA1-8C247FC303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spTree>
    <p:extLst>
      <p:ext uri="{BB962C8B-B14F-4D97-AF65-F5344CB8AC3E}">
        <p14:creationId xmlns:p14="http://schemas.microsoft.com/office/powerpoint/2010/main" val="60034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90D28C-1D10-E465-C65E-8A36599F5A4E}"/>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1"/>
            <a:ext cx="10972800" cy="5255285"/>
          </a:xfrm>
          <a:prstGeom prst="rect">
            <a:avLst/>
          </a:prstGeom>
          <a:noFill/>
          <a:ln w="28575">
            <a:noFill/>
            <a:miter lim="800000"/>
            <a:headEnd/>
            <a:tailEnd/>
          </a:ln>
        </p:spPr>
        <p:txBody>
          <a:bodyPr wrap="square">
            <a:spAutoFit/>
          </a:bodyPr>
          <a:lstStyle/>
          <a:p>
            <a:pPr algn="ctr">
              <a:spcAft>
                <a:spcPts val="900"/>
              </a:spcAft>
              <a:defRPr/>
            </a:pPr>
            <a:r>
              <a:rPr lang="en-US" sz="2025"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8:19-22</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rPr>
              <a:t> For the anxious longing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creation</a:t>
            </a:r>
            <a:r>
              <a:rPr lang="en-US" sz="3600" dirty="0">
                <a:effectLst>
                  <a:outerShdw blurRad="38100" dist="38100" dir="2700000" algn="tl">
                    <a:srgbClr val="000000">
                      <a:alpha val="43137"/>
                    </a:srgbClr>
                  </a:outerShdw>
                </a:effectLst>
                <a:latin typeface="Calibri" panose="020F0502020204030204" pitchFamily="34" charset="0"/>
              </a:rPr>
              <a:t> waits eagerly for the revealing of the sons of God. </a:t>
            </a:r>
            <a:r>
              <a:rPr lang="en-US" sz="3600" baseline="30000" dirty="0">
                <a:effectLst>
                  <a:outerShdw blurRad="38100" dist="38100" dir="2700000" algn="tl">
                    <a:srgbClr val="000000">
                      <a:alpha val="43137"/>
                    </a:srgbClr>
                  </a:outerShdw>
                </a:effectLst>
                <a:latin typeface="Calibri" panose="020F0502020204030204" pitchFamily="34" charset="0"/>
              </a:rPr>
              <a:t>20</a:t>
            </a:r>
            <a:r>
              <a:rPr lang="en-US" sz="3600" dirty="0">
                <a:effectLst>
                  <a:outerShdw blurRad="38100" dist="38100" dir="2700000" algn="tl">
                    <a:srgbClr val="000000">
                      <a:alpha val="43137"/>
                    </a:srgbClr>
                  </a:outerShdw>
                </a:effectLst>
                <a:latin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creation</a:t>
            </a:r>
            <a:r>
              <a:rPr lang="en-US" sz="3600" dirty="0">
                <a:effectLst>
                  <a:outerShdw blurRad="38100" dist="38100" dir="2700000" algn="tl">
                    <a:srgbClr val="000000">
                      <a:alpha val="43137"/>
                    </a:srgbClr>
                  </a:outerShdw>
                </a:effectLst>
                <a:latin typeface="Calibri" panose="020F0502020204030204" pitchFamily="34" charset="0"/>
              </a:rPr>
              <a:t> was subjected to futility, not willingly, but because of Him who subjected it, in hope </a:t>
            </a:r>
            <a:r>
              <a:rPr lang="en-US" sz="3600" baseline="30000" dirty="0">
                <a:effectLst>
                  <a:outerShdw blurRad="38100" dist="38100" dir="2700000" algn="tl">
                    <a:srgbClr val="000000">
                      <a:alpha val="43137"/>
                    </a:srgbClr>
                  </a:outerShdw>
                </a:effectLst>
                <a:latin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rPr>
              <a:t> that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creation</a:t>
            </a:r>
            <a:r>
              <a:rPr lang="en-US" sz="3600" dirty="0">
                <a:effectLst>
                  <a:outerShdw blurRad="38100" dist="38100" dir="2700000" algn="tl">
                    <a:srgbClr val="000000">
                      <a:alpha val="43137"/>
                    </a:srgbClr>
                  </a:outerShdw>
                </a:effectLst>
                <a:latin typeface="Calibri" panose="020F0502020204030204" pitchFamily="34" charset="0"/>
              </a:rPr>
              <a:t> itself also will be set free from its slavery to corruption into the freedom of the glory of the children of God. </a:t>
            </a:r>
            <a:r>
              <a:rPr lang="en-US" sz="3600" baseline="30000" dirty="0">
                <a:effectLst>
                  <a:outerShdw blurRad="38100" dist="38100" dir="2700000" algn="tl">
                    <a:srgbClr val="000000">
                      <a:alpha val="43137"/>
                    </a:srgbClr>
                  </a:outerShdw>
                </a:effectLst>
                <a:latin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rPr>
              <a:t> For we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that the whole creation</a:t>
            </a:r>
            <a:r>
              <a:rPr lang="en-US" sz="3600" dirty="0">
                <a:effectLst>
                  <a:outerShdw blurRad="38100" dist="38100" dir="2700000" algn="tl">
                    <a:srgbClr val="000000">
                      <a:alpha val="43137"/>
                    </a:srgbClr>
                  </a:outerShdw>
                </a:effectLst>
                <a:latin typeface="Calibri" panose="020F0502020204030204" pitchFamily="34" charset="0"/>
              </a:rPr>
              <a:t> groans and suffers the pains of childbirth together until now.</a:t>
            </a:r>
          </a:p>
        </p:txBody>
      </p:sp>
    </p:spTree>
    <p:extLst>
      <p:ext uri="{BB962C8B-B14F-4D97-AF65-F5344CB8AC3E}">
        <p14:creationId xmlns:p14="http://schemas.microsoft.com/office/powerpoint/2010/main" val="1414655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8A7C89-218D-406C-BDD3-4D7EAE57C3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3530" y="228600"/>
            <a:ext cx="7264940" cy="6400800"/>
          </a:xfrm>
          <a:prstGeom prst="rect">
            <a:avLst/>
          </a:prstGeom>
        </p:spPr>
      </p:pic>
    </p:spTree>
    <p:extLst>
      <p:ext uri="{BB962C8B-B14F-4D97-AF65-F5344CB8AC3E}">
        <p14:creationId xmlns:p14="http://schemas.microsoft.com/office/powerpoint/2010/main" val="2670194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609600" y="1844219"/>
            <a:ext cx="10972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sz="3000" dirty="0"/>
              <a:t>“[rescue Rapture Doctrine]…they think Jesus is going to rescue them. On the other hand there are a lot of people </a:t>
            </a:r>
            <a:r>
              <a:rPr lang="en-US" sz="3000" dirty="0" err="1"/>
              <a:t>l've</a:t>
            </a:r>
            <a:r>
              <a:rPr lang="en-US" sz="3000" dirty="0"/>
              <a:t> met that they're almost psyched to see the world go to hell. They're almost psyched to see everything get worse, like </a:t>
            </a:r>
            <a:r>
              <a:rPr lang="en-US" sz="3000" dirty="0" err="1"/>
              <a:t>haha</a:t>
            </a:r>
            <a:r>
              <a:rPr lang="en-US" sz="3000" dirty="0"/>
              <a:t> judgment is coming, instead of being moved by compassion to help those who might be helped. They're kind of glad to see it go downhill…and a lot of people who have this rescue Rapture rescue mentality…they're kind of like we we're happy to see America go down the tubes…and they're not even slightly patriotic thinking what can I do to help my nation stand for God's principles…I'm just about Jesus.”</a:t>
            </a:r>
          </a:p>
        </p:txBody>
      </p:sp>
      <p:sp>
        <p:nvSpPr>
          <p:cNvPr id="93187" name="TextBox 2"/>
          <p:cNvSpPr txBox="1">
            <a:spLocks noChangeArrowheads="1"/>
          </p:cNvSpPr>
          <p:nvPr/>
        </p:nvSpPr>
        <p:spPr bwMode="auto">
          <a:xfrm>
            <a:off x="1706880" y="213360"/>
            <a:ext cx="8778240" cy="150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4000" dirty="0">
                <a:solidFill>
                  <a:schemeClr val="tx2"/>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Eric Metaxas</a:t>
            </a:r>
          </a:p>
          <a:p>
            <a:pPr algn="just" eaLnBrk="1" hangingPunct="1">
              <a:spcBef>
                <a:spcPct val="0"/>
              </a:spcBef>
              <a:buClrTx/>
              <a:buSzTx/>
              <a:buFontTx/>
              <a:buNone/>
            </a:pPr>
            <a:r>
              <a:rPr lang="en-US" sz="1550" dirty="0">
                <a:cs typeface="Calibri" panose="020F0502020204030204" pitchFamily="34" charset="0"/>
              </a:rPr>
              <a:t>The Eric Metaxas Show on TBN which aired on January 9, 20024. Eric Metaxas interviewed author Benjamin Thomas about his book “Revelation Riddle: Kingdom Age of the Saints, End Times for the New World Order.” The video is titled "Dangerous END TIMES Doctrines &amp; The Spiritual Battle Against The Deep State.”</a:t>
            </a:r>
            <a:endParaRPr lang="en-US" altLang="en-US" sz="1550" dirty="0">
              <a:cs typeface="Calibri" panose="020F0502020204030204" pitchFamily="34" charset="0"/>
            </a:endParaRPr>
          </a:p>
        </p:txBody>
      </p:sp>
      <p:pic>
        <p:nvPicPr>
          <p:cNvPr id="4" name="Picture 3">
            <a:extLst>
              <a:ext uri="{FF2B5EF4-FFF2-40B4-BE49-F238E27FC236}">
                <a16:creationId xmlns:a16="http://schemas.microsoft.com/office/drawing/2014/main" id="{B64A933F-EC2C-8373-E6CA-750FD2F18CFA}"/>
              </a:ext>
            </a:extLst>
          </p:cNvPr>
          <p:cNvPicPr>
            <a:picLocks noChangeAspect="1"/>
          </p:cNvPicPr>
          <p:nvPr/>
        </p:nvPicPr>
        <p:blipFill>
          <a:blip r:embed="rId2"/>
          <a:stretch>
            <a:fillRect/>
          </a:stretch>
        </p:blipFill>
        <p:spPr>
          <a:xfrm>
            <a:off x="627529" y="109093"/>
            <a:ext cx="977433" cy="1097280"/>
          </a:xfrm>
          <a:prstGeom prst="rect">
            <a:avLst/>
          </a:prstGeom>
          <a:ln>
            <a:solidFill>
              <a:schemeClr val="tx1"/>
            </a:solidFill>
          </a:ln>
        </p:spPr>
      </p:pic>
    </p:spTree>
    <p:extLst>
      <p:ext uri="{BB962C8B-B14F-4D97-AF65-F5344CB8AC3E}">
        <p14:creationId xmlns:p14="http://schemas.microsoft.com/office/powerpoint/2010/main" val="2409085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1" y="914400"/>
            <a:ext cx="8365067" cy="4705350"/>
          </a:xfrm>
          <a:prstGeom prst="rect">
            <a:avLst/>
          </a:prstGeom>
          <a:ln w="76200">
            <a:solidFill>
              <a:srgbClr val="FF0000"/>
            </a:solidFill>
          </a:ln>
        </p:spPr>
      </p:pic>
    </p:spTree>
    <p:extLst>
      <p:ext uri="{BB962C8B-B14F-4D97-AF65-F5344CB8AC3E}">
        <p14:creationId xmlns:p14="http://schemas.microsoft.com/office/powerpoint/2010/main" val="1889364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EF50E-B216-906D-51F1-7162E310304F}"/>
            </a:ext>
          </a:extLst>
        </p:cNvPr>
        <p:cNvGrpSpPr/>
        <p:nvPr/>
      </p:nvGrpSpPr>
      <p:grpSpPr>
        <a:xfrm>
          <a:off x="0" y="0"/>
          <a:ext cx="0" cy="0"/>
          <a:chOff x="0" y="0"/>
          <a:chExt cx="0" cy="0"/>
        </a:xfrm>
      </p:grpSpPr>
      <p:sp>
        <p:nvSpPr>
          <p:cNvPr id="93186" name="Rectangle 1">
            <a:extLst>
              <a:ext uri="{FF2B5EF4-FFF2-40B4-BE49-F238E27FC236}">
                <a16:creationId xmlns:a16="http://schemas.microsoft.com/office/drawing/2014/main" id="{59FF5B19-C1A2-18F2-1652-E6CDF8EE1007}"/>
              </a:ext>
            </a:extLst>
          </p:cNvPr>
          <p:cNvSpPr>
            <a:spLocks noChangeArrowheads="1"/>
          </p:cNvSpPr>
          <p:nvPr/>
        </p:nvSpPr>
        <p:spPr bwMode="auto">
          <a:xfrm>
            <a:off x="609600" y="1828800"/>
            <a:ext cx="109728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dirty="0"/>
              <a:t>“Let's call it what it is folks. It’s bad Theology. And by the way I want to be very clear. I say this in all my speeches. Bad theology to be clear is from the pit of Hell. It's Satan's theology. It's not like all B minus theology. It's from the pit of Hell.”</a:t>
            </a:r>
          </a:p>
        </p:txBody>
      </p:sp>
      <p:sp>
        <p:nvSpPr>
          <p:cNvPr id="2" name="TextBox 2">
            <a:extLst>
              <a:ext uri="{FF2B5EF4-FFF2-40B4-BE49-F238E27FC236}">
                <a16:creationId xmlns:a16="http://schemas.microsoft.com/office/drawing/2014/main" id="{8C5501D1-0070-61DA-6CA7-2A50555DA057}"/>
              </a:ext>
            </a:extLst>
          </p:cNvPr>
          <p:cNvSpPr txBox="1">
            <a:spLocks noChangeArrowheads="1"/>
          </p:cNvSpPr>
          <p:nvPr/>
        </p:nvSpPr>
        <p:spPr bwMode="auto">
          <a:xfrm>
            <a:off x="1706880" y="213360"/>
            <a:ext cx="8778240" cy="150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4000" dirty="0">
                <a:solidFill>
                  <a:schemeClr val="tx2"/>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Eric Metaxas</a:t>
            </a:r>
          </a:p>
          <a:p>
            <a:pPr algn="just" eaLnBrk="1" hangingPunct="1">
              <a:spcBef>
                <a:spcPct val="0"/>
              </a:spcBef>
              <a:buClrTx/>
              <a:buSzTx/>
              <a:buFontTx/>
              <a:buNone/>
            </a:pPr>
            <a:r>
              <a:rPr lang="en-US" sz="1550" dirty="0">
                <a:cs typeface="Calibri" panose="020F0502020204030204" pitchFamily="34" charset="0"/>
              </a:rPr>
              <a:t>The Eric Metaxas Show on TBN which aired on January 9, 20024. Eric Metaxas interviewed author Benjamin Thomas about his book “Revelation Riddle: Kingdom Age of the Saints, End Times for the New World Order.” The video is titled "Dangerous END TIMES Doctrines &amp; The Spiritual Battle Against The Deep State.”</a:t>
            </a:r>
            <a:endParaRPr lang="en-US" altLang="en-US" sz="1550" dirty="0">
              <a:cs typeface="Calibri" panose="020F0502020204030204" pitchFamily="34" charset="0"/>
            </a:endParaRPr>
          </a:p>
        </p:txBody>
      </p:sp>
      <p:pic>
        <p:nvPicPr>
          <p:cNvPr id="3" name="Picture 2">
            <a:extLst>
              <a:ext uri="{FF2B5EF4-FFF2-40B4-BE49-F238E27FC236}">
                <a16:creationId xmlns:a16="http://schemas.microsoft.com/office/drawing/2014/main" id="{8543EB10-1FFB-58EA-9C19-CED55ABC273E}"/>
              </a:ext>
            </a:extLst>
          </p:cNvPr>
          <p:cNvPicPr>
            <a:picLocks noChangeAspect="1"/>
          </p:cNvPicPr>
          <p:nvPr/>
        </p:nvPicPr>
        <p:blipFill>
          <a:blip r:embed="rId2"/>
          <a:stretch>
            <a:fillRect/>
          </a:stretch>
        </p:blipFill>
        <p:spPr>
          <a:xfrm>
            <a:off x="627529" y="109093"/>
            <a:ext cx="977433" cy="1097280"/>
          </a:xfrm>
          <a:prstGeom prst="rect">
            <a:avLst/>
          </a:prstGeom>
          <a:ln>
            <a:solidFill>
              <a:schemeClr val="tx1"/>
            </a:solidFill>
          </a:ln>
        </p:spPr>
      </p:pic>
    </p:spTree>
    <p:extLst>
      <p:ext uri="{BB962C8B-B14F-4D97-AF65-F5344CB8AC3E}">
        <p14:creationId xmlns:p14="http://schemas.microsoft.com/office/powerpoint/2010/main" val="2377370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itle 1">
            <a:extLst>
              <a:ext uri="{FF2B5EF4-FFF2-40B4-BE49-F238E27FC236}">
                <a16:creationId xmlns:a16="http://schemas.microsoft.com/office/drawing/2014/main" id="{85DF04D2-8FD6-56CB-BB6A-1EB50035A5CE}"/>
              </a:ext>
            </a:extLst>
          </p:cNvPr>
          <p:cNvSpPr>
            <a:spLocks noGrp="1"/>
          </p:cNvSpPr>
          <p:nvPr>
            <p:ph type="title" idx="4294967295"/>
          </p:nvPr>
        </p:nvSpPr>
        <p:spPr>
          <a:xfrm>
            <a:off x="1905000" y="228600"/>
            <a:ext cx="8534400" cy="762000"/>
          </a:xfrm>
        </p:spPr>
        <p:txBody>
          <a:bodyPr/>
          <a:lstStyle/>
          <a:p>
            <a:pPr algn="ctr" eaLnBrk="1" hangingPunct="1"/>
            <a:r>
              <a:rPr lang="en-US" altLang="en-US" sz="4000" dirty="0">
                <a:latin typeface="Calibri" panose="020F0502020204030204" pitchFamily="34" charset="0"/>
                <a:cs typeface="Calibri" panose="020F0502020204030204" pitchFamily="34" charset="0"/>
              </a:rPr>
              <a:t>Benjamin Franklin</a:t>
            </a:r>
          </a:p>
        </p:txBody>
      </p:sp>
      <p:sp>
        <p:nvSpPr>
          <p:cNvPr id="190468" name="Content Placeholder 2">
            <a:extLst>
              <a:ext uri="{FF2B5EF4-FFF2-40B4-BE49-F238E27FC236}">
                <a16:creationId xmlns:a16="http://schemas.microsoft.com/office/drawing/2014/main" id="{9270E17E-7D1B-45C1-FBC8-368451098E2A}"/>
              </a:ext>
            </a:extLst>
          </p:cNvPr>
          <p:cNvSpPr>
            <a:spLocks noGrp="1"/>
          </p:cNvSpPr>
          <p:nvPr>
            <p:ph idx="4294967295"/>
          </p:nvPr>
        </p:nvSpPr>
        <p:spPr>
          <a:xfrm>
            <a:off x="609600" y="1489710"/>
            <a:ext cx="8229600" cy="3878580"/>
          </a:xfrm>
          <a:blipFill>
            <a:blip r:embed="rId2"/>
            <a:tile tx="0" ty="0" sx="100000" sy="100000" flip="none" algn="tl"/>
          </a:blipFill>
        </p:spPr>
        <p:txBody>
          <a:bodyPr/>
          <a:lstStyle/>
          <a:p>
            <a:pPr marL="0" indent="0" algn="just" eaLnBrk="1" hangingPunct="1">
              <a:spcBef>
                <a:spcPts val="0"/>
              </a:spcBef>
              <a:spcAft>
                <a:spcPts val="1200"/>
              </a:spcAft>
              <a:buNone/>
              <a:defRPr/>
            </a:pPr>
            <a:r>
              <a:rPr lang="en-US" sz="2800" dirty="0">
                <a:solidFill>
                  <a:schemeClr val="bg2"/>
                </a:solidFill>
                <a:effectLst/>
              </a:rPr>
              <a:t>At the close of the Constitutional Convention of 1787, when queried as he left Independence Hall on the final day of deliberation (in the notes of Dr. James McHenry, one of Maryland’s delegates to the Convention) a lady asked Dr. Benjamin Franklin, “Well Doctor what have we got a republic or a monarchy?” Franklin responded, “A republic replied the Doctor </a:t>
            </a:r>
            <a:r>
              <a:rPr lang="en-US" sz="2800" b="1" u="sng" dirty="0">
                <a:solidFill>
                  <a:schemeClr val="bg2"/>
                </a:solidFill>
                <a:effectLst/>
              </a:rPr>
              <a:t>if you can keep it</a:t>
            </a:r>
            <a:r>
              <a:rPr lang="en-US" sz="2800" dirty="0">
                <a:solidFill>
                  <a:schemeClr val="bg2"/>
                </a:solidFill>
                <a:effectLst/>
              </a:rPr>
              <a:t>.”</a:t>
            </a:r>
            <a:endParaRPr lang="en-US" sz="2800" dirty="0">
              <a:solidFill>
                <a:schemeClr val="bg2"/>
              </a:solidFill>
              <a:effectLst/>
              <a:ea typeface="Calibri" pitchFamily="34" charset="0"/>
              <a:cs typeface="Calibri" pitchFamily="34" charset="0"/>
            </a:endParaRPr>
          </a:p>
          <a:p>
            <a:pPr marL="0" indent="0" algn="ctr" eaLnBrk="1" hangingPunct="1">
              <a:spcBef>
                <a:spcPts val="0"/>
              </a:spcBef>
              <a:spcAft>
                <a:spcPts val="0"/>
              </a:spcAft>
              <a:buNone/>
              <a:defRPr/>
            </a:pPr>
            <a:r>
              <a:rPr lang="en-US" sz="1400" i="1" dirty="0">
                <a:solidFill>
                  <a:schemeClr val="bg2"/>
                </a:solidFill>
                <a:effectLst/>
              </a:rPr>
              <a:t>The Records of the Federal Convention of 1787,</a:t>
            </a:r>
            <a:r>
              <a:rPr lang="en-US" sz="1400" dirty="0">
                <a:solidFill>
                  <a:schemeClr val="bg2"/>
                </a:solidFill>
                <a:effectLst/>
              </a:rPr>
              <a:t> ed. Max </a:t>
            </a:r>
            <a:r>
              <a:rPr lang="en-US" sz="1400" dirty="0" err="1">
                <a:solidFill>
                  <a:schemeClr val="bg2"/>
                </a:solidFill>
                <a:effectLst/>
              </a:rPr>
              <a:t>Farrand</a:t>
            </a:r>
            <a:r>
              <a:rPr lang="en-US" sz="1400" dirty="0">
                <a:solidFill>
                  <a:schemeClr val="bg2"/>
                </a:solidFill>
                <a:effectLst/>
              </a:rPr>
              <a:t>, </a:t>
            </a:r>
          </a:p>
          <a:p>
            <a:pPr marL="0" indent="0" algn="ctr" eaLnBrk="1" hangingPunct="1">
              <a:spcBef>
                <a:spcPts val="0"/>
              </a:spcBef>
              <a:spcAft>
                <a:spcPts val="0"/>
              </a:spcAft>
              <a:buNone/>
              <a:defRPr/>
            </a:pPr>
            <a:r>
              <a:rPr lang="en-US" sz="1400" dirty="0">
                <a:solidFill>
                  <a:schemeClr val="bg2"/>
                </a:solidFill>
                <a:effectLst/>
              </a:rPr>
              <a:t>vol. 3, appendix A, p. 85 (1911, reprinted 1934).</a:t>
            </a:r>
            <a:endParaRPr lang="en-US" sz="1400" dirty="0">
              <a:solidFill>
                <a:schemeClr val="bg2"/>
              </a:solidFill>
              <a:effectLst/>
              <a:ea typeface="Calibri" pitchFamily="34" charset="0"/>
              <a:cs typeface="Calibri" pitchFamily="34" charset="0"/>
            </a:endParaRPr>
          </a:p>
        </p:txBody>
      </p:sp>
      <p:pic>
        <p:nvPicPr>
          <p:cNvPr id="5" name="Picture 2">
            <a:extLst>
              <a:ext uri="{FF2B5EF4-FFF2-40B4-BE49-F238E27FC236}">
                <a16:creationId xmlns:a16="http://schemas.microsoft.com/office/drawing/2014/main" id="{DBA9CBD1-D2A4-D63D-F746-A51923352003}"/>
              </a:ext>
            </a:extLst>
          </p:cNvPr>
          <p:cNvPicPr>
            <a:picLocks noChangeAspect="1" noChangeArrowheads="1"/>
          </p:cNvPicPr>
          <p:nvPr/>
        </p:nvPicPr>
        <p:blipFill>
          <a:blip r:embed="rId3" cstate="print"/>
          <a:srcRect/>
          <a:stretch>
            <a:fillRect/>
          </a:stretch>
        </p:blipFill>
        <p:spPr bwMode="auto">
          <a:xfrm>
            <a:off x="9159240" y="1803225"/>
            <a:ext cx="2560320" cy="3251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2D4A5C92-9D77-BD7B-900D-16D1EC34256A}"/>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2531012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EECE2E-CA6A-F7A3-78D3-B4623C70EA1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4762842"/>
          </a:xfrm>
          <a:prstGeom prst="rect">
            <a:avLst/>
          </a:prstGeom>
          <a:noFill/>
          <a:ln w="28575">
            <a:noFill/>
            <a:miter lim="800000"/>
            <a:headEnd/>
            <a:tailEnd/>
          </a:ln>
        </p:spPr>
        <p:txBody>
          <a:bodyPr wrap="square">
            <a:spAutoFit/>
          </a:bodyPr>
          <a:lstStyle/>
          <a:p>
            <a:pPr algn="ctr">
              <a:spcAft>
                <a:spcPts val="900"/>
              </a:spcAft>
              <a:defRPr/>
            </a:pPr>
            <a:r>
              <a:rPr lang="en-US" sz="2025"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7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3:17-19a</a:t>
            </a:r>
          </a:p>
          <a:p>
            <a:pPr algn="just">
              <a:defRPr/>
            </a:pPr>
            <a:r>
              <a:rPr lang="en-US" sz="3600" baseline="30000" dirty="0">
                <a:latin typeface="Calibri" panose="020F0502020204030204" pitchFamily="34" charset="0"/>
                <a:cs typeface="Calibri" panose="020F0502020204030204" pitchFamily="34" charset="0"/>
              </a:rPr>
              <a:t>17 </a:t>
            </a:r>
            <a:r>
              <a:rPr lang="en-US" sz="3600" dirty="0">
                <a:latin typeface="Calibri" panose="020F0502020204030204" pitchFamily="34" charset="0"/>
                <a:cs typeface="Calibri" panose="020F0502020204030204" pitchFamily="34" charset="0"/>
              </a:rPr>
              <a:t>Then to Adam He said, “Because you have listened to the voice of your wife, and have eaten from the tree about which I commanded you, saying, ‘You shall not eat from it’; Cursed is the ground because of you; In toil you will eat of it All the days of your life. </a:t>
            </a:r>
            <a:r>
              <a:rPr lang="en-US" sz="3600" baseline="30000" dirty="0">
                <a:latin typeface="Calibri" panose="020F0502020204030204" pitchFamily="34" charset="0"/>
                <a:cs typeface="Calibri" panose="020F0502020204030204" pitchFamily="34" charset="0"/>
              </a:rPr>
              <a:t>18 </a:t>
            </a:r>
            <a:r>
              <a:rPr lang="en-US" sz="3600" dirty="0">
                <a:latin typeface="Calibri" panose="020F0502020204030204" pitchFamily="34" charset="0"/>
                <a:cs typeface="Calibri" panose="020F0502020204030204" pitchFamily="34" charset="0"/>
              </a:rPr>
              <a:t>“Both thorns and thistles it shall grow for you; And you will eat the plants of the field; </a:t>
            </a:r>
            <a:r>
              <a:rPr lang="en-US" sz="3600" baseline="30000" dirty="0">
                <a:latin typeface="Calibri" panose="020F0502020204030204" pitchFamily="34" charset="0"/>
                <a:cs typeface="Calibri" panose="020F0502020204030204" pitchFamily="34" charset="0"/>
              </a:rPr>
              <a:t>19 </a:t>
            </a:r>
            <a:r>
              <a:rPr lang="en-US" sz="3600" dirty="0">
                <a:latin typeface="Calibri" panose="020F0502020204030204" pitchFamily="34" charset="0"/>
                <a:cs typeface="Calibri" panose="020F0502020204030204" pitchFamily="34" charset="0"/>
              </a:rPr>
              <a:t>By the sweat of </a:t>
            </a:r>
            <a:r>
              <a:rPr lang="en-US" sz="3600" b="1" u="sng" dirty="0">
                <a:solidFill>
                  <a:srgbClr val="FFFFCC"/>
                </a:solidFill>
                <a:latin typeface="Calibri" panose="020F0502020204030204" pitchFamily="34" charset="0"/>
                <a:cs typeface="Calibri" panose="020F0502020204030204" pitchFamily="34" charset="0"/>
              </a:rPr>
              <a:t>your</a:t>
            </a:r>
            <a:r>
              <a:rPr lang="en-US" sz="3600" dirty="0">
                <a:latin typeface="Calibri" panose="020F0502020204030204" pitchFamily="34" charset="0"/>
                <a:cs typeface="Calibri" panose="020F0502020204030204" pitchFamily="34" charset="0"/>
              </a:rPr>
              <a:t> face You will eat bread...”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9612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26C746BB-6E0B-AE33-77C0-C32D0645FBE1}"/>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4018824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3:1-3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(NKJV) </a:t>
            </a:r>
          </a:p>
          <a:p>
            <a:pPr marL="0" indent="0" algn="just">
              <a:spcBef>
                <a:spcPts val="0"/>
              </a:spcBef>
              <a:spcAft>
                <a:spcPts val="1200"/>
              </a:spcAft>
              <a:buNone/>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And I, brethren, could not speak to you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spiritual</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people</a:t>
            </a:r>
            <a:r>
              <a:rPr lang="en-US" sz="3600" dirty="0">
                <a:effectLst>
                  <a:outerShdw blurRad="38100" dist="38100" dir="2700000" algn="tl">
                    <a:srgbClr val="000000">
                      <a:alpha val="43137"/>
                    </a:srgbClr>
                  </a:outerShdw>
                </a:effectLst>
                <a:latin typeface="Calibri" panose="020F0502020204030204" pitchFamily="34" charset="0"/>
              </a:rPr>
              <a:t> but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carnal</a:t>
            </a:r>
            <a:r>
              <a:rPr lang="en-US" sz="3600" dirty="0">
                <a:effectLst>
                  <a:outerShdw blurRad="38100" dist="38100" dir="2700000" algn="tl">
                    <a:srgbClr val="000000">
                      <a:alpha val="43137"/>
                    </a:srgbClr>
                  </a:outerShdw>
                </a:effectLst>
                <a:latin typeface="Calibri" panose="020F0502020204030204" pitchFamily="34" charset="0"/>
              </a:rPr>
              <a: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babes</a:t>
            </a:r>
            <a:r>
              <a:rPr lang="en-US" sz="3600" dirty="0">
                <a:effectLst>
                  <a:outerShdw blurRad="38100" dist="38100" dir="2700000" algn="tl">
                    <a:srgbClr val="000000">
                      <a:alpha val="43137"/>
                    </a:srgbClr>
                  </a:outerShdw>
                </a:effectLst>
                <a:latin typeface="Calibri" panose="020F0502020204030204" pitchFamily="34" charset="0"/>
              </a:rPr>
              <a:t> in Christ.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 fed you with milk and not with solid food; for until now you were not able </a:t>
            </a:r>
            <a:r>
              <a:rPr lang="en-US" sz="3600" i="1" dirty="0">
                <a:effectLst>
                  <a:outerShdw blurRad="38100" dist="38100" dir="2700000" algn="tl">
                    <a:srgbClr val="000000">
                      <a:alpha val="43137"/>
                    </a:srgbClr>
                  </a:outerShdw>
                </a:effectLst>
                <a:latin typeface="Calibri" panose="020F0502020204030204" pitchFamily="34" charset="0"/>
              </a:rPr>
              <a:t>to receive it,</a:t>
            </a:r>
            <a:r>
              <a:rPr lang="en-US" sz="3600" dirty="0">
                <a:effectLst>
                  <a:outerShdw blurRad="38100" dist="38100" dir="2700000" algn="tl">
                    <a:srgbClr val="000000">
                      <a:alpha val="43137"/>
                    </a:srgbClr>
                  </a:outerShdw>
                </a:effectLst>
                <a:latin typeface="Calibri" panose="020F0502020204030204" pitchFamily="34" charset="0"/>
              </a:rPr>
              <a:t> and even now you are still not able;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for you are still carnal</a:t>
            </a:r>
            <a:r>
              <a:rPr lang="en-US" sz="3600" dirty="0">
                <a:effectLst>
                  <a:outerShdw blurRad="38100" dist="38100" dir="2700000" algn="tl">
                    <a:srgbClr val="000000">
                      <a:alpha val="43137"/>
                    </a:srgbClr>
                  </a:outerShdw>
                </a:effectLst>
                <a:latin typeface="Calibri" panose="020F0502020204030204" pitchFamily="34" charset="0"/>
              </a:rPr>
              <a:t>. For where </a:t>
            </a:r>
            <a:r>
              <a:rPr lang="en-US" sz="3600" i="1" dirty="0">
                <a:effectLst>
                  <a:outerShdw blurRad="38100" dist="38100" dir="2700000" algn="tl">
                    <a:srgbClr val="000000">
                      <a:alpha val="43137"/>
                    </a:srgbClr>
                  </a:outerShdw>
                </a:effectLst>
                <a:latin typeface="Calibri" panose="020F0502020204030204" pitchFamily="34" charset="0"/>
              </a:rPr>
              <a:t>there are</a:t>
            </a:r>
            <a:r>
              <a:rPr lang="en-US" sz="3600" dirty="0">
                <a:effectLst>
                  <a:outerShdw blurRad="38100" dist="38100" dir="2700000" algn="tl">
                    <a:srgbClr val="000000">
                      <a:alpha val="43137"/>
                    </a:srgbClr>
                  </a:outerShdw>
                </a:effectLst>
                <a:latin typeface="Calibri" panose="020F0502020204030204" pitchFamily="34" charset="0"/>
              </a:rPr>
              <a:t> envy, strife, and divisions among you, </a:t>
            </a:r>
            <a:r>
              <a:rPr lang="en-US" sz="3600" b="1" dirty="0">
                <a:effectLst>
                  <a:outerShdw blurRad="38100" dist="38100" dir="2700000" algn="tl">
                    <a:srgbClr val="000000">
                      <a:alpha val="43137"/>
                    </a:srgbClr>
                  </a:outerShdw>
                </a:effectLst>
                <a:latin typeface="Calibri" panose="020F0502020204030204" pitchFamily="34" charset="0"/>
              </a:rPr>
              <a:t>are you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not carnal</a:t>
            </a:r>
            <a:r>
              <a:rPr lang="en-US" sz="3600" b="1"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behaving like </a:t>
            </a:r>
            <a:r>
              <a:rPr lang="en-US" sz="3600" i="1" dirty="0">
                <a:effectLst>
                  <a:outerShdw blurRad="38100" dist="38100" dir="2700000" algn="tl">
                    <a:srgbClr val="000000">
                      <a:alpha val="43137"/>
                    </a:srgbClr>
                  </a:outerShdw>
                </a:effectLst>
                <a:latin typeface="Calibri" panose="020F0502020204030204" pitchFamily="34" charset="0"/>
              </a:rPr>
              <a:t>mere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men</a:t>
            </a:r>
            <a:r>
              <a:rPr lang="en-US" sz="3600" dirty="0">
                <a:effectLst>
                  <a:outerShdw blurRad="38100" dist="38100" dir="2700000" algn="tl">
                    <a:srgbClr val="000000">
                      <a:alpha val="43137"/>
                    </a:srgbClr>
                  </a:outerShdw>
                </a:effectLst>
                <a:latin typeface="Calibri" panose="020F0502020204030204" pitchFamily="34" charset="0"/>
              </a:rPr>
              <a:t>? </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2004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0FD0A96E-12F7-3173-0408-F52C353FDAB6}"/>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9219" name="Rectangle 3">
            <a:extLst>
              <a:ext uri="{FF2B5EF4-FFF2-40B4-BE49-F238E27FC236}">
                <a16:creationId xmlns:a16="http://schemas.microsoft.com/office/drawing/2014/main" id="{FD8DD498-5673-53CF-DB81-6A4FBE105E09}"/>
              </a:ext>
            </a:extLst>
          </p:cNvPr>
          <p:cNvSpPr>
            <a:spLocks noGrp="1" noChangeArrowheads="1"/>
          </p:cNvSpPr>
          <p:nvPr>
            <p:ph type="body" idx="1"/>
          </p:nvPr>
        </p:nvSpPr>
        <p:spPr>
          <a:xfrm>
            <a:off x="4095750" y="1946275"/>
            <a:ext cx="4002088" cy="2930525"/>
          </a:xfrm>
        </p:spPr>
        <p:txBody>
          <a:bodyPr/>
          <a:lstStyle/>
          <a:p>
            <a:pPr marL="457200" indent="-457200" algn="just" eaLnBrk="1" hangingPunct="1">
              <a:spcBef>
                <a:spcPts val="0"/>
              </a:spcBef>
              <a:spcAft>
                <a:spcPts val="3600"/>
              </a:spcAft>
              <a:defRPr/>
            </a:pPr>
            <a:r>
              <a:rPr lang="en-US" dirty="0"/>
              <a:t>1 – Commendation</a:t>
            </a:r>
          </a:p>
          <a:p>
            <a:pPr marL="457200" indent="-457200" algn="just" eaLnBrk="1" hangingPunct="1">
              <a:spcBef>
                <a:spcPts val="0"/>
              </a:spcBef>
              <a:spcAft>
                <a:spcPts val="3600"/>
              </a:spcAft>
              <a:defRPr/>
            </a:pPr>
            <a:r>
              <a:rPr lang="en-US" b="1" u="sng" dirty="0">
                <a:solidFill>
                  <a:srgbClr val="FFFFCC"/>
                </a:solidFill>
              </a:rPr>
              <a:t>2 – Correction</a:t>
            </a:r>
          </a:p>
          <a:p>
            <a:pPr marL="457200" indent="-457200" algn="just" eaLnBrk="1" hangingPunct="1">
              <a:spcBef>
                <a:spcPts val="0"/>
              </a:spcBef>
              <a:spcAft>
                <a:spcPts val="3600"/>
              </a:spcAft>
              <a:defRPr/>
            </a:pPr>
            <a:r>
              <a:rPr lang="en-US" dirty="0"/>
              <a:t>3 – Consequences</a:t>
            </a:r>
          </a:p>
        </p:txBody>
      </p:sp>
      <p:pic>
        <p:nvPicPr>
          <p:cNvPr id="96260" name="Picture 10">
            <a:extLst>
              <a:ext uri="{FF2B5EF4-FFF2-40B4-BE49-F238E27FC236}">
                <a16:creationId xmlns:a16="http://schemas.microsoft.com/office/drawing/2014/main" id="{E786776A-AFC1-5D6C-70EB-045A88B0C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47181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40-E8D5-4352-AC4F-5E97D984F9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9395" y="258805"/>
            <a:ext cx="8413209" cy="6340390"/>
          </a:xfrm>
          <a:prstGeom prst="rect">
            <a:avLst/>
          </a:prstGeom>
        </p:spPr>
      </p:pic>
    </p:spTree>
    <p:extLst>
      <p:ext uri="{BB962C8B-B14F-4D97-AF65-F5344CB8AC3E}">
        <p14:creationId xmlns:p14="http://schemas.microsoft.com/office/powerpoint/2010/main" val="1831994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07E378-3EDA-AFCD-802C-8CE8D9D0D560}"/>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63EC831C-27A6-ACA6-A9F7-0EA817F9F69E}"/>
              </a:ext>
            </a:extLst>
          </p:cNvPr>
          <p:cNvSpPr>
            <a:spLocks noGrp="1"/>
          </p:cNvSpPr>
          <p:nvPr>
            <p:ph idx="1"/>
          </p:nvPr>
        </p:nvSpPr>
        <p:spPr>
          <a:xfrm>
            <a:off x="609600" y="0"/>
            <a:ext cx="10972800" cy="4343400"/>
          </a:xfrm>
        </p:spPr>
        <p:txBody>
          <a:bodyPr/>
          <a:lstStyle/>
          <a:p>
            <a:pPr marL="0" indent="0" algn="ctr">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Galatians 6:7-9</a:t>
            </a:r>
          </a:p>
          <a:p>
            <a:pPr marL="0" indent="0" algn="ctr" eaLnBrk="1" hangingPunct="1">
              <a:spcBef>
                <a:spcPts val="0"/>
              </a:spcBef>
              <a:spcAft>
                <a:spcPts val="900"/>
              </a:spcAft>
              <a:buNone/>
            </a:pPr>
            <a:r>
              <a:rPr lang="en-US" altLang="en-US" b="1" dirty="0">
                <a:solidFill>
                  <a:srgbClr val="FFFFCC"/>
                </a:solidFill>
                <a:latin typeface="Calibri" panose="020F0502020204030204" pitchFamily="34" charset="0"/>
              </a:rPr>
              <a:t>God Blesses His Truth</a:t>
            </a:r>
            <a:endParaRPr lang="en-US" b="1" dirty="0">
              <a:solidFill>
                <a:srgbClr val="FFFFCC"/>
              </a:solidFill>
              <a:latin typeface="Calibri" panose="020F0502020204030204" pitchFamily="34" charset="0"/>
            </a:endParaRPr>
          </a:p>
          <a:p>
            <a:pPr marL="0" indent="0" algn="just" eaLnBrk="1" hangingPunct="1">
              <a:spcBef>
                <a:spcPts val="0"/>
              </a:spcBef>
              <a:buNone/>
              <a:defRPr/>
            </a:pPr>
            <a:r>
              <a:rPr lang="en-US" sz="3600" dirty="0">
                <a:latin typeface="Calibri" pitchFamily="34" charset="0"/>
                <a:cs typeface="Calibri" pitchFamily="34" charset="0"/>
              </a:rPr>
              <a:t>“Do not be deceived, God is not mocked; for whatever a man sows, this he will also reap. For the one who sows to his own flesh will from the flesh reap corruption, but the one who sows to the Spirit will from the Spirit reap eternal life. Let us not lose heart in doing good, for in due time we will reap if we do not grow weary.”</a:t>
            </a:r>
          </a:p>
          <a:p>
            <a:pPr marL="0" indent="0" algn="ctr" eaLnBrk="1" hangingPunct="1">
              <a:spcBef>
                <a:spcPts val="0"/>
              </a:spcBef>
              <a:spcAft>
                <a:spcPts val="900"/>
              </a:spcAft>
              <a:buNone/>
            </a:pPr>
            <a:endParaRPr lang="en-US" dirty="0">
              <a:latin typeface="Calibri" pitchFamily="34" charset="0"/>
              <a:cs typeface="Calibri" pitchFamily="34" charset="0"/>
            </a:endParaRPr>
          </a:p>
        </p:txBody>
      </p:sp>
    </p:spTree>
    <p:extLst>
      <p:ext uri="{BB962C8B-B14F-4D97-AF65-F5344CB8AC3E}">
        <p14:creationId xmlns:p14="http://schemas.microsoft.com/office/powerpoint/2010/main" val="167558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Discipline procedure (14-15)</a:t>
            </a:r>
          </a:p>
        </p:txBody>
      </p:sp>
      <p:pic>
        <p:nvPicPr>
          <p:cNvPr id="2" name="Picture 1">
            <a:extLst>
              <a:ext uri="{FF2B5EF4-FFF2-40B4-BE49-F238E27FC236}">
                <a16:creationId xmlns:a16="http://schemas.microsoft.com/office/drawing/2014/main" id="{D67A4D0A-861F-9C5F-2530-BB670FBDEB9B}"/>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3539123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a:t>
            </a:r>
            <a:r>
              <a:rPr lang="en-US" sz="3600" dirty="0">
                <a:solidFill>
                  <a:srgbClr val="00FFFF"/>
                </a:solidFill>
                <a:effectLst>
                  <a:outerShdw blurRad="38100" dist="38100" dir="2700000" algn="tl">
                    <a:srgbClr val="000000">
                      <a:alpha val="43137"/>
                    </a:srgbClr>
                  </a:outerShdw>
                </a:effectLst>
              </a:rPr>
              <a:t>14-15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Procedure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Negative: disassociation &amp; shame (14)</a:t>
            </a:r>
          </a:p>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Positive: disciplinee = a brother (15)</a:t>
            </a:r>
          </a:p>
          <a:p>
            <a:pPr marL="0" lvl="1" indent="0" eaLnBrk="1" hangingPunct="1">
              <a:lnSpc>
                <a:spcPct val="100000"/>
              </a:lnSpc>
              <a:spcBef>
                <a:spcPts val="0"/>
              </a:spcBef>
              <a:spcAft>
                <a:spcPts val="3600"/>
              </a:spcAft>
              <a:buClr>
                <a:srgbClr val="00FFFF"/>
              </a:buClr>
              <a:buSzPct val="100000"/>
              <a:buNone/>
              <a:defRPr/>
            </a:pP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E2DE45F2-73B1-2876-140C-6C544B22ED48}"/>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3256477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a:t>
            </a:r>
            <a:r>
              <a:rPr lang="en-US" sz="3600" dirty="0">
                <a:solidFill>
                  <a:srgbClr val="00FFFF"/>
                </a:solidFill>
                <a:effectLst>
                  <a:outerShdw blurRad="38100" dist="38100" dir="2700000" algn="tl">
                    <a:srgbClr val="000000">
                      <a:alpha val="43137"/>
                    </a:srgbClr>
                  </a:outerShdw>
                </a:effectLst>
              </a:rPr>
              <a:t>14-15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Procedure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Negative: disassociation &amp; shame (14)</a:t>
            </a:r>
          </a:p>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Positive: disciplinee = a brother (15)</a:t>
            </a:r>
          </a:p>
          <a:p>
            <a:pPr marL="0" lvl="1" indent="0" eaLnBrk="1" hangingPunct="1">
              <a:lnSpc>
                <a:spcPct val="100000"/>
              </a:lnSpc>
              <a:spcBef>
                <a:spcPts val="0"/>
              </a:spcBef>
              <a:spcAft>
                <a:spcPts val="3600"/>
              </a:spcAft>
              <a:buClr>
                <a:srgbClr val="00FFFF"/>
              </a:buClr>
              <a:buSzPct val="100000"/>
              <a:buNone/>
              <a:defRPr/>
            </a:pP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E2DE45F2-73B1-2876-140C-6C544B22ED48}"/>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3002230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urge you, brethren, keep your eye on those who cause dissensions and hindrances contrary to the teaching which you learned, and turn away from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142049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 (KJV)</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mn-cs"/>
              </a:rPr>
              <a:t>“Now I beseech you, brethren,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mark</a:t>
            </a:r>
            <a:r>
              <a:rPr lang="en-US" sz="3600" dirty="0">
                <a:effectLst>
                  <a:outerShdw blurRad="38100" dist="38100" dir="2700000" algn="tl">
                    <a:srgbClr val="000000">
                      <a:alpha val="43137"/>
                    </a:srgbClr>
                  </a:outerShdw>
                </a:effectLst>
                <a:latin typeface="Calibri" panose="020F0502020204030204" pitchFamily="34" charset="0"/>
                <a:cs typeface="+mn-cs"/>
              </a:rPr>
              <a:t> them which cause divisions and offences contrary to the doctrine which ye have learned;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avoid</a:t>
            </a:r>
            <a:r>
              <a:rPr lang="en-US" sz="3600" dirty="0">
                <a:effectLst>
                  <a:outerShdw blurRad="38100" dist="38100" dir="2700000" algn="tl">
                    <a:srgbClr val="000000">
                      <a:alpha val="43137"/>
                    </a:srgbClr>
                  </a:outerShdw>
                </a:effectLst>
                <a:latin typeface="Calibri" panose="020F0502020204030204" pitchFamily="34" charset="0"/>
                <a:cs typeface="+mn-cs"/>
              </a:rPr>
              <a:t>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4033829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781300" y="228600"/>
            <a:ext cx="6629400" cy="914400"/>
          </a:xfrm>
        </p:spPr>
        <p:txBody>
          <a:bodyPr/>
          <a:lstStyle/>
          <a:p>
            <a:pPr lvl="1" algn="ctr" eaLnBrk="1" hangingPunct="1">
              <a:spcBef>
                <a:spcPts val="0"/>
              </a:spcBef>
              <a:spcAft>
                <a:spcPts val="3600"/>
              </a:spcAft>
              <a:buClr>
                <a:srgbClr val="FF66FF"/>
              </a:buClr>
              <a:buSzPct val="100000"/>
              <a:defRPr/>
            </a:pPr>
            <a:r>
              <a:rPr lang="en-US" altLang="en-US" sz="3600" dirty="0">
                <a:effectLst>
                  <a:outerShdw blurRad="38100" dist="38100" dir="2700000" algn="tl">
                    <a:srgbClr val="000000">
                      <a:alpha val="43137"/>
                    </a:srgbClr>
                  </a:outerShdw>
                </a:effectLst>
                <a:latin typeface="Calibri" panose="020F0502020204030204" pitchFamily="34" charset="0"/>
                <a:ea typeface="+mj-ea"/>
                <a:cs typeface="+mj-cs"/>
              </a:rPr>
              <a:t>Biblical Basis for Separation?</a:t>
            </a:r>
          </a:p>
        </p:txBody>
      </p:sp>
      <p:sp>
        <p:nvSpPr>
          <p:cNvPr id="21507" name="Rectangle 3"/>
          <p:cNvSpPr>
            <a:spLocks noGrp="1" noChangeArrowheads="1"/>
          </p:cNvSpPr>
          <p:nvPr>
            <p:ph type="body" idx="1"/>
          </p:nvPr>
        </p:nvSpPr>
        <p:spPr>
          <a:xfrm>
            <a:off x="2438400" y="1371600"/>
            <a:ext cx="4038600" cy="5029200"/>
          </a:xfrm>
        </p:spPr>
        <p:txBody>
          <a:bodyPr/>
          <a:lstStyle/>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2 Thess. 3:6, 14</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1 Cor. 5:11</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2 Cor. 6:14-18</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Rom. 16:17</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Eph. 5:11</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Titus 3:9-11</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2 John 9-11</a:t>
            </a:r>
          </a:p>
        </p:txBody>
      </p:sp>
      <p:pic>
        <p:nvPicPr>
          <p:cNvPr id="2" name="Picture 1">
            <a:extLst>
              <a:ext uri="{FF2B5EF4-FFF2-40B4-BE49-F238E27FC236}">
                <a16:creationId xmlns:a16="http://schemas.microsoft.com/office/drawing/2014/main" id="{77E6724B-C1CA-C1E7-41DA-8883BB267D23}"/>
              </a:ext>
            </a:extLst>
          </p:cNvPr>
          <p:cNvPicPr>
            <a:picLocks noChangeAspect="1"/>
          </p:cNvPicPr>
          <p:nvPr/>
        </p:nvPicPr>
        <p:blipFill>
          <a:blip r:embed="rId2"/>
          <a:stretch>
            <a:fillRect/>
          </a:stretch>
        </p:blipFill>
        <p:spPr>
          <a:xfrm>
            <a:off x="6553200" y="2277428"/>
            <a:ext cx="4064000" cy="2286000"/>
          </a:xfrm>
          <a:prstGeom prst="rect">
            <a:avLst/>
          </a:prstGeom>
          <a:ln w="28575">
            <a:solidFill>
              <a:srgbClr val="FFFF00"/>
            </a:solidFill>
          </a:ln>
        </p:spPr>
      </p:pic>
    </p:spTree>
    <p:extLst>
      <p:ext uri="{BB962C8B-B14F-4D97-AF65-F5344CB8AC3E}">
        <p14:creationId xmlns:p14="http://schemas.microsoft.com/office/powerpoint/2010/main" val="519767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urge you, brethren, keep your eye on those who cause dissensions and hindrances contrary to the teaching which you learned, and turn away from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1665145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 (KJV)</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mn-cs"/>
              </a:rPr>
              <a:t>“Now I beseech you, brethren,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mark</a:t>
            </a:r>
            <a:r>
              <a:rPr lang="en-US" sz="3600" dirty="0">
                <a:effectLst>
                  <a:outerShdw blurRad="38100" dist="38100" dir="2700000" algn="tl">
                    <a:srgbClr val="000000">
                      <a:alpha val="43137"/>
                    </a:srgbClr>
                  </a:outerShdw>
                </a:effectLst>
                <a:latin typeface="Calibri" panose="020F0502020204030204" pitchFamily="34" charset="0"/>
                <a:cs typeface="+mn-cs"/>
              </a:rPr>
              <a:t> them which cause divisions and offences contrary to the doctrine which ye have learned;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avoid</a:t>
            </a:r>
            <a:r>
              <a:rPr lang="en-US" sz="3600" dirty="0">
                <a:effectLst>
                  <a:outerShdw blurRad="38100" dist="38100" dir="2700000" algn="tl">
                    <a:srgbClr val="000000">
                      <a:alpha val="43137"/>
                    </a:srgbClr>
                  </a:outerShdw>
                </a:effectLst>
                <a:latin typeface="Calibri" panose="020F0502020204030204" pitchFamily="34" charset="0"/>
                <a:cs typeface="+mn-cs"/>
              </a:rPr>
              <a:t>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468765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a:t>
            </a:r>
            <a:r>
              <a:rPr lang="en-US" altLang="en-US" sz="3600">
                <a:effectLst>
                  <a:outerShdw blurRad="38100" dist="38100" dir="2700000" algn="tl">
                    <a:srgbClr val="000000">
                      <a:alpha val="43137"/>
                    </a:srgbClr>
                  </a:outerShdw>
                </a:effectLst>
                <a:cs typeface="Calibri" panose="020F0502020204030204" pitchFamily="34" charset="0"/>
              </a:rPr>
              <a:t>Thessalonians 2:1-12</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582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555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5:11</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participate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synkoinōneō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unfruitful deeds of darkness, but instead even expose them.”</a:t>
            </a:r>
          </a:p>
        </p:txBody>
      </p:sp>
      <p:pic>
        <p:nvPicPr>
          <p:cNvPr id="5" name="Picture 4">
            <a:extLst>
              <a:ext uri="{FF2B5EF4-FFF2-40B4-BE49-F238E27FC236}">
                <a16:creationId xmlns:a16="http://schemas.microsoft.com/office/drawing/2014/main" id="{962C76B4-EF4E-4BA0-A2BA-BF6E434EBE0A}"/>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3632867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EE39F-32C8-4C82-834B-23FB7107C2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878259"/>
          </a:xfrm>
          <a:prstGeom prst="rect">
            <a:avLst/>
          </a:prstGeom>
          <a:noFill/>
          <a:ln w="28575">
            <a:noFill/>
            <a:miter lim="800000"/>
            <a:headEnd/>
            <a:tailEnd/>
          </a:ln>
        </p:spPr>
        <p:txBody>
          <a:bodyPr wrap="square">
            <a:spAutoFit/>
          </a:bodyPr>
          <a:lstStyle/>
          <a:p>
            <a:pPr algn="ctr" defTabSz="68580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John 7-11</a:t>
            </a:r>
          </a:p>
          <a:p>
            <a:pPr algn="just">
              <a:spcBef>
                <a:spcPts val="0"/>
              </a:spcBef>
              <a:spcAft>
                <a:spcPts val="0"/>
              </a:spcAft>
            </a:pPr>
            <a:r>
              <a:rPr lang="en-US" altLang="en-US" sz="29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deceivers</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have gone out into the world, those who do not acknowledge Jesus Christ </a:t>
            </a:r>
            <a:r>
              <a:rPr lang="en-US" sz="29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coming in the flesh. This is the deceiver and the antichrist.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Watch yourselves, that you do not lose what we have accomplished, but that you may receive a full reward.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Anyone who goes too far and does not abide in the teaching of Christ, does not have God; the one who abides in the teaching, he has both the Father and the Son.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comes to you and does not bring this teaching,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receive him into </a:t>
            </a:r>
            <a:r>
              <a:rPr lang="en-US" sz="29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house</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 not give him a greeting;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one who gives him a greeting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participates</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his evil deeds.”</a:t>
            </a:r>
            <a:endParaRPr lang="en-US" altLang="en-US" sz="29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4585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771900" y="228600"/>
            <a:ext cx="4648200" cy="914400"/>
          </a:xfrm>
        </p:spPr>
        <p:txBody>
          <a:bodyPr/>
          <a:lstStyle/>
          <a:p>
            <a:pPr algn="ctr" eaLnBrk="1" hangingPunct="1"/>
            <a:r>
              <a:rPr lang="en-US" altLang="en-US" sz="4000" dirty="0">
                <a:effectLst>
                  <a:outerShdw blurRad="38100" dist="38100" dir="2700000" algn="tl">
                    <a:srgbClr val="000000">
                      <a:alpha val="43137"/>
                    </a:srgbClr>
                  </a:outerShdw>
                </a:effectLst>
              </a:rPr>
              <a:t>Purity of the Church</a:t>
            </a:r>
          </a:p>
        </p:txBody>
      </p:sp>
      <p:sp>
        <p:nvSpPr>
          <p:cNvPr id="27651" name="Rectangle 3"/>
          <p:cNvSpPr>
            <a:spLocks noGrp="1" noChangeArrowheads="1"/>
          </p:cNvSpPr>
          <p:nvPr>
            <p:ph type="body" idx="1"/>
          </p:nvPr>
        </p:nvSpPr>
        <p:spPr>
          <a:xfrm>
            <a:off x="3593703" y="1600201"/>
            <a:ext cx="5004594" cy="2667000"/>
          </a:xfrm>
        </p:spPr>
        <p:txBody>
          <a:bodyPr/>
          <a:lstStyle/>
          <a:p>
            <a:pPr marL="463550" indent="-463550" eaLnBrk="1" hangingPunct="1">
              <a:spcBef>
                <a:spcPts val="0"/>
              </a:spcBef>
              <a:spcAft>
                <a:spcPts val="3600"/>
              </a:spcAft>
              <a:defRPr/>
            </a:pPr>
            <a:r>
              <a:rPr lang="en-US" dirty="0">
                <a:effectLst>
                  <a:outerShdw blurRad="38100" dist="38100" dir="2700000" algn="tl">
                    <a:srgbClr val="000000">
                      <a:alpha val="43137"/>
                    </a:srgbClr>
                  </a:outerShdw>
                </a:effectLst>
              </a:rPr>
              <a:t>Ecclesiastical separation</a:t>
            </a:r>
          </a:p>
          <a:p>
            <a:pPr marL="463550" indent="-46355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Church discipline</a:t>
            </a:r>
          </a:p>
        </p:txBody>
      </p:sp>
      <p:pic>
        <p:nvPicPr>
          <p:cNvPr id="2" name="Picture 1">
            <a:extLst>
              <a:ext uri="{FF2B5EF4-FFF2-40B4-BE49-F238E27FC236}">
                <a16:creationId xmlns:a16="http://schemas.microsoft.com/office/drawing/2014/main" id="{2B0234F3-8A38-A767-5274-73A4FDE10AC5}"/>
              </a:ext>
            </a:extLst>
          </p:cNvPr>
          <p:cNvPicPr>
            <a:picLocks noChangeAspect="1"/>
          </p:cNvPicPr>
          <p:nvPr/>
        </p:nvPicPr>
        <p:blipFill>
          <a:blip r:embed="rId2"/>
          <a:stretch>
            <a:fillRect/>
          </a:stretch>
        </p:blipFill>
        <p:spPr>
          <a:xfrm>
            <a:off x="4470400" y="4343400"/>
            <a:ext cx="3251200" cy="1828800"/>
          </a:xfrm>
          <a:prstGeom prst="rect">
            <a:avLst/>
          </a:prstGeom>
          <a:ln w="28575">
            <a:solidFill>
              <a:srgbClr val="FFFF00"/>
            </a:solidFill>
          </a:ln>
        </p:spPr>
      </p:pic>
    </p:spTree>
    <p:extLst>
      <p:ext uri="{BB962C8B-B14F-4D97-AF65-F5344CB8AC3E}">
        <p14:creationId xmlns:p14="http://schemas.microsoft.com/office/powerpoint/2010/main" val="1004525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37439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72988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56171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24094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124200" y="228600"/>
            <a:ext cx="5943600" cy="1143000"/>
          </a:xfrm>
        </p:spPr>
        <p:txBody>
          <a:bodyPr/>
          <a:lstStyle/>
          <a:p>
            <a:pPr algn="ctr" eaLnBrk="1" hangingPunct="1"/>
            <a:r>
              <a:rPr lang="en-US" altLang="en-US" sz="3600" dirty="0">
                <a:effectLst>
                  <a:outerShdw blurRad="38100" dist="38100" dir="2700000" algn="tl">
                    <a:srgbClr val="000000">
                      <a:alpha val="43137"/>
                    </a:srgbClr>
                  </a:outerShdw>
                </a:effectLst>
              </a:rPr>
              <a:t>Offenses Meriting Discipline</a:t>
            </a:r>
          </a:p>
        </p:txBody>
      </p:sp>
      <p:sp>
        <p:nvSpPr>
          <p:cNvPr id="21507" name="Rectangle 3"/>
          <p:cNvSpPr>
            <a:spLocks noGrp="1" noChangeArrowheads="1"/>
          </p:cNvSpPr>
          <p:nvPr>
            <p:ph type="body" idx="1"/>
          </p:nvPr>
        </p:nvSpPr>
        <p:spPr>
          <a:xfrm>
            <a:off x="2743200" y="1600200"/>
            <a:ext cx="6705600" cy="2438400"/>
          </a:xfrm>
        </p:spPr>
        <p:txBody>
          <a:bodyPr/>
          <a:lstStyle/>
          <a:p>
            <a:pPr marL="461963" indent="-461963"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Disobedience – 2 Thess. 3:6, 14-15</a:t>
            </a:r>
          </a:p>
          <a:p>
            <a:pPr marL="457200" indent="-457200"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Immorality – 1 Cor. 5:9-11, 13</a:t>
            </a:r>
          </a:p>
          <a:p>
            <a:pPr marL="457200" indent="-457200"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Divisiveness – Rom. 16:17-18</a:t>
            </a:r>
          </a:p>
        </p:txBody>
      </p:sp>
      <p:pic>
        <p:nvPicPr>
          <p:cNvPr id="2" name="Picture 1">
            <a:extLst>
              <a:ext uri="{FF2B5EF4-FFF2-40B4-BE49-F238E27FC236}">
                <a16:creationId xmlns:a16="http://schemas.microsoft.com/office/drawing/2014/main" id="{CEE8628C-BBD5-FF00-16A9-70A08ECF17BF}"/>
              </a:ext>
            </a:extLst>
          </p:cNvPr>
          <p:cNvPicPr>
            <a:picLocks noChangeAspect="1"/>
          </p:cNvPicPr>
          <p:nvPr/>
        </p:nvPicPr>
        <p:blipFill>
          <a:blip r:embed="rId2"/>
          <a:stretch>
            <a:fillRect/>
          </a:stretch>
        </p:blipFill>
        <p:spPr>
          <a:xfrm>
            <a:off x="4470400" y="4343400"/>
            <a:ext cx="3251200" cy="1828800"/>
          </a:xfrm>
          <a:prstGeom prst="rect">
            <a:avLst/>
          </a:prstGeom>
          <a:ln w="28575">
            <a:solidFill>
              <a:srgbClr val="FFFF00"/>
            </a:solidFill>
          </a:ln>
        </p:spPr>
      </p:pic>
    </p:spTree>
    <p:extLst>
      <p:ext uri="{BB962C8B-B14F-4D97-AF65-F5344CB8AC3E}">
        <p14:creationId xmlns:p14="http://schemas.microsoft.com/office/powerpoint/2010/main" val="2506340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urge you, brethren, keep your eye on those who cause dissensions and hindrances contrary to the teaching which you learned, and turn away from them.”</a:t>
            </a:r>
          </a:p>
        </p:txBody>
      </p:sp>
      <p:pic>
        <p:nvPicPr>
          <p:cNvPr id="5" name="Picture 4">
            <a:extLst>
              <a:ext uri="{FF2B5EF4-FFF2-40B4-BE49-F238E27FC236}">
                <a16:creationId xmlns:a16="http://schemas.microsoft.com/office/drawing/2014/main" id="{20A07B9A-DAA0-4019-AD2A-CA4BB29C1F21}"/>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980682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 (KJV)</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mn-cs"/>
              </a:rPr>
              <a:t>“Now I beseech you, brethren,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mark</a:t>
            </a:r>
            <a:r>
              <a:rPr lang="en-US" sz="3600" dirty="0">
                <a:effectLst>
                  <a:outerShdw blurRad="38100" dist="38100" dir="2700000" algn="tl">
                    <a:srgbClr val="000000">
                      <a:alpha val="43137"/>
                    </a:srgbClr>
                  </a:outerShdw>
                </a:effectLst>
                <a:latin typeface="Calibri" panose="020F0502020204030204" pitchFamily="34" charset="0"/>
                <a:cs typeface="+mn-cs"/>
              </a:rPr>
              <a:t> them which cause divisions and offences contrary to the doctrine which ye have learned;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avoid</a:t>
            </a:r>
            <a:r>
              <a:rPr lang="en-US" sz="3600" dirty="0">
                <a:effectLst>
                  <a:outerShdw blurRad="38100" dist="38100" dir="2700000" algn="tl">
                    <a:srgbClr val="000000">
                      <a:alpha val="43137"/>
                    </a:srgbClr>
                  </a:outerShdw>
                </a:effectLst>
                <a:latin typeface="Calibri" panose="020F0502020204030204" pitchFamily="34" charset="0"/>
                <a:cs typeface="+mn-cs"/>
              </a:rPr>
              <a:t>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2799788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0FD0A96E-12F7-3173-0408-F52C353FDAB6}"/>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9219" name="Rectangle 3">
            <a:extLst>
              <a:ext uri="{FF2B5EF4-FFF2-40B4-BE49-F238E27FC236}">
                <a16:creationId xmlns:a16="http://schemas.microsoft.com/office/drawing/2014/main" id="{FD8DD498-5673-53CF-DB81-6A4FBE105E09}"/>
              </a:ext>
            </a:extLst>
          </p:cNvPr>
          <p:cNvSpPr>
            <a:spLocks noGrp="1" noChangeArrowheads="1"/>
          </p:cNvSpPr>
          <p:nvPr>
            <p:ph type="body" idx="1"/>
          </p:nvPr>
        </p:nvSpPr>
        <p:spPr>
          <a:xfrm>
            <a:off x="4095750" y="1946275"/>
            <a:ext cx="4002088" cy="2930525"/>
          </a:xfrm>
        </p:spPr>
        <p:txBody>
          <a:bodyPr/>
          <a:lstStyle/>
          <a:p>
            <a:pPr marL="457200" indent="-457200" algn="just" eaLnBrk="1" hangingPunct="1">
              <a:spcBef>
                <a:spcPts val="0"/>
              </a:spcBef>
              <a:spcAft>
                <a:spcPts val="3600"/>
              </a:spcAft>
              <a:defRPr/>
            </a:pPr>
            <a:r>
              <a:rPr lang="en-US" dirty="0"/>
              <a:t>1 – Commendation</a:t>
            </a:r>
          </a:p>
          <a:p>
            <a:pPr marL="457200" indent="-457200" algn="just" eaLnBrk="1" hangingPunct="1">
              <a:spcBef>
                <a:spcPts val="0"/>
              </a:spcBef>
              <a:spcAft>
                <a:spcPts val="3600"/>
              </a:spcAft>
              <a:defRPr/>
            </a:pPr>
            <a:r>
              <a:rPr lang="en-US" dirty="0"/>
              <a:t>2 – Correction</a:t>
            </a:r>
          </a:p>
          <a:p>
            <a:pPr marL="457200" indent="-457200" algn="just" eaLnBrk="1" hangingPunct="1">
              <a:spcBef>
                <a:spcPts val="0"/>
              </a:spcBef>
              <a:spcAft>
                <a:spcPts val="3600"/>
              </a:spcAft>
              <a:defRPr/>
            </a:pPr>
            <a:r>
              <a:rPr lang="en-US" b="1" u="sng" dirty="0">
                <a:solidFill>
                  <a:srgbClr val="FFFFCC"/>
                </a:solidFill>
              </a:rPr>
              <a:t>3 – Consequences</a:t>
            </a:r>
          </a:p>
        </p:txBody>
      </p:sp>
      <p:pic>
        <p:nvPicPr>
          <p:cNvPr id="96260" name="Picture 10">
            <a:extLst>
              <a:ext uri="{FF2B5EF4-FFF2-40B4-BE49-F238E27FC236}">
                <a16:creationId xmlns:a16="http://schemas.microsoft.com/office/drawing/2014/main" id="{E786776A-AFC1-5D6C-70EB-045A88B0C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80332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Goal (2 </a:t>
            </a:r>
            <a:r>
              <a:rPr lang="en-US" b="1" u="sng" dirty="0" err="1">
                <a:solidFill>
                  <a:srgbClr val="FFFFCC"/>
                </a:solidFill>
                <a:effectLst>
                  <a:outerShdw blurRad="38100" dist="38100" dir="2700000" algn="tl">
                    <a:srgbClr val="000000">
                      <a:alpha val="43137"/>
                    </a:srgbClr>
                  </a:outerShdw>
                </a:effectLst>
              </a:rPr>
              <a:t>Thess</a:t>
            </a:r>
            <a:r>
              <a:rPr lang="en-US" b="1" u="sng" dirty="0">
                <a:solidFill>
                  <a:srgbClr val="FFFFCC"/>
                </a:solidFill>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05266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a:t>
            </a:r>
            <a:r>
              <a:rPr lang="en-US" sz="3600" dirty="0">
                <a:solidFill>
                  <a:srgbClr val="00FFFF"/>
                </a:solidFill>
                <a:effectLst>
                  <a:outerShdw blurRad="38100" dist="38100" dir="2700000" algn="tl">
                    <a:srgbClr val="000000">
                      <a:alpha val="43137"/>
                    </a:srgbClr>
                  </a:outerShdw>
                </a:effectLst>
              </a:rPr>
              <a:t>14-15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Procedure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Negative: disassociation &amp; shame (14)</a:t>
            </a:r>
          </a:p>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Positive: disciplinee = a brother (15)</a:t>
            </a:r>
          </a:p>
          <a:p>
            <a:pPr marL="0" lvl="1" indent="0" eaLnBrk="1" hangingPunct="1">
              <a:lnSpc>
                <a:spcPct val="100000"/>
              </a:lnSpc>
              <a:spcBef>
                <a:spcPts val="0"/>
              </a:spcBef>
              <a:spcAft>
                <a:spcPts val="3600"/>
              </a:spcAft>
              <a:buClr>
                <a:srgbClr val="00FFFF"/>
              </a:buClr>
              <a:buSzPct val="100000"/>
              <a:buNone/>
              <a:defRPr/>
            </a:pP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E2DE45F2-73B1-2876-140C-6C544B22ED48}"/>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3155965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1BFD8F14-709A-0A53-EE80-9376F4D047BB}"/>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Consequences of Poor Doctrine (3)</a:t>
            </a:r>
          </a:p>
        </p:txBody>
      </p:sp>
      <p:sp>
        <p:nvSpPr>
          <p:cNvPr id="20483" name="Rectangle 3">
            <a:extLst>
              <a:ext uri="{FF2B5EF4-FFF2-40B4-BE49-F238E27FC236}">
                <a16:creationId xmlns:a16="http://schemas.microsoft.com/office/drawing/2014/main" id="{F77E3BE2-8E13-0AC4-D3A8-32C0C2CBAE86}"/>
              </a:ext>
            </a:extLst>
          </p:cNvPr>
          <p:cNvSpPr>
            <a:spLocks noGrp="1" noChangeArrowheads="1"/>
          </p:cNvSpPr>
          <p:nvPr>
            <p:ph type="body" idx="1"/>
          </p:nvPr>
        </p:nvSpPr>
        <p:spPr>
          <a:xfrm>
            <a:off x="2343150" y="1946275"/>
            <a:ext cx="7562850" cy="2701925"/>
          </a:xfrm>
        </p:spPr>
        <p:txBody>
          <a:bodyPr/>
          <a:lstStyle/>
          <a:p>
            <a:pPr marL="457200" indent="-457200" algn="just" eaLnBrk="1" hangingPunct="1">
              <a:spcBef>
                <a:spcPts val="0"/>
              </a:spcBef>
              <a:spcAft>
                <a:spcPts val="3600"/>
              </a:spcAft>
              <a:defRPr/>
            </a:pPr>
            <a:r>
              <a:rPr lang="en-US" dirty="0"/>
              <a:t>Reciprocal prayer (3:1-5)</a:t>
            </a:r>
          </a:p>
          <a:p>
            <a:pPr marL="457200" indent="-457200" algn="just" eaLnBrk="1" hangingPunct="1">
              <a:spcBef>
                <a:spcPts val="0"/>
              </a:spcBef>
              <a:spcAft>
                <a:spcPts val="3600"/>
              </a:spcAft>
              <a:defRPr/>
            </a:pPr>
            <a:r>
              <a:rPr lang="en-US" b="1" u="sng" dirty="0">
                <a:solidFill>
                  <a:srgbClr val="FFFFCC"/>
                </a:solidFill>
              </a:rPr>
              <a:t>Exhortation to discipline the idle (3:6-15) </a:t>
            </a:r>
          </a:p>
          <a:p>
            <a:pPr marL="457200" indent="-457200" algn="just" eaLnBrk="1" hangingPunct="1">
              <a:spcBef>
                <a:spcPts val="0"/>
              </a:spcBef>
              <a:spcAft>
                <a:spcPts val="3600"/>
              </a:spcAft>
              <a:defRPr/>
            </a:pPr>
            <a:r>
              <a:rPr lang="en-US" dirty="0"/>
              <a:t>Conclusion (3:16-18) </a:t>
            </a:r>
          </a:p>
        </p:txBody>
      </p:sp>
      <p:pic>
        <p:nvPicPr>
          <p:cNvPr id="97284" name="Picture 10">
            <a:extLst>
              <a:ext uri="{FF2B5EF4-FFF2-40B4-BE49-F238E27FC236}">
                <a16:creationId xmlns:a16="http://schemas.microsoft.com/office/drawing/2014/main" id="{F6AB45E7-D9F0-AAA3-C5B5-F16B01020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44542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p>
        </p:txBody>
      </p:sp>
      <p:pic>
        <p:nvPicPr>
          <p:cNvPr id="3" name="Picture 2">
            <a:extLst>
              <a:ext uri="{FF2B5EF4-FFF2-40B4-BE49-F238E27FC236}">
                <a16:creationId xmlns:a16="http://schemas.microsoft.com/office/drawing/2014/main" id="{FB154A21-5487-48F3-3079-AC4DAB494891}"/>
              </a:ext>
            </a:extLst>
          </p:cNvPr>
          <p:cNvPicPr>
            <a:picLocks noChangeAspect="1"/>
          </p:cNvPicPr>
          <p:nvPr/>
        </p:nvPicPr>
        <p:blipFill>
          <a:blip r:embed="rId3"/>
          <a:stretch>
            <a:fillRect/>
          </a:stretch>
        </p:blipFill>
        <p:spPr>
          <a:xfrm>
            <a:off x="8305800" y="2438400"/>
            <a:ext cx="3090940" cy="2286198"/>
          </a:xfrm>
          <a:prstGeom prst="rect">
            <a:avLst/>
          </a:prstGeom>
        </p:spPr>
      </p:pic>
    </p:spTree>
    <p:extLst>
      <p:ext uri="{BB962C8B-B14F-4D97-AF65-F5344CB8AC3E}">
        <p14:creationId xmlns:p14="http://schemas.microsoft.com/office/powerpoint/2010/main" val="1728190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1BFD8F14-709A-0A53-EE80-9376F4D047BB}"/>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Consequences of Poor Doctrine (3)</a:t>
            </a:r>
          </a:p>
        </p:txBody>
      </p:sp>
      <p:sp>
        <p:nvSpPr>
          <p:cNvPr id="20483" name="Rectangle 3">
            <a:extLst>
              <a:ext uri="{FF2B5EF4-FFF2-40B4-BE49-F238E27FC236}">
                <a16:creationId xmlns:a16="http://schemas.microsoft.com/office/drawing/2014/main" id="{F77E3BE2-8E13-0AC4-D3A8-32C0C2CBAE86}"/>
              </a:ext>
            </a:extLst>
          </p:cNvPr>
          <p:cNvSpPr>
            <a:spLocks noGrp="1" noChangeArrowheads="1"/>
          </p:cNvSpPr>
          <p:nvPr>
            <p:ph type="body" idx="1"/>
          </p:nvPr>
        </p:nvSpPr>
        <p:spPr>
          <a:xfrm>
            <a:off x="2343150" y="1946275"/>
            <a:ext cx="7507288" cy="2701925"/>
          </a:xfrm>
        </p:spPr>
        <p:txBody>
          <a:bodyPr/>
          <a:lstStyle/>
          <a:p>
            <a:pPr marL="457200" indent="-457200" algn="just" eaLnBrk="1" hangingPunct="1">
              <a:spcBef>
                <a:spcPts val="0"/>
              </a:spcBef>
              <a:spcAft>
                <a:spcPts val="3600"/>
              </a:spcAft>
              <a:defRPr/>
            </a:pPr>
            <a:r>
              <a:rPr lang="en-US" dirty="0"/>
              <a:t>Reciprocal prayer (3:1-5)</a:t>
            </a:r>
          </a:p>
          <a:p>
            <a:pPr marL="457200" indent="-457200" algn="just" eaLnBrk="1" hangingPunct="1">
              <a:spcBef>
                <a:spcPts val="0"/>
              </a:spcBef>
              <a:spcAft>
                <a:spcPts val="3600"/>
              </a:spcAft>
              <a:defRPr/>
            </a:pPr>
            <a:r>
              <a:rPr lang="en-US" dirty="0"/>
              <a:t>Exhortation to discipline the idle (3:6-15) </a:t>
            </a:r>
          </a:p>
          <a:p>
            <a:pPr marL="457200" indent="-457200" algn="just" eaLnBrk="1" hangingPunct="1">
              <a:spcBef>
                <a:spcPts val="0"/>
              </a:spcBef>
              <a:spcAft>
                <a:spcPts val="3600"/>
              </a:spcAft>
              <a:defRPr/>
            </a:pPr>
            <a:r>
              <a:rPr lang="en-US" b="1" u="sng" dirty="0">
                <a:solidFill>
                  <a:srgbClr val="FFFFCC"/>
                </a:solidFill>
              </a:rPr>
              <a:t>Conclusion (3:16-18) </a:t>
            </a:r>
          </a:p>
        </p:txBody>
      </p:sp>
      <p:pic>
        <p:nvPicPr>
          <p:cNvPr id="97284" name="Picture 10">
            <a:extLst>
              <a:ext uri="{FF2B5EF4-FFF2-40B4-BE49-F238E27FC236}">
                <a16:creationId xmlns:a16="http://schemas.microsoft.com/office/drawing/2014/main" id="{F6AB45E7-D9F0-AAA3-C5B5-F16B01020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47422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1BFD8F14-709A-0A53-EE80-9376F4D047BB}"/>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Consequences of Poor Doctrine (3)</a:t>
            </a:r>
          </a:p>
        </p:txBody>
      </p:sp>
      <p:sp>
        <p:nvSpPr>
          <p:cNvPr id="20483" name="Rectangle 3">
            <a:extLst>
              <a:ext uri="{FF2B5EF4-FFF2-40B4-BE49-F238E27FC236}">
                <a16:creationId xmlns:a16="http://schemas.microsoft.com/office/drawing/2014/main" id="{F77E3BE2-8E13-0AC4-D3A8-32C0C2CBAE86}"/>
              </a:ext>
            </a:extLst>
          </p:cNvPr>
          <p:cNvSpPr>
            <a:spLocks noGrp="1" noChangeArrowheads="1"/>
          </p:cNvSpPr>
          <p:nvPr>
            <p:ph type="body" idx="1"/>
          </p:nvPr>
        </p:nvSpPr>
        <p:spPr>
          <a:xfrm>
            <a:off x="2343150" y="1946275"/>
            <a:ext cx="7639050" cy="2701925"/>
          </a:xfrm>
        </p:spPr>
        <p:txBody>
          <a:bodyPr/>
          <a:lstStyle/>
          <a:p>
            <a:pPr marL="457200" indent="-457200" algn="just" eaLnBrk="1" hangingPunct="1">
              <a:spcBef>
                <a:spcPts val="0"/>
              </a:spcBef>
              <a:spcAft>
                <a:spcPts val="3600"/>
              </a:spcAft>
              <a:defRPr/>
            </a:pPr>
            <a:r>
              <a:rPr lang="en-US" dirty="0"/>
              <a:t>Reciprocal prayer (3:1-5)</a:t>
            </a:r>
          </a:p>
          <a:p>
            <a:pPr marL="457200" indent="-457200" algn="just" eaLnBrk="1" hangingPunct="1">
              <a:spcBef>
                <a:spcPts val="0"/>
              </a:spcBef>
              <a:spcAft>
                <a:spcPts val="3600"/>
              </a:spcAft>
              <a:defRPr/>
            </a:pPr>
            <a:r>
              <a:rPr lang="en-US" b="1" u="sng" dirty="0">
                <a:solidFill>
                  <a:srgbClr val="FFFFCC"/>
                </a:solidFill>
              </a:rPr>
              <a:t>Exhortation to discipline the idle (3:6-15) </a:t>
            </a:r>
          </a:p>
          <a:p>
            <a:pPr marL="457200" indent="-457200" algn="just" eaLnBrk="1" hangingPunct="1">
              <a:spcBef>
                <a:spcPts val="0"/>
              </a:spcBef>
              <a:spcAft>
                <a:spcPts val="3600"/>
              </a:spcAft>
              <a:defRPr/>
            </a:pPr>
            <a:r>
              <a:rPr lang="en-US" dirty="0"/>
              <a:t>Conclusion (3:16-18) </a:t>
            </a:r>
          </a:p>
        </p:txBody>
      </p:sp>
      <p:pic>
        <p:nvPicPr>
          <p:cNvPr id="97284" name="Picture 10">
            <a:extLst>
              <a:ext uri="{FF2B5EF4-FFF2-40B4-BE49-F238E27FC236}">
                <a16:creationId xmlns:a16="http://schemas.microsoft.com/office/drawing/2014/main" id="{F6AB45E7-D9F0-AAA3-C5B5-F16B01020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88371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B5FCDA53-46D4-4E24-41E4-1CF7BC104D48}"/>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1324181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467100" y="228600"/>
            <a:ext cx="5257800" cy="1143000"/>
          </a:xfrm>
        </p:spPr>
        <p:txBody>
          <a:bodyPr/>
          <a:lstStyle/>
          <a:p>
            <a:pPr algn="ctr" eaLnBrk="1" hangingPunct="1"/>
            <a:r>
              <a:rPr lang="en-US" sz="3600" dirty="0">
                <a:effectLst>
                  <a:outerShdw blurRad="38100" dist="38100" dir="2700000" algn="tl">
                    <a:srgbClr val="000000">
                      <a:alpha val="43137"/>
                    </a:srgbClr>
                  </a:outerShdw>
                </a:effectLst>
              </a:rPr>
              <a:t>Divine Judgments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(3:14-19)</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34819" name="Rectangle 3"/>
          <p:cNvSpPr>
            <a:spLocks noGrp="1" noChangeArrowheads="1"/>
          </p:cNvSpPr>
          <p:nvPr>
            <p:ph type="body" idx="1"/>
          </p:nvPr>
        </p:nvSpPr>
        <p:spPr>
          <a:xfrm>
            <a:off x="1981200" y="2078039"/>
            <a:ext cx="3756026" cy="2701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Serpent (3:14-15)</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Woman (3:16)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Man (3:17-19)</a:t>
            </a:r>
          </a:p>
        </p:txBody>
      </p:sp>
      <p:pic>
        <p:nvPicPr>
          <p:cNvPr id="22532" name="Picture 4" descr="C:\Users\awoods\AppData\Local\Microsoft\Windows\Temporary Internet Files\Content.IE5\ELKXEO2H\MCj03536290000[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99142" y="1918494"/>
            <a:ext cx="3527425" cy="3021012"/>
          </a:xfrm>
          <a:prstGeom prst="rect">
            <a:avLst/>
          </a:prstGeom>
          <a:noFill/>
          <a:ln w="9525">
            <a:noFill/>
            <a:miter lim="800000"/>
            <a:headEnd/>
            <a:tailEnd/>
          </a:ln>
        </p:spPr>
      </p:pic>
      <p:pic>
        <p:nvPicPr>
          <p:cNvPr id="2" name="Picture 1">
            <a:extLst>
              <a:ext uri="{FF2B5EF4-FFF2-40B4-BE49-F238E27FC236}">
                <a16:creationId xmlns:a16="http://schemas.microsoft.com/office/drawing/2014/main" id="{459D82D2-A064-1F9C-BE08-0C6A30C6CB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1482" y="76200"/>
            <a:ext cx="1290918" cy="1097280"/>
          </a:xfrm>
          <a:prstGeom prst="rect">
            <a:avLst/>
          </a:prstGeom>
        </p:spPr>
      </p:pic>
    </p:spTree>
    <p:extLst>
      <p:ext uri="{BB962C8B-B14F-4D97-AF65-F5344CB8AC3E}">
        <p14:creationId xmlns:p14="http://schemas.microsoft.com/office/powerpoint/2010/main" val="3693355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295900" y="228600"/>
            <a:ext cx="1600200" cy="1143000"/>
          </a:xfrm>
        </p:spPr>
        <p:txBody>
          <a:bodyPr/>
          <a:lstStyle/>
          <a:p>
            <a:pPr algn="ctr" eaLnBrk="1" hangingPunct="1"/>
            <a:r>
              <a:rPr lang="en-US" sz="3600" dirty="0">
                <a:effectLst>
                  <a:outerShdw blurRad="38100" dist="38100" dir="2700000" algn="tl">
                    <a:srgbClr val="000000">
                      <a:alpha val="43137"/>
                    </a:srgbClr>
                  </a:outerShdw>
                </a:effectLst>
              </a:rPr>
              <a:t>Man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(3:17-19)</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38915" name="Rectangle 3"/>
          <p:cNvSpPr>
            <a:spLocks noGrp="1" noChangeArrowheads="1"/>
          </p:cNvSpPr>
          <p:nvPr>
            <p:ph type="body" idx="1"/>
          </p:nvPr>
        </p:nvSpPr>
        <p:spPr>
          <a:xfrm>
            <a:off x="3785394" y="1600201"/>
            <a:ext cx="4621212" cy="1600200"/>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Painful labor (3:17-19a)</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Death (3:19b)</a:t>
            </a:r>
          </a:p>
        </p:txBody>
      </p:sp>
      <p:pic>
        <p:nvPicPr>
          <p:cNvPr id="30724" name="Picture 4" descr="C:\Users\awoods\AppData\Local\Microsoft\Windows\Temporary Internet Files\Content.IE5\5C7NAJFS\MCj02899890000[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80615" y="3352800"/>
            <a:ext cx="3030773" cy="3200400"/>
          </a:xfrm>
          <a:prstGeom prst="rect">
            <a:avLst/>
          </a:prstGeom>
          <a:noFill/>
          <a:ln w="9525">
            <a:noFill/>
            <a:miter lim="800000"/>
            <a:headEnd/>
            <a:tailEnd/>
          </a:ln>
        </p:spPr>
      </p:pic>
      <p:pic>
        <p:nvPicPr>
          <p:cNvPr id="2" name="Picture 1">
            <a:extLst>
              <a:ext uri="{FF2B5EF4-FFF2-40B4-BE49-F238E27FC236}">
                <a16:creationId xmlns:a16="http://schemas.microsoft.com/office/drawing/2014/main" id="{5B936FE0-A73D-3DC8-34FC-7E06D216F7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1482" y="76200"/>
            <a:ext cx="1290918" cy="1097280"/>
          </a:xfrm>
          <a:prstGeom prst="rect">
            <a:avLst/>
          </a:prstGeom>
        </p:spPr>
      </p:pic>
    </p:spTree>
    <p:extLst>
      <p:ext uri="{BB962C8B-B14F-4D97-AF65-F5344CB8AC3E}">
        <p14:creationId xmlns:p14="http://schemas.microsoft.com/office/powerpoint/2010/main" val="3941765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EECE2E-CA6A-F7A3-78D3-B4623C70EA1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4762842"/>
          </a:xfrm>
          <a:prstGeom prst="rect">
            <a:avLst/>
          </a:prstGeom>
          <a:noFill/>
          <a:ln w="28575">
            <a:noFill/>
            <a:miter lim="800000"/>
            <a:headEnd/>
            <a:tailEnd/>
          </a:ln>
        </p:spPr>
        <p:txBody>
          <a:bodyPr wrap="square">
            <a:spAutoFit/>
          </a:bodyPr>
          <a:lstStyle/>
          <a:p>
            <a:pPr algn="ctr">
              <a:spcAft>
                <a:spcPts val="900"/>
              </a:spcAft>
              <a:defRPr/>
            </a:pPr>
            <a:r>
              <a:rPr lang="en-US" sz="2025"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7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3:17-19a</a:t>
            </a:r>
          </a:p>
          <a:p>
            <a:pPr algn="just">
              <a:defRPr/>
            </a:pPr>
            <a:r>
              <a:rPr lang="en-US" sz="3600" baseline="30000" dirty="0">
                <a:latin typeface="Calibri" panose="020F0502020204030204" pitchFamily="34" charset="0"/>
                <a:cs typeface="Calibri" panose="020F0502020204030204" pitchFamily="34" charset="0"/>
              </a:rPr>
              <a:t>17 </a:t>
            </a:r>
            <a:r>
              <a:rPr lang="en-US" sz="3600" dirty="0">
                <a:latin typeface="Calibri" panose="020F0502020204030204" pitchFamily="34" charset="0"/>
                <a:cs typeface="Calibri" panose="020F0502020204030204" pitchFamily="34" charset="0"/>
              </a:rPr>
              <a:t>Then to Adam He said, “Because you have listened to the voice of your wife, and have eaten from the tree about which I commanded you, saying, ‘You shall not eat from it’; Cursed is the ground because of you; In toil you will eat of it All the days of your life. </a:t>
            </a:r>
            <a:r>
              <a:rPr lang="en-US" sz="3600" baseline="30000" dirty="0">
                <a:latin typeface="Calibri" panose="020F0502020204030204" pitchFamily="34" charset="0"/>
                <a:cs typeface="Calibri" panose="020F0502020204030204" pitchFamily="34" charset="0"/>
              </a:rPr>
              <a:t>18 </a:t>
            </a:r>
            <a:r>
              <a:rPr lang="en-US" sz="3600" dirty="0">
                <a:latin typeface="Calibri" panose="020F0502020204030204" pitchFamily="34" charset="0"/>
                <a:cs typeface="Calibri" panose="020F0502020204030204" pitchFamily="34" charset="0"/>
              </a:rPr>
              <a:t>“Both thorns and thistles it shall grow for you; And you will eat the plants of the field; </a:t>
            </a:r>
            <a:r>
              <a:rPr lang="en-US" sz="3600" baseline="30000" dirty="0">
                <a:latin typeface="Calibri" panose="020F0502020204030204" pitchFamily="34" charset="0"/>
                <a:cs typeface="Calibri" panose="020F0502020204030204" pitchFamily="34" charset="0"/>
              </a:rPr>
              <a:t>19 </a:t>
            </a:r>
            <a:r>
              <a:rPr lang="en-US" sz="3600" dirty="0">
                <a:latin typeface="Calibri" panose="020F0502020204030204" pitchFamily="34" charset="0"/>
                <a:cs typeface="Calibri" panose="020F0502020204030204" pitchFamily="34" charset="0"/>
              </a:rPr>
              <a:t>By the sweat of your face You will eat bread...”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35107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22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19474</TotalTime>
  <Words>2429</Words>
  <Application>Microsoft Office PowerPoint</Application>
  <PresentationFormat>Widescreen</PresentationFormat>
  <Paragraphs>237</Paragraphs>
  <Slides>46</Slides>
  <Notes>10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Azure</vt:lpstr>
      <vt:lpstr>PowerPoint Presentation</vt:lpstr>
      <vt:lpstr>Structure</vt:lpstr>
      <vt:lpstr>2 Thessalonians 2:1-12</vt:lpstr>
      <vt:lpstr>Structure</vt:lpstr>
      <vt:lpstr>Consequences of Poor Doctrine (3)</vt:lpstr>
      <vt:lpstr>2 Thessalonians 3:6-15 Discipline the Idle</vt:lpstr>
      <vt:lpstr>Divine Judgments  (3:14-19)</vt:lpstr>
      <vt:lpstr>Man  (3:17-19)</vt:lpstr>
      <vt:lpstr>PowerPoint Presentation</vt:lpstr>
      <vt:lpstr>PowerPoint Presentation</vt:lpstr>
      <vt:lpstr>PowerPoint Presentation</vt:lpstr>
      <vt:lpstr>PowerPoint Presentation</vt:lpstr>
      <vt:lpstr>PowerPoint Presentation</vt:lpstr>
      <vt:lpstr>PowerPoint Presentation</vt:lpstr>
      <vt:lpstr>Benjamin Franklin</vt:lpstr>
      <vt:lpstr>2 Thessalonians 3:6-15 Discipline the Idle</vt:lpstr>
      <vt:lpstr>PowerPoint Presentation</vt:lpstr>
      <vt:lpstr>2 Thessalonians 3:6-15 Discipline the Idle</vt:lpstr>
      <vt:lpstr>PowerPoint Presentation</vt:lpstr>
      <vt:lpstr>PowerPoint Presentation</vt:lpstr>
      <vt:lpstr>PowerPoint Presentation</vt:lpstr>
      <vt:lpstr>2 Thessalonians 3:6-15 Discipline the Idle</vt:lpstr>
      <vt:lpstr>2 Thessalonians 3:14-15 Discipline Procedure</vt:lpstr>
      <vt:lpstr>2 Thessalonians 3:14-15 Discipline Procedure</vt:lpstr>
      <vt:lpstr>PowerPoint Presentation</vt:lpstr>
      <vt:lpstr>PowerPoint Presentation</vt:lpstr>
      <vt:lpstr>Biblical Basis for Separation?</vt:lpstr>
      <vt:lpstr>PowerPoint Presentation</vt:lpstr>
      <vt:lpstr>PowerPoint Presentation</vt:lpstr>
      <vt:lpstr>PowerPoint Presentation</vt:lpstr>
      <vt:lpstr>PowerPoint Presentation</vt:lpstr>
      <vt:lpstr>Purity of the Church</vt:lpstr>
      <vt:lpstr>Church Discipline</vt:lpstr>
      <vt:lpstr>Church Discipline</vt:lpstr>
      <vt:lpstr>Church Discipline</vt:lpstr>
      <vt:lpstr>Church Discipline</vt:lpstr>
      <vt:lpstr>Offenses Meriting Discipline</vt:lpstr>
      <vt:lpstr>PowerPoint Presentation</vt:lpstr>
      <vt:lpstr>PowerPoint Presentation</vt:lpstr>
      <vt:lpstr>Church Discipline</vt:lpstr>
      <vt:lpstr>Church Discipline</vt:lpstr>
      <vt:lpstr>2 Thessalonians 3:14-15 Discipline Procedure</vt:lpstr>
      <vt:lpstr>Conclusion</vt:lpstr>
      <vt:lpstr>Consequences of Poor Doctrine (3)</vt:lpstr>
      <vt:lpstr>2 Thessalonians 3:6-15 Discipline the Idle</vt:lpstr>
      <vt:lpstr>Consequences of Poor Doctrine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Thessalonians 040 - 3v10-15</dc:title>
  <dc:subject>THE RAPTURE</dc:subject>
  <dc:creator>A. Woods</dc:creator>
  <dc:description>Modified by Jim McGowan</dc:description>
  <cp:lastModifiedBy>Andy Woods</cp:lastModifiedBy>
  <cp:revision>2364</cp:revision>
  <cp:lastPrinted>2024-08-10T20:27:58Z</cp:lastPrinted>
  <dcterms:created xsi:type="dcterms:W3CDTF">2009-03-17T12:21:13Z</dcterms:created>
  <dcterms:modified xsi:type="dcterms:W3CDTF">2024-08-17T15:26:37Z</dcterms:modified>
</cp:coreProperties>
</file>