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7"/>
  </p:notesMasterIdLst>
  <p:handoutMasterIdLst>
    <p:handoutMasterId r:id="rId48"/>
  </p:handoutMasterIdLst>
  <p:sldIdLst>
    <p:sldId id="2094" r:id="rId2"/>
    <p:sldId id="9505" r:id="rId3"/>
    <p:sldId id="11096" r:id="rId4"/>
    <p:sldId id="11434" r:id="rId5"/>
    <p:sldId id="11483" r:id="rId6"/>
    <p:sldId id="11489" r:id="rId7"/>
    <p:sldId id="11490" r:id="rId8"/>
    <p:sldId id="11491" r:id="rId9"/>
    <p:sldId id="11492" r:id="rId10"/>
    <p:sldId id="11484" r:id="rId11"/>
    <p:sldId id="11493" r:id="rId12"/>
    <p:sldId id="11494" r:id="rId13"/>
    <p:sldId id="11537" r:id="rId14"/>
    <p:sldId id="11538" r:id="rId15"/>
    <p:sldId id="11539" r:id="rId16"/>
    <p:sldId id="11495" r:id="rId17"/>
    <p:sldId id="11496" r:id="rId18"/>
    <p:sldId id="11543" r:id="rId19"/>
    <p:sldId id="11544" r:id="rId20"/>
    <p:sldId id="11497" r:id="rId21"/>
    <p:sldId id="11485" r:id="rId22"/>
    <p:sldId id="11498" r:id="rId23"/>
    <p:sldId id="11499" r:id="rId24"/>
    <p:sldId id="11500" r:id="rId25"/>
    <p:sldId id="11486" r:id="rId26"/>
    <p:sldId id="11545" r:id="rId27"/>
    <p:sldId id="11546" r:id="rId28"/>
    <p:sldId id="11487" r:id="rId29"/>
    <p:sldId id="11547" r:id="rId30"/>
    <p:sldId id="11548" r:id="rId31"/>
    <p:sldId id="11552" r:id="rId32"/>
    <p:sldId id="3823" r:id="rId33"/>
    <p:sldId id="3824" r:id="rId34"/>
    <p:sldId id="4281" r:id="rId35"/>
    <p:sldId id="3229" r:id="rId36"/>
    <p:sldId id="11488" r:id="rId37"/>
    <p:sldId id="11549" r:id="rId38"/>
    <p:sldId id="11550" r:id="rId39"/>
    <p:sldId id="11551" r:id="rId40"/>
    <p:sldId id="10974" r:id="rId41"/>
    <p:sldId id="6160" r:id="rId42"/>
    <p:sldId id="3816" r:id="rId43"/>
    <p:sldId id="10522" r:id="rId44"/>
    <p:sldId id="11435" r:id="rId45"/>
    <p:sldId id="10524" r:id="rId46"/>
  </p:sldIdLst>
  <p:sldSz cx="12192000" cy="6858000"/>
  <p:notesSz cx="7315200" cy="9601200"/>
  <p:custDataLst>
    <p:tags r:id="rId49"/>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008000"/>
    <a:srgbClr val="CC66FF"/>
    <a:srgbClr val="00FF00"/>
    <a:srgbClr val="99FFCC"/>
    <a:srgbClr val="FF99FF"/>
    <a:srgbClr val="FF00FF"/>
    <a:srgbClr val="00CCF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5" autoAdjust="0"/>
    <p:restoredTop sz="96191" autoAdjust="0"/>
  </p:normalViewPr>
  <p:slideViewPr>
    <p:cSldViewPr>
      <p:cViewPr>
        <p:scale>
          <a:sx n="100" d="100"/>
          <a:sy n="100" d="100"/>
        </p:scale>
        <p:origin x="960" y="20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3648"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A2A682CA-43AC-4B06-BE45-C6824FB815FB}"/>
    <pc:docChg chg="custSel addSld delSld modSld replTag delTag">
      <pc:chgData name="Jim McGowan" userId="e2c7446dd3aca506" providerId="LiveId" clId="{A2A682CA-43AC-4B06-BE45-C6824FB815FB}" dt="2024-07-13T21:37:00.688" v="300"/>
      <pc:docMkLst>
        <pc:docMk/>
      </pc:docMkLst>
      <pc:sldChg chg="modSp mod">
        <pc:chgData name="Jim McGowan" userId="e2c7446dd3aca506" providerId="LiveId" clId="{A2A682CA-43AC-4B06-BE45-C6824FB815FB}" dt="2024-07-13T21:23:11.089" v="202"/>
        <pc:sldMkLst>
          <pc:docMk/>
          <pc:sldMk cId="0" sldId="300"/>
        </pc:sldMkLst>
        <pc:spChg chg="mod">
          <ac:chgData name="Jim McGowan" userId="e2c7446dd3aca506" providerId="LiveId" clId="{A2A682CA-43AC-4B06-BE45-C6824FB815FB}" dt="2024-07-13T21:23:11.089" v="202"/>
          <ac:spMkLst>
            <pc:docMk/>
            <pc:sldMk cId="0" sldId="300"/>
            <ac:spMk id="58372" creationId="{B878B278-2ED3-F380-BE07-8657CBAD0960}"/>
          </ac:spMkLst>
        </pc:spChg>
      </pc:sldChg>
      <pc:sldChg chg="modSp mod">
        <pc:chgData name="Jim McGowan" userId="e2c7446dd3aca506" providerId="LiveId" clId="{A2A682CA-43AC-4B06-BE45-C6824FB815FB}" dt="2024-07-13T21:26:06.874" v="225" actId="255"/>
        <pc:sldMkLst>
          <pc:docMk/>
          <pc:sldMk cId="0" sldId="337"/>
        </pc:sldMkLst>
        <pc:spChg chg="mod">
          <ac:chgData name="Jim McGowan" userId="e2c7446dd3aca506" providerId="LiveId" clId="{A2A682CA-43AC-4B06-BE45-C6824FB815FB}" dt="2024-07-13T21:24:34.863" v="208" actId="404"/>
          <ac:spMkLst>
            <pc:docMk/>
            <pc:sldMk cId="0" sldId="337"/>
            <ac:spMk id="2" creationId="{0426777D-C3C0-4103-B3EF-8DD03F2D0191}"/>
          </ac:spMkLst>
        </pc:spChg>
        <pc:spChg chg="mod">
          <ac:chgData name="Jim McGowan" userId="e2c7446dd3aca506" providerId="LiveId" clId="{A2A682CA-43AC-4B06-BE45-C6824FB815FB}" dt="2024-07-13T21:26:06.874" v="225" actId="255"/>
          <ac:spMkLst>
            <pc:docMk/>
            <pc:sldMk cId="0" sldId="337"/>
            <ac:spMk id="45059" creationId="{9DB8EC1D-3E22-4188-86AC-B8CA9A77709A}"/>
          </ac:spMkLst>
        </pc:spChg>
      </pc:sldChg>
      <pc:sldChg chg="modSp mod">
        <pc:chgData name="Jim McGowan" userId="e2c7446dd3aca506" providerId="LiveId" clId="{A2A682CA-43AC-4B06-BE45-C6824FB815FB}" dt="2024-07-13T21:35:06.619" v="291" actId="255"/>
        <pc:sldMkLst>
          <pc:docMk/>
          <pc:sldMk cId="988754284" sldId="550"/>
        </pc:sldMkLst>
        <pc:spChg chg="mod">
          <ac:chgData name="Jim McGowan" userId="e2c7446dd3aca506" providerId="LiveId" clId="{A2A682CA-43AC-4B06-BE45-C6824FB815FB}" dt="2024-07-13T21:35:06.619" v="291" actId="255"/>
          <ac:spMkLst>
            <pc:docMk/>
            <pc:sldMk cId="988754284" sldId="550"/>
            <ac:spMk id="38914" creationId="{00000000-0000-0000-0000-000000000000}"/>
          </ac:spMkLst>
        </pc:spChg>
      </pc:sldChg>
      <pc:sldChg chg="modSp mod">
        <pc:chgData name="Jim McGowan" userId="e2c7446dd3aca506" providerId="LiveId" clId="{A2A682CA-43AC-4B06-BE45-C6824FB815FB}" dt="2024-07-13T21:35:24.057" v="295" actId="108"/>
        <pc:sldMkLst>
          <pc:docMk/>
          <pc:sldMk cId="3851358064" sldId="2056"/>
        </pc:sldMkLst>
        <pc:spChg chg="mod">
          <ac:chgData name="Jim McGowan" userId="e2c7446dd3aca506" providerId="LiveId" clId="{A2A682CA-43AC-4B06-BE45-C6824FB815FB}" dt="2024-07-13T21:35:24.057" v="295" actId="108"/>
          <ac:spMkLst>
            <pc:docMk/>
            <pc:sldMk cId="3851358064" sldId="2056"/>
            <ac:spMk id="134147" creationId="{00000000-0000-0000-0000-000000000000}"/>
          </ac:spMkLst>
        </pc:spChg>
      </pc:sldChg>
      <pc:sldChg chg="modSp del mod">
        <pc:chgData name="Jim McGowan" userId="e2c7446dd3aca506" providerId="LiveId" clId="{A2A682CA-43AC-4B06-BE45-C6824FB815FB}" dt="2024-07-13T21:35:13.079" v="292" actId="47"/>
        <pc:sldMkLst>
          <pc:docMk/>
          <pc:sldMk cId="2167211782" sldId="5261"/>
        </pc:sldMkLst>
        <pc:spChg chg="mod">
          <ac:chgData name="Jim McGowan" userId="e2c7446dd3aca506" providerId="LiveId" clId="{A2A682CA-43AC-4B06-BE45-C6824FB815FB}" dt="2024-07-13T21:34:08.110" v="276" actId="2710"/>
          <ac:spMkLst>
            <pc:docMk/>
            <pc:sldMk cId="2167211782" sldId="5261"/>
            <ac:spMk id="38914" creationId="{00000000-0000-0000-0000-000000000000}"/>
          </ac:spMkLst>
        </pc:spChg>
      </pc:sldChg>
      <pc:sldChg chg="delSp mod">
        <pc:chgData name="Jim McGowan" userId="e2c7446dd3aca506" providerId="LiveId" clId="{A2A682CA-43AC-4B06-BE45-C6824FB815FB}" dt="2024-07-13T21:36:50.770" v="298" actId="478"/>
        <pc:sldMkLst>
          <pc:docMk/>
          <pc:sldMk cId="3294824120" sldId="6160"/>
        </pc:sldMkLst>
        <pc:spChg chg="del">
          <ac:chgData name="Jim McGowan" userId="e2c7446dd3aca506" providerId="LiveId" clId="{A2A682CA-43AC-4B06-BE45-C6824FB815FB}" dt="2024-07-13T21:36:50.770" v="298" actId="478"/>
          <ac:spMkLst>
            <pc:docMk/>
            <pc:sldMk cId="3294824120" sldId="6160"/>
            <ac:spMk id="2" creationId="{538F22C9-E095-4B4E-93EF-9BEB73453415}"/>
          </ac:spMkLst>
        </pc:spChg>
      </pc:sldChg>
      <pc:sldChg chg="modSp mod">
        <pc:chgData name="Jim McGowan" userId="e2c7446dd3aca506" providerId="LiveId" clId="{A2A682CA-43AC-4B06-BE45-C6824FB815FB}" dt="2024-07-13T21:24:15.071" v="205" actId="948"/>
        <pc:sldMkLst>
          <pc:docMk/>
          <pc:sldMk cId="3846186877" sldId="6556"/>
        </pc:sldMkLst>
        <pc:spChg chg="mod">
          <ac:chgData name="Jim McGowan" userId="e2c7446dd3aca506" providerId="LiveId" clId="{A2A682CA-43AC-4B06-BE45-C6824FB815FB}" dt="2024-07-13T21:24:15.071" v="205" actId="948"/>
          <ac:spMkLst>
            <pc:docMk/>
            <pc:sldMk cId="3846186877" sldId="6556"/>
            <ac:spMk id="20483" creationId="{00000000-0000-0000-0000-000000000000}"/>
          </ac:spMkLst>
        </pc:spChg>
      </pc:sldChg>
      <pc:sldChg chg="addSp delSp modSp mod">
        <pc:chgData name="Jim McGowan" userId="e2c7446dd3aca506" providerId="LiveId" clId="{A2A682CA-43AC-4B06-BE45-C6824FB815FB}" dt="2024-07-13T21:19:33.919" v="177" actId="313"/>
        <pc:sldMkLst>
          <pc:docMk/>
          <pc:sldMk cId="1964568789" sldId="6572"/>
        </pc:sldMkLst>
        <pc:spChg chg="add del mod">
          <ac:chgData name="Jim McGowan" userId="e2c7446dd3aca506" providerId="LiveId" clId="{A2A682CA-43AC-4B06-BE45-C6824FB815FB}" dt="2024-07-13T21:15:47.717" v="96" actId="478"/>
          <ac:spMkLst>
            <pc:docMk/>
            <pc:sldMk cId="1964568789" sldId="6572"/>
            <ac:spMk id="3" creationId="{2D69CD0F-82EF-63A2-2275-94D170EE2A8D}"/>
          </ac:spMkLst>
        </pc:spChg>
        <pc:spChg chg="add mod">
          <ac:chgData name="Jim McGowan" userId="e2c7446dd3aca506" providerId="LiveId" clId="{A2A682CA-43AC-4B06-BE45-C6824FB815FB}" dt="2024-07-13T21:19:33.919" v="177" actId="313"/>
          <ac:spMkLst>
            <pc:docMk/>
            <pc:sldMk cId="1964568789" sldId="6572"/>
            <ac:spMk id="6" creationId="{24C833A3-2805-1973-32C5-FFDAA4EFD7C8}"/>
          </ac:spMkLst>
        </pc:spChg>
        <pc:spChg chg="del mod">
          <ac:chgData name="Jim McGowan" userId="e2c7446dd3aca506" providerId="LiveId" clId="{A2A682CA-43AC-4B06-BE45-C6824FB815FB}" dt="2024-07-13T21:14:18.101" v="69" actId="478"/>
          <ac:spMkLst>
            <pc:docMk/>
            <pc:sldMk cId="1964568789" sldId="6572"/>
            <ac:spMk id="10" creationId="{89DB39D7-504C-DAB4-5DB8-EC8ECE373F53}"/>
          </ac:spMkLst>
        </pc:spChg>
      </pc:sldChg>
      <pc:sldChg chg="addSp modSp mod">
        <pc:chgData name="Jim McGowan" userId="e2c7446dd3aca506" providerId="LiveId" clId="{A2A682CA-43AC-4B06-BE45-C6824FB815FB}" dt="2024-07-13T21:12:28.885" v="50" actId="14100"/>
        <pc:sldMkLst>
          <pc:docMk/>
          <pc:sldMk cId="2692260251" sldId="8976"/>
        </pc:sldMkLst>
        <pc:spChg chg="mod">
          <ac:chgData name="Jim McGowan" userId="e2c7446dd3aca506" providerId="LiveId" clId="{A2A682CA-43AC-4B06-BE45-C6824FB815FB}" dt="2024-07-13T21:12:28.885" v="50" actId="14100"/>
          <ac:spMkLst>
            <pc:docMk/>
            <pc:sldMk cId="2692260251" sldId="8976"/>
            <ac:spMk id="16387" creationId="{00000000-0000-0000-0000-000000000000}"/>
          </ac:spMkLst>
        </pc:spChg>
        <pc:picChg chg="add mod">
          <ac:chgData name="Jim McGowan" userId="e2c7446dd3aca506" providerId="LiveId" clId="{A2A682CA-43AC-4B06-BE45-C6824FB815FB}" dt="2024-07-13T21:12:11.543" v="44" actId="1076"/>
          <ac:picMkLst>
            <pc:docMk/>
            <pc:sldMk cId="2692260251" sldId="8976"/>
            <ac:picMk id="2" creationId="{0CF91556-AC61-F072-224D-66AD7B0964AD}"/>
          </ac:picMkLst>
        </pc:picChg>
      </pc:sldChg>
      <pc:sldChg chg="modSp mod">
        <pc:chgData name="Jim McGowan" userId="e2c7446dd3aca506" providerId="LiveId" clId="{A2A682CA-43AC-4B06-BE45-C6824FB815FB}" dt="2024-07-13T21:08:31.760" v="0" actId="948"/>
        <pc:sldMkLst>
          <pc:docMk/>
          <pc:sldMk cId="3448543148" sldId="11096"/>
        </pc:sldMkLst>
        <pc:spChg chg="mod">
          <ac:chgData name="Jim McGowan" userId="e2c7446dd3aca506" providerId="LiveId" clId="{A2A682CA-43AC-4B06-BE45-C6824FB815FB}" dt="2024-07-13T21:08:31.760" v="0" actId="948"/>
          <ac:spMkLst>
            <pc:docMk/>
            <pc:sldMk cId="3448543148" sldId="11096"/>
            <ac:spMk id="161795" creationId="{00000000-0000-0000-0000-000000000000}"/>
          </ac:spMkLst>
        </pc:spChg>
      </pc:sldChg>
      <pc:sldChg chg="modSp mod">
        <pc:chgData name="Jim McGowan" userId="e2c7446dd3aca506" providerId="LiveId" clId="{A2A682CA-43AC-4B06-BE45-C6824FB815FB}" dt="2024-07-13T21:31:07.846" v="242" actId="11"/>
        <pc:sldMkLst>
          <pc:docMk/>
          <pc:sldMk cId="2975272511" sldId="11466"/>
        </pc:sldMkLst>
        <pc:spChg chg="mod">
          <ac:chgData name="Jim McGowan" userId="e2c7446dd3aca506" providerId="LiveId" clId="{A2A682CA-43AC-4B06-BE45-C6824FB815FB}" dt="2024-07-13T21:31:07.846" v="242" actId="11"/>
          <ac:spMkLst>
            <pc:docMk/>
            <pc:sldMk cId="2975272511" sldId="11466"/>
            <ac:spMk id="180226" creationId="{00000000-0000-0000-0000-000000000000}"/>
          </ac:spMkLst>
        </pc:spChg>
      </pc:sldChg>
      <pc:sldChg chg="addSp delSp modSp mod">
        <pc:chgData name="Jim McGowan" userId="e2c7446dd3aca506" providerId="LiveId" clId="{A2A682CA-43AC-4B06-BE45-C6824FB815FB}" dt="2024-07-13T21:31:20.867" v="247" actId="478"/>
        <pc:sldMkLst>
          <pc:docMk/>
          <pc:sldMk cId="2861470371" sldId="11469"/>
        </pc:sldMkLst>
        <pc:spChg chg="add del mod">
          <ac:chgData name="Jim McGowan" userId="e2c7446dd3aca506" providerId="LiveId" clId="{A2A682CA-43AC-4B06-BE45-C6824FB815FB}" dt="2024-07-13T21:31:20.867" v="247" actId="478"/>
          <ac:spMkLst>
            <pc:docMk/>
            <pc:sldMk cId="2861470371" sldId="11469"/>
            <ac:spMk id="2" creationId="{03EB3236-62F9-58FE-3CB1-FC8F6FC4080F}"/>
          </ac:spMkLst>
        </pc:spChg>
        <pc:spChg chg="add mod">
          <ac:chgData name="Jim McGowan" userId="e2c7446dd3aca506" providerId="LiveId" clId="{A2A682CA-43AC-4B06-BE45-C6824FB815FB}" dt="2024-07-13T21:31:18.968" v="246"/>
          <ac:spMkLst>
            <pc:docMk/>
            <pc:sldMk cId="2861470371" sldId="11469"/>
            <ac:spMk id="4" creationId="{FF31EDB8-8DBF-30B1-67EF-D18E926FBB83}"/>
          </ac:spMkLst>
        </pc:spChg>
        <pc:spChg chg="del mod">
          <ac:chgData name="Jim McGowan" userId="e2c7446dd3aca506" providerId="LiveId" clId="{A2A682CA-43AC-4B06-BE45-C6824FB815FB}" dt="2024-07-13T21:31:17.515" v="245" actId="478"/>
          <ac:spMkLst>
            <pc:docMk/>
            <pc:sldMk cId="2861470371" sldId="11469"/>
            <ac:spMk id="180226" creationId="{00000000-0000-0000-0000-000000000000}"/>
          </ac:spMkLst>
        </pc:spChg>
      </pc:sldChg>
      <pc:sldChg chg="addSp delSp modSp mod">
        <pc:chgData name="Jim McGowan" userId="e2c7446dd3aca506" providerId="LiveId" clId="{A2A682CA-43AC-4B06-BE45-C6824FB815FB}" dt="2024-07-13T21:31:28.983" v="252"/>
        <pc:sldMkLst>
          <pc:docMk/>
          <pc:sldMk cId="3881418192" sldId="11470"/>
        </pc:sldMkLst>
        <pc:spChg chg="add del mod">
          <ac:chgData name="Jim McGowan" userId="e2c7446dd3aca506" providerId="LiveId" clId="{A2A682CA-43AC-4B06-BE45-C6824FB815FB}" dt="2024-07-13T21:31:28.531" v="251" actId="478"/>
          <ac:spMkLst>
            <pc:docMk/>
            <pc:sldMk cId="3881418192" sldId="11470"/>
            <ac:spMk id="2" creationId="{EF4DA3C4-1FD3-127D-5FB7-0CC6F70FFBCA}"/>
          </ac:spMkLst>
        </pc:spChg>
        <pc:spChg chg="add mod">
          <ac:chgData name="Jim McGowan" userId="e2c7446dd3aca506" providerId="LiveId" clId="{A2A682CA-43AC-4B06-BE45-C6824FB815FB}" dt="2024-07-13T21:31:28.983" v="252"/>
          <ac:spMkLst>
            <pc:docMk/>
            <pc:sldMk cId="3881418192" sldId="11470"/>
            <ac:spMk id="4" creationId="{0A884977-6F8B-3F35-51A2-BFA8212FA65E}"/>
          </ac:spMkLst>
        </pc:spChg>
        <pc:spChg chg="del mod">
          <ac:chgData name="Jim McGowan" userId="e2c7446dd3aca506" providerId="LiveId" clId="{A2A682CA-43AC-4B06-BE45-C6824FB815FB}" dt="2024-07-13T21:31:25.754" v="248" actId="478"/>
          <ac:spMkLst>
            <pc:docMk/>
            <pc:sldMk cId="3881418192" sldId="11470"/>
            <ac:spMk id="180226" creationId="{00000000-0000-0000-0000-000000000000}"/>
          </ac:spMkLst>
        </pc:spChg>
      </pc:sldChg>
      <pc:sldChg chg="modSp mod">
        <pc:chgData name="Jim McGowan" userId="e2c7446dd3aca506" providerId="LiveId" clId="{A2A682CA-43AC-4B06-BE45-C6824FB815FB}" dt="2024-07-13T21:31:44.323" v="255" actId="11"/>
        <pc:sldMkLst>
          <pc:docMk/>
          <pc:sldMk cId="2326305320" sldId="11471"/>
        </pc:sldMkLst>
        <pc:spChg chg="mod">
          <ac:chgData name="Jim McGowan" userId="e2c7446dd3aca506" providerId="LiveId" clId="{A2A682CA-43AC-4B06-BE45-C6824FB815FB}" dt="2024-07-13T21:31:44.323" v="255" actId="11"/>
          <ac:spMkLst>
            <pc:docMk/>
            <pc:sldMk cId="2326305320" sldId="11471"/>
            <ac:spMk id="180226" creationId="{00000000-0000-0000-0000-000000000000}"/>
          </ac:spMkLst>
        </pc:spChg>
      </pc:sldChg>
      <pc:sldChg chg="addSp delSp modSp">
        <pc:chgData name="Jim McGowan" userId="e2c7446dd3aca506" providerId="LiveId" clId="{A2A682CA-43AC-4B06-BE45-C6824FB815FB}" dt="2024-07-13T21:31:54.610" v="262" actId="478"/>
        <pc:sldMkLst>
          <pc:docMk/>
          <pc:sldMk cId="4243129298" sldId="11472"/>
        </pc:sldMkLst>
        <pc:spChg chg="add del mod">
          <ac:chgData name="Jim McGowan" userId="e2c7446dd3aca506" providerId="LiveId" clId="{A2A682CA-43AC-4B06-BE45-C6824FB815FB}" dt="2024-07-13T21:31:54.610" v="262" actId="478"/>
          <ac:spMkLst>
            <pc:docMk/>
            <pc:sldMk cId="4243129298" sldId="11472"/>
            <ac:spMk id="2" creationId="{C5CFA85C-0FA0-57A6-57AA-E8C8DADA3C6F}"/>
          </ac:spMkLst>
        </pc:spChg>
        <pc:spChg chg="add mod">
          <ac:chgData name="Jim McGowan" userId="e2c7446dd3aca506" providerId="LiveId" clId="{A2A682CA-43AC-4B06-BE45-C6824FB815FB}" dt="2024-07-13T21:31:52.676" v="259"/>
          <ac:spMkLst>
            <pc:docMk/>
            <pc:sldMk cId="4243129298" sldId="11472"/>
            <ac:spMk id="4" creationId="{1D9B0B2F-5ED5-B888-A054-6663B2564FE3}"/>
          </ac:spMkLst>
        </pc:spChg>
        <pc:spChg chg="del">
          <ac:chgData name="Jim McGowan" userId="e2c7446dd3aca506" providerId="LiveId" clId="{A2A682CA-43AC-4B06-BE45-C6824FB815FB}" dt="2024-07-13T21:31:52.076" v="258" actId="478"/>
          <ac:spMkLst>
            <pc:docMk/>
            <pc:sldMk cId="4243129298" sldId="11472"/>
            <ac:spMk id="180226" creationId="{00000000-0000-0000-0000-000000000000}"/>
          </ac:spMkLst>
        </pc:spChg>
      </pc:sldChg>
      <pc:sldChg chg="addSp delSp modSp">
        <pc:chgData name="Jim McGowan" userId="e2c7446dd3aca506" providerId="LiveId" clId="{A2A682CA-43AC-4B06-BE45-C6824FB815FB}" dt="2024-07-13T21:32:05.010" v="267" actId="478"/>
        <pc:sldMkLst>
          <pc:docMk/>
          <pc:sldMk cId="1761598220" sldId="11473"/>
        </pc:sldMkLst>
        <pc:spChg chg="add del mod">
          <ac:chgData name="Jim McGowan" userId="e2c7446dd3aca506" providerId="LiveId" clId="{A2A682CA-43AC-4B06-BE45-C6824FB815FB}" dt="2024-07-13T21:32:05.010" v="267" actId="478"/>
          <ac:spMkLst>
            <pc:docMk/>
            <pc:sldMk cId="1761598220" sldId="11473"/>
            <ac:spMk id="2" creationId="{492FE4FE-B3C6-62D7-4884-87A45F53A4EF}"/>
          </ac:spMkLst>
        </pc:spChg>
        <pc:spChg chg="add mod">
          <ac:chgData name="Jim McGowan" userId="e2c7446dd3aca506" providerId="LiveId" clId="{A2A682CA-43AC-4B06-BE45-C6824FB815FB}" dt="2024-07-13T21:32:02.778" v="264"/>
          <ac:spMkLst>
            <pc:docMk/>
            <pc:sldMk cId="1761598220" sldId="11473"/>
            <ac:spMk id="4" creationId="{41BAD971-48BC-2090-42A6-AB146CCC9949}"/>
          </ac:spMkLst>
        </pc:spChg>
        <pc:spChg chg="del">
          <ac:chgData name="Jim McGowan" userId="e2c7446dd3aca506" providerId="LiveId" clId="{A2A682CA-43AC-4B06-BE45-C6824FB815FB}" dt="2024-07-13T21:32:02.026" v="263" actId="478"/>
          <ac:spMkLst>
            <pc:docMk/>
            <pc:sldMk cId="1761598220" sldId="11473"/>
            <ac:spMk id="180226" creationId="{00000000-0000-0000-0000-000000000000}"/>
          </ac:spMkLst>
        </pc:spChg>
      </pc:sldChg>
      <pc:sldChg chg="addSp modSp mod">
        <pc:chgData name="Jim McGowan" userId="e2c7446dd3aca506" providerId="LiveId" clId="{A2A682CA-43AC-4B06-BE45-C6824FB815FB}" dt="2024-07-13T21:12:45.574" v="56" actId="14100"/>
        <pc:sldMkLst>
          <pc:docMk/>
          <pc:sldMk cId="3390690619" sldId="11511"/>
        </pc:sldMkLst>
        <pc:spChg chg="mod">
          <ac:chgData name="Jim McGowan" userId="e2c7446dd3aca506" providerId="LiveId" clId="{A2A682CA-43AC-4B06-BE45-C6824FB815FB}" dt="2024-07-13T21:12:45.574" v="56" actId="14100"/>
          <ac:spMkLst>
            <pc:docMk/>
            <pc:sldMk cId="3390690619" sldId="11511"/>
            <ac:spMk id="16387" creationId="{00000000-0000-0000-0000-000000000000}"/>
          </ac:spMkLst>
        </pc:spChg>
        <pc:picChg chg="add mod">
          <ac:chgData name="Jim McGowan" userId="e2c7446dd3aca506" providerId="LiveId" clId="{A2A682CA-43AC-4B06-BE45-C6824FB815FB}" dt="2024-07-13T21:12:40.356" v="53"/>
          <ac:picMkLst>
            <pc:docMk/>
            <pc:sldMk cId="3390690619" sldId="11511"/>
            <ac:picMk id="2" creationId="{3B74C6CF-8107-BFF8-E4E0-B59FB13F2497}"/>
          </ac:picMkLst>
        </pc:picChg>
      </pc:sldChg>
      <pc:sldChg chg="modSp mod">
        <pc:chgData name="Jim McGowan" userId="e2c7446dd3aca506" providerId="LiveId" clId="{A2A682CA-43AC-4B06-BE45-C6824FB815FB}" dt="2024-07-13T21:26:13.017" v="226" actId="255"/>
        <pc:sldMkLst>
          <pc:docMk/>
          <pc:sldMk cId="3385082320" sldId="11519"/>
        </pc:sldMkLst>
        <pc:spChg chg="mod">
          <ac:chgData name="Jim McGowan" userId="e2c7446dd3aca506" providerId="LiveId" clId="{A2A682CA-43AC-4B06-BE45-C6824FB815FB}" dt="2024-07-13T21:25:28.623" v="217" actId="404"/>
          <ac:spMkLst>
            <pc:docMk/>
            <pc:sldMk cId="3385082320" sldId="11519"/>
            <ac:spMk id="2" creationId="{0426777D-C3C0-4103-B3EF-8DD03F2D0191}"/>
          </ac:spMkLst>
        </pc:spChg>
        <pc:spChg chg="mod">
          <ac:chgData name="Jim McGowan" userId="e2c7446dd3aca506" providerId="LiveId" clId="{A2A682CA-43AC-4B06-BE45-C6824FB815FB}" dt="2024-07-13T21:26:13.017" v="226" actId="255"/>
          <ac:spMkLst>
            <pc:docMk/>
            <pc:sldMk cId="3385082320" sldId="11519"/>
            <ac:spMk id="45059" creationId="{9DB8EC1D-3E22-4188-86AC-B8CA9A77709A}"/>
          </ac:spMkLst>
        </pc:spChg>
      </pc:sldChg>
      <pc:sldChg chg="modSp mod">
        <pc:chgData name="Jim McGowan" userId="e2c7446dd3aca506" providerId="LiveId" clId="{A2A682CA-43AC-4B06-BE45-C6824FB815FB}" dt="2024-07-13T21:26:32.180" v="232" actId="1035"/>
        <pc:sldMkLst>
          <pc:docMk/>
          <pc:sldMk cId="720976877" sldId="11520"/>
        </pc:sldMkLst>
        <pc:spChg chg="mod">
          <ac:chgData name="Jim McGowan" userId="e2c7446dd3aca506" providerId="LiveId" clId="{A2A682CA-43AC-4B06-BE45-C6824FB815FB}" dt="2024-07-13T21:26:32.180" v="232" actId="1035"/>
          <ac:spMkLst>
            <pc:docMk/>
            <pc:sldMk cId="720976877" sldId="11520"/>
            <ac:spMk id="45059" creationId="{9DB8EC1D-3E22-4188-86AC-B8CA9A77709A}"/>
          </ac:spMkLst>
        </pc:spChg>
      </pc:sldChg>
      <pc:sldChg chg="modSp add del mod">
        <pc:chgData name="Jim McGowan" userId="e2c7446dd3aca506" providerId="LiveId" clId="{A2A682CA-43AC-4B06-BE45-C6824FB815FB}" dt="2024-07-13T21:19:43.502" v="180" actId="47"/>
        <pc:sldMkLst>
          <pc:docMk/>
          <pc:sldMk cId="2107601452" sldId="11552"/>
        </pc:sldMkLst>
        <pc:spChg chg="mod">
          <ac:chgData name="Jim McGowan" userId="e2c7446dd3aca506" providerId="LiveId" clId="{A2A682CA-43AC-4B06-BE45-C6824FB815FB}" dt="2024-07-13T21:18:55.362" v="163" actId="404"/>
          <ac:spMkLst>
            <pc:docMk/>
            <pc:sldMk cId="2107601452" sldId="11552"/>
            <ac:spMk id="10" creationId="{89DB39D7-504C-DAB4-5DB8-EC8ECE373F53}"/>
          </ac:spMkLst>
        </pc:spChg>
      </pc:sldChg>
    </pc:docChg>
  </pc:docChgLst>
  <pc:docChgLst>
    <pc:chgData name="Jim McGowan" userId="e2c7446dd3aca506" providerId="LiveId" clId="{1579F56C-9F99-4FA4-8133-DDAC379183E7}"/>
    <pc:docChg chg="custSel addSld modSld replTag delTag">
      <pc:chgData name="Jim McGowan" userId="e2c7446dd3aca506" providerId="LiveId" clId="{1579F56C-9F99-4FA4-8133-DDAC379183E7}" dt="2024-06-30T17:37:04.287" v="22"/>
      <pc:docMkLst>
        <pc:docMk/>
      </pc:docMkLst>
      <pc:sldChg chg="delSp modSp new mod">
        <pc:chgData name="Jim McGowan" userId="e2c7446dd3aca506" providerId="LiveId" clId="{1579F56C-9F99-4FA4-8133-DDAC379183E7}" dt="2024-06-30T17:37:00.462" v="20" actId="12789"/>
        <pc:sldMkLst>
          <pc:docMk/>
          <pc:sldMk cId="4095593811" sldId="11429"/>
        </pc:sldMkLst>
        <pc:spChg chg="mod">
          <ac:chgData name="Jim McGowan" userId="e2c7446dd3aca506" providerId="LiveId" clId="{1579F56C-9F99-4FA4-8133-DDAC379183E7}" dt="2024-06-30T17:37:00.462" v="20" actId="12789"/>
          <ac:spMkLst>
            <pc:docMk/>
            <pc:sldMk cId="4095593811" sldId="11429"/>
            <ac:spMk id="2" creationId="{B5A00089-3D95-48B7-9345-A880ED3BC609}"/>
          </ac:spMkLst>
        </pc:spChg>
        <pc:spChg chg="del">
          <ac:chgData name="Jim McGowan" userId="e2c7446dd3aca506" providerId="LiveId" clId="{1579F56C-9F99-4FA4-8133-DDAC379183E7}" dt="2024-06-30T17:36:41.526" v="1" actId="478"/>
          <ac:spMkLst>
            <pc:docMk/>
            <pc:sldMk cId="4095593811" sldId="11429"/>
            <ac:spMk id="3" creationId="{3D8A5412-AEC2-4492-C517-4EDDAE7A250A}"/>
          </ac:spMkLst>
        </pc:spChg>
      </pc:sldChg>
    </pc:docChg>
  </pc:docChgLst>
  <pc:docChgLst>
    <pc:chgData name="Jim McGowan" userId="e2c7446dd3aca506" providerId="LiveId" clId="{AC0F3DBF-C73E-4BA2-BE14-18AFEE2A4C4D}"/>
    <pc:docChg chg="custSel addSld modSld replTag delTag">
      <pc:chgData name="Jim McGowan" userId="e2c7446dd3aca506" providerId="LiveId" clId="{AC0F3DBF-C73E-4BA2-BE14-18AFEE2A4C4D}" dt="2024-07-14T17:28:33.156" v="163"/>
      <pc:docMkLst>
        <pc:docMk/>
      </pc:docMkLst>
      <pc:sldChg chg="modSp mod">
        <pc:chgData name="Jim McGowan" userId="e2c7446dd3aca506" providerId="LiveId" clId="{AC0F3DBF-C73E-4BA2-BE14-18AFEE2A4C4D}" dt="2024-07-14T17:18:49.903" v="25" actId="20577"/>
        <pc:sldMkLst>
          <pc:docMk/>
          <pc:sldMk cId="3275271543" sldId="11445"/>
        </pc:sldMkLst>
        <pc:spChg chg="mod">
          <ac:chgData name="Jim McGowan" userId="e2c7446dd3aca506" providerId="LiveId" clId="{AC0F3DBF-C73E-4BA2-BE14-18AFEE2A4C4D}" dt="2024-07-14T17:18:49.903" v="25" actId="20577"/>
          <ac:spMkLst>
            <pc:docMk/>
            <pc:sldMk cId="3275271543" sldId="11445"/>
            <ac:spMk id="161795" creationId="{00000000-0000-0000-0000-000000000000}"/>
          </ac:spMkLst>
        </pc:spChg>
      </pc:sldChg>
      <pc:sldChg chg="modSp mod">
        <pc:chgData name="Jim McGowan" userId="e2c7446dd3aca506" providerId="LiveId" clId="{AC0F3DBF-C73E-4BA2-BE14-18AFEE2A4C4D}" dt="2024-07-14T17:18:40.551" v="17" actId="20577"/>
        <pc:sldMkLst>
          <pc:docMk/>
          <pc:sldMk cId="1929870286" sldId="11446"/>
        </pc:sldMkLst>
        <pc:spChg chg="mod">
          <ac:chgData name="Jim McGowan" userId="e2c7446dd3aca506" providerId="LiveId" clId="{AC0F3DBF-C73E-4BA2-BE14-18AFEE2A4C4D}" dt="2024-07-14T17:18:40.551" v="17" actId="20577"/>
          <ac:spMkLst>
            <pc:docMk/>
            <pc:sldMk cId="1929870286" sldId="11446"/>
            <ac:spMk id="161795" creationId="{00000000-0000-0000-0000-000000000000}"/>
          </ac:spMkLst>
        </pc:spChg>
      </pc:sldChg>
      <pc:sldChg chg="modSp mod">
        <pc:chgData name="Jim McGowan" userId="e2c7446dd3aca506" providerId="LiveId" clId="{AC0F3DBF-C73E-4BA2-BE14-18AFEE2A4C4D}" dt="2024-07-14T17:18:58.038" v="31" actId="6549"/>
        <pc:sldMkLst>
          <pc:docMk/>
          <pc:sldMk cId="4274061691" sldId="11447"/>
        </pc:sldMkLst>
        <pc:spChg chg="mod">
          <ac:chgData name="Jim McGowan" userId="e2c7446dd3aca506" providerId="LiveId" clId="{AC0F3DBF-C73E-4BA2-BE14-18AFEE2A4C4D}" dt="2024-07-14T17:18:58.038" v="31" actId="6549"/>
          <ac:spMkLst>
            <pc:docMk/>
            <pc:sldMk cId="4274061691" sldId="11447"/>
            <ac:spMk id="161795" creationId="{00000000-0000-0000-0000-000000000000}"/>
          </ac:spMkLst>
        </pc:spChg>
      </pc:sldChg>
      <pc:sldChg chg="modSp mod">
        <pc:chgData name="Jim McGowan" userId="e2c7446dd3aca506" providerId="LiveId" clId="{AC0F3DBF-C73E-4BA2-BE14-18AFEE2A4C4D}" dt="2024-07-14T17:18:15.302" v="9" actId="6549"/>
        <pc:sldMkLst>
          <pc:docMk/>
          <pc:sldMk cId="2000365359" sldId="11448"/>
        </pc:sldMkLst>
        <pc:spChg chg="mod">
          <ac:chgData name="Jim McGowan" userId="e2c7446dd3aca506" providerId="LiveId" clId="{AC0F3DBF-C73E-4BA2-BE14-18AFEE2A4C4D}" dt="2024-07-14T17:18:15.302" v="9" actId="6549"/>
          <ac:spMkLst>
            <pc:docMk/>
            <pc:sldMk cId="2000365359" sldId="11448"/>
            <ac:spMk id="161795" creationId="{00000000-0000-0000-0000-000000000000}"/>
          </ac:spMkLst>
        </pc:spChg>
      </pc:sldChg>
      <pc:sldChg chg="modSp mod">
        <pc:chgData name="Jim McGowan" userId="e2c7446dd3aca506" providerId="LiveId" clId="{AC0F3DBF-C73E-4BA2-BE14-18AFEE2A4C4D}" dt="2024-07-14T17:18:02.246" v="3" actId="6549"/>
        <pc:sldMkLst>
          <pc:docMk/>
          <pc:sldMk cId="2374024409" sldId="11449"/>
        </pc:sldMkLst>
        <pc:spChg chg="mod">
          <ac:chgData name="Jim McGowan" userId="e2c7446dd3aca506" providerId="LiveId" clId="{AC0F3DBF-C73E-4BA2-BE14-18AFEE2A4C4D}" dt="2024-07-14T17:18:02.246" v="3" actId="6549"/>
          <ac:spMkLst>
            <pc:docMk/>
            <pc:sldMk cId="2374024409" sldId="11449"/>
            <ac:spMk id="161795" creationId="{00000000-0000-0000-0000-000000000000}"/>
          </ac:spMkLst>
        </pc:spChg>
      </pc:sldChg>
      <pc:sldChg chg="modSp mod">
        <pc:chgData name="Jim McGowan" userId="e2c7446dd3aca506" providerId="LiveId" clId="{AC0F3DBF-C73E-4BA2-BE14-18AFEE2A4C4D}" dt="2024-07-14T17:19:27.646" v="37" actId="6549"/>
        <pc:sldMkLst>
          <pc:docMk/>
          <pc:sldMk cId="4099478398" sldId="11450"/>
        </pc:sldMkLst>
        <pc:spChg chg="mod">
          <ac:chgData name="Jim McGowan" userId="e2c7446dd3aca506" providerId="LiveId" clId="{AC0F3DBF-C73E-4BA2-BE14-18AFEE2A4C4D}" dt="2024-07-14T17:19:27.646" v="37" actId="6549"/>
          <ac:spMkLst>
            <pc:docMk/>
            <pc:sldMk cId="4099478398" sldId="11450"/>
            <ac:spMk id="161795" creationId="{00000000-0000-0000-0000-000000000000}"/>
          </ac:spMkLst>
        </pc:spChg>
      </pc:sldChg>
      <pc:sldChg chg="modSp mod">
        <pc:chgData name="Jim McGowan" userId="e2c7446dd3aca506" providerId="LiveId" clId="{AC0F3DBF-C73E-4BA2-BE14-18AFEE2A4C4D}" dt="2024-07-14T17:20:37.983" v="43" actId="6549"/>
        <pc:sldMkLst>
          <pc:docMk/>
          <pc:sldMk cId="264272427" sldId="11451"/>
        </pc:sldMkLst>
        <pc:spChg chg="mod">
          <ac:chgData name="Jim McGowan" userId="e2c7446dd3aca506" providerId="LiveId" clId="{AC0F3DBF-C73E-4BA2-BE14-18AFEE2A4C4D}" dt="2024-07-14T17:20:37.983" v="43" actId="6549"/>
          <ac:spMkLst>
            <pc:docMk/>
            <pc:sldMk cId="264272427" sldId="11451"/>
            <ac:spMk id="161795" creationId="{00000000-0000-0000-0000-000000000000}"/>
          </ac:spMkLst>
        </pc:spChg>
      </pc:sldChg>
      <pc:sldChg chg="modSp mod">
        <pc:chgData name="Jim McGowan" userId="e2c7446dd3aca506" providerId="LiveId" clId="{AC0F3DBF-C73E-4BA2-BE14-18AFEE2A4C4D}" dt="2024-07-14T17:20:46.478" v="49" actId="6549"/>
        <pc:sldMkLst>
          <pc:docMk/>
          <pc:sldMk cId="2337080154" sldId="11452"/>
        </pc:sldMkLst>
        <pc:spChg chg="mod">
          <ac:chgData name="Jim McGowan" userId="e2c7446dd3aca506" providerId="LiveId" clId="{AC0F3DBF-C73E-4BA2-BE14-18AFEE2A4C4D}" dt="2024-07-14T17:20:46.478" v="49" actId="6549"/>
          <ac:spMkLst>
            <pc:docMk/>
            <pc:sldMk cId="2337080154" sldId="11452"/>
            <ac:spMk id="161795" creationId="{00000000-0000-0000-0000-000000000000}"/>
          </ac:spMkLst>
        </pc:spChg>
      </pc:sldChg>
      <pc:sldChg chg="modSp mod">
        <pc:chgData name="Jim McGowan" userId="e2c7446dd3aca506" providerId="LiveId" clId="{AC0F3DBF-C73E-4BA2-BE14-18AFEE2A4C4D}" dt="2024-07-14T17:21:10.455" v="62" actId="6549"/>
        <pc:sldMkLst>
          <pc:docMk/>
          <pc:sldMk cId="2246003479" sldId="11458"/>
        </pc:sldMkLst>
        <pc:spChg chg="mod">
          <ac:chgData name="Jim McGowan" userId="e2c7446dd3aca506" providerId="LiveId" clId="{AC0F3DBF-C73E-4BA2-BE14-18AFEE2A4C4D}" dt="2024-07-14T17:21:10.455" v="62" actId="6549"/>
          <ac:spMkLst>
            <pc:docMk/>
            <pc:sldMk cId="2246003479" sldId="11458"/>
            <ac:spMk id="161795" creationId="{00000000-0000-0000-0000-000000000000}"/>
          </ac:spMkLst>
        </pc:spChg>
      </pc:sldChg>
      <pc:sldChg chg="modSp mod">
        <pc:chgData name="Jim McGowan" userId="e2c7446dd3aca506" providerId="LiveId" clId="{AC0F3DBF-C73E-4BA2-BE14-18AFEE2A4C4D}" dt="2024-07-14T17:21:04.590" v="58" actId="20577"/>
        <pc:sldMkLst>
          <pc:docMk/>
          <pc:sldMk cId="260429821" sldId="11459"/>
        </pc:sldMkLst>
        <pc:spChg chg="mod">
          <ac:chgData name="Jim McGowan" userId="e2c7446dd3aca506" providerId="LiveId" clId="{AC0F3DBF-C73E-4BA2-BE14-18AFEE2A4C4D}" dt="2024-07-14T17:21:04.590" v="58" actId="20577"/>
          <ac:spMkLst>
            <pc:docMk/>
            <pc:sldMk cId="260429821" sldId="11459"/>
            <ac:spMk id="161795" creationId="{00000000-0000-0000-0000-000000000000}"/>
          </ac:spMkLst>
        </pc:spChg>
      </pc:sldChg>
      <pc:sldChg chg="modSp mod">
        <pc:chgData name="Jim McGowan" userId="e2c7446dd3aca506" providerId="LiveId" clId="{AC0F3DBF-C73E-4BA2-BE14-18AFEE2A4C4D}" dt="2024-07-14T17:21:30.399" v="69" actId="20577"/>
        <pc:sldMkLst>
          <pc:docMk/>
          <pc:sldMk cId="2592397879" sldId="11460"/>
        </pc:sldMkLst>
        <pc:spChg chg="mod">
          <ac:chgData name="Jim McGowan" userId="e2c7446dd3aca506" providerId="LiveId" clId="{AC0F3DBF-C73E-4BA2-BE14-18AFEE2A4C4D}" dt="2024-07-14T17:21:30.399" v="69" actId="20577"/>
          <ac:spMkLst>
            <pc:docMk/>
            <pc:sldMk cId="2592397879" sldId="11460"/>
            <ac:spMk id="161795" creationId="{00000000-0000-0000-0000-000000000000}"/>
          </ac:spMkLst>
        </pc:spChg>
      </pc:sldChg>
      <pc:sldChg chg="modSp mod">
        <pc:chgData name="Jim McGowan" userId="e2c7446dd3aca506" providerId="LiveId" clId="{AC0F3DBF-C73E-4BA2-BE14-18AFEE2A4C4D}" dt="2024-07-14T17:21:42.695" v="75" actId="6549"/>
        <pc:sldMkLst>
          <pc:docMk/>
          <pc:sldMk cId="3358428916" sldId="11461"/>
        </pc:sldMkLst>
        <pc:spChg chg="mod">
          <ac:chgData name="Jim McGowan" userId="e2c7446dd3aca506" providerId="LiveId" clId="{AC0F3DBF-C73E-4BA2-BE14-18AFEE2A4C4D}" dt="2024-07-14T17:21:42.695" v="75" actId="6549"/>
          <ac:spMkLst>
            <pc:docMk/>
            <pc:sldMk cId="3358428916" sldId="11461"/>
            <ac:spMk id="161795" creationId="{00000000-0000-0000-0000-000000000000}"/>
          </ac:spMkLst>
        </pc:spChg>
      </pc:sldChg>
      <pc:sldChg chg="modSp mod">
        <pc:chgData name="Jim McGowan" userId="e2c7446dd3aca506" providerId="LiveId" clId="{AC0F3DBF-C73E-4BA2-BE14-18AFEE2A4C4D}" dt="2024-07-14T17:21:55.287" v="81" actId="6549"/>
        <pc:sldMkLst>
          <pc:docMk/>
          <pc:sldMk cId="3487499876" sldId="11462"/>
        </pc:sldMkLst>
        <pc:spChg chg="mod">
          <ac:chgData name="Jim McGowan" userId="e2c7446dd3aca506" providerId="LiveId" clId="{AC0F3DBF-C73E-4BA2-BE14-18AFEE2A4C4D}" dt="2024-07-14T17:21:55.287" v="81" actId="6549"/>
          <ac:spMkLst>
            <pc:docMk/>
            <pc:sldMk cId="3487499876" sldId="11462"/>
            <ac:spMk id="161795" creationId="{00000000-0000-0000-0000-000000000000}"/>
          </ac:spMkLst>
        </pc:spChg>
      </pc:sldChg>
      <pc:sldChg chg="modSp mod">
        <pc:chgData name="Jim McGowan" userId="e2c7446dd3aca506" providerId="LiveId" clId="{AC0F3DBF-C73E-4BA2-BE14-18AFEE2A4C4D}" dt="2024-07-14T17:22:03.182" v="87" actId="6549"/>
        <pc:sldMkLst>
          <pc:docMk/>
          <pc:sldMk cId="1037403202" sldId="11463"/>
        </pc:sldMkLst>
        <pc:spChg chg="mod">
          <ac:chgData name="Jim McGowan" userId="e2c7446dd3aca506" providerId="LiveId" clId="{AC0F3DBF-C73E-4BA2-BE14-18AFEE2A4C4D}" dt="2024-07-14T17:22:03.182" v="87" actId="6549"/>
          <ac:spMkLst>
            <pc:docMk/>
            <pc:sldMk cId="1037403202" sldId="11463"/>
            <ac:spMk id="161795" creationId="{00000000-0000-0000-0000-000000000000}"/>
          </ac:spMkLst>
        </pc:spChg>
      </pc:sldChg>
      <pc:sldChg chg="modSp mod">
        <pc:chgData name="Jim McGowan" userId="e2c7446dd3aca506" providerId="LiveId" clId="{AC0F3DBF-C73E-4BA2-BE14-18AFEE2A4C4D}" dt="2024-07-14T17:22:12.655" v="93" actId="6549"/>
        <pc:sldMkLst>
          <pc:docMk/>
          <pc:sldMk cId="2234468812" sldId="11464"/>
        </pc:sldMkLst>
        <pc:spChg chg="mod">
          <ac:chgData name="Jim McGowan" userId="e2c7446dd3aca506" providerId="LiveId" clId="{AC0F3DBF-C73E-4BA2-BE14-18AFEE2A4C4D}" dt="2024-07-14T17:22:12.655" v="93" actId="6549"/>
          <ac:spMkLst>
            <pc:docMk/>
            <pc:sldMk cId="2234468812" sldId="11464"/>
            <ac:spMk id="161795" creationId="{00000000-0000-0000-0000-000000000000}"/>
          </ac:spMkLst>
        </pc:spChg>
      </pc:sldChg>
      <pc:sldChg chg="modSp mod">
        <pc:chgData name="Jim McGowan" userId="e2c7446dd3aca506" providerId="LiveId" clId="{AC0F3DBF-C73E-4BA2-BE14-18AFEE2A4C4D}" dt="2024-07-14T17:22:44.463" v="99" actId="6549"/>
        <pc:sldMkLst>
          <pc:docMk/>
          <pc:sldMk cId="39208186" sldId="11481"/>
        </pc:sldMkLst>
        <pc:spChg chg="mod">
          <ac:chgData name="Jim McGowan" userId="e2c7446dd3aca506" providerId="LiveId" clId="{AC0F3DBF-C73E-4BA2-BE14-18AFEE2A4C4D}" dt="2024-07-14T17:22:44.463" v="99" actId="6549"/>
          <ac:spMkLst>
            <pc:docMk/>
            <pc:sldMk cId="39208186" sldId="11481"/>
            <ac:spMk id="161795" creationId="{00000000-0000-0000-0000-000000000000}"/>
          </ac:spMkLst>
        </pc:spChg>
      </pc:sldChg>
      <pc:sldChg chg="modSp mod">
        <pc:chgData name="Jim McGowan" userId="e2c7446dd3aca506" providerId="LiveId" clId="{AC0F3DBF-C73E-4BA2-BE14-18AFEE2A4C4D}" dt="2024-07-14T17:22:51.695" v="103" actId="6549"/>
        <pc:sldMkLst>
          <pc:docMk/>
          <pc:sldMk cId="4227026417" sldId="11482"/>
        </pc:sldMkLst>
        <pc:spChg chg="mod">
          <ac:chgData name="Jim McGowan" userId="e2c7446dd3aca506" providerId="LiveId" clId="{AC0F3DBF-C73E-4BA2-BE14-18AFEE2A4C4D}" dt="2024-07-14T17:22:51.695" v="103" actId="6549"/>
          <ac:spMkLst>
            <pc:docMk/>
            <pc:sldMk cId="4227026417" sldId="11482"/>
            <ac:spMk id="161795" creationId="{00000000-0000-0000-0000-000000000000}"/>
          </ac:spMkLst>
        </pc:spChg>
      </pc:sldChg>
      <pc:sldChg chg="modSp mod">
        <pc:chgData name="Jim McGowan" userId="e2c7446dd3aca506" providerId="LiveId" clId="{AC0F3DBF-C73E-4BA2-BE14-18AFEE2A4C4D}" dt="2024-07-14T17:23:00.558" v="109" actId="6549"/>
        <pc:sldMkLst>
          <pc:docMk/>
          <pc:sldMk cId="3644863989" sldId="11483"/>
        </pc:sldMkLst>
        <pc:spChg chg="mod">
          <ac:chgData name="Jim McGowan" userId="e2c7446dd3aca506" providerId="LiveId" clId="{AC0F3DBF-C73E-4BA2-BE14-18AFEE2A4C4D}" dt="2024-07-14T17:23:00.558" v="109" actId="6549"/>
          <ac:spMkLst>
            <pc:docMk/>
            <pc:sldMk cId="3644863989" sldId="11483"/>
            <ac:spMk id="161795" creationId="{00000000-0000-0000-0000-000000000000}"/>
          </ac:spMkLst>
        </pc:spChg>
      </pc:sldChg>
      <pc:sldChg chg="modSp mod">
        <pc:chgData name="Jim McGowan" userId="e2c7446dd3aca506" providerId="LiveId" clId="{AC0F3DBF-C73E-4BA2-BE14-18AFEE2A4C4D}" dt="2024-07-14T17:23:08.991" v="115" actId="6549"/>
        <pc:sldMkLst>
          <pc:docMk/>
          <pc:sldMk cId="3794402236" sldId="11484"/>
        </pc:sldMkLst>
        <pc:spChg chg="mod">
          <ac:chgData name="Jim McGowan" userId="e2c7446dd3aca506" providerId="LiveId" clId="{AC0F3DBF-C73E-4BA2-BE14-18AFEE2A4C4D}" dt="2024-07-14T17:23:08.991" v="115" actId="6549"/>
          <ac:spMkLst>
            <pc:docMk/>
            <pc:sldMk cId="3794402236" sldId="11484"/>
            <ac:spMk id="161795" creationId="{00000000-0000-0000-0000-000000000000}"/>
          </ac:spMkLst>
        </pc:spChg>
      </pc:sldChg>
      <pc:sldChg chg="modSp mod">
        <pc:chgData name="Jim McGowan" userId="e2c7446dd3aca506" providerId="LiveId" clId="{AC0F3DBF-C73E-4BA2-BE14-18AFEE2A4C4D}" dt="2024-07-14T17:23:22.886" v="121" actId="6549"/>
        <pc:sldMkLst>
          <pc:docMk/>
          <pc:sldMk cId="3170580991" sldId="11485"/>
        </pc:sldMkLst>
        <pc:spChg chg="mod">
          <ac:chgData name="Jim McGowan" userId="e2c7446dd3aca506" providerId="LiveId" clId="{AC0F3DBF-C73E-4BA2-BE14-18AFEE2A4C4D}" dt="2024-07-14T17:23:22.886" v="121" actId="6549"/>
          <ac:spMkLst>
            <pc:docMk/>
            <pc:sldMk cId="3170580991" sldId="11485"/>
            <ac:spMk id="161795" creationId="{00000000-0000-0000-0000-000000000000}"/>
          </ac:spMkLst>
        </pc:spChg>
      </pc:sldChg>
      <pc:sldChg chg="modSp mod">
        <pc:chgData name="Jim McGowan" userId="e2c7446dd3aca506" providerId="LiveId" clId="{AC0F3DBF-C73E-4BA2-BE14-18AFEE2A4C4D}" dt="2024-07-14T17:23:31.775" v="127" actId="6549"/>
        <pc:sldMkLst>
          <pc:docMk/>
          <pc:sldMk cId="2675650622" sldId="11486"/>
        </pc:sldMkLst>
        <pc:spChg chg="mod">
          <ac:chgData name="Jim McGowan" userId="e2c7446dd3aca506" providerId="LiveId" clId="{AC0F3DBF-C73E-4BA2-BE14-18AFEE2A4C4D}" dt="2024-07-14T17:23:31.775" v="127" actId="6549"/>
          <ac:spMkLst>
            <pc:docMk/>
            <pc:sldMk cId="2675650622" sldId="11486"/>
            <ac:spMk id="161795" creationId="{00000000-0000-0000-0000-000000000000}"/>
          </ac:spMkLst>
        </pc:spChg>
      </pc:sldChg>
      <pc:sldChg chg="modSp mod">
        <pc:chgData name="Jim McGowan" userId="e2c7446dd3aca506" providerId="LiveId" clId="{AC0F3DBF-C73E-4BA2-BE14-18AFEE2A4C4D}" dt="2024-07-14T17:23:37.487" v="131" actId="6549"/>
        <pc:sldMkLst>
          <pc:docMk/>
          <pc:sldMk cId="1712202446" sldId="11487"/>
        </pc:sldMkLst>
        <pc:spChg chg="mod">
          <ac:chgData name="Jim McGowan" userId="e2c7446dd3aca506" providerId="LiveId" clId="{AC0F3DBF-C73E-4BA2-BE14-18AFEE2A4C4D}" dt="2024-07-14T17:23:37.487" v="131" actId="6549"/>
          <ac:spMkLst>
            <pc:docMk/>
            <pc:sldMk cId="1712202446" sldId="11487"/>
            <ac:spMk id="161795" creationId="{00000000-0000-0000-0000-000000000000}"/>
          </ac:spMkLst>
        </pc:spChg>
      </pc:sldChg>
      <pc:sldChg chg="modSp mod">
        <pc:chgData name="Jim McGowan" userId="e2c7446dd3aca506" providerId="LiveId" clId="{AC0F3DBF-C73E-4BA2-BE14-18AFEE2A4C4D}" dt="2024-07-14T17:23:43.318" v="137" actId="6549"/>
        <pc:sldMkLst>
          <pc:docMk/>
          <pc:sldMk cId="512701009" sldId="11488"/>
        </pc:sldMkLst>
        <pc:spChg chg="mod">
          <ac:chgData name="Jim McGowan" userId="e2c7446dd3aca506" providerId="LiveId" clId="{AC0F3DBF-C73E-4BA2-BE14-18AFEE2A4C4D}" dt="2024-07-14T17:23:43.318" v="137" actId="6549"/>
          <ac:spMkLst>
            <pc:docMk/>
            <pc:sldMk cId="512701009" sldId="11488"/>
            <ac:spMk id="161795" creationId="{00000000-0000-0000-0000-000000000000}"/>
          </ac:spMkLst>
        </pc:spChg>
      </pc:sldChg>
      <pc:sldChg chg="delSp modSp new mod">
        <pc:chgData name="Jim McGowan" userId="e2c7446dd3aca506" providerId="LiveId" clId="{AC0F3DBF-C73E-4BA2-BE14-18AFEE2A4C4D}" dt="2024-07-14T17:28:29.710" v="161" actId="12789"/>
        <pc:sldMkLst>
          <pc:docMk/>
          <pc:sldMk cId="268199433" sldId="11552"/>
        </pc:sldMkLst>
        <pc:spChg chg="mod">
          <ac:chgData name="Jim McGowan" userId="e2c7446dd3aca506" providerId="LiveId" clId="{AC0F3DBF-C73E-4BA2-BE14-18AFEE2A4C4D}" dt="2024-07-14T17:28:29.710" v="161" actId="12789"/>
          <ac:spMkLst>
            <pc:docMk/>
            <pc:sldMk cId="268199433" sldId="11552"/>
            <ac:spMk id="2" creationId="{4248EB16-2702-C85B-333D-7297423E4946}"/>
          </ac:spMkLst>
        </pc:spChg>
        <pc:spChg chg="del">
          <ac:chgData name="Jim McGowan" userId="e2c7446dd3aca506" providerId="LiveId" clId="{AC0F3DBF-C73E-4BA2-BE14-18AFEE2A4C4D}" dt="2024-07-14T17:28:12.017" v="141" actId="478"/>
          <ac:spMkLst>
            <pc:docMk/>
            <pc:sldMk cId="268199433" sldId="11552"/>
            <ac:spMk id="3" creationId="{46451F79-E965-2145-56F0-9C7D08548C09}"/>
          </ac:spMkLst>
        </pc:spChg>
      </pc:sldChg>
    </pc:docChg>
  </pc:docChgLst>
  <pc:docChgLst>
    <pc:chgData name="Jim McGowan" userId="e2c7446dd3aca506" providerId="LiveId" clId="{4E140290-199D-4060-ABF0-E8ADFD215858}"/>
    <pc:docChg chg="custSel replTag delTag modHandout">
      <pc:chgData name="Jim McGowan" userId="e2c7446dd3aca506" providerId="LiveId" clId="{4E140290-199D-4060-ABF0-E8ADFD215858}" dt="2024-07-01T11:34:14.092" v="16"/>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sz="1400"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400" dirty="0"/>
              <a:t>Dr. Andy Woods</a:t>
            </a:r>
          </a:p>
          <a:p>
            <a:pPr>
              <a:defRPr/>
            </a:pPr>
            <a:r>
              <a:rPr lang="en-US" sz="1400" dirty="0"/>
              <a:t>Genesis 168 - 42v27-38</a:t>
            </a:r>
          </a:p>
          <a:p>
            <a:pPr>
              <a:defRPr/>
            </a:pPr>
            <a:r>
              <a:rPr lang="en-US" sz="1400" dirty="0"/>
              <a:t>08-11-2024</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8/10/2024</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C58C1-53A4-3D19-91F8-9BEEC00AD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4641C0-9917-DFE5-9F66-606BBE95BE8F}"/>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BF798BCE-4B69-9417-1742-6D78804558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44E612-385C-E492-9E02-91DA1A49ECD8}"/>
              </a:ext>
            </a:extLst>
          </p:cNvPr>
          <p:cNvSpPr>
            <a:spLocks noGrp="1"/>
          </p:cNvSpPr>
          <p:nvPr>
            <p:ph type="sldNum" sz="quarter" idx="5"/>
          </p:nvPr>
        </p:nvSpPr>
        <p:spPr/>
        <p:txBody>
          <a:bodyPr/>
          <a:lstStyle/>
          <a:p>
            <a:fld id="{3D084339-C7C3-4022-975D-A91B6BCBB8E5}" type="slidenum">
              <a:rPr lang="en-US" altLang="en-US" smtClean="0"/>
              <a:pPr/>
              <a:t>39</a:t>
            </a:fld>
            <a:endParaRPr lang="en-US" altLang="en-US" dirty="0"/>
          </a:p>
        </p:txBody>
      </p:sp>
    </p:spTree>
    <p:extLst>
      <p:ext uri="{BB962C8B-B14F-4D97-AF65-F5344CB8AC3E}">
        <p14:creationId xmlns:p14="http://schemas.microsoft.com/office/powerpoint/2010/main" val="2289703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40</a:t>
            </a:fld>
            <a:endParaRPr lang="en-US" altLang="en-US" dirty="0"/>
          </a:p>
        </p:txBody>
      </p:sp>
    </p:spTree>
    <p:extLst>
      <p:ext uri="{BB962C8B-B14F-4D97-AF65-F5344CB8AC3E}">
        <p14:creationId xmlns:p14="http://schemas.microsoft.com/office/powerpoint/2010/main" val="3477714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45</a:t>
            </a:fld>
            <a:endParaRPr lang="en-US" altLang="en-US" dirty="0"/>
          </a:p>
        </p:txBody>
      </p:sp>
    </p:spTree>
    <p:extLst>
      <p:ext uri="{BB962C8B-B14F-4D97-AF65-F5344CB8AC3E}">
        <p14:creationId xmlns:p14="http://schemas.microsoft.com/office/powerpoint/2010/main" val="4178545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p:cNvSpPr>
            <a:spLocks noGrp="1" noChangeArrowheads="1"/>
          </p:cNvSpPr>
          <p:nvPr>
            <p:ph type="dt" sz="half" idx="10"/>
          </p:nvPr>
        </p:nvSpPr>
        <p:spPr/>
        <p:txBody>
          <a:bodyPr/>
          <a:lstStyle>
            <a:lvl1pPr>
              <a:defRPr/>
            </a:lvl1pPr>
          </a:lstStyle>
          <a:p>
            <a:pPr>
              <a:defRPr/>
            </a:pPr>
            <a:endParaRPr lang="en-US"/>
          </a:p>
        </p:txBody>
      </p:sp>
      <p:sp>
        <p:nvSpPr>
          <p:cNvPr id="4" name="Rectangle 1060"/>
          <p:cNvSpPr>
            <a:spLocks noGrp="1" noChangeArrowheads="1"/>
          </p:cNvSpPr>
          <p:nvPr>
            <p:ph type="ftr" sz="quarter" idx="11"/>
          </p:nvPr>
        </p:nvSpPr>
        <p:spPr/>
        <p:txBody>
          <a:bodyPr/>
          <a:lstStyle>
            <a:lvl1pPr>
              <a:defRPr/>
            </a:lvl1pPr>
          </a:lstStyle>
          <a:p>
            <a:pPr>
              <a:defRPr/>
            </a:pPr>
            <a:endParaRPr lang="en-US"/>
          </a:p>
        </p:txBody>
      </p:sp>
      <p:sp>
        <p:nvSpPr>
          <p:cNvPr id="5" name="Rectangle 1061"/>
          <p:cNvSpPr>
            <a:spLocks noGrp="1" noChangeArrowheads="1"/>
          </p:cNvSpPr>
          <p:nvPr>
            <p:ph type="sldNum" sz="quarter" idx="12"/>
          </p:nvPr>
        </p:nvSpPr>
        <p:spPr/>
        <p:txBody>
          <a:bodyPr/>
          <a:lstStyle>
            <a:lvl1pPr>
              <a:defRPr smtClean="0"/>
            </a:lvl1pPr>
          </a:lstStyle>
          <a:p>
            <a:pPr>
              <a:defRPr/>
            </a:pPr>
            <a:fld id="{228044A3-C64B-439C-B7F2-9F7A50A2C066}" type="slidenum">
              <a:rPr lang="en-US" altLang="en-US"/>
              <a:pPr>
                <a:defRPr/>
              </a:pPr>
              <a:t>‹#›</a:t>
            </a:fld>
            <a:endParaRPr lang="en-US" altLang="en-US"/>
          </a:p>
        </p:txBody>
      </p:sp>
    </p:spTree>
    <p:extLst>
      <p:ext uri="{BB962C8B-B14F-4D97-AF65-F5344CB8AC3E}">
        <p14:creationId xmlns:p14="http://schemas.microsoft.com/office/powerpoint/2010/main" val="1739135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8/10/2024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2998514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72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a:extLst>
              <a:ext uri="{FF2B5EF4-FFF2-40B4-BE49-F238E27FC236}">
                <a16:creationId xmlns:a16="http://schemas.microsoft.com/office/drawing/2014/main" id="{DBDCB8BE-5B3F-440A-9569-8D8DF6F9651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CF113993-BF59-45AE-991F-820066FBB64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8">
            <a:extLst>
              <a:ext uri="{FF2B5EF4-FFF2-40B4-BE49-F238E27FC236}">
                <a16:creationId xmlns:a16="http://schemas.microsoft.com/office/drawing/2014/main" id="{8F78E552-B260-4929-9ED6-A3DA2E2A56BE}"/>
              </a:ext>
            </a:extLst>
          </p:cNvPr>
          <p:cNvSpPr>
            <a:spLocks noGrp="1" noChangeArrowheads="1"/>
          </p:cNvSpPr>
          <p:nvPr>
            <p:ph type="sldNum" sz="quarter" idx="12"/>
          </p:nvPr>
        </p:nvSpPr>
        <p:spPr/>
        <p:txBody>
          <a:bodyPr/>
          <a:lstStyle>
            <a:lvl1pPr>
              <a:defRPr/>
            </a:lvl1pPr>
          </a:lstStyle>
          <a:p>
            <a:fld id="{43199A41-4403-4A21-A81D-34D8EA14E4E5}" type="slidenum">
              <a:rPr lang="en-US" altLang="en-US"/>
              <a:pPr/>
              <a:t>‹#›</a:t>
            </a:fld>
            <a:endParaRPr lang="en-US" altLang="en-US"/>
          </a:p>
        </p:txBody>
      </p:sp>
    </p:spTree>
    <p:extLst>
      <p:ext uri="{BB962C8B-B14F-4D97-AF65-F5344CB8AC3E}">
        <p14:creationId xmlns:p14="http://schemas.microsoft.com/office/powerpoint/2010/main" val="3326590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332480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20" r:id="rId12"/>
    <p:sldLayoutId id="2147488921" r:id="rId13"/>
    <p:sldLayoutId id="2147488922" r:id="rId14"/>
    <p:sldLayoutId id="2147488923" r:id="rId15"/>
    <p:sldLayoutId id="2147488924" r:id="rId16"/>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t>
            </a:r>
            <a:r>
              <a:rPr lang="en-US" sz="3200" kern="0">
                <a:effectLst>
                  <a:outerShdw blurRad="38100" dist="38100" dir="2700000" algn="tl">
                    <a:srgbClr val="000000">
                      <a:alpha val="43137"/>
                    </a:srgbClr>
                  </a:outerShdw>
                </a:effectLst>
                <a:sym typeface="Symbol" pitchFamily="18" charset="2"/>
              </a:rPr>
              <a:t>&amp; Preservation</a:t>
            </a:r>
            <a:endParaRPr lang="en-US" sz="3200" kern="0" dirty="0">
              <a:effectLst>
                <a:outerShdw blurRad="38100" dist="38100" dir="2700000" algn="tl">
                  <a:srgbClr val="000000">
                    <a:alpha val="43137"/>
                  </a:srgbClr>
                </a:outerShdw>
              </a:effectLst>
              <a:sym typeface="Symbol" pitchFamily="18" charset="2"/>
            </a:endParaRP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295400"/>
            <a:ext cx="72390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Return (26)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first discovery (27-28)</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Report to Jacob (29-34)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second discovery (35)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reaction (36)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Reuben’s offer (37)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refusal (38)</a:t>
            </a:r>
            <a:endParaRPr lang="en-US" b="1" u="sng" dirty="0">
              <a:solidFill>
                <a:srgbClr val="FFFFCC"/>
              </a:solidFill>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42:26-38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Return to Canaan</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794402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42:29-34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Report to Jacob</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Return (29)</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Accusation (30)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Denial (31-32)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Test (33-34)</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823313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42:29-34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Report to Jacob</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Return (29)</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Accusation (30)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Denial (31-32)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Test (33-34)</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3685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727502" y="228600"/>
            <a:ext cx="8736997"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80639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1BCF2E-4296-7AF2-65A6-7B7C2E7F8A89}"/>
              </a:ext>
            </a:extLst>
          </p:cNvPr>
          <p:cNvPicPr>
            <a:picLocks noChangeAspect="1"/>
          </p:cNvPicPr>
          <p:nvPr/>
        </p:nvPicPr>
        <p:blipFill>
          <a:blip r:embed="rId2"/>
          <a:stretch>
            <a:fillRect/>
          </a:stretch>
        </p:blipFill>
        <p:spPr>
          <a:xfrm>
            <a:off x="1219200" y="147637"/>
            <a:ext cx="9753600" cy="6562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Oval 7">
            <a:extLst>
              <a:ext uri="{FF2B5EF4-FFF2-40B4-BE49-F238E27FC236}">
                <a16:creationId xmlns:a16="http://schemas.microsoft.com/office/drawing/2014/main" id="{469EFFC0-177E-E996-A76B-9672D3FDA1EB}"/>
              </a:ext>
            </a:extLst>
          </p:cNvPr>
          <p:cNvSpPr>
            <a:spLocks noChangeArrowheads="1"/>
          </p:cNvSpPr>
          <p:nvPr/>
        </p:nvSpPr>
        <p:spPr bwMode="auto">
          <a:xfrm>
            <a:off x="2286000" y="6024562"/>
            <a:ext cx="1600200" cy="685800"/>
          </a:xfrm>
          <a:prstGeom prst="ellipse">
            <a:avLst/>
          </a:prstGeom>
          <a:noFill/>
          <a:ln w="76200" algn="ctr">
            <a:solidFill>
              <a:srgbClr val="C00000"/>
            </a:solidFill>
            <a:round/>
            <a:headEnd/>
            <a:tailEnd/>
          </a:ln>
        </p:spPr>
        <p:txBody>
          <a:bodyPr wrap="none"/>
          <a:lstStyle/>
          <a:p>
            <a:endParaRPr lang="en-US"/>
          </a:p>
        </p:txBody>
      </p:sp>
      <p:sp>
        <p:nvSpPr>
          <p:cNvPr id="4" name="Oval 7">
            <a:extLst>
              <a:ext uri="{FF2B5EF4-FFF2-40B4-BE49-F238E27FC236}">
                <a16:creationId xmlns:a16="http://schemas.microsoft.com/office/drawing/2014/main" id="{888017C1-2471-FA5B-AB5F-3D0205BDF8CE}"/>
              </a:ext>
            </a:extLst>
          </p:cNvPr>
          <p:cNvSpPr>
            <a:spLocks noChangeArrowheads="1"/>
          </p:cNvSpPr>
          <p:nvPr/>
        </p:nvSpPr>
        <p:spPr bwMode="auto">
          <a:xfrm>
            <a:off x="8686800" y="2514600"/>
            <a:ext cx="1295400" cy="381000"/>
          </a:xfrm>
          <a:prstGeom prst="ellipse">
            <a:avLst/>
          </a:prstGeom>
          <a:noFill/>
          <a:ln w="76200" algn="ctr">
            <a:solidFill>
              <a:srgbClr val="C00000"/>
            </a:solidFill>
            <a:round/>
            <a:headEnd/>
            <a:tailEnd/>
          </a:ln>
        </p:spPr>
        <p:txBody>
          <a:bodyPr wrap="none"/>
          <a:lstStyle/>
          <a:p>
            <a:endParaRPr lang="en-US"/>
          </a:p>
        </p:txBody>
      </p:sp>
      <p:sp>
        <p:nvSpPr>
          <p:cNvPr id="5" name="Oval 7">
            <a:extLst>
              <a:ext uri="{FF2B5EF4-FFF2-40B4-BE49-F238E27FC236}">
                <a16:creationId xmlns:a16="http://schemas.microsoft.com/office/drawing/2014/main" id="{D4A3F32E-298D-CBA8-5536-C932F406A770}"/>
              </a:ext>
            </a:extLst>
          </p:cNvPr>
          <p:cNvSpPr>
            <a:spLocks noChangeArrowheads="1"/>
          </p:cNvSpPr>
          <p:nvPr/>
        </p:nvSpPr>
        <p:spPr bwMode="auto">
          <a:xfrm>
            <a:off x="9677400" y="1752600"/>
            <a:ext cx="1295400" cy="609600"/>
          </a:xfrm>
          <a:prstGeom prst="ellipse">
            <a:avLst/>
          </a:prstGeom>
          <a:noFill/>
          <a:ln w="76200" algn="ctr">
            <a:solidFill>
              <a:srgbClr val="C00000"/>
            </a:solidFill>
            <a:round/>
            <a:headEnd/>
            <a:tailEnd/>
          </a:ln>
        </p:spPr>
        <p:txBody>
          <a:bodyPr wrap="none"/>
          <a:lstStyle/>
          <a:p>
            <a:endParaRPr lang="en-US"/>
          </a:p>
        </p:txBody>
      </p:sp>
    </p:spTree>
    <p:extLst>
      <p:ext uri="{BB962C8B-B14F-4D97-AF65-F5344CB8AC3E}">
        <p14:creationId xmlns:p14="http://schemas.microsoft.com/office/powerpoint/2010/main" val="35000370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7DB791-CF17-A9C3-AEC1-FC736ECC8864}"/>
              </a:ext>
            </a:extLst>
          </p:cNvPr>
          <p:cNvPicPr>
            <a:picLocks noChangeAspect="1"/>
          </p:cNvPicPr>
          <p:nvPr/>
        </p:nvPicPr>
        <p:blipFill>
          <a:blip r:embed="rId2"/>
          <a:stretch>
            <a:fillRect/>
          </a:stretch>
        </p:blipFill>
        <p:spPr>
          <a:xfrm>
            <a:off x="1688431" y="228600"/>
            <a:ext cx="8815138" cy="6400800"/>
          </a:xfrm>
          <a:prstGeom prst="rect">
            <a:avLst/>
          </a:prstGeom>
        </p:spPr>
      </p:pic>
    </p:spTree>
    <p:extLst>
      <p:ext uri="{BB962C8B-B14F-4D97-AF65-F5344CB8AC3E}">
        <p14:creationId xmlns:p14="http://schemas.microsoft.com/office/powerpoint/2010/main" val="346769024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42:29-34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Report to Jacob</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Return (29)</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Accusation (30)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Denial (31-32)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Test (33-34)</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009106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42:29-34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Report to Jacob</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Return (29)</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Accusation (30)</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Denial (31-32)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Test (33-34)</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842906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2090058" y="228600"/>
            <a:ext cx="8011885"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69373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718173-9219-F663-D796-7C4B67D8C3C7}"/>
              </a:ext>
            </a:extLst>
          </p:cNvPr>
          <p:cNvPicPr>
            <a:picLocks noChangeAspect="1"/>
          </p:cNvPicPr>
          <p:nvPr/>
        </p:nvPicPr>
        <p:blipFill>
          <a:blip r:embed="rId2"/>
          <a:stretch>
            <a:fillRect/>
          </a:stretch>
        </p:blipFill>
        <p:spPr>
          <a:xfrm>
            <a:off x="609600" y="955447"/>
            <a:ext cx="10972800" cy="4947107"/>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01390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a:t>
            </a:r>
            <a:r>
              <a:rPr lang="en-US">
                <a:effectLst>
                  <a:outerShdw blurRad="38100" dist="38100" dir="2700000" algn="tl">
                    <a:srgbClr val="000000">
                      <a:alpha val="43137"/>
                    </a:srgbClr>
                  </a:outerShdw>
                </a:effectLst>
              </a:rPr>
              <a:t>12:1–25:11)</a:t>
            </a:r>
            <a:endParaRPr lang="en-US" dirty="0">
              <a:effectLst>
                <a:outerShdw blurRad="38100" dist="38100" dir="2700000" algn="tl">
                  <a:srgbClr val="000000">
                    <a:alpha val="43137"/>
                  </a:srgbClr>
                </a:outerShdw>
              </a:effectLst>
            </a:endParaRP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Joseph (37–50) </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1461752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42:29-34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Report to Jacob</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Return (29)</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Accusation (30)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Denial (31-32)</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Test (33-34)</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241727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295400"/>
            <a:ext cx="72390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Return (26)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first discovery (27-28)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Report to Jacob (29-34)</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Brother’s second discovery (35)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reaction (36)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Reuben’s offer (37)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refusal (38)</a:t>
            </a:r>
            <a:endParaRPr lang="en-US" b="1" u="sng" dirty="0">
              <a:solidFill>
                <a:srgbClr val="FFFFCC"/>
              </a:solidFill>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42:26-38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Return to Canaan</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170580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42:35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Second Discovery</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Timing (35a)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Reaction (35b)</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516837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42:35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Second Discovery</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Timing (35a)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Reaction (35b)</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228443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42:35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Second Discovery</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Timing (35a)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Reaction (35b)</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078797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295400"/>
            <a:ext cx="72390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Return (26)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first discovery (27-28)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Report to Jacob (29-34)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second discovery (35)</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Jacob’s reaction (36)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Reuben’s offer (37)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refusal (38)</a:t>
            </a:r>
            <a:endParaRPr lang="en-US" b="1" u="sng" dirty="0">
              <a:solidFill>
                <a:srgbClr val="FFFFCC"/>
              </a:solidFill>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42:26-38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Return to Canaan</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675650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2090058" y="228600"/>
            <a:ext cx="8011885"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13037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718173-9219-F663-D796-7C4B67D8C3C7}"/>
              </a:ext>
            </a:extLst>
          </p:cNvPr>
          <p:cNvPicPr>
            <a:picLocks noChangeAspect="1"/>
          </p:cNvPicPr>
          <p:nvPr/>
        </p:nvPicPr>
        <p:blipFill>
          <a:blip r:embed="rId2"/>
          <a:stretch>
            <a:fillRect/>
          </a:stretch>
        </p:blipFill>
        <p:spPr>
          <a:xfrm>
            <a:off x="609600" y="955447"/>
            <a:ext cx="10972800" cy="4947107"/>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88642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295400"/>
            <a:ext cx="72390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Return (26)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first discovery (27-28)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Report to Jacob (29-34)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second discovery (35)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reaction (36)</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Reuben’s offer (37)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refusal (38)</a:t>
            </a:r>
            <a:endParaRPr lang="en-US" b="1" u="sng" dirty="0">
              <a:solidFill>
                <a:srgbClr val="FFFFCC"/>
              </a:solidFill>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42:26-38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Return to Canaan</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712202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2090058" y="228600"/>
            <a:ext cx="8011885"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00416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37‒50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Joseph</a:t>
            </a:r>
          </a:p>
        </p:txBody>
      </p:sp>
      <p:sp>
        <p:nvSpPr>
          <p:cNvPr id="161795" name="Rectangle 3"/>
          <p:cNvSpPr>
            <a:spLocks noGrp="1" noChangeArrowheads="1"/>
          </p:cNvSpPr>
          <p:nvPr>
            <p:ph type="body" idx="1"/>
          </p:nvPr>
        </p:nvSpPr>
        <p:spPr>
          <a:xfrm>
            <a:off x="571198" y="1371600"/>
            <a:ext cx="8420402" cy="3429000"/>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 sold unto Egypt (37)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Canaan’s corruption (38)</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 falsely accused (39)</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short-term predictions (40)</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Joseph’s elevation (41)</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Joseph’s first reunion with his brothers (42)</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48543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718173-9219-F663-D796-7C4B67D8C3C7}"/>
              </a:ext>
            </a:extLst>
          </p:cNvPr>
          <p:cNvPicPr>
            <a:picLocks noChangeAspect="1"/>
          </p:cNvPicPr>
          <p:nvPr/>
        </p:nvPicPr>
        <p:blipFill>
          <a:blip r:embed="rId2"/>
          <a:stretch>
            <a:fillRect/>
          </a:stretch>
        </p:blipFill>
        <p:spPr>
          <a:xfrm>
            <a:off x="609600" y="955447"/>
            <a:ext cx="10972800" cy="4947107"/>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86883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66749" y="1"/>
            <a:ext cx="10879667"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4:11-16</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gave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evangelists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pastors and teachers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equipping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work of service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building up</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body of Christ;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we all attain to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unity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faith, and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knowledge of the Son of God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mature man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measure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stature which belongs to the</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t>
            </a:r>
          </a:p>
        </p:txBody>
      </p:sp>
    </p:spTree>
    <p:extLst>
      <p:ext uri="{BB962C8B-B14F-4D97-AF65-F5344CB8AC3E}">
        <p14:creationId xmlns:p14="http://schemas.microsoft.com/office/powerpoint/2010/main" val="1175985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709083" y="0"/>
            <a:ext cx="10816167"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4:11-16</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fullness of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result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 are no longer to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children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tossed here and there by waves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carried about by every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wind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doctrine, by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trickery of men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craftiness in deceitful scheming;”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speaking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truth in love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 are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grow up</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aspects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into Him who is the head, even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whom the whole body, being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fitted and held together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what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a:t>
            </a:r>
          </a:p>
        </p:txBody>
      </p:sp>
    </p:spTree>
    <p:extLst>
      <p:ext uri="{BB962C8B-B14F-4D97-AF65-F5344CB8AC3E}">
        <p14:creationId xmlns:p14="http://schemas.microsoft.com/office/powerpoint/2010/main" val="3534850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709083" y="0"/>
            <a:ext cx="10816167"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4:11-16</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joint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supplies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according to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proper working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individual part, causes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growth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body for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building up of itself</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love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DAF9B0FB-8CBC-29DE-4394-B77F2480C457}"/>
              </a:ext>
            </a:extLst>
          </p:cNvPr>
          <p:cNvPicPr>
            <a:picLocks noChangeAspect="1"/>
          </p:cNvPicPr>
          <p:nvPr/>
        </p:nvPicPr>
        <p:blipFill>
          <a:blip r:embed="rId3"/>
          <a:stretch>
            <a:fillRect/>
          </a:stretch>
        </p:blipFill>
        <p:spPr>
          <a:xfrm>
            <a:off x="4574255" y="2545080"/>
            <a:ext cx="3043490" cy="2286000"/>
          </a:xfrm>
          <a:prstGeom prst="rect">
            <a:avLst/>
          </a:prstGeom>
          <a:ln>
            <a:solidFill>
              <a:schemeClr val="tx1"/>
            </a:solidFill>
          </a:ln>
        </p:spPr>
      </p:pic>
    </p:spTree>
    <p:extLst>
      <p:ext uri="{BB962C8B-B14F-4D97-AF65-F5344CB8AC3E}">
        <p14:creationId xmlns:p14="http://schemas.microsoft.com/office/powerpoint/2010/main" val="3564032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74E2B5-C2FF-4067-A4B0-22DB5A5312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49:10</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scepter</a:t>
            </a:r>
            <a:r>
              <a:rPr lang="en-US" sz="3600" dirty="0">
                <a:effectLst>
                  <a:outerShdw blurRad="38100" dist="38100" dir="2700000" algn="tl">
                    <a:srgbClr val="000000">
                      <a:alpha val="43137"/>
                    </a:srgbClr>
                  </a:outerShdw>
                </a:effectLst>
                <a:latin typeface="Calibri" panose="020F0502020204030204" pitchFamily="34" charset="0"/>
              </a:rPr>
              <a:t> shall not depart from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Judah</a:t>
            </a:r>
            <a:r>
              <a:rPr lang="en-US" sz="3600" dirty="0">
                <a:effectLst>
                  <a:outerShdw blurRad="38100" dist="38100" dir="2700000" algn="tl">
                    <a:srgbClr val="000000">
                      <a:alpha val="43137"/>
                    </a:srgbClr>
                  </a:outerShdw>
                </a:effectLst>
                <a:latin typeface="Calibri" panose="020F0502020204030204" pitchFamily="34" charset="0"/>
              </a:rPr>
              <a:t>, Nor the ruler’s staff from between his feet, Until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Shiloh</a:t>
            </a:r>
            <a:r>
              <a:rPr lang="en-US" sz="3600" dirty="0">
                <a:effectLst>
                  <a:outerShdw blurRad="38100" dist="38100" dir="2700000" algn="tl">
                    <a:srgbClr val="000000">
                      <a:alpha val="43137"/>
                    </a:srgbClr>
                  </a:outerShdw>
                </a:effectLst>
                <a:latin typeface="Calibri" panose="020F0502020204030204" pitchFamily="34" charset="0"/>
              </a:rPr>
              <a:t> comes, And to him shall be the obedience of the peoples.”</a:t>
            </a:r>
          </a:p>
        </p:txBody>
      </p:sp>
      <p:pic>
        <p:nvPicPr>
          <p:cNvPr id="3" name="Picture 2">
            <a:extLst>
              <a:ext uri="{FF2B5EF4-FFF2-40B4-BE49-F238E27FC236}">
                <a16:creationId xmlns:a16="http://schemas.microsoft.com/office/drawing/2014/main" id="{8C2434A7-BDE9-4A4A-A2DA-52296839FF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0036" y="2514600"/>
            <a:ext cx="3051928" cy="2286000"/>
          </a:xfrm>
          <a:prstGeom prst="rect">
            <a:avLst/>
          </a:prstGeom>
          <a:ln>
            <a:solidFill>
              <a:schemeClr val="tx1"/>
            </a:solidFill>
          </a:ln>
        </p:spPr>
      </p:pic>
    </p:spTree>
    <p:extLst>
      <p:ext uri="{BB962C8B-B14F-4D97-AF65-F5344CB8AC3E}">
        <p14:creationId xmlns:p14="http://schemas.microsoft.com/office/powerpoint/2010/main" val="172021674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Users\HP Desktop\Pictures\Gabe's images\DivisionOfLandInMillennium.jpg">
            <a:extLst>
              <a:ext uri="{FF2B5EF4-FFF2-40B4-BE49-F238E27FC236}">
                <a16:creationId xmlns:a16="http://schemas.microsoft.com/office/drawing/2014/main" id="{CB49F7B9-2864-4EA9-8BC2-4C212BD704B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38020" y="91440"/>
            <a:ext cx="8915963" cy="6675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5501325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295400"/>
            <a:ext cx="72390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Return (26)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first discovery (27-28)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Report to Jacob (29-34)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second discovery (35)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reaction (36)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Reuben’s offer (37)</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Jacob’s refusal (38)</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42:26-38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Return to Canaan</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512701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2090058" y="228600"/>
            <a:ext cx="8011885"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727771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718173-9219-F663-D796-7C4B67D8C3C7}"/>
              </a:ext>
            </a:extLst>
          </p:cNvPr>
          <p:cNvPicPr>
            <a:picLocks noChangeAspect="1"/>
          </p:cNvPicPr>
          <p:nvPr/>
        </p:nvPicPr>
        <p:blipFill>
          <a:blip r:embed="rId2"/>
          <a:stretch>
            <a:fillRect/>
          </a:stretch>
        </p:blipFill>
        <p:spPr>
          <a:xfrm>
            <a:off x="609600" y="955447"/>
            <a:ext cx="10972800" cy="4947107"/>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689627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B35D7-40EA-5CC4-FF2C-E9E3F1520C60}"/>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4CDB1672-CE4D-BAD4-FBD6-22659A7A14ED}"/>
              </a:ext>
            </a:extLst>
          </p:cNvPr>
          <p:cNvSpPr>
            <a:spLocks noGrp="1" noChangeArrowheads="1"/>
          </p:cNvSpPr>
          <p:nvPr>
            <p:ph type="body" idx="1"/>
          </p:nvPr>
        </p:nvSpPr>
        <p:spPr>
          <a:xfrm>
            <a:off x="609600" y="1371600"/>
            <a:ext cx="10972800" cy="4617228"/>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“The danger to Jacob was: </a:t>
            </a:r>
            <a:r>
              <a:rPr lang="en-US" i="1" dirty="0">
                <a:effectLst>
                  <a:outerShdw blurRad="38100" dist="38100" dir="2700000" algn="tl">
                    <a:srgbClr val="000000">
                      <a:alpha val="43137"/>
                    </a:srgbClr>
                  </a:outerShdw>
                </a:effectLst>
              </a:rPr>
              <a:t>If harm befall him by the way in which ye go, then will ye bring down my gray hairs with sorrow to </a:t>
            </a:r>
            <a:r>
              <a:rPr lang="en-US" i="1" dirty="0" err="1">
                <a:effectLst>
                  <a:outerShdw blurRad="38100" dist="38100" dir="2700000" algn="tl">
                    <a:srgbClr val="000000">
                      <a:alpha val="43137"/>
                    </a:srgbClr>
                  </a:outerShdw>
                </a:effectLst>
              </a:rPr>
              <a:t>Sheol</a:t>
            </a:r>
            <a:r>
              <a:rPr lang="en-US" dirty="0">
                <a:effectLst>
                  <a:outerShdw blurRad="38100" dist="38100" dir="2700000" algn="tl">
                    <a:srgbClr val="000000">
                      <a:alpha val="43137"/>
                    </a:srgbClr>
                  </a:outerShdw>
                </a:effectLst>
              </a:rPr>
              <a:t>. Jacob in this passage clearly anticipated going to </a:t>
            </a:r>
            <a:r>
              <a:rPr lang="en-US" i="1" dirty="0" err="1">
                <a:effectLst>
                  <a:outerShdw blurRad="38100" dist="38100" dir="2700000" algn="tl">
                    <a:srgbClr val="000000">
                      <a:alpha val="43137"/>
                    </a:srgbClr>
                  </a:outerShdw>
                </a:effectLst>
              </a:rPr>
              <a:t>Sheol</a:t>
            </a:r>
            <a:r>
              <a:rPr lang="en-US" dirty="0">
                <a:effectLst>
                  <a:outerShdw blurRad="38100" dist="38100" dir="2700000" algn="tl">
                    <a:srgbClr val="000000">
                      <a:alpha val="43137"/>
                    </a:srgbClr>
                  </a:outerShdw>
                </a:effectLst>
              </a:rPr>
              <a:t> at death, and the direction of </a:t>
            </a:r>
            <a:r>
              <a:rPr lang="en-US" i="1" dirty="0" err="1">
                <a:effectLst>
                  <a:outerShdw blurRad="38100" dist="38100" dir="2700000" algn="tl">
                    <a:srgbClr val="000000">
                      <a:alpha val="43137"/>
                    </a:srgbClr>
                  </a:outerShdw>
                </a:effectLst>
              </a:rPr>
              <a:t>Sheol</a:t>
            </a:r>
            <a:r>
              <a:rPr lang="en-US" dirty="0">
                <a:effectLst>
                  <a:outerShdw blurRad="38100" dist="38100" dir="2700000" algn="tl">
                    <a:srgbClr val="000000">
                      <a:alpha val="43137"/>
                    </a:srgbClr>
                  </a:outerShdw>
                </a:effectLst>
              </a:rPr>
              <a:t> was clearly downward not upward.”</a:t>
            </a:r>
          </a:p>
        </p:txBody>
      </p:sp>
      <p:sp>
        <p:nvSpPr>
          <p:cNvPr id="4" name="Text Box 5">
            <a:extLst>
              <a:ext uri="{FF2B5EF4-FFF2-40B4-BE49-F238E27FC236}">
                <a16:creationId xmlns:a16="http://schemas.microsoft.com/office/drawing/2014/main" id="{48A5FD19-8834-D3F4-1163-F94606612D6E}"/>
              </a:ext>
            </a:extLst>
          </p:cNvPr>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581</a:t>
            </a:r>
          </a:p>
        </p:txBody>
      </p:sp>
      <p:pic>
        <p:nvPicPr>
          <p:cNvPr id="5" name="Picture 4">
            <a:extLst>
              <a:ext uri="{FF2B5EF4-FFF2-40B4-BE49-F238E27FC236}">
                <a16:creationId xmlns:a16="http://schemas.microsoft.com/office/drawing/2014/main" id="{37CAEBD9-8978-615A-C3AA-8E1B9DE3EF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C543E173-E07F-FF36-989B-3329E243834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36560552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5FCC3-4B34-77C9-37B1-4B8EE710B24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F334291-5F34-B076-F4DB-A129DFCE34CD}"/>
              </a:ext>
            </a:extLst>
          </p:cNvPr>
          <p:cNvSpPr>
            <a:spLocks noGrp="1" noChangeArrowheads="1"/>
          </p:cNvSpPr>
          <p:nvPr>
            <p:ph type="title"/>
          </p:nvPr>
        </p:nvSpPr>
        <p:spPr>
          <a:xfrm>
            <a:off x="2852738" y="228600"/>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42:1-38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First Reunion</a:t>
            </a:r>
          </a:p>
        </p:txBody>
      </p:sp>
      <p:sp>
        <p:nvSpPr>
          <p:cNvPr id="161795" name="Rectangle 3">
            <a:extLst>
              <a:ext uri="{FF2B5EF4-FFF2-40B4-BE49-F238E27FC236}">
                <a16:creationId xmlns:a16="http://schemas.microsoft.com/office/drawing/2014/main" id="{1BE9AC0F-EC6D-9E30-3777-03FAF3FF44D3}"/>
              </a:ext>
            </a:extLst>
          </p:cNvPr>
          <p:cNvSpPr>
            <a:spLocks noGrp="1" noChangeArrowheads="1"/>
          </p:cNvSpPr>
          <p:nvPr>
            <p:ph type="body" idx="1"/>
          </p:nvPr>
        </p:nvSpPr>
        <p:spPr>
          <a:xfrm>
            <a:off x="609600" y="1371600"/>
            <a:ext cx="8111067" cy="3429000"/>
          </a:xfrm>
        </p:spPr>
        <p:txBody>
          <a:bodyPr/>
          <a:lstStyle/>
          <a:p>
            <a:pPr marL="571500" lvl="1" indent="-571500" eaLnBrk="1" hangingPunct="1">
              <a:lnSpc>
                <a:spcPct val="150000"/>
              </a:lnSpc>
              <a:spcBef>
                <a:spcPts val="0"/>
              </a:spcBef>
              <a:spcAft>
                <a:spcPts val="2400"/>
              </a:spcAft>
              <a:buClr>
                <a:schemeClr val="tx2"/>
              </a:buClr>
              <a:buSzPct val="100000"/>
              <a:buFont typeface="Wingdings" pitchFamily="2" charset="2"/>
              <a:buAutoNum type="romanUcPeriod"/>
              <a:defRPr/>
            </a:pPr>
            <a:r>
              <a:rPr lang="en-US" sz="3000" dirty="0">
                <a:effectLst>
                  <a:outerShdw blurRad="38100" dist="38100" dir="2700000" algn="tl">
                    <a:srgbClr val="000000">
                      <a:alpha val="43137"/>
                    </a:srgbClr>
                  </a:outerShdw>
                </a:effectLst>
              </a:rPr>
              <a:t>Jacob’s sons sent to Egypt (42:1-5)</a:t>
            </a:r>
          </a:p>
          <a:p>
            <a:pPr marL="571500" lvl="1" indent="-571500" eaLnBrk="1" hangingPunct="1">
              <a:lnSpc>
                <a:spcPct val="150000"/>
              </a:lnSpc>
              <a:spcBef>
                <a:spcPts val="0"/>
              </a:spcBef>
              <a:spcAft>
                <a:spcPts val="2400"/>
              </a:spcAft>
              <a:buClr>
                <a:schemeClr val="tx2"/>
              </a:buClr>
              <a:buSzPct val="100000"/>
              <a:buFont typeface="Wingdings" pitchFamily="2" charset="2"/>
              <a:buAutoNum type="romanUcPeriod"/>
              <a:defRPr/>
            </a:pPr>
            <a:r>
              <a:rPr lang="en-US" sz="3000" dirty="0">
                <a:effectLst>
                  <a:outerShdw blurRad="38100" dist="38100" dir="2700000" algn="tl">
                    <a:srgbClr val="000000">
                      <a:alpha val="43137"/>
                    </a:srgbClr>
                  </a:outerShdw>
                </a:effectLst>
              </a:rPr>
              <a:t>First reunion (42:6-17)</a:t>
            </a:r>
          </a:p>
          <a:p>
            <a:pPr marL="571500" lvl="1" indent="-571500" eaLnBrk="1" hangingPunct="1">
              <a:lnSpc>
                <a:spcPct val="150000"/>
              </a:lnSpc>
              <a:spcBef>
                <a:spcPts val="0"/>
              </a:spcBef>
              <a:spcAft>
                <a:spcPts val="2400"/>
              </a:spcAft>
              <a:buClr>
                <a:schemeClr val="tx2"/>
              </a:buClr>
              <a:buSzPct val="100000"/>
              <a:buFont typeface="Wingdings" pitchFamily="2" charset="2"/>
              <a:buAutoNum type="romanUcPeriod"/>
              <a:defRPr/>
            </a:pPr>
            <a:r>
              <a:rPr lang="en-US" sz="3000" dirty="0">
                <a:effectLst>
                  <a:outerShdw blurRad="38100" dist="38100" dir="2700000" algn="tl">
                    <a:srgbClr val="000000">
                      <a:alpha val="43137"/>
                    </a:srgbClr>
                  </a:outerShdw>
                </a:effectLst>
              </a:rPr>
              <a:t>Change of plans (42:18-25)</a:t>
            </a:r>
          </a:p>
          <a:p>
            <a:pPr marL="571500" lvl="1" indent="-571500" eaLnBrk="1" hangingPunct="1">
              <a:lnSpc>
                <a:spcPct val="150000"/>
              </a:lnSpc>
              <a:spcBef>
                <a:spcPts val="0"/>
              </a:spcBef>
              <a:spcAft>
                <a:spcPts val="2400"/>
              </a:spcAft>
              <a:buClr>
                <a:schemeClr val="tx2"/>
              </a:buClr>
              <a:buSzPct val="100000"/>
              <a:buFont typeface="Wingdings" pitchFamily="2" charset="2"/>
              <a:buAutoNum type="romanUcPeriod"/>
              <a:defRPr/>
            </a:pPr>
            <a:r>
              <a:rPr lang="en-US" sz="3000" b="1" u="sng" dirty="0">
                <a:solidFill>
                  <a:srgbClr val="FFFFCC"/>
                </a:solidFill>
                <a:effectLst>
                  <a:outerShdw blurRad="38100" dist="38100" dir="2700000" algn="tl">
                    <a:srgbClr val="000000">
                      <a:alpha val="43137"/>
                    </a:srgbClr>
                  </a:outerShdw>
                </a:effectLst>
              </a:rPr>
              <a:t>Brothers return to Canaan (42:26-38)</a:t>
            </a:r>
          </a:p>
        </p:txBody>
      </p:sp>
      <p:pic>
        <p:nvPicPr>
          <p:cNvPr id="3" name="Picture 2">
            <a:extLst>
              <a:ext uri="{FF2B5EF4-FFF2-40B4-BE49-F238E27FC236}">
                <a16:creationId xmlns:a16="http://schemas.microsoft.com/office/drawing/2014/main" id="{195D0D02-B966-AEEC-828F-933395BAA0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302934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4617228"/>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“Jacob’s refusal is stated: </a:t>
            </a:r>
            <a:r>
              <a:rPr lang="en-US" i="1" dirty="0">
                <a:effectLst>
                  <a:outerShdw blurRad="38100" dist="38100" dir="2700000" algn="tl">
                    <a:srgbClr val="000000">
                      <a:alpha val="43137"/>
                    </a:srgbClr>
                  </a:outerShdw>
                </a:effectLst>
              </a:rPr>
              <a:t>He refused to be comforted; and he said, For I will go down to </a:t>
            </a:r>
            <a:r>
              <a:rPr lang="en-US" i="1" dirty="0" err="1">
                <a:effectLst>
                  <a:outerShdw blurRad="38100" dist="38100" dir="2700000" algn="tl">
                    <a:srgbClr val="000000">
                      <a:alpha val="43137"/>
                    </a:srgbClr>
                  </a:outerShdw>
                </a:effectLst>
              </a:rPr>
              <a:t>Sheol</a:t>
            </a:r>
            <a:r>
              <a:rPr lang="en-US" i="1" dirty="0">
                <a:effectLst>
                  <a:outerShdw blurRad="38100" dist="38100" dir="2700000" algn="tl">
                    <a:srgbClr val="000000">
                      <a:alpha val="43137"/>
                    </a:srgbClr>
                  </a:outerShdw>
                </a:effectLst>
              </a:rPr>
              <a:t> to my son in mourning. And his father wept for him</a:t>
            </a:r>
            <a:r>
              <a:rPr lang="en-US" dirty="0">
                <a:effectLst>
                  <a:outerShdw blurRad="38100" dist="38100" dir="2700000" algn="tl">
                    <a:srgbClr val="000000">
                      <a:alpha val="43137"/>
                    </a:srgbClr>
                  </a:outerShdw>
                </a:effectLst>
              </a:rPr>
              <a:t>.</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Sheol</a:t>
            </a:r>
            <a:r>
              <a:rPr lang="en-US" dirty="0">
                <a:effectLst>
                  <a:outerShdw blurRad="38100" dist="38100" dir="2700000" algn="tl">
                    <a:srgbClr val="000000">
                      <a:alpha val="43137"/>
                    </a:srgbClr>
                  </a:outerShdw>
                </a:effectLst>
              </a:rPr>
              <a:t> is the center of the earth, and before the death of the Messiah, all souls descended there upon death; but the faithful and unfaithful entered into different compartments in </a:t>
            </a:r>
            <a:r>
              <a:rPr lang="en-US" i="1" dirty="0" err="1">
                <a:effectLst>
                  <a:outerShdw blurRad="38100" dist="38100" dir="2700000" algn="tl">
                    <a:srgbClr val="000000">
                      <a:alpha val="43137"/>
                    </a:srgbClr>
                  </a:outerShdw>
                </a:effectLst>
              </a:rPr>
              <a:t>Sheol</a:t>
            </a:r>
            <a:r>
              <a:rPr lang="en-US"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537</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287837682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B0EB09-825B-440E-965D-E5299BE71C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5" name="Subtitle 3"/>
          <p:cNvSpPr txBox="1">
            <a:spLocks/>
          </p:cNvSpPr>
          <p:nvPr/>
        </p:nvSpPr>
        <p:spPr bwMode="auto">
          <a:xfrm>
            <a:off x="609600" y="0"/>
            <a:ext cx="10972800" cy="44195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ts val="0"/>
              </a:spcBef>
              <a:spcAft>
                <a:spcPts val="1200"/>
              </a:spcAft>
              <a:buClr>
                <a:schemeClr val="tx1"/>
              </a:buClr>
              <a:buNone/>
              <a:defRPr/>
            </a:pPr>
            <a:r>
              <a:rPr lang="en-US" sz="4000" dirty="0">
                <a:solidFill>
                  <a:schemeClr val="tx2"/>
                </a:solidFill>
                <a:ea typeface="+mj-ea"/>
                <a:cs typeface="Calibri" panose="020F0502020204030204" pitchFamily="34" charset="0"/>
              </a:rPr>
              <a:t>Luke 16:24-26</a:t>
            </a:r>
          </a:p>
          <a:p>
            <a:pPr marL="0" indent="0" algn="just">
              <a:spcBef>
                <a:spcPts val="0"/>
              </a:spcBef>
              <a:buNone/>
            </a:pPr>
            <a:r>
              <a:rPr lang="en-US" sz="3000" kern="0" dirty="0">
                <a:solidFill>
                  <a:srgbClr val="FFFFFF"/>
                </a:solidFill>
                <a:effectLst>
                  <a:outerShdw blurRad="38100" dist="38100" dir="2700000" algn="tl">
                    <a:srgbClr val="000000">
                      <a:alpha val="43137"/>
                    </a:srgbClr>
                  </a:outerShdw>
                </a:effectLst>
              </a:rPr>
              <a:t>“</a:t>
            </a:r>
            <a:r>
              <a:rPr lang="en-US" sz="3000" baseline="30000" dirty="0">
                <a:effectLst>
                  <a:outerShdw blurRad="38100" dist="38100" dir="2700000" algn="tl">
                    <a:srgbClr val="000000">
                      <a:alpha val="43137"/>
                    </a:srgbClr>
                  </a:outerShdw>
                </a:effectLst>
              </a:rPr>
              <a:t>24 </a:t>
            </a:r>
            <a:r>
              <a:rPr lang="en-US" sz="3000" dirty="0">
                <a:effectLst>
                  <a:outerShdw blurRad="38100" dist="38100" dir="2700000" algn="tl">
                    <a:srgbClr val="000000">
                      <a:alpha val="43137"/>
                    </a:srgbClr>
                  </a:outerShdw>
                </a:effectLst>
              </a:rPr>
              <a:t>And he cried out and said, ‘Father Abraham, have mercy on me, and send Lazarus so that he may dip the tip of his finger in water and cool off my tongue, for I am in agony in this flame.’ </a:t>
            </a:r>
            <a:r>
              <a:rPr lang="en-US" sz="3000" kern="0" baseline="30000" dirty="0">
                <a:solidFill>
                  <a:srgbClr val="FFFFFF"/>
                </a:solidFill>
                <a:effectLst>
                  <a:outerShdw blurRad="38100" dist="38100" dir="2700000" algn="tl">
                    <a:srgbClr val="000000">
                      <a:alpha val="43137"/>
                    </a:srgbClr>
                  </a:outerShdw>
                </a:effectLst>
              </a:rPr>
              <a:t>25</a:t>
            </a:r>
            <a:r>
              <a:rPr lang="en-US" sz="3000" dirty="0">
                <a:effectLst>
                  <a:outerShdw blurRad="38100" dist="38100" dir="2700000" algn="tl">
                    <a:srgbClr val="000000">
                      <a:alpha val="43137"/>
                    </a:srgbClr>
                  </a:outerShdw>
                </a:effectLst>
              </a:rPr>
              <a:t> But Abraham said, ‘Child, remember that during your life you received your good things, and likewise Lazarus bad things; but now he is being comforted here, and you are in agony. </a:t>
            </a:r>
            <a:r>
              <a:rPr lang="en-US" sz="3000" kern="0" baseline="30000" dirty="0">
                <a:solidFill>
                  <a:srgbClr val="FFFFFF"/>
                </a:solidFill>
                <a:effectLst>
                  <a:outerShdw blurRad="38100" dist="38100" dir="2700000" algn="tl">
                    <a:srgbClr val="000000">
                      <a:alpha val="43137"/>
                    </a:srgbClr>
                  </a:outerShdw>
                </a:effectLst>
              </a:rPr>
              <a:t>26</a:t>
            </a:r>
            <a:r>
              <a:rPr lang="en-US" sz="3000" dirty="0">
                <a:effectLst>
                  <a:outerShdw blurRad="38100" dist="38100" dir="2700000" algn="tl">
                    <a:srgbClr val="000000">
                      <a:alpha val="43137"/>
                    </a:srgbClr>
                  </a:outerShdw>
                </a:effectLst>
              </a:rPr>
              <a:t> </a:t>
            </a:r>
            <a:r>
              <a:rPr lang="en-US" sz="3000" b="1" u="sng" dirty="0">
                <a:solidFill>
                  <a:srgbClr val="FFFFCC"/>
                </a:solidFill>
                <a:effectLst>
                  <a:outerShdw blurRad="38100" dist="38100" dir="2700000" algn="tl">
                    <a:srgbClr val="000000">
                      <a:alpha val="43137"/>
                    </a:srgbClr>
                  </a:outerShdw>
                </a:effectLst>
              </a:rPr>
              <a:t>And besides all this, between us and you there is a great chasm fixed, so that those who wish to come over from here to you will not be able, and that none may cross over from there to us</a:t>
            </a:r>
            <a:r>
              <a:rPr lang="en-US" sz="30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294824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539750" y="0"/>
            <a:ext cx="10996083"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12:2</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“Many of those who sleep in the dust of the ground will awake, these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everlasting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life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 others to disgrace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everlasting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contempt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46CC5B3F-49E6-1F8F-2F0A-A6F03DEA24A2}"/>
              </a:ext>
            </a:extLst>
          </p:cNvPr>
          <p:cNvPicPr>
            <a:picLocks noChangeAspect="1"/>
          </p:cNvPicPr>
          <p:nvPr/>
        </p:nvPicPr>
        <p:blipFill>
          <a:blip r:embed="rId3"/>
          <a:stretch>
            <a:fillRect/>
          </a:stretch>
        </p:blipFill>
        <p:spPr>
          <a:xfrm>
            <a:off x="4510902" y="2971800"/>
            <a:ext cx="3170195" cy="1859441"/>
          </a:xfrm>
          <a:prstGeom prst="rect">
            <a:avLst/>
          </a:prstGeom>
        </p:spPr>
      </p:pic>
    </p:spTree>
    <p:extLst>
      <p:ext uri="{BB962C8B-B14F-4D97-AF65-F5344CB8AC3E}">
        <p14:creationId xmlns:p14="http://schemas.microsoft.com/office/powerpoint/2010/main" val="110786409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515727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5FCC3-4B34-77C9-37B1-4B8EE710B248}"/>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AF334291-5F34-B076-F4DB-A129DFCE34CD}"/>
              </a:ext>
            </a:extLst>
          </p:cNvPr>
          <p:cNvSpPr>
            <a:spLocks noGrp="1" noChangeArrowheads="1"/>
          </p:cNvSpPr>
          <p:nvPr>
            <p:ph type="title"/>
          </p:nvPr>
        </p:nvSpPr>
        <p:spPr>
          <a:xfrm>
            <a:off x="2852738" y="228600"/>
            <a:ext cx="6486525"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42:1-38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First Reunion</a:t>
            </a:r>
          </a:p>
        </p:txBody>
      </p:sp>
      <p:sp>
        <p:nvSpPr>
          <p:cNvPr id="161795" name="Rectangle 3">
            <a:extLst>
              <a:ext uri="{FF2B5EF4-FFF2-40B4-BE49-F238E27FC236}">
                <a16:creationId xmlns:a16="http://schemas.microsoft.com/office/drawing/2014/main" id="{1BE9AC0F-EC6D-9E30-3777-03FAF3FF44D3}"/>
              </a:ext>
            </a:extLst>
          </p:cNvPr>
          <p:cNvSpPr>
            <a:spLocks noGrp="1" noChangeArrowheads="1"/>
          </p:cNvSpPr>
          <p:nvPr>
            <p:ph type="body" idx="1"/>
          </p:nvPr>
        </p:nvSpPr>
        <p:spPr>
          <a:xfrm>
            <a:off x="609600" y="1371600"/>
            <a:ext cx="8111067" cy="3429000"/>
          </a:xfrm>
        </p:spPr>
        <p:txBody>
          <a:bodyPr/>
          <a:lstStyle/>
          <a:p>
            <a:pPr marL="571500" lvl="1" indent="-571500" eaLnBrk="1" hangingPunct="1">
              <a:lnSpc>
                <a:spcPct val="150000"/>
              </a:lnSpc>
              <a:spcBef>
                <a:spcPts val="0"/>
              </a:spcBef>
              <a:spcAft>
                <a:spcPts val="2400"/>
              </a:spcAft>
              <a:buClr>
                <a:schemeClr val="tx2"/>
              </a:buClr>
              <a:buSzPct val="100000"/>
              <a:buFont typeface="Wingdings" pitchFamily="2" charset="2"/>
              <a:buAutoNum type="romanUcPeriod"/>
              <a:defRPr/>
            </a:pPr>
            <a:r>
              <a:rPr lang="en-US" sz="3000" dirty="0">
                <a:effectLst>
                  <a:outerShdw blurRad="38100" dist="38100" dir="2700000" algn="tl">
                    <a:srgbClr val="000000">
                      <a:alpha val="43137"/>
                    </a:srgbClr>
                  </a:outerShdw>
                </a:effectLst>
              </a:rPr>
              <a:t>Jacob’s sons sent to Egypt (42:1-5)</a:t>
            </a:r>
          </a:p>
          <a:p>
            <a:pPr marL="571500" lvl="1" indent="-571500" eaLnBrk="1" hangingPunct="1">
              <a:lnSpc>
                <a:spcPct val="150000"/>
              </a:lnSpc>
              <a:spcBef>
                <a:spcPts val="0"/>
              </a:spcBef>
              <a:spcAft>
                <a:spcPts val="2400"/>
              </a:spcAft>
              <a:buClr>
                <a:schemeClr val="tx2"/>
              </a:buClr>
              <a:buSzPct val="100000"/>
              <a:buFont typeface="Wingdings" pitchFamily="2" charset="2"/>
              <a:buAutoNum type="romanUcPeriod"/>
              <a:defRPr/>
            </a:pPr>
            <a:r>
              <a:rPr lang="en-US" sz="3000" dirty="0">
                <a:effectLst>
                  <a:outerShdw blurRad="38100" dist="38100" dir="2700000" algn="tl">
                    <a:srgbClr val="000000">
                      <a:alpha val="43137"/>
                    </a:srgbClr>
                  </a:outerShdw>
                </a:effectLst>
              </a:rPr>
              <a:t>First reunion (42:6-17)</a:t>
            </a:r>
          </a:p>
          <a:p>
            <a:pPr marL="571500" lvl="1" indent="-571500" eaLnBrk="1" hangingPunct="1">
              <a:lnSpc>
                <a:spcPct val="150000"/>
              </a:lnSpc>
              <a:spcBef>
                <a:spcPts val="0"/>
              </a:spcBef>
              <a:spcAft>
                <a:spcPts val="2400"/>
              </a:spcAft>
              <a:buClr>
                <a:schemeClr val="tx2"/>
              </a:buClr>
              <a:buSzPct val="100000"/>
              <a:buFont typeface="Wingdings" pitchFamily="2" charset="2"/>
              <a:buAutoNum type="romanUcPeriod"/>
              <a:defRPr/>
            </a:pPr>
            <a:r>
              <a:rPr lang="en-US" sz="3000" dirty="0">
                <a:effectLst>
                  <a:outerShdw blurRad="38100" dist="38100" dir="2700000" algn="tl">
                    <a:srgbClr val="000000">
                      <a:alpha val="43137"/>
                    </a:srgbClr>
                  </a:outerShdw>
                </a:effectLst>
              </a:rPr>
              <a:t>Change of plans (42:18-25)</a:t>
            </a:r>
          </a:p>
          <a:p>
            <a:pPr marL="571500" lvl="1" indent="-571500" eaLnBrk="1" hangingPunct="1">
              <a:lnSpc>
                <a:spcPct val="150000"/>
              </a:lnSpc>
              <a:spcBef>
                <a:spcPts val="0"/>
              </a:spcBef>
              <a:spcAft>
                <a:spcPts val="2400"/>
              </a:spcAft>
              <a:buClr>
                <a:schemeClr val="tx2"/>
              </a:buClr>
              <a:buSzPct val="100000"/>
              <a:buFont typeface="Wingdings" pitchFamily="2" charset="2"/>
              <a:buAutoNum type="romanUcPeriod"/>
              <a:defRPr/>
            </a:pPr>
            <a:r>
              <a:rPr lang="en-US" sz="3000" dirty="0">
                <a:effectLst>
                  <a:outerShdw blurRad="38100" dist="38100" dir="2700000" algn="tl">
                    <a:srgbClr val="000000">
                      <a:alpha val="43137"/>
                    </a:srgbClr>
                  </a:outerShdw>
                </a:effectLst>
              </a:rPr>
              <a:t>Brothers return to Canaan (42:26-38)</a:t>
            </a:r>
          </a:p>
        </p:txBody>
      </p:sp>
      <p:pic>
        <p:nvPicPr>
          <p:cNvPr id="3" name="Picture 2">
            <a:extLst>
              <a:ext uri="{FF2B5EF4-FFF2-40B4-BE49-F238E27FC236}">
                <a16:creationId xmlns:a16="http://schemas.microsoft.com/office/drawing/2014/main" id="{195D0D02-B966-AEEC-828F-933395BAA0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945441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2148220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100704" y="1295400"/>
            <a:ext cx="7239000" cy="4648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Return (26)</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Brother’s first discovery (27-28)</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Report to Jacob (29-34)</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Brother’s second discovery (35)</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reaction (36)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Reuben’s offer (37)</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refusal (38)</a:t>
            </a:r>
            <a:endParaRPr lang="en-US" b="1" u="sng" dirty="0">
              <a:solidFill>
                <a:srgbClr val="FFFFCC"/>
              </a:solidFill>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IV. Genesis 42:26-38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Return to Canaan</a:t>
            </a:r>
          </a:p>
        </p:txBody>
      </p:sp>
      <p:pic>
        <p:nvPicPr>
          <p:cNvPr id="2" name="Picture 1">
            <a:extLst>
              <a:ext uri="{FF2B5EF4-FFF2-40B4-BE49-F238E27FC236}">
                <a16:creationId xmlns:a16="http://schemas.microsoft.com/office/drawing/2014/main" id="{839BFF80-26DA-A40D-2528-C9550E957C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644863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42:27-28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First Discovery</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Discovery (27)</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Report (28a)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Reaction (28b)</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115690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42:27-28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First Discovery</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Discovery (27)</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Report (28a)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Reaction (28b)</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938874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42:27-28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First Discovery</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Discovery (27)</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Report (28a)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Reaction (28b)</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660600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395538" y="228600"/>
            <a:ext cx="7400925"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42:27-28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Brothers’ First Discovery</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Discovery (27)</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Report (28a)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Reaction (28b)</a:t>
            </a:r>
          </a:p>
          <a:p>
            <a:pPr marL="457200" lvl="3" indent="-457200" eaLnBrk="1" hangingPunct="1">
              <a:spcBef>
                <a:spcPts val="0"/>
              </a:spcBef>
              <a:spcAft>
                <a:spcPts val="3000"/>
              </a:spcAft>
              <a:buClr>
                <a:srgbClr val="00FF00"/>
              </a:buClr>
              <a:buFont typeface="+mj-lt"/>
              <a:buAutoNum type="arabicPeriod"/>
              <a:defRPr/>
            </a:pPr>
            <a:endParaRPr lang="en-US" b="1" u="sng" dirty="0">
              <a:solidFill>
                <a:srgbClr val="FFFFCC"/>
              </a:solidFill>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616585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2094"/>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40428</TotalTime>
  <Words>1270</Words>
  <Application>Microsoft Office PowerPoint</Application>
  <PresentationFormat>Widescreen</PresentationFormat>
  <Paragraphs>150</Paragraphs>
  <Slides>45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Calibri</vt:lpstr>
      <vt:lpstr>Symbol</vt:lpstr>
      <vt:lpstr>Times New Roman</vt:lpstr>
      <vt:lpstr>Wingdings</vt:lpstr>
      <vt:lpstr>Azure</vt:lpstr>
      <vt:lpstr>PowerPoint Presentation</vt:lpstr>
      <vt:lpstr>GENESIS STRUCTURE</vt:lpstr>
      <vt:lpstr>Genesis 37‒50 Joseph</vt:lpstr>
      <vt:lpstr>Genesis 42:1-38 First Reunion</vt:lpstr>
      <vt:lpstr>IV. Genesis 42:26-38 Brothers Return to Canaan</vt:lpstr>
      <vt:lpstr>Genesis 42:27-28 Brothers’ First Discovery</vt:lpstr>
      <vt:lpstr>Genesis 42:27-28 Brothers’ First Discovery</vt:lpstr>
      <vt:lpstr>Genesis 42:27-28 Brothers’ First Discovery</vt:lpstr>
      <vt:lpstr>Genesis 42:27-28 Brothers’ First Discovery</vt:lpstr>
      <vt:lpstr>IV. Genesis 42:26-38 Brothers Return to Canaan</vt:lpstr>
      <vt:lpstr>Genesis 42:29-34 Report to Jacob</vt:lpstr>
      <vt:lpstr>Genesis 42:29-34 Report to Jacob</vt:lpstr>
      <vt:lpstr>PowerPoint Presentation</vt:lpstr>
      <vt:lpstr>PowerPoint Presentation</vt:lpstr>
      <vt:lpstr>PowerPoint Presentation</vt:lpstr>
      <vt:lpstr>Genesis 42:29-34 Report to Jacob</vt:lpstr>
      <vt:lpstr>Genesis 42:29-34 Report to Jacob</vt:lpstr>
      <vt:lpstr>PowerPoint Presentation</vt:lpstr>
      <vt:lpstr>PowerPoint Presentation</vt:lpstr>
      <vt:lpstr>Genesis 42:29-34 Report to Jacob</vt:lpstr>
      <vt:lpstr>IV. Genesis 42:26-38 Brothers Return to Canaan</vt:lpstr>
      <vt:lpstr>Genesis 42:35 Brothers’ Second Discovery</vt:lpstr>
      <vt:lpstr>Genesis 42:35 Brothers’ Second Discovery</vt:lpstr>
      <vt:lpstr>Genesis 42:35 Brothers’ Second Discovery</vt:lpstr>
      <vt:lpstr>IV. Genesis 42:26-38 Brothers Return to Canaan</vt:lpstr>
      <vt:lpstr>PowerPoint Presentation</vt:lpstr>
      <vt:lpstr>PowerPoint Presentation</vt:lpstr>
      <vt:lpstr>IV. Genesis 42:26-38 Brothers Return to Canaan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IV. Genesis 42:26-38 Brothers Return to Canaan</vt:lpstr>
      <vt:lpstr>PowerPoint Presentation</vt:lpstr>
      <vt:lpstr>PowerPoint Presentation</vt:lpstr>
      <vt:lpstr>PowerPoint Presentation</vt:lpstr>
      <vt:lpstr>PowerPoint Presentation</vt:lpstr>
      <vt:lpstr>PowerPoint Presentation</vt:lpstr>
      <vt:lpstr>PowerPoint Presentation</vt:lpstr>
      <vt:lpstr>Conclusion</vt:lpstr>
      <vt:lpstr>Genesis 42:1-38 First Reunion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168 - 42v27-38</dc:title>
  <dc:subject>Genesis 42</dc:subject>
  <dc:creator>A. Woods</dc:creator>
  <dc:description>Modified by Jim McGowan</dc:description>
  <cp:lastModifiedBy>Jim McGowan</cp:lastModifiedBy>
  <cp:revision>4193</cp:revision>
  <cp:lastPrinted>2024-05-31T16:08:31Z</cp:lastPrinted>
  <dcterms:created xsi:type="dcterms:W3CDTF">2009-03-17T12:21:13Z</dcterms:created>
  <dcterms:modified xsi:type="dcterms:W3CDTF">2024-08-10T20:53:50Z</dcterms:modified>
</cp:coreProperties>
</file>