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handoutMasterIdLst>
    <p:handoutMasterId r:id="rId66"/>
  </p:handoutMasterIdLst>
  <p:sldIdLst>
    <p:sldId id="2094" r:id="rId2"/>
    <p:sldId id="9505" r:id="rId3"/>
    <p:sldId id="11096" r:id="rId4"/>
    <p:sldId id="11433" r:id="rId5"/>
    <p:sldId id="11464" r:id="rId6"/>
    <p:sldId id="11471" r:id="rId7"/>
    <p:sldId id="11472" r:id="rId8"/>
    <p:sldId id="11473" r:id="rId9"/>
    <p:sldId id="550" r:id="rId10"/>
    <p:sldId id="1371" r:id="rId11"/>
    <p:sldId id="1373" r:id="rId12"/>
    <p:sldId id="1374" r:id="rId13"/>
    <p:sldId id="2056" r:id="rId14"/>
    <p:sldId id="11474" r:id="rId15"/>
    <p:sldId id="11529" r:id="rId16"/>
    <p:sldId id="11530" r:id="rId17"/>
    <p:sldId id="11475" r:id="rId18"/>
    <p:sldId id="11476" r:id="rId19"/>
    <p:sldId id="11477" r:id="rId20"/>
    <p:sldId id="11478" r:id="rId21"/>
    <p:sldId id="11479" r:id="rId22"/>
    <p:sldId id="11480" r:id="rId23"/>
    <p:sldId id="11434" r:id="rId24"/>
    <p:sldId id="11481" r:id="rId25"/>
    <p:sldId id="11482" r:id="rId26"/>
    <p:sldId id="11531" r:id="rId27"/>
    <p:sldId id="11532" r:id="rId28"/>
    <p:sldId id="11533" r:id="rId29"/>
    <p:sldId id="11483" r:id="rId30"/>
    <p:sldId id="11489" r:id="rId31"/>
    <p:sldId id="11490" r:id="rId32"/>
    <p:sldId id="11491" r:id="rId33"/>
    <p:sldId id="11492" r:id="rId34"/>
    <p:sldId id="11484" r:id="rId35"/>
    <p:sldId id="11493" r:id="rId36"/>
    <p:sldId id="11494" r:id="rId37"/>
    <p:sldId id="11537" r:id="rId38"/>
    <p:sldId id="11538" r:id="rId39"/>
    <p:sldId id="11539" r:id="rId40"/>
    <p:sldId id="11495" r:id="rId41"/>
    <p:sldId id="11496" r:id="rId42"/>
    <p:sldId id="11543" r:id="rId43"/>
    <p:sldId id="11544" r:id="rId44"/>
    <p:sldId id="11497" r:id="rId45"/>
    <p:sldId id="11485" r:id="rId46"/>
    <p:sldId id="11498" r:id="rId47"/>
    <p:sldId id="11499" r:id="rId48"/>
    <p:sldId id="11500" r:id="rId49"/>
    <p:sldId id="11486" r:id="rId50"/>
    <p:sldId id="11545" r:id="rId51"/>
    <p:sldId id="11546" r:id="rId52"/>
    <p:sldId id="11487" r:id="rId53"/>
    <p:sldId id="11547" r:id="rId54"/>
    <p:sldId id="11548" r:id="rId55"/>
    <p:sldId id="11488" r:id="rId56"/>
    <p:sldId id="11549" r:id="rId57"/>
    <p:sldId id="11550" r:id="rId58"/>
    <p:sldId id="11551" r:id="rId59"/>
    <p:sldId id="10974" r:id="rId60"/>
    <p:sldId id="6160" r:id="rId61"/>
    <p:sldId id="10522" r:id="rId62"/>
    <p:sldId id="11435" r:id="rId63"/>
    <p:sldId id="10524" r:id="rId64"/>
  </p:sldIdLst>
  <p:sldSz cx="12192000" cy="6858000"/>
  <p:notesSz cx="7315200" cy="9601200"/>
  <p:custDataLst>
    <p:tags r:id="rId67"/>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8000"/>
    <a:srgbClr val="CC66FF"/>
    <a:srgbClr val="00FF00"/>
    <a:srgbClr val="99FFCC"/>
    <a:srgbClr val="FF99FF"/>
    <a:srgbClr val="FF00FF"/>
    <a:srgbClr val="00CC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5" autoAdjust="0"/>
    <p:restoredTop sz="96191" autoAdjust="0"/>
  </p:normalViewPr>
  <p:slideViewPr>
    <p:cSldViewPr>
      <p:cViewPr varScale="1">
        <p:scale>
          <a:sx n="108" d="100"/>
          <a:sy n="108" d="100"/>
        </p:scale>
        <p:origin x="72" y="3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3648"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A2A682CA-43AC-4B06-BE45-C6824FB815FB}"/>
    <pc:docChg chg="custSel addSld delSld modSld replTag delTag">
      <pc:chgData name="Jim McGowan" userId="e2c7446dd3aca506" providerId="LiveId" clId="{A2A682CA-43AC-4B06-BE45-C6824FB815FB}" dt="2024-07-13T21:37:00.688" v="300"/>
      <pc:docMkLst>
        <pc:docMk/>
      </pc:docMkLst>
      <pc:sldChg chg="modSp mod">
        <pc:chgData name="Jim McGowan" userId="e2c7446dd3aca506" providerId="LiveId" clId="{A2A682CA-43AC-4B06-BE45-C6824FB815FB}" dt="2024-07-13T21:23:11.089" v="202"/>
        <pc:sldMkLst>
          <pc:docMk/>
          <pc:sldMk cId="0" sldId="300"/>
        </pc:sldMkLst>
        <pc:spChg chg="mod">
          <ac:chgData name="Jim McGowan" userId="e2c7446dd3aca506" providerId="LiveId" clId="{A2A682CA-43AC-4B06-BE45-C6824FB815FB}" dt="2024-07-13T21:23:11.089" v="202"/>
          <ac:spMkLst>
            <pc:docMk/>
            <pc:sldMk cId="0" sldId="300"/>
            <ac:spMk id="58372" creationId="{B878B278-2ED3-F380-BE07-8657CBAD0960}"/>
          </ac:spMkLst>
        </pc:spChg>
      </pc:sldChg>
      <pc:sldChg chg="modSp mod">
        <pc:chgData name="Jim McGowan" userId="e2c7446dd3aca506" providerId="LiveId" clId="{A2A682CA-43AC-4B06-BE45-C6824FB815FB}" dt="2024-07-13T21:26:06.874" v="225" actId="255"/>
        <pc:sldMkLst>
          <pc:docMk/>
          <pc:sldMk cId="0" sldId="337"/>
        </pc:sldMkLst>
        <pc:spChg chg="mod">
          <ac:chgData name="Jim McGowan" userId="e2c7446dd3aca506" providerId="LiveId" clId="{A2A682CA-43AC-4B06-BE45-C6824FB815FB}" dt="2024-07-13T21:24:34.863" v="208" actId="404"/>
          <ac:spMkLst>
            <pc:docMk/>
            <pc:sldMk cId="0" sldId="337"/>
            <ac:spMk id="2" creationId="{0426777D-C3C0-4103-B3EF-8DD03F2D0191}"/>
          </ac:spMkLst>
        </pc:spChg>
        <pc:spChg chg="mod">
          <ac:chgData name="Jim McGowan" userId="e2c7446dd3aca506" providerId="LiveId" clId="{A2A682CA-43AC-4B06-BE45-C6824FB815FB}" dt="2024-07-13T21:26:06.874" v="225" actId="255"/>
          <ac:spMkLst>
            <pc:docMk/>
            <pc:sldMk cId="0" sldId="337"/>
            <ac:spMk id="45059" creationId="{9DB8EC1D-3E22-4188-86AC-B8CA9A77709A}"/>
          </ac:spMkLst>
        </pc:spChg>
      </pc:sldChg>
      <pc:sldChg chg="modSp mod">
        <pc:chgData name="Jim McGowan" userId="e2c7446dd3aca506" providerId="LiveId" clId="{A2A682CA-43AC-4B06-BE45-C6824FB815FB}" dt="2024-07-13T21:35:06.619" v="291" actId="255"/>
        <pc:sldMkLst>
          <pc:docMk/>
          <pc:sldMk cId="988754284" sldId="550"/>
        </pc:sldMkLst>
        <pc:spChg chg="mod">
          <ac:chgData name="Jim McGowan" userId="e2c7446dd3aca506" providerId="LiveId" clId="{A2A682CA-43AC-4B06-BE45-C6824FB815FB}" dt="2024-07-13T21:35:06.619" v="291" actId="255"/>
          <ac:spMkLst>
            <pc:docMk/>
            <pc:sldMk cId="988754284" sldId="550"/>
            <ac:spMk id="38914" creationId="{00000000-0000-0000-0000-000000000000}"/>
          </ac:spMkLst>
        </pc:spChg>
      </pc:sldChg>
      <pc:sldChg chg="modSp mod">
        <pc:chgData name="Jim McGowan" userId="e2c7446dd3aca506" providerId="LiveId" clId="{A2A682CA-43AC-4B06-BE45-C6824FB815FB}" dt="2024-07-13T21:35:24.057" v="295" actId="108"/>
        <pc:sldMkLst>
          <pc:docMk/>
          <pc:sldMk cId="3851358064" sldId="2056"/>
        </pc:sldMkLst>
        <pc:spChg chg="mod">
          <ac:chgData name="Jim McGowan" userId="e2c7446dd3aca506" providerId="LiveId" clId="{A2A682CA-43AC-4B06-BE45-C6824FB815FB}" dt="2024-07-13T21:35:24.057" v="295" actId="108"/>
          <ac:spMkLst>
            <pc:docMk/>
            <pc:sldMk cId="3851358064" sldId="2056"/>
            <ac:spMk id="134147" creationId="{00000000-0000-0000-0000-000000000000}"/>
          </ac:spMkLst>
        </pc:spChg>
      </pc:sldChg>
      <pc:sldChg chg="modSp del mod">
        <pc:chgData name="Jim McGowan" userId="e2c7446dd3aca506" providerId="LiveId" clId="{A2A682CA-43AC-4B06-BE45-C6824FB815FB}" dt="2024-07-13T21:35:13.079" v="292" actId="47"/>
        <pc:sldMkLst>
          <pc:docMk/>
          <pc:sldMk cId="2167211782" sldId="5261"/>
        </pc:sldMkLst>
        <pc:spChg chg="mod">
          <ac:chgData name="Jim McGowan" userId="e2c7446dd3aca506" providerId="LiveId" clId="{A2A682CA-43AC-4B06-BE45-C6824FB815FB}" dt="2024-07-13T21:34:08.110" v="276" actId="2710"/>
          <ac:spMkLst>
            <pc:docMk/>
            <pc:sldMk cId="2167211782" sldId="5261"/>
            <ac:spMk id="38914" creationId="{00000000-0000-0000-0000-000000000000}"/>
          </ac:spMkLst>
        </pc:spChg>
      </pc:sldChg>
      <pc:sldChg chg="delSp mod">
        <pc:chgData name="Jim McGowan" userId="e2c7446dd3aca506" providerId="LiveId" clId="{A2A682CA-43AC-4B06-BE45-C6824FB815FB}" dt="2024-07-13T21:36:50.770" v="298" actId="478"/>
        <pc:sldMkLst>
          <pc:docMk/>
          <pc:sldMk cId="3294824120" sldId="6160"/>
        </pc:sldMkLst>
        <pc:spChg chg="del">
          <ac:chgData name="Jim McGowan" userId="e2c7446dd3aca506" providerId="LiveId" clId="{A2A682CA-43AC-4B06-BE45-C6824FB815FB}" dt="2024-07-13T21:36:50.770" v="298" actId="478"/>
          <ac:spMkLst>
            <pc:docMk/>
            <pc:sldMk cId="3294824120" sldId="6160"/>
            <ac:spMk id="2" creationId="{538F22C9-E095-4B4E-93EF-9BEB73453415}"/>
          </ac:spMkLst>
        </pc:spChg>
      </pc:sldChg>
      <pc:sldChg chg="modSp mod">
        <pc:chgData name="Jim McGowan" userId="e2c7446dd3aca506" providerId="LiveId" clId="{A2A682CA-43AC-4B06-BE45-C6824FB815FB}" dt="2024-07-13T21:24:15.071" v="205" actId="948"/>
        <pc:sldMkLst>
          <pc:docMk/>
          <pc:sldMk cId="3846186877" sldId="6556"/>
        </pc:sldMkLst>
        <pc:spChg chg="mod">
          <ac:chgData name="Jim McGowan" userId="e2c7446dd3aca506" providerId="LiveId" clId="{A2A682CA-43AC-4B06-BE45-C6824FB815FB}" dt="2024-07-13T21:24:15.071" v="205" actId="948"/>
          <ac:spMkLst>
            <pc:docMk/>
            <pc:sldMk cId="3846186877" sldId="6556"/>
            <ac:spMk id="20483" creationId="{00000000-0000-0000-0000-000000000000}"/>
          </ac:spMkLst>
        </pc:spChg>
      </pc:sldChg>
      <pc:sldChg chg="addSp delSp modSp mod">
        <pc:chgData name="Jim McGowan" userId="e2c7446dd3aca506" providerId="LiveId" clId="{A2A682CA-43AC-4B06-BE45-C6824FB815FB}" dt="2024-07-13T21:19:33.919" v="177" actId="313"/>
        <pc:sldMkLst>
          <pc:docMk/>
          <pc:sldMk cId="1964568789" sldId="6572"/>
        </pc:sldMkLst>
        <pc:spChg chg="add del mod">
          <ac:chgData name="Jim McGowan" userId="e2c7446dd3aca506" providerId="LiveId" clId="{A2A682CA-43AC-4B06-BE45-C6824FB815FB}" dt="2024-07-13T21:15:47.717" v="96" actId="478"/>
          <ac:spMkLst>
            <pc:docMk/>
            <pc:sldMk cId="1964568789" sldId="6572"/>
            <ac:spMk id="3" creationId="{2D69CD0F-82EF-63A2-2275-94D170EE2A8D}"/>
          </ac:spMkLst>
        </pc:spChg>
        <pc:spChg chg="add mod">
          <ac:chgData name="Jim McGowan" userId="e2c7446dd3aca506" providerId="LiveId" clId="{A2A682CA-43AC-4B06-BE45-C6824FB815FB}" dt="2024-07-13T21:19:33.919" v="177" actId="313"/>
          <ac:spMkLst>
            <pc:docMk/>
            <pc:sldMk cId="1964568789" sldId="6572"/>
            <ac:spMk id="6" creationId="{24C833A3-2805-1973-32C5-FFDAA4EFD7C8}"/>
          </ac:spMkLst>
        </pc:spChg>
        <pc:spChg chg="del mod">
          <ac:chgData name="Jim McGowan" userId="e2c7446dd3aca506" providerId="LiveId" clId="{A2A682CA-43AC-4B06-BE45-C6824FB815FB}" dt="2024-07-13T21:14:18.101" v="69" actId="478"/>
          <ac:spMkLst>
            <pc:docMk/>
            <pc:sldMk cId="1964568789" sldId="6572"/>
            <ac:spMk id="10" creationId="{89DB39D7-504C-DAB4-5DB8-EC8ECE373F53}"/>
          </ac:spMkLst>
        </pc:spChg>
      </pc:sldChg>
      <pc:sldChg chg="addSp modSp mod">
        <pc:chgData name="Jim McGowan" userId="e2c7446dd3aca506" providerId="LiveId" clId="{A2A682CA-43AC-4B06-BE45-C6824FB815FB}" dt="2024-07-13T21:12:28.885" v="50" actId="14100"/>
        <pc:sldMkLst>
          <pc:docMk/>
          <pc:sldMk cId="2692260251" sldId="8976"/>
        </pc:sldMkLst>
        <pc:spChg chg="mod">
          <ac:chgData name="Jim McGowan" userId="e2c7446dd3aca506" providerId="LiveId" clId="{A2A682CA-43AC-4B06-BE45-C6824FB815FB}" dt="2024-07-13T21:12:28.885" v="50" actId="14100"/>
          <ac:spMkLst>
            <pc:docMk/>
            <pc:sldMk cId="2692260251" sldId="8976"/>
            <ac:spMk id="16387" creationId="{00000000-0000-0000-0000-000000000000}"/>
          </ac:spMkLst>
        </pc:spChg>
        <pc:picChg chg="add mod">
          <ac:chgData name="Jim McGowan" userId="e2c7446dd3aca506" providerId="LiveId" clId="{A2A682CA-43AC-4B06-BE45-C6824FB815FB}" dt="2024-07-13T21:12:11.543" v="44" actId="1076"/>
          <ac:picMkLst>
            <pc:docMk/>
            <pc:sldMk cId="2692260251" sldId="8976"/>
            <ac:picMk id="2" creationId="{0CF91556-AC61-F072-224D-66AD7B0964AD}"/>
          </ac:picMkLst>
        </pc:picChg>
      </pc:sldChg>
      <pc:sldChg chg="modSp mod">
        <pc:chgData name="Jim McGowan" userId="e2c7446dd3aca506" providerId="LiveId" clId="{A2A682CA-43AC-4B06-BE45-C6824FB815FB}" dt="2024-07-13T21:08:31.760" v="0" actId="948"/>
        <pc:sldMkLst>
          <pc:docMk/>
          <pc:sldMk cId="3448543148" sldId="11096"/>
        </pc:sldMkLst>
        <pc:spChg chg="mod">
          <ac:chgData name="Jim McGowan" userId="e2c7446dd3aca506" providerId="LiveId" clId="{A2A682CA-43AC-4B06-BE45-C6824FB815FB}" dt="2024-07-13T21:08:31.760" v="0" actId="948"/>
          <ac:spMkLst>
            <pc:docMk/>
            <pc:sldMk cId="3448543148" sldId="11096"/>
            <ac:spMk id="161795" creationId="{00000000-0000-0000-0000-000000000000}"/>
          </ac:spMkLst>
        </pc:spChg>
      </pc:sldChg>
      <pc:sldChg chg="modSp mod">
        <pc:chgData name="Jim McGowan" userId="e2c7446dd3aca506" providerId="LiveId" clId="{A2A682CA-43AC-4B06-BE45-C6824FB815FB}" dt="2024-07-13T21:31:07.846" v="242" actId="11"/>
        <pc:sldMkLst>
          <pc:docMk/>
          <pc:sldMk cId="2975272511" sldId="11466"/>
        </pc:sldMkLst>
        <pc:spChg chg="mod">
          <ac:chgData name="Jim McGowan" userId="e2c7446dd3aca506" providerId="LiveId" clId="{A2A682CA-43AC-4B06-BE45-C6824FB815FB}" dt="2024-07-13T21:31:07.846" v="242" actId="11"/>
          <ac:spMkLst>
            <pc:docMk/>
            <pc:sldMk cId="2975272511" sldId="11466"/>
            <ac:spMk id="180226" creationId="{00000000-0000-0000-0000-000000000000}"/>
          </ac:spMkLst>
        </pc:spChg>
      </pc:sldChg>
      <pc:sldChg chg="addSp delSp modSp mod">
        <pc:chgData name="Jim McGowan" userId="e2c7446dd3aca506" providerId="LiveId" clId="{A2A682CA-43AC-4B06-BE45-C6824FB815FB}" dt="2024-07-13T21:31:20.867" v="247" actId="478"/>
        <pc:sldMkLst>
          <pc:docMk/>
          <pc:sldMk cId="2861470371" sldId="11469"/>
        </pc:sldMkLst>
        <pc:spChg chg="add del mod">
          <ac:chgData name="Jim McGowan" userId="e2c7446dd3aca506" providerId="LiveId" clId="{A2A682CA-43AC-4B06-BE45-C6824FB815FB}" dt="2024-07-13T21:31:20.867" v="247" actId="478"/>
          <ac:spMkLst>
            <pc:docMk/>
            <pc:sldMk cId="2861470371" sldId="11469"/>
            <ac:spMk id="2" creationId="{03EB3236-62F9-58FE-3CB1-FC8F6FC4080F}"/>
          </ac:spMkLst>
        </pc:spChg>
        <pc:spChg chg="add mod">
          <ac:chgData name="Jim McGowan" userId="e2c7446dd3aca506" providerId="LiveId" clId="{A2A682CA-43AC-4B06-BE45-C6824FB815FB}" dt="2024-07-13T21:31:18.968" v="246"/>
          <ac:spMkLst>
            <pc:docMk/>
            <pc:sldMk cId="2861470371" sldId="11469"/>
            <ac:spMk id="4" creationId="{FF31EDB8-8DBF-30B1-67EF-D18E926FBB83}"/>
          </ac:spMkLst>
        </pc:spChg>
        <pc:spChg chg="del mod">
          <ac:chgData name="Jim McGowan" userId="e2c7446dd3aca506" providerId="LiveId" clId="{A2A682CA-43AC-4B06-BE45-C6824FB815FB}" dt="2024-07-13T21:31:17.515" v="245" actId="478"/>
          <ac:spMkLst>
            <pc:docMk/>
            <pc:sldMk cId="2861470371" sldId="11469"/>
            <ac:spMk id="180226" creationId="{00000000-0000-0000-0000-000000000000}"/>
          </ac:spMkLst>
        </pc:spChg>
      </pc:sldChg>
      <pc:sldChg chg="addSp delSp modSp mod">
        <pc:chgData name="Jim McGowan" userId="e2c7446dd3aca506" providerId="LiveId" clId="{A2A682CA-43AC-4B06-BE45-C6824FB815FB}" dt="2024-07-13T21:31:28.983" v="252"/>
        <pc:sldMkLst>
          <pc:docMk/>
          <pc:sldMk cId="3881418192" sldId="11470"/>
        </pc:sldMkLst>
        <pc:spChg chg="add del mod">
          <ac:chgData name="Jim McGowan" userId="e2c7446dd3aca506" providerId="LiveId" clId="{A2A682CA-43AC-4B06-BE45-C6824FB815FB}" dt="2024-07-13T21:31:28.531" v="251" actId="478"/>
          <ac:spMkLst>
            <pc:docMk/>
            <pc:sldMk cId="3881418192" sldId="11470"/>
            <ac:spMk id="2" creationId="{EF4DA3C4-1FD3-127D-5FB7-0CC6F70FFBCA}"/>
          </ac:spMkLst>
        </pc:spChg>
        <pc:spChg chg="add mod">
          <ac:chgData name="Jim McGowan" userId="e2c7446dd3aca506" providerId="LiveId" clId="{A2A682CA-43AC-4B06-BE45-C6824FB815FB}" dt="2024-07-13T21:31:28.983" v="252"/>
          <ac:spMkLst>
            <pc:docMk/>
            <pc:sldMk cId="3881418192" sldId="11470"/>
            <ac:spMk id="4" creationId="{0A884977-6F8B-3F35-51A2-BFA8212FA65E}"/>
          </ac:spMkLst>
        </pc:spChg>
        <pc:spChg chg="del mod">
          <ac:chgData name="Jim McGowan" userId="e2c7446dd3aca506" providerId="LiveId" clId="{A2A682CA-43AC-4B06-BE45-C6824FB815FB}" dt="2024-07-13T21:31:25.754" v="248" actId="478"/>
          <ac:spMkLst>
            <pc:docMk/>
            <pc:sldMk cId="3881418192" sldId="11470"/>
            <ac:spMk id="180226" creationId="{00000000-0000-0000-0000-000000000000}"/>
          </ac:spMkLst>
        </pc:spChg>
      </pc:sldChg>
      <pc:sldChg chg="modSp mod">
        <pc:chgData name="Jim McGowan" userId="e2c7446dd3aca506" providerId="LiveId" clId="{A2A682CA-43AC-4B06-BE45-C6824FB815FB}" dt="2024-07-13T21:31:44.323" v="255" actId="11"/>
        <pc:sldMkLst>
          <pc:docMk/>
          <pc:sldMk cId="2326305320" sldId="11471"/>
        </pc:sldMkLst>
        <pc:spChg chg="mod">
          <ac:chgData name="Jim McGowan" userId="e2c7446dd3aca506" providerId="LiveId" clId="{A2A682CA-43AC-4B06-BE45-C6824FB815FB}" dt="2024-07-13T21:31:44.323" v="255" actId="11"/>
          <ac:spMkLst>
            <pc:docMk/>
            <pc:sldMk cId="2326305320" sldId="11471"/>
            <ac:spMk id="180226" creationId="{00000000-0000-0000-0000-000000000000}"/>
          </ac:spMkLst>
        </pc:spChg>
      </pc:sldChg>
      <pc:sldChg chg="addSp delSp modSp">
        <pc:chgData name="Jim McGowan" userId="e2c7446dd3aca506" providerId="LiveId" clId="{A2A682CA-43AC-4B06-BE45-C6824FB815FB}" dt="2024-07-13T21:31:54.610" v="262" actId="478"/>
        <pc:sldMkLst>
          <pc:docMk/>
          <pc:sldMk cId="4243129298" sldId="11472"/>
        </pc:sldMkLst>
        <pc:spChg chg="add del mod">
          <ac:chgData name="Jim McGowan" userId="e2c7446dd3aca506" providerId="LiveId" clId="{A2A682CA-43AC-4B06-BE45-C6824FB815FB}" dt="2024-07-13T21:31:54.610" v="262" actId="478"/>
          <ac:spMkLst>
            <pc:docMk/>
            <pc:sldMk cId="4243129298" sldId="11472"/>
            <ac:spMk id="2" creationId="{C5CFA85C-0FA0-57A6-57AA-E8C8DADA3C6F}"/>
          </ac:spMkLst>
        </pc:spChg>
        <pc:spChg chg="add mod">
          <ac:chgData name="Jim McGowan" userId="e2c7446dd3aca506" providerId="LiveId" clId="{A2A682CA-43AC-4B06-BE45-C6824FB815FB}" dt="2024-07-13T21:31:52.676" v="259"/>
          <ac:spMkLst>
            <pc:docMk/>
            <pc:sldMk cId="4243129298" sldId="11472"/>
            <ac:spMk id="4" creationId="{1D9B0B2F-5ED5-B888-A054-6663B2564FE3}"/>
          </ac:spMkLst>
        </pc:spChg>
        <pc:spChg chg="del">
          <ac:chgData name="Jim McGowan" userId="e2c7446dd3aca506" providerId="LiveId" clId="{A2A682CA-43AC-4B06-BE45-C6824FB815FB}" dt="2024-07-13T21:31:52.076" v="258" actId="478"/>
          <ac:spMkLst>
            <pc:docMk/>
            <pc:sldMk cId="4243129298" sldId="11472"/>
            <ac:spMk id="180226" creationId="{00000000-0000-0000-0000-000000000000}"/>
          </ac:spMkLst>
        </pc:spChg>
      </pc:sldChg>
      <pc:sldChg chg="addSp delSp modSp">
        <pc:chgData name="Jim McGowan" userId="e2c7446dd3aca506" providerId="LiveId" clId="{A2A682CA-43AC-4B06-BE45-C6824FB815FB}" dt="2024-07-13T21:32:05.010" v="267" actId="478"/>
        <pc:sldMkLst>
          <pc:docMk/>
          <pc:sldMk cId="1761598220" sldId="11473"/>
        </pc:sldMkLst>
        <pc:spChg chg="add del mod">
          <ac:chgData name="Jim McGowan" userId="e2c7446dd3aca506" providerId="LiveId" clId="{A2A682CA-43AC-4B06-BE45-C6824FB815FB}" dt="2024-07-13T21:32:05.010" v="267" actId="478"/>
          <ac:spMkLst>
            <pc:docMk/>
            <pc:sldMk cId="1761598220" sldId="11473"/>
            <ac:spMk id="2" creationId="{492FE4FE-B3C6-62D7-4884-87A45F53A4EF}"/>
          </ac:spMkLst>
        </pc:spChg>
        <pc:spChg chg="add mod">
          <ac:chgData name="Jim McGowan" userId="e2c7446dd3aca506" providerId="LiveId" clId="{A2A682CA-43AC-4B06-BE45-C6824FB815FB}" dt="2024-07-13T21:32:02.778" v="264"/>
          <ac:spMkLst>
            <pc:docMk/>
            <pc:sldMk cId="1761598220" sldId="11473"/>
            <ac:spMk id="4" creationId="{41BAD971-48BC-2090-42A6-AB146CCC9949}"/>
          </ac:spMkLst>
        </pc:spChg>
        <pc:spChg chg="del">
          <ac:chgData name="Jim McGowan" userId="e2c7446dd3aca506" providerId="LiveId" clId="{A2A682CA-43AC-4B06-BE45-C6824FB815FB}" dt="2024-07-13T21:32:02.026" v="263" actId="478"/>
          <ac:spMkLst>
            <pc:docMk/>
            <pc:sldMk cId="1761598220" sldId="11473"/>
            <ac:spMk id="180226" creationId="{00000000-0000-0000-0000-000000000000}"/>
          </ac:spMkLst>
        </pc:spChg>
      </pc:sldChg>
      <pc:sldChg chg="addSp modSp mod">
        <pc:chgData name="Jim McGowan" userId="e2c7446dd3aca506" providerId="LiveId" clId="{A2A682CA-43AC-4B06-BE45-C6824FB815FB}" dt="2024-07-13T21:12:45.574" v="56" actId="14100"/>
        <pc:sldMkLst>
          <pc:docMk/>
          <pc:sldMk cId="3390690619" sldId="11511"/>
        </pc:sldMkLst>
        <pc:spChg chg="mod">
          <ac:chgData name="Jim McGowan" userId="e2c7446dd3aca506" providerId="LiveId" clId="{A2A682CA-43AC-4B06-BE45-C6824FB815FB}" dt="2024-07-13T21:12:45.574" v="56" actId="14100"/>
          <ac:spMkLst>
            <pc:docMk/>
            <pc:sldMk cId="3390690619" sldId="11511"/>
            <ac:spMk id="16387" creationId="{00000000-0000-0000-0000-000000000000}"/>
          </ac:spMkLst>
        </pc:spChg>
        <pc:picChg chg="add mod">
          <ac:chgData name="Jim McGowan" userId="e2c7446dd3aca506" providerId="LiveId" clId="{A2A682CA-43AC-4B06-BE45-C6824FB815FB}" dt="2024-07-13T21:12:40.356" v="53"/>
          <ac:picMkLst>
            <pc:docMk/>
            <pc:sldMk cId="3390690619" sldId="11511"/>
            <ac:picMk id="2" creationId="{3B74C6CF-8107-BFF8-E4E0-B59FB13F2497}"/>
          </ac:picMkLst>
        </pc:picChg>
      </pc:sldChg>
      <pc:sldChg chg="modSp mod">
        <pc:chgData name="Jim McGowan" userId="e2c7446dd3aca506" providerId="LiveId" clId="{A2A682CA-43AC-4B06-BE45-C6824FB815FB}" dt="2024-07-13T21:26:13.017" v="226" actId="255"/>
        <pc:sldMkLst>
          <pc:docMk/>
          <pc:sldMk cId="3385082320" sldId="11519"/>
        </pc:sldMkLst>
        <pc:spChg chg="mod">
          <ac:chgData name="Jim McGowan" userId="e2c7446dd3aca506" providerId="LiveId" clId="{A2A682CA-43AC-4B06-BE45-C6824FB815FB}" dt="2024-07-13T21:25:28.623" v="217" actId="404"/>
          <ac:spMkLst>
            <pc:docMk/>
            <pc:sldMk cId="3385082320" sldId="11519"/>
            <ac:spMk id="2" creationId="{0426777D-C3C0-4103-B3EF-8DD03F2D0191}"/>
          </ac:spMkLst>
        </pc:spChg>
        <pc:spChg chg="mod">
          <ac:chgData name="Jim McGowan" userId="e2c7446dd3aca506" providerId="LiveId" clId="{A2A682CA-43AC-4B06-BE45-C6824FB815FB}" dt="2024-07-13T21:26:13.017" v="226" actId="255"/>
          <ac:spMkLst>
            <pc:docMk/>
            <pc:sldMk cId="3385082320" sldId="11519"/>
            <ac:spMk id="45059" creationId="{9DB8EC1D-3E22-4188-86AC-B8CA9A77709A}"/>
          </ac:spMkLst>
        </pc:spChg>
      </pc:sldChg>
      <pc:sldChg chg="modSp mod">
        <pc:chgData name="Jim McGowan" userId="e2c7446dd3aca506" providerId="LiveId" clId="{A2A682CA-43AC-4B06-BE45-C6824FB815FB}" dt="2024-07-13T21:26:32.180" v="232" actId="1035"/>
        <pc:sldMkLst>
          <pc:docMk/>
          <pc:sldMk cId="720976877" sldId="11520"/>
        </pc:sldMkLst>
        <pc:spChg chg="mod">
          <ac:chgData name="Jim McGowan" userId="e2c7446dd3aca506" providerId="LiveId" clId="{A2A682CA-43AC-4B06-BE45-C6824FB815FB}" dt="2024-07-13T21:26:32.180" v="232" actId="1035"/>
          <ac:spMkLst>
            <pc:docMk/>
            <pc:sldMk cId="720976877" sldId="11520"/>
            <ac:spMk id="45059" creationId="{9DB8EC1D-3E22-4188-86AC-B8CA9A77709A}"/>
          </ac:spMkLst>
        </pc:spChg>
      </pc:sldChg>
      <pc:sldChg chg="modSp add del mod">
        <pc:chgData name="Jim McGowan" userId="e2c7446dd3aca506" providerId="LiveId" clId="{A2A682CA-43AC-4B06-BE45-C6824FB815FB}" dt="2024-07-13T21:19:43.502" v="180" actId="47"/>
        <pc:sldMkLst>
          <pc:docMk/>
          <pc:sldMk cId="2107601452" sldId="11552"/>
        </pc:sldMkLst>
        <pc:spChg chg="mod">
          <ac:chgData name="Jim McGowan" userId="e2c7446dd3aca506" providerId="LiveId" clId="{A2A682CA-43AC-4B06-BE45-C6824FB815FB}" dt="2024-07-13T21:18:55.362" v="163" actId="404"/>
          <ac:spMkLst>
            <pc:docMk/>
            <pc:sldMk cId="2107601452" sldId="11552"/>
            <ac:spMk id="10" creationId="{89DB39D7-504C-DAB4-5DB8-EC8ECE373F53}"/>
          </ac:spMkLst>
        </pc:spChg>
      </pc:sldChg>
    </pc:docChg>
  </pc:docChgLst>
  <pc:docChgLst>
    <pc:chgData name="Jim McGowan" userId="e2c7446dd3aca506" providerId="LiveId" clId="{4E140290-199D-4060-ABF0-E8ADFD215858}"/>
    <pc:docChg chg="custSel replTag delTag modHandout">
      <pc:chgData name="Jim McGowan" userId="e2c7446dd3aca506" providerId="LiveId" clId="{4E140290-199D-4060-ABF0-E8ADFD215858}" dt="2024-07-01T11:34:14.092" v="16"/>
      <pc:docMkLst>
        <pc:docMk/>
      </pc:docMkLst>
    </pc:docChg>
  </pc:docChgLst>
  <pc:docChgLst>
    <pc:chgData name="Jim McGowan" userId="e2c7446dd3aca506" providerId="LiveId" clId="{AC0F3DBF-C73E-4BA2-BE14-18AFEE2A4C4D}"/>
    <pc:docChg chg="custSel addSld modSld replTag delTag">
      <pc:chgData name="Jim McGowan" userId="e2c7446dd3aca506" providerId="LiveId" clId="{AC0F3DBF-C73E-4BA2-BE14-18AFEE2A4C4D}" dt="2024-07-14T17:28:33.156" v="163"/>
      <pc:docMkLst>
        <pc:docMk/>
      </pc:docMkLst>
      <pc:sldChg chg="modSp mod">
        <pc:chgData name="Jim McGowan" userId="e2c7446dd3aca506" providerId="LiveId" clId="{AC0F3DBF-C73E-4BA2-BE14-18AFEE2A4C4D}" dt="2024-07-14T17:18:49.903" v="25" actId="20577"/>
        <pc:sldMkLst>
          <pc:docMk/>
          <pc:sldMk cId="3275271543" sldId="11445"/>
        </pc:sldMkLst>
        <pc:spChg chg="mod">
          <ac:chgData name="Jim McGowan" userId="e2c7446dd3aca506" providerId="LiveId" clId="{AC0F3DBF-C73E-4BA2-BE14-18AFEE2A4C4D}" dt="2024-07-14T17:18:49.903" v="25" actId="20577"/>
          <ac:spMkLst>
            <pc:docMk/>
            <pc:sldMk cId="3275271543" sldId="11445"/>
            <ac:spMk id="161795" creationId="{00000000-0000-0000-0000-000000000000}"/>
          </ac:spMkLst>
        </pc:spChg>
      </pc:sldChg>
      <pc:sldChg chg="modSp mod">
        <pc:chgData name="Jim McGowan" userId="e2c7446dd3aca506" providerId="LiveId" clId="{AC0F3DBF-C73E-4BA2-BE14-18AFEE2A4C4D}" dt="2024-07-14T17:18:40.551" v="17" actId="20577"/>
        <pc:sldMkLst>
          <pc:docMk/>
          <pc:sldMk cId="1929870286" sldId="11446"/>
        </pc:sldMkLst>
        <pc:spChg chg="mod">
          <ac:chgData name="Jim McGowan" userId="e2c7446dd3aca506" providerId="LiveId" clId="{AC0F3DBF-C73E-4BA2-BE14-18AFEE2A4C4D}" dt="2024-07-14T17:18:40.551" v="17" actId="20577"/>
          <ac:spMkLst>
            <pc:docMk/>
            <pc:sldMk cId="1929870286" sldId="11446"/>
            <ac:spMk id="161795" creationId="{00000000-0000-0000-0000-000000000000}"/>
          </ac:spMkLst>
        </pc:spChg>
      </pc:sldChg>
      <pc:sldChg chg="modSp mod">
        <pc:chgData name="Jim McGowan" userId="e2c7446dd3aca506" providerId="LiveId" clId="{AC0F3DBF-C73E-4BA2-BE14-18AFEE2A4C4D}" dt="2024-07-14T17:18:58.038" v="31" actId="6549"/>
        <pc:sldMkLst>
          <pc:docMk/>
          <pc:sldMk cId="4274061691" sldId="11447"/>
        </pc:sldMkLst>
        <pc:spChg chg="mod">
          <ac:chgData name="Jim McGowan" userId="e2c7446dd3aca506" providerId="LiveId" clId="{AC0F3DBF-C73E-4BA2-BE14-18AFEE2A4C4D}" dt="2024-07-14T17:18:58.038" v="31" actId="6549"/>
          <ac:spMkLst>
            <pc:docMk/>
            <pc:sldMk cId="4274061691" sldId="11447"/>
            <ac:spMk id="161795" creationId="{00000000-0000-0000-0000-000000000000}"/>
          </ac:spMkLst>
        </pc:spChg>
      </pc:sldChg>
      <pc:sldChg chg="modSp mod">
        <pc:chgData name="Jim McGowan" userId="e2c7446dd3aca506" providerId="LiveId" clId="{AC0F3DBF-C73E-4BA2-BE14-18AFEE2A4C4D}" dt="2024-07-14T17:18:15.302" v="9" actId="6549"/>
        <pc:sldMkLst>
          <pc:docMk/>
          <pc:sldMk cId="2000365359" sldId="11448"/>
        </pc:sldMkLst>
        <pc:spChg chg="mod">
          <ac:chgData name="Jim McGowan" userId="e2c7446dd3aca506" providerId="LiveId" clId="{AC0F3DBF-C73E-4BA2-BE14-18AFEE2A4C4D}" dt="2024-07-14T17:18:15.302" v="9" actId="6549"/>
          <ac:spMkLst>
            <pc:docMk/>
            <pc:sldMk cId="2000365359" sldId="11448"/>
            <ac:spMk id="161795" creationId="{00000000-0000-0000-0000-000000000000}"/>
          </ac:spMkLst>
        </pc:spChg>
      </pc:sldChg>
      <pc:sldChg chg="modSp mod">
        <pc:chgData name="Jim McGowan" userId="e2c7446dd3aca506" providerId="LiveId" clId="{AC0F3DBF-C73E-4BA2-BE14-18AFEE2A4C4D}" dt="2024-07-14T17:18:02.246" v="3" actId="6549"/>
        <pc:sldMkLst>
          <pc:docMk/>
          <pc:sldMk cId="2374024409" sldId="11449"/>
        </pc:sldMkLst>
        <pc:spChg chg="mod">
          <ac:chgData name="Jim McGowan" userId="e2c7446dd3aca506" providerId="LiveId" clId="{AC0F3DBF-C73E-4BA2-BE14-18AFEE2A4C4D}" dt="2024-07-14T17:18:02.246" v="3" actId="6549"/>
          <ac:spMkLst>
            <pc:docMk/>
            <pc:sldMk cId="2374024409" sldId="11449"/>
            <ac:spMk id="161795" creationId="{00000000-0000-0000-0000-000000000000}"/>
          </ac:spMkLst>
        </pc:spChg>
      </pc:sldChg>
      <pc:sldChg chg="modSp mod">
        <pc:chgData name="Jim McGowan" userId="e2c7446dd3aca506" providerId="LiveId" clId="{AC0F3DBF-C73E-4BA2-BE14-18AFEE2A4C4D}" dt="2024-07-14T17:19:27.646" v="37" actId="6549"/>
        <pc:sldMkLst>
          <pc:docMk/>
          <pc:sldMk cId="4099478398" sldId="11450"/>
        </pc:sldMkLst>
        <pc:spChg chg="mod">
          <ac:chgData name="Jim McGowan" userId="e2c7446dd3aca506" providerId="LiveId" clId="{AC0F3DBF-C73E-4BA2-BE14-18AFEE2A4C4D}" dt="2024-07-14T17:19:27.646" v="37" actId="6549"/>
          <ac:spMkLst>
            <pc:docMk/>
            <pc:sldMk cId="4099478398" sldId="11450"/>
            <ac:spMk id="161795" creationId="{00000000-0000-0000-0000-000000000000}"/>
          </ac:spMkLst>
        </pc:spChg>
      </pc:sldChg>
      <pc:sldChg chg="modSp mod">
        <pc:chgData name="Jim McGowan" userId="e2c7446dd3aca506" providerId="LiveId" clId="{AC0F3DBF-C73E-4BA2-BE14-18AFEE2A4C4D}" dt="2024-07-14T17:20:37.983" v="43" actId="6549"/>
        <pc:sldMkLst>
          <pc:docMk/>
          <pc:sldMk cId="264272427" sldId="11451"/>
        </pc:sldMkLst>
        <pc:spChg chg="mod">
          <ac:chgData name="Jim McGowan" userId="e2c7446dd3aca506" providerId="LiveId" clId="{AC0F3DBF-C73E-4BA2-BE14-18AFEE2A4C4D}" dt="2024-07-14T17:20:37.983" v="43" actId="6549"/>
          <ac:spMkLst>
            <pc:docMk/>
            <pc:sldMk cId="264272427" sldId="11451"/>
            <ac:spMk id="161795" creationId="{00000000-0000-0000-0000-000000000000}"/>
          </ac:spMkLst>
        </pc:spChg>
      </pc:sldChg>
      <pc:sldChg chg="modSp mod">
        <pc:chgData name="Jim McGowan" userId="e2c7446dd3aca506" providerId="LiveId" clId="{AC0F3DBF-C73E-4BA2-BE14-18AFEE2A4C4D}" dt="2024-07-14T17:20:46.478" v="49" actId="6549"/>
        <pc:sldMkLst>
          <pc:docMk/>
          <pc:sldMk cId="2337080154" sldId="11452"/>
        </pc:sldMkLst>
        <pc:spChg chg="mod">
          <ac:chgData name="Jim McGowan" userId="e2c7446dd3aca506" providerId="LiveId" clId="{AC0F3DBF-C73E-4BA2-BE14-18AFEE2A4C4D}" dt="2024-07-14T17:20:46.478" v="49" actId="6549"/>
          <ac:spMkLst>
            <pc:docMk/>
            <pc:sldMk cId="2337080154" sldId="11452"/>
            <ac:spMk id="161795" creationId="{00000000-0000-0000-0000-000000000000}"/>
          </ac:spMkLst>
        </pc:spChg>
      </pc:sldChg>
      <pc:sldChg chg="modSp mod">
        <pc:chgData name="Jim McGowan" userId="e2c7446dd3aca506" providerId="LiveId" clId="{AC0F3DBF-C73E-4BA2-BE14-18AFEE2A4C4D}" dt="2024-07-14T17:21:10.455" v="62" actId="6549"/>
        <pc:sldMkLst>
          <pc:docMk/>
          <pc:sldMk cId="2246003479" sldId="11458"/>
        </pc:sldMkLst>
        <pc:spChg chg="mod">
          <ac:chgData name="Jim McGowan" userId="e2c7446dd3aca506" providerId="LiveId" clId="{AC0F3DBF-C73E-4BA2-BE14-18AFEE2A4C4D}" dt="2024-07-14T17:21:10.455" v="62" actId="6549"/>
          <ac:spMkLst>
            <pc:docMk/>
            <pc:sldMk cId="2246003479" sldId="11458"/>
            <ac:spMk id="161795" creationId="{00000000-0000-0000-0000-000000000000}"/>
          </ac:spMkLst>
        </pc:spChg>
      </pc:sldChg>
      <pc:sldChg chg="modSp mod">
        <pc:chgData name="Jim McGowan" userId="e2c7446dd3aca506" providerId="LiveId" clId="{AC0F3DBF-C73E-4BA2-BE14-18AFEE2A4C4D}" dt="2024-07-14T17:21:04.590" v="58" actId="20577"/>
        <pc:sldMkLst>
          <pc:docMk/>
          <pc:sldMk cId="260429821" sldId="11459"/>
        </pc:sldMkLst>
        <pc:spChg chg="mod">
          <ac:chgData name="Jim McGowan" userId="e2c7446dd3aca506" providerId="LiveId" clId="{AC0F3DBF-C73E-4BA2-BE14-18AFEE2A4C4D}" dt="2024-07-14T17:21:04.590" v="58" actId="20577"/>
          <ac:spMkLst>
            <pc:docMk/>
            <pc:sldMk cId="260429821" sldId="11459"/>
            <ac:spMk id="161795" creationId="{00000000-0000-0000-0000-000000000000}"/>
          </ac:spMkLst>
        </pc:spChg>
      </pc:sldChg>
      <pc:sldChg chg="modSp mod">
        <pc:chgData name="Jim McGowan" userId="e2c7446dd3aca506" providerId="LiveId" clId="{AC0F3DBF-C73E-4BA2-BE14-18AFEE2A4C4D}" dt="2024-07-14T17:21:30.399" v="69" actId="20577"/>
        <pc:sldMkLst>
          <pc:docMk/>
          <pc:sldMk cId="2592397879" sldId="11460"/>
        </pc:sldMkLst>
        <pc:spChg chg="mod">
          <ac:chgData name="Jim McGowan" userId="e2c7446dd3aca506" providerId="LiveId" clId="{AC0F3DBF-C73E-4BA2-BE14-18AFEE2A4C4D}" dt="2024-07-14T17:21:30.399" v="69" actId="20577"/>
          <ac:spMkLst>
            <pc:docMk/>
            <pc:sldMk cId="2592397879" sldId="11460"/>
            <ac:spMk id="161795" creationId="{00000000-0000-0000-0000-000000000000}"/>
          </ac:spMkLst>
        </pc:spChg>
      </pc:sldChg>
      <pc:sldChg chg="modSp mod">
        <pc:chgData name="Jim McGowan" userId="e2c7446dd3aca506" providerId="LiveId" clId="{AC0F3DBF-C73E-4BA2-BE14-18AFEE2A4C4D}" dt="2024-07-14T17:21:42.695" v="75" actId="6549"/>
        <pc:sldMkLst>
          <pc:docMk/>
          <pc:sldMk cId="3358428916" sldId="11461"/>
        </pc:sldMkLst>
        <pc:spChg chg="mod">
          <ac:chgData name="Jim McGowan" userId="e2c7446dd3aca506" providerId="LiveId" clId="{AC0F3DBF-C73E-4BA2-BE14-18AFEE2A4C4D}" dt="2024-07-14T17:21:42.695" v="75" actId="6549"/>
          <ac:spMkLst>
            <pc:docMk/>
            <pc:sldMk cId="3358428916" sldId="11461"/>
            <ac:spMk id="161795" creationId="{00000000-0000-0000-0000-000000000000}"/>
          </ac:spMkLst>
        </pc:spChg>
      </pc:sldChg>
      <pc:sldChg chg="modSp mod">
        <pc:chgData name="Jim McGowan" userId="e2c7446dd3aca506" providerId="LiveId" clId="{AC0F3DBF-C73E-4BA2-BE14-18AFEE2A4C4D}" dt="2024-07-14T17:21:55.287" v="81" actId="6549"/>
        <pc:sldMkLst>
          <pc:docMk/>
          <pc:sldMk cId="3487499876" sldId="11462"/>
        </pc:sldMkLst>
        <pc:spChg chg="mod">
          <ac:chgData name="Jim McGowan" userId="e2c7446dd3aca506" providerId="LiveId" clId="{AC0F3DBF-C73E-4BA2-BE14-18AFEE2A4C4D}" dt="2024-07-14T17:21:55.287" v="81" actId="6549"/>
          <ac:spMkLst>
            <pc:docMk/>
            <pc:sldMk cId="3487499876" sldId="11462"/>
            <ac:spMk id="161795" creationId="{00000000-0000-0000-0000-000000000000}"/>
          </ac:spMkLst>
        </pc:spChg>
      </pc:sldChg>
      <pc:sldChg chg="modSp mod">
        <pc:chgData name="Jim McGowan" userId="e2c7446dd3aca506" providerId="LiveId" clId="{AC0F3DBF-C73E-4BA2-BE14-18AFEE2A4C4D}" dt="2024-07-14T17:22:03.182" v="87" actId="6549"/>
        <pc:sldMkLst>
          <pc:docMk/>
          <pc:sldMk cId="1037403202" sldId="11463"/>
        </pc:sldMkLst>
        <pc:spChg chg="mod">
          <ac:chgData name="Jim McGowan" userId="e2c7446dd3aca506" providerId="LiveId" clId="{AC0F3DBF-C73E-4BA2-BE14-18AFEE2A4C4D}" dt="2024-07-14T17:22:03.182" v="87" actId="6549"/>
          <ac:spMkLst>
            <pc:docMk/>
            <pc:sldMk cId="1037403202" sldId="11463"/>
            <ac:spMk id="161795" creationId="{00000000-0000-0000-0000-000000000000}"/>
          </ac:spMkLst>
        </pc:spChg>
      </pc:sldChg>
      <pc:sldChg chg="modSp mod">
        <pc:chgData name="Jim McGowan" userId="e2c7446dd3aca506" providerId="LiveId" clId="{AC0F3DBF-C73E-4BA2-BE14-18AFEE2A4C4D}" dt="2024-07-14T17:22:12.655" v="93" actId="6549"/>
        <pc:sldMkLst>
          <pc:docMk/>
          <pc:sldMk cId="2234468812" sldId="11464"/>
        </pc:sldMkLst>
        <pc:spChg chg="mod">
          <ac:chgData name="Jim McGowan" userId="e2c7446dd3aca506" providerId="LiveId" clId="{AC0F3DBF-C73E-4BA2-BE14-18AFEE2A4C4D}" dt="2024-07-14T17:22:12.655" v="93" actId="6549"/>
          <ac:spMkLst>
            <pc:docMk/>
            <pc:sldMk cId="2234468812" sldId="11464"/>
            <ac:spMk id="161795" creationId="{00000000-0000-0000-0000-000000000000}"/>
          </ac:spMkLst>
        </pc:spChg>
      </pc:sldChg>
      <pc:sldChg chg="modSp mod">
        <pc:chgData name="Jim McGowan" userId="e2c7446dd3aca506" providerId="LiveId" clId="{AC0F3DBF-C73E-4BA2-BE14-18AFEE2A4C4D}" dt="2024-07-14T17:22:44.463" v="99" actId="6549"/>
        <pc:sldMkLst>
          <pc:docMk/>
          <pc:sldMk cId="39208186" sldId="11481"/>
        </pc:sldMkLst>
        <pc:spChg chg="mod">
          <ac:chgData name="Jim McGowan" userId="e2c7446dd3aca506" providerId="LiveId" clId="{AC0F3DBF-C73E-4BA2-BE14-18AFEE2A4C4D}" dt="2024-07-14T17:22:44.463" v="99" actId="6549"/>
          <ac:spMkLst>
            <pc:docMk/>
            <pc:sldMk cId="39208186" sldId="11481"/>
            <ac:spMk id="161795" creationId="{00000000-0000-0000-0000-000000000000}"/>
          </ac:spMkLst>
        </pc:spChg>
      </pc:sldChg>
      <pc:sldChg chg="modSp mod">
        <pc:chgData name="Jim McGowan" userId="e2c7446dd3aca506" providerId="LiveId" clId="{AC0F3DBF-C73E-4BA2-BE14-18AFEE2A4C4D}" dt="2024-07-14T17:22:51.695" v="103" actId="6549"/>
        <pc:sldMkLst>
          <pc:docMk/>
          <pc:sldMk cId="4227026417" sldId="11482"/>
        </pc:sldMkLst>
        <pc:spChg chg="mod">
          <ac:chgData name="Jim McGowan" userId="e2c7446dd3aca506" providerId="LiveId" clId="{AC0F3DBF-C73E-4BA2-BE14-18AFEE2A4C4D}" dt="2024-07-14T17:22:51.695" v="103" actId="6549"/>
          <ac:spMkLst>
            <pc:docMk/>
            <pc:sldMk cId="4227026417" sldId="11482"/>
            <ac:spMk id="161795" creationId="{00000000-0000-0000-0000-000000000000}"/>
          </ac:spMkLst>
        </pc:spChg>
      </pc:sldChg>
      <pc:sldChg chg="modSp mod">
        <pc:chgData name="Jim McGowan" userId="e2c7446dd3aca506" providerId="LiveId" clId="{AC0F3DBF-C73E-4BA2-BE14-18AFEE2A4C4D}" dt="2024-07-14T17:23:00.558" v="109" actId="6549"/>
        <pc:sldMkLst>
          <pc:docMk/>
          <pc:sldMk cId="3644863989" sldId="11483"/>
        </pc:sldMkLst>
        <pc:spChg chg="mod">
          <ac:chgData name="Jim McGowan" userId="e2c7446dd3aca506" providerId="LiveId" clId="{AC0F3DBF-C73E-4BA2-BE14-18AFEE2A4C4D}" dt="2024-07-14T17:23:00.558" v="109" actId="6549"/>
          <ac:spMkLst>
            <pc:docMk/>
            <pc:sldMk cId="3644863989" sldId="11483"/>
            <ac:spMk id="161795" creationId="{00000000-0000-0000-0000-000000000000}"/>
          </ac:spMkLst>
        </pc:spChg>
      </pc:sldChg>
      <pc:sldChg chg="modSp mod">
        <pc:chgData name="Jim McGowan" userId="e2c7446dd3aca506" providerId="LiveId" clId="{AC0F3DBF-C73E-4BA2-BE14-18AFEE2A4C4D}" dt="2024-07-14T17:23:08.991" v="115" actId="6549"/>
        <pc:sldMkLst>
          <pc:docMk/>
          <pc:sldMk cId="3794402236" sldId="11484"/>
        </pc:sldMkLst>
        <pc:spChg chg="mod">
          <ac:chgData name="Jim McGowan" userId="e2c7446dd3aca506" providerId="LiveId" clId="{AC0F3DBF-C73E-4BA2-BE14-18AFEE2A4C4D}" dt="2024-07-14T17:23:08.991" v="115" actId="6549"/>
          <ac:spMkLst>
            <pc:docMk/>
            <pc:sldMk cId="3794402236" sldId="11484"/>
            <ac:spMk id="161795" creationId="{00000000-0000-0000-0000-000000000000}"/>
          </ac:spMkLst>
        </pc:spChg>
      </pc:sldChg>
      <pc:sldChg chg="modSp mod">
        <pc:chgData name="Jim McGowan" userId="e2c7446dd3aca506" providerId="LiveId" clId="{AC0F3DBF-C73E-4BA2-BE14-18AFEE2A4C4D}" dt="2024-07-14T17:23:22.886" v="121" actId="6549"/>
        <pc:sldMkLst>
          <pc:docMk/>
          <pc:sldMk cId="3170580991" sldId="11485"/>
        </pc:sldMkLst>
        <pc:spChg chg="mod">
          <ac:chgData name="Jim McGowan" userId="e2c7446dd3aca506" providerId="LiveId" clId="{AC0F3DBF-C73E-4BA2-BE14-18AFEE2A4C4D}" dt="2024-07-14T17:23:22.886" v="121" actId="6549"/>
          <ac:spMkLst>
            <pc:docMk/>
            <pc:sldMk cId="3170580991" sldId="11485"/>
            <ac:spMk id="161795" creationId="{00000000-0000-0000-0000-000000000000}"/>
          </ac:spMkLst>
        </pc:spChg>
      </pc:sldChg>
      <pc:sldChg chg="modSp mod">
        <pc:chgData name="Jim McGowan" userId="e2c7446dd3aca506" providerId="LiveId" clId="{AC0F3DBF-C73E-4BA2-BE14-18AFEE2A4C4D}" dt="2024-07-14T17:23:31.775" v="127" actId="6549"/>
        <pc:sldMkLst>
          <pc:docMk/>
          <pc:sldMk cId="2675650622" sldId="11486"/>
        </pc:sldMkLst>
        <pc:spChg chg="mod">
          <ac:chgData name="Jim McGowan" userId="e2c7446dd3aca506" providerId="LiveId" clId="{AC0F3DBF-C73E-4BA2-BE14-18AFEE2A4C4D}" dt="2024-07-14T17:23:31.775" v="127" actId="6549"/>
          <ac:spMkLst>
            <pc:docMk/>
            <pc:sldMk cId="2675650622" sldId="11486"/>
            <ac:spMk id="161795" creationId="{00000000-0000-0000-0000-000000000000}"/>
          </ac:spMkLst>
        </pc:spChg>
      </pc:sldChg>
      <pc:sldChg chg="modSp mod">
        <pc:chgData name="Jim McGowan" userId="e2c7446dd3aca506" providerId="LiveId" clId="{AC0F3DBF-C73E-4BA2-BE14-18AFEE2A4C4D}" dt="2024-07-14T17:23:37.487" v="131" actId="6549"/>
        <pc:sldMkLst>
          <pc:docMk/>
          <pc:sldMk cId="1712202446" sldId="11487"/>
        </pc:sldMkLst>
        <pc:spChg chg="mod">
          <ac:chgData name="Jim McGowan" userId="e2c7446dd3aca506" providerId="LiveId" clId="{AC0F3DBF-C73E-4BA2-BE14-18AFEE2A4C4D}" dt="2024-07-14T17:23:37.487" v="131" actId="6549"/>
          <ac:spMkLst>
            <pc:docMk/>
            <pc:sldMk cId="1712202446" sldId="11487"/>
            <ac:spMk id="161795" creationId="{00000000-0000-0000-0000-000000000000}"/>
          </ac:spMkLst>
        </pc:spChg>
      </pc:sldChg>
      <pc:sldChg chg="modSp mod">
        <pc:chgData name="Jim McGowan" userId="e2c7446dd3aca506" providerId="LiveId" clId="{AC0F3DBF-C73E-4BA2-BE14-18AFEE2A4C4D}" dt="2024-07-14T17:23:43.318" v="137" actId="6549"/>
        <pc:sldMkLst>
          <pc:docMk/>
          <pc:sldMk cId="512701009" sldId="11488"/>
        </pc:sldMkLst>
        <pc:spChg chg="mod">
          <ac:chgData name="Jim McGowan" userId="e2c7446dd3aca506" providerId="LiveId" clId="{AC0F3DBF-C73E-4BA2-BE14-18AFEE2A4C4D}" dt="2024-07-14T17:23:43.318" v="137" actId="6549"/>
          <ac:spMkLst>
            <pc:docMk/>
            <pc:sldMk cId="512701009" sldId="11488"/>
            <ac:spMk id="161795" creationId="{00000000-0000-0000-0000-000000000000}"/>
          </ac:spMkLst>
        </pc:spChg>
      </pc:sldChg>
      <pc:sldChg chg="delSp modSp new mod">
        <pc:chgData name="Jim McGowan" userId="e2c7446dd3aca506" providerId="LiveId" clId="{AC0F3DBF-C73E-4BA2-BE14-18AFEE2A4C4D}" dt="2024-07-14T17:28:29.710" v="161" actId="12789"/>
        <pc:sldMkLst>
          <pc:docMk/>
          <pc:sldMk cId="268199433" sldId="11552"/>
        </pc:sldMkLst>
        <pc:spChg chg="mod">
          <ac:chgData name="Jim McGowan" userId="e2c7446dd3aca506" providerId="LiveId" clId="{AC0F3DBF-C73E-4BA2-BE14-18AFEE2A4C4D}" dt="2024-07-14T17:28:29.710" v="161" actId="12789"/>
          <ac:spMkLst>
            <pc:docMk/>
            <pc:sldMk cId="268199433" sldId="11552"/>
            <ac:spMk id="2" creationId="{4248EB16-2702-C85B-333D-7297423E4946}"/>
          </ac:spMkLst>
        </pc:spChg>
        <pc:spChg chg="del">
          <ac:chgData name="Jim McGowan" userId="e2c7446dd3aca506" providerId="LiveId" clId="{AC0F3DBF-C73E-4BA2-BE14-18AFEE2A4C4D}" dt="2024-07-14T17:28:12.017" v="141" actId="478"/>
          <ac:spMkLst>
            <pc:docMk/>
            <pc:sldMk cId="268199433" sldId="11552"/>
            <ac:spMk id="3" creationId="{46451F79-E965-2145-56F0-9C7D08548C09}"/>
          </ac:spMkLst>
        </pc:spChg>
      </pc:sldChg>
    </pc:docChg>
  </pc:docChgLst>
  <pc:docChgLst>
    <pc:chgData name="Jim McGowan" userId="e2c7446dd3aca506" providerId="LiveId" clId="{1579F56C-9F99-4FA4-8133-DDAC379183E7}"/>
    <pc:docChg chg="custSel addSld modSld replTag delTag">
      <pc:chgData name="Jim McGowan" userId="e2c7446dd3aca506" providerId="LiveId" clId="{1579F56C-9F99-4FA4-8133-DDAC379183E7}" dt="2024-06-30T17:37:04.287" v="22"/>
      <pc:docMkLst>
        <pc:docMk/>
      </pc:docMkLst>
      <pc:sldChg chg="delSp modSp new mod">
        <pc:chgData name="Jim McGowan" userId="e2c7446dd3aca506" providerId="LiveId" clId="{1579F56C-9F99-4FA4-8133-DDAC379183E7}" dt="2024-06-30T17:37:00.462" v="20" actId="12789"/>
        <pc:sldMkLst>
          <pc:docMk/>
          <pc:sldMk cId="4095593811" sldId="11429"/>
        </pc:sldMkLst>
        <pc:spChg chg="mod">
          <ac:chgData name="Jim McGowan" userId="e2c7446dd3aca506" providerId="LiveId" clId="{1579F56C-9F99-4FA4-8133-DDAC379183E7}" dt="2024-06-30T17:37:00.462" v="20" actId="12789"/>
          <ac:spMkLst>
            <pc:docMk/>
            <pc:sldMk cId="4095593811" sldId="11429"/>
            <ac:spMk id="2" creationId="{B5A00089-3D95-48B7-9345-A880ED3BC609}"/>
          </ac:spMkLst>
        </pc:spChg>
        <pc:spChg chg="del">
          <ac:chgData name="Jim McGowan" userId="e2c7446dd3aca506" providerId="LiveId" clId="{1579F56C-9F99-4FA4-8133-DDAC379183E7}" dt="2024-06-30T17:36:41.526" v="1" actId="478"/>
          <ac:spMkLst>
            <pc:docMk/>
            <pc:sldMk cId="4095593811" sldId="11429"/>
            <ac:spMk id="3" creationId="{3D8A5412-AEC2-4492-C517-4EDDAE7A250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166 - 42v14-38</a:t>
            </a:r>
          </a:p>
          <a:p>
            <a:pPr>
              <a:defRPr/>
            </a:pPr>
            <a:r>
              <a:rPr lang="en-US" sz="1400" dirty="0"/>
              <a:t>07-28-2024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8/3/24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58C1-53A4-3D19-91F8-9BEEC00AD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641C0-9917-DFE5-9F66-606BBE95BE8F}"/>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F798BCE-4B69-9417-1742-6D78804558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4E612-385C-E492-9E02-91DA1A49ECD8}"/>
              </a:ext>
            </a:extLst>
          </p:cNvPr>
          <p:cNvSpPr>
            <a:spLocks noGrp="1"/>
          </p:cNvSpPr>
          <p:nvPr>
            <p:ph type="sldNum" sz="quarter" idx="5"/>
          </p:nvPr>
        </p:nvSpPr>
        <p:spPr/>
        <p:txBody>
          <a:bodyPr/>
          <a:lstStyle/>
          <a:p>
            <a:fld id="{3D084339-C7C3-4022-975D-A91B6BCBB8E5}" type="slidenum">
              <a:rPr lang="en-US" altLang="en-US" smtClean="0"/>
              <a:pPr/>
              <a:t>58</a:t>
            </a:fld>
            <a:endParaRPr lang="en-US" altLang="en-US" dirty="0"/>
          </a:p>
        </p:txBody>
      </p:sp>
    </p:spTree>
    <p:extLst>
      <p:ext uri="{BB962C8B-B14F-4D97-AF65-F5344CB8AC3E}">
        <p14:creationId xmlns:p14="http://schemas.microsoft.com/office/powerpoint/2010/main" val="228970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59</a:t>
            </a:fld>
            <a:endParaRPr lang="en-US" altLang="en-US" dirty="0"/>
          </a:p>
        </p:txBody>
      </p:sp>
    </p:spTree>
    <p:extLst>
      <p:ext uri="{BB962C8B-B14F-4D97-AF65-F5344CB8AC3E}">
        <p14:creationId xmlns:p14="http://schemas.microsoft.com/office/powerpoint/2010/main" val="3477714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63</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1739135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8/3/24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998514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326590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33248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 id="2147488921" r:id="rId13"/>
    <p:sldLayoutId id="2147488922" r:id="rId14"/>
    <p:sldLayoutId id="2147488923" r:id="rId15"/>
    <p:sldLayoutId id="2147488924"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t>
            </a:r>
            <a:r>
              <a:rPr lang="en-US" sz="3200" kern="0">
                <a:effectLst>
                  <a:outerShdw blurRad="38100" dist="38100" dir="2700000" algn="tl">
                    <a:srgbClr val="000000">
                      <a:alpha val="43137"/>
                    </a:srgbClr>
                  </a:outerShdw>
                </a:effectLst>
                <a:sym typeface="Symbol" pitchFamily="18" charset="2"/>
              </a:rPr>
              <a:t>&amp; Preservation</a:t>
            </a:r>
            <a:endParaRPr lang="en-US" sz="3200" kern="0" dirty="0">
              <a:effectLst>
                <a:outerShdw blurRad="38100" dist="38100" dir="2700000" algn="tl">
                  <a:srgbClr val="000000">
                    <a:alpha val="43137"/>
                  </a:srgbClr>
                </a:outerShdw>
              </a:effectLst>
              <a:sym typeface="Symbol" pitchFamily="18" charset="2"/>
            </a:endParaRP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9FE1277F-4881-4CC6-BEE6-E15D57B8EB89}"/>
              </a:ext>
            </a:extLst>
          </p:cNvPr>
          <p:cNvSpPr>
            <a:spLocks noGrp="1" noChangeArrowheads="1"/>
          </p:cNvSpPr>
          <p:nvPr>
            <p:ph type="title"/>
          </p:nvPr>
        </p:nvSpPr>
        <p:spPr>
          <a:xfrm>
            <a:off x="3124200" y="228600"/>
            <a:ext cx="5943600" cy="6858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Christ’s Human Experiences</a:t>
            </a:r>
          </a:p>
        </p:txBody>
      </p:sp>
      <p:sp>
        <p:nvSpPr>
          <p:cNvPr id="3" name="Content Placeholder 2">
            <a:extLst>
              <a:ext uri="{FF2B5EF4-FFF2-40B4-BE49-F238E27FC236}">
                <a16:creationId xmlns:a16="http://schemas.microsoft.com/office/drawing/2014/main" id="{1F14ECF8-D4B8-4181-A644-621C49024406}"/>
              </a:ext>
            </a:extLst>
          </p:cNvPr>
          <p:cNvSpPr>
            <a:spLocks noGrp="1"/>
          </p:cNvSpPr>
          <p:nvPr>
            <p:ph idx="1"/>
          </p:nvPr>
        </p:nvSpPr>
        <p:spPr>
          <a:xfrm>
            <a:off x="1828800" y="1143000"/>
            <a:ext cx="6019800" cy="5334000"/>
          </a:xfrm>
        </p:spPr>
        <p:txBody>
          <a:bodyPr/>
          <a:lstStyle/>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Labor (Mark 6:3)</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Distress (Luke 22:44)</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Being troubled (John 12:27)</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Thirst (John 19:28)</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Hunger (Matt 4:2)</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Fatigue (John 4:6)</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Sadness (John 11:35)</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Lack of understanding (Matt 24:36)</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Temptation (Luke 4:1-13; Heb. 4:15)</a:t>
            </a:r>
          </a:p>
        </p:txBody>
      </p:sp>
      <p:pic>
        <p:nvPicPr>
          <p:cNvPr id="2" name="Picture 1">
            <a:extLst>
              <a:ext uri="{FF2B5EF4-FFF2-40B4-BE49-F238E27FC236}">
                <a16:creationId xmlns:a16="http://schemas.microsoft.com/office/drawing/2014/main" id="{E08B3341-DC05-4FB1-B0C6-393612F7C49E}"/>
              </a:ext>
            </a:extLst>
          </p:cNvPr>
          <p:cNvPicPr>
            <a:picLocks noChangeAspect="1"/>
          </p:cNvPicPr>
          <p:nvPr/>
        </p:nvPicPr>
        <p:blipFill>
          <a:blip r:embed="rId2"/>
          <a:stretch>
            <a:fillRect/>
          </a:stretch>
        </p:blipFill>
        <p:spPr>
          <a:xfrm>
            <a:off x="6934200" y="1524000"/>
            <a:ext cx="3652684" cy="3200400"/>
          </a:xfrm>
          <a:prstGeom prst="ellipse">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77532-1C11-4BF6-A0DE-E11C76E5BE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a:extLst>
              <a:ext uri="{FF2B5EF4-FFF2-40B4-BE49-F238E27FC236}">
                <a16:creationId xmlns:a16="http://schemas.microsoft.com/office/drawing/2014/main" id="{8E5C590A-D180-4D7F-B04A-7470CC04B9A7}"/>
              </a:ext>
            </a:extLst>
          </p:cNvPr>
          <p:cNvSpPr>
            <a:spLocks noChangeArrowheads="1"/>
          </p:cNvSpPr>
          <p:nvPr/>
        </p:nvSpPr>
        <p:spPr bwMode="auto">
          <a:xfrm>
            <a:off x="522941" y="0"/>
            <a:ext cx="11193431" cy="2523768"/>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2:18</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since He Himself was tempted in that which He has suffered, He is able to come to the aid of those who are tempted.”</a:t>
            </a:r>
          </a:p>
        </p:txBody>
      </p:sp>
      <p:pic>
        <p:nvPicPr>
          <p:cNvPr id="3" name="Picture 2">
            <a:extLst>
              <a:ext uri="{FF2B5EF4-FFF2-40B4-BE49-F238E27FC236}">
                <a16:creationId xmlns:a16="http://schemas.microsoft.com/office/drawing/2014/main" id="{F36F3C3F-CA4B-42D1-9A46-4D1CBF5A5E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7044" y="2514600"/>
            <a:ext cx="3777915" cy="2286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8E65A2-13E0-4868-8CDB-B8E432B963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a:extLst>
              <a:ext uri="{FF2B5EF4-FFF2-40B4-BE49-F238E27FC236}">
                <a16:creationId xmlns:a16="http://schemas.microsoft.com/office/drawing/2014/main" id="{A1994361-9F2D-4D4C-8E7E-8723025A3285}"/>
              </a:ext>
            </a:extLst>
          </p:cNvPr>
          <p:cNvSpPr>
            <a:spLocks noChangeArrowheads="1"/>
          </p:cNvSpPr>
          <p:nvPr/>
        </p:nvSpPr>
        <p:spPr bwMode="auto">
          <a:xfrm>
            <a:off x="486833" y="1"/>
            <a:ext cx="11313584" cy="3631763"/>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4:15-16</a:t>
            </a:r>
          </a:p>
          <a:p>
            <a:pPr algn="jus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we do not have a high priest who cannot sympathize with our weaknesses, but One who has been tempted in all things as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yet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without sin.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let us draw near with confidence to the throne of grace, so that we may receive mercy and find grace to help in time of need.”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FA5E6C2-2247-4ED5-8212-3BAA046D3DA5}"/>
              </a:ext>
            </a:extLst>
          </p:cNvPr>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799" cy="4185761"/>
          </a:xfrm>
          <a:prstGeom prst="rect">
            <a:avLst/>
          </a:prstGeom>
          <a:noFill/>
          <a:ln w="28575">
            <a:noFill/>
            <a:miter lim="800000"/>
            <a:headEnd/>
            <a:tailEnd/>
          </a:ln>
        </p:spPr>
        <p:txBody>
          <a:bodyPr wrap="square">
            <a:spAutoFit/>
          </a:bodyPr>
          <a:lstStyle/>
          <a:p>
            <a:pPr algn="ctr" defTabSz="685800">
              <a:spcBef>
                <a:spcPts val="0"/>
              </a:spcBef>
              <a:spcAft>
                <a:spcPts val="9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Zechariah 12:10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pour out on the house of David and on the inhabitants of Jerusalem, the Spirit of grace and of supplication, so that they will look on Me whom they have pierced; and they will mourn for Him, as one mourns for an only son, and they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weep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bitterly over Him like the bitter weeping over a firstborn.”</a:t>
            </a:r>
          </a:p>
        </p:txBody>
      </p:sp>
    </p:spTree>
    <p:extLst>
      <p:ext uri="{BB962C8B-B14F-4D97-AF65-F5344CB8AC3E}">
        <p14:creationId xmlns:p14="http://schemas.microsoft.com/office/powerpoint/2010/main" val="3851358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6"/>
            </a:pPr>
            <a:r>
              <a:rPr lang="en-US" sz="3600" dirty="0">
                <a:effectLst>
                  <a:outerShdw blurRad="38100" dist="38100" dir="2700000" algn="tl">
                    <a:srgbClr val="000000">
                      <a:alpha val="43137"/>
                    </a:srgbClr>
                  </a:outerShdw>
                </a:effectLst>
              </a:rPr>
              <a:t>Genesis 42:23-25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Reaction</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overhears (23)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weeps (24a)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Simeon bound (24b)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provision (25)</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3378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7878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6791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6"/>
            </a:pPr>
            <a:r>
              <a:rPr lang="en-US" sz="3600" dirty="0">
                <a:effectLst>
                  <a:outerShdw blurRad="38100" dist="38100" dir="2700000" algn="tl">
                    <a:srgbClr val="000000">
                      <a:alpha val="43137"/>
                    </a:srgbClr>
                  </a:outerShdw>
                </a:effectLst>
              </a:rPr>
              <a:t>Genesis 42:23-25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Reaction</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overhears (23)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weeps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 bound (24b)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Joseph’s provision (25)</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05341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42:25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Provision</a:t>
            </a:r>
          </a:p>
        </p:txBody>
      </p:sp>
      <p:sp>
        <p:nvSpPr>
          <p:cNvPr id="161795" name="Rectangle 3"/>
          <p:cNvSpPr>
            <a:spLocks noGrp="1" noChangeArrowheads="1"/>
          </p:cNvSpPr>
          <p:nvPr>
            <p:ph type="body" idx="1"/>
          </p:nvPr>
        </p:nvSpPr>
        <p:spPr>
          <a:xfrm>
            <a:off x="1066800" y="2057400"/>
            <a:ext cx="60960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Grain (25a)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Money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Provisions (25c)</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Conclusion (25d)</a:t>
            </a:r>
          </a:p>
          <a:p>
            <a:pPr marL="0" lvl="3" indent="0" eaLnBrk="1" hangingPunct="1">
              <a:spcBef>
                <a:spcPts val="0"/>
              </a:spcBef>
              <a:spcAft>
                <a:spcPts val="3000"/>
              </a:spcAft>
              <a:buClr>
                <a:srgbClr val="FFC000"/>
              </a:buClr>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88528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42:25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Provision</a:t>
            </a:r>
          </a:p>
        </p:txBody>
      </p:sp>
      <p:sp>
        <p:nvSpPr>
          <p:cNvPr id="161795" name="Rectangle 3"/>
          <p:cNvSpPr>
            <a:spLocks noGrp="1" noChangeArrowheads="1"/>
          </p:cNvSpPr>
          <p:nvPr>
            <p:ph type="body" idx="1"/>
          </p:nvPr>
        </p:nvSpPr>
        <p:spPr>
          <a:xfrm>
            <a:off x="1066800" y="2057400"/>
            <a:ext cx="60960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Grain (25a)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Money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Provisions (25c)</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Conclusion (25d)</a:t>
            </a:r>
          </a:p>
          <a:p>
            <a:pPr marL="0" lvl="3" indent="0" eaLnBrk="1" hangingPunct="1">
              <a:spcBef>
                <a:spcPts val="0"/>
              </a:spcBef>
              <a:spcAft>
                <a:spcPts val="3000"/>
              </a:spcAft>
              <a:buClr>
                <a:srgbClr val="FFC000"/>
              </a:buClr>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85527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t>
            </a:r>
            <a:r>
              <a:rPr lang="en-US">
                <a:effectLst>
                  <a:outerShdw blurRad="38100" dist="38100" dir="2700000" algn="tl">
                    <a:srgbClr val="000000">
                      <a:alpha val="43137"/>
                    </a:srgbClr>
                  </a:outerShdw>
                </a:effectLst>
              </a:rPr>
              <a:t>12:1–25:11)</a:t>
            </a:r>
            <a:endParaRPr lang="en-US" dirty="0">
              <a:effectLst>
                <a:outerShdw blurRad="38100" dist="38100" dir="2700000" algn="tl">
                  <a:srgbClr val="000000">
                    <a:alpha val="43137"/>
                  </a:srgbClr>
                </a:outerShdw>
              </a:effectLst>
            </a:endParaRP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42:25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Provision</a:t>
            </a:r>
          </a:p>
        </p:txBody>
      </p:sp>
      <p:sp>
        <p:nvSpPr>
          <p:cNvPr id="161795" name="Rectangle 3"/>
          <p:cNvSpPr>
            <a:spLocks noGrp="1" noChangeArrowheads="1"/>
          </p:cNvSpPr>
          <p:nvPr>
            <p:ph type="body" idx="1"/>
          </p:nvPr>
        </p:nvSpPr>
        <p:spPr>
          <a:xfrm>
            <a:off x="1066800" y="2057400"/>
            <a:ext cx="60960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Grain (25a)</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Money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Provisions (25c)</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Conclusion (25d)</a:t>
            </a:r>
          </a:p>
          <a:p>
            <a:pPr marL="0" lvl="3" indent="0" eaLnBrk="1" hangingPunct="1">
              <a:spcBef>
                <a:spcPts val="0"/>
              </a:spcBef>
              <a:spcAft>
                <a:spcPts val="3000"/>
              </a:spcAft>
              <a:buClr>
                <a:srgbClr val="FFC000"/>
              </a:buClr>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27519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42:25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Provision</a:t>
            </a:r>
          </a:p>
        </p:txBody>
      </p:sp>
      <p:sp>
        <p:nvSpPr>
          <p:cNvPr id="161795" name="Rectangle 3"/>
          <p:cNvSpPr>
            <a:spLocks noGrp="1" noChangeArrowheads="1"/>
          </p:cNvSpPr>
          <p:nvPr>
            <p:ph type="body" idx="1"/>
          </p:nvPr>
        </p:nvSpPr>
        <p:spPr>
          <a:xfrm>
            <a:off x="1066800" y="2057400"/>
            <a:ext cx="60960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Grain (25a)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Money (25b)</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Provisions (25c)</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Conclusion (25d)</a:t>
            </a:r>
          </a:p>
          <a:p>
            <a:pPr marL="0" lvl="3" indent="0" eaLnBrk="1" hangingPunct="1">
              <a:spcBef>
                <a:spcPts val="0"/>
              </a:spcBef>
              <a:spcAft>
                <a:spcPts val="3000"/>
              </a:spcAft>
              <a:buClr>
                <a:srgbClr val="FFC000"/>
              </a:buClr>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57021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42:25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Provision</a:t>
            </a:r>
          </a:p>
        </p:txBody>
      </p:sp>
      <p:sp>
        <p:nvSpPr>
          <p:cNvPr id="161795" name="Rectangle 3"/>
          <p:cNvSpPr>
            <a:spLocks noGrp="1" noChangeArrowheads="1"/>
          </p:cNvSpPr>
          <p:nvPr>
            <p:ph type="body" idx="1"/>
          </p:nvPr>
        </p:nvSpPr>
        <p:spPr>
          <a:xfrm>
            <a:off x="1066800" y="2057400"/>
            <a:ext cx="60960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Grain (25a)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Money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Provisions (25c)</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Conclusion (25d)</a:t>
            </a:r>
          </a:p>
          <a:p>
            <a:pPr marL="0" lvl="3" indent="0" eaLnBrk="1" hangingPunct="1">
              <a:spcBef>
                <a:spcPts val="0"/>
              </a:spcBef>
              <a:spcAft>
                <a:spcPts val="3000"/>
              </a:spcAft>
              <a:buClr>
                <a:srgbClr val="FFC000"/>
              </a:buClr>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56343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42:1-38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Reunion</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09600" y="1371600"/>
            <a:ext cx="8111067" cy="3429000"/>
          </a:xfrm>
        </p:spPr>
        <p:txBody>
          <a:bodyPr/>
          <a:lstStyle/>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Jacob’s sons sent to Egypt (42:1-5)</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First reunion (42:6-17)</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Change of plans (42:18-25)</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b="1" u="sng" dirty="0">
                <a:solidFill>
                  <a:srgbClr val="FFFFCC"/>
                </a:solidFill>
                <a:effectLst>
                  <a:outerShdw blurRad="38100" dist="38100" dir="2700000" algn="tl">
                    <a:srgbClr val="000000">
                      <a:alpha val="43137"/>
                    </a:srgbClr>
                  </a:outerShdw>
                </a:effectLst>
              </a:rPr>
              <a:t>Brothers return to Canaan (42:26-38)</a:t>
            </a:r>
          </a:p>
        </p:txBody>
      </p:sp>
      <p:pic>
        <p:nvPicPr>
          <p:cNvPr id="3" name="Picture 2">
            <a:extLst>
              <a:ext uri="{FF2B5EF4-FFF2-40B4-BE49-F238E27FC236}">
                <a16:creationId xmlns:a16="http://schemas.microsoft.com/office/drawing/2014/main" id="{195D0D02-B966-AEEC-828F-933395BAA0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02934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208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27026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106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BCF2E-4296-7AF2-65A6-7B7C2E7F8A89}"/>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469EFFC0-177E-E996-A76B-9672D3FDA1EB}"/>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888017C1-2471-FA5B-AB5F-3D0205BDF8CE}"/>
              </a:ext>
            </a:extLst>
          </p:cNvPr>
          <p:cNvSpPr>
            <a:spLocks noChangeArrowheads="1"/>
          </p:cNvSpPr>
          <p:nvPr/>
        </p:nvSpPr>
        <p:spPr bwMode="auto">
          <a:xfrm>
            <a:off x="8686800" y="2514600"/>
            <a:ext cx="1295400" cy="381000"/>
          </a:xfrm>
          <a:prstGeom prst="ellipse">
            <a:avLst/>
          </a:prstGeom>
          <a:noFill/>
          <a:ln w="76200" algn="ctr">
            <a:solidFill>
              <a:srgbClr val="C00000"/>
            </a:solidFill>
            <a:round/>
            <a:headEnd/>
            <a:tailEnd/>
          </a:ln>
        </p:spPr>
        <p:txBody>
          <a:bodyPr wrap="none"/>
          <a:lstStyle/>
          <a:p>
            <a:endParaRPr lang="en-US"/>
          </a:p>
        </p:txBody>
      </p:sp>
      <p:sp>
        <p:nvSpPr>
          <p:cNvPr id="5" name="Oval 7">
            <a:extLst>
              <a:ext uri="{FF2B5EF4-FFF2-40B4-BE49-F238E27FC236}">
                <a16:creationId xmlns:a16="http://schemas.microsoft.com/office/drawing/2014/main" id="{D4A3F32E-298D-CBA8-5536-C932F406A770}"/>
              </a:ext>
            </a:extLst>
          </p:cNvPr>
          <p:cNvSpPr>
            <a:spLocks noChangeArrowheads="1"/>
          </p:cNvSpPr>
          <p:nvPr/>
        </p:nvSpPr>
        <p:spPr bwMode="auto">
          <a:xfrm>
            <a:off x="9677400" y="1752600"/>
            <a:ext cx="1295400" cy="6096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336808552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7DB791-CF17-A9C3-AEC1-FC736ECC8864}"/>
              </a:ext>
            </a:extLst>
          </p:cNvPr>
          <p:cNvPicPr>
            <a:picLocks noChangeAspect="1"/>
          </p:cNvPicPr>
          <p:nvPr/>
        </p:nvPicPr>
        <p:blipFill>
          <a:blip r:embed="rId2"/>
          <a:stretch>
            <a:fillRect/>
          </a:stretch>
        </p:blipFill>
        <p:spPr>
          <a:xfrm>
            <a:off x="1688431" y="228600"/>
            <a:ext cx="8815138" cy="6400800"/>
          </a:xfrm>
          <a:prstGeom prst="rect">
            <a:avLst/>
          </a:prstGeom>
        </p:spPr>
      </p:pic>
    </p:spTree>
    <p:extLst>
      <p:ext uri="{BB962C8B-B14F-4D97-AF65-F5344CB8AC3E}">
        <p14:creationId xmlns:p14="http://schemas.microsoft.com/office/powerpoint/2010/main" val="173230468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44863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37‒50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p:cNvSpPr>
            <a:spLocks noGrp="1" noChangeArrowheads="1"/>
          </p:cNvSpPr>
          <p:nvPr>
            <p:ph type="body" idx="1"/>
          </p:nvPr>
        </p:nvSpPr>
        <p:spPr>
          <a:xfrm>
            <a:off x="571198" y="1371600"/>
            <a:ext cx="8420402" cy="34290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 sold unto Egypt (37)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Canaan’s corruption (38)</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 falsely accused (39)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short-term predictions (40)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elevation (41)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Joseph’s first reunion with his brothers (42)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4854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42:27-28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First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Discovery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(28a)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Reaction (28b)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15690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42:27-28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First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Discovery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(28a)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Reaction (28b)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38874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42:27-28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First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Discovery (27)</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Report (28a)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Reaction (28b)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60600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42:27-28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First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Discovery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(28a)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Reaction (28b)</a:t>
            </a:r>
          </a:p>
          <a:p>
            <a:pPr marL="457200" lvl="3" indent="-457200" eaLnBrk="1" hangingPunct="1">
              <a:spcBef>
                <a:spcPts val="0"/>
              </a:spcBef>
              <a:spcAft>
                <a:spcPts val="3000"/>
              </a:spcAft>
              <a:buClr>
                <a:srgbClr val="00FF00"/>
              </a:buClr>
              <a:buFont typeface="+mj-lt"/>
              <a:buAutoNum type="arabicPeriod"/>
              <a:defRPr/>
            </a:pPr>
            <a:endParaRPr lang="en-US" b="1" u="sng" dirty="0">
              <a:solidFill>
                <a:srgbClr val="FFFFCC"/>
              </a:solidFill>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1658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94402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42:29-34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Jacob</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Return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Accusation (30)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Denial (31-32)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Test (33-34)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2331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42:29-34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Jacob</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Return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Accusation (30)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Denial (31-32)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Test (33-34)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685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0639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BCF2E-4296-7AF2-65A6-7B7C2E7F8A89}"/>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469EFFC0-177E-E996-A76B-9672D3FDA1EB}"/>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888017C1-2471-FA5B-AB5F-3D0205BDF8CE}"/>
              </a:ext>
            </a:extLst>
          </p:cNvPr>
          <p:cNvSpPr>
            <a:spLocks noChangeArrowheads="1"/>
          </p:cNvSpPr>
          <p:nvPr/>
        </p:nvSpPr>
        <p:spPr bwMode="auto">
          <a:xfrm>
            <a:off x="8686800" y="2514600"/>
            <a:ext cx="1295400" cy="381000"/>
          </a:xfrm>
          <a:prstGeom prst="ellipse">
            <a:avLst/>
          </a:prstGeom>
          <a:noFill/>
          <a:ln w="76200" algn="ctr">
            <a:solidFill>
              <a:srgbClr val="C00000"/>
            </a:solidFill>
            <a:round/>
            <a:headEnd/>
            <a:tailEnd/>
          </a:ln>
        </p:spPr>
        <p:txBody>
          <a:bodyPr wrap="none"/>
          <a:lstStyle/>
          <a:p>
            <a:endParaRPr lang="en-US"/>
          </a:p>
        </p:txBody>
      </p:sp>
      <p:sp>
        <p:nvSpPr>
          <p:cNvPr id="5" name="Oval 7">
            <a:extLst>
              <a:ext uri="{FF2B5EF4-FFF2-40B4-BE49-F238E27FC236}">
                <a16:creationId xmlns:a16="http://schemas.microsoft.com/office/drawing/2014/main" id="{D4A3F32E-298D-CBA8-5536-C932F406A770}"/>
              </a:ext>
            </a:extLst>
          </p:cNvPr>
          <p:cNvSpPr>
            <a:spLocks noChangeArrowheads="1"/>
          </p:cNvSpPr>
          <p:nvPr/>
        </p:nvSpPr>
        <p:spPr bwMode="auto">
          <a:xfrm>
            <a:off x="9677400" y="1752600"/>
            <a:ext cx="1295400" cy="6096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35000370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7DB791-CF17-A9C3-AEC1-FC736ECC8864}"/>
              </a:ext>
            </a:extLst>
          </p:cNvPr>
          <p:cNvPicPr>
            <a:picLocks noChangeAspect="1"/>
          </p:cNvPicPr>
          <p:nvPr/>
        </p:nvPicPr>
        <p:blipFill>
          <a:blip r:embed="rId2"/>
          <a:stretch>
            <a:fillRect/>
          </a:stretch>
        </p:blipFill>
        <p:spPr>
          <a:xfrm>
            <a:off x="1688431" y="228600"/>
            <a:ext cx="8815138" cy="6400800"/>
          </a:xfrm>
          <a:prstGeom prst="rect">
            <a:avLst/>
          </a:prstGeom>
        </p:spPr>
      </p:pic>
    </p:spTree>
    <p:extLst>
      <p:ext uri="{BB962C8B-B14F-4D97-AF65-F5344CB8AC3E}">
        <p14:creationId xmlns:p14="http://schemas.microsoft.com/office/powerpoint/2010/main" val="346769024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42:1-38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Reunion</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09600" y="1371600"/>
            <a:ext cx="8111067" cy="3429000"/>
          </a:xfrm>
        </p:spPr>
        <p:txBody>
          <a:bodyPr/>
          <a:lstStyle/>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Jacob’s sons sent to Egypt (42:1-5)</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First reunion (42:6-17)</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b="1" u="sng" dirty="0">
                <a:solidFill>
                  <a:srgbClr val="FFFFCC"/>
                </a:solidFill>
                <a:effectLst>
                  <a:outerShdw blurRad="38100" dist="38100" dir="2700000" algn="tl">
                    <a:srgbClr val="000000">
                      <a:alpha val="43137"/>
                    </a:srgbClr>
                  </a:outerShdw>
                </a:effectLst>
              </a:rPr>
              <a:t>Change of plans (42:18-25)</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Brothers return to Canaan (42:26-38)</a:t>
            </a:r>
          </a:p>
        </p:txBody>
      </p:sp>
      <p:pic>
        <p:nvPicPr>
          <p:cNvPr id="3" name="Picture 2">
            <a:extLst>
              <a:ext uri="{FF2B5EF4-FFF2-40B4-BE49-F238E27FC236}">
                <a16:creationId xmlns:a16="http://schemas.microsoft.com/office/drawing/2014/main" id="{195D0D02-B966-AEEC-828F-933395BAA0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91911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42:29-34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Jacob</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Return (29)</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Accusation (30)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Denial (31-32)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Test (33-34)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09106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42:29-34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Jacob</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Return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Accusation (30)</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Denial (31-32)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Test (33-34)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42906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9373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1390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42:29-34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Jacob</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Return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Accusation (30)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Denial (31-32)</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Test (33-34)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41727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70580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42:35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Second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Timing (35a)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Reaction (35b)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16837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42:35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Second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Timing (35a)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Reaction (35b)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28443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42:35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Second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Timing (35a)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Reaction (35b)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78797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75650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Content (19-20a)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Results (20b-c)</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agreement (20d)</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Deliberations (21-22)</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Joseph’s reaction (23-25)</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42:18-25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Change of Plans</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34468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3037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88642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1220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0416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6883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refusal (38)</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12701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27771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8962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35D7-40EA-5CC4-FF2C-E9E3F1520C60}"/>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4CDB1672-CE4D-BAD4-FBD6-22659A7A14ED}"/>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danger to Jacob was: </a:t>
            </a:r>
            <a:r>
              <a:rPr lang="en-US" i="1" dirty="0">
                <a:effectLst>
                  <a:outerShdw blurRad="38100" dist="38100" dir="2700000" algn="tl">
                    <a:srgbClr val="000000">
                      <a:alpha val="43137"/>
                    </a:srgbClr>
                  </a:outerShdw>
                </a:effectLst>
              </a:rPr>
              <a:t>If harm befall him by the way in which ye go, then will ye bring down my gray hairs with sorrow to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 Jacob in this passage clearly anticipated going to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 at death, and the direction of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 was clearly downward not upward.”</a:t>
            </a:r>
          </a:p>
        </p:txBody>
      </p:sp>
      <p:sp>
        <p:nvSpPr>
          <p:cNvPr id="4" name="Text Box 5">
            <a:extLst>
              <a:ext uri="{FF2B5EF4-FFF2-40B4-BE49-F238E27FC236}">
                <a16:creationId xmlns:a16="http://schemas.microsoft.com/office/drawing/2014/main" id="{48A5FD19-8834-D3F4-1163-F94606612D6E}"/>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581</a:t>
            </a:r>
          </a:p>
        </p:txBody>
      </p:sp>
      <p:pic>
        <p:nvPicPr>
          <p:cNvPr id="5" name="Picture 4">
            <a:extLst>
              <a:ext uri="{FF2B5EF4-FFF2-40B4-BE49-F238E27FC236}">
                <a16:creationId xmlns:a16="http://schemas.microsoft.com/office/drawing/2014/main" id="{37CAEBD9-8978-615A-C3AA-8E1B9DE3E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543E173-E07F-FF36-989B-3329E243834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65605527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“Jacob’s refusal is stated: </a:t>
            </a:r>
            <a:r>
              <a:rPr lang="en-US" i="1" dirty="0">
                <a:effectLst>
                  <a:outerShdw blurRad="38100" dist="38100" dir="2700000" algn="tl">
                    <a:srgbClr val="000000">
                      <a:alpha val="43137"/>
                    </a:srgbClr>
                  </a:outerShdw>
                </a:effectLst>
              </a:rPr>
              <a:t>He refused to be comforted; and he said, For I will go down to </a:t>
            </a:r>
            <a:r>
              <a:rPr lang="en-US" i="1" dirty="0" err="1">
                <a:effectLst>
                  <a:outerShdw blurRad="38100" dist="38100" dir="2700000" algn="tl">
                    <a:srgbClr val="000000">
                      <a:alpha val="43137"/>
                    </a:srgbClr>
                  </a:outerShdw>
                </a:effectLst>
              </a:rPr>
              <a:t>Sheol</a:t>
            </a:r>
            <a:r>
              <a:rPr lang="en-US" i="1" dirty="0">
                <a:effectLst>
                  <a:outerShdw blurRad="38100" dist="38100" dir="2700000" algn="tl">
                    <a:srgbClr val="000000">
                      <a:alpha val="43137"/>
                    </a:srgbClr>
                  </a:outerShdw>
                </a:effectLst>
              </a:rPr>
              <a:t> to my son in mourning. And his father wept for him</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 is the center of the earth, and before the death of the Messiah, all souls descended there upon death; but the faithful and unfaithful entered into different compartments in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8783768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6"/>
            </a:pPr>
            <a:r>
              <a:rPr lang="en-US" sz="3600" dirty="0">
                <a:effectLst>
                  <a:outerShdw blurRad="38100" dist="38100" dir="2700000" algn="tl">
                    <a:srgbClr val="000000">
                      <a:alpha val="43137"/>
                    </a:srgbClr>
                  </a:outerShdw>
                </a:effectLst>
              </a:rPr>
              <a:t>Genesis 42:23-25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Reaction</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overhears (23)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weeps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 bound (24b)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provision (25)</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26305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44195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1200"/>
              </a:spcAft>
              <a:buClr>
                <a:schemeClr val="tx1"/>
              </a:buClr>
              <a:buNone/>
              <a:defRPr/>
            </a:pPr>
            <a:r>
              <a:rPr lang="en-US" sz="4000" dirty="0">
                <a:solidFill>
                  <a:schemeClr val="tx2"/>
                </a:solidFill>
                <a:ea typeface="+mj-ea"/>
                <a:cs typeface="Calibri" panose="020F0502020204030204" pitchFamily="34" charset="0"/>
              </a:rPr>
              <a:t>Luke 16:24-26</a:t>
            </a:r>
          </a:p>
          <a:p>
            <a:pPr marL="0" indent="0" algn="just">
              <a:spcBef>
                <a:spcPts val="0"/>
              </a:spcBef>
              <a:buNone/>
            </a:pPr>
            <a:r>
              <a:rPr lang="en-US" sz="3000" kern="0" dirty="0">
                <a:solidFill>
                  <a:srgbClr val="FFFFFF"/>
                </a:solidFill>
                <a:effectLst>
                  <a:outerShdw blurRad="38100" dist="38100" dir="2700000" algn="tl">
                    <a:srgbClr val="000000">
                      <a:alpha val="43137"/>
                    </a:srgbClr>
                  </a:outerShdw>
                </a:effectLst>
              </a:rPr>
              <a:t>“</a:t>
            </a:r>
            <a:r>
              <a:rPr lang="en-US" sz="3000" baseline="30000" dirty="0">
                <a:effectLst>
                  <a:outerShdw blurRad="38100" dist="38100" dir="2700000" algn="tl">
                    <a:srgbClr val="000000">
                      <a:alpha val="43137"/>
                    </a:srgbClr>
                  </a:outerShdw>
                </a:effectLst>
              </a:rPr>
              <a:t>24 </a:t>
            </a:r>
            <a:r>
              <a:rPr lang="en-US" sz="3000" dirty="0">
                <a:effectLst>
                  <a:outerShdw blurRad="38100" dist="38100" dir="2700000" algn="tl">
                    <a:srgbClr val="000000">
                      <a:alpha val="43137"/>
                    </a:srgbClr>
                  </a:outerShdw>
                </a:effectLst>
              </a:rPr>
              <a:t>And he cried out and said, ‘Father Abraham, have mercy on me, and send Lazarus so that he may dip the tip of his finger in water and cool off my tongue, for I am in agony in this flame.’ </a:t>
            </a:r>
            <a:r>
              <a:rPr lang="en-US" sz="3000" kern="0" baseline="30000" dirty="0">
                <a:solidFill>
                  <a:srgbClr val="FFFFFF"/>
                </a:solidFill>
                <a:effectLst>
                  <a:outerShdw blurRad="38100" dist="38100" dir="2700000" algn="tl">
                    <a:srgbClr val="000000">
                      <a:alpha val="43137"/>
                    </a:srgbClr>
                  </a:outerShdw>
                </a:effectLst>
              </a:rPr>
              <a:t>25</a:t>
            </a:r>
            <a:r>
              <a:rPr lang="en-US" sz="3000" dirty="0">
                <a:effectLst>
                  <a:outerShdw blurRad="38100" dist="38100" dir="2700000" algn="tl">
                    <a:srgbClr val="000000">
                      <a:alpha val="43137"/>
                    </a:srgbClr>
                  </a:outerShdw>
                </a:effectLst>
              </a:rPr>
              <a:t> But Abraham said, ‘Child, remember that during your life you received your good things, and likewise Lazarus bad things; but now he is being comforted here, and you are in agony. </a:t>
            </a:r>
            <a:r>
              <a:rPr lang="en-US" sz="3000" kern="0" baseline="30000" dirty="0">
                <a:solidFill>
                  <a:srgbClr val="FFFFFF"/>
                </a:solidFill>
                <a:effectLst>
                  <a:outerShdw blurRad="38100" dist="38100" dir="2700000" algn="tl">
                    <a:srgbClr val="000000">
                      <a:alpha val="43137"/>
                    </a:srgbClr>
                  </a:outerShdw>
                </a:effectLst>
              </a:rPr>
              <a:t>26</a:t>
            </a:r>
            <a:r>
              <a:rPr lang="en-US" sz="3000" dirty="0">
                <a:effectLst>
                  <a:outerShdw blurRad="38100" dist="38100" dir="2700000" algn="tl">
                    <a:srgbClr val="000000">
                      <a:alpha val="43137"/>
                    </a:srgbClr>
                  </a:outerShdw>
                </a:effectLst>
              </a:rPr>
              <a:t> </a:t>
            </a:r>
            <a:r>
              <a:rPr lang="en-US" sz="3000" b="1" u="sng" dirty="0">
                <a:solidFill>
                  <a:srgbClr val="FFFFCC"/>
                </a:solidFill>
                <a:effectLst>
                  <a:outerShdw blurRad="38100" dist="38100" dir="2700000" algn="tl">
                    <a:srgbClr val="000000">
                      <a:alpha val="43137"/>
                    </a:srgbClr>
                  </a:outerShdw>
                </a:effectLst>
              </a:rPr>
              <a:t>And besides all this, between us and you there is a great chasm fixed, so that those who wish to come over from here to you will not be able, and that none may cross over from there to us</a:t>
            </a:r>
            <a:r>
              <a:rPr lang="en-US" sz="30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294824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42:1-38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Reunion</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09600" y="1371600"/>
            <a:ext cx="8111067" cy="3429000"/>
          </a:xfrm>
        </p:spPr>
        <p:txBody>
          <a:bodyPr/>
          <a:lstStyle/>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Jacob’s sons sent to Egypt (42:1-5)</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First reunion (42:6-17)</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Change of plans (42:18-25)</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Brothers return to Canaan (42:26-38)</a:t>
            </a:r>
          </a:p>
        </p:txBody>
      </p:sp>
      <p:pic>
        <p:nvPicPr>
          <p:cNvPr id="3" name="Picture 2">
            <a:extLst>
              <a:ext uri="{FF2B5EF4-FFF2-40B4-BE49-F238E27FC236}">
                <a16:creationId xmlns:a16="http://schemas.microsoft.com/office/drawing/2014/main" id="{195D0D02-B966-AEEC-828F-933395BAA0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45441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14822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 overhears (23)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weeps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 bound (24b)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provision (25)</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1D9B0B2F-5ED5-B888-A054-6663B2564FE3}"/>
              </a:ext>
            </a:extLst>
          </p:cNvPr>
          <p:cNvSpPr txBox="1">
            <a:spLocks noChangeArrowheads="1"/>
          </p:cNvSpPr>
          <p:nvPr/>
        </p:nvSpPr>
        <p:spPr bwMode="auto">
          <a:xfrm>
            <a:off x="2395538" y="228600"/>
            <a:ext cx="7400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6"/>
            </a:pPr>
            <a:r>
              <a:rPr lang="en-US" sz="3600" kern="0">
                <a:effectLst>
                  <a:outerShdw blurRad="38100" dist="38100" dir="2700000" algn="tl">
                    <a:srgbClr val="000000">
                      <a:alpha val="43137"/>
                    </a:srgbClr>
                  </a:outerShdw>
                </a:effectLst>
              </a:rPr>
              <a:t>Genesis 42:23-25</a:t>
            </a:r>
            <a:br>
              <a:rPr lang="en-US" sz="3600" kern="0">
                <a:effectLst>
                  <a:outerShdw blurRad="38100" dist="38100" dir="2700000" algn="tl">
                    <a:srgbClr val="000000">
                      <a:alpha val="43137"/>
                    </a:srgbClr>
                  </a:outerShdw>
                </a:effectLst>
                <a:cs typeface="Calibri" panose="020F0502020204030204" pitchFamily="34" charset="0"/>
              </a:rPr>
            </a:br>
            <a:r>
              <a:rPr lang="en-US" sz="2800" b="1" kern="0">
                <a:solidFill>
                  <a:srgbClr val="FFFFCC"/>
                </a:solidFill>
                <a:effectLst>
                  <a:outerShdw blurRad="38100" dist="38100" dir="2700000" algn="tl">
                    <a:srgbClr val="000000">
                      <a:alpha val="43137"/>
                    </a:srgbClr>
                  </a:outerShdw>
                </a:effectLst>
                <a:ea typeface="+mn-ea"/>
                <a:cs typeface="+mn-cs"/>
              </a:rPr>
              <a:t>Joseph’s Reaction</a:t>
            </a:r>
            <a:endParaRPr lang="en-US" sz="2800" b="1" kern="0" dirty="0">
              <a:solidFill>
                <a:srgbClr val="FFFFCC"/>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424312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 overhears (23)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 weeps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 bound (24b)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Joseph’s provision (25)</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41BAD971-48BC-2090-42A6-AB146CCC9949}"/>
              </a:ext>
            </a:extLst>
          </p:cNvPr>
          <p:cNvSpPr txBox="1">
            <a:spLocks noChangeArrowheads="1"/>
          </p:cNvSpPr>
          <p:nvPr/>
        </p:nvSpPr>
        <p:spPr bwMode="auto">
          <a:xfrm>
            <a:off x="2395538" y="228600"/>
            <a:ext cx="7400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6"/>
            </a:pPr>
            <a:r>
              <a:rPr lang="en-US" sz="3600" kern="0">
                <a:effectLst>
                  <a:outerShdw blurRad="38100" dist="38100" dir="2700000" algn="tl">
                    <a:srgbClr val="000000">
                      <a:alpha val="43137"/>
                    </a:srgbClr>
                  </a:outerShdw>
                </a:effectLst>
              </a:rPr>
              <a:t>Genesis 42:23-25</a:t>
            </a:r>
            <a:br>
              <a:rPr lang="en-US" sz="3600" kern="0">
                <a:effectLst>
                  <a:outerShdw blurRad="38100" dist="38100" dir="2700000" algn="tl">
                    <a:srgbClr val="000000">
                      <a:alpha val="43137"/>
                    </a:srgbClr>
                  </a:outerShdw>
                </a:effectLst>
                <a:cs typeface="Calibri" panose="020F0502020204030204" pitchFamily="34" charset="0"/>
              </a:rPr>
            </a:br>
            <a:r>
              <a:rPr lang="en-US" sz="2800" b="1" kern="0">
                <a:solidFill>
                  <a:srgbClr val="FFFFCC"/>
                </a:solidFill>
                <a:effectLst>
                  <a:outerShdw blurRad="38100" dist="38100" dir="2700000" algn="tl">
                    <a:srgbClr val="000000">
                      <a:alpha val="43137"/>
                    </a:srgbClr>
                  </a:outerShdw>
                </a:effectLst>
                <a:ea typeface="+mn-ea"/>
                <a:cs typeface="+mn-cs"/>
              </a:rPr>
              <a:t>Joseph’s Reaction</a:t>
            </a:r>
            <a:endParaRPr lang="en-US" sz="2800" b="1" kern="0" dirty="0">
              <a:solidFill>
                <a:srgbClr val="FFFFCC"/>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1761598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0D77C-C477-4AE4-9C55-06A77DB433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525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9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19:41-44</a:t>
            </a:r>
          </a:p>
          <a:p>
            <a:pPr algn="just"/>
            <a:r>
              <a:rPr lang="en-US" sz="3200" baseline="30000" dirty="0">
                <a:latin typeface="Calibri" panose="020F0502020204030204" pitchFamily="34" charset="0"/>
                <a:cs typeface="Calibri" panose="020F0502020204030204" pitchFamily="34" charset="0"/>
              </a:rPr>
              <a:t>41 “</a:t>
            </a:r>
            <a:r>
              <a:rPr lang="en-US" sz="3200" dirty="0">
                <a:latin typeface="Calibri" panose="020F0502020204030204" pitchFamily="34" charset="0"/>
                <a:cs typeface="Calibri" panose="020F0502020204030204" pitchFamily="34" charset="0"/>
              </a:rPr>
              <a:t>When He approached Jerusalem, He saw the city and </a:t>
            </a:r>
            <a:r>
              <a:rPr lang="en-US" sz="3200" b="1" u="sng" dirty="0">
                <a:solidFill>
                  <a:srgbClr val="FFFFCC"/>
                </a:solidFill>
                <a:latin typeface="Calibri" panose="020F0502020204030204" pitchFamily="34" charset="0"/>
                <a:cs typeface="Calibri" panose="020F0502020204030204" pitchFamily="34" charset="0"/>
              </a:rPr>
              <a:t>wept</a:t>
            </a:r>
            <a:r>
              <a:rPr lang="en-US" sz="3200" dirty="0">
                <a:latin typeface="Calibri" panose="020F0502020204030204" pitchFamily="34" charset="0"/>
                <a:cs typeface="Calibri" panose="020F0502020204030204" pitchFamily="34" charset="0"/>
              </a:rPr>
              <a:t> over it, </a:t>
            </a:r>
            <a:r>
              <a:rPr lang="en-US" sz="3200" baseline="30000" dirty="0">
                <a:latin typeface="Calibri" panose="020F0502020204030204" pitchFamily="34" charset="0"/>
                <a:cs typeface="Calibri" panose="020F0502020204030204" pitchFamily="34" charset="0"/>
              </a:rPr>
              <a:t>42 </a:t>
            </a:r>
            <a:r>
              <a:rPr lang="en-US" sz="3200" dirty="0">
                <a:latin typeface="Calibri" panose="020F0502020204030204" pitchFamily="34" charset="0"/>
                <a:cs typeface="Calibri" panose="020F0502020204030204" pitchFamily="34" charset="0"/>
              </a:rPr>
              <a:t>saying, “If you had known in this day, even you, the things which make for peace! But now they have been hidden from your eyes. </a:t>
            </a:r>
            <a:r>
              <a:rPr lang="en-US" sz="3200" baseline="30000" dirty="0">
                <a:latin typeface="Calibri" panose="020F0502020204030204" pitchFamily="34" charset="0"/>
                <a:cs typeface="Calibri" panose="020F0502020204030204" pitchFamily="34" charset="0"/>
              </a:rPr>
              <a:t>43 </a:t>
            </a:r>
            <a:r>
              <a:rPr lang="en-US" sz="3200" dirty="0">
                <a:latin typeface="Calibri" panose="020F0502020204030204" pitchFamily="34" charset="0"/>
                <a:cs typeface="Calibri" panose="020F0502020204030204" pitchFamily="34" charset="0"/>
              </a:rPr>
              <a:t>For the days will come upon you when your enemies will throw up a barricade against you, and surround you and hem you in on every side, </a:t>
            </a:r>
            <a:r>
              <a:rPr lang="en-US" sz="3200" baseline="30000" dirty="0">
                <a:latin typeface="Calibri" panose="020F0502020204030204" pitchFamily="34" charset="0"/>
                <a:cs typeface="Calibri" panose="020F0502020204030204" pitchFamily="34" charset="0"/>
              </a:rPr>
              <a:t>44 </a:t>
            </a:r>
            <a:r>
              <a:rPr lang="en-US" sz="3200" dirty="0">
                <a:latin typeface="Calibri" panose="020F0502020204030204" pitchFamily="34" charset="0"/>
                <a:cs typeface="Calibri" panose="020F0502020204030204" pitchFamily="34" charset="0"/>
              </a:rPr>
              <a:t>and they will level you to the ground and your children within you, and they will not leave in you one stone upon another, because you did not recognize the time of your visitation.”</a:t>
            </a:r>
          </a:p>
        </p:txBody>
      </p:sp>
    </p:spTree>
    <p:extLst>
      <p:ext uri="{BB962C8B-B14F-4D97-AF65-F5344CB8AC3E}">
        <p14:creationId xmlns:p14="http://schemas.microsoft.com/office/powerpoint/2010/main" val="98875428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40402</TotalTime>
  <Words>2821</Words>
  <Application>Microsoft Office PowerPoint</Application>
  <PresentationFormat>Widescreen</PresentationFormat>
  <Paragraphs>348</Paragraphs>
  <Slides>63</Slides>
  <Notes>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Azure</vt:lpstr>
      <vt:lpstr>PowerPoint Presentation</vt:lpstr>
      <vt:lpstr>GENESIS STRUCTURE</vt:lpstr>
      <vt:lpstr>Genesis 37‒50 Joseph</vt:lpstr>
      <vt:lpstr>Genesis 42:1-38 First Reunion</vt:lpstr>
      <vt:lpstr>III. Genesis 42:18-25 Joseph’s Change of Plans</vt:lpstr>
      <vt:lpstr>Genesis 42:23-25 Joseph’s Reaction</vt:lpstr>
      <vt:lpstr>PowerPoint Presentation</vt:lpstr>
      <vt:lpstr>PowerPoint Presentation</vt:lpstr>
      <vt:lpstr>PowerPoint Presentation</vt:lpstr>
      <vt:lpstr>Christ’s Human Experiences</vt:lpstr>
      <vt:lpstr>PowerPoint Presentation</vt:lpstr>
      <vt:lpstr>PowerPoint Presentation</vt:lpstr>
      <vt:lpstr>PowerPoint Presentation</vt:lpstr>
      <vt:lpstr>Genesis 42:23-25 Joseph’s Reaction</vt:lpstr>
      <vt:lpstr>PowerPoint Presentation</vt:lpstr>
      <vt:lpstr>PowerPoint Presentation</vt:lpstr>
      <vt:lpstr>Genesis 42:23-25 Joseph’s Reaction</vt:lpstr>
      <vt:lpstr>Genesis 42:25 Joseph’s Provision</vt:lpstr>
      <vt:lpstr>Genesis 42:25 Joseph’s Provision</vt:lpstr>
      <vt:lpstr>Genesis 42:25 Joseph’s Provision</vt:lpstr>
      <vt:lpstr>Genesis 42:25 Joseph’s Provision</vt:lpstr>
      <vt:lpstr>Genesis 42:25 Joseph’s Provision</vt:lpstr>
      <vt:lpstr>Genesis 42:1-38 First Reunion</vt:lpstr>
      <vt:lpstr>IV. Genesis 42:26-38 Brothers Return to Canaan</vt:lpstr>
      <vt:lpstr>IV. Genesis 42:26-38 Brothers Return to Canaan</vt:lpstr>
      <vt:lpstr>PowerPoint Presentation</vt:lpstr>
      <vt:lpstr>PowerPoint Presentation</vt:lpstr>
      <vt:lpstr>PowerPoint Presentation</vt:lpstr>
      <vt:lpstr>IV. Genesis 42:26-38 Brothers Return to Canaan</vt:lpstr>
      <vt:lpstr>Genesis 42:27-28 Brothers’ First Discovery</vt:lpstr>
      <vt:lpstr>Genesis 42:27-28 Brothers’ First Discovery</vt:lpstr>
      <vt:lpstr>Genesis 42:27-28 Brothers’ First Discovery</vt:lpstr>
      <vt:lpstr>Genesis 42:27-28 Brothers’ First Discovery</vt:lpstr>
      <vt:lpstr>IV. Genesis 42:26-38 Brothers Return to Canaan</vt:lpstr>
      <vt:lpstr>Genesis 42:29-34 Report to Jacob</vt:lpstr>
      <vt:lpstr>Genesis 42:29-34 Report to Jacob</vt:lpstr>
      <vt:lpstr>PowerPoint Presentation</vt:lpstr>
      <vt:lpstr>PowerPoint Presentation</vt:lpstr>
      <vt:lpstr>PowerPoint Presentation</vt:lpstr>
      <vt:lpstr>Genesis 42:29-34 Report to Jacob</vt:lpstr>
      <vt:lpstr>Genesis 42:29-34 Report to Jacob</vt:lpstr>
      <vt:lpstr>PowerPoint Presentation</vt:lpstr>
      <vt:lpstr>PowerPoint Presentation</vt:lpstr>
      <vt:lpstr>Genesis 42:29-34 Report to Jacob</vt:lpstr>
      <vt:lpstr>IV. Genesis 42:26-38 Brothers Return to Canaan</vt:lpstr>
      <vt:lpstr>Genesis 42:35 Brothers’ Second Discovery</vt:lpstr>
      <vt:lpstr>Genesis 42:35 Brothers’ Second Discovery</vt:lpstr>
      <vt:lpstr>Genesis 42:35 Brothers’ Second Discovery</vt:lpstr>
      <vt:lpstr>IV. Genesis 42:26-38 Brothers Return to Canaan</vt:lpstr>
      <vt:lpstr>PowerPoint Presentation</vt:lpstr>
      <vt:lpstr>PowerPoint Presentation</vt:lpstr>
      <vt:lpstr>IV. Genesis 42:26-38 Brothers Return to Canaan</vt:lpstr>
      <vt:lpstr>PowerPoint Presentation</vt:lpstr>
      <vt:lpstr>PowerPoint Presentation</vt:lpstr>
      <vt:lpstr>IV. Genesis 42:26-38 Brothers Return to Canaan</vt:lpstr>
      <vt:lpstr>PowerPoint Presentation</vt:lpstr>
      <vt:lpstr>PowerPoint Presentation</vt:lpstr>
      <vt:lpstr>PowerPoint Presentation</vt:lpstr>
      <vt:lpstr>PowerPoint Presentation</vt:lpstr>
      <vt:lpstr>PowerPoint Presentation</vt:lpstr>
      <vt:lpstr>Conclusion</vt:lpstr>
      <vt:lpstr>Genesis 42:1-38 First Reunion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167 - 42v23-38 - 16x9</dc:title>
  <dc:subject>Genesis 42</dc:subject>
  <dc:creator>A. Woods</dc:creator>
  <dc:description>Modified by Jim McGowan</dc:description>
  <cp:lastModifiedBy>Andy Woods</cp:lastModifiedBy>
  <cp:revision>4181</cp:revision>
  <cp:lastPrinted>2024-05-31T16:08:31Z</cp:lastPrinted>
  <dcterms:created xsi:type="dcterms:W3CDTF">2009-03-17T12:21:13Z</dcterms:created>
  <dcterms:modified xsi:type="dcterms:W3CDTF">2024-08-03T17:51:41Z</dcterms:modified>
</cp:coreProperties>
</file>