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82"/>
  </p:notesMasterIdLst>
  <p:handoutMasterIdLst>
    <p:handoutMasterId r:id="rId83"/>
  </p:handoutMasterIdLst>
  <p:sldIdLst>
    <p:sldId id="9907" r:id="rId2"/>
    <p:sldId id="11172" r:id="rId3"/>
    <p:sldId id="10525" r:id="rId4"/>
    <p:sldId id="2084" r:id="rId5"/>
    <p:sldId id="273" r:id="rId6"/>
    <p:sldId id="11159" r:id="rId7"/>
    <p:sldId id="11005" r:id="rId8"/>
    <p:sldId id="11173" r:id="rId9"/>
    <p:sldId id="11164" r:id="rId10"/>
    <p:sldId id="11163" r:id="rId11"/>
    <p:sldId id="11170" r:id="rId12"/>
    <p:sldId id="11160" r:id="rId13"/>
    <p:sldId id="11180" r:id="rId14"/>
    <p:sldId id="11203" r:id="rId15"/>
    <p:sldId id="305" r:id="rId16"/>
    <p:sldId id="304" r:id="rId17"/>
    <p:sldId id="276" r:id="rId18"/>
    <p:sldId id="4813" r:id="rId19"/>
    <p:sldId id="4775" r:id="rId20"/>
    <p:sldId id="4872" r:id="rId21"/>
    <p:sldId id="4828" r:id="rId22"/>
    <p:sldId id="4889" r:id="rId23"/>
    <p:sldId id="4829" r:id="rId24"/>
    <p:sldId id="11195" r:id="rId25"/>
    <p:sldId id="11223" r:id="rId26"/>
    <p:sldId id="11196" r:id="rId27"/>
    <p:sldId id="11224" r:id="rId28"/>
    <p:sldId id="427" r:id="rId29"/>
    <p:sldId id="4890" r:id="rId30"/>
    <p:sldId id="4830" r:id="rId31"/>
    <p:sldId id="11210" r:id="rId32"/>
    <p:sldId id="277" r:id="rId33"/>
    <p:sldId id="11211" r:id="rId34"/>
    <p:sldId id="4899" r:id="rId35"/>
    <p:sldId id="4898" r:id="rId36"/>
    <p:sldId id="11212" r:id="rId37"/>
    <p:sldId id="4904" r:id="rId38"/>
    <p:sldId id="11213" r:id="rId39"/>
    <p:sldId id="1029" r:id="rId40"/>
    <p:sldId id="11204" r:id="rId41"/>
    <p:sldId id="2573" r:id="rId42"/>
    <p:sldId id="11205" r:id="rId43"/>
    <p:sldId id="2337" r:id="rId44"/>
    <p:sldId id="6612" r:id="rId45"/>
    <p:sldId id="623" r:id="rId46"/>
    <p:sldId id="6666" r:id="rId47"/>
    <p:sldId id="6667" r:id="rId48"/>
    <p:sldId id="4439" r:id="rId49"/>
    <p:sldId id="1182" r:id="rId50"/>
    <p:sldId id="9375" r:id="rId51"/>
    <p:sldId id="394" r:id="rId52"/>
    <p:sldId id="11206" r:id="rId53"/>
    <p:sldId id="11202" r:id="rId54"/>
    <p:sldId id="11207" r:id="rId55"/>
    <p:sldId id="11193" r:id="rId56"/>
    <p:sldId id="11194" r:id="rId57"/>
    <p:sldId id="354" r:id="rId58"/>
    <p:sldId id="11208" r:id="rId59"/>
    <p:sldId id="11187" r:id="rId60"/>
    <p:sldId id="11214" r:id="rId61"/>
    <p:sldId id="11192" r:id="rId62"/>
    <p:sldId id="11225" r:id="rId63"/>
    <p:sldId id="11216" r:id="rId64"/>
    <p:sldId id="11198" r:id="rId65"/>
    <p:sldId id="11199" r:id="rId66"/>
    <p:sldId id="11200" r:id="rId67"/>
    <p:sldId id="11217" r:id="rId68"/>
    <p:sldId id="278" r:id="rId69"/>
    <p:sldId id="11218" r:id="rId70"/>
    <p:sldId id="11219" r:id="rId71"/>
    <p:sldId id="11220" r:id="rId72"/>
    <p:sldId id="4911" r:id="rId73"/>
    <p:sldId id="4912" r:id="rId74"/>
    <p:sldId id="11221" r:id="rId75"/>
    <p:sldId id="11222" r:id="rId76"/>
    <p:sldId id="11215" r:id="rId77"/>
    <p:sldId id="10522" r:id="rId78"/>
    <p:sldId id="11191" r:id="rId79"/>
    <p:sldId id="11209" r:id="rId80"/>
    <p:sldId id="11161" r:id="rId81"/>
  </p:sldIdLst>
  <p:sldSz cx="12192000" cy="6858000"/>
  <p:notesSz cx="7315200" cy="9601200"/>
  <p:custDataLst>
    <p:tags r:id="rId84"/>
  </p:custDataLst>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y Woods" initials="AW" lastIdx="1" clrIdx="0">
    <p:extLst>
      <p:ext uri="{19B8F6BF-5375-455C-9EA6-DF929625EA0E}">
        <p15:presenceInfo xmlns:p15="http://schemas.microsoft.com/office/powerpoint/2012/main" userId="f980d2db616d9d0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CC0000"/>
    <a:srgbClr val="000066"/>
    <a:srgbClr val="000099"/>
    <a:srgbClr val="003399"/>
    <a:srgbClr val="0000CC"/>
    <a:srgbClr val="3333FF"/>
    <a:srgbClr val="FFFF00"/>
    <a:srgbClr val="C0C0C0"/>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78" autoAdjust="0"/>
    <p:restoredTop sz="93870" autoAdjust="0"/>
  </p:normalViewPr>
  <p:slideViewPr>
    <p:cSldViewPr>
      <p:cViewPr varScale="1">
        <p:scale>
          <a:sx n="105" d="100"/>
          <a:sy n="105" d="100"/>
        </p:scale>
        <p:origin x="780" y="10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0" d="100"/>
          <a:sy n="80" d="100"/>
        </p:scale>
        <p:origin x="3648" y="4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gs" Target="tags/tag1.xml"/><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microsoft.com/office/2016/11/relationships/changesInfo" Target="changesInfos/changesInfo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handoutMaster" Target="handoutMasters/handoutMaster1.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A4EA20B5-BB04-4372-98D4-EB20B449239E}"/>
    <pc:docChg chg="custSel modSld replTag delTag">
      <pc:chgData name="Jim McGowan" userId="e2c7446dd3aca506" providerId="LiveId" clId="{A4EA20B5-BB04-4372-98D4-EB20B449239E}" dt="2024-05-15T16:29:45.681" v="11"/>
      <pc:docMkLst>
        <pc:docMk/>
      </pc:docMkLst>
      <pc:sldChg chg="addSp delSp modSp mod">
        <pc:chgData name="Jim McGowan" userId="e2c7446dd3aca506" providerId="LiveId" clId="{A4EA20B5-BB04-4372-98D4-EB20B449239E}" dt="2024-05-15T16:29:36.537" v="9"/>
        <pc:sldMkLst>
          <pc:docMk/>
          <pc:sldMk cId="1419657900" sldId="11130"/>
        </pc:sldMkLst>
        <pc:spChg chg="add mod">
          <ac:chgData name="Jim McGowan" userId="e2c7446dd3aca506" providerId="LiveId" clId="{A4EA20B5-BB04-4372-98D4-EB20B449239E}" dt="2024-05-15T16:29:36.537" v="9"/>
          <ac:spMkLst>
            <pc:docMk/>
            <pc:sldMk cId="1419657900" sldId="11130"/>
            <ac:spMk id="2" creationId="{C6371C82-25DC-97BD-9016-AD6AA2E8F3F0}"/>
          </ac:spMkLst>
        </pc:spChg>
        <pc:spChg chg="del">
          <ac:chgData name="Jim McGowan" userId="e2c7446dd3aca506" providerId="LiveId" clId="{A4EA20B5-BB04-4372-98D4-EB20B449239E}" dt="2024-05-15T16:29:35.023" v="8" actId="478"/>
          <ac:spMkLst>
            <pc:docMk/>
            <pc:sldMk cId="1419657900" sldId="11130"/>
            <ac:spMk id="4" creationId="{00000000-0000-0000-0000-000000000000}"/>
          </ac:spMkLst>
        </pc:spChg>
      </pc:sldChg>
      <pc:sldChg chg="modSp mod">
        <pc:chgData name="Jim McGowan" userId="e2c7446dd3aca506" providerId="LiveId" clId="{A4EA20B5-BB04-4372-98D4-EB20B449239E}" dt="2024-05-15T16:29:13.133" v="5" actId="115"/>
        <pc:sldMkLst>
          <pc:docMk/>
          <pc:sldMk cId="2800202896" sldId="11154"/>
        </pc:sldMkLst>
        <pc:spChg chg="mod">
          <ac:chgData name="Jim McGowan" userId="e2c7446dd3aca506" providerId="LiveId" clId="{A4EA20B5-BB04-4372-98D4-EB20B449239E}" dt="2024-05-15T16:29:13.133" v="5" actId="115"/>
          <ac:spMkLst>
            <pc:docMk/>
            <pc:sldMk cId="2800202896" sldId="11154"/>
            <ac:spMk id="5" creationId="{00000000-0000-0000-0000-000000000000}"/>
          </ac:spMkLst>
        </pc:spChg>
      </pc:sldChg>
    </pc:docChg>
  </pc:docChgLst>
  <pc:docChgLst>
    <pc:chgData name="Jim McGowan" userId="e2c7446dd3aca506" providerId="LiveId" clId="{B7BC832A-BC82-4BEF-9A38-857DC91E85F3}"/>
    <pc:docChg chg="undo custSel addSld delSld modSld replTag delTag">
      <pc:chgData name="Jim McGowan" userId="e2c7446dd3aca506" providerId="LiveId" clId="{B7BC832A-BC82-4BEF-9A38-857DC91E85F3}" dt="2024-06-21T16:19:43.619" v="124"/>
      <pc:docMkLst>
        <pc:docMk/>
      </pc:docMkLst>
      <pc:sldChg chg="modSp mod">
        <pc:chgData name="Jim McGowan" userId="e2c7446dd3aca506" providerId="LiveId" clId="{B7BC832A-BC82-4BEF-9A38-857DC91E85F3}" dt="2024-06-21T15:45:08.961" v="70" actId="12788"/>
        <pc:sldMkLst>
          <pc:docMk/>
          <pc:sldMk cId="0" sldId="266"/>
        </pc:sldMkLst>
        <pc:spChg chg="mod">
          <ac:chgData name="Jim McGowan" userId="e2c7446dd3aca506" providerId="LiveId" clId="{B7BC832A-BC82-4BEF-9A38-857DC91E85F3}" dt="2024-06-21T15:45:08.961" v="70" actId="12788"/>
          <ac:spMkLst>
            <pc:docMk/>
            <pc:sldMk cId="0" sldId="266"/>
            <ac:spMk id="12291" creationId="{5BB788B1-DC4F-4325-877A-27222411E51D}"/>
          </ac:spMkLst>
        </pc:spChg>
      </pc:sldChg>
      <pc:sldChg chg="modSp mod">
        <pc:chgData name="Jim McGowan" userId="e2c7446dd3aca506" providerId="LiveId" clId="{B7BC832A-BC82-4BEF-9A38-857DC91E85F3}" dt="2024-06-21T15:49:03.777" v="110" actId="948"/>
        <pc:sldMkLst>
          <pc:docMk/>
          <pc:sldMk cId="0" sldId="268"/>
        </pc:sldMkLst>
        <pc:spChg chg="mod">
          <ac:chgData name="Jim McGowan" userId="e2c7446dd3aca506" providerId="LiveId" clId="{B7BC832A-BC82-4BEF-9A38-857DC91E85F3}" dt="2024-06-21T15:49:03.777" v="110" actId="948"/>
          <ac:spMkLst>
            <pc:docMk/>
            <pc:sldMk cId="0" sldId="268"/>
            <ac:spMk id="14339" creationId="{4F0F8EA2-78E3-457A-AF11-0D25C0A59E85}"/>
          </ac:spMkLst>
        </pc:spChg>
      </pc:sldChg>
      <pc:sldChg chg="modSp mod">
        <pc:chgData name="Jim McGowan" userId="e2c7446dd3aca506" providerId="LiveId" clId="{B7BC832A-BC82-4BEF-9A38-857DC91E85F3}" dt="2024-06-21T15:45:00.524" v="66" actId="12788"/>
        <pc:sldMkLst>
          <pc:docMk/>
          <pc:sldMk cId="0" sldId="270"/>
        </pc:sldMkLst>
        <pc:spChg chg="mod">
          <ac:chgData name="Jim McGowan" userId="e2c7446dd3aca506" providerId="LiveId" clId="{B7BC832A-BC82-4BEF-9A38-857DC91E85F3}" dt="2024-06-21T15:45:00.524" v="66" actId="12788"/>
          <ac:spMkLst>
            <pc:docMk/>
            <pc:sldMk cId="0" sldId="270"/>
            <ac:spMk id="16387" creationId="{E4C4803F-3472-4C44-812E-2E5A888BAAFA}"/>
          </ac:spMkLst>
        </pc:spChg>
      </pc:sldChg>
      <pc:sldChg chg="del">
        <pc:chgData name="Jim McGowan" userId="e2c7446dd3aca506" providerId="LiveId" clId="{B7BC832A-BC82-4BEF-9A38-857DC91E85F3}" dt="2024-06-21T15:40:23.105" v="15" actId="47"/>
        <pc:sldMkLst>
          <pc:docMk/>
          <pc:sldMk cId="0" sldId="272"/>
        </pc:sldMkLst>
      </pc:sldChg>
      <pc:sldChg chg="modSp mod">
        <pc:chgData name="Jim McGowan" userId="e2c7446dd3aca506" providerId="LiveId" clId="{B7BC832A-BC82-4BEF-9A38-857DC91E85F3}" dt="2024-06-21T15:42:48.686" v="37" actId="2710"/>
        <pc:sldMkLst>
          <pc:docMk/>
          <pc:sldMk cId="1875746961" sldId="3819"/>
        </pc:sldMkLst>
        <pc:spChg chg="mod">
          <ac:chgData name="Jim McGowan" userId="e2c7446dd3aca506" providerId="LiveId" clId="{B7BC832A-BC82-4BEF-9A38-857DC91E85F3}" dt="2024-06-21T15:42:48.686" v="37" actId="2710"/>
          <ac:spMkLst>
            <pc:docMk/>
            <pc:sldMk cId="1875746961" sldId="3819"/>
            <ac:spMk id="134147" creationId="{00000000-0000-0000-0000-000000000000}"/>
          </ac:spMkLst>
        </pc:spChg>
      </pc:sldChg>
      <pc:sldChg chg="modSp mod">
        <pc:chgData name="Jim McGowan" userId="e2c7446dd3aca506" providerId="LiveId" clId="{B7BC832A-BC82-4BEF-9A38-857DC91E85F3}" dt="2024-06-21T15:50:02.114" v="118" actId="2710"/>
        <pc:sldMkLst>
          <pc:docMk/>
          <pc:sldMk cId="3229515011" sldId="5707"/>
        </pc:sldMkLst>
        <pc:spChg chg="mod">
          <ac:chgData name="Jim McGowan" userId="e2c7446dd3aca506" providerId="LiveId" clId="{B7BC832A-BC82-4BEF-9A38-857DC91E85F3}" dt="2024-06-21T15:50:02.114" v="118" actId="2710"/>
          <ac:spMkLst>
            <pc:docMk/>
            <pc:sldMk cId="3229515011" sldId="5707"/>
            <ac:spMk id="38914" creationId="{72F1D0A4-B466-40F2-9DC5-B2CC8E1FF1BA}"/>
          </ac:spMkLst>
        </pc:spChg>
      </pc:sldChg>
      <pc:sldChg chg="modSp add mod modTransition">
        <pc:chgData name="Jim McGowan" userId="e2c7446dd3aca506" providerId="LiveId" clId="{B7BC832A-BC82-4BEF-9A38-857DC91E85F3}" dt="2024-06-21T15:41:06.940" v="28" actId="208"/>
        <pc:sldMkLst>
          <pc:docMk/>
          <pc:sldMk cId="217491656" sldId="6466"/>
        </pc:sldMkLst>
        <pc:spChg chg="mod">
          <ac:chgData name="Jim McGowan" userId="e2c7446dd3aca506" providerId="LiveId" clId="{B7BC832A-BC82-4BEF-9A38-857DC91E85F3}" dt="2024-06-21T15:40:49.387" v="24" actId="14100"/>
          <ac:spMkLst>
            <pc:docMk/>
            <pc:sldMk cId="217491656" sldId="6466"/>
            <ac:spMk id="36867" creationId="{B7774E78-6F3A-41BB-BA5B-A7CAAFEC9A4E}"/>
          </ac:spMkLst>
        </pc:spChg>
        <pc:picChg chg="mod">
          <ac:chgData name="Jim McGowan" userId="e2c7446dd3aca506" providerId="LiveId" clId="{B7BC832A-BC82-4BEF-9A38-857DC91E85F3}" dt="2024-06-21T15:41:06.940" v="28" actId="208"/>
          <ac:picMkLst>
            <pc:docMk/>
            <pc:sldMk cId="217491656" sldId="6466"/>
            <ac:picMk id="47107" creationId="{ED3568EC-6C27-4A0B-A1CD-705A0DE67E4F}"/>
          </ac:picMkLst>
        </pc:picChg>
      </pc:sldChg>
      <pc:sldChg chg="modSp mod">
        <pc:chgData name="Jim McGowan" userId="e2c7446dd3aca506" providerId="LiveId" clId="{B7BC832A-BC82-4BEF-9A38-857DC91E85F3}" dt="2024-06-21T16:19:40.658" v="122" actId="20577"/>
        <pc:sldMkLst>
          <pc:docMk/>
          <pc:sldMk cId="600341616" sldId="9907"/>
        </pc:sldMkLst>
        <pc:spChg chg="mod">
          <ac:chgData name="Jim McGowan" userId="e2c7446dd3aca506" providerId="LiveId" clId="{B7BC832A-BC82-4BEF-9A38-857DC91E85F3}" dt="2024-06-21T16:19:40.658" v="122" actId="20577"/>
          <ac:spMkLst>
            <pc:docMk/>
            <pc:sldMk cId="600341616" sldId="9907"/>
            <ac:spMk id="2" creationId="{F6F239A2-28FB-CB10-2B53-6BC98FC8D84B}"/>
          </ac:spMkLst>
        </pc:spChg>
      </pc:sldChg>
      <pc:sldChg chg="modSp mod">
        <pc:chgData name="Jim McGowan" userId="e2c7446dd3aca506" providerId="LiveId" clId="{B7BC832A-BC82-4BEF-9A38-857DC91E85F3}" dt="2024-06-21T15:42:54.718" v="40" actId="2710"/>
        <pc:sldMkLst>
          <pc:docMk/>
          <pc:sldMk cId="1375012787" sldId="10277"/>
        </pc:sldMkLst>
        <pc:spChg chg="mod">
          <ac:chgData name="Jim McGowan" userId="e2c7446dd3aca506" providerId="LiveId" clId="{B7BC832A-BC82-4BEF-9A38-857DC91E85F3}" dt="2024-06-21T15:42:54.718" v="40" actId="2710"/>
          <ac:spMkLst>
            <pc:docMk/>
            <pc:sldMk cId="1375012787" sldId="10277"/>
            <ac:spMk id="134147" creationId="{00000000-0000-0000-0000-000000000000}"/>
          </ac:spMkLst>
        </pc:spChg>
      </pc:sldChg>
      <pc:sldChg chg="modSp mod">
        <pc:chgData name="Jim McGowan" userId="e2c7446dd3aca506" providerId="LiveId" clId="{B7BC832A-BC82-4BEF-9A38-857DC91E85F3}" dt="2024-06-21T15:48:52.677" v="108" actId="948"/>
        <pc:sldMkLst>
          <pc:docMk/>
          <pc:sldMk cId="1857731128" sldId="10346"/>
        </pc:sldMkLst>
        <pc:spChg chg="mod">
          <ac:chgData name="Jim McGowan" userId="e2c7446dd3aca506" providerId="LiveId" clId="{B7BC832A-BC82-4BEF-9A38-857DC91E85F3}" dt="2024-06-21T15:48:52.677" v="108" actId="948"/>
          <ac:spMkLst>
            <pc:docMk/>
            <pc:sldMk cId="1857731128" sldId="10346"/>
            <ac:spMk id="15363" creationId="{EF24DC29-B81A-4FE1-8FF9-B08593BB585C}"/>
          </ac:spMkLst>
        </pc:spChg>
      </pc:sldChg>
      <pc:sldChg chg="modSp">
        <pc:chgData name="Jim McGowan" userId="e2c7446dd3aca506" providerId="LiveId" clId="{B7BC832A-BC82-4BEF-9A38-857DC91E85F3}" dt="2024-06-21T15:36:15.848" v="0" actId="1037"/>
        <pc:sldMkLst>
          <pc:docMk/>
          <pc:sldMk cId="2274555151" sldId="10525"/>
        </pc:sldMkLst>
        <pc:picChg chg="mod">
          <ac:chgData name="Jim McGowan" userId="e2c7446dd3aca506" providerId="LiveId" clId="{B7BC832A-BC82-4BEF-9A38-857DC91E85F3}" dt="2024-06-21T15:36:15.848" v="0" actId="1037"/>
          <ac:picMkLst>
            <pc:docMk/>
            <pc:sldMk cId="2274555151" sldId="10525"/>
            <ac:picMk id="18436" creationId="{7C7A1305-7B5F-499F-A19E-BAE5872075BD}"/>
          </ac:picMkLst>
        </pc:picChg>
      </pc:sldChg>
      <pc:sldChg chg="addSp delSp modSp mod">
        <pc:chgData name="Jim McGowan" userId="e2c7446dd3aca506" providerId="LiveId" clId="{B7BC832A-BC82-4BEF-9A38-857DC91E85F3}" dt="2024-06-21T15:36:51.751" v="9" actId="478"/>
        <pc:sldMkLst>
          <pc:docMk/>
          <pc:sldMk cId="1080226103" sldId="11005"/>
        </pc:sldMkLst>
        <pc:picChg chg="add mod">
          <ac:chgData name="Jim McGowan" userId="e2c7446dd3aca506" providerId="LiveId" clId="{B7BC832A-BC82-4BEF-9A38-857DC91E85F3}" dt="2024-06-21T15:36:31.258" v="4"/>
          <ac:picMkLst>
            <pc:docMk/>
            <pc:sldMk cId="1080226103" sldId="11005"/>
            <ac:picMk id="2" creationId="{B33A6E5D-AC9D-FB87-3D69-B7FDF545FBEA}"/>
          </ac:picMkLst>
        </pc:picChg>
        <pc:picChg chg="add del">
          <ac:chgData name="Jim McGowan" userId="e2c7446dd3aca506" providerId="LiveId" clId="{B7BC832A-BC82-4BEF-9A38-857DC91E85F3}" dt="2024-06-21T15:36:51.751" v="9" actId="478"/>
          <ac:picMkLst>
            <pc:docMk/>
            <pc:sldMk cId="1080226103" sldId="11005"/>
            <ac:picMk id="3" creationId="{FB154A21-5487-48F3-3079-AC4DAB494891}"/>
          </ac:picMkLst>
        </pc:picChg>
      </pc:sldChg>
    </pc:docChg>
  </pc:docChgLst>
  <pc:docChgLst>
    <pc:chgData name="Jim McGowan" userId="e2c7446dd3aca506" providerId="LiveId" clId="{39C9EF08-877D-4C66-BF94-B2C38CC072EE}"/>
    <pc:docChg chg="custSel modHandout">
      <pc:chgData name="Jim McGowan" userId="e2c7446dd3aca506" providerId="LiveId" clId="{39C9EF08-877D-4C66-BF94-B2C38CC072EE}" dt="2024-03-19T15:02:09.061" v="5" actId="6549"/>
      <pc:docMkLst>
        <pc:docMk/>
      </pc:docMkLst>
    </pc:docChg>
  </pc:docChgLst>
  <pc:docChgLst>
    <pc:chgData name="Jim McGowan" userId="e2c7446dd3aca506" providerId="LiveId" clId="{09E23F4D-C93A-4C38-B942-4290891C479E}"/>
    <pc:docChg chg="undo redo custSel addSld delSld modSld sldOrd replTag delTag modHandout">
      <pc:chgData name="Jim McGowan" userId="e2c7446dd3aca506" providerId="LiveId" clId="{09E23F4D-C93A-4C38-B942-4290891C479E}" dt="2024-07-13T15:50:00.972" v="776"/>
      <pc:docMkLst>
        <pc:docMk/>
      </pc:docMkLst>
      <pc:sldChg chg="addSp delSp modSp mod">
        <pc:chgData name="Jim McGowan" userId="e2c7446dd3aca506" providerId="LiveId" clId="{09E23F4D-C93A-4C38-B942-4290891C479E}" dt="2024-07-13T14:54:27.794" v="228" actId="404"/>
        <pc:sldMkLst>
          <pc:docMk/>
          <pc:sldMk cId="0" sldId="276"/>
        </pc:sldMkLst>
        <pc:spChg chg="mod">
          <ac:chgData name="Jim McGowan" userId="e2c7446dd3aca506" providerId="LiveId" clId="{09E23F4D-C93A-4C38-B942-4290891C479E}" dt="2024-07-13T14:54:27.794" v="228" actId="404"/>
          <ac:spMkLst>
            <pc:docMk/>
            <pc:sldMk cId="0" sldId="276"/>
            <ac:spMk id="70658" creationId="{00000000-0000-0000-0000-000000000000}"/>
          </ac:spMkLst>
        </pc:spChg>
        <pc:picChg chg="add mod">
          <ac:chgData name="Jim McGowan" userId="e2c7446dd3aca506" providerId="LiveId" clId="{09E23F4D-C93A-4C38-B942-4290891C479E}" dt="2024-07-13T14:53:52.270" v="222"/>
          <ac:picMkLst>
            <pc:docMk/>
            <pc:sldMk cId="0" sldId="276"/>
            <ac:picMk id="2" creationId="{2B0234F3-8A38-A767-5274-73A4FDE10AC5}"/>
          </ac:picMkLst>
        </pc:picChg>
        <pc:picChg chg="del">
          <ac:chgData name="Jim McGowan" userId="e2c7446dd3aca506" providerId="LiveId" clId="{09E23F4D-C93A-4C38-B942-4290891C479E}" dt="2024-07-13T14:53:51.785" v="221" actId="478"/>
          <ac:picMkLst>
            <pc:docMk/>
            <pc:sldMk cId="0" sldId="276"/>
            <ac:picMk id="5" creationId="{126B48EA-5F79-4D42-88C5-A02B38190B20}"/>
          </ac:picMkLst>
        </pc:picChg>
      </pc:sldChg>
      <pc:sldChg chg="addSp modSp mod">
        <pc:chgData name="Jim McGowan" userId="e2c7446dd3aca506" providerId="LiveId" clId="{09E23F4D-C93A-4C38-B942-4290891C479E}" dt="2024-07-13T15:05:49.984" v="438" actId="1038"/>
        <pc:sldMkLst>
          <pc:docMk/>
          <pc:sldMk cId="0" sldId="277"/>
        </pc:sldMkLst>
        <pc:spChg chg="mod">
          <ac:chgData name="Jim McGowan" userId="e2c7446dd3aca506" providerId="LiveId" clId="{09E23F4D-C93A-4C38-B942-4290891C479E}" dt="2024-07-13T15:05:00.188" v="342" actId="255"/>
          <ac:spMkLst>
            <pc:docMk/>
            <pc:sldMk cId="0" sldId="277"/>
            <ac:spMk id="28675" creationId="{00000000-0000-0000-0000-000000000000}"/>
          </ac:spMkLst>
        </pc:spChg>
        <pc:picChg chg="add mod">
          <ac:chgData name="Jim McGowan" userId="e2c7446dd3aca506" providerId="LiveId" clId="{09E23F4D-C93A-4C38-B942-4290891C479E}" dt="2024-07-13T15:05:45.809" v="430" actId="14100"/>
          <ac:picMkLst>
            <pc:docMk/>
            <pc:sldMk cId="0" sldId="277"/>
            <ac:picMk id="2" creationId="{3AC458DC-E477-B13A-457F-F4454577BFB2}"/>
          </ac:picMkLst>
        </pc:picChg>
        <pc:picChg chg="mod">
          <ac:chgData name="Jim McGowan" userId="e2c7446dd3aca506" providerId="LiveId" clId="{09E23F4D-C93A-4C38-B942-4290891C479E}" dt="2024-07-13T15:05:49.984" v="438" actId="1038"/>
          <ac:picMkLst>
            <pc:docMk/>
            <pc:sldMk cId="0" sldId="277"/>
            <ac:picMk id="2050" creationId="{6E77BC5D-D0E4-43B6-8B54-B315B3248FCF}"/>
          </ac:picMkLst>
        </pc:picChg>
      </pc:sldChg>
      <pc:sldChg chg="modSp mod">
        <pc:chgData name="Jim McGowan" userId="e2c7446dd3aca506" providerId="LiveId" clId="{09E23F4D-C93A-4C38-B942-4290891C479E}" dt="2024-07-13T15:46:24.558" v="711" actId="12789"/>
        <pc:sldMkLst>
          <pc:docMk/>
          <pc:sldMk cId="1623374399" sldId="278"/>
        </pc:sldMkLst>
        <pc:spChg chg="mod">
          <ac:chgData name="Jim McGowan" userId="e2c7446dd3aca506" providerId="LiveId" clId="{09E23F4D-C93A-4C38-B942-4290891C479E}" dt="2024-07-13T15:46:24.558" v="711" actId="12789"/>
          <ac:spMkLst>
            <pc:docMk/>
            <pc:sldMk cId="1623374399" sldId="278"/>
            <ac:spMk id="29699" creationId="{00000000-0000-0000-0000-000000000000}"/>
          </ac:spMkLst>
        </pc:spChg>
        <pc:picChg chg="mod">
          <ac:chgData name="Jim McGowan" userId="e2c7446dd3aca506" providerId="LiveId" clId="{09E23F4D-C93A-4C38-B942-4290891C479E}" dt="2024-07-13T15:46:15.356" v="708" actId="1038"/>
          <ac:picMkLst>
            <pc:docMk/>
            <pc:sldMk cId="1623374399" sldId="278"/>
            <ac:picMk id="5" creationId="{C8198703-8A97-4AB0-A0E3-E06C204CD7D1}"/>
          </ac:picMkLst>
        </pc:picChg>
      </pc:sldChg>
      <pc:sldChg chg="modSp mod">
        <pc:chgData name="Jim McGowan" userId="e2c7446dd3aca506" providerId="LiveId" clId="{09E23F4D-C93A-4C38-B942-4290891C479E}" dt="2024-07-13T14:53:10.170" v="218" actId="404"/>
        <pc:sldMkLst>
          <pc:docMk/>
          <pc:sldMk cId="53286932" sldId="305"/>
        </pc:sldMkLst>
        <pc:spChg chg="mod">
          <ac:chgData name="Jim McGowan" userId="e2c7446dd3aca506" providerId="LiveId" clId="{09E23F4D-C93A-4C38-B942-4290891C479E}" dt="2024-07-13T14:53:10.170" v="218" actId="404"/>
          <ac:spMkLst>
            <pc:docMk/>
            <pc:sldMk cId="53286932" sldId="305"/>
            <ac:spMk id="13" creationId="{00000000-0000-0000-0000-000000000000}"/>
          </ac:spMkLst>
        </pc:spChg>
      </pc:sldChg>
      <pc:sldChg chg="modSp mod">
        <pc:chgData name="Jim McGowan" userId="e2c7446dd3aca506" providerId="LiveId" clId="{09E23F4D-C93A-4C38-B942-4290891C479E}" dt="2024-07-13T14:50:11.601" v="188" actId="108"/>
        <pc:sldMkLst>
          <pc:docMk/>
          <pc:sldMk cId="167558619" sldId="354"/>
        </pc:sldMkLst>
        <pc:spChg chg="mod">
          <ac:chgData name="Jim McGowan" userId="e2c7446dd3aca506" providerId="LiveId" clId="{09E23F4D-C93A-4C38-B942-4290891C479E}" dt="2024-07-13T14:50:11.601" v="188" actId="108"/>
          <ac:spMkLst>
            <pc:docMk/>
            <pc:sldMk cId="167558619" sldId="354"/>
            <ac:spMk id="3" creationId="{63EC831C-27A6-ACA6-A9F7-0EA817F9F69E}"/>
          </ac:spMkLst>
        </pc:spChg>
      </pc:sldChg>
      <pc:sldChg chg="delSp modSp mod">
        <pc:chgData name="Jim McGowan" userId="e2c7446dd3aca506" providerId="LiveId" clId="{09E23F4D-C93A-4C38-B942-4290891C479E}" dt="2024-07-13T15:14:52.573" v="594" actId="404"/>
        <pc:sldMkLst>
          <pc:docMk/>
          <pc:sldMk cId="0" sldId="394"/>
        </pc:sldMkLst>
        <pc:spChg chg="mod">
          <ac:chgData name="Jim McGowan" userId="e2c7446dd3aca506" providerId="LiveId" clId="{09E23F4D-C93A-4C38-B942-4290891C479E}" dt="2024-07-13T15:14:52.573" v="594" actId="404"/>
          <ac:spMkLst>
            <pc:docMk/>
            <pc:sldMk cId="0" sldId="394"/>
            <ac:spMk id="55299" creationId="{85DF04D2-8FD6-56CB-BB6A-1EB50035A5CE}"/>
          </ac:spMkLst>
        </pc:spChg>
        <pc:spChg chg="mod">
          <ac:chgData name="Jim McGowan" userId="e2c7446dd3aca506" providerId="LiveId" clId="{09E23F4D-C93A-4C38-B942-4290891C479E}" dt="2024-07-13T15:14:42.100" v="591" actId="12789"/>
          <ac:spMkLst>
            <pc:docMk/>
            <pc:sldMk cId="0" sldId="394"/>
            <ac:spMk id="190468" creationId="{9270E17E-7D1B-45C1-FBC8-368451098E2A}"/>
          </ac:spMkLst>
        </pc:spChg>
        <pc:picChg chg="del mod">
          <ac:chgData name="Jim McGowan" userId="e2c7446dd3aca506" providerId="LiveId" clId="{09E23F4D-C93A-4C38-B942-4290891C479E}" dt="2024-07-13T15:13:19.544" v="565" actId="478"/>
          <ac:picMkLst>
            <pc:docMk/>
            <pc:sldMk cId="0" sldId="394"/>
            <ac:picMk id="55298" creationId="{22CCEF66-2F92-6EBF-C7D8-C438A8BD5690}"/>
          </ac:picMkLst>
        </pc:picChg>
      </pc:sldChg>
      <pc:sldChg chg="modSp mod">
        <pc:chgData name="Jim McGowan" userId="e2c7446dd3aca506" providerId="LiveId" clId="{09E23F4D-C93A-4C38-B942-4290891C479E}" dt="2024-07-13T15:43:57.521" v="677" actId="948"/>
        <pc:sldMkLst>
          <pc:docMk/>
          <pc:sldMk cId="1918039302" sldId="427"/>
        </pc:sldMkLst>
        <pc:spChg chg="mod">
          <ac:chgData name="Jim McGowan" userId="e2c7446dd3aca506" providerId="LiveId" clId="{09E23F4D-C93A-4C38-B942-4290891C479E}" dt="2024-07-13T15:43:57.521" v="677" actId="948"/>
          <ac:spMkLst>
            <pc:docMk/>
            <pc:sldMk cId="1918039302" sldId="427"/>
            <ac:spMk id="134147" creationId="{00000000-0000-0000-0000-000000000000}"/>
          </ac:spMkLst>
        </pc:spChg>
      </pc:sldChg>
      <pc:sldChg chg="modSp mod">
        <pc:chgData name="Jim McGowan" userId="e2c7446dd3aca506" providerId="LiveId" clId="{09E23F4D-C93A-4C38-B942-4290891C479E}" dt="2024-07-13T14:49:43.171" v="178" actId="108"/>
        <pc:sldMkLst>
          <pc:docMk/>
          <pc:sldMk cId="2323510722" sldId="623"/>
        </pc:sldMkLst>
        <pc:spChg chg="mod">
          <ac:chgData name="Jim McGowan" userId="e2c7446dd3aca506" providerId="LiveId" clId="{09E23F4D-C93A-4C38-B942-4290891C479E}" dt="2024-07-13T14:49:43.171" v="178" actId="108"/>
          <ac:spMkLst>
            <pc:docMk/>
            <pc:sldMk cId="2323510722" sldId="623"/>
            <ac:spMk id="134147" creationId="{972624A7-20E3-4DA9-A466-8A9F888B1F46}"/>
          </ac:spMkLst>
        </pc:spChg>
      </pc:sldChg>
      <pc:sldChg chg="modSp mod">
        <pc:chgData name="Jim McGowan" userId="e2c7446dd3aca506" providerId="LiveId" clId="{09E23F4D-C93A-4C38-B942-4290891C479E}" dt="2024-07-13T14:49:34.616" v="175" actId="108"/>
        <pc:sldMkLst>
          <pc:docMk/>
          <pc:sldMk cId="1338131794" sldId="1029"/>
        </pc:sldMkLst>
        <pc:spChg chg="mod">
          <ac:chgData name="Jim McGowan" userId="e2c7446dd3aca506" providerId="LiveId" clId="{09E23F4D-C93A-4C38-B942-4290891C479E}" dt="2024-07-13T14:49:34.616" v="175" actId="108"/>
          <ac:spMkLst>
            <pc:docMk/>
            <pc:sldMk cId="1338131794" sldId="1029"/>
            <ac:spMk id="134147" creationId="{00000000-0000-0000-0000-000000000000}"/>
          </ac:spMkLst>
        </pc:spChg>
      </pc:sldChg>
      <pc:sldChg chg="delSp mod">
        <pc:chgData name="Jim McGowan" userId="e2c7446dd3aca506" providerId="LiveId" clId="{09E23F4D-C93A-4C38-B942-4290891C479E}" dt="2024-07-13T15:11:31.458" v="538" actId="478"/>
        <pc:sldMkLst>
          <pc:docMk/>
          <pc:sldMk cId="1889364729" sldId="1182"/>
        </pc:sldMkLst>
        <pc:spChg chg="del">
          <ac:chgData name="Jim McGowan" userId="e2c7446dd3aca506" providerId="LiveId" clId="{09E23F4D-C93A-4C38-B942-4290891C479E}" dt="2024-07-13T15:11:31.458" v="538" actId="478"/>
          <ac:spMkLst>
            <pc:docMk/>
            <pc:sldMk cId="1889364729" sldId="1182"/>
            <ac:spMk id="2" creationId="{196AC262-60E3-BC50-75B8-9D7F621F6057}"/>
          </ac:spMkLst>
        </pc:spChg>
      </pc:sldChg>
      <pc:sldChg chg="modSp mod">
        <pc:chgData name="Jim McGowan" userId="e2c7446dd3aca506" providerId="LiveId" clId="{09E23F4D-C93A-4C38-B942-4290891C479E}" dt="2024-07-13T14:45:49.921" v="121" actId="208"/>
        <pc:sldMkLst>
          <pc:docMk/>
          <pc:sldMk cId="3416480237" sldId="4775"/>
        </pc:sldMkLst>
        <pc:spChg chg="mod">
          <ac:chgData name="Jim McGowan" userId="e2c7446dd3aca506" providerId="LiveId" clId="{09E23F4D-C93A-4C38-B942-4290891C479E}" dt="2024-07-13T14:41:37.937" v="72" actId="108"/>
          <ac:spMkLst>
            <pc:docMk/>
            <pc:sldMk cId="3416480237" sldId="4775"/>
            <ac:spMk id="21507" creationId="{00000000-0000-0000-0000-000000000000}"/>
          </ac:spMkLst>
        </pc:spChg>
        <pc:picChg chg="mod">
          <ac:chgData name="Jim McGowan" userId="e2c7446dd3aca506" providerId="LiveId" clId="{09E23F4D-C93A-4C38-B942-4290891C479E}" dt="2024-07-13T14:45:49.921" v="121" actId="208"/>
          <ac:picMkLst>
            <pc:docMk/>
            <pc:sldMk cId="3416480237" sldId="4775"/>
            <ac:picMk id="7" creationId="{C3023C74-9B68-4119-804B-3C1887785F7E}"/>
          </ac:picMkLst>
        </pc:picChg>
      </pc:sldChg>
      <pc:sldChg chg="addSp delSp modSp mod">
        <pc:chgData name="Jim McGowan" userId="e2c7446dd3aca506" providerId="LiveId" clId="{09E23F4D-C93A-4C38-B942-4290891C479E}" dt="2024-07-13T14:53:55.269" v="224"/>
        <pc:sldMkLst>
          <pc:docMk/>
          <pc:sldMk cId="2491190972" sldId="4813"/>
        </pc:sldMkLst>
        <pc:picChg chg="add mod">
          <ac:chgData name="Jim McGowan" userId="e2c7446dd3aca506" providerId="LiveId" clId="{09E23F4D-C93A-4C38-B942-4290891C479E}" dt="2024-07-13T14:53:55.269" v="224"/>
          <ac:picMkLst>
            <pc:docMk/>
            <pc:sldMk cId="2491190972" sldId="4813"/>
            <ac:picMk id="2" creationId="{F7EF9E54-2637-0FED-B5CB-9B01A42B3CED}"/>
          </ac:picMkLst>
        </pc:picChg>
        <pc:picChg chg="del">
          <ac:chgData name="Jim McGowan" userId="e2c7446dd3aca506" providerId="LiveId" clId="{09E23F4D-C93A-4C38-B942-4290891C479E}" dt="2024-07-13T14:53:54.888" v="223" actId="478"/>
          <ac:picMkLst>
            <pc:docMk/>
            <pc:sldMk cId="2491190972" sldId="4813"/>
            <ac:picMk id="8" creationId="{A6EEBAA1-F5D7-40E8-AAA8-A4883E51A57A}"/>
          </ac:picMkLst>
        </pc:picChg>
      </pc:sldChg>
      <pc:sldChg chg="addSp delSp modSp mod">
        <pc:chgData name="Jim McGowan" userId="e2c7446dd3aca506" providerId="LiveId" clId="{09E23F4D-C93A-4C38-B942-4290891C479E}" dt="2024-07-13T15:02:16.195" v="301" actId="948"/>
        <pc:sldMkLst>
          <pc:docMk/>
          <pc:sldMk cId="2691119870" sldId="4828"/>
        </pc:sldMkLst>
        <pc:spChg chg="mod">
          <ac:chgData name="Jim McGowan" userId="e2c7446dd3aca506" providerId="LiveId" clId="{09E23F4D-C93A-4C38-B942-4290891C479E}" dt="2024-07-13T15:02:16.195" v="301" actId="948"/>
          <ac:spMkLst>
            <pc:docMk/>
            <pc:sldMk cId="2691119870" sldId="4828"/>
            <ac:spMk id="21507" creationId="{00000000-0000-0000-0000-000000000000}"/>
          </ac:spMkLst>
        </pc:spChg>
        <pc:spChg chg="mod">
          <ac:chgData name="Jim McGowan" userId="e2c7446dd3aca506" providerId="LiveId" clId="{09E23F4D-C93A-4C38-B942-4290891C479E}" dt="2024-07-13T14:42:50.821" v="94" actId="108"/>
          <ac:spMkLst>
            <pc:docMk/>
            <pc:sldMk cId="2691119870" sldId="4828"/>
            <ac:spMk id="65538" creationId="{00000000-0000-0000-0000-000000000000}"/>
          </ac:spMkLst>
        </pc:spChg>
        <pc:picChg chg="add mod">
          <ac:chgData name="Jim McGowan" userId="e2c7446dd3aca506" providerId="LiveId" clId="{09E23F4D-C93A-4C38-B942-4290891C479E}" dt="2024-07-13T14:45:59.229" v="127"/>
          <ac:picMkLst>
            <pc:docMk/>
            <pc:sldMk cId="2691119870" sldId="4828"/>
            <ac:picMk id="2" creationId="{18D9E6B5-9C29-6A9A-144C-920F10D099B5}"/>
          </ac:picMkLst>
        </pc:picChg>
        <pc:picChg chg="del">
          <ac:chgData name="Jim McGowan" userId="e2c7446dd3aca506" providerId="LiveId" clId="{09E23F4D-C93A-4C38-B942-4290891C479E}" dt="2024-07-13T14:45:58.739" v="124" actId="478"/>
          <ac:picMkLst>
            <pc:docMk/>
            <pc:sldMk cId="2691119870" sldId="4828"/>
            <ac:picMk id="7" creationId="{33DDDF85-DA92-4F0C-999C-10552F7CD2B5}"/>
          </ac:picMkLst>
        </pc:picChg>
      </pc:sldChg>
      <pc:sldChg chg="addSp delSp modSp mod">
        <pc:chgData name="Jim McGowan" userId="e2c7446dd3aca506" providerId="LiveId" clId="{09E23F4D-C93A-4C38-B942-4290891C479E}" dt="2024-07-13T15:01:51.695" v="297" actId="1036"/>
        <pc:sldMkLst>
          <pc:docMk/>
          <pc:sldMk cId="2711684953" sldId="4829"/>
        </pc:sldMkLst>
        <pc:spChg chg="mod">
          <ac:chgData name="Jim McGowan" userId="e2c7446dd3aca506" providerId="LiveId" clId="{09E23F4D-C93A-4C38-B942-4290891C479E}" dt="2024-07-13T15:01:51.695" v="297" actId="1036"/>
          <ac:spMkLst>
            <pc:docMk/>
            <pc:sldMk cId="2711684953" sldId="4829"/>
            <ac:spMk id="21507" creationId="{00000000-0000-0000-0000-000000000000}"/>
          </ac:spMkLst>
        </pc:spChg>
        <pc:spChg chg="mod">
          <ac:chgData name="Jim McGowan" userId="e2c7446dd3aca506" providerId="LiveId" clId="{09E23F4D-C93A-4C38-B942-4290891C479E}" dt="2024-07-13T14:43:14.072" v="103" actId="6549"/>
          <ac:spMkLst>
            <pc:docMk/>
            <pc:sldMk cId="2711684953" sldId="4829"/>
            <ac:spMk id="65538" creationId="{00000000-0000-0000-0000-000000000000}"/>
          </ac:spMkLst>
        </pc:spChg>
        <pc:picChg chg="add mod">
          <ac:chgData name="Jim McGowan" userId="e2c7446dd3aca506" providerId="LiveId" clId="{09E23F4D-C93A-4C38-B942-4290891C479E}" dt="2024-07-13T14:55:39.470" v="244" actId="14100"/>
          <ac:picMkLst>
            <pc:docMk/>
            <pc:sldMk cId="2711684953" sldId="4829"/>
            <ac:picMk id="2" creationId="{77E6724B-C1CA-C1E7-41DA-8883BB267D23}"/>
          </ac:picMkLst>
        </pc:picChg>
        <pc:picChg chg="del">
          <ac:chgData name="Jim McGowan" userId="e2c7446dd3aca506" providerId="LiveId" clId="{09E23F4D-C93A-4C38-B942-4290891C479E}" dt="2024-07-13T14:55:21.340" v="235" actId="478"/>
          <ac:picMkLst>
            <pc:docMk/>
            <pc:sldMk cId="2711684953" sldId="4829"/>
            <ac:picMk id="7" creationId="{5EF24DF1-750E-4E0D-9C62-4289C70F7A9E}"/>
          </ac:picMkLst>
        </pc:picChg>
      </pc:sldChg>
      <pc:sldChg chg="addSp delSp modSp mod">
        <pc:chgData name="Jim McGowan" userId="e2c7446dd3aca506" providerId="LiveId" clId="{09E23F4D-C93A-4C38-B942-4290891C479E}" dt="2024-07-13T15:03:12.279" v="314" actId="1036"/>
        <pc:sldMkLst>
          <pc:docMk/>
          <pc:sldMk cId="148891733" sldId="4830"/>
        </pc:sldMkLst>
        <pc:spChg chg="mod">
          <ac:chgData name="Jim McGowan" userId="e2c7446dd3aca506" providerId="LiveId" clId="{09E23F4D-C93A-4C38-B942-4290891C479E}" dt="2024-07-13T15:00:29.254" v="272" actId="12788"/>
          <ac:spMkLst>
            <pc:docMk/>
            <pc:sldMk cId="148891733" sldId="4830"/>
            <ac:spMk id="21507" creationId="{00000000-0000-0000-0000-000000000000}"/>
          </ac:spMkLst>
        </pc:spChg>
        <pc:spChg chg="mod">
          <ac:chgData name="Jim McGowan" userId="e2c7446dd3aca506" providerId="LiveId" clId="{09E23F4D-C93A-4C38-B942-4290891C479E}" dt="2024-07-13T14:43:49.623" v="110" actId="11"/>
          <ac:spMkLst>
            <pc:docMk/>
            <pc:sldMk cId="148891733" sldId="4830"/>
            <ac:spMk id="65538" creationId="{00000000-0000-0000-0000-000000000000}"/>
          </ac:spMkLst>
        </pc:spChg>
        <pc:picChg chg="add mod">
          <ac:chgData name="Jim McGowan" userId="e2c7446dd3aca506" providerId="LiveId" clId="{09E23F4D-C93A-4C38-B942-4290891C479E}" dt="2024-07-13T15:03:12.279" v="314" actId="1036"/>
          <ac:picMkLst>
            <pc:docMk/>
            <pc:sldMk cId="148891733" sldId="4830"/>
            <ac:picMk id="2" creationId="{0B524BE1-3D13-07B6-C244-FCDC4924DC9B}"/>
          </ac:picMkLst>
        </pc:picChg>
        <pc:picChg chg="del">
          <ac:chgData name="Jim McGowan" userId="e2c7446dd3aca506" providerId="LiveId" clId="{09E23F4D-C93A-4C38-B942-4290891C479E}" dt="2024-07-13T15:03:08.418" v="308" actId="478"/>
          <ac:picMkLst>
            <pc:docMk/>
            <pc:sldMk cId="148891733" sldId="4830"/>
            <ac:picMk id="6" creationId="{F00989E9-F197-47B8-9ECF-9DEE51E107E8}"/>
          </ac:picMkLst>
        </pc:picChg>
      </pc:sldChg>
      <pc:sldChg chg="addSp delSp modSp mod">
        <pc:chgData name="Jim McGowan" userId="e2c7446dd3aca506" providerId="LiveId" clId="{09E23F4D-C93A-4C38-B942-4290891C479E}" dt="2024-07-13T14:45:56.202" v="123"/>
        <pc:sldMkLst>
          <pc:docMk/>
          <pc:sldMk cId="2795723095" sldId="4872"/>
        </pc:sldMkLst>
        <pc:spChg chg="mod">
          <ac:chgData name="Jim McGowan" userId="e2c7446dd3aca506" providerId="LiveId" clId="{09E23F4D-C93A-4C38-B942-4290891C479E}" dt="2024-07-13T14:41:55.507" v="78" actId="207"/>
          <ac:spMkLst>
            <pc:docMk/>
            <pc:sldMk cId="2795723095" sldId="4872"/>
            <ac:spMk id="21507" creationId="{00000000-0000-0000-0000-000000000000}"/>
          </ac:spMkLst>
        </pc:spChg>
        <pc:picChg chg="add mod">
          <ac:chgData name="Jim McGowan" userId="e2c7446dd3aca506" providerId="LiveId" clId="{09E23F4D-C93A-4C38-B942-4290891C479E}" dt="2024-07-13T14:45:56.202" v="123"/>
          <ac:picMkLst>
            <pc:docMk/>
            <pc:sldMk cId="2795723095" sldId="4872"/>
            <ac:picMk id="2" creationId="{B5C58E47-3A89-E79A-74C4-2428E0DC73D5}"/>
          </ac:picMkLst>
        </pc:picChg>
        <pc:picChg chg="del">
          <ac:chgData name="Jim McGowan" userId="e2c7446dd3aca506" providerId="LiveId" clId="{09E23F4D-C93A-4C38-B942-4290891C479E}" dt="2024-07-13T14:45:55.759" v="122" actId="478"/>
          <ac:picMkLst>
            <pc:docMk/>
            <pc:sldMk cId="2795723095" sldId="4872"/>
            <ac:picMk id="7" creationId="{EF108A81-3290-4495-98A1-A49ACED33308}"/>
          </ac:picMkLst>
        </pc:picChg>
      </pc:sldChg>
      <pc:sldChg chg="modSp del mod">
        <pc:chgData name="Jim McGowan" userId="e2c7446dd3aca506" providerId="LiveId" clId="{09E23F4D-C93A-4C38-B942-4290891C479E}" dt="2024-07-13T15:03:48.312" v="323" actId="47"/>
        <pc:sldMkLst>
          <pc:docMk/>
          <pc:sldMk cId="714792900" sldId="4875"/>
        </pc:sldMkLst>
        <pc:spChg chg="mod">
          <ac:chgData name="Jim McGowan" userId="e2c7446dd3aca506" providerId="LiveId" clId="{09E23F4D-C93A-4C38-B942-4290891C479E}" dt="2024-07-13T15:03:34.466" v="319" actId="108"/>
          <ac:spMkLst>
            <pc:docMk/>
            <pc:sldMk cId="714792900" sldId="4875"/>
            <ac:spMk id="21507" creationId="{00000000-0000-0000-0000-000000000000}"/>
          </ac:spMkLst>
        </pc:spChg>
      </pc:sldChg>
      <pc:sldChg chg="del">
        <pc:chgData name="Jim McGowan" userId="e2c7446dd3aca506" providerId="LiveId" clId="{09E23F4D-C93A-4C38-B942-4290891C479E}" dt="2024-07-13T15:06:21.600" v="441" actId="47"/>
        <pc:sldMkLst>
          <pc:docMk/>
          <pc:sldMk cId="1203503261" sldId="4885"/>
        </pc:sldMkLst>
      </pc:sldChg>
      <pc:sldChg chg="del">
        <pc:chgData name="Jim McGowan" userId="e2c7446dd3aca506" providerId="LiveId" clId="{09E23F4D-C93A-4C38-B942-4290891C479E}" dt="2024-07-13T15:08:43.191" v="488" actId="47"/>
        <pc:sldMkLst>
          <pc:docMk/>
          <pc:sldMk cId="3285156890" sldId="4886"/>
        </pc:sldMkLst>
      </pc:sldChg>
      <pc:sldChg chg="del">
        <pc:chgData name="Jim McGowan" userId="e2c7446dd3aca506" providerId="LiveId" clId="{09E23F4D-C93A-4C38-B942-4290891C479E}" dt="2024-07-13T15:09:52.461" v="516" actId="47"/>
        <pc:sldMkLst>
          <pc:docMk/>
          <pc:sldMk cId="331061827" sldId="4887"/>
        </pc:sldMkLst>
      </pc:sldChg>
      <pc:sldChg chg="addSp delSp modSp mod">
        <pc:chgData name="Jim McGowan" userId="e2c7446dd3aca506" providerId="LiveId" clId="{09E23F4D-C93A-4C38-B942-4290891C479E}" dt="2024-07-13T14:46:44.347" v="135" actId="207"/>
        <pc:sldMkLst>
          <pc:docMk/>
          <pc:sldMk cId="1536535652" sldId="4889"/>
        </pc:sldMkLst>
        <pc:spChg chg="mod">
          <ac:chgData name="Jim McGowan" userId="e2c7446dd3aca506" providerId="LiveId" clId="{09E23F4D-C93A-4C38-B942-4290891C479E}" dt="2024-07-13T14:46:44.347" v="135" actId="207"/>
          <ac:spMkLst>
            <pc:docMk/>
            <pc:sldMk cId="1536535652" sldId="4889"/>
            <ac:spMk id="21507" creationId="{00000000-0000-0000-0000-000000000000}"/>
          </ac:spMkLst>
        </pc:spChg>
        <pc:picChg chg="add mod">
          <ac:chgData name="Jim McGowan" userId="e2c7446dd3aca506" providerId="LiveId" clId="{09E23F4D-C93A-4C38-B942-4290891C479E}" dt="2024-07-13T14:46:02.165" v="129"/>
          <ac:picMkLst>
            <pc:docMk/>
            <pc:sldMk cId="1536535652" sldId="4889"/>
            <ac:picMk id="2" creationId="{816AF76F-888A-EC29-4137-E01940FDACD2}"/>
          </ac:picMkLst>
        </pc:picChg>
        <pc:picChg chg="del">
          <ac:chgData name="Jim McGowan" userId="e2c7446dd3aca506" providerId="LiveId" clId="{09E23F4D-C93A-4C38-B942-4290891C479E}" dt="2024-07-13T14:46:01.744" v="128" actId="478"/>
          <ac:picMkLst>
            <pc:docMk/>
            <pc:sldMk cId="1536535652" sldId="4889"/>
            <ac:picMk id="7" creationId="{A3C7CE3A-FFE3-4481-9EAE-2423C22CF77D}"/>
          </ac:picMkLst>
        </pc:picChg>
      </pc:sldChg>
      <pc:sldChg chg="addSp delSp modSp mod">
        <pc:chgData name="Jim McGowan" userId="e2c7446dd3aca506" providerId="LiveId" clId="{09E23F4D-C93A-4C38-B942-4290891C479E}" dt="2024-07-13T15:02:54.237" v="305" actId="478"/>
        <pc:sldMkLst>
          <pc:docMk/>
          <pc:sldMk cId="2181476465" sldId="4890"/>
        </pc:sldMkLst>
        <pc:spChg chg="mod">
          <ac:chgData name="Jim McGowan" userId="e2c7446dd3aca506" providerId="LiveId" clId="{09E23F4D-C93A-4C38-B942-4290891C479E}" dt="2024-07-13T14:47:14.709" v="141" actId="207"/>
          <ac:spMkLst>
            <pc:docMk/>
            <pc:sldMk cId="2181476465" sldId="4890"/>
            <ac:spMk id="21507" creationId="{00000000-0000-0000-0000-000000000000}"/>
          </ac:spMkLst>
        </pc:spChg>
        <pc:picChg chg="add mod">
          <ac:chgData name="Jim McGowan" userId="e2c7446dd3aca506" providerId="LiveId" clId="{09E23F4D-C93A-4C38-B942-4290891C479E}" dt="2024-07-13T15:02:48.652" v="304"/>
          <ac:picMkLst>
            <pc:docMk/>
            <pc:sldMk cId="2181476465" sldId="4890"/>
            <ac:picMk id="2" creationId="{9108E42B-87FE-C857-0749-A43F3C079653}"/>
          </ac:picMkLst>
        </pc:picChg>
        <pc:picChg chg="del">
          <ac:chgData name="Jim McGowan" userId="e2c7446dd3aca506" providerId="LiveId" clId="{09E23F4D-C93A-4C38-B942-4290891C479E}" dt="2024-07-13T15:02:54.237" v="305" actId="478"/>
          <ac:picMkLst>
            <pc:docMk/>
            <pc:sldMk cId="2181476465" sldId="4890"/>
            <ac:picMk id="7" creationId="{AA0BDB74-E8C4-43BD-90EF-5112E2F52527}"/>
          </ac:picMkLst>
        </pc:picChg>
      </pc:sldChg>
      <pc:sldChg chg="del">
        <pc:chgData name="Jim McGowan" userId="e2c7446dd3aca506" providerId="LiveId" clId="{09E23F4D-C93A-4C38-B942-4290891C479E}" dt="2024-07-13T15:45:15.371" v="684" actId="47"/>
        <pc:sldMkLst>
          <pc:docMk/>
          <pc:sldMk cId="251500361" sldId="4894"/>
        </pc:sldMkLst>
      </pc:sldChg>
      <pc:sldChg chg="modSp mod">
        <pc:chgData name="Jim McGowan" userId="e2c7446dd3aca506" providerId="LiveId" clId="{09E23F4D-C93A-4C38-B942-4290891C479E}" dt="2024-07-13T15:07:59.057" v="478" actId="108"/>
        <pc:sldMkLst>
          <pc:docMk/>
          <pc:sldMk cId="1309453443" sldId="4898"/>
        </pc:sldMkLst>
        <pc:spChg chg="mod">
          <ac:chgData name="Jim McGowan" userId="e2c7446dd3aca506" providerId="LiveId" clId="{09E23F4D-C93A-4C38-B942-4290891C479E}" dt="2024-07-13T15:07:59.057" v="478" actId="108"/>
          <ac:spMkLst>
            <pc:docMk/>
            <pc:sldMk cId="1309453443" sldId="4898"/>
            <ac:spMk id="38914" creationId="{00000000-0000-0000-0000-000000000000}"/>
          </ac:spMkLst>
        </pc:spChg>
      </pc:sldChg>
      <pc:sldChg chg="modSp mod">
        <pc:chgData name="Jim McGowan" userId="e2c7446dd3aca506" providerId="LiveId" clId="{09E23F4D-C93A-4C38-B942-4290891C479E}" dt="2024-07-13T15:08:10.242" v="481" actId="108"/>
        <pc:sldMkLst>
          <pc:docMk/>
          <pc:sldMk cId="2512415375" sldId="4899"/>
        </pc:sldMkLst>
        <pc:spChg chg="mod">
          <ac:chgData name="Jim McGowan" userId="e2c7446dd3aca506" providerId="LiveId" clId="{09E23F4D-C93A-4C38-B942-4290891C479E}" dt="2024-07-13T15:08:10.242" v="481" actId="108"/>
          <ac:spMkLst>
            <pc:docMk/>
            <pc:sldMk cId="2512415375" sldId="4899"/>
            <ac:spMk id="38914" creationId="{00000000-0000-0000-0000-000000000000}"/>
          </ac:spMkLst>
        </pc:spChg>
      </pc:sldChg>
      <pc:sldChg chg="modSp mod ord">
        <pc:chgData name="Jim McGowan" userId="e2c7446dd3aca506" providerId="LiveId" clId="{09E23F4D-C93A-4C38-B942-4290891C479E}" dt="2024-07-13T15:09:26.518" v="511" actId="108"/>
        <pc:sldMkLst>
          <pc:docMk/>
          <pc:sldMk cId="1425822581" sldId="4904"/>
        </pc:sldMkLst>
        <pc:spChg chg="mod">
          <ac:chgData name="Jim McGowan" userId="e2c7446dd3aca506" providerId="LiveId" clId="{09E23F4D-C93A-4C38-B942-4290891C479E}" dt="2024-07-13T15:09:26.518" v="511" actId="108"/>
          <ac:spMkLst>
            <pc:docMk/>
            <pc:sldMk cId="1425822581" sldId="4904"/>
            <ac:spMk id="38914" creationId="{00000000-0000-0000-0000-000000000000}"/>
          </ac:spMkLst>
        </pc:spChg>
        <pc:picChg chg="mod">
          <ac:chgData name="Jim McGowan" userId="e2c7446dd3aca506" providerId="LiveId" clId="{09E23F4D-C93A-4C38-B942-4290891C479E}" dt="2024-07-13T15:09:17.748" v="502" actId="1076"/>
          <ac:picMkLst>
            <pc:docMk/>
            <pc:sldMk cId="1425822581" sldId="4904"/>
            <ac:picMk id="3" creationId="{F63DB5AD-318D-4238-9958-5A1F60F12929}"/>
          </ac:picMkLst>
        </pc:picChg>
      </pc:sldChg>
      <pc:sldChg chg="addSp delSp modSp mod">
        <pc:chgData name="Jim McGowan" userId="e2c7446dd3aca506" providerId="LiveId" clId="{09E23F4D-C93A-4C38-B942-4290891C479E}" dt="2024-07-13T15:48:45.634" v="760"/>
        <pc:sldMkLst>
          <pc:docMk/>
          <pc:sldMk cId="2506340524" sldId="4911"/>
        </pc:sldMkLst>
        <pc:picChg chg="add mod">
          <ac:chgData name="Jim McGowan" userId="e2c7446dd3aca506" providerId="LiveId" clId="{09E23F4D-C93A-4C38-B942-4290891C479E}" dt="2024-07-13T15:48:45.634" v="760"/>
          <ac:picMkLst>
            <pc:docMk/>
            <pc:sldMk cId="2506340524" sldId="4911"/>
            <ac:picMk id="2" creationId="{CEE8628C-BBD5-FF00-16A9-70A08ECF17BF}"/>
          </ac:picMkLst>
        </pc:picChg>
        <pc:picChg chg="del">
          <ac:chgData name="Jim McGowan" userId="e2c7446dd3aca506" providerId="LiveId" clId="{09E23F4D-C93A-4C38-B942-4290891C479E}" dt="2024-07-13T15:48:45.243" v="759" actId="478"/>
          <ac:picMkLst>
            <pc:docMk/>
            <pc:sldMk cId="2506340524" sldId="4911"/>
            <ac:picMk id="7" creationId="{4EE0C1E9-ACAD-4868-ACC1-80FE54172A35}"/>
          </ac:picMkLst>
        </pc:picChg>
      </pc:sldChg>
      <pc:sldChg chg="modSp mod">
        <pc:chgData name="Jim McGowan" userId="e2c7446dd3aca506" providerId="LiveId" clId="{09E23F4D-C93A-4C38-B942-4290891C479E}" dt="2024-07-13T15:49:09.103" v="768" actId="108"/>
        <pc:sldMkLst>
          <pc:docMk/>
          <pc:sldMk cId="980682120" sldId="4912"/>
        </pc:sldMkLst>
        <pc:spChg chg="mod">
          <ac:chgData name="Jim McGowan" userId="e2c7446dd3aca506" providerId="LiveId" clId="{09E23F4D-C93A-4C38-B942-4290891C479E}" dt="2024-07-13T15:49:09.103" v="768" actId="108"/>
          <ac:spMkLst>
            <pc:docMk/>
            <pc:sldMk cId="980682120" sldId="4912"/>
            <ac:spMk id="38914" creationId="{00000000-0000-0000-0000-000000000000}"/>
          </ac:spMkLst>
        </pc:spChg>
      </pc:sldChg>
      <pc:sldChg chg="del">
        <pc:chgData name="Jim McGowan" userId="e2c7446dd3aca506" providerId="LiveId" clId="{09E23F4D-C93A-4C38-B942-4290891C479E}" dt="2024-07-13T15:46:43.907" v="718" actId="47"/>
        <pc:sldMkLst>
          <pc:docMk/>
          <pc:sldMk cId="313047825" sldId="4913"/>
        </pc:sldMkLst>
      </pc:sldChg>
      <pc:sldChg chg="del">
        <pc:chgData name="Jim McGowan" userId="e2c7446dd3aca506" providerId="LiveId" clId="{09E23F4D-C93A-4C38-B942-4290891C479E}" dt="2024-07-13T15:47:03.440" v="726" actId="47"/>
        <pc:sldMkLst>
          <pc:docMk/>
          <pc:sldMk cId="3057086767" sldId="4914"/>
        </pc:sldMkLst>
      </pc:sldChg>
      <pc:sldChg chg="del">
        <pc:chgData name="Jim McGowan" userId="e2c7446dd3aca506" providerId="LiveId" clId="{09E23F4D-C93A-4C38-B942-4290891C479E}" dt="2024-07-13T15:47:27.984" v="736" actId="47"/>
        <pc:sldMkLst>
          <pc:docMk/>
          <pc:sldMk cId="2983950820" sldId="4915"/>
        </pc:sldMkLst>
      </pc:sldChg>
      <pc:sldChg chg="del">
        <pc:chgData name="Jim McGowan" userId="e2c7446dd3aca506" providerId="LiveId" clId="{09E23F4D-C93A-4C38-B942-4290891C479E}" dt="2024-07-13T15:47:52.047" v="746" actId="47"/>
        <pc:sldMkLst>
          <pc:docMk/>
          <pc:sldMk cId="2936246160" sldId="4916"/>
        </pc:sldMkLst>
      </pc:sldChg>
      <pc:sldChg chg="del">
        <pc:chgData name="Jim McGowan" userId="e2c7446dd3aca506" providerId="LiveId" clId="{09E23F4D-C93A-4C38-B942-4290891C479E}" dt="2024-07-13T15:48:16.578" v="756" actId="47"/>
        <pc:sldMkLst>
          <pc:docMk/>
          <pc:sldMk cId="3975962362" sldId="4917"/>
        </pc:sldMkLst>
      </pc:sldChg>
      <pc:sldChg chg="modSp mod">
        <pc:chgData name="Jim McGowan" userId="e2c7446dd3aca506" providerId="LiveId" clId="{09E23F4D-C93A-4C38-B942-4290891C479E}" dt="2024-07-13T14:49:47.664" v="179" actId="108"/>
        <pc:sldMkLst>
          <pc:docMk/>
          <pc:sldMk cId="1414655480" sldId="6666"/>
        </pc:sldMkLst>
        <pc:spChg chg="mod">
          <ac:chgData name="Jim McGowan" userId="e2c7446dd3aca506" providerId="LiveId" clId="{09E23F4D-C93A-4C38-B942-4290891C479E}" dt="2024-07-13T14:49:47.664" v="179" actId="108"/>
          <ac:spMkLst>
            <pc:docMk/>
            <pc:sldMk cId="1414655480" sldId="6666"/>
            <ac:spMk id="134147" creationId="{972624A7-20E3-4DA9-A466-8A9F888B1F46}"/>
          </ac:spMkLst>
        </pc:spChg>
      </pc:sldChg>
      <pc:sldChg chg="modSp mod">
        <pc:chgData name="Jim McGowan" userId="e2c7446dd3aca506" providerId="LiveId" clId="{09E23F4D-C93A-4C38-B942-4290891C479E}" dt="2024-07-13T14:52:22.575" v="211" actId="404"/>
        <pc:sldMkLst>
          <pc:docMk/>
          <pc:sldMk cId="1614883711" sldId="11160"/>
        </pc:sldMkLst>
        <pc:spChg chg="mod">
          <ac:chgData name="Jim McGowan" userId="e2c7446dd3aca506" providerId="LiveId" clId="{09E23F4D-C93A-4C38-B942-4290891C479E}" dt="2024-07-13T14:52:22.575" v="211" actId="404"/>
          <ac:spMkLst>
            <pc:docMk/>
            <pc:sldMk cId="1614883711" sldId="11160"/>
            <ac:spMk id="97282" creationId="{1BFD8F14-709A-0A53-EE80-9376F4D047BB}"/>
          </ac:spMkLst>
        </pc:spChg>
      </pc:sldChg>
      <pc:sldChg chg="modSp mod">
        <pc:chgData name="Jim McGowan" userId="e2c7446dd3aca506" providerId="LiveId" clId="{09E23F4D-C93A-4C38-B942-4290891C479E}" dt="2024-07-13T14:36:22.545" v="1" actId="11"/>
        <pc:sldMkLst>
          <pc:docMk/>
          <pc:sldMk cId="3858891207" sldId="11164"/>
        </pc:sldMkLst>
        <pc:spChg chg="mod">
          <ac:chgData name="Jim McGowan" userId="e2c7446dd3aca506" providerId="LiveId" clId="{09E23F4D-C93A-4C38-B942-4290891C479E}" dt="2024-07-13T14:36:22.545" v="1" actId="11"/>
          <ac:spMkLst>
            <pc:docMk/>
            <pc:sldMk cId="3858891207" sldId="11164"/>
            <ac:spMk id="161795" creationId="{00000000-0000-0000-0000-000000000000}"/>
          </ac:spMkLst>
        </pc:spChg>
      </pc:sldChg>
      <pc:sldChg chg="modSp mod">
        <pc:chgData name="Jim McGowan" userId="e2c7446dd3aca506" providerId="LiveId" clId="{09E23F4D-C93A-4C38-B942-4290891C479E}" dt="2024-07-13T14:36:47.203" v="7" actId="207"/>
        <pc:sldMkLst>
          <pc:docMk/>
          <pc:sldMk cId="886544039" sldId="11170"/>
        </pc:sldMkLst>
        <pc:spChg chg="mod">
          <ac:chgData name="Jim McGowan" userId="e2c7446dd3aca506" providerId="LiveId" clId="{09E23F4D-C93A-4C38-B942-4290891C479E}" dt="2024-07-13T14:36:47.203" v="7" actId="207"/>
          <ac:spMkLst>
            <pc:docMk/>
            <pc:sldMk cId="886544039" sldId="11170"/>
            <ac:spMk id="161795" creationId="{00000000-0000-0000-0000-000000000000}"/>
          </ac:spMkLst>
        </pc:spChg>
      </pc:sldChg>
      <pc:sldChg chg="addSp delSp modSp mod">
        <pc:chgData name="Jim McGowan" userId="e2c7446dd3aca506" providerId="LiveId" clId="{09E23F4D-C93A-4C38-B942-4290891C479E}" dt="2024-07-13T14:52:05.831" v="208"/>
        <pc:sldMkLst>
          <pc:docMk/>
          <pc:sldMk cId="3188239354" sldId="11180"/>
        </pc:sldMkLst>
        <pc:spChg chg="mod">
          <ac:chgData name="Jim McGowan" userId="e2c7446dd3aca506" providerId="LiveId" clId="{09E23F4D-C93A-4C38-B942-4290891C479E}" dt="2024-07-13T14:37:51.953" v="17" actId="14100"/>
          <ac:spMkLst>
            <pc:docMk/>
            <pc:sldMk cId="3188239354" sldId="11180"/>
            <ac:spMk id="161795" creationId="{00000000-0000-0000-0000-000000000000}"/>
          </ac:spMkLst>
        </pc:spChg>
        <pc:picChg chg="add mod">
          <ac:chgData name="Jim McGowan" userId="e2c7446dd3aca506" providerId="LiveId" clId="{09E23F4D-C93A-4C38-B942-4290891C479E}" dt="2024-07-13T14:52:05.831" v="208"/>
          <ac:picMkLst>
            <pc:docMk/>
            <pc:sldMk cId="3188239354" sldId="11180"/>
            <ac:picMk id="2" creationId="{2536655B-05E3-4F96-A909-141C04689AAB}"/>
          </ac:picMkLst>
        </pc:picChg>
        <pc:picChg chg="del">
          <ac:chgData name="Jim McGowan" userId="e2c7446dd3aca506" providerId="LiveId" clId="{09E23F4D-C93A-4C38-B942-4290891C479E}" dt="2024-07-13T14:52:05.120" v="207" actId="478"/>
          <ac:picMkLst>
            <pc:docMk/>
            <pc:sldMk cId="3188239354" sldId="11180"/>
            <ac:picMk id="3" creationId="{FB154A21-5487-48F3-3079-AC4DAB494891}"/>
          </ac:picMkLst>
        </pc:picChg>
      </pc:sldChg>
      <pc:sldChg chg="del">
        <pc:chgData name="Jim McGowan" userId="e2c7446dd3aca506" providerId="LiveId" clId="{09E23F4D-C93A-4C38-B942-4290891C479E}" dt="2024-07-13T14:38:11.730" v="24" actId="47"/>
        <pc:sldMkLst>
          <pc:docMk/>
          <pc:sldMk cId="1007748065" sldId="11181"/>
        </pc:sldMkLst>
      </pc:sldChg>
      <pc:sldChg chg="del">
        <pc:chgData name="Jim McGowan" userId="e2c7446dd3aca506" providerId="LiveId" clId="{09E23F4D-C93A-4C38-B942-4290891C479E}" dt="2024-07-13T14:38:42.826" v="32" actId="47"/>
        <pc:sldMkLst>
          <pc:docMk/>
          <pc:sldMk cId="2062069743" sldId="11182"/>
        </pc:sldMkLst>
      </pc:sldChg>
      <pc:sldChg chg="del">
        <pc:chgData name="Jim McGowan" userId="e2c7446dd3aca506" providerId="LiveId" clId="{09E23F4D-C93A-4C38-B942-4290891C479E}" dt="2024-07-13T14:39:00.666" v="40" actId="47"/>
        <pc:sldMkLst>
          <pc:docMk/>
          <pc:sldMk cId="488603797" sldId="11183"/>
        </pc:sldMkLst>
      </pc:sldChg>
      <pc:sldChg chg="del">
        <pc:chgData name="Jim McGowan" userId="e2c7446dd3aca506" providerId="LiveId" clId="{09E23F4D-C93A-4C38-B942-4290891C479E}" dt="2024-07-13T14:39:19.401" v="48" actId="47"/>
        <pc:sldMkLst>
          <pc:docMk/>
          <pc:sldMk cId="3135041667" sldId="11184"/>
        </pc:sldMkLst>
      </pc:sldChg>
      <pc:sldChg chg="del">
        <pc:chgData name="Jim McGowan" userId="e2c7446dd3aca506" providerId="LiveId" clId="{09E23F4D-C93A-4C38-B942-4290891C479E}" dt="2024-07-13T14:39:41.298" v="56" actId="47"/>
        <pc:sldMkLst>
          <pc:docMk/>
          <pc:sldMk cId="1775439628" sldId="11185"/>
        </pc:sldMkLst>
      </pc:sldChg>
      <pc:sldChg chg="del">
        <pc:chgData name="Jim McGowan" userId="e2c7446dd3aca506" providerId="LiveId" clId="{09E23F4D-C93A-4C38-B942-4290891C479E}" dt="2024-07-13T14:40:01.706" v="64" actId="47"/>
        <pc:sldMkLst>
          <pc:docMk/>
          <pc:sldMk cId="3744399166" sldId="11186"/>
        </pc:sldMkLst>
      </pc:sldChg>
      <pc:sldChg chg="addSp delSp modSp mod">
        <pc:chgData name="Jim McGowan" userId="e2c7446dd3aca506" providerId="LiveId" clId="{09E23F4D-C93A-4C38-B942-4290891C479E}" dt="2024-07-13T15:16:00.796" v="611" actId="108"/>
        <pc:sldMkLst>
          <pc:docMk/>
          <pc:sldMk cId="3256477045" sldId="11187"/>
        </pc:sldMkLst>
        <pc:spChg chg="mod">
          <ac:chgData name="Jim McGowan" userId="e2c7446dd3aca506" providerId="LiveId" clId="{09E23F4D-C93A-4C38-B942-4290891C479E}" dt="2024-07-13T15:16:00.796" v="611" actId="108"/>
          <ac:spMkLst>
            <pc:docMk/>
            <pc:sldMk cId="3256477045" sldId="11187"/>
            <ac:spMk id="161795" creationId="{00000000-0000-0000-0000-000000000000}"/>
          </ac:spMkLst>
        </pc:spChg>
        <pc:picChg chg="add mod">
          <ac:chgData name="Jim McGowan" userId="e2c7446dd3aca506" providerId="LiveId" clId="{09E23F4D-C93A-4C38-B942-4290891C479E}" dt="2024-07-13T15:15:29.669" v="608"/>
          <ac:picMkLst>
            <pc:docMk/>
            <pc:sldMk cId="3256477045" sldId="11187"/>
            <ac:picMk id="2" creationId="{E2DE45F2-73B1-2876-140C-6C544B22ED48}"/>
          </ac:picMkLst>
        </pc:picChg>
        <pc:picChg chg="del">
          <ac:chgData name="Jim McGowan" userId="e2c7446dd3aca506" providerId="LiveId" clId="{09E23F4D-C93A-4C38-B942-4290891C479E}" dt="2024-07-13T15:15:29.051" v="607" actId="478"/>
          <ac:picMkLst>
            <pc:docMk/>
            <pc:sldMk cId="3256477045" sldId="11187"/>
            <ac:picMk id="3" creationId="{FB154A21-5487-48F3-3079-AC4DAB494891}"/>
          </ac:picMkLst>
        </pc:picChg>
      </pc:sldChg>
      <pc:sldChg chg="del">
        <pc:chgData name="Jim McGowan" userId="e2c7446dd3aca506" providerId="LiveId" clId="{09E23F4D-C93A-4C38-B942-4290891C479E}" dt="2024-07-13T15:16:27.792" v="618" actId="47"/>
        <pc:sldMkLst>
          <pc:docMk/>
          <pc:sldMk cId="188767234" sldId="11188"/>
        </pc:sldMkLst>
      </pc:sldChg>
      <pc:sldChg chg="del">
        <pc:chgData name="Jim McGowan" userId="e2c7446dd3aca506" providerId="LiveId" clId="{09E23F4D-C93A-4C38-B942-4290891C479E}" dt="2024-07-13T15:16:57.832" v="627" actId="47"/>
        <pc:sldMkLst>
          <pc:docMk/>
          <pc:sldMk cId="431909692" sldId="11189"/>
        </pc:sldMkLst>
      </pc:sldChg>
      <pc:sldChg chg="del">
        <pc:chgData name="Jim McGowan" userId="e2c7446dd3aca506" providerId="LiveId" clId="{09E23F4D-C93A-4C38-B942-4290891C479E}" dt="2024-07-13T14:40:29.664" v="69" actId="47"/>
        <pc:sldMkLst>
          <pc:docMk/>
          <pc:sldMk cId="3829782739" sldId="11190"/>
        </pc:sldMkLst>
      </pc:sldChg>
      <pc:sldChg chg="modSp mod">
        <pc:chgData name="Jim McGowan" userId="e2c7446dd3aca506" providerId="LiveId" clId="{09E23F4D-C93A-4C38-B942-4290891C479E}" dt="2024-07-13T15:17:33.470" v="635" actId="108"/>
        <pc:sldMkLst>
          <pc:docMk/>
          <pc:sldMk cId="142049188" sldId="11192"/>
        </pc:sldMkLst>
        <pc:spChg chg="mod">
          <ac:chgData name="Jim McGowan" userId="e2c7446dd3aca506" providerId="LiveId" clId="{09E23F4D-C93A-4C38-B942-4290891C479E}" dt="2024-07-13T15:17:33.470" v="635" actId="108"/>
          <ac:spMkLst>
            <pc:docMk/>
            <pc:sldMk cId="142049188" sldId="11192"/>
            <ac:spMk id="38914" creationId="{00000000-0000-0000-0000-000000000000}"/>
          </ac:spMkLst>
        </pc:spChg>
      </pc:sldChg>
      <pc:sldChg chg="modSp mod">
        <pc:chgData name="Jim McGowan" userId="e2c7446dd3aca506" providerId="LiveId" clId="{09E23F4D-C93A-4C38-B942-4290891C479E}" dt="2024-07-13T14:50:04.653" v="185" actId="108"/>
        <pc:sldMkLst>
          <pc:docMk/>
          <pc:sldMk cId="3082004573" sldId="11193"/>
        </pc:sldMkLst>
        <pc:spChg chg="mod">
          <ac:chgData name="Jim McGowan" userId="e2c7446dd3aca506" providerId="LiveId" clId="{09E23F4D-C93A-4C38-B942-4290891C479E}" dt="2024-07-13T14:50:04.653" v="185" actId="108"/>
          <ac:spMkLst>
            <pc:docMk/>
            <pc:sldMk cId="3082004573" sldId="11193"/>
            <ac:spMk id="13" creationId="{00000000-0000-0000-0000-000000000000}"/>
          </ac:spMkLst>
        </pc:spChg>
      </pc:sldChg>
      <pc:sldChg chg="modSp mod">
        <pc:chgData name="Jim McGowan" userId="e2c7446dd3aca506" providerId="LiveId" clId="{09E23F4D-C93A-4C38-B942-4290891C479E}" dt="2024-07-13T14:58:34.201" v="252" actId="108"/>
        <pc:sldMkLst>
          <pc:docMk/>
          <pc:sldMk cId="50489216" sldId="11195"/>
        </pc:sldMkLst>
        <pc:spChg chg="mod">
          <ac:chgData name="Jim McGowan" userId="e2c7446dd3aca506" providerId="LiveId" clId="{09E23F4D-C93A-4C38-B942-4290891C479E}" dt="2024-07-13T14:58:34.201" v="252" actId="108"/>
          <ac:spMkLst>
            <pc:docMk/>
            <pc:sldMk cId="50489216" sldId="11195"/>
            <ac:spMk id="38914" creationId="{00000000-0000-0000-0000-000000000000}"/>
          </ac:spMkLst>
        </pc:spChg>
      </pc:sldChg>
      <pc:sldChg chg="modSp mod">
        <pc:chgData name="Jim McGowan" userId="e2c7446dd3aca506" providerId="LiveId" clId="{09E23F4D-C93A-4C38-B942-4290891C479E}" dt="2024-07-13T14:58:52.108" v="257" actId="12788"/>
        <pc:sldMkLst>
          <pc:docMk/>
          <pc:sldMk cId="4259103670" sldId="11196"/>
        </pc:sldMkLst>
        <pc:spChg chg="mod">
          <ac:chgData name="Jim McGowan" userId="e2c7446dd3aca506" providerId="LiveId" clId="{09E23F4D-C93A-4C38-B942-4290891C479E}" dt="2024-07-13T14:58:52.108" v="257" actId="12788"/>
          <ac:spMkLst>
            <pc:docMk/>
            <pc:sldMk cId="4259103670" sldId="11196"/>
            <ac:spMk id="38914" creationId="{00000000-0000-0000-0000-000000000000}"/>
          </ac:spMkLst>
        </pc:spChg>
      </pc:sldChg>
      <pc:sldChg chg="del">
        <pc:chgData name="Jim McGowan" userId="e2c7446dd3aca506" providerId="LiveId" clId="{09E23F4D-C93A-4C38-B942-4290891C479E}" dt="2024-07-13T15:18:54.461" v="645" actId="47"/>
        <pc:sldMkLst>
          <pc:docMk/>
          <pc:sldMk cId="2934043226" sldId="11197"/>
        </pc:sldMkLst>
      </pc:sldChg>
      <pc:sldChg chg="modSp mod">
        <pc:chgData name="Jim McGowan" userId="e2c7446dd3aca506" providerId="LiveId" clId="{09E23F4D-C93A-4C38-B942-4290891C479E}" dt="2024-07-13T15:19:19.057" v="653" actId="12788"/>
        <pc:sldMkLst>
          <pc:docMk/>
          <pc:sldMk cId="1665145848" sldId="11198"/>
        </pc:sldMkLst>
        <pc:spChg chg="mod">
          <ac:chgData name="Jim McGowan" userId="e2c7446dd3aca506" providerId="LiveId" clId="{09E23F4D-C93A-4C38-B942-4290891C479E}" dt="2024-07-13T15:19:19.057" v="653" actId="12788"/>
          <ac:spMkLst>
            <pc:docMk/>
            <pc:sldMk cId="1665145848" sldId="11198"/>
            <ac:spMk id="38914" creationId="{00000000-0000-0000-0000-000000000000}"/>
          </ac:spMkLst>
        </pc:spChg>
      </pc:sldChg>
      <pc:sldChg chg="modSp mod">
        <pc:chgData name="Jim McGowan" userId="e2c7446dd3aca506" providerId="LiveId" clId="{09E23F4D-C93A-4C38-B942-4290891C479E}" dt="2024-07-13T15:42:28.768" v="663" actId="12788"/>
        <pc:sldMkLst>
          <pc:docMk/>
          <pc:sldMk cId="3632867340" sldId="11199"/>
        </pc:sldMkLst>
        <pc:spChg chg="mod">
          <ac:chgData name="Jim McGowan" userId="e2c7446dd3aca506" providerId="LiveId" clId="{09E23F4D-C93A-4C38-B942-4290891C479E}" dt="2024-07-13T15:42:28.768" v="663" actId="12788"/>
          <ac:spMkLst>
            <pc:docMk/>
            <pc:sldMk cId="3632867340" sldId="11199"/>
            <ac:spMk id="38914" creationId="{00000000-0000-0000-0000-000000000000}"/>
          </ac:spMkLst>
        </pc:spChg>
      </pc:sldChg>
      <pc:sldChg chg="modSp mod">
        <pc:chgData name="Jim McGowan" userId="e2c7446dd3aca506" providerId="LiveId" clId="{09E23F4D-C93A-4C38-B942-4290891C479E}" dt="2024-07-13T15:43:19.602" v="674" actId="255"/>
        <pc:sldMkLst>
          <pc:docMk/>
          <pc:sldMk cId="474585860" sldId="11200"/>
        </pc:sldMkLst>
        <pc:spChg chg="mod">
          <ac:chgData name="Jim McGowan" userId="e2c7446dd3aca506" providerId="LiveId" clId="{09E23F4D-C93A-4C38-B942-4290891C479E}" dt="2024-07-13T15:43:19.602" v="674" actId="255"/>
          <ac:spMkLst>
            <pc:docMk/>
            <pc:sldMk cId="474585860" sldId="11200"/>
            <ac:spMk id="134147" creationId="{00000000-0000-0000-0000-000000000000}"/>
          </ac:spMkLst>
        </pc:spChg>
      </pc:sldChg>
      <pc:sldChg chg="modSp mod">
        <pc:chgData name="Jim McGowan" userId="e2c7446dd3aca506" providerId="LiveId" clId="{09E23F4D-C93A-4C38-B942-4290891C479E}" dt="2024-07-13T14:51:49.498" v="204" actId="1038"/>
        <pc:sldMkLst>
          <pc:docMk/>
          <pc:sldMk cId="2642772002" sldId="11201"/>
        </pc:sldMkLst>
        <pc:spChg chg="mod">
          <ac:chgData name="Jim McGowan" userId="e2c7446dd3aca506" providerId="LiveId" clId="{09E23F4D-C93A-4C38-B942-4290891C479E}" dt="2024-07-13T14:37:23.240" v="10" actId="108"/>
          <ac:spMkLst>
            <pc:docMk/>
            <pc:sldMk cId="2642772002" sldId="11201"/>
            <ac:spMk id="161795" creationId="{00000000-0000-0000-0000-000000000000}"/>
          </ac:spMkLst>
        </pc:spChg>
        <pc:picChg chg="mod">
          <ac:chgData name="Jim McGowan" userId="e2c7446dd3aca506" providerId="LiveId" clId="{09E23F4D-C93A-4C38-B942-4290891C479E}" dt="2024-07-13T14:51:49.498" v="204" actId="1038"/>
          <ac:picMkLst>
            <pc:docMk/>
            <pc:sldMk cId="2642772002" sldId="11201"/>
            <ac:picMk id="3" creationId="{FB154A21-5487-48F3-3079-AC4DAB494891}"/>
          </ac:picMkLst>
        </pc:picChg>
      </pc:sldChg>
      <pc:sldChg chg="modSp mod">
        <pc:chgData name="Jim McGowan" userId="e2c7446dd3aca506" providerId="LiveId" clId="{09E23F4D-C93A-4C38-B942-4290891C479E}" dt="2024-07-13T14:49:58.194" v="182" actId="108"/>
        <pc:sldMkLst>
          <pc:docMk/>
          <pc:sldMk cId="3639612641" sldId="11202"/>
        </pc:sldMkLst>
        <pc:spChg chg="mod">
          <ac:chgData name="Jim McGowan" userId="e2c7446dd3aca506" providerId="LiveId" clId="{09E23F4D-C93A-4C38-B942-4290891C479E}" dt="2024-07-13T14:49:58.194" v="182" actId="108"/>
          <ac:spMkLst>
            <pc:docMk/>
            <pc:sldMk cId="3639612641" sldId="11202"/>
            <ac:spMk id="134147" creationId="{972624A7-20E3-4DA9-A466-8A9F888B1F46}"/>
          </ac:spMkLst>
        </pc:spChg>
      </pc:sldChg>
      <pc:sldChg chg="addSp delSp modSp add mod">
        <pc:chgData name="Jim McGowan" userId="e2c7446dd3aca506" providerId="LiveId" clId="{09E23F4D-C93A-4C38-B942-4290891C479E}" dt="2024-07-13T14:52:59.852" v="215"/>
        <pc:sldMkLst>
          <pc:docMk/>
          <pc:sldMk cId="3198394165" sldId="11203"/>
        </pc:sldMkLst>
        <pc:spChg chg="mod">
          <ac:chgData name="Jim McGowan" userId="e2c7446dd3aca506" providerId="LiveId" clId="{09E23F4D-C93A-4C38-B942-4290891C479E}" dt="2024-07-13T14:38:06.759" v="23" actId="108"/>
          <ac:spMkLst>
            <pc:docMk/>
            <pc:sldMk cId="3198394165" sldId="11203"/>
            <ac:spMk id="161795" creationId="{00000000-0000-0000-0000-000000000000}"/>
          </ac:spMkLst>
        </pc:spChg>
        <pc:picChg chg="add mod">
          <ac:chgData name="Jim McGowan" userId="e2c7446dd3aca506" providerId="LiveId" clId="{09E23F4D-C93A-4C38-B942-4290891C479E}" dt="2024-07-13T14:52:59.852" v="215"/>
          <ac:picMkLst>
            <pc:docMk/>
            <pc:sldMk cId="3198394165" sldId="11203"/>
            <ac:picMk id="2" creationId="{CEAB7E7A-EDC3-2272-9B8D-70333B394B02}"/>
          </ac:picMkLst>
        </pc:picChg>
        <pc:picChg chg="del">
          <ac:chgData name="Jim McGowan" userId="e2c7446dd3aca506" providerId="LiveId" clId="{09E23F4D-C93A-4C38-B942-4290891C479E}" dt="2024-07-13T14:52:59.136" v="214" actId="478"/>
          <ac:picMkLst>
            <pc:docMk/>
            <pc:sldMk cId="3198394165" sldId="11203"/>
            <ac:picMk id="3" creationId="{FB154A21-5487-48F3-3079-AC4DAB494891}"/>
          </ac:picMkLst>
        </pc:picChg>
      </pc:sldChg>
      <pc:sldChg chg="modSp add mod">
        <pc:chgData name="Jim McGowan" userId="e2c7446dd3aca506" providerId="LiveId" clId="{09E23F4D-C93A-4C38-B942-4290891C479E}" dt="2024-07-13T15:10:09.664" v="521" actId="1038"/>
        <pc:sldMkLst>
          <pc:docMk/>
          <pc:sldMk cId="89556651" sldId="11204"/>
        </pc:sldMkLst>
        <pc:spChg chg="mod">
          <ac:chgData name="Jim McGowan" userId="e2c7446dd3aca506" providerId="LiveId" clId="{09E23F4D-C93A-4C38-B942-4290891C479E}" dt="2024-07-13T14:38:39.499" v="29" actId="108"/>
          <ac:spMkLst>
            <pc:docMk/>
            <pc:sldMk cId="89556651" sldId="11204"/>
            <ac:spMk id="161795" creationId="{00000000-0000-0000-0000-000000000000}"/>
          </ac:spMkLst>
        </pc:spChg>
        <pc:picChg chg="mod">
          <ac:chgData name="Jim McGowan" userId="e2c7446dd3aca506" providerId="LiveId" clId="{09E23F4D-C93A-4C38-B942-4290891C479E}" dt="2024-07-13T15:10:09.664" v="521" actId="1038"/>
          <ac:picMkLst>
            <pc:docMk/>
            <pc:sldMk cId="89556651" sldId="11204"/>
            <ac:picMk id="3" creationId="{FB154A21-5487-48F3-3079-AC4DAB494891}"/>
          </ac:picMkLst>
        </pc:picChg>
      </pc:sldChg>
      <pc:sldChg chg="addSp delSp modSp add mod">
        <pc:chgData name="Jim McGowan" userId="e2c7446dd3aca506" providerId="LiveId" clId="{09E23F4D-C93A-4C38-B942-4290891C479E}" dt="2024-07-13T15:10:51.748" v="535"/>
        <pc:sldMkLst>
          <pc:docMk/>
          <pc:sldMk cId="1324181871" sldId="11205"/>
        </pc:sldMkLst>
        <pc:spChg chg="mod">
          <ac:chgData name="Jim McGowan" userId="e2c7446dd3aca506" providerId="LiveId" clId="{09E23F4D-C93A-4C38-B942-4290891C479E}" dt="2024-07-13T14:38:57.945" v="37" actId="108"/>
          <ac:spMkLst>
            <pc:docMk/>
            <pc:sldMk cId="1324181871" sldId="11205"/>
            <ac:spMk id="161795" creationId="{00000000-0000-0000-0000-000000000000}"/>
          </ac:spMkLst>
        </pc:spChg>
        <pc:picChg chg="add mod">
          <ac:chgData name="Jim McGowan" userId="e2c7446dd3aca506" providerId="LiveId" clId="{09E23F4D-C93A-4C38-B942-4290891C479E}" dt="2024-07-13T15:10:51.748" v="535"/>
          <ac:picMkLst>
            <pc:docMk/>
            <pc:sldMk cId="1324181871" sldId="11205"/>
            <ac:picMk id="2" creationId="{B5FCDA53-46D4-4E24-41E4-1CF7BC104D48}"/>
          </ac:picMkLst>
        </pc:picChg>
        <pc:picChg chg="del mod">
          <ac:chgData name="Jim McGowan" userId="e2c7446dd3aca506" providerId="LiveId" clId="{09E23F4D-C93A-4C38-B942-4290891C479E}" dt="2024-07-13T15:10:51.275" v="534" actId="478"/>
          <ac:picMkLst>
            <pc:docMk/>
            <pc:sldMk cId="1324181871" sldId="11205"/>
            <ac:picMk id="3" creationId="{FB154A21-5487-48F3-3079-AC4DAB494891}"/>
          </ac:picMkLst>
        </pc:picChg>
      </pc:sldChg>
      <pc:sldChg chg="addSp delSp modSp add mod">
        <pc:chgData name="Jim McGowan" userId="e2c7446dd3aca506" providerId="LiveId" clId="{09E23F4D-C93A-4C38-B942-4290891C479E}" dt="2024-07-13T15:15:08.771" v="598"/>
        <pc:sldMkLst>
          <pc:docMk/>
          <pc:sldMk cId="2531012919" sldId="11206"/>
        </pc:sldMkLst>
        <pc:spChg chg="mod">
          <ac:chgData name="Jim McGowan" userId="e2c7446dd3aca506" providerId="LiveId" clId="{09E23F4D-C93A-4C38-B942-4290891C479E}" dt="2024-07-13T14:39:16.214" v="45" actId="108"/>
          <ac:spMkLst>
            <pc:docMk/>
            <pc:sldMk cId="2531012919" sldId="11206"/>
            <ac:spMk id="161795" creationId="{00000000-0000-0000-0000-000000000000}"/>
          </ac:spMkLst>
        </pc:spChg>
        <pc:picChg chg="add mod">
          <ac:chgData name="Jim McGowan" userId="e2c7446dd3aca506" providerId="LiveId" clId="{09E23F4D-C93A-4C38-B942-4290891C479E}" dt="2024-07-13T15:15:08.771" v="598"/>
          <ac:picMkLst>
            <pc:docMk/>
            <pc:sldMk cId="2531012919" sldId="11206"/>
            <ac:picMk id="2" creationId="{2D4A5C92-9D77-BD7B-900D-16D1EC34256A}"/>
          </ac:picMkLst>
        </pc:picChg>
        <pc:picChg chg="del">
          <ac:chgData name="Jim McGowan" userId="e2c7446dd3aca506" providerId="LiveId" clId="{09E23F4D-C93A-4C38-B942-4290891C479E}" dt="2024-07-13T15:15:08.328" v="597" actId="478"/>
          <ac:picMkLst>
            <pc:docMk/>
            <pc:sldMk cId="2531012919" sldId="11206"/>
            <ac:picMk id="3" creationId="{FB154A21-5487-48F3-3079-AC4DAB494891}"/>
          </ac:picMkLst>
        </pc:picChg>
      </pc:sldChg>
      <pc:sldChg chg="addSp delSp modSp add mod">
        <pc:chgData name="Jim McGowan" userId="e2c7446dd3aca506" providerId="LiveId" clId="{09E23F4D-C93A-4C38-B942-4290891C479E}" dt="2024-07-13T15:15:17.366" v="602"/>
        <pc:sldMkLst>
          <pc:docMk/>
          <pc:sldMk cId="4018824556" sldId="11207"/>
        </pc:sldMkLst>
        <pc:spChg chg="mod">
          <ac:chgData name="Jim McGowan" userId="e2c7446dd3aca506" providerId="LiveId" clId="{09E23F4D-C93A-4C38-B942-4290891C479E}" dt="2024-07-13T14:39:38.154" v="55" actId="108"/>
          <ac:spMkLst>
            <pc:docMk/>
            <pc:sldMk cId="4018824556" sldId="11207"/>
            <ac:spMk id="161795" creationId="{00000000-0000-0000-0000-000000000000}"/>
          </ac:spMkLst>
        </pc:spChg>
        <pc:picChg chg="add mod">
          <ac:chgData name="Jim McGowan" userId="e2c7446dd3aca506" providerId="LiveId" clId="{09E23F4D-C93A-4C38-B942-4290891C479E}" dt="2024-07-13T15:15:17.366" v="602"/>
          <ac:picMkLst>
            <pc:docMk/>
            <pc:sldMk cId="4018824556" sldId="11207"/>
            <ac:picMk id="2" creationId="{26C746BB-6E0B-AE33-77C0-C32D0645FBE1}"/>
          </ac:picMkLst>
        </pc:picChg>
        <pc:picChg chg="del">
          <ac:chgData name="Jim McGowan" userId="e2c7446dd3aca506" providerId="LiveId" clId="{09E23F4D-C93A-4C38-B942-4290891C479E}" dt="2024-07-13T15:15:16.873" v="599" actId="478"/>
          <ac:picMkLst>
            <pc:docMk/>
            <pc:sldMk cId="4018824556" sldId="11207"/>
            <ac:picMk id="3" creationId="{FB154A21-5487-48F3-3079-AC4DAB494891}"/>
          </ac:picMkLst>
        </pc:picChg>
      </pc:sldChg>
      <pc:sldChg chg="addSp delSp modSp add mod">
        <pc:chgData name="Jim McGowan" userId="e2c7446dd3aca506" providerId="LiveId" clId="{09E23F4D-C93A-4C38-B942-4290891C479E}" dt="2024-07-13T15:15:25.751" v="604"/>
        <pc:sldMkLst>
          <pc:docMk/>
          <pc:sldMk cId="3539123955" sldId="11208"/>
        </pc:sldMkLst>
        <pc:spChg chg="mod">
          <ac:chgData name="Jim McGowan" userId="e2c7446dd3aca506" providerId="LiveId" clId="{09E23F4D-C93A-4C38-B942-4290891C479E}" dt="2024-07-13T14:39:56.236" v="61" actId="108"/>
          <ac:spMkLst>
            <pc:docMk/>
            <pc:sldMk cId="3539123955" sldId="11208"/>
            <ac:spMk id="161795" creationId="{00000000-0000-0000-0000-000000000000}"/>
          </ac:spMkLst>
        </pc:spChg>
        <pc:picChg chg="add mod">
          <ac:chgData name="Jim McGowan" userId="e2c7446dd3aca506" providerId="LiveId" clId="{09E23F4D-C93A-4C38-B942-4290891C479E}" dt="2024-07-13T15:15:25.751" v="604"/>
          <ac:picMkLst>
            <pc:docMk/>
            <pc:sldMk cId="3539123955" sldId="11208"/>
            <ac:picMk id="2" creationId="{D67A4D0A-861F-9C5F-2530-BB670FBDEB9B}"/>
          </ac:picMkLst>
        </pc:picChg>
        <pc:picChg chg="del">
          <ac:chgData name="Jim McGowan" userId="e2c7446dd3aca506" providerId="LiveId" clId="{09E23F4D-C93A-4C38-B942-4290891C479E}" dt="2024-07-13T15:15:25.288" v="603" actId="478"/>
          <ac:picMkLst>
            <pc:docMk/>
            <pc:sldMk cId="3539123955" sldId="11208"/>
            <ac:picMk id="3" creationId="{FB154A21-5487-48F3-3079-AC4DAB494891}"/>
          </ac:picMkLst>
        </pc:picChg>
      </pc:sldChg>
      <pc:sldChg chg="modSp add mod">
        <pc:chgData name="Jim McGowan" userId="e2c7446dd3aca506" providerId="LiveId" clId="{09E23F4D-C93A-4C38-B942-4290891C479E}" dt="2024-07-13T14:40:26.182" v="68" actId="108"/>
        <pc:sldMkLst>
          <pc:docMk/>
          <pc:sldMk cId="1728190325" sldId="11209"/>
        </pc:sldMkLst>
        <pc:spChg chg="mod">
          <ac:chgData name="Jim McGowan" userId="e2c7446dd3aca506" providerId="LiveId" clId="{09E23F4D-C93A-4C38-B942-4290891C479E}" dt="2024-07-13T14:40:26.182" v="68" actId="108"/>
          <ac:spMkLst>
            <pc:docMk/>
            <pc:sldMk cId="1728190325" sldId="11209"/>
            <ac:spMk id="161795" creationId="{00000000-0000-0000-0000-000000000000}"/>
          </ac:spMkLst>
        </pc:spChg>
      </pc:sldChg>
      <pc:sldChg chg="modSp add mod">
        <pc:chgData name="Jim McGowan" userId="e2c7446dd3aca506" providerId="LiveId" clId="{09E23F4D-C93A-4C38-B942-4290891C479E}" dt="2024-07-13T15:03:40.370" v="322" actId="108"/>
        <pc:sldMkLst>
          <pc:docMk/>
          <pc:sldMk cId="1558115694" sldId="11210"/>
        </pc:sldMkLst>
        <pc:spChg chg="mod">
          <ac:chgData name="Jim McGowan" userId="e2c7446dd3aca506" providerId="LiveId" clId="{09E23F4D-C93A-4C38-B942-4290891C479E}" dt="2024-07-13T15:03:40.370" v="322" actId="108"/>
          <ac:spMkLst>
            <pc:docMk/>
            <pc:sldMk cId="1558115694" sldId="11210"/>
            <ac:spMk id="21507" creationId="{00000000-0000-0000-0000-000000000000}"/>
          </ac:spMkLst>
        </pc:spChg>
      </pc:sldChg>
      <pc:sldChg chg="modSp add mod">
        <pc:chgData name="Jim McGowan" userId="e2c7446dd3aca506" providerId="LiveId" clId="{09E23F4D-C93A-4C38-B942-4290891C479E}" dt="2024-07-13T15:04:07.167" v="330" actId="108"/>
        <pc:sldMkLst>
          <pc:docMk/>
          <pc:sldMk cId="35542994" sldId="11211"/>
        </pc:sldMkLst>
        <pc:spChg chg="mod">
          <ac:chgData name="Jim McGowan" userId="e2c7446dd3aca506" providerId="LiveId" clId="{09E23F4D-C93A-4C38-B942-4290891C479E}" dt="2024-07-13T15:04:07.167" v="330" actId="108"/>
          <ac:spMkLst>
            <pc:docMk/>
            <pc:sldMk cId="35542994" sldId="11211"/>
            <ac:spMk id="21507" creationId="{00000000-0000-0000-0000-000000000000}"/>
          </ac:spMkLst>
        </pc:spChg>
      </pc:sldChg>
      <pc:sldChg chg="modSp add mod ord">
        <pc:chgData name="Jim McGowan" userId="e2c7446dd3aca506" providerId="LiveId" clId="{09E23F4D-C93A-4C38-B942-4290891C479E}" dt="2024-07-13T15:08:35.763" v="485" actId="108"/>
        <pc:sldMkLst>
          <pc:docMk/>
          <pc:sldMk cId="1477252249" sldId="11212"/>
        </pc:sldMkLst>
        <pc:spChg chg="mod">
          <ac:chgData name="Jim McGowan" userId="e2c7446dd3aca506" providerId="LiveId" clId="{09E23F4D-C93A-4C38-B942-4290891C479E}" dt="2024-07-13T15:08:35.763" v="485" actId="108"/>
          <ac:spMkLst>
            <pc:docMk/>
            <pc:sldMk cId="1477252249" sldId="11212"/>
            <ac:spMk id="21507" creationId="{00000000-0000-0000-0000-000000000000}"/>
          </ac:spMkLst>
        </pc:spChg>
      </pc:sldChg>
      <pc:sldChg chg="modSp add mod">
        <pc:chgData name="Jim McGowan" userId="e2c7446dd3aca506" providerId="LiveId" clId="{09E23F4D-C93A-4C38-B942-4290891C479E}" dt="2024-07-13T15:09:47.870" v="515" actId="108"/>
        <pc:sldMkLst>
          <pc:docMk/>
          <pc:sldMk cId="1071701811" sldId="11213"/>
        </pc:sldMkLst>
        <pc:spChg chg="mod">
          <ac:chgData name="Jim McGowan" userId="e2c7446dd3aca506" providerId="LiveId" clId="{09E23F4D-C93A-4C38-B942-4290891C479E}" dt="2024-07-13T15:09:47.870" v="515" actId="108"/>
          <ac:spMkLst>
            <pc:docMk/>
            <pc:sldMk cId="1071701811" sldId="11213"/>
            <ac:spMk id="21507" creationId="{00000000-0000-0000-0000-000000000000}"/>
          </ac:spMkLst>
        </pc:spChg>
      </pc:sldChg>
      <pc:sldChg chg="modSp add mod">
        <pc:chgData name="Jim McGowan" userId="e2c7446dd3aca506" providerId="LiveId" clId="{09E23F4D-C93A-4C38-B942-4290891C479E}" dt="2024-07-13T15:16:18.383" v="615" actId="108"/>
        <pc:sldMkLst>
          <pc:docMk/>
          <pc:sldMk cId="3002230022" sldId="11214"/>
        </pc:sldMkLst>
        <pc:spChg chg="mod">
          <ac:chgData name="Jim McGowan" userId="e2c7446dd3aca506" providerId="LiveId" clId="{09E23F4D-C93A-4C38-B942-4290891C479E}" dt="2024-07-13T15:16:18.383" v="615" actId="108"/>
          <ac:spMkLst>
            <pc:docMk/>
            <pc:sldMk cId="3002230022" sldId="11214"/>
            <ac:spMk id="161795" creationId="{00000000-0000-0000-0000-000000000000}"/>
          </ac:spMkLst>
        </pc:spChg>
      </pc:sldChg>
      <pc:sldChg chg="modSp add mod">
        <pc:chgData name="Jim McGowan" userId="e2c7446dd3aca506" providerId="LiveId" clId="{09E23F4D-C93A-4C38-B942-4290891C479E}" dt="2024-07-13T15:16:52.605" v="626" actId="108"/>
        <pc:sldMkLst>
          <pc:docMk/>
          <pc:sldMk cId="3155965234" sldId="11215"/>
        </pc:sldMkLst>
        <pc:spChg chg="mod">
          <ac:chgData name="Jim McGowan" userId="e2c7446dd3aca506" providerId="LiveId" clId="{09E23F4D-C93A-4C38-B942-4290891C479E}" dt="2024-07-13T15:16:52.605" v="626" actId="108"/>
          <ac:spMkLst>
            <pc:docMk/>
            <pc:sldMk cId="3155965234" sldId="11215"/>
            <ac:spMk id="161795" creationId="{00000000-0000-0000-0000-000000000000}"/>
          </ac:spMkLst>
        </pc:spChg>
      </pc:sldChg>
      <pc:sldChg chg="modSp add mod">
        <pc:chgData name="Jim McGowan" userId="e2c7446dd3aca506" providerId="LiveId" clId="{09E23F4D-C93A-4C38-B942-4290891C479E}" dt="2024-07-13T15:18:46.991" v="642" actId="122"/>
        <pc:sldMkLst>
          <pc:docMk/>
          <pc:sldMk cId="519767465" sldId="11216"/>
        </pc:sldMkLst>
        <pc:spChg chg="mod">
          <ac:chgData name="Jim McGowan" userId="e2c7446dd3aca506" providerId="LiveId" clId="{09E23F4D-C93A-4C38-B942-4290891C479E}" dt="2024-07-13T15:18:46.991" v="642" actId="122"/>
          <ac:spMkLst>
            <pc:docMk/>
            <pc:sldMk cId="519767465" sldId="11216"/>
            <ac:spMk id="65538" creationId="{00000000-0000-0000-0000-000000000000}"/>
          </ac:spMkLst>
        </pc:spChg>
      </pc:sldChg>
      <pc:sldChg chg="modSp add mod">
        <pc:chgData name="Jim McGowan" userId="e2c7446dd3aca506" providerId="LiveId" clId="{09E23F4D-C93A-4C38-B942-4290891C479E}" dt="2024-07-13T15:45:10.481" v="681" actId="108"/>
        <pc:sldMkLst>
          <pc:docMk/>
          <pc:sldMk cId="1004525217" sldId="11217"/>
        </pc:sldMkLst>
        <pc:spChg chg="mod">
          <ac:chgData name="Jim McGowan" userId="e2c7446dd3aca506" providerId="LiveId" clId="{09E23F4D-C93A-4C38-B942-4290891C479E}" dt="2024-07-13T15:45:10.481" v="681" actId="108"/>
          <ac:spMkLst>
            <pc:docMk/>
            <pc:sldMk cId="1004525217" sldId="11217"/>
            <ac:spMk id="27651" creationId="{00000000-0000-0000-0000-000000000000}"/>
          </ac:spMkLst>
        </pc:spChg>
      </pc:sldChg>
      <pc:sldChg chg="modSp add mod">
        <pc:chgData name="Jim McGowan" userId="e2c7446dd3aca506" providerId="LiveId" clId="{09E23F4D-C93A-4C38-B942-4290891C479E}" dt="2024-07-13T15:46:39.124" v="717" actId="108"/>
        <pc:sldMkLst>
          <pc:docMk/>
          <pc:sldMk cId="1951729888" sldId="11218"/>
        </pc:sldMkLst>
        <pc:spChg chg="mod">
          <ac:chgData name="Jim McGowan" userId="e2c7446dd3aca506" providerId="LiveId" clId="{09E23F4D-C93A-4C38-B942-4290891C479E}" dt="2024-07-13T15:46:39.124" v="717" actId="108"/>
          <ac:spMkLst>
            <pc:docMk/>
            <pc:sldMk cId="1951729888" sldId="11218"/>
            <ac:spMk id="29699" creationId="{00000000-0000-0000-0000-000000000000}"/>
          </ac:spMkLst>
        </pc:spChg>
      </pc:sldChg>
      <pc:sldChg chg="modSp add mod">
        <pc:chgData name="Jim McGowan" userId="e2c7446dd3aca506" providerId="LiveId" clId="{09E23F4D-C93A-4C38-B942-4290891C479E}" dt="2024-07-13T15:46:54.258" v="725" actId="108"/>
        <pc:sldMkLst>
          <pc:docMk/>
          <pc:sldMk cId="768561714" sldId="11219"/>
        </pc:sldMkLst>
        <pc:spChg chg="mod">
          <ac:chgData name="Jim McGowan" userId="e2c7446dd3aca506" providerId="LiveId" clId="{09E23F4D-C93A-4C38-B942-4290891C479E}" dt="2024-07-13T15:46:54.258" v="725" actId="108"/>
          <ac:spMkLst>
            <pc:docMk/>
            <pc:sldMk cId="768561714" sldId="11219"/>
            <ac:spMk id="29699" creationId="{00000000-0000-0000-0000-000000000000}"/>
          </ac:spMkLst>
        </pc:spChg>
      </pc:sldChg>
      <pc:sldChg chg="modSp add mod">
        <pc:chgData name="Jim McGowan" userId="e2c7446dd3aca506" providerId="LiveId" clId="{09E23F4D-C93A-4C38-B942-4290891C479E}" dt="2024-07-13T15:47:20.756" v="733" actId="108"/>
        <pc:sldMkLst>
          <pc:docMk/>
          <pc:sldMk cId="3594240949" sldId="11220"/>
        </pc:sldMkLst>
        <pc:spChg chg="mod">
          <ac:chgData name="Jim McGowan" userId="e2c7446dd3aca506" providerId="LiveId" clId="{09E23F4D-C93A-4C38-B942-4290891C479E}" dt="2024-07-13T15:47:20.756" v="733" actId="108"/>
          <ac:spMkLst>
            <pc:docMk/>
            <pc:sldMk cId="3594240949" sldId="11220"/>
            <ac:spMk id="29699" creationId="{00000000-0000-0000-0000-000000000000}"/>
          </ac:spMkLst>
        </pc:spChg>
      </pc:sldChg>
      <pc:sldChg chg="modSp add mod ord">
        <pc:chgData name="Jim McGowan" userId="e2c7446dd3aca506" providerId="LiveId" clId="{09E23F4D-C93A-4C38-B942-4290891C479E}" dt="2024-07-13T15:47:48.541" v="745"/>
        <pc:sldMkLst>
          <pc:docMk/>
          <pc:sldMk cId="4142803329" sldId="11221"/>
        </pc:sldMkLst>
        <pc:spChg chg="mod">
          <ac:chgData name="Jim McGowan" userId="e2c7446dd3aca506" providerId="LiveId" clId="{09E23F4D-C93A-4C38-B942-4290891C479E}" dt="2024-07-13T15:47:42.678" v="741" actId="108"/>
          <ac:spMkLst>
            <pc:docMk/>
            <pc:sldMk cId="4142803329" sldId="11221"/>
            <ac:spMk id="29699" creationId="{00000000-0000-0000-0000-000000000000}"/>
          </ac:spMkLst>
        </pc:spChg>
      </pc:sldChg>
      <pc:sldChg chg="modSp add mod">
        <pc:chgData name="Jim McGowan" userId="e2c7446dd3aca506" providerId="LiveId" clId="{09E23F4D-C93A-4C38-B942-4290891C479E}" dt="2024-07-13T15:48:05.464" v="753" actId="108"/>
        <pc:sldMkLst>
          <pc:docMk/>
          <pc:sldMk cId="2764052661" sldId="11222"/>
        </pc:sldMkLst>
        <pc:spChg chg="mod">
          <ac:chgData name="Jim McGowan" userId="e2c7446dd3aca506" providerId="LiveId" clId="{09E23F4D-C93A-4C38-B942-4290891C479E}" dt="2024-07-13T15:48:05.464" v="753" actId="108"/>
          <ac:spMkLst>
            <pc:docMk/>
            <pc:sldMk cId="2764052661" sldId="11222"/>
            <ac:spMk id="29699" creationId="{00000000-0000-0000-0000-000000000000}"/>
          </ac:spMkLst>
        </pc:spChg>
      </pc:sldChg>
    </pc:docChg>
  </pc:docChgLst>
  <pc:docChgLst>
    <pc:chgData name="Jim McGowan" userId="e2c7446dd3aca506" providerId="LiveId" clId="{2CB5C28D-12E7-4891-BCBC-8A9869B2FD25}"/>
    <pc:docChg chg="custSel replTag delTag modHandout">
      <pc:chgData name="Jim McGowan" userId="e2c7446dd3aca506" providerId="LiveId" clId="{2CB5C28D-12E7-4891-BCBC-8A9869B2FD25}" dt="2024-03-03T17:23:24.258" v="11"/>
      <pc:docMkLst>
        <pc:docMk/>
      </pc:docMkLst>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8" name="Rectangle 4">
            <a:extLst>
              <a:ext uri="{FF2B5EF4-FFF2-40B4-BE49-F238E27FC236}">
                <a16:creationId xmlns:a16="http://schemas.microsoft.com/office/drawing/2014/main" id="{901D300A-8290-40A1-8A18-2CCC8F69C520}"/>
              </a:ext>
            </a:extLst>
          </p:cNvPr>
          <p:cNvSpPr>
            <a:spLocks noGrp="1" noChangeArrowheads="1"/>
          </p:cNvSpPr>
          <p:nvPr>
            <p:ph type="ftr" sz="quarter" idx="2"/>
          </p:nvPr>
        </p:nvSpPr>
        <p:spPr bwMode="auto">
          <a:xfrm>
            <a:off x="0" y="9122452"/>
            <a:ext cx="3169920" cy="478748"/>
          </a:xfrm>
          <a:prstGeom prst="rect">
            <a:avLst/>
          </a:prstGeom>
          <a:noFill/>
          <a:ln w="9525">
            <a:noFill/>
            <a:miter lim="800000"/>
            <a:headEnd/>
            <a:tailEnd/>
          </a:ln>
        </p:spPr>
        <p:txBody>
          <a:bodyPr vert="horz" wrap="square" lIns="97532" tIns="48767" rIns="97532" bIns="48767" numCol="1" anchor="b" anchorCtr="0" compatLnSpc="1">
            <a:prstTxWarp prst="textNoShape">
              <a:avLst/>
            </a:prstTxWarp>
          </a:bodyPr>
          <a:lstStyle>
            <a:lvl1pPr defTabSz="922291" eaLnBrk="1" hangingPunct="1">
              <a:defRPr sz="1400">
                <a:latin typeface="Times New Roman" pitchFamily="18" charset="0"/>
                <a:cs typeface="Arial" charset="0"/>
              </a:defRPr>
            </a:lvl1pPr>
          </a:lstStyle>
          <a:p>
            <a:pPr>
              <a:defRPr/>
            </a:pPr>
            <a:r>
              <a:rPr lang="en-US" dirty="0">
                <a:latin typeface="Calibri" panose="020F0502020204030204" pitchFamily="34" charset="0"/>
                <a:cs typeface="Calibri" panose="020F0502020204030204" pitchFamily="34" charset="0"/>
              </a:rPr>
              <a:t>Sugar Land Bible Church</a:t>
            </a:r>
          </a:p>
        </p:txBody>
      </p:sp>
      <p:sp>
        <p:nvSpPr>
          <p:cNvPr id="36869" name="Rectangle 5">
            <a:extLst>
              <a:ext uri="{FF2B5EF4-FFF2-40B4-BE49-F238E27FC236}">
                <a16:creationId xmlns:a16="http://schemas.microsoft.com/office/drawing/2014/main" id="{38696068-63F5-4B57-A363-769945ECADA1}"/>
              </a:ext>
            </a:extLst>
          </p:cNvPr>
          <p:cNvSpPr>
            <a:spLocks noGrp="1" noChangeArrowheads="1"/>
          </p:cNvSpPr>
          <p:nvPr>
            <p:ph type="sldNum" sz="quarter" idx="3"/>
          </p:nvPr>
        </p:nvSpPr>
        <p:spPr bwMode="auto">
          <a:xfrm>
            <a:off x="4145280" y="9122452"/>
            <a:ext cx="3169920" cy="478748"/>
          </a:xfrm>
          <a:prstGeom prst="rect">
            <a:avLst/>
          </a:prstGeom>
          <a:noFill/>
          <a:ln w="9525">
            <a:noFill/>
            <a:miter lim="800000"/>
            <a:headEnd/>
            <a:tailEnd/>
          </a:ln>
        </p:spPr>
        <p:txBody>
          <a:bodyPr vert="horz" wrap="square" lIns="97532" tIns="48767" rIns="97532" bIns="48767" numCol="1" anchor="b" anchorCtr="0" compatLnSpc="1">
            <a:prstTxWarp prst="textNoShape">
              <a:avLst/>
            </a:prstTxWarp>
          </a:bodyPr>
          <a:lstStyle>
            <a:lvl1pPr algn="r" defTabSz="920898" eaLnBrk="1" hangingPunct="1">
              <a:defRPr sz="1400" smtClean="0"/>
            </a:lvl1pPr>
          </a:lstStyle>
          <a:p>
            <a:pPr>
              <a:defRPr/>
            </a:pPr>
            <a:fld id="{F56FB74F-9A4F-4B8F-B55F-0155425F2C8E}" type="slidenum">
              <a:rPr lang="en-US" altLang="en-US">
                <a:latin typeface="Calibri" panose="020F0502020204030204" pitchFamily="34" charset="0"/>
              </a:rPr>
              <a:pPr>
                <a:defRPr/>
              </a:pPr>
              <a:t>‹#›</a:t>
            </a:fld>
            <a:endParaRPr lang="en-US" altLang="en-US" dirty="0">
              <a:latin typeface="Calibri" panose="020F0502020204030204" pitchFamily="34" charset="0"/>
            </a:endParaRPr>
          </a:p>
        </p:txBody>
      </p:sp>
      <p:sp>
        <p:nvSpPr>
          <p:cNvPr id="2" name="Header Placeholder 1">
            <a:extLst>
              <a:ext uri="{FF2B5EF4-FFF2-40B4-BE49-F238E27FC236}">
                <a16:creationId xmlns:a16="http://schemas.microsoft.com/office/drawing/2014/main" id="{E227660E-C050-5151-6DE2-1E17C2431F9C}"/>
              </a:ext>
            </a:extLst>
          </p:cNvPr>
          <p:cNvSpPr>
            <a:spLocks noGrp="1"/>
          </p:cNvSpPr>
          <p:nvPr>
            <p:ph type="hdr" sz="quarter"/>
          </p:nvPr>
        </p:nvSpPr>
        <p:spPr>
          <a:xfrm>
            <a:off x="1935481" y="152400"/>
            <a:ext cx="3606800" cy="838200"/>
          </a:xfrm>
          <a:prstGeom prst="rect">
            <a:avLst/>
          </a:prstGeom>
        </p:spPr>
        <p:txBody>
          <a:bodyPr vert="horz" lIns="106978" tIns="53489" rIns="106978" bIns="53489" rtlCol="0"/>
          <a:lstStyle>
            <a:lvl1pPr algn="ctr">
              <a:defRPr sz="1500" dirty="0">
                <a:latin typeface="Calibri" panose="020F0502020204030204" pitchFamily="34" charset="0"/>
                <a:cs typeface="Calibri" panose="020F0502020204030204" pitchFamily="34" charset="0"/>
              </a:defRPr>
            </a:lvl1pPr>
          </a:lstStyle>
          <a:p>
            <a:pPr>
              <a:defRPr/>
            </a:pPr>
            <a:r>
              <a:rPr lang="en-US" sz="1400" dirty="0"/>
              <a:t>Dr. Andy Woods</a:t>
            </a:r>
          </a:p>
          <a:p>
            <a:pPr>
              <a:defRPr/>
            </a:pPr>
            <a:r>
              <a:rPr lang="en-US" sz="1400" dirty="0"/>
              <a:t>2 Thessalonians 037 - 3v5-15</a:t>
            </a:r>
          </a:p>
          <a:p>
            <a:pPr>
              <a:defRPr/>
            </a:pPr>
            <a:r>
              <a:rPr lang="en-US" sz="1400" dirty="0"/>
              <a:t>07-28-2024</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0F1BA9B-76CB-4A0E-A6E1-D581F0118E89}"/>
              </a:ext>
            </a:extLst>
          </p:cNvPr>
          <p:cNvSpPr>
            <a:spLocks noGrp="1"/>
          </p:cNvSpPr>
          <p:nvPr>
            <p:ph type="hdr" sz="quarter"/>
          </p:nvPr>
        </p:nvSpPr>
        <p:spPr bwMode="auto">
          <a:xfrm>
            <a:off x="0" y="0"/>
            <a:ext cx="3169920" cy="478748"/>
          </a:xfrm>
          <a:prstGeom prst="rect">
            <a:avLst/>
          </a:prstGeom>
          <a:noFill/>
          <a:ln w="9525">
            <a:noFill/>
            <a:miter lim="800000"/>
            <a:headEnd/>
            <a:tailEnd/>
          </a:ln>
        </p:spPr>
        <p:txBody>
          <a:bodyPr vert="horz" wrap="square" lIns="97532" tIns="48767" rIns="97532" bIns="48767" numCol="1" anchor="t" anchorCtr="0" compatLnSpc="1">
            <a:prstTxWarp prst="textNoShape">
              <a:avLst/>
            </a:prstTxWarp>
          </a:bodyPr>
          <a:lstStyle>
            <a:lvl1pPr defTabSz="922291" eaLnBrk="1" hangingPunct="1">
              <a:defRPr sz="1400">
                <a:latin typeface="Calibri" panose="020F0502020204030204" pitchFamily="34" charset="0"/>
                <a:cs typeface="Arial" charset="0"/>
              </a:defRPr>
            </a:lvl1pPr>
          </a:lstStyle>
          <a:p>
            <a:pPr>
              <a:defRPr/>
            </a:pPr>
            <a:endParaRPr lang="en-US" dirty="0"/>
          </a:p>
        </p:txBody>
      </p:sp>
      <p:sp>
        <p:nvSpPr>
          <p:cNvPr id="3" name="Date Placeholder 2">
            <a:extLst>
              <a:ext uri="{FF2B5EF4-FFF2-40B4-BE49-F238E27FC236}">
                <a16:creationId xmlns:a16="http://schemas.microsoft.com/office/drawing/2014/main" id="{6DF5B97F-1EBA-4212-9475-AB91572652D5}"/>
              </a:ext>
            </a:extLst>
          </p:cNvPr>
          <p:cNvSpPr>
            <a:spLocks noGrp="1"/>
          </p:cNvSpPr>
          <p:nvPr>
            <p:ph type="dt" idx="1"/>
          </p:nvPr>
        </p:nvSpPr>
        <p:spPr bwMode="auto">
          <a:xfrm>
            <a:off x="4143587" y="0"/>
            <a:ext cx="3169920" cy="478748"/>
          </a:xfrm>
          <a:prstGeom prst="rect">
            <a:avLst/>
          </a:prstGeom>
          <a:noFill/>
          <a:ln w="9525">
            <a:noFill/>
            <a:miter lim="800000"/>
            <a:headEnd/>
            <a:tailEnd/>
          </a:ln>
        </p:spPr>
        <p:txBody>
          <a:bodyPr vert="horz" wrap="square" lIns="97532" tIns="48767" rIns="97532" bIns="48767" numCol="1" anchor="t" anchorCtr="0" compatLnSpc="1">
            <a:prstTxWarp prst="textNoShape">
              <a:avLst/>
            </a:prstTxWarp>
          </a:bodyPr>
          <a:lstStyle>
            <a:lvl1pPr algn="r" defTabSz="922291" eaLnBrk="1" hangingPunct="1">
              <a:defRPr sz="1400">
                <a:latin typeface="Calibri" panose="020F0502020204030204" pitchFamily="34" charset="0"/>
                <a:cs typeface="Arial" charset="0"/>
              </a:defRPr>
            </a:lvl1pPr>
          </a:lstStyle>
          <a:p>
            <a:pPr>
              <a:defRPr/>
            </a:pPr>
            <a:fld id="{A1ECA7B4-8F8C-4E82-9DA1-55948ACC6C67}" type="datetimeFigureOut">
              <a:rPr lang="en-US" smtClean="0"/>
              <a:pPr>
                <a:defRPr/>
              </a:pPr>
              <a:t>8/3/24</a:t>
            </a:fld>
            <a:endParaRPr lang="en-US" dirty="0"/>
          </a:p>
        </p:txBody>
      </p:sp>
      <p:sp>
        <p:nvSpPr>
          <p:cNvPr id="4" name="Slide Image Placeholder 3">
            <a:extLst>
              <a:ext uri="{FF2B5EF4-FFF2-40B4-BE49-F238E27FC236}">
                <a16:creationId xmlns:a16="http://schemas.microsoft.com/office/drawing/2014/main" id="{EB6A067D-6789-4709-8D44-EE06BB91D3DF}"/>
              </a:ext>
            </a:extLst>
          </p:cNvPr>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183" tIns="50592" rIns="101183" bIns="50592" rtlCol="0" anchor="ctr"/>
          <a:lstStyle/>
          <a:p>
            <a:pPr lvl="0"/>
            <a:endParaRPr lang="en-US" noProof="0" dirty="0"/>
          </a:p>
        </p:txBody>
      </p:sp>
      <p:sp>
        <p:nvSpPr>
          <p:cNvPr id="5" name="Notes Placeholder 4">
            <a:extLst>
              <a:ext uri="{FF2B5EF4-FFF2-40B4-BE49-F238E27FC236}">
                <a16:creationId xmlns:a16="http://schemas.microsoft.com/office/drawing/2014/main" id="{EE002C62-F138-44BB-9219-73E5F5BEE3AB}"/>
              </a:ext>
            </a:extLst>
          </p:cNvPr>
          <p:cNvSpPr>
            <a:spLocks noGrp="1"/>
          </p:cNvSpPr>
          <p:nvPr>
            <p:ph type="body" sz="quarter" idx="3"/>
          </p:nvPr>
        </p:nvSpPr>
        <p:spPr bwMode="auto">
          <a:xfrm>
            <a:off x="731520" y="4561226"/>
            <a:ext cx="5852160" cy="4318573"/>
          </a:xfrm>
          <a:prstGeom prst="rect">
            <a:avLst/>
          </a:prstGeom>
          <a:noFill/>
          <a:ln w="9525">
            <a:noFill/>
            <a:miter lim="800000"/>
            <a:headEnd/>
            <a:tailEnd/>
          </a:ln>
        </p:spPr>
        <p:txBody>
          <a:bodyPr vert="horz" wrap="square" lIns="97532" tIns="48767" rIns="97532" bIns="4876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0B139984-9F12-4DD0-8B91-1DFED7CB7771}"/>
              </a:ext>
            </a:extLst>
          </p:cNvPr>
          <p:cNvSpPr>
            <a:spLocks noGrp="1"/>
          </p:cNvSpPr>
          <p:nvPr>
            <p:ph type="ftr" sz="quarter" idx="4"/>
          </p:nvPr>
        </p:nvSpPr>
        <p:spPr bwMode="auto">
          <a:xfrm>
            <a:off x="0" y="9120813"/>
            <a:ext cx="3169920" cy="478748"/>
          </a:xfrm>
          <a:prstGeom prst="rect">
            <a:avLst/>
          </a:prstGeom>
          <a:noFill/>
          <a:ln w="9525">
            <a:noFill/>
            <a:miter lim="800000"/>
            <a:headEnd/>
            <a:tailEnd/>
          </a:ln>
        </p:spPr>
        <p:txBody>
          <a:bodyPr vert="horz" wrap="square" lIns="97532" tIns="48767" rIns="97532" bIns="48767" numCol="1" anchor="b" anchorCtr="0" compatLnSpc="1">
            <a:prstTxWarp prst="textNoShape">
              <a:avLst/>
            </a:prstTxWarp>
          </a:bodyPr>
          <a:lstStyle>
            <a:lvl1pPr defTabSz="922291"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a:extLst>
              <a:ext uri="{FF2B5EF4-FFF2-40B4-BE49-F238E27FC236}">
                <a16:creationId xmlns:a16="http://schemas.microsoft.com/office/drawing/2014/main" id="{69AEFD34-6B70-478E-8B9E-00CA8C1336A8}"/>
              </a:ext>
            </a:extLst>
          </p:cNvPr>
          <p:cNvSpPr>
            <a:spLocks noGrp="1"/>
          </p:cNvSpPr>
          <p:nvPr>
            <p:ph type="sldNum" sz="quarter" idx="5"/>
          </p:nvPr>
        </p:nvSpPr>
        <p:spPr bwMode="auto">
          <a:xfrm>
            <a:off x="4143587" y="9120813"/>
            <a:ext cx="3169920" cy="478748"/>
          </a:xfrm>
          <a:prstGeom prst="rect">
            <a:avLst/>
          </a:prstGeom>
          <a:noFill/>
          <a:ln w="9525">
            <a:noFill/>
            <a:miter lim="800000"/>
            <a:headEnd/>
            <a:tailEnd/>
          </a:ln>
        </p:spPr>
        <p:txBody>
          <a:bodyPr vert="horz" wrap="square" lIns="97532" tIns="48767" rIns="97532" bIns="48767" numCol="1" anchor="b" anchorCtr="0" compatLnSpc="1">
            <a:prstTxWarp prst="textNoShape">
              <a:avLst/>
            </a:prstTxWarp>
          </a:bodyPr>
          <a:lstStyle>
            <a:lvl1pPr algn="r" defTabSz="920898" eaLnBrk="1" hangingPunct="1">
              <a:defRPr sz="1400" smtClean="0">
                <a:latin typeface="Calibri" panose="020F0502020204030204" pitchFamily="34" charset="0"/>
              </a:defRPr>
            </a:lvl1pPr>
          </a:lstStyle>
          <a:p>
            <a:pPr>
              <a:defRPr/>
            </a:pPr>
            <a:fld id="{8CAF5D7D-18A1-4B9A-AC5F-822C5A1135E0}" type="slidenum">
              <a:rPr lang="en-US" altLang="en-US" smtClean="0"/>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7</a:t>
            </a:fld>
            <a:endParaRPr lang="en-US"/>
          </a:p>
        </p:txBody>
      </p:sp>
    </p:spTree>
    <p:extLst>
      <p:ext uri="{BB962C8B-B14F-4D97-AF65-F5344CB8AC3E}">
        <p14:creationId xmlns:p14="http://schemas.microsoft.com/office/powerpoint/2010/main" val="32803067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40</a:t>
            </a:fld>
            <a:endParaRPr lang="en-US"/>
          </a:p>
        </p:txBody>
      </p:sp>
    </p:spTree>
    <p:extLst>
      <p:ext uri="{BB962C8B-B14F-4D97-AF65-F5344CB8AC3E}">
        <p14:creationId xmlns:p14="http://schemas.microsoft.com/office/powerpoint/2010/main" val="24588479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42</a:t>
            </a:fld>
            <a:endParaRPr lang="en-US"/>
          </a:p>
        </p:txBody>
      </p:sp>
    </p:spTree>
    <p:extLst>
      <p:ext uri="{BB962C8B-B14F-4D97-AF65-F5344CB8AC3E}">
        <p14:creationId xmlns:p14="http://schemas.microsoft.com/office/powerpoint/2010/main" val="22606056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52</a:t>
            </a:fld>
            <a:endParaRPr lang="en-US"/>
          </a:p>
        </p:txBody>
      </p:sp>
    </p:spTree>
    <p:extLst>
      <p:ext uri="{BB962C8B-B14F-4D97-AF65-F5344CB8AC3E}">
        <p14:creationId xmlns:p14="http://schemas.microsoft.com/office/powerpoint/2010/main" val="5468212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54</a:t>
            </a:fld>
            <a:endParaRPr lang="en-US"/>
          </a:p>
        </p:txBody>
      </p:sp>
    </p:spTree>
    <p:extLst>
      <p:ext uri="{BB962C8B-B14F-4D97-AF65-F5344CB8AC3E}">
        <p14:creationId xmlns:p14="http://schemas.microsoft.com/office/powerpoint/2010/main" val="26069562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529">
              <a:defRPr/>
            </a:pPr>
            <a:fld id="{600E5424-D4B9-4AFD-9B49-AB165923F980}" type="slidenum">
              <a:rPr lang="en-US" altLang="en-US" sz="1900" kern="0">
                <a:solidFill>
                  <a:sysClr val="windowText" lastClr="000000"/>
                </a:solidFill>
              </a:rPr>
              <a:pPr defTabSz="966529">
                <a:defRPr/>
              </a:pPr>
              <a:t>55</a:t>
            </a:fld>
            <a:endParaRPr lang="en-US" altLang="en-US" sz="1900" kern="0">
              <a:solidFill>
                <a:sysClr val="windowText" lastClr="000000"/>
              </a:solidFill>
            </a:endParaRPr>
          </a:p>
        </p:txBody>
      </p:sp>
      <p:sp>
        <p:nvSpPr>
          <p:cNvPr id="5" name="Footer Placeholder 4"/>
          <p:cNvSpPr>
            <a:spLocks noGrp="1"/>
          </p:cNvSpPr>
          <p:nvPr>
            <p:ph type="ftr" sz="quarter" idx="11"/>
          </p:nvPr>
        </p:nvSpPr>
        <p:spPr/>
        <p:txBody>
          <a:bodyPr/>
          <a:lstStyle/>
          <a:p>
            <a:pPr defTabSz="966529">
              <a:defRPr/>
            </a:pPr>
            <a:r>
              <a:rPr lang="en-US" sz="1900" kern="0">
                <a:solidFill>
                  <a:sysClr val="windowText" lastClr="000000"/>
                </a:solidFill>
              </a:rPr>
              <a:t>Sugar Land Bible Church</a:t>
            </a:r>
          </a:p>
        </p:txBody>
      </p:sp>
      <p:sp>
        <p:nvSpPr>
          <p:cNvPr id="6" name="Header Placeholder 5"/>
          <p:cNvSpPr>
            <a:spLocks noGrp="1"/>
          </p:cNvSpPr>
          <p:nvPr>
            <p:ph type="hdr" sz="quarter" idx="12"/>
          </p:nvPr>
        </p:nvSpPr>
        <p:spPr/>
        <p:txBody>
          <a:bodyPr/>
          <a:lstStyle/>
          <a:p>
            <a:pPr defTabSz="966529">
              <a:defRPr/>
            </a:pPr>
            <a:r>
              <a:rPr lang="en-US" sz="1900" kern="0">
                <a:solidFill>
                  <a:sysClr val="windowText" lastClr="000000"/>
                </a:solidFill>
              </a:rPr>
              <a:t>Dr. Andy Woods - Soteriology</a:t>
            </a:r>
          </a:p>
        </p:txBody>
      </p:sp>
    </p:spTree>
    <p:extLst>
      <p:ext uri="{BB962C8B-B14F-4D97-AF65-F5344CB8AC3E}">
        <p14:creationId xmlns:p14="http://schemas.microsoft.com/office/powerpoint/2010/main" val="28689479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dirty="0"/>
              <a:t>Ray Steadman – “1</a:t>
            </a:r>
            <a:r>
              <a:rPr lang="en-US" baseline="30000" dirty="0"/>
              <a:t>st</a:t>
            </a:r>
            <a:r>
              <a:rPr lang="en-US" dirty="0"/>
              <a:t> Californians”</a:t>
            </a:r>
          </a:p>
          <a:p>
            <a:endParaRPr lang="en-US" dirty="0"/>
          </a:p>
          <a:p>
            <a:r>
              <a:rPr lang="en-US" dirty="0"/>
              <a:t>Unbelievers vs Categories of Believers</a:t>
            </a:r>
          </a:p>
          <a:p>
            <a:endParaRPr lang="en-US" dirty="0"/>
          </a:p>
          <a:p>
            <a:r>
              <a:rPr lang="en-US" dirty="0"/>
              <a:t>Unbelievers</a:t>
            </a:r>
            <a:r>
              <a:rPr lang="en-US" baseline="0" dirty="0"/>
              <a:t> – </a:t>
            </a:r>
            <a:r>
              <a:rPr lang="el-GR" sz="1300" b="1" dirty="0"/>
              <a:t>ψυχικός </a:t>
            </a:r>
            <a:r>
              <a:rPr lang="en-US" sz="1300" b="1" dirty="0" err="1"/>
              <a:t>psuchikós</a:t>
            </a:r>
            <a:r>
              <a:rPr lang="en-US" baseline="0" dirty="0"/>
              <a:t>; </a:t>
            </a:r>
            <a:r>
              <a:rPr lang="en-US" sz="1300" dirty="0"/>
              <a:t>Natural, pertaining to the natural as distinguished from the spiritual</a:t>
            </a:r>
            <a:endParaRPr lang="en-US" baseline="0" dirty="0"/>
          </a:p>
          <a:p>
            <a:r>
              <a:rPr lang="en-US" baseline="0" dirty="0"/>
              <a:t>Spiritual Believers – </a:t>
            </a:r>
            <a:r>
              <a:rPr lang="el-GR" b="1" baseline="0" dirty="0"/>
              <a:t>πνευματικός </a:t>
            </a:r>
            <a:r>
              <a:rPr lang="en-US" b="1" baseline="0" dirty="0" err="1"/>
              <a:t>pneumatikós</a:t>
            </a:r>
            <a:r>
              <a:rPr lang="en-US" baseline="0" dirty="0"/>
              <a:t>; of persons who are spiritual, enlightened by the Holy Spirit </a:t>
            </a:r>
          </a:p>
          <a:p>
            <a:r>
              <a:rPr lang="en-US" baseline="0" dirty="0"/>
              <a:t>Infant Believers – </a:t>
            </a:r>
            <a:r>
              <a:rPr lang="el-GR" sz="1300" b="1" dirty="0"/>
              <a:t>σάρκινος</a:t>
            </a:r>
            <a:r>
              <a:rPr lang="en-US" sz="1300" b="1" dirty="0"/>
              <a:t> </a:t>
            </a:r>
            <a:r>
              <a:rPr lang="en-US" sz="1300" b="1" i="1" dirty="0" err="1"/>
              <a:t>sárkinos</a:t>
            </a:r>
            <a:r>
              <a:rPr lang="en-US" sz="1300" b="1" i="1" dirty="0"/>
              <a:t>; </a:t>
            </a:r>
            <a:r>
              <a:rPr lang="en-US" sz="1300" i="1" dirty="0"/>
              <a:t>with propensities of the flesh unto sin; </a:t>
            </a:r>
            <a:r>
              <a:rPr lang="el-GR" sz="1300" b="1" i="1" dirty="0"/>
              <a:t>νήπιος </a:t>
            </a:r>
            <a:r>
              <a:rPr lang="en-US" sz="1300" b="1" i="1" dirty="0" err="1"/>
              <a:t>nḗpios</a:t>
            </a:r>
            <a:r>
              <a:rPr lang="en-US" sz="1300" b="1" i="1" dirty="0"/>
              <a:t>; </a:t>
            </a:r>
            <a:r>
              <a:rPr lang="en-US" sz="1300" dirty="0"/>
              <a:t>an infant, child, baby without any definite limitation of age. (This relates to immaturity and lack of instruction)</a:t>
            </a:r>
            <a:endParaRPr lang="en-US" sz="1300" b="1" i="1" dirty="0"/>
          </a:p>
          <a:p>
            <a:r>
              <a:rPr lang="en-US" dirty="0"/>
              <a:t>Carnal Believers</a:t>
            </a:r>
            <a:r>
              <a:rPr lang="en-US" baseline="0" dirty="0"/>
              <a:t> – </a:t>
            </a:r>
            <a:r>
              <a:rPr lang="el-GR" sz="1300" b="1" dirty="0"/>
              <a:t>σαρκικός</a:t>
            </a:r>
            <a:r>
              <a:rPr lang="en-US" sz="1300" b="1" dirty="0"/>
              <a:t> </a:t>
            </a:r>
            <a:r>
              <a:rPr lang="en-US" sz="1300" b="1" i="1" dirty="0" err="1"/>
              <a:t>sarkikós</a:t>
            </a:r>
            <a:r>
              <a:rPr lang="en-US" sz="1300" b="1" i="1" dirty="0"/>
              <a:t>; </a:t>
            </a:r>
            <a:r>
              <a:rPr lang="en-US" sz="1300" i="1" dirty="0"/>
              <a:t>tendency to satisfy the flesh, implying sinfulness, sinful propensity, carnal</a:t>
            </a:r>
            <a:r>
              <a:rPr lang="en-US" sz="1300" dirty="0"/>
              <a:t> (This relates to disobedience and open rebellion)</a:t>
            </a:r>
          </a:p>
          <a:p>
            <a:endParaRPr lang="en-US" sz="1300" i="1" dirty="0"/>
          </a:p>
        </p:txBody>
      </p:sp>
      <p:sp>
        <p:nvSpPr>
          <p:cNvPr id="4" name="Slide Number Placeholder 3"/>
          <p:cNvSpPr>
            <a:spLocks noGrp="1"/>
          </p:cNvSpPr>
          <p:nvPr>
            <p:ph type="sldNum" sz="quarter" idx="10"/>
          </p:nvPr>
        </p:nvSpPr>
        <p:spPr/>
        <p:txBody>
          <a:bodyPr/>
          <a:lstStyle/>
          <a:p>
            <a:pPr defTabSz="966529">
              <a:defRPr/>
            </a:pPr>
            <a:fld id="{600E5424-D4B9-4AFD-9B49-AB165923F980}" type="slidenum">
              <a:rPr lang="en-US" altLang="en-US" sz="1900" kern="0">
                <a:solidFill>
                  <a:sysClr val="windowText" lastClr="000000"/>
                </a:solidFill>
              </a:rPr>
              <a:pPr defTabSz="966529">
                <a:defRPr/>
              </a:pPr>
              <a:t>56</a:t>
            </a:fld>
            <a:endParaRPr lang="en-US" altLang="en-US" sz="1900" kern="0">
              <a:solidFill>
                <a:sysClr val="windowText" lastClr="000000"/>
              </a:solidFill>
            </a:endParaRPr>
          </a:p>
        </p:txBody>
      </p:sp>
      <p:sp>
        <p:nvSpPr>
          <p:cNvPr id="5" name="Footer Placeholder 4"/>
          <p:cNvSpPr>
            <a:spLocks noGrp="1"/>
          </p:cNvSpPr>
          <p:nvPr>
            <p:ph type="ftr" sz="quarter" idx="11"/>
          </p:nvPr>
        </p:nvSpPr>
        <p:spPr/>
        <p:txBody>
          <a:bodyPr/>
          <a:lstStyle/>
          <a:p>
            <a:pPr defTabSz="966529">
              <a:defRPr/>
            </a:pPr>
            <a:r>
              <a:rPr lang="en-US" sz="1900" kern="0">
                <a:solidFill>
                  <a:sysClr val="windowText" lastClr="000000"/>
                </a:solidFill>
              </a:rPr>
              <a:t>Sugar Land Bible Church</a:t>
            </a:r>
          </a:p>
        </p:txBody>
      </p:sp>
      <p:sp>
        <p:nvSpPr>
          <p:cNvPr id="6" name="Header Placeholder 5"/>
          <p:cNvSpPr>
            <a:spLocks noGrp="1"/>
          </p:cNvSpPr>
          <p:nvPr>
            <p:ph type="hdr" sz="quarter" idx="12"/>
          </p:nvPr>
        </p:nvSpPr>
        <p:spPr/>
        <p:txBody>
          <a:bodyPr/>
          <a:lstStyle/>
          <a:p>
            <a:pPr defTabSz="966529">
              <a:defRPr/>
            </a:pPr>
            <a:r>
              <a:rPr lang="en-US" sz="1900" kern="0">
                <a:solidFill>
                  <a:sysClr val="windowText" lastClr="000000"/>
                </a:solidFill>
              </a:rPr>
              <a:t>Dr. Andy Woods - Soteriology</a:t>
            </a:r>
          </a:p>
        </p:txBody>
      </p:sp>
    </p:spTree>
    <p:extLst>
      <p:ext uri="{BB962C8B-B14F-4D97-AF65-F5344CB8AC3E}">
        <p14:creationId xmlns:p14="http://schemas.microsoft.com/office/powerpoint/2010/main" val="23819459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58</a:t>
            </a:fld>
            <a:endParaRPr lang="en-US"/>
          </a:p>
        </p:txBody>
      </p:sp>
    </p:spTree>
    <p:extLst>
      <p:ext uri="{BB962C8B-B14F-4D97-AF65-F5344CB8AC3E}">
        <p14:creationId xmlns:p14="http://schemas.microsoft.com/office/powerpoint/2010/main" val="28456872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59</a:t>
            </a:fld>
            <a:endParaRPr lang="en-US"/>
          </a:p>
        </p:txBody>
      </p:sp>
    </p:spTree>
    <p:extLst>
      <p:ext uri="{BB962C8B-B14F-4D97-AF65-F5344CB8AC3E}">
        <p14:creationId xmlns:p14="http://schemas.microsoft.com/office/powerpoint/2010/main" val="38544145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60</a:t>
            </a:fld>
            <a:endParaRPr lang="en-US"/>
          </a:p>
        </p:txBody>
      </p:sp>
    </p:spTree>
    <p:extLst>
      <p:ext uri="{BB962C8B-B14F-4D97-AF65-F5344CB8AC3E}">
        <p14:creationId xmlns:p14="http://schemas.microsoft.com/office/powerpoint/2010/main" val="7851835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76</a:t>
            </a:fld>
            <a:endParaRPr lang="en-US"/>
          </a:p>
        </p:txBody>
      </p:sp>
    </p:spTree>
    <p:extLst>
      <p:ext uri="{BB962C8B-B14F-4D97-AF65-F5344CB8AC3E}">
        <p14:creationId xmlns:p14="http://schemas.microsoft.com/office/powerpoint/2010/main" val="41295615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8</a:t>
            </a:fld>
            <a:endParaRPr lang="en-US"/>
          </a:p>
        </p:txBody>
      </p:sp>
    </p:spTree>
    <p:extLst>
      <p:ext uri="{BB962C8B-B14F-4D97-AF65-F5344CB8AC3E}">
        <p14:creationId xmlns:p14="http://schemas.microsoft.com/office/powerpoint/2010/main" val="32803067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79</a:t>
            </a:fld>
            <a:endParaRPr lang="en-US"/>
          </a:p>
        </p:txBody>
      </p:sp>
    </p:spTree>
    <p:extLst>
      <p:ext uri="{BB962C8B-B14F-4D97-AF65-F5344CB8AC3E}">
        <p14:creationId xmlns:p14="http://schemas.microsoft.com/office/powerpoint/2010/main" val="5389605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9</a:t>
            </a:fld>
            <a:endParaRPr lang="en-US"/>
          </a:p>
        </p:txBody>
      </p:sp>
    </p:spTree>
    <p:extLst>
      <p:ext uri="{BB962C8B-B14F-4D97-AF65-F5344CB8AC3E}">
        <p14:creationId xmlns:p14="http://schemas.microsoft.com/office/powerpoint/2010/main" val="2109971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10</a:t>
            </a:fld>
            <a:endParaRPr lang="en-US"/>
          </a:p>
        </p:txBody>
      </p:sp>
    </p:spTree>
    <p:extLst>
      <p:ext uri="{BB962C8B-B14F-4D97-AF65-F5344CB8AC3E}">
        <p14:creationId xmlns:p14="http://schemas.microsoft.com/office/powerpoint/2010/main" val="36805392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11</a:t>
            </a:fld>
            <a:endParaRPr lang="en-US"/>
          </a:p>
        </p:txBody>
      </p:sp>
    </p:spTree>
    <p:extLst>
      <p:ext uri="{BB962C8B-B14F-4D97-AF65-F5344CB8AC3E}">
        <p14:creationId xmlns:p14="http://schemas.microsoft.com/office/powerpoint/2010/main" val="9324978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13</a:t>
            </a:fld>
            <a:endParaRPr lang="en-US"/>
          </a:p>
        </p:txBody>
      </p:sp>
    </p:spTree>
    <p:extLst>
      <p:ext uri="{BB962C8B-B14F-4D97-AF65-F5344CB8AC3E}">
        <p14:creationId xmlns:p14="http://schemas.microsoft.com/office/powerpoint/2010/main" val="8060148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14</a:t>
            </a:fld>
            <a:endParaRPr lang="en-US"/>
          </a:p>
        </p:txBody>
      </p:sp>
    </p:spTree>
    <p:extLst>
      <p:ext uri="{BB962C8B-B14F-4D97-AF65-F5344CB8AC3E}">
        <p14:creationId xmlns:p14="http://schemas.microsoft.com/office/powerpoint/2010/main" val="17586746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529">
              <a:defRPr/>
            </a:pPr>
            <a:fld id="{600E5424-D4B9-4AFD-9B49-AB165923F980}" type="slidenum">
              <a:rPr lang="en-US" altLang="en-US" sz="1900" kern="0">
                <a:solidFill>
                  <a:sysClr val="windowText" lastClr="000000"/>
                </a:solidFill>
              </a:rPr>
              <a:pPr defTabSz="966529">
                <a:defRPr/>
              </a:pPr>
              <a:t>15</a:t>
            </a:fld>
            <a:endParaRPr lang="en-US" altLang="en-US" sz="1900" kern="0">
              <a:solidFill>
                <a:sysClr val="windowText" lastClr="000000"/>
              </a:solidFill>
            </a:endParaRPr>
          </a:p>
        </p:txBody>
      </p:sp>
      <p:sp>
        <p:nvSpPr>
          <p:cNvPr id="5" name="Footer Placeholder 4"/>
          <p:cNvSpPr>
            <a:spLocks noGrp="1"/>
          </p:cNvSpPr>
          <p:nvPr>
            <p:ph type="ftr" sz="quarter" idx="11"/>
          </p:nvPr>
        </p:nvSpPr>
        <p:spPr/>
        <p:txBody>
          <a:bodyPr/>
          <a:lstStyle/>
          <a:p>
            <a:pPr defTabSz="966529">
              <a:defRPr/>
            </a:pPr>
            <a:r>
              <a:rPr lang="en-US" sz="1900" kern="0">
                <a:solidFill>
                  <a:sysClr val="windowText" lastClr="000000"/>
                </a:solidFill>
              </a:rPr>
              <a:t>Sugar Land Bible Church</a:t>
            </a:r>
          </a:p>
        </p:txBody>
      </p:sp>
      <p:sp>
        <p:nvSpPr>
          <p:cNvPr id="6" name="Header Placeholder 5"/>
          <p:cNvSpPr>
            <a:spLocks noGrp="1"/>
          </p:cNvSpPr>
          <p:nvPr>
            <p:ph type="hdr" sz="quarter" idx="12"/>
          </p:nvPr>
        </p:nvSpPr>
        <p:spPr/>
        <p:txBody>
          <a:bodyPr/>
          <a:lstStyle/>
          <a:p>
            <a:pPr defTabSz="966529">
              <a:defRPr/>
            </a:pPr>
            <a:r>
              <a:rPr lang="en-US" sz="1900" kern="0">
                <a:solidFill>
                  <a:sysClr val="windowText" lastClr="000000"/>
                </a:solidFill>
              </a:rPr>
              <a:t>Dr. Andy Woods - Soteriology</a:t>
            </a:r>
          </a:p>
        </p:txBody>
      </p:sp>
    </p:spTree>
    <p:extLst>
      <p:ext uri="{BB962C8B-B14F-4D97-AF65-F5344CB8AC3E}">
        <p14:creationId xmlns:p14="http://schemas.microsoft.com/office/powerpoint/2010/main" val="5206116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dirty="0"/>
              <a:t>Ray Steadman – “1</a:t>
            </a:r>
            <a:r>
              <a:rPr lang="en-US" baseline="30000" dirty="0"/>
              <a:t>st</a:t>
            </a:r>
            <a:r>
              <a:rPr lang="en-US" dirty="0"/>
              <a:t> Californians”</a:t>
            </a:r>
          </a:p>
          <a:p>
            <a:endParaRPr lang="en-US" dirty="0"/>
          </a:p>
          <a:p>
            <a:r>
              <a:rPr lang="en-US" dirty="0"/>
              <a:t>Unbelievers vs Categories of Believers</a:t>
            </a:r>
          </a:p>
          <a:p>
            <a:endParaRPr lang="en-US" dirty="0"/>
          </a:p>
          <a:p>
            <a:r>
              <a:rPr lang="en-US" dirty="0"/>
              <a:t>Unbelievers</a:t>
            </a:r>
            <a:r>
              <a:rPr lang="en-US" baseline="0" dirty="0"/>
              <a:t> – </a:t>
            </a:r>
            <a:r>
              <a:rPr lang="el-GR" sz="1300" b="1" dirty="0"/>
              <a:t>ψυχικός </a:t>
            </a:r>
            <a:r>
              <a:rPr lang="en-US" sz="1300" b="1" dirty="0" err="1"/>
              <a:t>psuchikós</a:t>
            </a:r>
            <a:r>
              <a:rPr lang="en-US" baseline="0" dirty="0"/>
              <a:t>; </a:t>
            </a:r>
            <a:r>
              <a:rPr lang="en-US" sz="1300" dirty="0"/>
              <a:t>Natural, pertaining to the natural as distinguished from the spiritual</a:t>
            </a:r>
            <a:endParaRPr lang="en-US" baseline="0" dirty="0"/>
          </a:p>
          <a:p>
            <a:r>
              <a:rPr lang="en-US" baseline="0" dirty="0"/>
              <a:t>Spiritual Believers – </a:t>
            </a:r>
            <a:r>
              <a:rPr lang="el-GR" b="1" baseline="0" dirty="0"/>
              <a:t>πνευματικός </a:t>
            </a:r>
            <a:r>
              <a:rPr lang="en-US" b="1" baseline="0" dirty="0" err="1"/>
              <a:t>pneumatikós</a:t>
            </a:r>
            <a:r>
              <a:rPr lang="en-US" baseline="0" dirty="0"/>
              <a:t>; of persons who are spiritual, enlightened by the Holy Spirit </a:t>
            </a:r>
          </a:p>
          <a:p>
            <a:r>
              <a:rPr lang="en-US" baseline="0" dirty="0"/>
              <a:t>Infant Believers – </a:t>
            </a:r>
            <a:r>
              <a:rPr lang="el-GR" sz="1300" b="1" dirty="0"/>
              <a:t>σάρκινος</a:t>
            </a:r>
            <a:r>
              <a:rPr lang="en-US" sz="1300" b="1" dirty="0"/>
              <a:t> </a:t>
            </a:r>
            <a:r>
              <a:rPr lang="en-US" sz="1300" b="1" i="1" dirty="0" err="1"/>
              <a:t>sárkinos</a:t>
            </a:r>
            <a:r>
              <a:rPr lang="en-US" sz="1300" b="1" i="1" dirty="0"/>
              <a:t>; </a:t>
            </a:r>
            <a:r>
              <a:rPr lang="en-US" sz="1300" i="1" dirty="0"/>
              <a:t>with propensities of the flesh unto sin; </a:t>
            </a:r>
            <a:r>
              <a:rPr lang="el-GR" sz="1300" b="1" i="1" dirty="0"/>
              <a:t>νήπιος </a:t>
            </a:r>
            <a:r>
              <a:rPr lang="en-US" sz="1300" b="1" i="1" dirty="0" err="1"/>
              <a:t>nḗpios</a:t>
            </a:r>
            <a:r>
              <a:rPr lang="en-US" sz="1300" b="1" i="1" dirty="0"/>
              <a:t>; </a:t>
            </a:r>
            <a:r>
              <a:rPr lang="en-US" sz="1300" dirty="0"/>
              <a:t>an infant, child, baby without any definite limitation of age. (This relates to immaturity and lack of instruction)</a:t>
            </a:r>
            <a:endParaRPr lang="en-US" sz="1300" b="1" i="1" dirty="0"/>
          </a:p>
          <a:p>
            <a:r>
              <a:rPr lang="en-US" dirty="0"/>
              <a:t>Carnal Believers</a:t>
            </a:r>
            <a:r>
              <a:rPr lang="en-US" baseline="0" dirty="0"/>
              <a:t> – </a:t>
            </a:r>
            <a:r>
              <a:rPr lang="el-GR" sz="1300" b="1" dirty="0"/>
              <a:t>σαρκικός</a:t>
            </a:r>
            <a:r>
              <a:rPr lang="en-US" sz="1300" b="1" dirty="0"/>
              <a:t> </a:t>
            </a:r>
            <a:r>
              <a:rPr lang="en-US" sz="1300" b="1" i="1" dirty="0" err="1"/>
              <a:t>sarkikós</a:t>
            </a:r>
            <a:r>
              <a:rPr lang="en-US" sz="1300" b="1" i="1" dirty="0"/>
              <a:t>; </a:t>
            </a:r>
            <a:r>
              <a:rPr lang="en-US" sz="1300" i="1" dirty="0"/>
              <a:t>tendency to satisfy the flesh, implying sinfulness, sinful propensity, carnal</a:t>
            </a:r>
            <a:r>
              <a:rPr lang="en-US" sz="1300" dirty="0"/>
              <a:t> (This relates to disobedience and open rebellion)</a:t>
            </a:r>
          </a:p>
          <a:p>
            <a:endParaRPr lang="en-US" sz="1300" i="1" dirty="0"/>
          </a:p>
        </p:txBody>
      </p:sp>
      <p:sp>
        <p:nvSpPr>
          <p:cNvPr id="4" name="Slide Number Placeholder 3"/>
          <p:cNvSpPr>
            <a:spLocks noGrp="1"/>
          </p:cNvSpPr>
          <p:nvPr>
            <p:ph type="sldNum" sz="quarter" idx="10"/>
          </p:nvPr>
        </p:nvSpPr>
        <p:spPr/>
        <p:txBody>
          <a:bodyPr/>
          <a:lstStyle/>
          <a:p>
            <a:pPr defTabSz="966529">
              <a:defRPr/>
            </a:pPr>
            <a:fld id="{600E5424-D4B9-4AFD-9B49-AB165923F980}" type="slidenum">
              <a:rPr lang="en-US" altLang="en-US" sz="1900" kern="0">
                <a:solidFill>
                  <a:sysClr val="windowText" lastClr="000000"/>
                </a:solidFill>
              </a:rPr>
              <a:pPr defTabSz="966529">
                <a:defRPr/>
              </a:pPr>
              <a:t>16</a:t>
            </a:fld>
            <a:endParaRPr lang="en-US" altLang="en-US" sz="1900" kern="0">
              <a:solidFill>
                <a:sysClr val="windowText" lastClr="000000"/>
              </a:solidFill>
            </a:endParaRPr>
          </a:p>
        </p:txBody>
      </p:sp>
      <p:sp>
        <p:nvSpPr>
          <p:cNvPr id="5" name="Footer Placeholder 4"/>
          <p:cNvSpPr>
            <a:spLocks noGrp="1"/>
          </p:cNvSpPr>
          <p:nvPr>
            <p:ph type="ftr" sz="quarter" idx="11"/>
          </p:nvPr>
        </p:nvSpPr>
        <p:spPr/>
        <p:txBody>
          <a:bodyPr/>
          <a:lstStyle/>
          <a:p>
            <a:pPr defTabSz="966529">
              <a:defRPr/>
            </a:pPr>
            <a:r>
              <a:rPr lang="en-US" sz="1900" kern="0">
                <a:solidFill>
                  <a:sysClr val="windowText" lastClr="000000"/>
                </a:solidFill>
              </a:rPr>
              <a:t>Sugar Land Bible Church</a:t>
            </a:r>
          </a:p>
        </p:txBody>
      </p:sp>
      <p:sp>
        <p:nvSpPr>
          <p:cNvPr id="6" name="Header Placeholder 5"/>
          <p:cNvSpPr>
            <a:spLocks noGrp="1"/>
          </p:cNvSpPr>
          <p:nvPr>
            <p:ph type="hdr" sz="quarter" idx="12"/>
          </p:nvPr>
        </p:nvSpPr>
        <p:spPr/>
        <p:txBody>
          <a:bodyPr/>
          <a:lstStyle/>
          <a:p>
            <a:pPr defTabSz="966529">
              <a:defRPr/>
            </a:pPr>
            <a:r>
              <a:rPr lang="en-US" sz="1900" kern="0">
                <a:solidFill>
                  <a:sysClr val="windowText" lastClr="000000"/>
                </a:solidFill>
              </a:rPr>
              <a:t>Dr. Andy Woods - Soteriology</a:t>
            </a:r>
          </a:p>
        </p:txBody>
      </p:sp>
    </p:spTree>
    <p:extLst>
      <p:ext uri="{BB962C8B-B14F-4D97-AF65-F5344CB8AC3E}">
        <p14:creationId xmlns:p14="http://schemas.microsoft.com/office/powerpoint/2010/main" val="27406776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E8F55095-7B13-49D2-88F5-098085CC0949}"/>
              </a:ext>
            </a:extLst>
          </p:cNvPr>
          <p:cNvSpPr>
            <a:spLocks noGrp="1" noChangeArrowheads="1"/>
          </p:cNvSpPr>
          <p:nvPr/>
        </p:nvSpPr>
        <p:spPr bwMode="auto">
          <a:xfrm>
            <a:off x="1524000" y="609600"/>
            <a:ext cx="10363200" cy="1143000"/>
          </a:xfrm>
          <a:prstGeom prst="rect">
            <a:avLst/>
          </a:prstGeom>
          <a:noFill/>
          <a:ln>
            <a:noFill/>
          </a:ln>
        </p:spPr>
        <p:txBody>
          <a:bodyPr lIns="92075" tIns="46039" rIns="92075" bIns="46039"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a:extLst>
              <a:ext uri="{FF2B5EF4-FFF2-40B4-BE49-F238E27FC236}">
                <a16:creationId xmlns:a16="http://schemas.microsoft.com/office/drawing/2014/main" id="{8A8B0333-A612-469F-8637-7331A1B8CB18}"/>
              </a:ext>
            </a:extLst>
          </p:cNvPr>
          <p:cNvSpPr>
            <a:spLocks noGrp="1" noChangeArrowheads="1"/>
          </p:cNvSpPr>
          <p:nvPr/>
        </p:nvSpPr>
        <p:spPr bwMode="auto">
          <a:xfrm>
            <a:off x="1559984" y="1946275"/>
            <a:ext cx="103632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549667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a:extLst>
              <a:ext uri="{FF2B5EF4-FFF2-40B4-BE49-F238E27FC236}">
                <a16:creationId xmlns:a16="http://schemas.microsoft.com/office/drawing/2014/main" id="{AB3528FC-DC6C-4D4A-B7FE-DA342649A6EF}"/>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36">
            <a:extLst>
              <a:ext uri="{FF2B5EF4-FFF2-40B4-BE49-F238E27FC236}">
                <a16:creationId xmlns:a16="http://schemas.microsoft.com/office/drawing/2014/main" id="{1010210D-0254-4969-8D0C-7F84974E690B}"/>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086893BC-F55C-46F4-A224-1F4315D72C78}"/>
              </a:ext>
            </a:extLst>
          </p:cNvPr>
          <p:cNvSpPr>
            <a:spLocks noGrp="1" noChangeArrowheads="1"/>
          </p:cNvSpPr>
          <p:nvPr>
            <p:ph type="sldNum" sz="quarter" idx="12"/>
          </p:nvPr>
        </p:nvSpPr>
        <p:spPr/>
        <p:txBody>
          <a:bodyPr/>
          <a:lstStyle>
            <a:lvl1pPr>
              <a:defRPr smtClean="0"/>
            </a:lvl1pPr>
          </a:lstStyle>
          <a:p>
            <a:pPr>
              <a:defRPr/>
            </a:pPr>
            <a:fld id="{8150B839-9B27-45A9-B00F-97CA6CDB7BCA}" type="slidenum">
              <a:rPr lang="en-US" altLang="en-US"/>
              <a:pPr>
                <a:defRPr/>
              </a:pPr>
              <a:t>‹#›</a:t>
            </a:fld>
            <a:endParaRPr lang="en-US" altLang="en-US"/>
          </a:p>
        </p:txBody>
      </p:sp>
    </p:spTree>
    <p:extLst>
      <p:ext uri="{BB962C8B-B14F-4D97-AF65-F5344CB8AC3E}">
        <p14:creationId xmlns:p14="http://schemas.microsoft.com/office/powerpoint/2010/main" val="3556017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35">
            <a:extLst>
              <a:ext uri="{FF2B5EF4-FFF2-40B4-BE49-F238E27FC236}">
                <a16:creationId xmlns:a16="http://schemas.microsoft.com/office/drawing/2014/main" id="{88D566F2-1284-4523-B4BA-CB6D63645B75}"/>
              </a:ext>
            </a:extLst>
          </p:cNvPr>
          <p:cNvSpPr>
            <a:spLocks noGrp="1" noChangeArrowheads="1"/>
          </p:cNvSpPr>
          <p:nvPr>
            <p:ph type="dt" sz="half" idx="10"/>
          </p:nvPr>
        </p:nvSpPr>
        <p:spPr/>
        <p:txBody>
          <a:bodyPr/>
          <a:lstStyle>
            <a:lvl1pPr>
              <a:defRPr/>
            </a:lvl1pPr>
          </a:lstStyle>
          <a:p>
            <a:pPr>
              <a:defRPr/>
            </a:pPr>
            <a:endParaRPr lang="en-US"/>
          </a:p>
        </p:txBody>
      </p:sp>
      <p:sp>
        <p:nvSpPr>
          <p:cNvPr id="3" name="Rectangle 36">
            <a:extLst>
              <a:ext uri="{FF2B5EF4-FFF2-40B4-BE49-F238E27FC236}">
                <a16:creationId xmlns:a16="http://schemas.microsoft.com/office/drawing/2014/main" id="{1D011471-5250-490C-9C51-6D71371CD737}"/>
              </a:ext>
            </a:extLst>
          </p:cNvPr>
          <p:cNvSpPr>
            <a:spLocks noGrp="1" noChangeArrowheads="1"/>
          </p:cNvSpPr>
          <p:nvPr>
            <p:ph type="ftr" sz="quarter" idx="11"/>
          </p:nvPr>
        </p:nvSpPr>
        <p:spPr/>
        <p:txBody>
          <a:bodyPr/>
          <a:lstStyle>
            <a:lvl1pPr>
              <a:defRPr/>
            </a:lvl1pPr>
          </a:lstStyle>
          <a:p>
            <a:pPr>
              <a:defRPr/>
            </a:pPr>
            <a:endParaRPr lang="en-US"/>
          </a:p>
        </p:txBody>
      </p:sp>
      <p:sp>
        <p:nvSpPr>
          <p:cNvPr id="4" name="Rectangle 37">
            <a:extLst>
              <a:ext uri="{FF2B5EF4-FFF2-40B4-BE49-F238E27FC236}">
                <a16:creationId xmlns:a16="http://schemas.microsoft.com/office/drawing/2014/main" id="{6221FE5C-6F69-4F52-BFEE-2909D4D3C90D}"/>
              </a:ext>
            </a:extLst>
          </p:cNvPr>
          <p:cNvSpPr>
            <a:spLocks noGrp="1" noChangeArrowheads="1"/>
          </p:cNvSpPr>
          <p:nvPr>
            <p:ph type="sldNum" sz="quarter" idx="12"/>
          </p:nvPr>
        </p:nvSpPr>
        <p:spPr/>
        <p:txBody>
          <a:bodyPr/>
          <a:lstStyle>
            <a:lvl1pPr>
              <a:defRPr smtClean="0"/>
            </a:lvl1pPr>
          </a:lstStyle>
          <a:p>
            <a:pPr>
              <a:defRPr/>
            </a:pPr>
            <a:fld id="{DDFABB32-5487-4F03-919B-89510ED05617}" type="slidenum">
              <a:rPr lang="en-US" altLang="en-US"/>
              <a:pPr>
                <a:defRPr/>
              </a:pPr>
              <a:t>‹#›</a:t>
            </a:fld>
            <a:endParaRPr lang="en-US" altLang="en-US"/>
          </a:p>
        </p:txBody>
      </p:sp>
    </p:spTree>
    <p:extLst>
      <p:ext uri="{BB962C8B-B14F-4D97-AF65-F5344CB8AC3E}">
        <p14:creationId xmlns:p14="http://schemas.microsoft.com/office/powerpoint/2010/main" val="35984829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59984" y="1946275"/>
            <a:ext cx="5080000" cy="4114800"/>
          </a:xfrm>
        </p:spPr>
        <p:txBody>
          <a:bodyPr rtlCol="0">
            <a:normAutofit/>
          </a:bodyPr>
          <a:lstStyle/>
          <a:p>
            <a:pPr lvl="0"/>
            <a:endParaRPr lang="en-US" noProof="0"/>
          </a:p>
        </p:txBody>
      </p:sp>
      <p:sp>
        <p:nvSpPr>
          <p:cNvPr id="4" name="Text Placeholder 3"/>
          <p:cNvSpPr>
            <a:spLocks noGrp="1"/>
          </p:cNvSpPr>
          <p:nvPr>
            <p:ph type="body" sz="half" idx="2"/>
          </p:nvPr>
        </p:nvSpPr>
        <p:spPr>
          <a:xfrm>
            <a:off x="68431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p:txBody>
          <a:bodyPr/>
          <a:lstStyle>
            <a:lvl1pPr>
              <a:defRPr/>
            </a:lvl1pPr>
          </a:lstStyle>
          <a:p>
            <a:pPr>
              <a:defRPr/>
            </a:pPr>
            <a:endParaRPr lang="en-US"/>
          </a:p>
        </p:txBody>
      </p:sp>
      <p:sp>
        <p:nvSpPr>
          <p:cNvPr id="6" name="Rectangle 36"/>
          <p:cNvSpPr>
            <a:spLocks noGrp="1" noChangeArrowheads="1"/>
          </p:cNvSpPr>
          <p:nvPr>
            <p:ph type="ftr" sz="quarter" idx="11"/>
          </p:nvPr>
        </p:nvSpPr>
        <p:spPr/>
        <p:txBody>
          <a:bodyPr/>
          <a:lstStyle>
            <a:lvl1pPr>
              <a:defRPr/>
            </a:lvl1pPr>
          </a:lstStyle>
          <a:p>
            <a:pPr>
              <a:defRPr/>
            </a:pPr>
            <a:endParaRPr lang="en-US"/>
          </a:p>
        </p:txBody>
      </p:sp>
      <p:sp>
        <p:nvSpPr>
          <p:cNvPr id="7" name="Rectangle 37"/>
          <p:cNvSpPr>
            <a:spLocks noGrp="1" noChangeArrowheads="1"/>
          </p:cNvSpPr>
          <p:nvPr>
            <p:ph type="sldNum" sz="quarter" idx="12"/>
          </p:nvPr>
        </p:nvSpPr>
        <p:spPr/>
        <p:txBody>
          <a:bodyPr/>
          <a:lstStyle>
            <a:lvl1pPr>
              <a:defRPr/>
            </a:lvl1pPr>
          </a:lstStyle>
          <a:p>
            <a:pPr>
              <a:defRPr/>
            </a:pPr>
            <a:fld id="{BD85A5CC-2907-4BF9-824D-5877B2E017CA}" type="slidenum">
              <a:rPr lang="en-US"/>
              <a:pPr>
                <a:defRPr/>
              </a:pPr>
              <a:t>‹#›</a:t>
            </a:fld>
            <a:endParaRPr lang="en-US"/>
          </a:p>
        </p:txBody>
      </p:sp>
    </p:spTree>
    <p:extLst>
      <p:ext uri="{BB962C8B-B14F-4D97-AF65-F5344CB8AC3E}">
        <p14:creationId xmlns:p14="http://schemas.microsoft.com/office/powerpoint/2010/main" val="33119718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599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3184" y="1946275"/>
            <a:ext cx="5080000" cy="4114800"/>
          </a:xfrm>
        </p:spPr>
        <p:txBody>
          <a:bodyPr/>
          <a:lstStyle/>
          <a:p>
            <a:pPr lvl="0"/>
            <a:endParaRPr lang="en-US" noProof="0"/>
          </a:p>
        </p:txBody>
      </p:sp>
      <p:sp>
        <p:nvSpPr>
          <p:cNvPr id="5" name="Date Placeholder 4">
            <a:extLst>
              <a:ext uri="{FF2B5EF4-FFF2-40B4-BE49-F238E27FC236}">
                <a16:creationId xmlns:a16="http://schemas.microsoft.com/office/drawing/2014/main" id="{1283215E-CD08-47FF-8993-50096AE229FD}"/>
              </a:ext>
            </a:extLst>
          </p:cNvPr>
          <p:cNvSpPr>
            <a:spLocks noGrp="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9A7E909F-90B6-42A4-A052-F2B40798147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07A64EF4-39AB-4985-83D7-09259859183A}"/>
              </a:ext>
            </a:extLst>
          </p:cNvPr>
          <p:cNvSpPr>
            <a:spLocks noGrp="1"/>
          </p:cNvSpPr>
          <p:nvPr>
            <p:ph type="sldNum" sz="quarter" idx="12"/>
          </p:nvPr>
        </p:nvSpPr>
        <p:spPr>
          <a:xfrm>
            <a:off x="9347200" y="6248400"/>
            <a:ext cx="2540000" cy="457200"/>
          </a:xfrm>
          <a:prstGeom prst="rect">
            <a:avLst/>
          </a:prstGeom>
        </p:spPr>
        <p:txBody>
          <a:bodyPr/>
          <a:lstStyle>
            <a:lvl1pPr>
              <a:defRPr/>
            </a:lvl1pPr>
          </a:lstStyle>
          <a:p>
            <a:fld id="{FFFD57C3-7B94-4F44-BCC6-4480791BDEB1}" type="slidenum">
              <a:rPr lang="en-US" altLang="en-US"/>
              <a:pPr/>
              <a:t>‹#›</a:t>
            </a:fld>
            <a:endParaRPr lang="en-US" altLang="en-US"/>
          </a:p>
        </p:txBody>
      </p:sp>
    </p:spTree>
    <p:extLst>
      <p:ext uri="{BB962C8B-B14F-4D97-AF65-F5344CB8AC3E}">
        <p14:creationId xmlns:p14="http://schemas.microsoft.com/office/powerpoint/2010/main" val="33125242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dt" sz="half" idx="10"/>
          </p:nvPr>
        </p:nvSpPr>
        <p:spPr>
          <a:ln/>
        </p:spPr>
        <p:txBody>
          <a:bodyPr/>
          <a:lstStyle>
            <a:lvl1pPr>
              <a:defRPr/>
            </a:lvl1pPr>
          </a:lstStyle>
          <a:p>
            <a:pPr>
              <a:defRPr/>
            </a:pPr>
            <a:fld id="{DF3D671D-A2A5-4CD9-8A9B-1F7FC052D772}" type="datetime1">
              <a:rPr lang="en-US"/>
              <a:pPr>
                <a:defRPr/>
              </a:pPr>
              <a:t>8/3/24</a:t>
            </a:fld>
            <a:endParaRPr lang="en-US"/>
          </a:p>
        </p:txBody>
      </p:sp>
      <p:sp>
        <p:nvSpPr>
          <p:cNvPr id="4" name="Rectangle 1030"/>
          <p:cNvSpPr>
            <a:spLocks noGrp="1" noChangeArrowheads="1"/>
          </p:cNvSpPr>
          <p:nvPr>
            <p:ph type="ftr" sz="quarter" idx="11"/>
          </p:nvPr>
        </p:nvSpPr>
        <p:spPr>
          <a:ln/>
        </p:spPr>
        <p:txBody>
          <a:bodyPr/>
          <a:lstStyle>
            <a:lvl1pPr>
              <a:defRPr/>
            </a:lvl1pPr>
          </a:lstStyle>
          <a:p>
            <a:pPr>
              <a:defRPr/>
            </a:pPr>
            <a:r>
              <a:rPr lang="en-US"/>
              <a:t>DANIEL</a:t>
            </a:r>
          </a:p>
        </p:txBody>
      </p:sp>
      <p:sp>
        <p:nvSpPr>
          <p:cNvPr id="5" name="Rectangle 1031"/>
          <p:cNvSpPr>
            <a:spLocks noGrp="1" noChangeArrowheads="1"/>
          </p:cNvSpPr>
          <p:nvPr>
            <p:ph type="sldNum" sz="quarter" idx="12"/>
          </p:nvPr>
        </p:nvSpPr>
        <p:spPr>
          <a:ln/>
        </p:spPr>
        <p:txBody>
          <a:bodyPr/>
          <a:lstStyle>
            <a:lvl1pPr>
              <a:defRPr/>
            </a:lvl1pPr>
          </a:lstStyle>
          <a:p>
            <a:pPr>
              <a:defRPr/>
            </a:pPr>
            <a:fld id="{92FA45A4-3805-48A4-AA47-434E5CC7F107}" type="slidenum">
              <a:rPr lang="en-US"/>
              <a:pPr>
                <a:defRPr/>
              </a:pPr>
              <a:t>‹#›</a:t>
            </a:fld>
            <a:endParaRPr lang="en-US"/>
          </a:p>
        </p:txBody>
      </p:sp>
    </p:spTree>
    <p:extLst>
      <p:ext uri="{BB962C8B-B14F-4D97-AF65-F5344CB8AC3E}">
        <p14:creationId xmlns:p14="http://schemas.microsoft.com/office/powerpoint/2010/main" val="41889518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11DB9103-2CB8-4233-B75F-DB55E9612B08}"/>
              </a:ext>
            </a:extLst>
          </p:cNvPr>
          <p:cNvSpPr>
            <a:spLocks noGrp="1" noChangeArrowheads="1"/>
          </p:cNvSpPr>
          <p:nvPr/>
        </p:nvSpPr>
        <p:spPr bwMode="auto">
          <a:xfrm>
            <a:off x="1524000" y="609600"/>
            <a:ext cx="10363200" cy="1143000"/>
          </a:xfrm>
          <a:prstGeom prst="rect">
            <a:avLst/>
          </a:prstGeom>
          <a:noFill/>
          <a:ln>
            <a:noFill/>
          </a:ln>
        </p:spPr>
        <p:txBody>
          <a:bodyPr lIns="92075" tIns="46039" rIns="92075" bIns="46039"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a:extLst>
              <a:ext uri="{FF2B5EF4-FFF2-40B4-BE49-F238E27FC236}">
                <a16:creationId xmlns:a16="http://schemas.microsoft.com/office/drawing/2014/main" id="{F902156A-97A2-430D-A158-8EAB8257A4E0}"/>
              </a:ext>
            </a:extLst>
          </p:cNvPr>
          <p:cNvSpPr>
            <a:spLocks noGrp="1" noChangeArrowheads="1"/>
          </p:cNvSpPr>
          <p:nvPr/>
        </p:nvSpPr>
        <p:spPr bwMode="auto">
          <a:xfrm>
            <a:off x="1559984" y="1946275"/>
            <a:ext cx="103632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546779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F876452-75A6-4AAF-97C7-01D7582E5963}"/>
              </a:ext>
            </a:extLst>
          </p:cNvPr>
          <p:cNvSpPr>
            <a:spLocks noGrp="1" noChangeArrowheads="1"/>
          </p:cNvSpPr>
          <p:nvPr/>
        </p:nvSpPr>
        <p:spPr bwMode="auto">
          <a:xfrm>
            <a:off x="1524000" y="609600"/>
            <a:ext cx="10363200" cy="1143000"/>
          </a:xfrm>
          <a:prstGeom prst="rect">
            <a:avLst/>
          </a:prstGeom>
          <a:noFill/>
          <a:ln>
            <a:noFill/>
          </a:ln>
        </p:spPr>
        <p:txBody>
          <a:bodyPr lIns="92075" tIns="46039" rIns="92075" bIns="46039"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a:extLst>
              <a:ext uri="{FF2B5EF4-FFF2-40B4-BE49-F238E27FC236}">
                <a16:creationId xmlns:a16="http://schemas.microsoft.com/office/drawing/2014/main" id="{C2E5B3DF-F0DB-45BB-BD71-5E3266FFEA99}"/>
              </a:ext>
            </a:extLst>
          </p:cNvPr>
          <p:cNvSpPr>
            <a:spLocks noGrp="1" noChangeArrowheads="1"/>
          </p:cNvSpPr>
          <p:nvPr/>
        </p:nvSpPr>
        <p:spPr bwMode="auto">
          <a:xfrm>
            <a:off x="1559984" y="1946275"/>
            <a:ext cx="103632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0607149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45131CB3-0AAC-4010-A1E7-45DABB3A0501}"/>
              </a:ext>
            </a:extLst>
          </p:cNvPr>
          <p:cNvSpPr>
            <a:spLocks noGrp="1" noChangeArrowheads="1"/>
          </p:cNvSpPr>
          <p:nvPr/>
        </p:nvSpPr>
        <p:spPr bwMode="auto">
          <a:xfrm>
            <a:off x="1524000" y="609600"/>
            <a:ext cx="10363200" cy="1143000"/>
          </a:xfrm>
          <a:prstGeom prst="rect">
            <a:avLst/>
          </a:prstGeom>
          <a:noFill/>
          <a:ln>
            <a:noFill/>
          </a:ln>
        </p:spPr>
        <p:txBody>
          <a:bodyPr lIns="92075" tIns="46039" rIns="92075" bIns="46039"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a:extLst>
              <a:ext uri="{FF2B5EF4-FFF2-40B4-BE49-F238E27FC236}">
                <a16:creationId xmlns:a16="http://schemas.microsoft.com/office/drawing/2014/main" id="{C34A22F3-30E1-423D-9D38-42BFE68FB365}"/>
              </a:ext>
            </a:extLst>
          </p:cNvPr>
          <p:cNvSpPr>
            <a:spLocks noGrp="1" noChangeArrowheads="1"/>
          </p:cNvSpPr>
          <p:nvPr/>
        </p:nvSpPr>
        <p:spPr bwMode="auto">
          <a:xfrm>
            <a:off x="1559984" y="1946275"/>
            <a:ext cx="103632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9696540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A6E9D5E-8667-4A2E-9CD4-80BDC56CE761}"/>
              </a:ext>
            </a:extLst>
          </p:cNvPr>
          <p:cNvSpPr>
            <a:spLocks noGrp="1" noChangeArrowheads="1"/>
          </p:cNvSpPr>
          <p:nvPr/>
        </p:nvSpPr>
        <p:spPr bwMode="auto">
          <a:xfrm>
            <a:off x="1524000" y="609600"/>
            <a:ext cx="10363200" cy="1143000"/>
          </a:xfrm>
          <a:prstGeom prst="rect">
            <a:avLst/>
          </a:prstGeom>
          <a:noFill/>
          <a:ln>
            <a:noFill/>
          </a:ln>
        </p:spPr>
        <p:txBody>
          <a:bodyPr lIns="92075" tIns="46039" rIns="92075" bIns="46039"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a:extLst>
              <a:ext uri="{FF2B5EF4-FFF2-40B4-BE49-F238E27FC236}">
                <a16:creationId xmlns:a16="http://schemas.microsoft.com/office/drawing/2014/main" id="{37DD31E7-79B4-4863-A913-D69CB1F9A0D0}"/>
              </a:ext>
            </a:extLst>
          </p:cNvPr>
          <p:cNvSpPr>
            <a:spLocks noGrp="1" noChangeArrowheads="1"/>
          </p:cNvSpPr>
          <p:nvPr/>
        </p:nvSpPr>
        <p:spPr bwMode="auto">
          <a:xfrm>
            <a:off x="1559984" y="1946275"/>
            <a:ext cx="103632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1725161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C5DB455C-8F77-43BD-ABBD-7E94CC488BF3}"/>
              </a:ext>
            </a:extLst>
          </p:cNvPr>
          <p:cNvSpPr>
            <a:spLocks noGrp="1" noChangeArrowheads="1"/>
          </p:cNvSpPr>
          <p:nvPr/>
        </p:nvSpPr>
        <p:spPr bwMode="auto">
          <a:xfrm>
            <a:off x="1524000" y="609600"/>
            <a:ext cx="10363200" cy="1143000"/>
          </a:xfrm>
          <a:prstGeom prst="rect">
            <a:avLst/>
          </a:prstGeom>
          <a:noFill/>
          <a:ln>
            <a:noFill/>
          </a:ln>
        </p:spPr>
        <p:txBody>
          <a:bodyPr lIns="92075" tIns="46039" rIns="92075" bIns="46039"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a:extLst>
              <a:ext uri="{FF2B5EF4-FFF2-40B4-BE49-F238E27FC236}">
                <a16:creationId xmlns:a16="http://schemas.microsoft.com/office/drawing/2014/main" id="{33AEC885-0E46-4CBA-825F-4CD68A4D0923}"/>
              </a:ext>
            </a:extLst>
          </p:cNvPr>
          <p:cNvSpPr>
            <a:spLocks noGrp="1" noChangeArrowheads="1"/>
          </p:cNvSpPr>
          <p:nvPr/>
        </p:nvSpPr>
        <p:spPr bwMode="auto">
          <a:xfrm>
            <a:off x="1559984" y="1946275"/>
            <a:ext cx="103632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2879182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611A585B-296C-4F81-83AA-BA042CE90A8D}"/>
              </a:ext>
            </a:extLst>
          </p:cNvPr>
          <p:cNvSpPr>
            <a:spLocks noGrp="1" noChangeArrowheads="1"/>
          </p:cNvSpPr>
          <p:nvPr/>
        </p:nvSpPr>
        <p:spPr bwMode="auto">
          <a:xfrm>
            <a:off x="1524000" y="609600"/>
            <a:ext cx="10363200" cy="1143000"/>
          </a:xfrm>
          <a:prstGeom prst="rect">
            <a:avLst/>
          </a:prstGeom>
          <a:noFill/>
          <a:ln>
            <a:noFill/>
          </a:ln>
        </p:spPr>
        <p:txBody>
          <a:bodyPr lIns="92075" tIns="46039" rIns="92075" bIns="46039"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a:extLst>
              <a:ext uri="{FF2B5EF4-FFF2-40B4-BE49-F238E27FC236}">
                <a16:creationId xmlns:a16="http://schemas.microsoft.com/office/drawing/2014/main" id="{9DFE3BE5-077E-4398-8C8B-B821C53F3E18}"/>
              </a:ext>
            </a:extLst>
          </p:cNvPr>
          <p:cNvSpPr>
            <a:spLocks noGrp="1" noChangeArrowheads="1"/>
          </p:cNvSpPr>
          <p:nvPr/>
        </p:nvSpPr>
        <p:spPr bwMode="auto">
          <a:xfrm>
            <a:off x="1559984" y="1946275"/>
            <a:ext cx="103632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2361682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0E60E037-A2CB-4606-9E7B-0AA97E2B76B1}"/>
              </a:ext>
            </a:extLst>
          </p:cNvPr>
          <p:cNvSpPr>
            <a:spLocks noGrp="1" noChangeArrowheads="1"/>
          </p:cNvSpPr>
          <p:nvPr/>
        </p:nvSpPr>
        <p:spPr bwMode="auto">
          <a:xfrm>
            <a:off x="1524000" y="609600"/>
            <a:ext cx="10363200" cy="1143000"/>
          </a:xfrm>
          <a:prstGeom prst="rect">
            <a:avLst/>
          </a:prstGeom>
          <a:noFill/>
          <a:ln>
            <a:noFill/>
          </a:ln>
        </p:spPr>
        <p:txBody>
          <a:bodyPr lIns="92075" tIns="46039" rIns="92075" bIns="46039"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a:extLst>
              <a:ext uri="{FF2B5EF4-FFF2-40B4-BE49-F238E27FC236}">
                <a16:creationId xmlns:a16="http://schemas.microsoft.com/office/drawing/2014/main" id="{33CCAE82-AD23-4370-96E7-EEF98326FF44}"/>
              </a:ext>
            </a:extLst>
          </p:cNvPr>
          <p:cNvSpPr>
            <a:spLocks noGrp="1" noChangeArrowheads="1"/>
          </p:cNvSpPr>
          <p:nvPr/>
        </p:nvSpPr>
        <p:spPr bwMode="auto">
          <a:xfrm>
            <a:off x="1559984" y="1946275"/>
            <a:ext cx="103632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7892192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1E9E48C0-0E01-4AEA-86A5-CAA698625E2B}"/>
              </a:ext>
            </a:extLst>
          </p:cNvPr>
          <p:cNvSpPr>
            <a:spLocks noGrp="1" noChangeArrowheads="1"/>
          </p:cNvSpPr>
          <p:nvPr/>
        </p:nvSpPr>
        <p:spPr bwMode="auto">
          <a:xfrm>
            <a:off x="1524000" y="609600"/>
            <a:ext cx="10363200" cy="1143000"/>
          </a:xfrm>
          <a:prstGeom prst="rect">
            <a:avLst/>
          </a:prstGeom>
          <a:noFill/>
          <a:ln>
            <a:noFill/>
          </a:ln>
        </p:spPr>
        <p:txBody>
          <a:bodyPr lIns="92075" tIns="46039" rIns="92075" bIns="46039"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a:extLst>
              <a:ext uri="{FF2B5EF4-FFF2-40B4-BE49-F238E27FC236}">
                <a16:creationId xmlns:a16="http://schemas.microsoft.com/office/drawing/2014/main" id="{6C0ABA62-A7FF-4F6E-BBB1-4D66F50F03B8}"/>
              </a:ext>
            </a:extLst>
          </p:cNvPr>
          <p:cNvSpPr>
            <a:spLocks noGrp="1" noChangeArrowheads="1"/>
          </p:cNvSpPr>
          <p:nvPr/>
        </p:nvSpPr>
        <p:spPr bwMode="auto">
          <a:xfrm>
            <a:off x="1559984" y="1946275"/>
            <a:ext cx="103632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0504788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E0F95C19-2DC5-4CED-BBCD-1930FC1BE34C}"/>
              </a:ext>
            </a:extLst>
          </p:cNvPr>
          <p:cNvGrpSpPr>
            <a:grpSpLocks/>
          </p:cNvGrpSpPr>
          <p:nvPr/>
        </p:nvGrpSpPr>
        <p:grpSpPr bwMode="auto">
          <a:xfrm>
            <a:off x="0" y="5"/>
            <a:ext cx="1447800" cy="6854825"/>
            <a:chOff x="0" y="0"/>
            <a:chExt cx="684" cy="4318"/>
          </a:xfrm>
        </p:grpSpPr>
        <p:sp>
          <p:nvSpPr>
            <p:cNvPr id="14339" name="Rectangle 3">
              <a:extLst>
                <a:ext uri="{FF2B5EF4-FFF2-40B4-BE49-F238E27FC236}">
                  <a16:creationId xmlns:a16="http://schemas.microsoft.com/office/drawing/2014/main" id="{DE098569-E146-4172-BE56-F5ADF7D63786}"/>
                </a:ext>
              </a:extLst>
            </p:cNvPr>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sz="2400" dirty="0">
                <a:latin typeface="Calibri" panose="020F0502020204030204" pitchFamily="34" charset="0"/>
                <a:cs typeface="+mn-cs"/>
              </a:endParaRPr>
            </a:p>
          </p:txBody>
        </p:sp>
        <p:grpSp>
          <p:nvGrpSpPr>
            <p:cNvPr id="1033" name="Group 4">
              <a:extLst>
                <a:ext uri="{FF2B5EF4-FFF2-40B4-BE49-F238E27FC236}">
                  <a16:creationId xmlns:a16="http://schemas.microsoft.com/office/drawing/2014/main" id="{2D2C2648-B172-430F-887D-8D957EF996EA}"/>
                </a:ext>
              </a:extLst>
            </p:cNvPr>
            <p:cNvGrpSpPr>
              <a:grpSpLocks/>
            </p:cNvGrpSpPr>
            <p:nvPr/>
          </p:nvGrpSpPr>
          <p:grpSpPr bwMode="auto">
            <a:xfrm>
              <a:off x="48" y="102"/>
              <a:ext cx="96" cy="4128"/>
              <a:chOff x="48" y="102"/>
              <a:chExt cx="96" cy="4128"/>
            </a:xfrm>
          </p:grpSpPr>
          <p:sp>
            <p:nvSpPr>
              <p:cNvPr id="1034" name="Rectangle 5">
                <a:extLst>
                  <a:ext uri="{FF2B5EF4-FFF2-40B4-BE49-F238E27FC236}">
                    <a16:creationId xmlns:a16="http://schemas.microsoft.com/office/drawing/2014/main" id="{33B46CCE-6015-4241-99F6-8D962944C06E}"/>
                  </a:ext>
                </a:extLst>
              </p:cNvPr>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35" name="Rectangle 6">
                <a:extLst>
                  <a:ext uri="{FF2B5EF4-FFF2-40B4-BE49-F238E27FC236}">
                    <a16:creationId xmlns:a16="http://schemas.microsoft.com/office/drawing/2014/main" id="{763CF42B-BCBB-4552-ACBB-5896296C4F2D}"/>
                  </a:ext>
                </a:extLst>
              </p:cNvPr>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36" name="Rectangle 7">
                <a:extLst>
                  <a:ext uri="{FF2B5EF4-FFF2-40B4-BE49-F238E27FC236}">
                    <a16:creationId xmlns:a16="http://schemas.microsoft.com/office/drawing/2014/main" id="{6D84E3D1-F9FD-4B0D-B6F9-EFCA88265BCA}"/>
                  </a:ext>
                </a:extLst>
              </p:cNvPr>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37" name="Rectangle 8">
                <a:extLst>
                  <a:ext uri="{FF2B5EF4-FFF2-40B4-BE49-F238E27FC236}">
                    <a16:creationId xmlns:a16="http://schemas.microsoft.com/office/drawing/2014/main" id="{D6E74E84-949B-47D0-A88E-63F1FA31E154}"/>
                  </a:ext>
                </a:extLst>
              </p:cNvPr>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38" name="Rectangle 9">
                <a:extLst>
                  <a:ext uri="{FF2B5EF4-FFF2-40B4-BE49-F238E27FC236}">
                    <a16:creationId xmlns:a16="http://schemas.microsoft.com/office/drawing/2014/main" id="{A985C28C-BFB0-458F-8305-260FE4CB7515}"/>
                  </a:ext>
                </a:extLst>
              </p:cNvPr>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39" name="Rectangle 10">
                <a:extLst>
                  <a:ext uri="{FF2B5EF4-FFF2-40B4-BE49-F238E27FC236}">
                    <a16:creationId xmlns:a16="http://schemas.microsoft.com/office/drawing/2014/main" id="{254462BF-B72C-4B24-96D9-EC4E13A3949D}"/>
                  </a:ext>
                </a:extLst>
              </p:cNvPr>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0" name="Rectangle 11">
                <a:extLst>
                  <a:ext uri="{FF2B5EF4-FFF2-40B4-BE49-F238E27FC236}">
                    <a16:creationId xmlns:a16="http://schemas.microsoft.com/office/drawing/2014/main" id="{6C6DA97C-8F8B-471D-B561-9A04D1D186C7}"/>
                  </a:ext>
                </a:extLst>
              </p:cNvPr>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1" name="Rectangle 12">
                <a:extLst>
                  <a:ext uri="{FF2B5EF4-FFF2-40B4-BE49-F238E27FC236}">
                    <a16:creationId xmlns:a16="http://schemas.microsoft.com/office/drawing/2014/main" id="{9D0CCAF1-6B22-40BD-A521-A0945E41201F}"/>
                  </a:ext>
                </a:extLst>
              </p:cNvPr>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2" name="Rectangle 13">
                <a:extLst>
                  <a:ext uri="{FF2B5EF4-FFF2-40B4-BE49-F238E27FC236}">
                    <a16:creationId xmlns:a16="http://schemas.microsoft.com/office/drawing/2014/main" id="{DE72B279-E701-49A3-891C-C44DC858A0C0}"/>
                  </a:ext>
                </a:extLst>
              </p:cNvPr>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3" name="Rectangle 14">
                <a:extLst>
                  <a:ext uri="{FF2B5EF4-FFF2-40B4-BE49-F238E27FC236}">
                    <a16:creationId xmlns:a16="http://schemas.microsoft.com/office/drawing/2014/main" id="{58D106F1-0230-4B2C-890E-4CF09E64B893}"/>
                  </a:ext>
                </a:extLst>
              </p:cNvPr>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4" name="Rectangle 15">
                <a:extLst>
                  <a:ext uri="{FF2B5EF4-FFF2-40B4-BE49-F238E27FC236}">
                    <a16:creationId xmlns:a16="http://schemas.microsoft.com/office/drawing/2014/main" id="{B3C7A582-517A-4BD2-8BB0-7DCDBB92D7E3}"/>
                  </a:ext>
                </a:extLst>
              </p:cNvPr>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5" name="Rectangle 16">
                <a:extLst>
                  <a:ext uri="{FF2B5EF4-FFF2-40B4-BE49-F238E27FC236}">
                    <a16:creationId xmlns:a16="http://schemas.microsoft.com/office/drawing/2014/main" id="{F97FA99E-97DF-4B91-9458-68CD54CF8481}"/>
                  </a:ext>
                </a:extLst>
              </p:cNvPr>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6" name="Rectangle 17">
                <a:extLst>
                  <a:ext uri="{FF2B5EF4-FFF2-40B4-BE49-F238E27FC236}">
                    <a16:creationId xmlns:a16="http://schemas.microsoft.com/office/drawing/2014/main" id="{E7146ED3-7E37-4C30-A520-D1D6316DAEFA}"/>
                  </a:ext>
                </a:extLst>
              </p:cNvPr>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7" name="Rectangle 18">
                <a:extLst>
                  <a:ext uri="{FF2B5EF4-FFF2-40B4-BE49-F238E27FC236}">
                    <a16:creationId xmlns:a16="http://schemas.microsoft.com/office/drawing/2014/main" id="{58148CF1-8E03-4487-B584-335BAB9DFEF0}"/>
                  </a:ext>
                </a:extLst>
              </p:cNvPr>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8" name="Rectangle 19">
                <a:extLst>
                  <a:ext uri="{FF2B5EF4-FFF2-40B4-BE49-F238E27FC236}">
                    <a16:creationId xmlns:a16="http://schemas.microsoft.com/office/drawing/2014/main" id="{B0A9F347-B659-45E1-A793-29CFA0BC5561}"/>
                  </a:ext>
                </a:extLst>
              </p:cNvPr>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9" name="Rectangle 20">
                <a:extLst>
                  <a:ext uri="{FF2B5EF4-FFF2-40B4-BE49-F238E27FC236}">
                    <a16:creationId xmlns:a16="http://schemas.microsoft.com/office/drawing/2014/main" id="{83FDFD86-4D8F-4AA1-BBBC-FFAE4399ECB8}"/>
                  </a:ext>
                </a:extLst>
              </p:cNvPr>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0" name="Rectangle 21">
                <a:extLst>
                  <a:ext uri="{FF2B5EF4-FFF2-40B4-BE49-F238E27FC236}">
                    <a16:creationId xmlns:a16="http://schemas.microsoft.com/office/drawing/2014/main" id="{2B683C3B-D329-4590-AC63-8CC34410A325}"/>
                  </a:ext>
                </a:extLst>
              </p:cNvPr>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1" name="Rectangle 22">
                <a:extLst>
                  <a:ext uri="{FF2B5EF4-FFF2-40B4-BE49-F238E27FC236}">
                    <a16:creationId xmlns:a16="http://schemas.microsoft.com/office/drawing/2014/main" id="{F00E07FE-4C11-45AA-AD1E-6053BAD7B0EC}"/>
                  </a:ext>
                </a:extLst>
              </p:cNvPr>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2" name="Rectangle 23">
                <a:extLst>
                  <a:ext uri="{FF2B5EF4-FFF2-40B4-BE49-F238E27FC236}">
                    <a16:creationId xmlns:a16="http://schemas.microsoft.com/office/drawing/2014/main" id="{60B9E0DD-D112-4700-B9F8-FA3634BA14D0}"/>
                  </a:ext>
                </a:extLst>
              </p:cNvPr>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3" name="Rectangle 24">
                <a:extLst>
                  <a:ext uri="{FF2B5EF4-FFF2-40B4-BE49-F238E27FC236}">
                    <a16:creationId xmlns:a16="http://schemas.microsoft.com/office/drawing/2014/main" id="{AE896702-2BA9-4D02-B9AF-0D7425692277}"/>
                  </a:ext>
                </a:extLst>
              </p:cNvPr>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4" name="Rectangle 25">
                <a:extLst>
                  <a:ext uri="{FF2B5EF4-FFF2-40B4-BE49-F238E27FC236}">
                    <a16:creationId xmlns:a16="http://schemas.microsoft.com/office/drawing/2014/main" id="{AE530D09-6DC6-48CD-9DDC-FE39E4BFEC7E}"/>
                  </a:ext>
                </a:extLst>
              </p:cNvPr>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5" name="Rectangle 26">
                <a:extLst>
                  <a:ext uri="{FF2B5EF4-FFF2-40B4-BE49-F238E27FC236}">
                    <a16:creationId xmlns:a16="http://schemas.microsoft.com/office/drawing/2014/main" id="{85FD8A9A-0C62-4D57-A823-7788EDA1374D}"/>
                  </a:ext>
                </a:extLst>
              </p:cNvPr>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6" name="Rectangle 27">
                <a:extLst>
                  <a:ext uri="{FF2B5EF4-FFF2-40B4-BE49-F238E27FC236}">
                    <a16:creationId xmlns:a16="http://schemas.microsoft.com/office/drawing/2014/main" id="{139AB9D7-0AFF-4059-82AF-32544AB7F7A3}"/>
                  </a:ext>
                </a:extLst>
              </p:cNvPr>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7" name="Rectangle 28">
                <a:extLst>
                  <a:ext uri="{FF2B5EF4-FFF2-40B4-BE49-F238E27FC236}">
                    <a16:creationId xmlns:a16="http://schemas.microsoft.com/office/drawing/2014/main" id="{B139890F-DEFF-4B2D-8F92-0E4853B0D739}"/>
                  </a:ext>
                </a:extLst>
              </p:cNvPr>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8" name="Rectangle 29">
                <a:extLst>
                  <a:ext uri="{FF2B5EF4-FFF2-40B4-BE49-F238E27FC236}">
                    <a16:creationId xmlns:a16="http://schemas.microsoft.com/office/drawing/2014/main" id="{E104025A-7223-4BCB-8D78-03FFB1B98438}"/>
                  </a:ext>
                </a:extLst>
              </p:cNvPr>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9" name="Rectangle 30">
                <a:extLst>
                  <a:ext uri="{FF2B5EF4-FFF2-40B4-BE49-F238E27FC236}">
                    <a16:creationId xmlns:a16="http://schemas.microsoft.com/office/drawing/2014/main" id="{DBC21BD0-CE55-4C70-9351-73EBCC29A65D}"/>
                  </a:ext>
                </a:extLst>
              </p:cNvPr>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60" name="Rectangle 31">
                <a:extLst>
                  <a:ext uri="{FF2B5EF4-FFF2-40B4-BE49-F238E27FC236}">
                    <a16:creationId xmlns:a16="http://schemas.microsoft.com/office/drawing/2014/main" id="{AD601533-BFE9-4D4B-ABA5-635721AF4812}"/>
                  </a:ext>
                </a:extLst>
              </p:cNvPr>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61" name="Rectangle 32">
                <a:extLst>
                  <a:ext uri="{FF2B5EF4-FFF2-40B4-BE49-F238E27FC236}">
                    <a16:creationId xmlns:a16="http://schemas.microsoft.com/office/drawing/2014/main" id="{3EE22948-F2D5-4B10-8966-F511916742AE}"/>
                  </a:ext>
                </a:extLst>
              </p:cNvPr>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62" name="Rectangle 33">
                <a:extLst>
                  <a:ext uri="{FF2B5EF4-FFF2-40B4-BE49-F238E27FC236}">
                    <a16:creationId xmlns:a16="http://schemas.microsoft.com/office/drawing/2014/main" id="{5BCBEFE4-B65C-475D-A2A2-D27A9A908E68}"/>
                  </a:ext>
                </a:extLst>
              </p:cNvPr>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grpSp>
      </p:grpSp>
      <p:sp>
        <p:nvSpPr>
          <p:cNvPr id="1027" name="Rectangle 34">
            <a:extLst>
              <a:ext uri="{FF2B5EF4-FFF2-40B4-BE49-F238E27FC236}">
                <a16:creationId xmlns:a16="http://schemas.microsoft.com/office/drawing/2014/main" id="{2E3F26A1-457A-4E77-9FB7-DB852B80A36F}"/>
              </a:ext>
            </a:extLst>
          </p:cNvPr>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a:extLst>
              <a:ext uri="{FF2B5EF4-FFF2-40B4-BE49-F238E27FC236}">
                <a16:creationId xmlns:a16="http://schemas.microsoft.com/office/drawing/2014/main" id="{3F91D09E-1F40-4ABF-930A-E565CD414B7E}"/>
              </a:ext>
            </a:extLst>
          </p:cNvPr>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a:extLst>
              <a:ext uri="{FF2B5EF4-FFF2-40B4-BE49-F238E27FC236}">
                <a16:creationId xmlns:a16="http://schemas.microsoft.com/office/drawing/2014/main" id="{0B8DEC82-1881-4CD6-92D8-AE06C326CF8F}"/>
              </a:ext>
            </a:extLst>
          </p:cNvPr>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a:extLst>
              <a:ext uri="{FF2B5EF4-FFF2-40B4-BE49-F238E27FC236}">
                <a16:creationId xmlns:a16="http://schemas.microsoft.com/office/drawing/2014/main" id="{3DABAE02-2507-4B6B-B16D-B07F0CAAA06C}"/>
              </a:ext>
            </a:extLst>
          </p:cNvPr>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defRPr>
            </a:lvl1pPr>
          </a:lstStyle>
          <a:p>
            <a:pPr>
              <a:defRPr/>
            </a:pPr>
            <a:fld id="{0146077B-9308-43E0-B16D-E382476ABC93}" type="slidenum">
              <a:rPr lang="en-US" altLang="en-US" smtClean="0"/>
              <a:pPr>
                <a:defRPr/>
              </a:pPr>
              <a:t>‹#›</a:t>
            </a:fld>
            <a:endParaRPr lang="en-US" altLang="en-US" dirty="0"/>
          </a:p>
        </p:txBody>
      </p:sp>
      <p:sp>
        <p:nvSpPr>
          <p:cNvPr id="14374" name="Rectangle 38">
            <a:extLst>
              <a:ext uri="{FF2B5EF4-FFF2-40B4-BE49-F238E27FC236}">
                <a16:creationId xmlns:a16="http://schemas.microsoft.com/office/drawing/2014/main" id="{423F768F-39CA-4BFF-9CE5-E6FAE7E4704B}"/>
              </a:ext>
            </a:extLst>
          </p:cNvPr>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96292" r:id="rId1"/>
    <p:sldLayoutId id="2147496293" r:id="rId2"/>
    <p:sldLayoutId id="2147496294" r:id="rId3"/>
    <p:sldLayoutId id="2147496295" r:id="rId4"/>
    <p:sldLayoutId id="2147496296" r:id="rId5"/>
    <p:sldLayoutId id="2147496297" r:id="rId6"/>
    <p:sldLayoutId id="2147496298" r:id="rId7"/>
    <p:sldLayoutId id="2147496299" r:id="rId8"/>
    <p:sldLayoutId id="2147496300" r:id="rId9"/>
    <p:sldLayoutId id="2147496301" r:id="rId10"/>
    <p:sldLayoutId id="2147496303" r:id="rId11"/>
    <p:sldLayoutId id="2147496304" r:id="rId12"/>
    <p:sldLayoutId id="2147496305" r:id="rId13"/>
    <p:sldLayoutId id="2147496306" r:id="rId14"/>
  </p:sldLayoutIdLst>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189" algn="l" rtl="0" fontAlgn="base">
        <a:spcBef>
          <a:spcPct val="0"/>
        </a:spcBef>
        <a:spcAft>
          <a:spcPct val="0"/>
        </a:spcAft>
        <a:defRPr sz="4400">
          <a:solidFill>
            <a:schemeClr val="tx2"/>
          </a:solidFill>
          <a:latin typeface="Times New Roman" pitchFamily="18" charset="0"/>
        </a:defRPr>
      </a:lvl6pPr>
      <a:lvl7pPr marL="914377" algn="l" rtl="0" fontAlgn="base">
        <a:spcBef>
          <a:spcPct val="0"/>
        </a:spcBef>
        <a:spcAft>
          <a:spcPct val="0"/>
        </a:spcAft>
        <a:defRPr sz="4400">
          <a:solidFill>
            <a:schemeClr val="tx2"/>
          </a:solidFill>
          <a:latin typeface="Times New Roman" pitchFamily="18" charset="0"/>
        </a:defRPr>
      </a:lvl7pPr>
      <a:lvl8pPr marL="1371566" algn="l" rtl="0" fontAlgn="base">
        <a:spcBef>
          <a:spcPct val="0"/>
        </a:spcBef>
        <a:spcAft>
          <a:spcPct val="0"/>
        </a:spcAft>
        <a:defRPr sz="4400">
          <a:solidFill>
            <a:schemeClr val="tx2"/>
          </a:solidFill>
          <a:latin typeface="Times New Roman" pitchFamily="18" charset="0"/>
        </a:defRPr>
      </a:lvl8pPr>
      <a:lvl9pPr marL="1828754" algn="l" rtl="0" fontAlgn="base">
        <a:spcBef>
          <a:spcPct val="0"/>
        </a:spcBef>
        <a:spcAft>
          <a:spcPct val="0"/>
        </a:spcAft>
        <a:defRPr sz="4400">
          <a:solidFill>
            <a:schemeClr val="tx2"/>
          </a:solidFill>
          <a:latin typeface="Times New Roman" pitchFamily="18" charset="0"/>
        </a:defRPr>
      </a:lvl9pPr>
    </p:titleStyle>
    <p:bodyStyle>
      <a:lvl1pPr marL="342891" indent="-342891"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32" indent="-285744"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2971" indent="-228594"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160" indent="-228594"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349" indent="-228594"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537" indent="-228594"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726" indent="-228594"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8914" indent="-228594"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103" indent="-228594"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wmf"/><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9.wmf"/><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B310457-12D8-7F64-2A6D-BC5D9AF764C3}"/>
              </a:ext>
            </a:extLst>
          </p:cNvPr>
          <p:cNvPicPr>
            <a:picLocks noChangeAspect="1"/>
          </p:cNvPicPr>
          <p:nvPr/>
        </p:nvPicPr>
        <p:blipFill>
          <a:blip r:embed="rId2"/>
          <a:stretch>
            <a:fillRect/>
          </a:stretch>
        </p:blipFill>
        <p:spPr>
          <a:xfrm>
            <a:off x="2021633" y="457200"/>
            <a:ext cx="8148734" cy="4572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Subtitle 2">
            <a:extLst>
              <a:ext uri="{FF2B5EF4-FFF2-40B4-BE49-F238E27FC236}">
                <a16:creationId xmlns:a16="http://schemas.microsoft.com/office/drawing/2014/main" id="{F6F239A2-28FB-CB10-2B53-6BC98FC8D84B}"/>
              </a:ext>
            </a:extLst>
          </p:cNvPr>
          <p:cNvSpPr txBox="1">
            <a:spLocks/>
          </p:cNvSpPr>
          <p:nvPr/>
        </p:nvSpPr>
        <p:spPr bwMode="auto">
          <a:xfrm>
            <a:off x="2362200" y="5257800"/>
            <a:ext cx="7467600" cy="15240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tx2"/>
              </a:buClr>
              <a:buSzPct val="75000"/>
              <a:buFont typeface="Wingdings" pitchFamily="2" charset="2"/>
              <a:buNone/>
              <a:defRPr sz="3200">
                <a:solidFill>
                  <a:srgbClr val="FFFFFF"/>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3200" b="0" i="0" u="none" strike="noStrike" kern="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mn-cs"/>
              </a:rPr>
              <a:t>Dr. Andy Woods</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20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Senior Pastor – Sugar Land Bible Church</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20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President – Chafer Theological Seminary</a:t>
            </a:r>
          </a:p>
        </p:txBody>
      </p:sp>
      <p:pic>
        <p:nvPicPr>
          <p:cNvPr id="3" name="Picture 2">
            <a:extLst>
              <a:ext uri="{FF2B5EF4-FFF2-40B4-BE49-F238E27FC236}">
                <a16:creationId xmlns:a16="http://schemas.microsoft.com/office/drawing/2014/main" id="{E19EE9D4-75BC-71C7-1AA1-8C247FC3039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5245395"/>
            <a:ext cx="913733" cy="1371600"/>
          </a:xfrm>
          <a:prstGeom prst="rect">
            <a:avLst/>
          </a:prstGeom>
        </p:spPr>
      </p:pic>
    </p:spTree>
    <p:extLst>
      <p:ext uri="{BB962C8B-B14F-4D97-AF65-F5344CB8AC3E}">
        <p14:creationId xmlns:p14="http://schemas.microsoft.com/office/powerpoint/2010/main" val="6003416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rPr>
              <a:t>2 Thessalonians</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 3:1-5</a:t>
            </a:r>
            <a:br>
              <a:rPr lang="en-US" sz="3600" dirty="0">
                <a:effectLst>
                  <a:outerShdw blurRad="38100" dist="38100" dir="2700000" algn="tl">
                    <a:srgbClr val="000000">
                      <a:alpha val="43137"/>
                    </a:srgbClr>
                  </a:outerShdw>
                </a:effectLst>
                <a:cs typeface="Calibri" panose="020F0502020204030204" pitchFamily="34" charset="0"/>
              </a:rPr>
            </a:br>
            <a:r>
              <a:rPr lang="en-US" sz="2400" b="1" dirty="0">
                <a:solidFill>
                  <a:srgbClr val="FFFFCC"/>
                </a:solidFill>
                <a:effectLst>
                  <a:outerShdw blurRad="38100" dist="38100" dir="2700000" algn="tl">
                    <a:srgbClr val="000000">
                      <a:alpha val="43137"/>
                    </a:srgbClr>
                  </a:outerShdw>
                </a:effectLst>
                <a:cs typeface="Calibri" panose="020F0502020204030204" pitchFamily="34" charset="0"/>
              </a:rPr>
              <a:t>Reciprocal Prayer</a:t>
            </a:r>
            <a:endParaRPr lang="en-US" sz="2400" b="1" dirty="0">
              <a:solidFill>
                <a:srgbClr val="FFFFCC"/>
              </a:solidFill>
              <a:effectLst>
                <a:outerShdw blurRad="38100" dist="38100" dir="2700000" algn="tl">
                  <a:srgbClr val="000000">
                    <a:alpha val="43137"/>
                  </a:srgbClr>
                </a:outerShdw>
              </a:effectLst>
            </a:endParaRPr>
          </a:p>
        </p:txBody>
      </p:sp>
      <p:sp>
        <p:nvSpPr>
          <p:cNvPr id="161795" name="Rectangle 3"/>
          <p:cNvSpPr>
            <a:spLocks noGrp="1" noChangeArrowheads="1"/>
          </p:cNvSpPr>
          <p:nvPr>
            <p:ph type="body" idx="1"/>
          </p:nvPr>
        </p:nvSpPr>
        <p:spPr>
          <a:xfrm>
            <a:off x="609600" y="2147131"/>
            <a:ext cx="7696200" cy="2424870"/>
          </a:xfrm>
        </p:spPr>
        <p:txBody>
          <a:bodyPr/>
          <a:lstStyle/>
          <a:p>
            <a:pPr marL="574675" lvl="1" indent="-574675"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Thessalonians’ Prayer for Paul (</a:t>
            </a:r>
            <a:r>
              <a:rPr lang="en-US" dirty="0">
                <a:effectLst>
                  <a:outerShdw blurRad="38100" dist="38100" dir="2700000" algn="tl">
                    <a:srgbClr val="000000">
                      <a:alpha val="43137"/>
                    </a:srgbClr>
                  </a:outerShdw>
                </a:effectLst>
              </a:rPr>
              <a:t>1-2</a:t>
            </a:r>
            <a:r>
              <a:rPr lang="en-US" sz="3200" dirty="0">
                <a:effectLst>
                  <a:outerShdw blurRad="38100" dist="38100" dir="2700000" algn="tl">
                    <a:srgbClr val="000000">
                      <a:alpha val="43137"/>
                    </a:srgbClr>
                  </a:outerShdw>
                </a:effectLst>
              </a:rPr>
              <a:t>)</a:t>
            </a:r>
          </a:p>
          <a:p>
            <a:pPr marL="574675" lvl="1" indent="-574675" eaLnBrk="1" hangingPunct="1">
              <a:lnSpc>
                <a:spcPct val="100000"/>
              </a:lnSpc>
              <a:spcBef>
                <a:spcPts val="0"/>
              </a:spcBef>
              <a:spcAft>
                <a:spcPts val="3600"/>
              </a:spcAft>
              <a:buClr>
                <a:srgbClr val="00FFFF"/>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Paul’s Prayer for the Thessalonians (3-5)</a:t>
            </a:r>
          </a:p>
          <a:p>
            <a:pPr marL="0" lvl="1" indent="0" eaLnBrk="1" hangingPunct="1">
              <a:lnSpc>
                <a:spcPct val="100000"/>
              </a:lnSpc>
              <a:spcBef>
                <a:spcPts val="0"/>
              </a:spcBef>
              <a:spcAft>
                <a:spcPts val="3600"/>
              </a:spcAft>
              <a:buClr>
                <a:srgbClr val="00FFFF"/>
              </a:buClr>
              <a:buSzPct val="100000"/>
              <a:buNone/>
              <a:defRPr/>
            </a:pPr>
            <a:endParaRPr lang="en-US" sz="3200"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FB154A21-5487-48F3-3079-AC4DAB494891}"/>
              </a:ext>
            </a:extLst>
          </p:cNvPr>
          <p:cNvPicPr>
            <a:picLocks noChangeAspect="1"/>
          </p:cNvPicPr>
          <p:nvPr/>
        </p:nvPicPr>
        <p:blipFill>
          <a:blip r:embed="rId3"/>
          <a:stretch>
            <a:fillRect/>
          </a:stretch>
        </p:blipFill>
        <p:spPr>
          <a:xfrm>
            <a:off x="8305800" y="2438400"/>
            <a:ext cx="3090940" cy="2286198"/>
          </a:xfrm>
          <a:prstGeom prst="rect">
            <a:avLst/>
          </a:prstGeom>
        </p:spPr>
      </p:pic>
    </p:spTree>
    <p:extLst>
      <p:ext uri="{BB962C8B-B14F-4D97-AF65-F5344CB8AC3E}">
        <p14:creationId xmlns:p14="http://schemas.microsoft.com/office/powerpoint/2010/main" val="22146664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rPr>
              <a:t>2 Thessalonians</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 3:3-5</a:t>
            </a:r>
            <a:br>
              <a:rPr lang="en-US" sz="3600" dirty="0">
                <a:effectLst>
                  <a:outerShdw blurRad="38100" dist="38100" dir="2700000" algn="tl">
                    <a:srgbClr val="000000">
                      <a:alpha val="43137"/>
                    </a:srgbClr>
                  </a:outerShdw>
                </a:effectLst>
                <a:cs typeface="Calibri" panose="020F0502020204030204" pitchFamily="34" charset="0"/>
              </a:rPr>
            </a:br>
            <a:r>
              <a:rPr lang="en-US" sz="2400" b="1" dirty="0">
                <a:solidFill>
                  <a:srgbClr val="FFFFCC"/>
                </a:solidFill>
                <a:effectLst>
                  <a:outerShdw blurRad="38100" dist="38100" dir="2700000" algn="tl">
                    <a:srgbClr val="000000">
                      <a:alpha val="43137"/>
                    </a:srgbClr>
                  </a:outerShdw>
                </a:effectLst>
                <a:cs typeface="Calibri" panose="020F0502020204030204" pitchFamily="34" charset="0"/>
              </a:rPr>
              <a:t>Paul’s Prayer for the Thessalonians</a:t>
            </a:r>
            <a:endParaRPr lang="en-US" sz="2400" b="1" dirty="0">
              <a:solidFill>
                <a:srgbClr val="FFFFCC"/>
              </a:solidFill>
              <a:effectLst>
                <a:outerShdw blurRad="38100" dist="38100" dir="2700000" algn="tl">
                  <a:srgbClr val="000000">
                    <a:alpha val="43137"/>
                  </a:srgbClr>
                </a:outerShdw>
              </a:effectLst>
            </a:endParaRPr>
          </a:p>
        </p:txBody>
      </p:sp>
      <p:sp>
        <p:nvSpPr>
          <p:cNvPr id="161795" name="Rectangle 3"/>
          <p:cNvSpPr>
            <a:spLocks noGrp="1" noChangeArrowheads="1"/>
          </p:cNvSpPr>
          <p:nvPr>
            <p:ph type="body" idx="1"/>
          </p:nvPr>
        </p:nvSpPr>
        <p:spPr>
          <a:xfrm>
            <a:off x="609600" y="2147131"/>
            <a:ext cx="7467600" cy="2424870"/>
          </a:xfrm>
        </p:spPr>
        <p:txBody>
          <a:bodyPr/>
          <a:lstStyle/>
          <a:p>
            <a:pPr marL="574675" lvl="1" indent="-574675" eaLnBrk="1" hangingPunct="1">
              <a:spcBef>
                <a:spcPts val="0"/>
              </a:spcBef>
              <a:spcAft>
                <a:spcPts val="3600"/>
              </a:spcAft>
              <a:buClr>
                <a:srgbClr val="FF66FF"/>
              </a:buClr>
              <a:buSzPct val="100000"/>
              <a:buFont typeface="+mj-lt"/>
              <a:buAutoNum type="alphaUcPeriod"/>
              <a:defRPr/>
            </a:pPr>
            <a:r>
              <a:rPr lang="en-US" dirty="0">
                <a:effectLst>
                  <a:outerShdw blurRad="38100" dist="38100" dir="2700000" algn="tl">
                    <a:srgbClr val="000000">
                      <a:alpha val="43137"/>
                    </a:srgbClr>
                  </a:outerShdw>
                </a:effectLst>
              </a:rPr>
              <a:t>Protection from Satan (3)</a:t>
            </a:r>
          </a:p>
          <a:p>
            <a:pPr marL="574675" lvl="1" indent="-574675" eaLnBrk="1" hangingPunct="1">
              <a:spcBef>
                <a:spcPts val="0"/>
              </a:spcBef>
              <a:spcAft>
                <a:spcPts val="3600"/>
              </a:spcAft>
              <a:buClr>
                <a:srgbClr val="FF66FF"/>
              </a:buClr>
              <a:buSzPct val="100000"/>
              <a:buFont typeface="+mj-lt"/>
              <a:buAutoNum type="alphaUcPeriod"/>
              <a:defRPr/>
            </a:pPr>
            <a:r>
              <a:rPr lang="en-US" dirty="0">
                <a:effectLst>
                  <a:outerShdw blurRad="38100" dist="38100" dir="2700000" algn="tl">
                    <a:srgbClr val="000000">
                      <a:alpha val="43137"/>
                    </a:srgbClr>
                  </a:outerShdw>
                </a:effectLst>
              </a:rPr>
              <a:t>Continued obedience (4)</a:t>
            </a:r>
          </a:p>
          <a:p>
            <a:pPr marL="574675" lvl="1" indent="-574675" eaLnBrk="1" hangingPunct="1">
              <a:spcBef>
                <a:spcPts val="0"/>
              </a:spcBef>
              <a:spcAft>
                <a:spcPts val="3600"/>
              </a:spcAft>
              <a:buClr>
                <a:srgbClr val="FF66FF"/>
              </a:buClr>
              <a:buSzPct val="100000"/>
              <a:buFont typeface="+mj-lt"/>
              <a:buAutoNum type="alphaUcPeriod"/>
              <a:defRPr/>
            </a:pPr>
            <a:r>
              <a:rPr lang="en-US" dirty="0">
                <a:effectLst>
                  <a:outerShdw blurRad="38100" dist="38100" dir="2700000" algn="tl">
                    <a:srgbClr val="000000">
                      <a:alpha val="43137"/>
                    </a:srgbClr>
                  </a:outerShdw>
                </a:effectLst>
              </a:rPr>
              <a:t>Greater intimacy with God (5)</a:t>
            </a:r>
          </a:p>
          <a:p>
            <a:pPr marL="0" lvl="1" indent="0" eaLnBrk="1" hangingPunct="1">
              <a:lnSpc>
                <a:spcPct val="100000"/>
              </a:lnSpc>
              <a:spcBef>
                <a:spcPts val="0"/>
              </a:spcBef>
              <a:spcAft>
                <a:spcPts val="3600"/>
              </a:spcAft>
              <a:buClr>
                <a:srgbClr val="00FFFF"/>
              </a:buClr>
              <a:buSzPct val="100000"/>
              <a:buNone/>
              <a:defRPr/>
            </a:pPr>
            <a:endParaRPr lang="en-US" sz="3200"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FB154A21-5487-48F3-3079-AC4DAB494891}"/>
              </a:ext>
            </a:extLst>
          </p:cNvPr>
          <p:cNvPicPr>
            <a:picLocks noChangeAspect="1"/>
          </p:cNvPicPr>
          <p:nvPr/>
        </p:nvPicPr>
        <p:blipFill>
          <a:blip r:embed="rId3"/>
          <a:stretch>
            <a:fillRect/>
          </a:stretch>
        </p:blipFill>
        <p:spPr>
          <a:xfrm>
            <a:off x="8305800" y="2438400"/>
            <a:ext cx="3090940" cy="2286198"/>
          </a:xfrm>
          <a:prstGeom prst="rect">
            <a:avLst/>
          </a:prstGeom>
        </p:spPr>
      </p:pic>
    </p:spTree>
    <p:extLst>
      <p:ext uri="{BB962C8B-B14F-4D97-AF65-F5344CB8AC3E}">
        <p14:creationId xmlns:p14="http://schemas.microsoft.com/office/powerpoint/2010/main" val="8865440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1BFD8F14-709A-0A53-EE80-9376F4D047BB}"/>
              </a:ext>
            </a:extLst>
          </p:cNvPr>
          <p:cNvSpPr>
            <a:spLocks noGrp="1" noChangeArrowheads="1"/>
          </p:cNvSpPr>
          <p:nvPr>
            <p:ph type="title"/>
          </p:nvPr>
        </p:nvSpPr>
        <p:spPr>
          <a:xfrm>
            <a:off x="914400" y="228600"/>
            <a:ext cx="10363200" cy="914400"/>
          </a:xfrm>
        </p:spPr>
        <p:txBody>
          <a:bodyPr/>
          <a:lstStyle/>
          <a:p>
            <a:pPr algn="ctr" eaLnBrk="1" hangingPunct="1"/>
            <a:r>
              <a:rPr lang="en-US" altLang="en-US" sz="3600" dirty="0"/>
              <a:t>Consequences of Poor Doctrine (3)</a:t>
            </a:r>
          </a:p>
        </p:txBody>
      </p:sp>
      <p:sp>
        <p:nvSpPr>
          <p:cNvPr id="20483" name="Rectangle 3">
            <a:extLst>
              <a:ext uri="{FF2B5EF4-FFF2-40B4-BE49-F238E27FC236}">
                <a16:creationId xmlns:a16="http://schemas.microsoft.com/office/drawing/2014/main" id="{F77E3BE2-8E13-0AC4-D3A8-32C0C2CBAE86}"/>
              </a:ext>
            </a:extLst>
          </p:cNvPr>
          <p:cNvSpPr>
            <a:spLocks noGrp="1" noChangeArrowheads="1"/>
          </p:cNvSpPr>
          <p:nvPr>
            <p:ph type="body" idx="1"/>
          </p:nvPr>
        </p:nvSpPr>
        <p:spPr>
          <a:xfrm>
            <a:off x="2343150" y="1946275"/>
            <a:ext cx="7639050" cy="2701925"/>
          </a:xfrm>
        </p:spPr>
        <p:txBody>
          <a:bodyPr/>
          <a:lstStyle/>
          <a:p>
            <a:pPr marL="457200" indent="-457200" algn="just" eaLnBrk="1" hangingPunct="1">
              <a:spcBef>
                <a:spcPts val="0"/>
              </a:spcBef>
              <a:spcAft>
                <a:spcPts val="3600"/>
              </a:spcAft>
              <a:defRPr/>
            </a:pPr>
            <a:r>
              <a:rPr lang="en-US" dirty="0"/>
              <a:t>Reciprocal prayer (3:1-5)</a:t>
            </a:r>
          </a:p>
          <a:p>
            <a:pPr marL="457200" indent="-457200" algn="just" eaLnBrk="1" hangingPunct="1">
              <a:spcBef>
                <a:spcPts val="0"/>
              </a:spcBef>
              <a:spcAft>
                <a:spcPts val="3600"/>
              </a:spcAft>
              <a:defRPr/>
            </a:pPr>
            <a:r>
              <a:rPr lang="en-US" b="1" u="sng" dirty="0">
                <a:solidFill>
                  <a:srgbClr val="FFFFCC"/>
                </a:solidFill>
              </a:rPr>
              <a:t>Exhortation to discipline the idle (3:6-15) </a:t>
            </a:r>
          </a:p>
          <a:p>
            <a:pPr marL="457200" indent="-457200" algn="just" eaLnBrk="1" hangingPunct="1">
              <a:spcBef>
                <a:spcPts val="0"/>
              </a:spcBef>
              <a:spcAft>
                <a:spcPts val="3600"/>
              </a:spcAft>
              <a:defRPr/>
            </a:pPr>
            <a:r>
              <a:rPr lang="en-US" dirty="0"/>
              <a:t>Conclusion (3:16-18) </a:t>
            </a:r>
          </a:p>
        </p:txBody>
      </p:sp>
      <p:pic>
        <p:nvPicPr>
          <p:cNvPr id="97284" name="Picture 10">
            <a:extLst>
              <a:ext uri="{FF2B5EF4-FFF2-40B4-BE49-F238E27FC236}">
                <a16:creationId xmlns:a16="http://schemas.microsoft.com/office/drawing/2014/main" id="{F6AB45E7-D9F0-AAA3-C5B5-F16B010203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0" y="80963"/>
            <a:ext cx="939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4883711"/>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rPr>
              <a:t>2 Thessalonians</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 3:6-15</a:t>
            </a:r>
            <a:br>
              <a:rPr lang="en-US" sz="3600" dirty="0">
                <a:effectLst>
                  <a:outerShdw blurRad="38100" dist="38100" dir="2700000" algn="tl">
                    <a:srgbClr val="000000">
                      <a:alpha val="43137"/>
                    </a:srgbClr>
                  </a:outerShdw>
                </a:effectLst>
                <a:cs typeface="Calibri" panose="020F0502020204030204" pitchFamily="34" charset="0"/>
              </a:rPr>
            </a:br>
            <a:r>
              <a:rPr lang="en-US" sz="2400" b="1" dirty="0">
                <a:solidFill>
                  <a:srgbClr val="FFFFCC"/>
                </a:solidFill>
                <a:effectLst>
                  <a:outerShdw blurRad="38100" dist="38100" dir="2700000" algn="tl">
                    <a:srgbClr val="000000">
                      <a:alpha val="43137"/>
                    </a:srgbClr>
                  </a:outerShdw>
                </a:effectLst>
                <a:cs typeface="Calibri" panose="020F0502020204030204" pitchFamily="34" charset="0"/>
              </a:rPr>
              <a:t>Discipline the Idle</a:t>
            </a:r>
            <a:endParaRPr lang="en-US" sz="2400" b="1" dirty="0">
              <a:solidFill>
                <a:srgbClr val="FFFFCC"/>
              </a:solidFill>
              <a:effectLst>
                <a:outerShdw blurRad="38100" dist="38100" dir="2700000" algn="tl">
                  <a:srgbClr val="000000">
                    <a:alpha val="43137"/>
                  </a:srgbClr>
                </a:outerShdw>
              </a:effectLst>
            </a:endParaRPr>
          </a:p>
        </p:txBody>
      </p:sp>
      <p:sp>
        <p:nvSpPr>
          <p:cNvPr id="161795" name="Rectangle 3"/>
          <p:cNvSpPr>
            <a:spLocks noGrp="1" noChangeArrowheads="1"/>
          </p:cNvSpPr>
          <p:nvPr>
            <p:ph type="body" idx="1"/>
          </p:nvPr>
        </p:nvSpPr>
        <p:spPr>
          <a:xfrm>
            <a:off x="609600" y="1295400"/>
            <a:ext cx="7696200" cy="4800600"/>
          </a:xfrm>
        </p:spPr>
        <p:txBody>
          <a:bodyPr/>
          <a:lstStyle/>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dirty="0">
                <a:effectLst>
                  <a:outerShdw blurRad="38100" dist="38100" dir="2700000" algn="tl">
                    <a:srgbClr val="000000">
                      <a:alpha val="43137"/>
                    </a:srgbClr>
                  </a:outerShdw>
                </a:effectLst>
              </a:rPr>
              <a:t>Exhortation</a:t>
            </a:r>
            <a:r>
              <a:rPr lang="en-US" sz="3200" dirty="0">
                <a:effectLst>
                  <a:outerShdw blurRad="38100" dist="38100" dir="2700000" algn="tl">
                    <a:srgbClr val="000000">
                      <a:alpha val="43137"/>
                    </a:srgbClr>
                  </a:outerShdw>
                </a:effectLst>
              </a:rPr>
              <a:t> (6)</a:t>
            </a:r>
          </a:p>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dirty="0">
                <a:effectLst>
                  <a:outerShdw blurRad="38100" dist="38100" dir="2700000" algn="tl">
                    <a:srgbClr val="000000">
                      <a:alpha val="43137"/>
                    </a:srgbClr>
                  </a:outerShdw>
                </a:effectLst>
              </a:rPr>
              <a:t>Better example (7-9)</a:t>
            </a:r>
          </a:p>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dirty="0">
                <a:effectLst>
                  <a:outerShdw blurRad="38100" dist="38100" dir="2700000" algn="tl">
                    <a:srgbClr val="000000">
                      <a:alpha val="43137"/>
                    </a:srgbClr>
                  </a:outerShdw>
                </a:effectLst>
              </a:rPr>
              <a:t>Reason (10-11)</a:t>
            </a:r>
          </a:p>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dirty="0">
                <a:effectLst>
                  <a:outerShdw blurRad="38100" dist="38100" dir="2700000" algn="tl">
                    <a:srgbClr val="000000">
                      <a:alpha val="43137"/>
                    </a:srgbClr>
                  </a:outerShdw>
                </a:effectLst>
              </a:rPr>
              <a:t>Lazy must work (12)</a:t>
            </a:r>
          </a:p>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dirty="0">
                <a:effectLst>
                  <a:outerShdw blurRad="38100" dist="38100" dir="2700000" algn="tl">
                    <a:srgbClr val="000000">
                      <a:alpha val="43137"/>
                    </a:srgbClr>
                  </a:outerShdw>
                </a:effectLst>
              </a:rPr>
              <a:t>Patience needed (13)</a:t>
            </a:r>
          </a:p>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dirty="0">
                <a:effectLst>
                  <a:outerShdw blurRad="38100" dist="38100" dir="2700000" algn="tl">
                    <a:srgbClr val="000000">
                      <a:alpha val="43137"/>
                    </a:srgbClr>
                  </a:outerShdw>
                </a:effectLst>
              </a:rPr>
              <a:t>Discipline procedure (14-15)</a:t>
            </a:r>
            <a:endParaRPr lang="en-US" sz="3200"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2536655B-05E3-4F96-A909-141C04689AAB}"/>
              </a:ext>
            </a:extLst>
          </p:cNvPr>
          <p:cNvPicPr>
            <a:picLocks noChangeAspect="1"/>
          </p:cNvPicPr>
          <p:nvPr/>
        </p:nvPicPr>
        <p:blipFill>
          <a:blip r:embed="rId3"/>
          <a:stretch>
            <a:fillRect/>
          </a:stretch>
        </p:blipFill>
        <p:spPr>
          <a:xfrm>
            <a:off x="8491460" y="2438400"/>
            <a:ext cx="3090940" cy="2286198"/>
          </a:xfrm>
          <a:prstGeom prst="rect">
            <a:avLst/>
          </a:prstGeom>
        </p:spPr>
      </p:pic>
    </p:spTree>
    <p:extLst>
      <p:ext uri="{BB962C8B-B14F-4D97-AF65-F5344CB8AC3E}">
        <p14:creationId xmlns:p14="http://schemas.microsoft.com/office/powerpoint/2010/main" val="31882393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rPr>
              <a:t>2 Thessalonians</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 3:6-15</a:t>
            </a:r>
            <a:br>
              <a:rPr lang="en-US" sz="3600" dirty="0">
                <a:effectLst>
                  <a:outerShdw blurRad="38100" dist="38100" dir="2700000" algn="tl">
                    <a:srgbClr val="000000">
                      <a:alpha val="43137"/>
                    </a:srgbClr>
                  </a:outerShdw>
                </a:effectLst>
                <a:cs typeface="Calibri" panose="020F0502020204030204" pitchFamily="34" charset="0"/>
              </a:rPr>
            </a:br>
            <a:r>
              <a:rPr lang="en-US" sz="2400" b="1" dirty="0">
                <a:solidFill>
                  <a:srgbClr val="FFFFCC"/>
                </a:solidFill>
                <a:effectLst>
                  <a:outerShdw blurRad="38100" dist="38100" dir="2700000" algn="tl">
                    <a:srgbClr val="000000">
                      <a:alpha val="43137"/>
                    </a:srgbClr>
                  </a:outerShdw>
                </a:effectLst>
                <a:cs typeface="Calibri" panose="020F0502020204030204" pitchFamily="34" charset="0"/>
              </a:rPr>
              <a:t>Discipline the Idle</a:t>
            </a:r>
            <a:endParaRPr lang="en-US" sz="2400" b="1" dirty="0">
              <a:solidFill>
                <a:srgbClr val="FFFFCC"/>
              </a:solidFill>
              <a:effectLst>
                <a:outerShdw blurRad="38100" dist="38100" dir="2700000" algn="tl">
                  <a:srgbClr val="000000">
                    <a:alpha val="43137"/>
                  </a:srgbClr>
                </a:outerShdw>
              </a:effectLst>
            </a:endParaRPr>
          </a:p>
        </p:txBody>
      </p:sp>
      <p:sp>
        <p:nvSpPr>
          <p:cNvPr id="161795" name="Rectangle 3"/>
          <p:cNvSpPr>
            <a:spLocks noGrp="1" noChangeArrowheads="1"/>
          </p:cNvSpPr>
          <p:nvPr>
            <p:ph type="body" idx="1"/>
          </p:nvPr>
        </p:nvSpPr>
        <p:spPr>
          <a:xfrm>
            <a:off x="609600" y="1295400"/>
            <a:ext cx="7696200" cy="4800600"/>
          </a:xfrm>
        </p:spPr>
        <p:txBody>
          <a:bodyPr/>
          <a:lstStyle/>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Exhortation (6)</a:t>
            </a:r>
          </a:p>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dirty="0">
                <a:effectLst>
                  <a:outerShdw blurRad="38100" dist="38100" dir="2700000" algn="tl">
                    <a:srgbClr val="000000">
                      <a:alpha val="43137"/>
                    </a:srgbClr>
                  </a:outerShdw>
                </a:effectLst>
              </a:rPr>
              <a:t>Better example (7-9)</a:t>
            </a:r>
          </a:p>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dirty="0">
                <a:effectLst>
                  <a:outerShdw blurRad="38100" dist="38100" dir="2700000" algn="tl">
                    <a:srgbClr val="000000">
                      <a:alpha val="43137"/>
                    </a:srgbClr>
                  </a:outerShdw>
                </a:effectLst>
              </a:rPr>
              <a:t>Reason (10-11)</a:t>
            </a:r>
          </a:p>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dirty="0">
                <a:effectLst>
                  <a:outerShdw blurRad="38100" dist="38100" dir="2700000" algn="tl">
                    <a:srgbClr val="000000">
                      <a:alpha val="43137"/>
                    </a:srgbClr>
                  </a:outerShdw>
                </a:effectLst>
              </a:rPr>
              <a:t>Lazy must work (12)</a:t>
            </a:r>
          </a:p>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dirty="0">
                <a:effectLst>
                  <a:outerShdw blurRad="38100" dist="38100" dir="2700000" algn="tl">
                    <a:srgbClr val="000000">
                      <a:alpha val="43137"/>
                    </a:srgbClr>
                  </a:outerShdw>
                </a:effectLst>
              </a:rPr>
              <a:t>Patience needed (13)</a:t>
            </a:r>
          </a:p>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dirty="0">
                <a:effectLst>
                  <a:outerShdw blurRad="38100" dist="38100" dir="2700000" algn="tl">
                    <a:srgbClr val="000000">
                      <a:alpha val="43137"/>
                    </a:srgbClr>
                  </a:outerShdw>
                </a:effectLst>
              </a:rPr>
              <a:t>Discipline procedure (14-15)</a:t>
            </a:r>
            <a:endParaRPr lang="en-US" sz="3200"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CEAB7E7A-EDC3-2272-9B8D-70333B394B02}"/>
              </a:ext>
            </a:extLst>
          </p:cNvPr>
          <p:cNvPicPr>
            <a:picLocks noChangeAspect="1"/>
          </p:cNvPicPr>
          <p:nvPr/>
        </p:nvPicPr>
        <p:blipFill>
          <a:blip r:embed="rId3"/>
          <a:stretch>
            <a:fillRect/>
          </a:stretch>
        </p:blipFill>
        <p:spPr>
          <a:xfrm>
            <a:off x="8491460" y="2438400"/>
            <a:ext cx="3090940" cy="2286198"/>
          </a:xfrm>
          <a:prstGeom prst="rect">
            <a:avLst/>
          </a:prstGeom>
        </p:spPr>
      </p:pic>
    </p:spTree>
    <p:extLst>
      <p:ext uri="{BB962C8B-B14F-4D97-AF65-F5344CB8AC3E}">
        <p14:creationId xmlns:p14="http://schemas.microsoft.com/office/powerpoint/2010/main" val="31983941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07D980-7ADC-4335-BD81-CAAC59002A3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 name="Rectangle 3"/>
          <p:cNvSpPr txBox="1">
            <a:spLocks/>
          </p:cNvSpPr>
          <p:nvPr/>
        </p:nvSpPr>
        <p:spPr bwMode="auto">
          <a:xfrm>
            <a:off x="614916" y="0"/>
            <a:ext cx="10962168" cy="4455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1200"/>
              </a:spcAft>
              <a:buClr>
                <a:srgbClr val="00FFFF"/>
              </a:buClr>
              <a:buSzPct val="75000"/>
              <a:buNone/>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Corinthians 3:1-3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(NKJV) </a:t>
            </a:r>
          </a:p>
          <a:p>
            <a:pPr marL="0" indent="0" algn="just">
              <a:spcBef>
                <a:spcPts val="0"/>
              </a:spcBef>
              <a:spcAft>
                <a:spcPts val="1200"/>
              </a:spcAft>
              <a:buNone/>
            </a:pPr>
            <a:r>
              <a:rPr lang="en-US" sz="3600" baseline="30000" dirty="0">
                <a:effectLst>
                  <a:outerShdw blurRad="38100" dist="38100" dir="2700000" algn="tl">
                    <a:srgbClr val="000000">
                      <a:alpha val="43137"/>
                    </a:srgbClr>
                  </a:outerShdw>
                </a:effectLst>
                <a:latin typeface="Calibri" panose="020F0502020204030204" pitchFamily="34" charset="0"/>
              </a:rPr>
              <a:t>1</a:t>
            </a:r>
            <a:r>
              <a:rPr lang="en-US" sz="3600" dirty="0">
                <a:effectLst>
                  <a:outerShdw blurRad="38100" dist="38100" dir="2700000" algn="tl">
                    <a:srgbClr val="000000">
                      <a:alpha val="43137"/>
                    </a:srgbClr>
                  </a:outerShdw>
                </a:effectLst>
                <a:latin typeface="Calibri" panose="020F0502020204030204" pitchFamily="34" charset="0"/>
              </a:rPr>
              <a:t> And I, brethren, could not speak to you as to </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rPr>
              <a:t>spiritual</a:t>
            </a:r>
            <a:r>
              <a:rPr lang="en-US" sz="3600" dirty="0">
                <a:effectLst>
                  <a:outerShdw blurRad="38100" dist="38100" dir="2700000" algn="tl">
                    <a:srgbClr val="000000">
                      <a:alpha val="43137"/>
                    </a:srgbClr>
                  </a:outerShdw>
                </a:effectLst>
                <a:latin typeface="Calibri" panose="020F0502020204030204" pitchFamily="34" charset="0"/>
              </a:rPr>
              <a:t> </a:t>
            </a:r>
            <a:r>
              <a:rPr lang="en-US" sz="3600" i="1" dirty="0">
                <a:effectLst>
                  <a:outerShdw blurRad="38100" dist="38100" dir="2700000" algn="tl">
                    <a:srgbClr val="000000">
                      <a:alpha val="43137"/>
                    </a:srgbClr>
                  </a:outerShdw>
                </a:effectLst>
                <a:latin typeface="Calibri" panose="020F0502020204030204" pitchFamily="34" charset="0"/>
              </a:rPr>
              <a:t>people</a:t>
            </a:r>
            <a:r>
              <a:rPr lang="en-US" sz="3600" dirty="0">
                <a:effectLst>
                  <a:outerShdw blurRad="38100" dist="38100" dir="2700000" algn="tl">
                    <a:srgbClr val="000000">
                      <a:alpha val="43137"/>
                    </a:srgbClr>
                  </a:outerShdw>
                </a:effectLst>
                <a:latin typeface="Calibri" panose="020F0502020204030204" pitchFamily="34" charset="0"/>
              </a:rPr>
              <a:t> but as to </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rPr>
              <a:t>carnal</a:t>
            </a:r>
            <a:r>
              <a:rPr lang="en-US" sz="3600" dirty="0">
                <a:effectLst>
                  <a:outerShdw blurRad="38100" dist="38100" dir="2700000" algn="tl">
                    <a:srgbClr val="000000">
                      <a:alpha val="43137"/>
                    </a:srgbClr>
                  </a:outerShdw>
                </a:effectLst>
                <a:latin typeface="Calibri" panose="020F0502020204030204" pitchFamily="34" charset="0"/>
              </a:rPr>
              <a:t>, as to </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rPr>
              <a:t>babes</a:t>
            </a:r>
            <a:r>
              <a:rPr lang="en-US" sz="3600" dirty="0">
                <a:effectLst>
                  <a:outerShdw blurRad="38100" dist="38100" dir="2700000" algn="tl">
                    <a:srgbClr val="000000">
                      <a:alpha val="43137"/>
                    </a:srgbClr>
                  </a:outerShdw>
                </a:effectLst>
                <a:latin typeface="Calibri" panose="020F0502020204030204" pitchFamily="34" charset="0"/>
              </a:rPr>
              <a:t> in Christ. </a:t>
            </a:r>
            <a:r>
              <a:rPr lang="en-US" sz="3600" baseline="30000" dirty="0">
                <a:effectLst>
                  <a:outerShdw blurRad="38100" dist="38100" dir="2700000" algn="tl">
                    <a:srgbClr val="000000">
                      <a:alpha val="43137"/>
                    </a:srgbClr>
                  </a:outerShdw>
                </a:effectLst>
                <a:latin typeface="Calibri" panose="020F0502020204030204" pitchFamily="34" charset="0"/>
              </a:rPr>
              <a:t>2</a:t>
            </a:r>
            <a:r>
              <a:rPr lang="en-US" sz="3600" dirty="0">
                <a:effectLst>
                  <a:outerShdw blurRad="38100" dist="38100" dir="2700000" algn="tl">
                    <a:srgbClr val="000000">
                      <a:alpha val="43137"/>
                    </a:srgbClr>
                  </a:outerShdw>
                </a:effectLst>
                <a:latin typeface="Calibri" panose="020F0502020204030204" pitchFamily="34" charset="0"/>
              </a:rPr>
              <a:t> I fed you with milk and not with solid food; for until now you were not able </a:t>
            </a:r>
            <a:r>
              <a:rPr lang="en-US" sz="3600" i="1" dirty="0">
                <a:effectLst>
                  <a:outerShdw blurRad="38100" dist="38100" dir="2700000" algn="tl">
                    <a:srgbClr val="000000">
                      <a:alpha val="43137"/>
                    </a:srgbClr>
                  </a:outerShdw>
                </a:effectLst>
                <a:latin typeface="Calibri" panose="020F0502020204030204" pitchFamily="34" charset="0"/>
              </a:rPr>
              <a:t>to receive it,</a:t>
            </a:r>
            <a:r>
              <a:rPr lang="en-US" sz="3600" dirty="0">
                <a:effectLst>
                  <a:outerShdw blurRad="38100" dist="38100" dir="2700000" algn="tl">
                    <a:srgbClr val="000000">
                      <a:alpha val="43137"/>
                    </a:srgbClr>
                  </a:outerShdw>
                </a:effectLst>
                <a:latin typeface="Calibri" panose="020F0502020204030204" pitchFamily="34" charset="0"/>
              </a:rPr>
              <a:t> and even now you are still not able; </a:t>
            </a:r>
            <a:r>
              <a:rPr lang="en-US" sz="3600" baseline="30000" dirty="0">
                <a:effectLst>
                  <a:outerShdw blurRad="38100" dist="38100" dir="2700000" algn="tl">
                    <a:srgbClr val="000000">
                      <a:alpha val="43137"/>
                    </a:srgbClr>
                  </a:outerShdw>
                </a:effectLst>
                <a:latin typeface="Calibri" panose="020F0502020204030204" pitchFamily="34" charset="0"/>
              </a:rPr>
              <a:t>3</a:t>
            </a:r>
            <a:r>
              <a:rPr lang="en-US" sz="3600" dirty="0">
                <a:effectLst>
                  <a:outerShdw blurRad="38100" dist="38100" dir="2700000" algn="tl">
                    <a:srgbClr val="000000">
                      <a:alpha val="43137"/>
                    </a:srgbClr>
                  </a:outerShdw>
                </a:effectLst>
                <a:latin typeface="Calibri" panose="020F0502020204030204" pitchFamily="34" charset="0"/>
              </a:rPr>
              <a:t> </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rPr>
              <a:t>for you are still carnal</a:t>
            </a:r>
            <a:r>
              <a:rPr lang="en-US" sz="3600" dirty="0">
                <a:effectLst>
                  <a:outerShdw blurRad="38100" dist="38100" dir="2700000" algn="tl">
                    <a:srgbClr val="000000">
                      <a:alpha val="43137"/>
                    </a:srgbClr>
                  </a:outerShdw>
                </a:effectLst>
                <a:latin typeface="Calibri" panose="020F0502020204030204" pitchFamily="34" charset="0"/>
              </a:rPr>
              <a:t>. For where </a:t>
            </a:r>
            <a:r>
              <a:rPr lang="en-US" sz="3600" i="1" dirty="0">
                <a:effectLst>
                  <a:outerShdw blurRad="38100" dist="38100" dir="2700000" algn="tl">
                    <a:srgbClr val="000000">
                      <a:alpha val="43137"/>
                    </a:srgbClr>
                  </a:outerShdw>
                </a:effectLst>
                <a:latin typeface="Calibri" panose="020F0502020204030204" pitchFamily="34" charset="0"/>
              </a:rPr>
              <a:t>there are</a:t>
            </a:r>
            <a:r>
              <a:rPr lang="en-US" sz="3600" dirty="0">
                <a:effectLst>
                  <a:outerShdw blurRad="38100" dist="38100" dir="2700000" algn="tl">
                    <a:srgbClr val="000000">
                      <a:alpha val="43137"/>
                    </a:srgbClr>
                  </a:outerShdw>
                </a:effectLst>
                <a:latin typeface="Calibri" panose="020F0502020204030204" pitchFamily="34" charset="0"/>
              </a:rPr>
              <a:t> envy, strife, and divisions among you, </a:t>
            </a:r>
            <a:r>
              <a:rPr lang="en-US" sz="3600" b="1" dirty="0">
                <a:effectLst>
                  <a:outerShdw blurRad="38100" dist="38100" dir="2700000" algn="tl">
                    <a:srgbClr val="000000">
                      <a:alpha val="43137"/>
                    </a:srgbClr>
                  </a:outerShdw>
                </a:effectLst>
                <a:latin typeface="Calibri" panose="020F0502020204030204" pitchFamily="34" charset="0"/>
              </a:rPr>
              <a:t>are you </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rPr>
              <a:t>not carnal</a:t>
            </a:r>
            <a:r>
              <a:rPr lang="en-US" sz="3600" b="1"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and behaving like </a:t>
            </a:r>
            <a:r>
              <a:rPr lang="en-US" sz="3600" i="1" dirty="0">
                <a:effectLst>
                  <a:outerShdw blurRad="38100" dist="38100" dir="2700000" algn="tl">
                    <a:srgbClr val="000000">
                      <a:alpha val="43137"/>
                    </a:srgbClr>
                  </a:outerShdw>
                </a:effectLst>
                <a:latin typeface="Calibri" panose="020F0502020204030204" pitchFamily="34" charset="0"/>
              </a:rPr>
              <a:t>mere</a:t>
            </a:r>
            <a:r>
              <a:rPr lang="en-US" sz="3600" dirty="0">
                <a:effectLst>
                  <a:outerShdw blurRad="38100" dist="38100" dir="2700000" algn="tl">
                    <a:srgbClr val="000000">
                      <a:alpha val="43137"/>
                    </a:srgbClr>
                  </a:outerShdw>
                </a:effectLst>
                <a:latin typeface="Calibri" panose="020F0502020204030204" pitchFamily="34" charset="0"/>
              </a:rPr>
              <a:t> </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rPr>
              <a:t>men</a:t>
            </a:r>
            <a:r>
              <a:rPr lang="en-US" sz="3600" dirty="0">
                <a:effectLst>
                  <a:outerShdw blurRad="38100" dist="38100" dir="2700000" algn="tl">
                    <a:srgbClr val="000000">
                      <a:alpha val="43137"/>
                    </a:srgbClr>
                  </a:outerShdw>
                </a:effectLst>
                <a:latin typeface="Calibri" panose="020F0502020204030204" pitchFamily="34" charset="0"/>
              </a:rPr>
              <a:t>? </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32869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8565D40-E8D5-4352-AC4F-5E97D984F92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89395" y="258805"/>
            <a:ext cx="8413209" cy="6340390"/>
          </a:xfrm>
          <a:prstGeom prst="rect">
            <a:avLst/>
          </a:prstGeom>
        </p:spPr>
      </p:pic>
    </p:spTree>
    <p:extLst>
      <p:ext uri="{BB962C8B-B14F-4D97-AF65-F5344CB8AC3E}">
        <p14:creationId xmlns:p14="http://schemas.microsoft.com/office/powerpoint/2010/main" val="21168995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3771900" y="228600"/>
            <a:ext cx="4648200" cy="914400"/>
          </a:xfrm>
        </p:spPr>
        <p:txBody>
          <a:bodyPr/>
          <a:lstStyle/>
          <a:p>
            <a:pPr algn="ctr" eaLnBrk="1" hangingPunct="1"/>
            <a:r>
              <a:rPr lang="en-US" altLang="en-US" sz="4000" dirty="0">
                <a:effectLst>
                  <a:outerShdw blurRad="38100" dist="38100" dir="2700000" algn="tl">
                    <a:srgbClr val="000000">
                      <a:alpha val="43137"/>
                    </a:srgbClr>
                  </a:outerShdw>
                </a:effectLst>
              </a:rPr>
              <a:t>Purity of the Church</a:t>
            </a:r>
          </a:p>
        </p:txBody>
      </p:sp>
      <p:sp>
        <p:nvSpPr>
          <p:cNvPr id="27651" name="Rectangle 3"/>
          <p:cNvSpPr>
            <a:spLocks noGrp="1" noChangeArrowheads="1"/>
          </p:cNvSpPr>
          <p:nvPr>
            <p:ph type="body" idx="1"/>
          </p:nvPr>
        </p:nvSpPr>
        <p:spPr>
          <a:xfrm>
            <a:off x="3593703" y="1600201"/>
            <a:ext cx="5004594" cy="2667000"/>
          </a:xfrm>
        </p:spPr>
        <p:txBody>
          <a:bodyPr/>
          <a:lstStyle/>
          <a:p>
            <a:pPr marL="463550" indent="-463550" eaLnBrk="1" hangingPunct="1">
              <a:spcBef>
                <a:spcPts val="0"/>
              </a:spcBef>
              <a:spcAft>
                <a:spcPts val="3600"/>
              </a:spcAft>
              <a:defRPr/>
            </a:pPr>
            <a:r>
              <a:rPr lang="en-US" dirty="0">
                <a:effectLst>
                  <a:outerShdw blurRad="38100" dist="38100" dir="2700000" algn="tl">
                    <a:srgbClr val="000000">
                      <a:alpha val="43137"/>
                    </a:srgbClr>
                  </a:outerShdw>
                </a:effectLst>
              </a:rPr>
              <a:t>Ecclesiastical separation</a:t>
            </a:r>
          </a:p>
          <a:p>
            <a:pPr marL="463550" indent="-463550" eaLnBrk="1" hangingPunct="1">
              <a:spcBef>
                <a:spcPts val="0"/>
              </a:spcBef>
              <a:spcAft>
                <a:spcPts val="3600"/>
              </a:spcAft>
              <a:defRPr/>
            </a:pPr>
            <a:r>
              <a:rPr lang="en-US" dirty="0">
                <a:effectLst>
                  <a:outerShdw blurRad="38100" dist="38100" dir="2700000" algn="tl">
                    <a:srgbClr val="000000">
                      <a:alpha val="43137"/>
                    </a:srgbClr>
                  </a:outerShdw>
                </a:effectLst>
              </a:rPr>
              <a:t>Church discipline</a:t>
            </a:r>
          </a:p>
        </p:txBody>
      </p:sp>
      <p:pic>
        <p:nvPicPr>
          <p:cNvPr id="2" name="Picture 1">
            <a:extLst>
              <a:ext uri="{FF2B5EF4-FFF2-40B4-BE49-F238E27FC236}">
                <a16:creationId xmlns:a16="http://schemas.microsoft.com/office/drawing/2014/main" id="{2B0234F3-8A38-A767-5274-73A4FDE10AC5}"/>
              </a:ext>
            </a:extLst>
          </p:cNvPr>
          <p:cNvPicPr>
            <a:picLocks noChangeAspect="1"/>
          </p:cNvPicPr>
          <p:nvPr/>
        </p:nvPicPr>
        <p:blipFill>
          <a:blip r:embed="rId2"/>
          <a:stretch>
            <a:fillRect/>
          </a:stretch>
        </p:blipFill>
        <p:spPr>
          <a:xfrm>
            <a:off x="4470400" y="4343400"/>
            <a:ext cx="3251200" cy="1828800"/>
          </a:xfrm>
          <a:prstGeom prst="rect">
            <a:avLst/>
          </a:prstGeom>
          <a:ln w="28575">
            <a:solidFill>
              <a:srgbClr val="FFFF00"/>
            </a:solid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3771900" y="228600"/>
            <a:ext cx="4648200" cy="914400"/>
          </a:xfrm>
        </p:spPr>
        <p:txBody>
          <a:bodyPr/>
          <a:lstStyle/>
          <a:p>
            <a:pPr algn="ctr" eaLnBrk="1" hangingPunct="1"/>
            <a:r>
              <a:rPr lang="en-US" altLang="en-US" sz="4000" dirty="0">
                <a:effectLst>
                  <a:outerShdw blurRad="38100" dist="38100" dir="2700000" algn="tl">
                    <a:srgbClr val="000000">
                      <a:alpha val="43137"/>
                    </a:srgbClr>
                  </a:outerShdw>
                </a:effectLst>
              </a:rPr>
              <a:t>Purity of the Church</a:t>
            </a:r>
          </a:p>
        </p:txBody>
      </p:sp>
      <p:sp>
        <p:nvSpPr>
          <p:cNvPr id="6" name="Rectangle 3">
            <a:extLst>
              <a:ext uri="{FF2B5EF4-FFF2-40B4-BE49-F238E27FC236}">
                <a16:creationId xmlns:a16="http://schemas.microsoft.com/office/drawing/2014/main" id="{D87A2F68-5B8C-4A60-9742-178ED42B545F}"/>
              </a:ext>
            </a:extLst>
          </p:cNvPr>
          <p:cNvSpPr txBox="1">
            <a:spLocks noChangeArrowheads="1"/>
          </p:cNvSpPr>
          <p:nvPr/>
        </p:nvSpPr>
        <p:spPr bwMode="auto">
          <a:xfrm>
            <a:off x="3593703" y="1600202"/>
            <a:ext cx="5004594" cy="144779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463550" indent="-463550" eaLnBrk="1" hangingPunct="1">
              <a:spcBef>
                <a:spcPts val="0"/>
              </a:spcBef>
              <a:spcAft>
                <a:spcPts val="3600"/>
              </a:spcAft>
              <a:defRPr/>
            </a:pPr>
            <a:r>
              <a:rPr lang="en-US" b="1" u="sng" kern="0" dirty="0">
                <a:solidFill>
                  <a:srgbClr val="FFFFCC"/>
                </a:solidFill>
                <a:effectLst>
                  <a:outerShdw blurRad="38100" dist="38100" dir="2700000" algn="tl">
                    <a:srgbClr val="000000">
                      <a:alpha val="43137"/>
                    </a:srgbClr>
                  </a:outerShdw>
                </a:effectLst>
              </a:rPr>
              <a:t>Ecclesiastical separation</a:t>
            </a:r>
          </a:p>
          <a:p>
            <a:pPr marL="463550" indent="-463550" eaLnBrk="1" hangingPunct="1">
              <a:spcBef>
                <a:spcPts val="0"/>
              </a:spcBef>
              <a:spcAft>
                <a:spcPts val="3600"/>
              </a:spcAft>
              <a:defRPr/>
            </a:pPr>
            <a:r>
              <a:rPr lang="en-US" kern="0" dirty="0">
                <a:effectLst>
                  <a:outerShdw blurRad="38100" dist="38100" dir="2700000" algn="tl">
                    <a:srgbClr val="000000">
                      <a:alpha val="43137"/>
                    </a:srgbClr>
                  </a:outerShdw>
                </a:effectLst>
              </a:rPr>
              <a:t>Church discipline</a:t>
            </a:r>
          </a:p>
        </p:txBody>
      </p:sp>
      <p:pic>
        <p:nvPicPr>
          <p:cNvPr id="2" name="Picture 1">
            <a:extLst>
              <a:ext uri="{FF2B5EF4-FFF2-40B4-BE49-F238E27FC236}">
                <a16:creationId xmlns:a16="http://schemas.microsoft.com/office/drawing/2014/main" id="{F7EF9E54-2637-0FED-B5CB-9B01A42B3CED}"/>
              </a:ext>
            </a:extLst>
          </p:cNvPr>
          <p:cNvPicPr>
            <a:picLocks noChangeAspect="1"/>
          </p:cNvPicPr>
          <p:nvPr/>
        </p:nvPicPr>
        <p:blipFill>
          <a:blip r:embed="rId2"/>
          <a:stretch>
            <a:fillRect/>
          </a:stretch>
        </p:blipFill>
        <p:spPr>
          <a:xfrm>
            <a:off x="4470400" y="4343400"/>
            <a:ext cx="3251200" cy="1828800"/>
          </a:xfrm>
          <a:prstGeom prst="rect">
            <a:avLst/>
          </a:prstGeom>
          <a:ln w="28575">
            <a:solidFill>
              <a:srgbClr val="FFFF00"/>
            </a:solidFill>
          </a:ln>
        </p:spPr>
      </p:pic>
    </p:spTree>
    <p:extLst>
      <p:ext uri="{BB962C8B-B14F-4D97-AF65-F5344CB8AC3E}">
        <p14:creationId xmlns:p14="http://schemas.microsoft.com/office/powerpoint/2010/main" val="24911909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3495675" y="228600"/>
            <a:ext cx="5200650" cy="914400"/>
          </a:xfrm>
        </p:spPr>
        <p:txBody>
          <a:bodyPr/>
          <a:lstStyle/>
          <a:p>
            <a:pPr algn="ctr" eaLnBrk="1" hangingPunct="1"/>
            <a:r>
              <a:rPr lang="en-US" altLang="en-US" sz="4000" dirty="0">
                <a:effectLst>
                  <a:outerShdw blurRad="38100" dist="38100" dir="2700000" algn="tl">
                    <a:srgbClr val="000000">
                      <a:alpha val="43137"/>
                    </a:srgbClr>
                  </a:outerShdw>
                </a:effectLst>
              </a:rPr>
              <a:t>Ecclesiastical Separation</a:t>
            </a:r>
          </a:p>
        </p:txBody>
      </p:sp>
      <p:sp>
        <p:nvSpPr>
          <p:cNvPr id="21507" name="Rectangle 3"/>
          <p:cNvSpPr>
            <a:spLocks noGrp="1" noChangeArrowheads="1"/>
          </p:cNvSpPr>
          <p:nvPr>
            <p:ph type="body" idx="1"/>
          </p:nvPr>
        </p:nvSpPr>
        <p:spPr>
          <a:xfrm>
            <a:off x="2997597" y="1600200"/>
            <a:ext cx="6196806" cy="3581400"/>
          </a:xfrm>
        </p:spPr>
        <p:txBody>
          <a:bodyPr/>
          <a:lstStyle/>
          <a:p>
            <a:pPr marL="574675" lvl="1" indent="-574675" eaLnBrk="1" hangingPunct="1">
              <a:spcBef>
                <a:spcPts val="0"/>
              </a:spcBef>
              <a:spcAft>
                <a:spcPts val="3600"/>
              </a:spcAft>
              <a:buClr>
                <a:srgbClr val="FF66FF"/>
              </a:buClr>
              <a:buSzPct val="100000"/>
              <a:buFont typeface="+mj-lt"/>
              <a:buAutoNum type="alphaUcPeriod"/>
              <a:defRPr/>
            </a:pPr>
            <a:r>
              <a:rPr lang="en-US" dirty="0">
                <a:effectLst>
                  <a:outerShdw blurRad="38100" dist="38100" dir="2700000" algn="tl">
                    <a:srgbClr val="000000">
                      <a:alpha val="43137"/>
                    </a:srgbClr>
                  </a:outerShdw>
                </a:effectLst>
              </a:rPr>
              <a:t>Why separate?</a:t>
            </a:r>
          </a:p>
          <a:p>
            <a:pPr marL="574675" lvl="1" indent="-574675" eaLnBrk="1" hangingPunct="1">
              <a:spcBef>
                <a:spcPts val="0"/>
              </a:spcBef>
              <a:spcAft>
                <a:spcPts val="3600"/>
              </a:spcAft>
              <a:buClr>
                <a:srgbClr val="FF66FF"/>
              </a:buClr>
              <a:buSzPct val="100000"/>
              <a:buFont typeface="+mj-lt"/>
              <a:buAutoNum type="alphaUcPeriod"/>
              <a:defRPr/>
            </a:pPr>
            <a:r>
              <a:rPr lang="en-US" dirty="0">
                <a:effectLst>
                  <a:outerShdw blurRad="38100" dist="38100" dir="2700000" algn="tl">
                    <a:srgbClr val="000000">
                      <a:alpha val="43137"/>
                    </a:srgbClr>
                  </a:outerShdw>
                </a:effectLst>
              </a:rPr>
              <a:t>Biblical basis for separation</a:t>
            </a:r>
          </a:p>
          <a:p>
            <a:pPr marL="574675" lvl="1" indent="-574675" eaLnBrk="1" hangingPunct="1">
              <a:spcBef>
                <a:spcPts val="0"/>
              </a:spcBef>
              <a:spcAft>
                <a:spcPts val="3600"/>
              </a:spcAft>
              <a:buClr>
                <a:srgbClr val="FF66FF"/>
              </a:buClr>
              <a:buSzPct val="100000"/>
              <a:buFont typeface="+mj-lt"/>
              <a:buAutoNum type="alphaUcPeriod"/>
              <a:defRPr/>
            </a:pPr>
            <a:r>
              <a:rPr lang="en-US" dirty="0">
                <a:effectLst>
                  <a:outerShdw blurRad="38100" dist="38100" dir="2700000" algn="tl">
                    <a:srgbClr val="000000">
                      <a:alpha val="43137"/>
                    </a:srgbClr>
                  </a:outerShdw>
                </a:effectLst>
              </a:rPr>
              <a:t>What to separate from?</a:t>
            </a:r>
          </a:p>
        </p:txBody>
      </p:sp>
      <p:pic>
        <p:nvPicPr>
          <p:cNvPr id="7" name="Picture 6">
            <a:extLst>
              <a:ext uri="{FF2B5EF4-FFF2-40B4-BE49-F238E27FC236}">
                <a16:creationId xmlns:a16="http://schemas.microsoft.com/office/drawing/2014/main" id="{C3023C74-9B68-4119-804B-3C1887785F7E}"/>
              </a:ext>
            </a:extLst>
          </p:cNvPr>
          <p:cNvPicPr>
            <a:picLocks noChangeAspect="1"/>
          </p:cNvPicPr>
          <p:nvPr/>
        </p:nvPicPr>
        <p:blipFill>
          <a:blip r:embed="rId2"/>
          <a:stretch>
            <a:fillRect/>
          </a:stretch>
        </p:blipFill>
        <p:spPr>
          <a:xfrm>
            <a:off x="4470400" y="4343400"/>
            <a:ext cx="3251200" cy="1828800"/>
          </a:xfrm>
          <a:prstGeom prst="rect">
            <a:avLst/>
          </a:prstGeom>
          <a:ln w="28575">
            <a:solidFill>
              <a:srgbClr val="FFFF00"/>
            </a:solidFill>
          </a:ln>
        </p:spPr>
      </p:pic>
    </p:spTree>
    <p:extLst>
      <p:ext uri="{BB962C8B-B14F-4D97-AF65-F5344CB8AC3E}">
        <p14:creationId xmlns:p14="http://schemas.microsoft.com/office/powerpoint/2010/main" val="34164802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0FD0A96E-12F7-3173-0408-F52C353FDAB6}"/>
              </a:ext>
            </a:extLst>
          </p:cNvPr>
          <p:cNvSpPr>
            <a:spLocks noGrp="1" noChangeArrowheads="1"/>
          </p:cNvSpPr>
          <p:nvPr>
            <p:ph type="title"/>
          </p:nvPr>
        </p:nvSpPr>
        <p:spPr>
          <a:xfrm>
            <a:off x="914400" y="228600"/>
            <a:ext cx="10363200" cy="914400"/>
          </a:xfrm>
        </p:spPr>
        <p:txBody>
          <a:bodyPr/>
          <a:lstStyle/>
          <a:p>
            <a:pPr algn="ctr" eaLnBrk="1" hangingPunct="1"/>
            <a:r>
              <a:rPr lang="en-US" altLang="en-US" sz="4000" dirty="0"/>
              <a:t>Structure</a:t>
            </a:r>
          </a:p>
        </p:txBody>
      </p:sp>
      <p:sp>
        <p:nvSpPr>
          <p:cNvPr id="9219" name="Rectangle 3">
            <a:extLst>
              <a:ext uri="{FF2B5EF4-FFF2-40B4-BE49-F238E27FC236}">
                <a16:creationId xmlns:a16="http://schemas.microsoft.com/office/drawing/2014/main" id="{FD8DD498-5673-53CF-DB81-6A4FBE105E09}"/>
              </a:ext>
            </a:extLst>
          </p:cNvPr>
          <p:cNvSpPr>
            <a:spLocks noGrp="1" noChangeArrowheads="1"/>
          </p:cNvSpPr>
          <p:nvPr>
            <p:ph type="body" idx="1"/>
          </p:nvPr>
        </p:nvSpPr>
        <p:spPr>
          <a:xfrm>
            <a:off x="4095750" y="1946275"/>
            <a:ext cx="4002088" cy="2930525"/>
          </a:xfrm>
        </p:spPr>
        <p:txBody>
          <a:bodyPr/>
          <a:lstStyle/>
          <a:p>
            <a:pPr marL="457200" indent="-457200" algn="just" eaLnBrk="1" hangingPunct="1">
              <a:spcBef>
                <a:spcPts val="0"/>
              </a:spcBef>
              <a:spcAft>
                <a:spcPts val="3600"/>
              </a:spcAft>
              <a:defRPr/>
            </a:pPr>
            <a:r>
              <a:rPr lang="en-US" dirty="0"/>
              <a:t>1 – Commendation</a:t>
            </a:r>
          </a:p>
          <a:p>
            <a:pPr marL="457200" indent="-457200" algn="just" eaLnBrk="1" hangingPunct="1">
              <a:spcBef>
                <a:spcPts val="0"/>
              </a:spcBef>
              <a:spcAft>
                <a:spcPts val="3600"/>
              </a:spcAft>
              <a:defRPr/>
            </a:pPr>
            <a:r>
              <a:rPr lang="en-US" b="1" u="sng" dirty="0">
                <a:solidFill>
                  <a:srgbClr val="FFFFCC"/>
                </a:solidFill>
              </a:rPr>
              <a:t>2 – Correction</a:t>
            </a:r>
          </a:p>
          <a:p>
            <a:pPr marL="457200" indent="-457200" algn="just" eaLnBrk="1" hangingPunct="1">
              <a:spcBef>
                <a:spcPts val="0"/>
              </a:spcBef>
              <a:spcAft>
                <a:spcPts val="3600"/>
              </a:spcAft>
              <a:defRPr/>
            </a:pPr>
            <a:r>
              <a:rPr lang="en-US" dirty="0"/>
              <a:t>3 – Consequences</a:t>
            </a:r>
          </a:p>
        </p:txBody>
      </p:sp>
      <p:pic>
        <p:nvPicPr>
          <p:cNvPr id="96260" name="Picture 10">
            <a:extLst>
              <a:ext uri="{FF2B5EF4-FFF2-40B4-BE49-F238E27FC236}">
                <a16:creationId xmlns:a16="http://schemas.microsoft.com/office/drawing/2014/main" id="{E786776A-AFC1-5D6C-70EB-045A88B0CB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0" y="80963"/>
            <a:ext cx="939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9471816"/>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3495675" y="228600"/>
            <a:ext cx="5200650" cy="914400"/>
          </a:xfrm>
        </p:spPr>
        <p:txBody>
          <a:bodyPr/>
          <a:lstStyle/>
          <a:p>
            <a:pPr algn="ctr" eaLnBrk="1" hangingPunct="1"/>
            <a:r>
              <a:rPr lang="en-US" altLang="en-US" sz="4000" dirty="0">
                <a:effectLst>
                  <a:outerShdw blurRad="38100" dist="38100" dir="2700000" algn="tl">
                    <a:srgbClr val="000000">
                      <a:alpha val="43137"/>
                    </a:srgbClr>
                  </a:outerShdw>
                </a:effectLst>
              </a:rPr>
              <a:t>Ecclesiastical Separation</a:t>
            </a:r>
          </a:p>
        </p:txBody>
      </p:sp>
      <p:sp>
        <p:nvSpPr>
          <p:cNvPr id="21507" name="Rectangle 3"/>
          <p:cNvSpPr>
            <a:spLocks noGrp="1" noChangeArrowheads="1"/>
          </p:cNvSpPr>
          <p:nvPr>
            <p:ph type="body" idx="1"/>
          </p:nvPr>
        </p:nvSpPr>
        <p:spPr>
          <a:xfrm>
            <a:off x="2997597" y="1600200"/>
            <a:ext cx="6196806" cy="3581400"/>
          </a:xfrm>
        </p:spPr>
        <p:txBody>
          <a:bodyPr/>
          <a:lstStyle/>
          <a:p>
            <a:pPr marL="574675" lvl="1" indent="-574675" eaLnBrk="1" hangingPunct="1">
              <a:spcBef>
                <a:spcPts val="0"/>
              </a:spcBef>
              <a:spcAft>
                <a:spcPts val="3600"/>
              </a:spcAft>
              <a:buClr>
                <a:srgbClr val="FF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Why separate?</a:t>
            </a:r>
          </a:p>
          <a:p>
            <a:pPr marL="574675" lvl="1" indent="-574675" eaLnBrk="1" hangingPunct="1">
              <a:spcBef>
                <a:spcPts val="0"/>
              </a:spcBef>
              <a:spcAft>
                <a:spcPts val="3600"/>
              </a:spcAft>
              <a:buClr>
                <a:srgbClr val="FF66FF"/>
              </a:buClr>
              <a:buSzPct val="100000"/>
              <a:buFont typeface="+mj-lt"/>
              <a:buAutoNum type="alphaUcPeriod"/>
              <a:defRPr/>
            </a:pPr>
            <a:r>
              <a:rPr lang="en-US" dirty="0">
                <a:effectLst>
                  <a:outerShdw blurRad="38100" dist="38100" dir="2700000" algn="tl">
                    <a:srgbClr val="000000">
                      <a:alpha val="43137"/>
                    </a:srgbClr>
                  </a:outerShdw>
                </a:effectLst>
              </a:rPr>
              <a:t>Biblical basis for separation</a:t>
            </a:r>
          </a:p>
          <a:p>
            <a:pPr marL="574675" lvl="1" indent="-574675" eaLnBrk="1" hangingPunct="1">
              <a:spcBef>
                <a:spcPts val="0"/>
              </a:spcBef>
              <a:spcAft>
                <a:spcPts val="3600"/>
              </a:spcAft>
              <a:buClr>
                <a:srgbClr val="FF66FF"/>
              </a:buClr>
              <a:buSzPct val="100000"/>
              <a:buFont typeface="+mj-lt"/>
              <a:buAutoNum type="alphaUcPeriod"/>
              <a:defRPr/>
            </a:pPr>
            <a:r>
              <a:rPr lang="en-US" dirty="0">
                <a:effectLst>
                  <a:outerShdw blurRad="38100" dist="38100" dir="2700000" algn="tl">
                    <a:srgbClr val="000000">
                      <a:alpha val="43137"/>
                    </a:srgbClr>
                  </a:outerShdw>
                </a:effectLst>
              </a:rPr>
              <a:t>What to separate from?</a:t>
            </a:r>
          </a:p>
        </p:txBody>
      </p:sp>
      <p:pic>
        <p:nvPicPr>
          <p:cNvPr id="2" name="Picture 1">
            <a:extLst>
              <a:ext uri="{FF2B5EF4-FFF2-40B4-BE49-F238E27FC236}">
                <a16:creationId xmlns:a16="http://schemas.microsoft.com/office/drawing/2014/main" id="{B5C58E47-3A89-E79A-74C4-2428E0DC73D5}"/>
              </a:ext>
            </a:extLst>
          </p:cNvPr>
          <p:cNvPicPr>
            <a:picLocks noChangeAspect="1"/>
          </p:cNvPicPr>
          <p:nvPr/>
        </p:nvPicPr>
        <p:blipFill>
          <a:blip r:embed="rId2"/>
          <a:stretch>
            <a:fillRect/>
          </a:stretch>
        </p:blipFill>
        <p:spPr>
          <a:xfrm>
            <a:off x="4470400" y="4343400"/>
            <a:ext cx="3251200" cy="1828800"/>
          </a:xfrm>
          <a:prstGeom prst="rect">
            <a:avLst/>
          </a:prstGeom>
          <a:ln w="28575">
            <a:solidFill>
              <a:srgbClr val="FFFF00"/>
            </a:solidFill>
          </a:ln>
        </p:spPr>
      </p:pic>
    </p:spTree>
    <p:extLst>
      <p:ext uri="{BB962C8B-B14F-4D97-AF65-F5344CB8AC3E}">
        <p14:creationId xmlns:p14="http://schemas.microsoft.com/office/powerpoint/2010/main" val="27957230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4143375" y="228600"/>
            <a:ext cx="3905250" cy="914400"/>
          </a:xfrm>
        </p:spPr>
        <p:txBody>
          <a:bodyPr/>
          <a:lstStyle/>
          <a:p>
            <a:pPr marL="574675" lvl="1" indent="-574675" eaLnBrk="1" hangingPunct="1">
              <a:spcBef>
                <a:spcPts val="0"/>
              </a:spcBef>
              <a:spcAft>
                <a:spcPts val="3600"/>
              </a:spcAft>
              <a:buClr>
                <a:srgbClr val="FF66FF"/>
              </a:buClr>
              <a:buSzPct val="100000"/>
              <a:buFont typeface="+mj-lt"/>
              <a:buAutoNum type="alphaUcPeriod"/>
              <a:defRPr/>
            </a:pPr>
            <a:r>
              <a:rPr lang="en-US" altLang="en-US" sz="3600" dirty="0">
                <a:effectLst>
                  <a:outerShdw blurRad="38100" dist="38100" dir="2700000" algn="tl">
                    <a:srgbClr val="000000">
                      <a:alpha val="43137"/>
                    </a:srgbClr>
                  </a:outerShdw>
                </a:effectLst>
                <a:latin typeface="Calibri" panose="020F0502020204030204" pitchFamily="34" charset="0"/>
                <a:ea typeface="+mj-ea"/>
                <a:cs typeface="+mj-cs"/>
              </a:rPr>
              <a:t>Why Separate?</a:t>
            </a:r>
          </a:p>
        </p:txBody>
      </p:sp>
      <p:sp>
        <p:nvSpPr>
          <p:cNvPr id="21507" name="Rectangle 3"/>
          <p:cNvSpPr>
            <a:spLocks noGrp="1" noChangeArrowheads="1"/>
          </p:cNvSpPr>
          <p:nvPr>
            <p:ph type="body" idx="1"/>
          </p:nvPr>
        </p:nvSpPr>
        <p:spPr>
          <a:xfrm>
            <a:off x="2743200" y="1600200"/>
            <a:ext cx="6705600" cy="2590800"/>
          </a:xfrm>
        </p:spPr>
        <p:txBody>
          <a:bodyPr/>
          <a:lstStyle/>
          <a:p>
            <a:pPr marL="514350" indent="-514350" eaLnBrk="1" hangingPunct="1">
              <a:spcBef>
                <a:spcPts val="0"/>
              </a:spcBef>
              <a:spcAft>
                <a:spcPts val="3000"/>
              </a:spcAft>
              <a:buClr>
                <a:srgbClr val="FFC000"/>
              </a:buClr>
              <a:buSzPct val="100000"/>
              <a:buFont typeface="+mj-lt"/>
              <a:buAutoNum type="arabicPeriod"/>
              <a:defRPr/>
            </a:pPr>
            <a:r>
              <a:rPr lang="en-US" dirty="0">
                <a:effectLst>
                  <a:outerShdw blurRad="38100" dist="38100" dir="2700000" algn="tl">
                    <a:srgbClr val="000000">
                      <a:alpha val="43137"/>
                    </a:srgbClr>
                  </a:outerShdw>
                </a:effectLst>
              </a:rPr>
              <a:t>Not hatred</a:t>
            </a:r>
          </a:p>
          <a:p>
            <a:pPr marL="514350" indent="-514350" eaLnBrk="1" hangingPunct="1">
              <a:spcBef>
                <a:spcPts val="0"/>
              </a:spcBef>
              <a:spcAft>
                <a:spcPts val="3000"/>
              </a:spcAft>
              <a:buClr>
                <a:srgbClr val="FFC000"/>
              </a:buClr>
              <a:buSzPct val="100000"/>
              <a:buFont typeface="+mj-lt"/>
              <a:buAutoNum type="arabicPeriod"/>
              <a:defRPr/>
            </a:pPr>
            <a:r>
              <a:rPr lang="en-US" dirty="0">
                <a:effectLst>
                  <a:outerShdw blurRad="38100" dist="38100" dir="2700000" algn="tl">
                    <a:srgbClr val="000000">
                      <a:alpha val="43137"/>
                    </a:srgbClr>
                  </a:outerShdw>
                </a:effectLst>
              </a:rPr>
              <a:t>Gives world a false sense of security</a:t>
            </a:r>
          </a:p>
          <a:p>
            <a:pPr marL="514350" indent="-514350" eaLnBrk="1" hangingPunct="1">
              <a:spcBef>
                <a:spcPts val="0"/>
              </a:spcBef>
              <a:spcAft>
                <a:spcPts val="3000"/>
              </a:spcAft>
              <a:buClr>
                <a:srgbClr val="FFC000"/>
              </a:buClr>
              <a:buSzPct val="100000"/>
              <a:buFont typeface="+mj-lt"/>
              <a:buAutoNum type="arabicPeriod"/>
              <a:defRPr/>
            </a:pPr>
            <a:r>
              <a:rPr lang="en-US" dirty="0">
                <a:effectLst>
                  <a:outerShdw blurRad="38100" dist="38100" dir="2700000" algn="tl">
                    <a:srgbClr val="000000">
                      <a:alpha val="43137"/>
                    </a:srgbClr>
                  </a:outerShdw>
                </a:effectLst>
              </a:rPr>
              <a:t>Loss of distinctiveness and power</a:t>
            </a:r>
          </a:p>
        </p:txBody>
      </p:sp>
      <p:pic>
        <p:nvPicPr>
          <p:cNvPr id="2" name="Picture 1">
            <a:extLst>
              <a:ext uri="{FF2B5EF4-FFF2-40B4-BE49-F238E27FC236}">
                <a16:creationId xmlns:a16="http://schemas.microsoft.com/office/drawing/2014/main" id="{18D9E6B5-9C29-6A9A-144C-920F10D099B5}"/>
              </a:ext>
            </a:extLst>
          </p:cNvPr>
          <p:cNvPicPr>
            <a:picLocks noChangeAspect="1"/>
          </p:cNvPicPr>
          <p:nvPr/>
        </p:nvPicPr>
        <p:blipFill>
          <a:blip r:embed="rId2"/>
          <a:stretch>
            <a:fillRect/>
          </a:stretch>
        </p:blipFill>
        <p:spPr>
          <a:xfrm>
            <a:off x="4470400" y="4343400"/>
            <a:ext cx="3251200" cy="1828800"/>
          </a:xfrm>
          <a:prstGeom prst="rect">
            <a:avLst/>
          </a:prstGeom>
          <a:ln w="28575">
            <a:solidFill>
              <a:srgbClr val="FFFF00"/>
            </a:solidFill>
          </a:ln>
        </p:spPr>
      </p:pic>
    </p:spTree>
    <p:extLst>
      <p:ext uri="{BB962C8B-B14F-4D97-AF65-F5344CB8AC3E}">
        <p14:creationId xmlns:p14="http://schemas.microsoft.com/office/powerpoint/2010/main" val="26911198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3495675" y="228600"/>
            <a:ext cx="5200650" cy="914400"/>
          </a:xfrm>
        </p:spPr>
        <p:txBody>
          <a:bodyPr/>
          <a:lstStyle/>
          <a:p>
            <a:pPr algn="ctr" eaLnBrk="1" hangingPunct="1"/>
            <a:r>
              <a:rPr lang="en-US" altLang="en-US" sz="4000" dirty="0">
                <a:effectLst>
                  <a:outerShdw blurRad="38100" dist="38100" dir="2700000" algn="tl">
                    <a:srgbClr val="000000">
                      <a:alpha val="43137"/>
                    </a:srgbClr>
                  </a:outerShdw>
                </a:effectLst>
              </a:rPr>
              <a:t>Ecclesiastical Separation</a:t>
            </a:r>
          </a:p>
        </p:txBody>
      </p:sp>
      <p:sp>
        <p:nvSpPr>
          <p:cNvPr id="21507" name="Rectangle 3"/>
          <p:cNvSpPr>
            <a:spLocks noGrp="1" noChangeArrowheads="1"/>
          </p:cNvSpPr>
          <p:nvPr>
            <p:ph type="body" idx="1"/>
          </p:nvPr>
        </p:nvSpPr>
        <p:spPr>
          <a:xfrm>
            <a:off x="2997597" y="1600200"/>
            <a:ext cx="6196806" cy="3581400"/>
          </a:xfrm>
        </p:spPr>
        <p:txBody>
          <a:bodyPr/>
          <a:lstStyle/>
          <a:p>
            <a:pPr marL="574675" lvl="1" indent="-574675" eaLnBrk="1" hangingPunct="1">
              <a:spcBef>
                <a:spcPts val="0"/>
              </a:spcBef>
              <a:spcAft>
                <a:spcPts val="3600"/>
              </a:spcAft>
              <a:buClr>
                <a:srgbClr val="FF66FF"/>
              </a:buClr>
              <a:buSzPct val="100000"/>
              <a:buFont typeface="+mj-lt"/>
              <a:buAutoNum type="alphaUcPeriod"/>
              <a:defRPr/>
            </a:pPr>
            <a:r>
              <a:rPr lang="en-US" dirty="0">
                <a:effectLst>
                  <a:outerShdw blurRad="38100" dist="38100" dir="2700000" algn="tl">
                    <a:srgbClr val="000000">
                      <a:alpha val="43137"/>
                    </a:srgbClr>
                  </a:outerShdw>
                </a:effectLst>
              </a:rPr>
              <a:t>Why separate?</a:t>
            </a:r>
          </a:p>
          <a:p>
            <a:pPr marL="574675" lvl="1" indent="-574675" eaLnBrk="1" hangingPunct="1">
              <a:spcBef>
                <a:spcPts val="0"/>
              </a:spcBef>
              <a:spcAft>
                <a:spcPts val="3600"/>
              </a:spcAft>
              <a:buClr>
                <a:srgbClr val="FF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Biblical basis for separation</a:t>
            </a:r>
          </a:p>
          <a:p>
            <a:pPr marL="574675" lvl="1" indent="-574675" eaLnBrk="1" hangingPunct="1">
              <a:spcBef>
                <a:spcPts val="0"/>
              </a:spcBef>
              <a:spcAft>
                <a:spcPts val="3600"/>
              </a:spcAft>
              <a:buClr>
                <a:srgbClr val="FF66FF"/>
              </a:buClr>
              <a:buSzPct val="100000"/>
              <a:buFont typeface="+mj-lt"/>
              <a:buAutoNum type="alphaUcPeriod"/>
              <a:defRPr/>
            </a:pPr>
            <a:r>
              <a:rPr lang="en-US" dirty="0">
                <a:effectLst>
                  <a:outerShdw blurRad="38100" dist="38100" dir="2700000" algn="tl">
                    <a:srgbClr val="000000">
                      <a:alpha val="43137"/>
                    </a:srgbClr>
                  </a:outerShdw>
                </a:effectLst>
              </a:rPr>
              <a:t>What to separate from?</a:t>
            </a:r>
          </a:p>
        </p:txBody>
      </p:sp>
      <p:pic>
        <p:nvPicPr>
          <p:cNvPr id="2" name="Picture 1">
            <a:extLst>
              <a:ext uri="{FF2B5EF4-FFF2-40B4-BE49-F238E27FC236}">
                <a16:creationId xmlns:a16="http://schemas.microsoft.com/office/drawing/2014/main" id="{816AF76F-888A-EC29-4137-E01940FDACD2}"/>
              </a:ext>
            </a:extLst>
          </p:cNvPr>
          <p:cNvPicPr>
            <a:picLocks noChangeAspect="1"/>
          </p:cNvPicPr>
          <p:nvPr/>
        </p:nvPicPr>
        <p:blipFill>
          <a:blip r:embed="rId2"/>
          <a:stretch>
            <a:fillRect/>
          </a:stretch>
        </p:blipFill>
        <p:spPr>
          <a:xfrm>
            <a:off x="4470400" y="4343400"/>
            <a:ext cx="3251200" cy="1828800"/>
          </a:xfrm>
          <a:prstGeom prst="rect">
            <a:avLst/>
          </a:prstGeom>
          <a:ln w="28575">
            <a:solidFill>
              <a:srgbClr val="FFFF00"/>
            </a:solidFill>
          </a:ln>
        </p:spPr>
      </p:pic>
    </p:spTree>
    <p:extLst>
      <p:ext uri="{BB962C8B-B14F-4D97-AF65-F5344CB8AC3E}">
        <p14:creationId xmlns:p14="http://schemas.microsoft.com/office/powerpoint/2010/main" val="15365356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2781300" y="228600"/>
            <a:ext cx="6629400" cy="914400"/>
          </a:xfrm>
        </p:spPr>
        <p:txBody>
          <a:bodyPr/>
          <a:lstStyle/>
          <a:p>
            <a:pPr marL="742950" lvl="1" indent="-742950" eaLnBrk="1" hangingPunct="1">
              <a:spcBef>
                <a:spcPts val="0"/>
              </a:spcBef>
              <a:spcAft>
                <a:spcPts val="3600"/>
              </a:spcAft>
              <a:buClr>
                <a:srgbClr val="FF66FF"/>
              </a:buClr>
              <a:buSzPct val="100000"/>
              <a:buFont typeface="+mj-lt"/>
              <a:buAutoNum type="alphaUcPeriod" startAt="2"/>
              <a:defRPr/>
            </a:pPr>
            <a:r>
              <a:rPr lang="en-US" altLang="en-US" sz="3600" dirty="0">
                <a:effectLst>
                  <a:outerShdw blurRad="38100" dist="38100" dir="2700000" algn="tl">
                    <a:srgbClr val="000000">
                      <a:alpha val="43137"/>
                    </a:srgbClr>
                  </a:outerShdw>
                </a:effectLst>
                <a:latin typeface="Calibri" panose="020F0502020204030204" pitchFamily="34" charset="0"/>
                <a:ea typeface="+mj-ea"/>
                <a:cs typeface="+mj-cs"/>
              </a:rPr>
              <a:t>Biblical Basis for Separation?</a:t>
            </a:r>
          </a:p>
        </p:txBody>
      </p:sp>
      <p:sp>
        <p:nvSpPr>
          <p:cNvPr id="21507" name="Rectangle 3"/>
          <p:cNvSpPr>
            <a:spLocks noGrp="1" noChangeArrowheads="1"/>
          </p:cNvSpPr>
          <p:nvPr>
            <p:ph type="body" idx="1"/>
          </p:nvPr>
        </p:nvSpPr>
        <p:spPr>
          <a:xfrm>
            <a:off x="2438400" y="1371600"/>
            <a:ext cx="4038600" cy="5029200"/>
          </a:xfrm>
        </p:spPr>
        <p:txBody>
          <a:bodyPr/>
          <a:lstStyle/>
          <a:p>
            <a:pPr marL="514350" indent="-514350" eaLnBrk="1" hangingPunct="1">
              <a:spcBef>
                <a:spcPts val="0"/>
              </a:spcBef>
              <a:spcAft>
                <a:spcPts val="1800"/>
              </a:spcAft>
              <a:buClr>
                <a:srgbClr val="FFC000"/>
              </a:buClr>
              <a:buSzPct val="100000"/>
              <a:buFont typeface="+mj-lt"/>
              <a:buAutoNum type="arabicPeriod"/>
              <a:defRPr/>
            </a:pPr>
            <a:r>
              <a:rPr lang="en-US" dirty="0">
                <a:effectLst>
                  <a:outerShdw blurRad="38100" dist="38100" dir="2700000" algn="tl">
                    <a:srgbClr val="000000">
                      <a:alpha val="43137"/>
                    </a:srgbClr>
                  </a:outerShdw>
                </a:effectLst>
              </a:rPr>
              <a:t>2 Thess. 3:6, 14</a:t>
            </a:r>
          </a:p>
          <a:p>
            <a:pPr marL="514350" indent="-514350" eaLnBrk="1" hangingPunct="1">
              <a:spcBef>
                <a:spcPts val="0"/>
              </a:spcBef>
              <a:spcAft>
                <a:spcPts val="1800"/>
              </a:spcAft>
              <a:buClr>
                <a:srgbClr val="FFC000"/>
              </a:buClr>
              <a:buSzPct val="100000"/>
              <a:buFont typeface="+mj-lt"/>
              <a:buAutoNum type="arabicPeriod"/>
              <a:defRPr/>
            </a:pPr>
            <a:r>
              <a:rPr lang="en-US" dirty="0">
                <a:effectLst>
                  <a:outerShdw blurRad="38100" dist="38100" dir="2700000" algn="tl">
                    <a:srgbClr val="000000">
                      <a:alpha val="43137"/>
                    </a:srgbClr>
                  </a:outerShdw>
                </a:effectLst>
              </a:rPr>
              <a:t>1 Cor. 5:11</a:t>
            </a:r>
          </a:p>
          <a:p>
            <a:pPr marL="514350" indent="-514350" eaLnBrk="1" hangingPunct="1">
              <a:spcBef>
                <a:spcPts val="0"/>
              </a:spcBef>
              <a:spcAft>
                <a:spcPts val="1800"/>
              </a:spcAft>
              <a:buClr>
                <a:srgbClr val="FFC000"/>
              </a:buClr>
              <a:buSzPct val="100000"/>
              <a:buFont typeface="+mj-lt"/>
              <a:buAutoNum type="arabicPeriod"/>
              <a:defRPr/>
            </a:pPr>
            <a:r>
              <a:rPr lang="en-US" dirty="0">
                <a:effectLst>
                  <a:outerShdw blurRad="38100" dist="38100" dir="2700000" algn="tl">
                    <a:srgbClr val="000000">
                      <a:alpha val="43137"/>
                    </a:srgbClr>
                  </a:outerShdw>
                </a:effectLst>
              </a:rPr>
              <a:t>2 Cor. 6:14-18</a:t>
            </a:r>
          </a:p>
          <a:p>
            <a:pPr marL="514350" indent="-514350" eaLnBrk="1" hangingPunct="1">
              <a:spcBef>
                <a:spcPts val="0"/>
              </a:spcBef>
              <a:spcAft>
                <a:spcPts val="1800"/>
              </a:spcAft>
              <a:buClr>
                <a:srgbClr val="FFC000"/>
              </a:buClr>
              <a:buSzPct val="100000"/>
              <a:buFont typeface="+mj-lt"/>
              <a:buAutoNum type="arabicPeriod"/>
              <a:defRPr/>
            </a:pPr>
            <a:r>
              <a:rPr lang="en-US" dirty="0">
                <a:effectLst>
                  <a:outerShdw blurRad="38100" dist="38100" dir="2700000" algn="tl">
                    <a:srgbClr val="000000">
                      <a:alpha val="43137"/>
                    </a:srgbClr>
                  </a:outerShdw>
                </a:effectLst>
              </a:rPr>
              <a:t>Rom. 16:17</a:t>
            </a:r>
          </a:p>
          <a:p>
            <a:pPr marL="514350" indent="-514350" eaLnBrk="1" hangingPunct="1">
              <a:spcBef>
                <a:spcPts val="0"/>
              </a:spcBef>
              <a:spcAft>
                <a:spcPts val="1800"/>
              </a:spcAft>
              <a:buClr>
                <a:srgbClr val="FFC000"/>
              </a:buClr>
              <a:buSzPct val="100000"/>
              <a:buFont typeface="+mj-lt"/>
              <a:buAutoNum type="arabicPeriod"/>
              <a:defRPr/>
            </a:pPr>
            <a:r>
              <a:rPr lang="en-US" dirty="0">
                <a:effectLst>
                  <a:outerShdw blurRad="38100" dist="38100" dir="2700000" algn="tl">
                    <a:srgbClr val="000000">
                      <a:alpha val="43137"/>
                    </a:srgbClr>
                  </a:outerShdw>
                </a:effectLst>
              </a:rPr>
              <a:t>Eph. 5:11</a:t>
            </a:r>
          </a:p>
          <a:p>
            <a:pPr marL="514350" indent="-514350" eaLnBrk="1" hangingPunct="1">
              <a:spcBef>
                <a:spcPts val="0"/>
              </a:spcBef>
              <a:spcAft>
                <a:spcPts val="1800"/>
              </a:spcAft>
              <a:buClr>
                <a:srgbClr val="FFC000"/>
              </a:buClr>
              <a:buSzPct val="100000"/>
              <a:buFont typeface="+mj-lt"/>
              <a:buAutoNum type="arabicPeriod"/>
              <a:defRPr/>
            </a:pPr>
            <a:r>
              <a:rPr lang="en-US" dirty="0">
                <a:effectLst>
                  <a:outerShdw blurRad="38100" dist="38100" dir="2700000" algn="tl">
                    <a:srgbClr val="000000">
                      <a:alpha val="43137"/>
                    </a:srgbClr>
                  </a:outerShdw>
                </a:effectLst>
              </a:rPr>
              <a:t>Titus 3:9-11</a:t>
            </a:r>
          </a:p>
          <a:p>
            <a:pPr marL="514350" indent="-514350" eaLnBrk="1" hangingPunct="1">
              <a:spcBef>
                <a:spcPts val="0"/>
              </a:spcBef>
              <a:spcAft>
                <a:spcPts val="1800"/>
              </a:spcAft>
              <a:buClr>
                <a:srgbClr val="FFC000"/>
              </a:buClr>
              <a:buSzPct val="100000"/>
              <a:buFont typeface="+mj-lt"/>
              <a:buAutoNum type="arabicPeriod"/>
              <a:defRPr/>
            </a:pPr>
            <a:r>
              <a:rPr lang="en-US" dirty="0">
                <a:effectLst>
                  <a:outerShdw blurRad="38100" dist="38100" dir="2700000" algn="tl">
                    <a:srgbClr val="000000">
                      <a:alpha val="43137"/>
                    </a:srgbClr>
                  </a:outerShdw>
                </a:effectLst>
              </a:rPr>
              <a:t>2 John 9-11</a:t>
            </a:r>
          </a:p>
        </p:txBody>
      </p:sp>
      <p:pic>
        <p:nvPicPr>
          <p:cNvPr id="2" name="Picture 1">
            <a:extLst>
              <a:ext uri="{FF2B5EF4-FFF2-40B4-BE49-F238E27FC236}">
                <a16:creationId xmlns:a16="http://schemas.microsoft.com/office/drawing/2014/main" id="{77E6724B-C1CA-C1E7-41DA-8883BB267D23}"/>
              </a:ext>
            </a:extLst>
          </p:cNvPr>
          <p:cNvPicPr>
            <a:picLocks noChangeAspect="1"/>
          </p:cNvPicPr>
          <p:nvPr/>
        </p:nvPicPr>
        <p:blipFill>
          <a:blip r:embed="rId2"/>
          <a:stretch>
            <a:fillRect/>
          </a:stretch>
        </p:blipFill>
        <p:spPr>
          <a:xfrm>
            <a:off x="6553200" y="2277428"/>
            <a:ext cx="4064000" cy="2286000"/>
          </a:xfrm>
          <a:prstGeom prst="rect">
            <a:avLst/>
          </a:prstGeom>
          <a:ln w="28575">
            <a:solidFill>
              <a:srgbClr val="FFFF00"/>
            </a:solidFill>
          </a:ln>
        </p:spPr>
      </p:pic>
    </p:spTree>
    <p:extLst>
      <p:ext uri="{BB962C8B-B14F-4D97-AF65-F5344CB8AC3E}">
        <p14:creationId xmlns:p14="http://schemas.microsoft.com/office/powerpoint/2010/main" val="27116849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16:17</a:t>
            </a:r>
          </a:p>
          <a:p>
            <a:pPr algn="just">
              <a:spcAft>
                <a:spcPts val="1200"/>
              </a:spcAft>
            </a:pPr>
            <a:r>
              <a:rPr lang="en-US" sz="3600" dirty="0">
                <a:effectLst>
                  <a:outerShdw blurRad="38100" dist="38100" dir="2700000" algn="tl">
                    <a:srgbClr val="000000">
                      <a:alpha val="43137"/>
                    </a:srgbClr>
                  </a:outerShdw>
                </a:effectLst>
                <a:latin typeface="Calibri" panose="020F0502020204030204" pitchFamily="34" charset="0"/>
                <a:cs typeface="+mn-cs"/>
              </a:rPr>
              <a:t>“Now I urge you, brethren, keep your eye on those who cause dissensions and hindrances contrary to the teaching which you learned, and turn away from them.”</a:t>
            </a:r>
          </a:p>
        </p:txBody>
      </p:sp>
      <p:pic>
        <p:nvPicPr>
          <p:cNvPr id="2" name="Picture 1">
            <a:extLst>
              <a:ext uri="{FF2B5EF4-FFF2-40B4-BE49-F238E27FC236}">
                <a16:creationId xmlns:a16="http://schemas.microsoft.com/office/drawing/2014/main" id="{1CF51672-2190-480D-9F95-80BAED4C49A5}"/>
              </a:ext>
            </a:extLst>
          </p:cNvPr>
          <p:cNvPicPr>
            <a:picLocks noChangeAspect="1"/>
          </p:cNvPicPr>
          <p:nvPr/>
        </p:nvPicPr>
        <p:blipFill>
          <a:blip r:embed="rId3"/>
          <a:stretch>
            <a:fillRect/>
          </a:stretch>
        </p:blipFill>
        <p:spPr>
          <a:xfrm>
            <a:off x="4463145" y="2743200"/>
            <a:ext cx="3265713" cy="1828800"/>
          </a:xfrm>
          <a:prstGeom prst="rect">
            <a:avLst/>
          </a:prstGeom>
        </p:spPr>
      </p:pic>
    </p:spTree>
    <p:extLst>
      <p:ext uri="{BB962C8B-B14F-4D97-AF65-F5344CB8AC3E}">
        <p14:creationId xmlns:p14="http://schemas.microsoft.com/office/powerpoint/2010/main" val="504892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16:17 (KJV)</a:t>
            </a:r>
          </a:p>
          <a:p>
            <a:pPr algn="just">
              <a:spcAft>
                <a:spcPts val="1200"/>
              </a:spcAft>
            </a:pPr>
            <a:r>
              <a:rPr lang="en-US" sz="3600" dirty="0">
                <a:effectLst>
                  <a:outerShdw blurRad="38100" dist="38100" dir="2700000" algn="tl">
                    <a:srgbClr val="000000">
                      <a:alpha val="43137"/>
                    </a:srgbClr>
                  </a:outerShdw>
                </a:effectLst>
                <a:latin typeface="Calibri" panose="020F0502020204030204" pitchFamily="34" charset="0"/>
                <a:cs typeface="+mn-cs"/>
              </a:rPr>
              <a:t>“Now I beseech you, brethren,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mn-cs"/>
              </a:rPr>
              <a:t>mark</a:t>
            </a:r>
            <a:r>
              <a:rPr lang="en-US" sz="3600" dirty="0">
                <a:effectLst>
                  <a:outerShdw blurRad="38100" dist="38100" dir="2700000" algn="tl">
                    <a:srgbClr val="000000">
                      <a:alpha val="43137"/>
                    </a:srgbClr>
                  </a:outerShdw>
                </a:effectLst>
                <a:latin typeface="Calibri" panose="020F0502020204030204" pitchFamily="34" charset="0"/>
                <a:cs typeface="+mn-cs"/>
              </a:rPr>
              <a:t> them which cause divisions and offences contrary to the doctrine which ye have learned;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mn-cs"/>
              </a:rPr>
              <a:t>avoid</a:t>
            </a:r>
            <a:r>
              <a:rPr lang="en-US" sz="3600" dirty="0">
                <a:effectLst>
                  <a:outerShdw blurRad="38100" dist="38100" dir="2700000" algn="tl">
                    <a:srgbClr val="000000">
                      <a:alpha val="43137"/>
                    </a:srgbClr>
                  </a:outerShdw>
                </a:effectLst>
                <a:latin typeface="Calibri" panose="020F0502020204030204" pitchFamily="34" charset="0"/>
                <a:cs typeface="+mn-cs"/>
              </a:rPr>
              <a:t> them.”</a:t>
            </a:r>
          </a:p>
        </p:txBody>
      </p:sp>
      <p:pic>
        <p:nvPicPr>
          <p:cNvPr id="2" name="Picture 1">
            <a:extLst>
              <a:ext uri="{FF2B5EF4-FFF2-40B4-BE49-F238E27FC236}">
                <a16:creationId xmlns:a16="http://schemas.microsoft.com/office/drawing/2014/main" id="{1CF51672-2190-480D-9F95-80BAED4C49A5}"/>
              </a:ext>
            </a:extLst>
          </p:cNvPr>
          <p:cNvPicPr>
            <a:picLocks noChangeAspect="1"/>
          </p:cNvPicPr>
          <p:nvPr/>
        </p:nvPicPr>
        <p:blipFill>
          <a:blip r:embed="rId3"/>
          <a:stretch>
            <a:fillRect/>
          </a:stretch>
        </p:blipFill>
        <p:spPr>
          <a:xfrm>
            <a:off x="4463145" y="2743200"/>
            <a:ext cx="3265713" cy="1828800"/>
          </a:xfrm>
          <a:prstGeom prst="rect">
            <a:avLst/>
          </a:prstGeom>
        </p:spPr>
      </p:pic>
    </p:spTree>
    <p:extLst>
      <p:ext uri="{BB962C8B-B14F-4D97-AF65-F5344CB8AC3E}">
        <p14:creationId xmlns:p14="http://schemas.microsoft.com/office/powerpoint/2010/main" val="18423460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1"/>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Ephesians 5:11</a:t>
            </a:r>
          </a:p>
          <a:p>
            <a:pPr algn="just">
              <a:spcAft>
                <a:spcPts val="1200"/>
              </a:spcAft>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 not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participate</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synkoinōneō</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the unfruitful deeds of darkness, but instead even expose them.”</a:t>
            </a:r>
          </a:p>
        </p:txBody>
      </p:sp>
      <p:pic>
        <p:nvPicPr>
          <p:cNvPr id="5" name="Picture 4">
            <a:extLst>
              <a:ext uri="{FF2B5EF4-FFF2-40B4-BE49-F238E27FC236}">
                <a16:creationId xmlns:a16="http://schemas.microsoft.com/office/drawing/2014/main" id="{962C76B4-EF4E-4BA0-A2BA-BF6E434EBE0A}"/>
              </a:ext>
            </a:extLst>
          </p:cNvPr>
          <p:cNvPicPr>
            <a:picLocks noChangeAspect="1"/>
          </p:cNvPicPr>
          <p:nvPr/>
        </p:nvPicPr>
        <p:blipFill>
          <a:blip r:embed="rId3"/>
          <a:stretch>
            <a:fillRect/>
          </a:stretch>
        </p:blipFill>
        <p:spPr>
          <a:xfrm>
            <a:off x="4463145" y="2743200"/>
            <a:ext cx="3265713" cy="1828800"/>
          </a:xfrm>
          <a:prstGeom prst="rect">
            <a:avLst/>
          </a:prstGeom>
        </p:spPr>
      </p:pic>
    </p:spTree>
    <p:extLst>
      <p:ext uri="{BB962C8B-B14F-4D97-AF65-F5344CB8AC3E}">
        <p14:creationId xmlns:p14="http://schemas.microsoft.com/office/powerpoint/2010/main" val="42591036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1"/>
            <a:ext cx="10972800" cy="3554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Titus 3:9-11</a:t>
            </a:r>
          </a:p>
          <a:p>
            <a:pPr algn="just">
              <a:spcAft>
                <a:spcPts val="1200"/>
              </a:spcAft>
            </a:pP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9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avoid foolish controversies and genealogies and strife and disputes about the Law, for they are unprofitable and worthless.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10</a:t>
            </a:r>
            <a:r>
              <a:rPr lang="en-US" sz="35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Reject a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factious (</a:t>
            </a:r>
            <a:r>
              <a:rPr lang="en-US" sz="35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hairetikós</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5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man</a:t>
            </a:r>
            <a:r>
              <a:rPr lang="en-US" sz="35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after a first and second warning,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11</a:t>
            </a:r>
            <a:r>
              <a:rPr lang="en-US" sz="35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knowing that such a man is perverted and is sinning, being self-condemned.”</a:t>
            </a:r>
          </a:p>
        </p:txBody>
      </p:sp>
      <p:pic>
        <p:nvPicPr>
          <p:cNvPr id="4" name="Picture 3">
            <a:extLst>
              <a:ext uri="{FF2B5EF4-FFF2-40B4-BE49-F238E27FC236}">
                <a16:creationId xmlns:a16="http://schemas.microsoft.com/office/drawing/2014/main" id="{1B304C10-EB2F-4879-9C85-682BF5AE615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75606" y="3657600"/>
            <a:ext cx="1240788" cy="1188720"/>
          </a:xfrm>
          <a:prstGeom prst="rect">
            <a:avLst/>
          </a:prstGeom>
        </p:spPr>
      </p:pic>
    </p:spTree>
    <p:extLst>
      <p:ext uri="{BB962C8B-B14F-4D97-AF65-F5344CB8AC3E}">
        <p14:creationId xmlns:p14="http://schemas.microsoft.com/office/powerpoint/2010/main" val="17874852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0EE39F-32C8-4C82-834B-23FB7107C29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4878259"/>
          </a:xfrm>
          <a:prstGeom prst="rect">
            <a:avLst/>
          </a:prstGeom>
          <a:noFill/>
          <a:ln w="28575">
            <a:noFill/>
            <a:miter lim="800000"/>
            <a:headEnd/>
            <a:tailEnd/>
          </a:ln>
        </p:spPr>
        <p:txBody>
          <a:bodyPr wrap="square">
            <a:spAutoFit/>
          </a:bodyPr>
          <a:lstStyle/>
          <a:p>
            <a:pPr algn="ctr" defTabSz="685800">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John 7-11</a:t>
            </a:r>
          </a:p>
          <a:p>
            <a:pPr algn="just">
              <a:spcBef>
                <a:spcPts val="0"/>
              </a:spcBef>
              <a:spcAft>
                <a:spcPts val="0"/>
              </a:spcAft>
            </a:pPr>
            <a:r>
              <a:rPr lang="en-US" altLang="en-US" sz="29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29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7 </a:t>
            </a:r>
            <a:r>
              <a:rPr lang="en-US" sz="2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a:t>
            </a:r>
            <a:r>
              <a:rPr lang="en-US" sz="29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many deceivers</a:t>
            </a:r>
            <a:r>
              <a:rPr lang="en-US" sz="2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have gone out into the world, those who do not acknowledge Jesus Christ </a:t>
            </a:r>
            <a:r>
              <a:rPr lang="en-US" sz="29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a:t>
            </a:r>
            <a:r>
              <a:rPr lang="en-US" sz="2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coming in the flesh. This is the deceiver and the antichrist. </a:t>
            </a:r>
            <a:r>
              <a:rPr lang="en-US" sz="29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8 </a:t>
            </a:r>
            <a:r>
              <a:rPr lang="en-US" sz="2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Watch yourselves, that you do not lose what we have accomplished, but that you may receive a full reward. </a:t>
            </a:r>
            <a:r>
              <a:rPr lang="en-US" sz="29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9 </a:t>
            </a:r>
            <a:r>
              <a:rPr lang="en-US" sz="2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Anyone who goes too far and does not abide in the teaching of Christ, does not have God; the one who abides in the teaching, he has both the Father and the Son. </a:t>
            </a:r>
            <a:r>
              <a:rPr lang="en-US" sz="29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10 </a:t>
            </a:r>
            <a:r>
              <a:rPr lang="en-US" sz="2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anyone comes to you and does not bring this teaching, </a:t>
            </a:r>
            <a:r>
              <a:rPr lang="en-US" sz="29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 not receive him into </a:t>
            </a:r>
            <a:r>
              <a:rPr lang="en-US" sz="29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your</a:t>
            </a:r>
            <a:r>
              <a:rPr lang="en-US" sz="29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house</a:t>
            </a:r>
            <a:r>
              <a:rPr lang="en-US" sz="2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do not give him a greeting; </a:t>
            </a:r>
            <a:r>
              <a:rPr lang="en-US" sz="29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11 </a:t>
            </a:r>
            <a:r>
              <a:rPr lang="en-US" sz="2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one who gives him a greeting </a:t>
            </a:r>
            <a:r>
              <a:rPr lang="en-US" sz="29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participates</a:t>
            </a:r>
            <a:r>
              <a:rPr lang="en-US" sz="2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his evil deeds.”</a:t>
            </a:r>
            <a:endParaRPr lang="en-US" altLang="en-US" sz="29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180393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3495675" y="228600"/>
            <a:ext cx="5200650" cy="914400"/>
          </a:xfrm>
        </p:spPr>
        <p:txBody>
          <a:bodyPr/>
          <a:lstStyle/>
          <a:p>
            <a:pPr algn="ctr" eaLnBrk="1" hangingPunct="1"/>
            <a:r>
              <a:rPr lang="en-US" altLang="en-US" sz="4000" dirty="0">
                <a:effectLst>
                  <a:outerShdw blurRad="38100" dist="38100" dir="2700000" algn="tl">
                    <a:srgbClr val="000000">
                      <a:alpha val="43137"/>
                    </a:srgbClr>
                  </a:outerShdw>
                </a:effectLst>
              </a:rPr>
              <a:t>Ecclesiastical Separation</a:t>
            </a:r>
          </a:p>
        </p:txBody>
      </p:sp>
      <p:sp>
        <p:nvSpPr>
          <p:cNvPr id="21507" name="Rectangle 3"/>
          <p:cNvSpPr>
            <a:spLocks noGrp="1" noChangeArrowheads="1"/>
          </p:cNvSpPr>
          <p:nvPr>
            <p:ph type="body" idx="1"/>
          </p:nvPr>
        </p:nvSpPr>
        <p:spPr>
          <a:xfrm>
            <a:off x="2997597" y="1600200"/>
            <a:ext cx="6196806" cy="3581400"/>
          </a:xfrm>
        </p:spPr>
        <p:txBody>
          <a:bodyPr/>
          <a:lstStyle/>
          <a:p>
            <a:pPr marL="574675" lvl="1" indent="-574675" eaLnBrk="1" hangingPunct="1">
              <a:spcBef>
                <a:spcPts val="0"/>
              </a:spcBef>
              <a:spcAft>
                <a:spcPts val="3600"/>
              </a:spcAft>
              <a:buClr>
                <a:srgbClr val="FF66FF"/>
              </a:buClr>
              <a:buSzPct val="100000"/>
              <a:buFont typeface="+mj-lt"/>
              <a:buAutoNum type="alphaUcPeriod"/>
              <a:defRPr/>
            </a:pPr>
            <a:r>
              <a:rPr lang="en-US" dirty="0">
                <a:effectLst>
                  <a:outerShdw blurRad="38100" dist="38100" dir="2700000" algn="tl">
                    <a:srgbClr val="000000">
                      <a:alpha val="43137"/>
                    </a:srgbClr>
                  </a:outerShdw>
                </a:effectLst>
              </a:rPr>
              <a:t>Why separate?</a:t>
            </a:r>
          </a:p>
          <a:p>
            <a:pPr marL="574675" lvl="1" indent="-574675" eaLnBrk="1" hangingPunct="1">
              <a:spcBef>
                <a:spcPts val="0"/>
              </a:spcBef>
              <a:spcAft>
                <a:spcPts val="3600"/>
              </a:spcAft>
              <a:buClr>
                <a:srgbClr val="FF66FF"/>
              </a:buClr>
              <a:buSzPct val="100000"/>
              <a:buFont typeface="+mj-lt"/>
              <a:buAutoNum type="alphaUcPeriod"/>
              <a:defRPr/>
            </a:pPr>
            <a:r>
              <a:rPr lang="en-US" dirty="0">
                <a:effectLst>
                  <a:outerShdw blurRad="38100" dist="38100" dir="2700000" algn="tl">
                    <a:srgbClr val="000000">
                      <a:alpha val="43137"/>
                    </a:srgbClr>
                  </a:outerShdw>
                </a:effectLst>
              </a:rPr>
              <a:t>Biblical basis for separation</a:t>
            </a:r>
          </a:p>
          <a:p>
            <a:pPr marL="574675" lvl="1" indent="-574675" eaLnBrk="1" hangingPunct="1">
              <a:spcBef>
                <a:spcPts val="0"/>
              </a:spcBef>
              <a:spcAft>
                <a:spcPts val="3600"/>
              </a:spcAft>
              <a:buClr>
                <a:srgbClr val="FF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What to separate from?</a:t>
            </a:r>
          </a:p>
        </p:txBody>
      </p:sp>
      <p:pic>
        <p:nvPicPr>
          <p:cNvPr id="2" name="Picture 1">
            <a:extLst>
              <a:ext uri="{FF2B5EF4-FFF2-40B4-BE49-F238E27FC236}">
                <a16:creationId xmlns:a16="http://schemas.microsoft.com/office/drawing/2014/main" id="{9108E42B-87FE-C857-0749-A43F3C079653}"/>
              </a:ext>
            </a:extLst>
          </p:cNvPr>
          <p:cNvPicPr>
            <a:picLocks noChangeAspect="1"/>
          </p:cNvPicPr>
          <p:nvPr/>
        </p:nvPicPr>
        <p:blipFill>
          <a:blip r:embed="rId2"/>
          <a:stretch>
            <a:fillRect/>
          </a:stretch>
        </p:blipFill>
        <p:spPr>
          <a:xfrm>
            <a:off x="4622800" y="4495800"/>
            <a:ext cx="3251200" cy="1828800"/>
          </a:xfrm>
          <a:prstGeom prst="rect">
            <a:avLst/>
          </a:prstGeom>
          <a:ln w="28575">
            <a:solidFill>
              <a:srgbClr val="FFFF00"/>
            </a:solidFill>
          </a:ln>
        </p:spPr>
      </p:pic>
    </p:spTree>
    <p:extLst>
      <p:ext uri="{BB962C8B-B14F-4D97-AF65-F5344CB8AC3E}">
        <p14:creationId xmlns:p14="http://schemas.microsoft.com/office/powerpoint/2010/main" val="21814764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7F4D653B-73A0-459A-8C23-05B83E2F2D31}"/>
              </a:ext>
            </a:extLst>
          </p:cNvPr>
          <p:cNvSpPr>
            <a:spLocks noGrp="1" noChangeArrowheads="1"/>
          </p:cNvSpPr>
          <p:nvPr>
            <p:ph type="title"/>
          </p:nvPr>
        </p:nvSpPr>
        <p:spPr>
          <a:xfrm>
            <a:off x="3390900" y="228600"/>
            <a:ext cx="5410200" cy="9144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2 </a:t>
            </a:r>
            <a:r>
              <a:rPr lang="en-US" altLang="en-US" sz="3600">
                <a:effectLst>
                  <a:outerShdw blurRad="38100" dist="38100" dir="2700000" algn="tl">
                    <a:srgbClr val="000000">
                      <a:alpha val="43137"/>
                    </a:srgbClr>
                  </a:outerShdw>
                </a:effectLst>
                <a:cs typeface="Calibri" panose="020F0502020204030204" pitchFamily="34" charset="0"/>
              </a:rPr>
              <a:t>Thessalonians 2:1-12</a:t>
            </a:r>
            <a:endParaRPr lang="en-US" altLang="en-US" sz="3600" dirty="0">
              <a:effectLst>
                <a:outerShdw blurRad="38100" dist="38100" dir="2700000" algn="tl">
                  <a:srgbClr val="000000">
                    <a:alpha val="43137"/>
                  </a:srgbClr>
                </a:outerShdw>
              </a:effectLst>
              <a:cs typeface="Calibri" panose="020F0502020204030204" pitchFamily="34" charset="0"/>
            </a:endParaRPr>
          </a:p>
        </p:txBody>
      </p:sp>
      <p:sp>
        <p:nvSpPr>
          <p:cNvPr id="13315" name="Rectangle 3">
            <a:extLst>
              <a:ext uri="{FF2B5EF4-FFF2-40B4-BE49-F238E27FC236}">
                <a16:creationId xmlns:a16="http://schemas.microsoft.com/office/drawing/2014/main" id="{F146D43A-3AB3-486F-8CF8-89DE0558DA89}"/>
              </a:ext>
            </a:extLst>
          </p:cNvPr>
          <p:cNvSpPr>
            <a:spLocks noGrp="1" noChangeArrowheads="1"/>
          </p:cNvSpPr>
          <p:nvPr>
            <p:ph type="body" idx="1"/>
          </p:nvPr>
        </p:nvSpPr>
        <p:spPr>
          <a:xfrm>
            <a:off x="609600" y="1143000"/>
            <a:ext cx="10058400" cy="5029200"/>
          </a:xfrm>
        </p:spPr>
        <p:txBody>
          <a:bodyPr/>
          <a:lstStyle/>
          <a:p>
            <a:pPr marL="457189" indent="-457189"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Problem (2:1-2)</a:t>
            </a:r>
          </a:p>
          <a:p>
            <a:pPr marL="457189" indent="-457189"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Prerequisites for the Day of the Lord (2:3-12)</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The departure (2:3a)</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Advent of the lawless one (2:3b-4)</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Removal of the restrainer (2:5-7)</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the lawless one (2:8-9)</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lawless one’s followers (2:10-12)</a:t>
            </a:r>
          </a:p>
        </p:txBody>
      </p:sp>
      <p:pic>
        <p:nvPicPr>
          <p:cNvPr id="18436" name="Picture 5" descr="http://beginningandend.com/wp-content/uploads/2013/03/2-Thesslaonians-Is-The-Antichrist-Revealed-Before-or-After-The-Rapture-e1363686381895.jpg">
            <a:extLst>
              <a:ext uri="{FF2B5EF4-FFF2-40B4-BE49-F238E27FC236}">
                <a16:creationId xmlns:a16="http://schemas.microsoft.com/office/drawing/2014/main" id="{7C7A1305-7B5F-499F-A19E-BAE5872075B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458200" y="2590800"/>
            <a:ext cx="3092239"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45551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3124200" y="228600"/>
            <a:ext cx="5943600" cy="914400"/>
          </a:xfrm>
        </p:spPr>
        <p:txBody>
          <a:bodyPr/>
          <a:lstStyle/>
          <a:p>
            <a:pPr marL="742950" lvl="1" indent="-742950" eaLnBrk="1" hangingPunct="1">
              <a:spcBef>
                <a:spcPts val="0"/>
              </a:spcBef>
              <a:spcAft>
                <a:spcPts val="3600"/>
              </a:spcAft>
              <a:buClr>
                <a:srgbClr val="FF66FF"/>
              </a:buClr>
              <a:buSzPct val="100000"/>
              <a:buFont typeface="+mj-lt"/>
              <a:buAutoNum type="alphaUcPeriod" startAt="3"/>
              <a:defRPr/>
            </a:pPr>
            <a:r>
              <a:rPr lang="en-US" altLang="en-US" sz="3600" dirty="0">
                <a:effectLst>
                  <a:outerShdw blurRad="38100" dist="38100" dir="2700000" algn="tl">
                    <a:srgbClr val="000000">
                      <a:alpha val="43137"/>
                    </a:srgbClr>
                  </a:outerShdw>
                </a:effectLst>
                <a:latin typeface="Calibri" panose="020F0502020204030204" pitchFamily="34" charset="0"/>
                <a:ea typeface="+mj-ea"/>
                <a:cs typeface="+mj-cs"/>
              </a:rPr>
              <a:t>What to Separate From?</a:t>
            </a:r>
          </a:p>
        </p:txBody>
      </p:sp>
      <p:sp>
        <p:nvSpPr>
          <p:cNvPr id="21507" name="Rectangle 3"/>
          <p:cNvSpPr>
            <a:spLocks noGrp="1" noChangeArrowheads="1"/>
          </p:cNvSpPr>
          <p:nvPr>
            <p:ph type="body" idx="1"/>
          </p:nvPr>
        </p:nvSpPr>
        <p:spPr>
          <a:xfrm>
            <a:off x="1066800" y="1600200"/>
            <a:ext cx="10058400" cy="3581400"/>
          </a:xfrm>
        </p:spPr>
        <p:txBody>
          <a:bodyPr/>
          <a:lstStyle/>
          <a:p>
            <a:pPr marL="461963" indent="-461963" eaLnBrk="1" hangingPunct="1">
              <a:spcBef>
                <a:spcPts val="0"/>
              </a:spcBef>
              <a:spcAft>
                <a:spcPts val="2400"/>
              </a:spcAft>
              <a:buClr>
                <a:srgbClr val="FFC000"/>
              </a:buClr>
              <a:buSzPct val="100000"/>
              <a:buFont typeface="+mj-lt"/>
              <a:buAutoNum type="arabicPeriod"/>
              <a:defRPr/>
            </a:pPr>
            <a:r>
              <a:rPr lang="en-US" dirty="0">
                <a:effectLst>
                  <a:outerShdw blurRad="38100" dist="38100" dir="2700000" algn="tl">
                    <a:srgbClr val="000000">
                      <a:alpha val="43137"/>
                    </a:srgbClr>
                  </a:outerShdw>
                </a:effectLst>
              </a:rPr>
              <a:t>False doctrine – 1 Tim. 4:16; Titus 1:9</a:t>
            </a:r>
          </a:p>
          <a:p>
            <a:pPr marL="457200" indent="-457200" eaLnBrk="1" hangingPunct="1">
              <a:spcBef>
                <a:spcPts val="0"/>
              </a:spcBef>
              <a:spcAft>
                <a:spcPts val="2400"/>
              </a:spcAft>
              <a:buClr>
                <a:srgbClr val="FFC000"/>
              </a:buClr>
              <a:buSzPct val="100000"/>
              <a:buFont typeface="+mj-lt"/>
              <a:buAutoNum type="arabicPeriod"/>
              <a:defRPr/>
            </a:pPr>
            <a:r>
              <a:rPr lang="en-US" dirty="0">
                <a:effectLst>
                  <a:outerShdw blurRad="38100" dist="38100" dir="2700000" algn="tl">
                    <a:srgbClr val="000000">
                      <a:alpha val="43137"/>
                    </a:srgbClr>
                  </a:outerShdw>
                </a:effectLst>
              </a:rPr>
              <a:t>Divisive persons – Rom. 16:17; Titus 3:9-11</a:t>
            </a:r>
          </a:p>
          <a:p>
            <a:pPr marL="457200" indent="-457200" eaLnBrk="1" hangingPunct="1">
              <a:spcBef>
                <a:spcPts val="0"/>
              </a:spcBef>
              <a:spcAft>
                <a:spcPts val="2400"/>
              </a:spcAft>
              <a:buClr>
                <a:srgbClr val="FFC000"/>
              </a:buClr>
              <a:buSzPct val="100000"/>
              <a:buFont typeface="+mj-lt"/>
              <a:buAutoNum type="arabicPeriod"/>
              <a:defRPr/>
            </a:pPr>
            <a:r>
              <a:rPr lang="en-US" dirty="0">
                <a:effectLst>
                  <a:outerShdw blurRad="38100" dist="38100" dir="2700000" algn="tl">
                    <a:srgbClr val="000000">
                      <a:alpha val="43137"/>
                    </a:srgbClr>
                  </a:outerShdw>
                </a:effectLst>
              </a:rPr>
              <a:t>Immorality – 1 Cor. 5:9-11; Eph. 5:11</a:t>
            </a:r>
          </a:p>
          <a:p>
            <a:pPr marL="457200" indent="-457200" eaLnBrk="1" hangingPunct="1">
              <a:spcBef>
                <a:spcPts val="0"/>
              </a:spcBef>
              <a:spcAft>
                <a:spcPts val="2400"/>
              </a:spcAft>
              <a:buClr>
                <a:srgbClr val="FFC000"/>
              </a:buClr>
              <a:buSzPct val="100000"/>
              <a:buFont typeface="+mj-lt"/>
              <a:buAutoNum type="arabicPeriod"/>
              <a:defRPr/>
            </a:pPr>
            <a:r>
              <a:rPr lang="en-US" dirty="0">
                <a:effectLst>
                  <a:outerShdw blurRad="38100" dist="38100" dir="2700000" algn="tl">
                    <a:srgbClr val="000000">
                      <a:alpha val="43137"/>
                    </a:srgbClr>
                  </a:outerShdw>
                </a:effectLst>
              </a:rPr>
              <a:t>General disobedience to Scripture –2 Thess. 3:6, 14</a:t>
            </a:r>
          </a:p>
        </p:txBody>
      </p:sp>
      <p:pic>
        <p:nvPicPr>
          <p:cNvPr id="2" name="Picture 1">
            <a:extLst>
              <a:ext uri="{FF2B5EF4-FFF2-40B4-BE49-F238E27FC236}">
                <a16:creationId xmlns:a16="http://schemas.microsoft.com/office/drawing/2014/main" id="{0B524BE1-3D13-07B6-C244-FCDC4924DC9B}"/>
              </a:ext>
            </a:extLst>
          </p:cNvPr>
          <p:cNvPicPr>
            <a:picLocks noChangeAspect="1"/>
          </p:cNvPicPr>
          <p:nvPr/>
        </p:nvPicPr>
        <p:blipFill>
          <a:blip r:embed="rId2"/>
          <a:stretch>
            <a:fillRect/>
          </a:stretch>
        </p:blipFill>
        <p:spPr>
          <a:xfrm>
            <a:off x="4470400" y="4724400"/>
            <a:ext cx="3251200" cy="1828800"/>
          </a:xfrm>
          <a:prstGeom prst="rect">
            <a:avLst/>
          </a:prstGeom>
          <a:ln w="28575">
            <a:solidFill>
              <a:srgbClr val="FFFF00"/>
            </a:solidFill>
          </a:ln>
        </p:spPr>
      </p:pic>
    </p:spTree>
    <p:extLst>
      <p:ext uri="{BB962C8B-B14F-4D97-AF65-F5344CB8AC3E}">
        <p14:creationId xmlns:p14="http://schemas.microsoft.com/office/powerpoint/2010/main" val="1488917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3124200" y="228600"/>
            <a:ext cx="5943600" cy="914400"/>
          </a:xfrm>
        </p:spPr>
        <p:txBody>
          <a:bodyPr/>
          <a:lstStyle/>
          <a:p>
            <a:pPr marL="742950" lvl="1" indent="-742950" eaLnBrk="1" hangingPunct="1">
              <a:spcBef>
                <a:spcPts val="0"/>
              </a:spcBef>
              <a:spcAft>
                <a:spcPts val="3600"/>
              </a:spcAft>
              <a:buClr>
                <a:srgbClr val="FF66FF"/>
              </a:buClr>
              <a:buSzPct val="100000"/>
              <a:buFont typeface="+mj-lt"/>
              <a:buAutoNum type="alphaUcPeriod" startAt="3"/>
              <a:defRPr/>
            </a:pPr>
            <a:r>
              <a:rPr lang="en-US" altLang="en-US" sz="3600" dirty="0">
                <a:effectLst>
                  <a:outerShdw blurRad="38100" dist="38100" dir="2700000" algn="tl">
                    <a:srgbClr val="000000">
                      <a:alpha val="43137"/>
                    </a:srgbClr>
                  </a:outerShdw>
                </a:effectLst>
                <a:latin typeface="Calibri" panose="020F0502020204030204" pitchFamily="34" charset="0"/>
                <a:ea typeface="+mj-ea"/>
                <a:cs typeface="+mj-cs"/>
              </a:rPr>
              <a:t>What to Separate From?</a:t>
            </a:r>
          </a:p>
        </p:txBody>
      </p:sp>
      <p:sp>
        <p:nvSpPr>
          <p:cNvPr id="21507" name="Rectangle 3"/>
          <p:cNvSpPr>
            <a:spLocks noGrp="1" noChangeArrowheads="1"/>
          </p:cNvSpPr>
          <p:nvPr>
            <p:ph type="body" idx="1"/>
          </p:nvPr>
        </p:nvSpPr>
        <p:spPr>
          <a:xfrm>
            <a:off x="1066800" y="1600200"/>
            <a:ext cx="10058400" cy="3581400"/>
          </a:xfrm>
        </p:spPr>
        <p:txBody>
          <a:bodyPr/>
          <a:lstStyle/>
          <a:p>
            <a:pPr marL="461963" indent="-461963" eaLnBrk="1" hangingPunct="1">
              <a:spcBef>
                <a:spcPts val="0"/>
              </a:spcBef>
              <a:spcAft>
                <a:spcPts val="2400"/>
              </a:spcAft>
              <a:buClr>
                <a:srgbClr val="FFC000"/>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False doctrine – 1 Tim. 4:16; Titus 1:9</a:t>
            </a:r>
          </a:p>
          <a:p>
            <a:pPr marL="457200" indent="-457200" eaLnBrk="1" hangingPunct="1">
              <a:spcBef>
                <a:spcPts val="0"/>
              </a:spcBef>
              <a:spcAft>
                <a:spcPts val="2400"/>
              </a:spcAft>
              <a:buClr>
                <a:srgbClr val="FFC000"/>
              </a:buClr>
              <a:buSzPct val="100000"/>
              <a:buFont typeface="+mj-lt"/>
              <a:buAutoNum type="arabicPeriod"/>
              <a:defRPr/>
            </a:pPr>
            <a:r>
              <a:rPr lang="en-US" dirty="0">
                <a:effectLst>
                  <a:outerShdw blurRad="38100" dist="38100" dir="2700000" algn="tl">
                    <a:srgbClr val="000000">
                      <a:alpha val="43137"/>
                    </a:srgbClr>
                  </a:outerShdw>
                </a:effectLst>
              </a:rPr>
              <a:t>Divisive persons – Rom. 16:17; Titus 3:9-11</a:t>
            </a:r>
          </a:p>
          <a:p>
            <a:pPr marL="457200" indent="-457200" eaLnBrk="1" hangingPunct="1">
              <a:spcBef>
                <a:spcPts val="0"/>
              </a:spcBef>
              <a:spcAft>
                <a:spcPts val="2400"/>
              </a:spcAft>
              <a:buClr>
                <a:srgbClr val="FFC000"/>
              </a:buClr>
              <a:buSzPct val="100000"/>
              <a:buFont typeface="+mj-lt"/>
              <a:buAutoNum type="arabicPeriod"/>
              <a:defRPr/>
            </a:pPr>
            <a:r>
              <a:rPr lang="en-US" dirty="0">
                <a:effectLst>
                  <a:outerShdw blurRad="38100" dist="38100" dir="2700000" algn="tl">
                    <a:srgbClr val="000000">
                      <a:alpha val="43137"/>
                    </a:srgbClr>
                  </a:outerShdw>
                </a:effectLst>
              </a:rPr>
              <a:t>Immorality – 1 Cor. 5:9-11; Eph. 5:11</a:t>
            </a:r>
          </a:p>
          <a:p>
            <a:pPr marL="457200" indent="-457200" eaLnBrk="1" hangingPunct="1">
              <a:spcBef>
                <a:spcPts val="0"/>
              </a:spcBef>
              <a:spcAft>
                <a:spcPts val="2400"/>
              </a:spcAft>
              <a:buClr>
                <a:srgbClr val="FFC000"/>
              </a:buClr>
              <a:buSzPct val="100000"/>
              <a:buFont typeface="+mj-lt"/>
              <a:buAutoNum type="arabicPeriod"/>
              <a:defRPr/>
            </a:pPr>
            <a:r>
              <a:rPr lang="en-US" dirty="0">
                <a:effectLst>
                  <a:outerShdw blurRad="38100" dist="38100" dir="2700000" algn="tl">
                    <a:srgbClr val="000000">
                      <a:alpha val="43137"/>
                    </a:srgbClr>
                  </a:outerShdw>
                </a:effectLst>
              </a:rPr>
              <a:t>General disobedience to Scripture –2 Thess. 3:6, 14</a:t>
            </a:r>
          </a:p>
        </p:txBody>
      </p:sp>
      <p:pic>
        <p:nvPicPr>
          <p:cNvPr id="2" name="Picture 1">
            <a:extLst>
              <a:ext uri="{FF2B5EF4-FFF2-40B4-BE49-F238E27FC236}">
                <a16:creationId xmlns:a16="http://schemas.microsoft.com/office/drawing/2014/main" id="{0B524BE1-3D13-07B6-C244-FCDC4924DC9B}"/>
              </a:ext>
            </a:extLst>
          </p:cNvPr>
          <p:cNvPicPr>
            <a:picLocks noChangeAspect="1"/>
          </p:cNvPicPr>
          <p:nvPr/>
        </p:nvPicPr>
        <p:blipFill>
          <a:blip r:embed="rId2"/>
          <a:stretch>
            <a:fillRect/>
          </a:stretch>
        </p:blipFill>
        <p:spPr>
          <a:xfrm>
            <a:off x="4470400" y="4724400"/>
            <a:ext cx="3251200" cy="1828800"/>
          </a:xfrm>
          <a:prstGeom prst="rect">
            <a:avLst/>
          </a:prstGeom>
          <a:ln w="28575">
            <a:solidFill>
              <a:srgbClr val="FFFF00"/>
            </a:solidFill>
          </a:ln>
        </p:spPr>
      </p:pic>
    </p:spTree>
    <p:extLst>
      <p:ext uri="{BB962C8B-B14F-4D97-AF65-F5344CB8AC3E}">
        <p14:creationId xmlns:p14="http://schemas.microsoft.com/office/powerpoint/2010/main" val="15581156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3200400" y="228600"/>
            <a:ext cx="5791200" cy="914400"/>
          </a:xfrm>
        </p:spPr>
        <p:txBody>
          <a:bodyPr/>
          <a:lstStyle/>
          <a:p>
            <a:pPr algn="ctr" eaLnBrk="1" hangingPunct="1"/>
            <a:r>
              <a:rPr lang="en-US" altLang="en-US" sz="3600" dirty="0">
                <a:effectLst>
                  <a:outerShdw blurRad="38100" dist="38100" dir="2700000" algn="tl">
                    <a:srgbClr val="000000">
                      <a:alpha val="43137"/>
                    </a:srgbClr>
                  </a:outerShdw>
                </a:effectLst>
              </a:rPr>
              <a:t>Fundamentals of the Faith</a:t>
            </a:r>
          </a:p>
        </p:txBody>
      </p:sp>
      <p:sp>
        <p:nvSpPr>
          <p:cNvPr id="28675" name="Rectangle 3"/>
          <p:cNvSpPr>
            <a:spLocks noGrp="1" noChangeArrowheads="1"/>
          </p:cNvSpPr>
          <p:nvPr>
            <p:ph type="body" idx="1"/>
          </p:nvPr>
        </p:nvSpPr>
        <p:spPr>
          <a:xfrm>
            <a:off x="609600" y="1143000"/>
            <a:ext cx="10972800" cy="5562600"/>
          </a:xfrm>
        </p:spPr>
        <p:txBody>
          <a:bodyPr/>
          <a:lstStyle/>
          <a:p>
            <a:pPr marL="571500" indent="-571500" eaLnBrk="1" hangingPunct="1">
              <a:spcBef>
                <a:spcPts val="0"/>
              </a:spcBef>
              <a:spcAft>
                <a:spcPts val="600"/>
              </a:spcAft>
              <a:buSzPct val="100000"/>
              <a:buFont typeface="+mj-lt"/>
              <a:buAutoNum type="arabicPeriod"/>
              <a:defRPr/>
            </a:pPr>
            <a:r>
              <a:rPr lang="en-US" altLang="en-US" sz="2900" dirty="0">
                <a:effectLst>
                  <a:outerShdw blurRad="38100" dist="38100" dir="2700000" algn="tl">
                    <a:srgbClr val="000000">
                      <a:alpha val="43137"/>
                    </a:srgbClr>
                  </a:outerShdw>
                </a:effectLst>
              </a:rPr>
              <a:t>Creation/Fall – Rom. 5:14</a:t>
            </a:r>
          </a:p>
          <a:p>
            <a:pPr marL="571500" indent="-571500" eaLnBrk="1" hangingPunct="1">
              <a:spcBef>
                <a:spcPts val="0"/>
              </a:spcBef>
              <a:spcAft>
                <a:spcPts val="600"/>
              </a:spcAft>
              <a:buSzPct val="100000"/>
              <a:buFont typeface="+mj-lt"/>
              <a:buAutoNum type="arabicPeriod"/>
              <a:defRPr/>
            </a:pPr>
            <a:r>
              <a:rPr lang="en-US" altLang="en-US" sz="2900" dirty="0">
                <a:effectLst>
                  <a:outerShdw blurRad="38100" dist="38100" dir="2700000" algn="tl">
                    <a:srgbClr val="000000">
                      <a:alpha val="43137"/>
                    </a:srgbClr>
                  </a:outerShdw>
                </a:effectLst>
              </a:rPr>
              <a:t>Inspiration/inerrancy of the Scripture – Matt. 5:18; John 17:17; 2 Tim. 3:16; 2 Pet. 1:20-21</a:t>
            </a:r>
          </a:p>
          <a:p>
            <a:pPr marL="571500" indent="-571500" eaLnBrk="1" hangingPunct="1">
              <a:spcBef>
                <a:spcPts val="0"/>
              </a:spcBef>
              <a:spcAft>
                <a:spcPts val="600"/>
              </a:spcAft>
              <a:buSzPct val="100000"/>
              <a:buFont typeface="+mj-lt"/>
              <a:buAutoNum type="arabicPeriod"/>
              <a:defRPr/>
            </a:pPr>
            <a:r>
              <a:rPr lang="en-US" altLang="en-US" sz="2900" dirty="0">
                <a:effectLst>
                  <a:outerShdw blurRad="38100" dist="38100" dir="2700000" algn="tl">
                    <a:srgbClr val="000000">
                      <a:alpha val="43137"/>
                    </a:srgbClr>
                  </a:outerShdw>
                </a:effectLst>
              </a:rPr>
              <a:t>Salvation by faith alone</a:t>
            </a:r>
          </a:p>
          <a:p>
            <a:pPr marL="571500" indent="-571500" eaLnBrk="1" hangingPunct="1">
              <a:spcBef>
                <a:spcPts val="0"/>
              </a:spcBef>
              <a:spcAft>
                <a:spcPts val="600"/>
              </a:spcAft>
              <a:buSzPct val="100000"/>
              <a:buFont typeface="+mj-lt"/>
              <a:buAutoNum type="arabicPeriod"/>
              <a:defRPr/>
            </a:pPr>
            <a:r>
              <a:rPr lang="en-US" altLang="en-US" sz="2900" dirty="0">
                <a:effectLst>
                  <a:outerShdw blurRad="38100" dist="38100" dir="2700000" algn="tl">
                    <a:srgbClr val="000000">
                      <a:alpha val="43137"/>
                    </a:srgbClr>
                  </a:outerShdw>
                </a:effectLst>
              </a:rPr>
              <a:t>Eternal existence of heaven/hell – Dan. 12:2; Matt. 25:46</a:t>
            </a:r>
          </a:p>
          <a:p>
            <a:pPr marL="571500" indent="-571500" eaLnBrk="1" hangingPunct="1">
              <a:spcBef>
                <a:spcPts val="0"/>
              </a:spcBef>
              <a:spcAft>
                <a:spcPts val="600"/>
              </a:spcAft>
              <a:buSzPct val="100000"/>
              <a:buFont typeface="+mj-lt"/>
              <a:buAutoNum type="arabicPeriod"/>
              <a:defRPr/>
            </a:pPr>
            <a:r>
              <a:rPr lang="en-US" altLang="en-US" sz="2900" dirty="0">
                <a:effectLst>
                  <a:outerShdw blurRad="38100" dist="38100" dir="2700000" algn="tl">
                    <a:srgbClr val="000000">
                      <a:alpha val="43137"/>
                    </a:srgbClr>
                  </a:outerShdw>
                </a:effectLst>
              </a:rPr>
              <a:t>Trinity</a:t>
            </a:r>
          </a:p>
          <a:p>
            <a:pPr marL="571500" indent="-571500" eaLnBrk="1" hangingPunct="1">
              <a:spcBef>
                <a:spcPts val="0"/>
              </a:spcBef>
              <a:spcAft>
                <a:spcPts val="600"/>
              </a:spcAft>
              <a:buSzPct val="100000"/>
              <a:buFont typeface="+mj-lt"/>
              <a:buAutoNum type="arabicPeriod"/>
              <a:defRPr/>
            </a:pPr>
            <a:r>
              <a:rPr lang="en-US" altLang="en-US" sz="2900" dirty="0">
                <a:effectLst>
                  <a:outerShdw blurRad="38100" dist="38100" dir="2700000" algn="tl">
                    <a:srgbClr val="000000">
                      <a:alpha val="43137"/>
                    </a:srgbClr>
                  </a:outerShdw>
                </a:effectLst>
              </a:rPr>
              <a:t>Virgin birth of Christ</a:t>
            </a:r>
          </a:p>
          <a:p>
            <a:pPr marL="571500" indent="-571500" eaLnBrk="1" hangingPunct="1">
              <a:spcBef>
                <a:spcPts val="0"/>
              </a:spcBef>
              <a:spcAft>
                <a:spcPts val="600"/>
              </a:spcAft>
              <a:buSzPct val="100000"/>
              <a:buFont typeface="+mj-lt"/>
              <a:buAutoNum type="arabicPeriod"/>
              <a:defRPr/>
            </a:pPr>
            <a:r>
              <a:rPr lang="en-US" altLang="en-US" sz="2900" dirty="0">
                <a:effectLst>
                  <a:outerShdw blurRad="38100" dist="38100" dir="2700000" algn="tl">
                    <a:srgbClr val="000000">
                      <a:alpha val="43137"/>
                    </a:srgbClr>
                  </a:outerShdw>
                </a:effectLst>
              </a:rPr>
              <a:t>Deity of Christ</a:t>
            </a:r>
          </a:p>
          <a:p>
            <a:pPr marL="571500" indent="-571500" eaLnBrk="1" hangingPunct="1">
              <a:spcBef>
                <a:spcPts val="0"/>
              </a:spcBef>
              <a:spcAft>
                <a:spcPts val="600"/>
              </a:spcAft>
              <a:buSzPct val="100000"/>
              <a:buFont typeface="+mj-lt"/>
              <a:buAutoNum type="arabicPeriod"/>
              <a:defRPr/>
            </a:pPr>
            <a:r>
              <a:rPr lang="en-US" altLang="en-US" sz="2900" dirty="0">
                <a:effectLst>
                  <a:outerShdw blurRad="38100" dist="38100" dir="2700000" algn="tl">
                    <a:srgbClr val="000000">
                      <a:alpha val="43137"/>
                    </a:srgbClr>
                  </a:outerShdw>
                </a:effectLst>
              </a:rPr>
              <a:t>Atoning death of Christ – Isa. 53:3-6; 1 Pet. 2:24</a:t>
            </a:r>
          </a:p>
          <a:p>
            <a:pPr marL="571500" indent="-571500" eaLnBrk="1" hangingPunct="1">
              <a:spcBef>
                <a:spcPts val="0"/>
              </a:spcBef>
              <a:spcAft>
                <a:spcPts val="600"/>
              </a:spcAft>
              <a:buSzPct val="100000"/>
              <a:buFont typeface="+mj-lt"/>
              <a:buAutoNum type="arabicPeriod"/>
              <a:defRPr/>
            </a:pPr>
            <a:r>
              <a:rPr lang="en-US" altLang="en-US" sz="2900" dirty="0">
                <a:effectLst>
                  <a:outerShdw blurRad="38100" dist="38100" dir="2700000" algn="tl">
                    <a:srgbClr val="000000">
                      <a:alpha val="43137"/>
                    </a:srgbClr>
                  </a:outerShdw>
                </a:effectLst>
              </a:rPr>
              <a:t>Bodily Resurrection of Christ – John 20:27-28; 1 Cor. 15:14</a:t>
            </a:r>
          </a:p>
          <a:p>
            <a:pPr marL="571500" indent="-571500" eaLnBrk="1" hangingPunct="1">
              <a:spcBef>
                <a:spcPts val="0"/>
              </a:spcBef>
              <a:spcAft>
                <a:spcPts val="600"/>
              </a:spcAft>
              <a:buSzPct val="100000"/>
              <a:buFont typeface="+mj-lt"/>
              <a:buAutoNum type="arabicPeriod"/>
              <a:defRPr/>
            </a:pPr>
            <a:r>
              <a:rPr lang="en-US" altLang="en-US" sz="2900" dirty="0">
                <a:effectLst>
                  <a:outerShdw blurRad="38100" dist="38100" dir="2700000" algn="tl">
                    <a:srgbClr val="000000">
                      <a:alpha val="43137"/>
                    </a:srgbClr>
                  </a:outerShdw>
                </a:effectLst>
              </a:rPr>
              <a:t>Bodily Second Advent of Christ – Job 19:25; Zech. 14:4; Acts 1:9-11</a:t>
            </a:r>
          </a:p>
        </p:txBody>
      </p:sp>
      <p:pic>
        <p:nvPicPr>
          <p:cNvPr id="2050" name="Picture 2" descr="Image result for fundamentals of the faith">
            <a:extLst>
              <a:ext uri="{FF2B5EF4-FFF2-40B4-BE49-F238E27FC236}">
                <a16:creationId xmlns:a16="http://schemas.microsoft.com/office/drawing/2014/main" id="{6E77BC5D-D0E4-43B6-8B54-B315B3248FC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794240" y="125027"/>
            <a:ext cx="1788160" cy="100584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Image result for fundamentals of the faith">
            <a:extLst>
              <a:ext uri="{FF2B5EF4-FFF2-40B4-BE49-F238E27FC236}">
                <a16:creationId xmlns:a16="http://schemas.microsoft.com/office/drawing/2014/main" id="{3AC458DC-E477-B13A-457F-F4454577BFB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33400" y="125027"/>
            <a:ext cx="1788160" cy="10058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3124200" y="228600"/>
            <a:ext cx="5943600" cy="914400"/>
          </a:xfrm>
        </p:spPr>
        <p:txBody>
          <a:bodyPr/>
          <a:lstStyle/>
          <a:p>
            <a:pPr marL="742950" lvl="1" indent="-742950" eaLnBrk="1" hangingPunct="1">
              <a:spcBef>
                <a:spcPts val="0"/>
              </a:spcBef>
              <a:spcAft>
                <a:spcPts val="3600"/>
              </a:spcAft>
              <a:buClr>
                <a:srgbClr val="FF66FF"/>
              </a:buClr>
              <a:buSzPct val="100000"/>
              <a:buFont typeface="+mj-lt"/>
              <a:buAutoNum type="alphaUcPeriod" startAt="3"/>
              <a:defRPr/>
            </a:pPr>
            <a:r>
              <a:rPr lang="en-US" altLang="en-US" sz="3600" dirty="0">
                <a:effectLst>
                  <a:outerShdw blurRad="38100" dist="38100" dir="2700000" algn="tl">
                    <a:srgbClr val="000000">
                      <a:alpha val="43137"/>
                    </a:srgbClr>
                  </a:outerShdw>
                </a:effectLst>
                <a:latin typeface="Calibri" panose="020F0502020204030204" pitchFamily="34" charset="0"/>
                <a:ea typeface="+mj-ea"/>
                <a:cs typeface="+mj-cs"/>
              </a:rPr>
              <a:t>What to Separate From?</a:t>
            </a:r>
          </a:p>
        </p:txBody>
      </p:sp>
      <p:sp>
        <p:nvSpPr>
          <p:cNvPr id="21507" name="Rectangle 3"/>
          <p:cNvSpPr>
            <a:spLocks noGrp="1" noChangeArrowheads="1"/>
          </p:cNvSpPr>
          <p:nvPr>
            <p:ph type="body" idx="1"/>
          </p:nvPr>
        </p:nvSpPr>
        <p:spPr>
          <a:xfrm>
            <a:off x="1066800" y="1600200"/>
            <a:ext cx="10058400" cy="3581400"/>
          </a:xfrm>
        </p:spPr>
        <p:txBody>
          <a:bodyPr/>
          <a:lstStyle/>
          <a:p>
            <a:pPr marL="461963" indent="-461963" eaLnBrk="1" hangingPunct="1">
              <a:spcBef>
                <a:spcPts val="0"/>
              </a:spcBef>
              <a:spcAft>
                <a:spcPts val="2400"/>
              </a:spcAft>
              <a:buClr>
                <a:srgbClr val="FFC000"/>
              </a:buClr>
              <a:buSzPct val="100000"/>
              <a:buFont typeface="+mj-lt"/>
              <a:buAutoNum type="arabicPeriod"/>
              <a:defRPr/>
            </a:pPr>
            <a:r>
              <a:rPr lang="en-US" dirty="0">
                <a:effectLst>
                  <a:outerShdw blurRad="38100" dist="38100" dir="2700000" algn="tl">
                    <a:srgbClr val="000000">
                      <a:alpha val="43137"/>
                    </a:srgbClr>
                  </a:outerShdw>
                </a:effectLst>
              </a:rPr>
              <a:t>False doctrine – 1 Tim. 4:16; Titus 1:9</a:t>
            </a:r>
          </a:p>
          <a:p>
            <a:pPr marL="457200" indent="-457200" eaLnBrk="1" hangingPunct="1">
              <a:spcBef>
                <a:spcPts val="0"/>
              </a:spcBef>
              <a:spcAft>
                <a:spcPts val="2400"/>
              </a:spcAft>
              <a:buClr>
                <a:srgbClr val="FFC000"/>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Divisive persons – Rom. 16:17; Titus 3:9-11</a:t>
            </a:r>
          </a:p>
          <a:p>
            <a:pPr marL="457200" indent="-457200" eaLnBrk="1" hangingPunct="1">
              <a:spcBef>
                <a:spcPts val="0"/>
              </a:spcBef>
              <a:spcAft>
                <a:spcPts val="2400"/>
              </a:spcAft>
              <a:buClr>
                <a:srgbClr val="FFC000"/>
              </a:buClr>
              <a:buSzPct val="100000"/>
              <a:buFont typeface="+mj-lt"/>
              <a:buAutoNum type="arabicPeriod"/>
              <a:defRPr/>
            </a:pPr>
            <a:r>
              <a:rPr lang="en-US" dirty="0">
                <a:effectLst>
                  <a:outerShdw blurRad="38100" dist="38100" dir="2700000" algn="tl">
                    <a:srgbClr val="000000">
                      <a:alpha val="43137"/>
                    </a:srgbClr>
                  </a:outerShdw>
                </a:effectLst>
              </a:rPr>
              <a:t>Immorality – 1 Cor. 5:9-11; Eph. 5:11</a:t>
            </a:r>
          </a:p>
          <a:p>
            <a:pPr marL="457200" indent="-457200" eaLnBrk="1" hangingPunct="1">
              <a:spcBef>
                <a:spcPts val="0"/>
              </a:spcBef>
              <a:spcAft>
                <a:spcPts val="2400"/>
              </a:spcAft>
              <a:buClr>
                <a:srgbClr val="FFC000"/>
              </a:buClr>
              <a:buSzPct val="100000"/>
              <a:buFont typeface="+mj-lt"/>
              <a:buAutoNum type="arabicPeriod"/>
              <a:defRPr/>
            </a:pPr>
            <a:r>
              <a:rPr lang="en-US" dirty="0">
                <a:effectLst>
                  <a:outerShdw blurRad="38100" dist="38100" dir="2700000" algn="tl">
                    <a:srgbClr val="000000">
                      <a:alpha val="43137"/>
                    </a:srgbClr>
                  </a:outerShdw>
                </a:effectLst>
              </a:rPr>
              <a:t>General disobedience to Scripture –2 Thess. 3:6, 14</a:t>
            </a:r>
          </a:p>
        </p:txBody>
      </p:sp>
      <p:pic>
        <p:nvPicPr>
          <p:cNvPr id="2" name="Picture 1">
            <a:extLst>
              <a:ext uri="{FF2B5EF4-FFF2-40B4-BE49-F238E27FC236}">
                <a16:creationId xmlns:a16="http://schemas.microsoft.com/office/drawing/2014/main" id="{0B524BE1-3D13-07B6-C244-FCDC4924DC9B}"/>
              </a:ext>
            </a:extLst>
          </p:cNvPr>
          <p:cNvPicPr>
            <a:picLocks noChangeAspect="1"/>
          </p:cNvPicPr>
          <p:nvPr/>
        </p:nvPicPr>
        <p:blipFill>
          <a:blip r:embed="rId2"/>
          <a:stretch>
            <a:fillRect/>
          </a:stretch>
        </p:blipFill>
        <p:spPr>
          <a:xfrm>
            <a:off x="4470400" y="4724400"/>
            <a:ext cx="3251200" cy="1828800"/>
          </a:xfrm>
          <a:prstGeom prst="rect">
            <a:avLst/>
          </a:prstGeom>
          <a:ln w="28575">
            <a:solidFill>
              <a:srgbClr val="FFFF00"/>
            </a:solidFill>
          </a:ln>
        </p:spPr>
      </p:pic>
    </p:spTree>
    <p:extLst>
      <p:ext uri="{BB962C8B-B14F-4D97-AF65-F5344CB8AC3E}">
        <p14:creationId xmlns:p14="http://schemas.microsoft.com/office/powerpoint/2010/main" val="355429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16:17</a:t>
            </a:r>
          </a:p>
          <a:p>
            <a:pPr algn="just">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 urge you, brethren, keep your eye on those who cause dissensions and hindrances contrary to the teaching which you learned, and turn away from them.”</a:t>
            </a:r>
          </a:p>
        </p:txBody>
      </p:sp>
      <p:pic>
        <p:nvPicPr>
          <p:cNvPr id="2" name="Picture 1">
            <a:extLst>
              <a:ext uri="{FF2B5EF4-FFF2-40B4-BE49-F238E27FC236}">
                <a16:creationId xmlns:a16="http://schemas.microsoft.com/office/drawing/2014/main" id="{1CF51672-2190-480D-9F95-80BAED4C49A5}"/>
              </a:ext>
            </a:extLst>
          </p:cNvPr>
          <p:cNvPicPr>
            <a:picLocks noChangeAspect="1"/>
          </p:cNvPicPr>
          <p:nvPr/>
        </p:nvPicPr>
        <p:blipFill>
          <a:blip r:embed="rId3"/>
          <a:stretch>
            <a:fillRect/>
          </a:stretch>
        </p:blipFill>
        <p:spPr>
          <a:xfrm>
            <a:off x="4463145" y="2743200"/>
            <a:ext cx="3265713" cy="1828800"/>
          </a:xfrm>
          <a:prstGeom prst="rect">
            <a:avLst/>
          </a:prstGeom>
        </p:spPr>
      </p:pic>
    </p:spTree>
    <p:extLst>
      <p:ext uri="{BB962C8B-B14F-4D97-AF65-F5344CB8AC3E}">
        <p14:creationId xmlns:p14="http://schemas.microsoft.com/office/powerpoint/2010/main" val="25124153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1"/>
            <a:ext cx="10972800" cy="3554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Titus 3:9-11</a:t>
            </a:r>
          </a:p>
          <a:p>
            <a:pPr algn="just">
              <a:spcAft>
                <a:spcPts val="1200"/>
              </a:spcAft>
            </a:pP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9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avoid foolish controversies and genealogies and strife and disputes about the Law, for they are unprofitable and worthless.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10</a:t>
            </a:r>
            <a:r>
              <a:rPr lang="en-US" sz="35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Reject a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factious (</a:t>
            </a:r>
            <a:r>
              <a:rPr lang="en-US" sz="35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hairetikós</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5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man</a:t>
            </a:r>
            <a:r>
              <a:rPr lang="en-US" sz="35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after a first and second warning,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11</a:t>
            </a:r>
            <a:r>
              <a:rPr lang="en-US" sz="35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knowing that such a man is perverted and is sinning, being self-condemned.”</a:t>
            </a:r>
          </a:p>
        </p:txBody>
      </p:sp>
      <p:pic>
        <p:nvPicPr>
          <p:cNvPr id="4" name="Picture 3">
            <a:extLst>
              <a:ext uri="{FF2B5EF4-FFF2-40B4-BE49-F238E27FC236}">
                <a16:creationId xmlns:a16="http://schemas.microsoft.com/office/drawing/2014/main" id="{1B304C10-EB2F-4879-9C85-682BF5AE615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75606" y="3657600"/>
            <a:ext cx="1240788" cy="1188720"/>
          </a:xfrm>
          <a:prstGeom prst="rect">
            <a:avLst/>
          </a:prstGeom>
        </p:spPr>
      </p:pic>
    </p:spTree>
    <p:extLst>
      <p:ext uri="{BB962C8B-B14F-4D97-AF65-F5344CB8AC3E}">
        <p14:creationId xmlns:p14="http://schemas.microsoft.com/office/powerpoint/2010/main" val="13094534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3124200" y="228600"/>
            <a:ext cx="5943600" cy="914400"/>
          </a:xfrm>
        </p:spPr>
        <p:txBody>
          <a:bodyPr/>
          <a:lstStyle/>
          <a:p>
            <a:pPr marL="742950" lvl="1" indent="-742950" eaLnBrk="1" hangingPunct="1">
              <a:spcBef>
                <a:spcPts val="0"/>
              </a:spcBef>
              <a:spcAft>
                <a:spcPts val="3600"/>
              </a:spcAft>
              <a:buClr>
                <a:srgbClr val="FF66FF"/>
              </a:buClr>
              <a:buSzPct val="100000"/>
              <a:buFont typeface="+mj-lt"/>
              <a:buAutoNum type="alphaUcPeriod" startAt="3"/>
              <a:defRPr/>
            </a:pPr>
            <a:r>
              <a:rPr lang="en-US" altLang="en-US" sz="3600" dirty="0">
                <a:effectLst>
                  <a:outerShdw blurRad="38100" dist="38100" dir="2700000" algn="tl">
                    <a:srgbClr val="000000">
                      <a:alpha val="43137"/>
                    </a:srgbClr>
                  </a:outerShdw>
                </a:effectLst>
                <a:latin typeface="Calibri" panose="020F0502020204030204" pitchFamily="34" charset="0"/>
                <a:ea typeface="+mj-ea"/>
                <a:cs typeface="+mj-cs"/>
              </a:rPr>
              <a:t>What to Separate From?</a:t>
            </a:r>
          </a:p>
        </p:txBody>
      </p:sp>
      <p:sp>
        <p:nvSpPr>
          <p:cNvPr id="21507" name="Rectangle 3"/>
          <p:cNvSpPr>
            <a:spLocks noGrp="1" noChangeArrowheads="1"/>
          </p:cNvSpPr>
          <p:nvPr>
            <p:ph type="body" idx="1"/>
          </p:nvPr>
        </p:nvSpPr>
        <p:spPr>
          <a:xfrm>
            <a:off x="1066800" y="1600200"/>
            <a:ext cx="10058400" cy="3581400"/>
          </a:xfrm>
        </p:spPr>
        <p:txBody>
          <a:bodyPr/>
          <a:lstStyle/>
          <a:p>
            <a:pPr marL="461963" indent="-461963" eaLnBrk="1" hangingPunct="1">
              <a:spcBef>
                <a:spcPts val="0"/>
              </a:spcBef>
              <a:spcAft>
                <a:spcPts val="2400"/>
              </a:spcAft>
              <a:buClr>
                <a:srgbClr val="FFC000"/>
              </a:buClr>
              <a:buSzPct val="100000"/>
              <a:buFont typeface="+mj-lt"/>
              <a:buAutoNum type="arabicPeriod"/>
              <a:defRPr/>
            </a:pPr>
            <a:r>
              <a:rPr lang="en-US" dirty="0">
                <a:effectLst>
                  <a:outerShdw blurRad="38100" dist="38100" dir="2700000" algn="tl">
                    <a:srgbClr val="000000">
                      <a:alpha val="43137"/>
                    </a:srgbClr>
                  </a:outerShdw>
                </a:effectLst>
              </a:rPr>
              <a:t>False doctrine – 1 Tim. 4:16; Titus 1:9</a:t>
            </a:r>
          </a:p>
          <a:p>
            <a:pPr marL="457200" indent="-457200" eaLnBrk="1" hangingPunct="1">
              <a:spcBef>
                <a:spcPts val="0"/>
              </a:spcBef>
              <a:spcAft>
                <a:spcPts val="2400"/>
              </a:spcAft>
              <a:buClr>
                <a:srgbClr val="FFC000"/>
              </a:buClr>
              <a:buSzPct val="100000"/>
              <a:buFont typeface="+mj-lt"/>
              <a:buAutoNum type="arabicPeriod"/>
              <a:defRPr/>
            </a:pPr>
            <a:r>
              <a:rPr lang="en-US" dirty="0">
                <a:effectLst>
                  <a:outerShdw blurRad="38100" dist="38100" dir="2700000" algn="tl">
                    <a:srgbClr val="000000">
                      <a:alpha val="43137"/>
                    </a:srgbClr>
                  </a:outerShdw>
                </a:effectLst>
              </a:rPr>
              <a:t>Divisive persons – Rom. 16:17; Titus 3:9-11</a:t>
            </a:r>
          </a:p>
          <a:p>
            <a:pPr marL="457200" indent="-457200" eaLnBrk="1" hangingPunct="1">
              <a:spcBef>
                <a:spcPts val="0"/>
              </a:spcBef>
              <a:spcAft>
                <a:spcPts val="2400"/>
              </a:spcAft>
              <a:buClr>
                <a:srgbClr val="FFC000"/>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Immorality – 1 Cor. 5:9-11; Eph. 5:11</a:t>
            </a:r>
          </a:p>
          <a:p>
            <a:pPr marL="457200" indent="-457200" eaLnBrk="1" hangingPunct="1">
              <a:spcBef>
                <a:spcPts val="0"/>
              </a:spcBef>
              <a:spcAft>
                <a:spcPts val="2400"/>
              </a:spcAft>
              <a:buClr>
                <a:srgbClr val="FFC000"/>
              </a:buClr>
              <a:buSzPct val="100000"/>
              <a:buFont typeface="+mj-lt"/>
              <a:buAutoNum type="arabicPeriod"/>
              <a:defRPr/>
            </a:pPr>
            <a:r>
              <a:rPr lang="en-US" dirty="0">
                <a:effectLst>
                  <a:outerShdw blurRad="38100" dist="38100" dir="2700000" algn="tl">
                    <a:srgbClr val="000000">
                      <a:alpha val="43137"/>
                    </a:srgbClr>
                  </a:outerShdw>
                </a:effectLst>
              </a:rPr>
              <a:t>General disobedience to Scripture –2 Thess. 3:6, 14</a:t>
            </a:r>
          </a:p>
        </p:txBody>
      </p:sp>
      <p:pic>
        <p:nvPicPr>
          <p:cNvPr id="2" name="Picture 1">
            <a:extLst>
              <a:ext uri="{FF2B5EF4-FFF2-40B4-BE49-F238E27FC236}">
                <a16:creationId xmlns:a16="http://schemas.microsoft.com/office/drawing/2014/main" id="{0B524BE1-3D13-07B6-C244-FCDC4924DC9B}"/>
              </a:ext>
            </a:extLst>
          </p:cNvPr>
          <p:cNvPicPr>
            <a:picLocks noChangeAspect="1"/>
          </p:cNvPicPr>
          <p:nvPr/>
        </p:nvPicPr>
        <p:blipFill>
          <a:blip r:embed="rId2"/>
          <a:stretch>
            <a:fillRect/>
          </a:stretch>
        </p:blipFill>
        <p:spPr>
          <a:xfrm>
            <a:off x="4470400" y="4724400"/>
            <a:ext cx="3251200" cy="1828800"/>
          </a:xfrm>
          <a:prstGeom prst="rect">
            <a:avLst/>
          </a:prstGeom>
          <a:ln w="28575">
            <a:solidFill>
              <a:srgbClr val="FFFF00"/>
            </a:solidFill>
          </a:ln>
        </p:spPr>
      </p:pic>
    </p:spTree>
    <p:extLst>
      <p:ext uri="{BB962C8B-B14F-4D97-AF65-F5344CB8AC3E}">
        <p14:creationId xmlns:p14="http://schemas.microsoft.com/office/powerpoint/2010/main" val="14772522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1"/>
            <a:ext cx="10972800" cy="196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Ephesians 5:11</a:t>
            </a:r>
          </a:p>
          <a:p>
            <a:pPr algn="just">
              <a:spcAft>
                <a:spcPts val="12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 not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participate</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synkoinōneō</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the unfruitful deeds of darkness, but instead even expose them.”</a:t>
            </a:r>
          </a:p>
        </p:txBody>
      </p:sp>
      <p:pic>
        <p:nvPicPr>
          <p:cNvPr id="5" name="Picture 4">
            <a:extLst>
              <a:ext uri="{FF2B5EF4-FFF2-40B4-BE49-F238E27FC236}">
                <a16:creationId xmlns:a16="http://schemas.microsoft.com/office/drawing/2014/main" id="{962C76B4-EF4E-4BA0-A2BA-BF6E434EBE0A}"/>
              </a:ext>
            </a:extLst>
          </p:cNvPr>
          <p:cNvPicPr>
            <a:picLocks noChangeAspect="1"/>
          </p:cNvPicPr>
          <p:nvPr/>
        </p:nvPicPr>
        <p:blipFill>
          <a:blip r:embed="rId3"/>
          <a:stretch>
            <a:fillRect/>
          </a:stretch>
        </p:blipFill>
        <p:spPr>
          <a:xfrm>
            <a:off x="4463145" y="2743200"/>
            <a:ext cx="3265713" cy="1828800"/>
          </a:xfrm>
          <a:prstGeom prst="rect">
            <a:avLst/>
          </a:prstGeom>
        </p:spPr>
      </p:pic>
    </p:spTree>
    <p:extLst>
      <p:ext uri="{BB962C8B-B14F-4D97-AF65-F5344CB8AC3E}">
        <p14:creationId xmlns:p14="http://schemas.microsoft.com/office/powerpoint/2010/main" val="14258225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3124200" y="228600"/>
            <a:ext cx="5943600" cy="914400"/>
          </a:xfrm>
        </p:spPr>
        <p:txBody>
          <a:bodyPr/>
          <a:lstStyle/>
          <a:p>
            <a:pPr marL="742950" lvl="1" indent="-742950" eaLnBrk="1" hangingPunct="1">
              <a:spcBef>
                <a:spcPts val="0"/>
              </a:spcBef>
              <a:spcAft>
                <a:spcPts val="3600"/>
              </a:spcAft>
              <a:buClr>
                <a:srgbClr val="FF66FF"/>
              </a:buClr>
              <a:buSzPct val="100000"/>
              <a:buFont typeface="+mj-lt"/>
              <a:buAutoNum type="alphaUcPeriod" startAt="3"/>
              <a:defRPr/>
            </a:pPr>
            <a:r>
              <a:rPr lang="en-US" altLang="en-US" sz="3600" dirty="0">
                <a:effectLst>
                  <a:outerShdw blurRad="38100" dist="38100" dir="2700000" algn="tl">
                    <a:srgbClr val="000000">
                      <a:alpha val="43137"/>
                    </a:srgbClr>
                  </a:outerShdw>
                </a:effectLst>
                <a:latin typeface="Calibri" panose="020F0502020204030204" pitchFamily="34" charset="0"/>
                <a:ea typeface="+mj-ea"/>
                <a:cs typeface="+mj-cs"/>
              </a:rPr>
              <a:t>What to Separate From?</a:t>
            </a:r>
          </a:p>
        </p:txBody>
      </p:sp>
      <p:sp>
        <p:nvSpPr>
          <p:cNvPr id="21507" name="Rectangle 3"/>
          <p:cNvSpPr>
            <a:spLocks noGrp="1" noChangeArrowheads="1"/>
          </p:cNvSpPr>
          <p:nvPr>
            <p:ph type="body" idx="1"/>
          </p:nvPr>
        </p:nvSpPr>
        <p:spPr>
          <a:xfrm>
            <a:off x="1066800" y="1600200"/>
            <a:ext cx="10058400" cy="3581400"/>
          </a:xfrm>
        </p:spPr>
        <p:txBody>
          <a:bodyPr/>
          <a:lstStyle/>
          <a:p>
            <a:pPr marL="461963" indent="-461963" eaLnBrk="1" hangingPunct="1">
              <a:spcBef>
                <a:spcPts val="0"/>
              </a:spcBef>
              <a:spcAft>
                <a:spcPts val="2400"/>
              </a:spcAft>
              <a:buClr>
                <a:srgbClr val="FFC000"/>
              </a:buClr>
              <a:buSzPct val="100000"/>
              <a:buFont typeface="+mj-lt"/>
              <a:buAutoNum type="arabicPeriod"/>
              <a:defRPr/>
            </a:pPr>
            <a:r>
              <a:rPr lang="en-US" dirty="0">
                <a:effectLst>
                  <a:outerShdw blurRad="38100" dist="38100" dir="2700000" algn="tl">
                    <a:srgbClr val="000000">
                      <a:alpha val="43137"/>
                    </a:srgbClr>
                  </a:outerShdw>
                </a:effectLst>
              </a:rPr>
              <a:t>False doctrine – 1 Tim. 4:16; Titus 1:9</a:t>
            </a:r>
          </a:p>
          <a:p>
            <a:pPr marL="457200" indent="-457200" eaLnBrk="1" hangingPunct="1">
              <a:spcBef>
                <a:spcPts val="0"/>
              </a:spcBef>
              <a:spcAft>
                <a:spcPts val="2400"/>
              </a:spcAft>
              <a:buClr>
                <a:srgbClr val="FFC000"/>
              </a:buClr>
              <a:buSzPct val="100000"/>
              <a:buFont typeface="+mj-lt"/>
              <a:buAutoNum type="arabicPeriod"/>
              <a:defRPr/>
            </a:pPr>
            <a:r>
              <a:rPr lang="en-US" dirty="0">
                <a:effectLst>
                  <a:outerShdw blurRad="38100" dist="38100" dir="2700000" algn="tl">
                    <a:srgbClr val="000000">
                      <a:alpha val="43137"/>
                    </a:srgbClr>
                  </a:outerShdw>
                </a:effectLst>
              </a:rPr>
              <a:t>Divisive persons – Rom. 16:17; Titus 3:9-11</a:t>
            </a:r>
          </a:p>
          <a:p>
            <a:pPr marL="457200" indent="-457200" eaLnBrk="1" hangingPunct="1">
              <a:spcBef>
                <a:spcPts val="0"/>
              </a:spcBef>
              <a:spcAft>
                <a:spcPts val="2400"/>
              </a:spcAft>
              <a:buClr>
                <a:srgbClr val="FFC000"/>
              </a:buClr>
              <a:buSzPct val="100000"/>
              <a:buFont typeface="+mj-lt"/>
              <a:buAutoNum type="arabicPeriod"/>
              <a:defRPr/>
            </a:pPr>
            <a:r>
              <a:rPr lang="en-US" dirty="0">
                <a:effectLst>
                  <a:outerShdw blurRad="38100" dist="38100" dir="2700000" algn="tl">
                    <a:srgbClr val="000000">
                      <a:alpha val="43137"/>
                    </a:srgbClr>
                  </a:outerShdw>
                </a:effectLst>
              </a:rPr>
              <a:t>Immorality – 1 Cor. 5:9-11; Eph. 5:11</a:t>
            </a:r>
          </a:p>
          <a:p>
            <a:pPr marL="457200" indent="-457200" eaLnBrk="1" hangingPunct="1">
              <a:spcBef>
                <a:spcPts val="0"/>
              </a:spcBef>
              <a:spcAft>
                <a:spcPts val="2400"/>
              </a:spcAft>
              <a:buClr>
                <a:srgbClr val="FFC000"/>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General disobedience to Scripture –2 Thess. 3:6, 14</a:t>
            </a:r>
          </a:p>
        </p:txBody>
      </p:sp>
      <p:pic>
        <p:nvPicPr>
          <p:cNvPr id="2" name="Picture 1">
            <a:extLst>
              <a:ext uri="{FF2B5EF4-FFF2-40B4-BE49-F238E27FC236}">
                <a16:creationId xmlns:a16="http://schemas.microsoft.com/office/drawing/2014/main" id="{0B524BE1-3D13-07B6-C244-FCDC4924DC9B}"/>
              </a:ext>
            </a:extLst>
          </p:cNvPr>
          <p:cNvPicPr>
            <a:picLocks noChangeAspect="1"/>
          </p:cNvPicPr>
          <p:nvPr/>
        </p:nvPicPr>
        <p:blipFill>
          <a:blip r:embed="rId2"/>
          <a:stretch>
            <a:fillRect/>
          </a:stretch>
        </p:blipFill>
        <p:spPr>
          <a:xfrm>
            <a:off x="4470400" y="4724400"/>
            <a:ext cx="3251200" cy="1828800"/>
          </a:xfrm>
          <a:prstGeom prst="rect">
            <a:avLst/>
          </a:prstGeom>
          <a:ln w="28575">
            <a:solidFill>
              <a:srgbClr val="FFFF00"/>
            </a:solidFill>
          </a:ln>
        </p:spPr>
      </p:pic>
    </p:spTree>
    <p:extLst>
      <p:ext uri="{BB962C8B-B14F-4D97-AF65-F5344CB8AC3E}">
        <p14:creationId xmlns:p14="http://schemas.microsoft.com/office/powerpoint/2010/main" val="10717018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4"/>
          <p:cNvPicPr>
            <a:picLocks noChangeAspect="1"/>
          </p:cNvPicPr>
          <p:nvPr/>
        </p:nvPicPr>
        <p:blipFill>
          <a:blip r:embed="rId2" cstate="print"/>
          <a:srcRect/>
          <a:stretch>
            <a:fillRect/>
          </a:stretch>
        </p:blipFill>
        <p:spPr bwMode="auto">
          <a:xfrm>
            <a:off x="0" y="0"/>
            <a:ext cx="12192000" cy="6858000"/>
          </a:xfrm>
          <a:prstGeom prst="rect">
            <a:avLst/>
          </a:prstGeom>
          <a:noFill/>
          <a:ln w="38100">
            <a:noFill/>
            <a:miter lim="800000"/>
            <a:headEnd/>
            <a:tailEnd/>
          </a:ln>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defTabSz="685800">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Mark 7:13</a:t>
            </a:r>
          </a:p>
          <a:p>
            <a:pPr algn="just">
              <a:spcBef>
                <a:spcPts val="0"/>
              </a:spcBef>
              <a:spcAft>
                <a:spcPts val="0"/>
              </a:spcAft>
            </a:pPr>
            <a:r>
              <a:rPr lang="en-US" sz="3600" dirty="0">
                <a:latin typeface="Calibri" panose="020F0502020204030204" pitchFamily="34" charset="0"/>
                <a:cs typeface="Calibri" panose="020F0502020204030204" pitchFamily="34" charset="0"/>
              </a:rPr>
              <a:t>“</a:t>
            </a:r>
            <a:r>
              <a:rPr lang="en-US" sz="3600" i="1" dirty="0">
                <a:latin typeface="Calibri" panose="020F0502020204030204" pitchFamily="34" charset="0"/>
              </a:rPr>
              <a:t>thus</a:t>
            </a:r>
            <a:r>
              <a:rPr lang="en-US" sz="3600" dirty="0">
                <a:latin typeface="Calibri" panose="020F0502020204030204" pitchFamily="34" charset="0"/>
              </a:rPr>
              <a:t> invalidating the word of God by your </a:t>
            </a:r>
            <a:r>
              <a:rPr lang="en-US" sz="3600" b="1" u="sng" dirty="0">
                <a:solidFill>
                  <a:srgbClr val="FFFFCC"/>
                </a:solidFill>
                <a:latin typeface="Calibri" panose="020F0502020204030204" pitchFamily="34" charset="0"/>
              </a:rPr>
              <a:t>tradition</a:t>
            </a:r>
            <a:r>
              <a:rPr lang="en-US" sz="3600" dirty="0">
                <a:latin typeface="Calibri" panose="020F0502020204030204" pitchFamily="34" charset="0"/>
              </a:rPr>
              <a:t> which you have handed down; and you do many things such as that.”</a:t>
            </a:r>
            <a:endParaRPr lang="en-US" altLang="en-US" sz="3600" dirty="0">
              <a:latin typeface="Calibri" panose="020F0502020204030204" pitchFamily="34" charset="0"/>
            </a:endParaRPr>
          </a:p>
        </p:txBody>
      </p:sp>
      <p:pic>
        <p:nvPicPr>
          <p:cNvPr id="2" name="Picture 1">
            <a:extLst>
              <a:ext uri="{FF2B5EF4-FFF2-40B4-BE49-F238E27FC236}">
                <a16:creationId xmlns:a16="http://schemas.microsoft.com/office/drawing/2014/main" id="{C15F96BE-DBBB-4E76-AE7A-D865E7493D11}"/>
              </a:ext>
            </a:extLst>
          </p:cNvPr>
          <p:cNvPicPr>
            <a:picLocks noChangeAspect="1"/>
          </p:cNvPicPr>
          <p:nvPr/>
        </p:nvPicPr>
        <p:blipFill>
          <a:blip r:embed="rId3"/>
          <a:stretch>
            <a:fillRect/>
          </a:stretch>
        </p:blipFill>
        <p:spPr>
          <a:xfrm>
            <a:off x="4519613" y="2743200"/>
            <a:ext cx="3152775" cy="2286000"/>
          </a:xfrm>
          <a:prstGeom prst="ellipse">
            <a:avLst/>
          </a:prstGeom>
          <a:ln>
            <a:noFill/>
          </a:ln>
          <a:effectLst>
            <a:softEdge rad="112500"/>
          </a:effectLst>
        </p:spPr>
      </p:pic>
    </p:spTree>
    <p:extLst>
      <p:ext uri="{BB962C8B-B14F-4D97-AF65-F5344CB8AC3E}">
        <p14:creationId xmlns:p14="http://schemas.microsoft.com/office/powerpoint/2010/main" val="13381317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0FD0A96E-12F7-3173-0408-F52C353FDAB6}"/>
              </a:ext>
            </a:extLst>
          </p:cNvPr>
          <p:cNvSpPr>
            <a:spLocks noGrp="1" noChangeArrowheads="1"/>
          </p:cNvSpPr>
          <p:nvPr>
            <p:ph type="title"/>
          </p:nvPr>
        </p:nvSpPr>
        <p:spPr>
          <a:xfrm>
            <a:off x="914400" y="228600"/>
            <a:ext cx="10363200" cy="914400"/>
          </a:xfrm>
        </p:spPr>
        <p:txBody>
          <a:bodyPr/>
          <a:lstStyle/>
          <a:p>
            <a:pPr algn="ctr" eaLnBrk="1" hangingPunct="1"/>
            <a:r>
              <a:rPr lang="en-US" altLang="en-US" sz="4000" dirty="0"/>
              <a:t>Structure</a:t>
            </a:r>
          </a:p>
        </p:txBody>
      </p:sp>
      <p:sp>
        <p:nvSpPr>
          <p:cNvPr id="9219" name="Rectangle 3">
            <a:extLst>
              <a:ext uri="{FF2B5EF4-FFF2-40B4-BE49-F238E27FC236}">
                <a16:creationId xmlns:a16="http://schemas.microsoft.com/office/drawing/2014/main" id="{FD8DD498-5673-53CF-DB81-6A4FBE105E09}"/>
              </a:ext>
            </a:extLst>
          </p:cNvPr>
          <p:cNvSpPr>
            <a:spLocks noGrp="1" noChangeArrowheads="1"/>
          </p:cNvSpPr>
          <p:nvPr>
            <p:ph type="body" idx="1"/>
          </p:nvPr>
        </p:nvSpPr>
        <p:spPr>
          <a:xfrm>
            <a:off x="4095750" y="1946275"/>
            <a:ext cx="4002088" cy="2930525"/>
          </a:xfrm>
        </p:spPr>
        <p:txBody>
          <a:bodyPr/>
          <a:lstStyle/>
          <a:p>
            <a:pPr marL="457200" indent="-457200" algn="just" eaLnBrk="1" hangingPunct="1">
              <a:spcBef>
                <a:spcPts val="0"/>
              </a:spcBef>
              <a:spcAft>
                <a:spcPts val="3600"/>
              </a:spcAft>
              <a:defRPr/>
            </a:pPr>
            <a:r>
              <a:rPr lang="en-US" dirty="0"/>
              <a:t>1 – Commendation</a:t>
            </a:r>
          </a:p>
          <a:p>
            <a:pPr marL="457200" indent="-457200" algn="just" eaLnBrk="1" hangingPunct="1">
              <a:spcBef>
                <a:spcPts val="0"/>
              </a:spcBef>
              <a:spcAft>
                <a:spcPts val="3600"/>
              </a:spcAft>
              <a:defRPr/>
            </a:pPr>
            <a:r>
              <a:rPr lang="en-US" dirty="0"/>
              <a:t>2 – Correction</a:t>
            </a:r>
          </a:p>
          <a:p>
            <a:pPr marL="457200" indent="-457200" algn="just" eaLnBrk="1" hangingPunct="1">
              <a:spcBef>
                <a:spcPts val="0"/>
              </a:spcBef>
              <a:spcAft>
                <a:spcPts val="3600"/>
              </a:spcAft>
              <a:defRPr/>
            </a:pPr>
            <a:r>
              <a:rPr lang="en-US" b="1" u="sng" dirty="0">
                <a:solidFill>
                  <a:srgbClr val="FFFFCC"/>
                </a:solidFill>
              </a:rPr>
              <a:t>3 – Consequences</a:t>
            </a:r>
          </a:p>
        </p:txBody>
      </p:sp>
      <p:pic>
        <p:nvPicPr>
          <p:cNvPr id="96260" name="Picture 10">
            <a:extLst>
              <a:ext uri="{FF2B5EF4-FFF2-40B4-BE49-F238E27FC236}">
                <a16:creationId xmlns:a16="http://schemas.microsoft.com/office/drawing/2014/main" id="{E786776A-AFC1-5D6C-70EB-045A88B0CB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0" y="80963"/>
            <a:ext cx="939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rPr>
              <a:t>2 Thessalonians</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 3:6-15</a:t>
            </a:r>
            <a:br>
              <a:rPr lang="en-US" sz="3600" dirty="0">
                <a:effectLst>
                  <a:outerShdw blurRad="38100" dist="38100" dir="2700000" algn="tl">
                    <a:srgbClr val="000000">
                      <a:alpha val="43137"/>
                    </a:srgbClr>
                  </a:outerShdw>
                </a:effectLst>
                <a:cs typeface="Calibri" panose="020F0502020204030204" pitchFamily="34" charset="0"/>
              </a:rPr>
            </a:br>
            <a:r>
              <a:rPr lang="en-US" sz="2400" b="1" dirty="0">
                <a:solidFill>
                  <a:srgbClr val="FFFFCC"/>
                </a:solidFill>
                <a:effectLst>
                  <a:outerShdw blurRad="38100" dist="38100" dir="2700000" algn="tl">
                    <a:srgbClr val="000000">
                      <a:alpha val="43137"/>
                    </a:srgbClr>
                  </a:outerShdw>
                </a:effectLst>
                <a:cs typeface="Calibri" panose="020F0502020204030204" pitchFamily="34" charset="0"/>
              </a:rPr>
              <a:t>Discipline the Idle</a:t>
            </a:r>
            <a:endParaRPr lang="en-US" sz="2400" b="1" dirty="0">
              <a:solidFill>
                <a:srgbClr val="FFFFCC"/>
              </a:solidFill>
              <a:effectLst>
                <a:outerShdw blurRad="38100" dist="38100" dir="2700000" algn="tl">
                  <a:srgbClr val="000000">
                    <a:alpha val="43137"/>
                  </a:srgbClr>
                </a:outerShdw>
              </a:effectLst>
            </a:endParaRPr>
          </a:p>
        </p:txBody>
      </p:sp>
      <p:sp>
        <p:nvSpPr>
          <p:cNvPr id="161795" name="Rectangle 3"/>
          <p:cNvSpPr>
            <a:spLocks noGrp="1" noChangeArrowheads="1"/>
          </p:cNvSpPr>
          <p:nvPr>
            <p:ph type="body" idx="1"/>
          </p:nvPr>
        </p:nvSpPr>
        <p:spPr>
          <a:xfrm>
            <a:off x="609600" y="1295400"/>
            <a:ext cx="7696200" cy="4800600"/>
          </a:xfrm>
        </p:spPr>
        <p:txBody>
          <a:bodyPr/>
          <a:lstStyle/>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dirty="0">
                <a:effectLst>
                  <a:outerShdw blurRad="38100" dist="38100" dir="2700000" algn="tl">
                    <a:srgbClr val="000000">
                      <a:alpha val="43137"/>
                    </a:srgbClr>
                  </a:outerShdw>
                </a:effectLst>
              </a:rPr>
              <a:t>Exhortation (6)</a:t>
            </a:r>
          </a:p>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Better example (7-9)</a:t>
            </a:r>
          </a:p>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dirty="0">
                <a:effectLst>
                  <a:outerShdw blurRad="38100" dist="38100" dir="2700000" algn="tl">
                    <a:srgbClr val="000000">
                      <a:alpha val="43137"/>
                    </a:srgbClr>
                  </a:outerShdw>
                </a:effectLst>
              </a:rPr>
              <a:t>Reason (10-11)</a:t>
            </a:r>
          </a:p>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dirty="0">
                <a:effectLst>
                  <a:outerShdw blurRad="38100" dist="38100" dir="2700000" algn="tl">
                    <a:srgbClr val="000000">
                      <a:alpha val="43137"/>
                    </a:srgbClr>
                  </a:outerShdw>
                </a:effectLst>
              </a:rPr>
              <a:t>Lazy must work (12)</a:t>
            </a:r>
          </a:p>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dirty="0">
                <a:effectLst>
                  <a:outerShdw blurRad="38100" dist="38100" dir="2700000" algn="tl">
                    <a:srgbClr val="000000">
                      <a:alpha val="43137"/>
                    </a:srgbClr>
                  </a:outerShdw>
                </a:effectLst>
              </a:rPr>
              <a:t>Patience needed (13)</a:t>
            </a:r>
          </a:p>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dirty="0">
                <a:effectLst>
                  <a:outerShdw blurRad="38100" dist="38100" dir="2700000" algn="tl">
                    <a:srgbClr val="000000">
                      <a:alpha val="43137"/>
                    </a:srgbClr>
                  </a:outerShdw>
                </a:effectLst>
              </a:rPr>
              <a:t>Discipline procedure (14-15)</a:t>
            </a:r>
            <a:endParaRPr lang="en-US" sz="3200"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FB154A21-5487-48F3-3079-AC4DAB494891}"/>
              </a:ext>
            </a:extLst>
          </p:cNvPr>
          <p:cNvPicPr>
            <a:picLocks noChangeAspect="1"/>
          </p:cNvPicPr>
          <p:nvPr/>
        </p:nvPicPr>
        <p:blipFill>
          <a:blip r:embed="rId3"/>
          <a:stretch>
            <a:fillRect/>
          </a:stretch>
        </p:blipFill>
        <p:spPr>
          <a:xfrm>
            <a:off x="8491460" y="2438400"/>
            <a:ext cx="3090940" cy="2286198"/>
          </a:xfrm>
          <a:prstGeom prst="rect">
            <a:avLst/>
          </a:prstGeom>
        </p:spPr>
      </p:pic>
    </p:spTree>
    <p:extLst>
      <p:ext uri="{BB962C8B-B14F-4D97-AF65-F5344CB8AC3E}">
        <p14:creationId xmlns:p14="http://schemas.microsoft.com/office/powerpoint/2010/main" val="895566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9E9A81-823B-45AC-A273-A4ADCF033FE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88805" y="200888"/>
            <a:ext cx="8614395" cy="6456224"/>
          </a:xfrm>
          <a:prstGeom prst="rect">
            <a:avLst/>
          </a:prstGeom>
          <a:solidFill>
            <a:schemeClr val="tx1"/>
          </a:solidFill>
          <a:ln w="38100">
            <a:solidFill>
              <a:schemeClr val="tx1"/>
            </a:solid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rPr>
              <a:t>2 Thessalonians</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 3:6-15</a:t>
            </a:r>
            <a:br>
              <a:rPr lang="en-US" sz="3600" dirty="0">
                <a:effectLst>
                  <a:outerShdw blurRad="38100" dist="38100" dir="2700000" algn="tl">
                    <a:srgbClr val="000000">
                      <a:alpha val="43137"/>
                    </a:srgbClr>
                  </a:outerShdw>
                </a:effectLst>
                <a:cs typeface="Calibri" panose="020F0502020204030204" pitchFamily="34" charset="0"/>
              </a:rPr>
            </a:br>
            <a:r>
              <a:rPr lang="en-US" sz="2400" b="1" dirty="0">
                <a:solidFill>
                  <a:srgbClr val="FFFFCC"/>
                </a:solidFill>
                <a:effectLst>
                  <a:outerShdw blurRad="38100" dist="38100" dir="2700000" algn="tl">
                    <a:srgbClr val="000000">
                      <a:alpha val="43137"/>
                    </a:srgbClr>
                  </a:outerShdw>
                </a:effectLst>
                <a:cs typeface="Calibri" panose="020F0502020204030204" pitchFamily="34" charset="0"/>
              </a:rPr>
              <a:t>Discipline the Idle</a:t>
            </a:r>
            <a:endParaRPr lang="en-US" sz="2400" b="1" dirty="0">
              <a:solidFill>
                <a:srgbClr val="FFFFCC"/>
              </a:solidFill>
              <a:effectLst>
                <a:outerShdw blurRad="38100" dist="38100" dir="2700000" algn="tl">
                  <a:srgbClr val="000000">
                    <a:alpha val="43137"/>
                  </a:srgbClr>
                </a:outerShdw>
              </a:effectLst>
            </a:endParaRPr>
          </a:p>
        </p:txBody>
      </p:sp>
      <p:sp>
        <p:nvSpPr>
          <p:cNvPr id="161795" name="Rectangle 3"/>
          <p:cNvSpPr>
            <a:spLocks noGrp="1" noChangeArrowheads="1"/>
          </p:cNvSpPr>
          <p:nvPr>
            <p:ph type="body" idx="1"/>
          </p:nvPr>
        </p:nvSpPr>
        <p:spPr>
          <a:xfrm>
            <a:off x="609600" y="1295400"/>
            <a:ext cx="7696200" cy="4800600"/>
          </a:xfrm>
        </p:spPr>
        <p:txBody>
          <a:bodyPr/>
          <a:lstStyle/>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dirty="0">
                <a:effectLst>
                  <a:outerShdw blurRad="38100" dist="38100" dir="2700000" algn="tl">
                    <a:srgbClr val="000000">
                      <a:alpha val="43137"/>
                    </a:srgbClr>
                  </a:outerShdw>
                </a:effectLst>
              </a:rPr>
              <a:t>Exhortation (6)</a:t>
            </a:r>
          </a:p>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dirty="0">
                <a:effectLst>
                  <a:outerShdw blurRad="38100" dist="38100" dir="2700000" algn="tl">
                    <a:srgbClr val="000000">
                      <a:alpha val="43137"/>
                    </a:srgbClr>
                  </a:outerShdw>
                </a:effectLst>
              </a:rPr>
              <a:t>Better example (7-9)</a:t>
            </a:r>
          </a:p>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Reason (10-11)</a:t>
            </a:r>
          </a:p>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dirty="0">
                <a:effectLst>
                  <a:outerShdw blurRad="38100" dist="38100" dir="2700000" algn="tl">
                    <a:srgbClr val="000000">
                      <a:alpha val="43137"/>
                    </a:srgbClr>
                  </a:outerShdw>
                </a:effectLst>
              </a:rPr>
              <a:t>Lazy must work (12)</a:t>
            </a:r>
          </a:p>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dirty="0">
                <a:effectLst>
                  <a:outerShdw blurRad="38100" dist="38100" dir="2700000" algn="tl">
                    <a:srgbClr val="000000">
                      <a:alpha val="43137"/>
                    </a:srgbClr>
                  </a:outerShdw>
                </a:effectLst>
              </a:rPr>
              <a:t>Patience needed (13)</a:t>
            </a:r>
          </a:p>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dirty="0">
                <a:effectLst>
                  <a:outerShdw blurRad="38100" dist="38100" dir="2700000" algn="tl">
                    <a:srgbClr val="000000">
                      <a:alpha val="43137"/>
                    </a:srgbClr>
                  </a:outerShdw>
                </a:effectLst>
              </a:rPr>
              <a:t>Discipline procedure (14-15)</a:t>
            </a:r>
            <a:endParaRPr lang="en-US" sz="3200"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B5FCDA53-46D4-4E24-41E4-1CF7BC104D48}"/>
              </a:ext>
            </a:extLst>
          </p:cNvPr>
          <p:cNvPicPr>
            <a:picLocks noChangeAspect="1"/>
          </p:cNvPicPr>
          <p:nvPr/>
        </p:nvPicPr>
        <p:blipFill>
          <a:blip r:embed="rId3"/>
          <a:stretch>
            <a:fillRect/>
          </a:stretch>
        </p:blipFill>
        <p:spPr>
          <a:xfrm>
            <a:off x="8491460" y="2438400"/>
            <a:ext cx="3090940" cy="2286198"/>
          </a:xfrm>
          <a:prstGeom prst="rect">
            <a:avLst/>
          </a:prstGeom>
        </p:spPr>
      </p:pic>
    </p:spTree>
    <p:extLst>
      <p:ext uri="{BB962C8B-B14F-4D97-AF65-F5344CB8AC3E}">
        <p14:creationId xmlns:p14="http://schemas.microsoft.com/office/powerpoint/2010/main" val="13241818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3467100" y="228600"/>
            <a:ext cx="5257800" cy="1143000"/>
          </a:xfrm>
        </p:spPr>
        <p:txBody>
          <a:bodyPr/>
          <a:lstStyle/>
          <a:p>
            <a:pPr algn="ctr" eaLnBrk="1" hangingPunct="1"/>
            <a:r>
              <a:rPr lang="en-US" sz="3600" dirty="0">
                <a:effectLst>
                  <a:outerShdw blurRad="38100" dist="38100" dir="2700000" algn="tl">
                    <a:srgbClr val="000000">
                      <a:alpha val="43137"/>
                    </a:srgbClr>
                  </a:outerShdw>
                </a:effectLst>
              </a:rPr>
              <a:t>Divine Judgments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ea typeface="+mn-ea"/>
                <a:cs typeface="+mn-cs"/>
              </a:rPr>
              <a:t>(3:14-19)</a:t>
            </a:r>
            <a:endParaRPr lang="en-US" sz="3200" dirty="0">
              <a:solidFill>
                <a:schemeClr val="tx1"/>
              </a:solidFill>
              <a:effectLst>
                <a:outerShdw blurRad="38100" dist="38100" dir="2700000" algn="tl">
                  <a:srgbClr val="000000">
                    <a:alpha val="43137"/>
                  </a:srgbClr>
                </a:outerShdw>
              </a:effectLst>
              <a:ea typeface="+mn-ea"/>
              <a:cs typeface="+mn-cs"/>
            </a:endParaRPr>
          </a:p>
        </p:txBody>
      </p:sp>
      <p:sp>
        <p:nvSpPr>
          <p:cNvPr id="34819" name="Rectangle 3"/>
          <p:cNvSpPr>
            <a:spLocks noGrp="1" noChangeArrowheads="1"/>
          </p:cNvSpPr>
          <p:nvPr>
            <p:ph type="body" idx="1"/>
          </p:nvPr>
        </p:nvSpPr>
        <p:spPr>
          <a:xfrm>
            <a:off x="1981200" y="2078039"/>
            <a:ext cx="3756026" cy="2701925"/>
          </a:xfrm>
        </p:spPr>
        <p:txBody>
          <a:bodyPr/>
          <a:lstStyle/>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Serpent (3:14-15)</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Woman (3:16)</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b="1" u="sng" dirty="0">
                <a:solidFill>
                  <a:srgbClr val="FFFFCC"/>
                </a:solidFill>
                <a:effectLst>
                  <a:outerShdw blurRad="38100" dist="38100" dir="2700000" algn="tl">
                    <a:srgbClr val="000000">
                      <a:alpha val="43137"/>
                    </a:srgbClr>
                  </a:outerShdw>
                </a:effectLst>
                <a:ea typeface="+mn-ea"/>
                <a:cs typeface="+mn-cs"/>
              </a:rPr>
              <a:t>Man (3:17-19)</a:t>
            </a:r>
          </a:p>
        </p:txBody>
      </p:sp>
      <p:pic>
        <p:nvPicPr>
          <p:cNvPr id="22532" name="Picture 4" descr="C:\Users\awoods\AppData\Local\Microsoft\Windows\Temporary Internet Files\Content.IE5\ELKXEO2H\MCj03536290000[1].wmf"/>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699142" y="1918494"/>
            <a:ext cx="3527425" cy="3021012"/>
          </a:xfrm>
          <a:prstGeom prst="rect">
            <a:avLst/>
          </a:prstGeom>
          <a:noFill/>
          <a:ln w="9525">
            <a:noFill/>
            <a:miter lim="800000"/>
            <a:headEnd/>
            <a:tailEnd/>
          </a:ln>
        </p:spPr>
      </p:pic>
      <p:pic>
        <p:nvPicPr>
          <p:cNvPr id="2" name="Picture 1">
            <a:extLst>
              <a:ext uri="{FF2B5EF4-FFF2-40B4-BE49-F238E27FC236}">
                <a16:creationId xmlns:a16="http://schemas.microsoft.com/office/drawing/2014/main" id="{459D82D2-A064-1F9C-BE08-0C6A30C6CB8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91482" y="76200"/>
            <a:ext cx="1290918" cy="1097280"/>
          </a:xfrm>
          <a:prstGeom prst="rect">
            <a:avLst/>
          </a:prstGeom>
        </p:spPr>
      </p:pic>
    </p:spTree>
    <p:extLst>
      <p:ext uri="{BB962C8B-B14F-4D97-AF65-F5344CB8AC3E}">
        <p14:creationId xmlns:p14="http://schemas.microsoft.com/office/powerpoint/2010/main" val="36933553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5295900" y="228600"/>
            <a:ext cx="1600200" cy="1143000"/>
          </a:xfrm>
        </p:spPr>
        <p:txBody>
          <a:bodyPr/>
          <a:lstStyle/>
          <a:p>
            <a:pPr algn="ctr" eaLnBrk="1" hangingPunct="1"/>
            <a:r>
              <a:rPr lang="en-US" sz="3600" dirty="0">
                <a:effectLst>
                  <a:outerShdw blurRad="38100" dist="38100" dir="2700000" algn="tl">
                    <a:srgbClr val="000000">
                      <a:alpha val="43137"/>
                    </a:srgbClr>
                  </a:outerShdw>
                </a:effectLst>
              </a:rPr>
              <a:t>Man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ea typeface="+mn-ea"/>
                <a:cs typeface="+mn-cs"/>
              </a:rPr>
              <a:t>(3:17-19)</a:t>
            </a:r>
            <a:endParaRPr lang="en-US" sz="3200" dirty="0">
              <a:solidFill>
                <a:schemeClr val="tx1"/>
              </a:solidFill>
              <a:effectLst>
                <a:outerShdw blurRad="38100" dist="38100" dir="2700000" algn="tl">
                  <a:srgbClr val="000000">
                    <a:alpha val="43137"/>
                  </a:srgbClr>
                </a:outerShdw>
              </a:effectLst>
              <a:ea typeface="+mn-ea"/>
              <a:cs typeface="+mn-cs"/>
            </a:endParaRPr>
          </a:p>
        </p:txBody>
      </p:sp>
      <p:sp>
        <p:nvSpPr>
          <p:cNvPr id="38915" name="Rectangle 3"/>
          <p:cNvSpPr>
            <a:spLocks noGrp="1" noChangeArrowheads="1"/>
          </p:cNvSpPr>
          <p:nvPr>
            <p:ph type="body" idx="1"/>
          </p:nvPr>
        </p:nvSpPr>
        <p:spPr>
          <a:xfrm>
            <a:off x="3785394" y="1600201"/>
            <a:ext cx="4621212" cy="1600200"/>
          </a:xfrm>
        </p:spPr>
        <p:txBody>
          <a:bodyPr/>
          <a:lstStyle/>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b="1" u="sng" dirty="0">
                <a:solidFill>
                  <a:srgbClr val="FFFFCC"/>
                </a:solidFill>
                <a:effectLst>
                  <a:outerShdw blurRad="38100" dist="38100" dir="2700000" algn="tl">
                    <a:srgbClr val="000000">
                      <a:alpha val="43137"/>
                    </a:srgbClr>
                  </a:outerShdw>
                </a:effectLst>
                <a:ea typeface="+mn-ea"/>
                <a:cs typeface="+mn-cs"/>
              </a:rPr>
              <a:t>Painful labor (3:17-19a)</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Death (3:19b)</a:t>
            </a:r>
          </a:p>
        </p:txBody>
      </p:sp>
      <p:pic>
        <p:nvPicPr>
          <p:cNvPr id="30724" name="Picture 4" descr="C:\Users\awoods\AppData\Local\Microsoft\Windows\Temporary Internet Files\Content.IE5\5C7NAJFS\MCj02899890000[1].wmf"/>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580615" y="3352800"/>
            <a:ext cx="3030773" cy="3200400"/>
          </a:xfrm>
          <a:prstGeom prst="rect">
            <a:avLst/>
          </a:prstGeom>
          <a:noFill/>
          <a:ln w="9525">
            <a:noFill/>
            <a:miter lim="800000"/>
            <a:headEnd/>
            <a:tailEnd/>
          </a:ln>
        </p:spPr>
      </p:pic>
      <p:pic>
        <p:nvPicPr>
          <p:cNvPr id="2" name="Picture 1">
            <a:extLst>
              <a:ext uri="{FF2B5EF4-FFF2-40B4-BE49-F238E27FC236}">
                <a16:creationId xmlns:a16="http://schemas.microsoft.com/office/drawing/2014/main" id="{5B936FE0-A73D-3DC8-34FC-7E06D216F7C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91482" y="76200"/>
            <a:ext cx="1290918" cy="1097280"/>
          </a:xfrm>
          <a:prstGeom prst="rect">
            <a:avLst/>
          </a:prstGeom>
        </p:spPr>
      </p:pic>
    </p:spTree>
    <p:extLst>
      <p:ext uri="{BB962C8B-B14F-4D97-AF65-F5344CB8AC3E}">
        <p14:creationId xmlns:p14="http://schemas.microsoft.com/office/powerpoint/2010/main" val="39417659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EECE2E-CA6A-F7A3-78D3-B4623C70EA1B}"/>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a:extLst>
              <a:ext uri="{FF2B5EF4-FFF2-40B4-BE49-F238E27FC236}">
                <a16:creationId xmlns:a16="http://schemas.microsoft.com/office/drawing/2014/main" id="{972624A7-20E3-4DA9-A466-8A9F888B1F46}"/>
              </a:ext>
            </a:extLst>
          </p:cNvPr>
          <p:cNvSpPr>
            <a:spLocks noChangeArrowheads="1"/>
          </p:cNvSpPr>
          <p:nvPr/>
        </p:nvSpPr>
        <p:spPr bwMode="auto">
          <a:xfrm>
            <a:off x="609600" y="0"/>
            <a:ext cx="10972800" cy="4762842"/>
          </a:xfrm>
          <a:prstGeom prst="rect">
            <a:avLst/>
          </a:prstGeom>
          <a:noFill/>
          <a:ln w="28575">
            <a:noFill/>
            <a:miter lim="800000"/>
            <a:headEnd/>
            <a:tailEnd/>
          </a:ln>
        </p:spPr>
        <p:txBody>
          <a:bodyPr wrap="square">
            <a:spAutoFit/>
          </a:bodyPr>
          <a:lstStyle/>
          <a:p>
            <a:pPr algn="ctr">
              <a:spcAft>
                <a:spcPts val="900"/>
              </a:spcAft>
              <a:defRPr/>
            </a:pPr>
            <a:r>
              <a:rPr lang="en-US" sz="2025"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2700" kern="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3:17-19a</a:t>
            </a:r>
          </a:p>
          <a:p>
            <a:pPr algn="just">
              <a:defRPr/>
            </a:pPr>
            <a:r>
              <a:rPr lang="en-US" sz="3600" baseline="30000" dirty="0">
                <a:latin typeface="Calibri" panose="020F0502020204030204" pitchFamily="34" charset="0"/>
                <a:cs typeface="Calibri" panose="020F0502020204030204" pitchFamily="34" charset="0"/>
              </a:rPr>
              <a:t>17 </a:t>
            </a:r>
            <a:r>
              <a:rPr lang="en-US" sz="3600" dirty="0">
                <a:latin typeface="Calibri" panose="020F0502020204030204" pitchFamily="34" charset="0"/>
                <a:cs typeface="Calibri" panose="020F0502020204030204" pitchFamily="34" charset="0"/>
              </a:rPr>
              <a:t>Then to Adam He said, “Because you have listened to the voice of your wife, and have eaten from the tree about which I commanded you, saying, ‘You shall not eat from it’; Cursed is the ground because of you; In toil you will eat of it All the days of your life. </a:t>
            </a:r>
            <a:r>
              <a:rPr lang="en-US" sz="3600" baseline="30000" dirty="0">
                <a:latin typeface="Calibri" panose="020F0502020204030204" pitchFamily="34" charset="0"/>
                <a:cs typeface="Calibri" panose="020F0502020204030204" pitchFamily="34" charset="0"/>
              </a:rPr>
              <a:t>18 </a:t>
            </a:r>
            <a:r>
              <a:rPr lang="en-US" sz="3600" dirty="0">
                <a:latin typeface="Calibri" panose="020F0502020204030204" pitchFamily="34" charset="0"/>
                <a:cs typeface="Calibri" panose="020F0502020204030204" pitchFamily="34" charset="0"/>
              </a:rPr>
              <a:t>“Both thorns and thistles it shall grow for you; And you will eat the plants of the field; </a:t>
            </a:r>
            <a:r>
              <a:rPr lang="en-US" sz="3600" baseline="30000" dirty="0">
                <a:latin typeface="Calibri" panose="020F0502020204030204" pitchFamily="34" charset="0"/>
                <a:cs typeface="Calibri" panose="020F0502020204030204" pitchFamily="34" charset="0"/>
              </a:rPr>
              <a:t>19 </a:t>
            </a:r>
            <a:r>
              <a:rPr lang="en-US" sz="3600" dirty="0">
                <a:latin typeface="Calibri" panose="020F0502020204030204" pitchFamily="34" charset="0"/>
                <a:cs typeface="Calibri" panose="020F0502020204030204" pitchFamily="34" charset="0"/>
              </a:rPr>
              <a:t>By the sweat of your face You will eat bread...”</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235107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90D28C-1D10-E465-C65E-8A36599F5A4E}"/>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a:extLst>
              <a:ext uri="{FF2B5EF4-FFF2-40B4-BE49-F238E27FC236}">
                <a16:creationId xmlns:a16="http://schemas.microsoft.com/office/drawing/2014/main" id="{972624A7-20E3-4DA9-A466-8A9F888B1F46}"/>
              </a:ext>
            </a:extLst>
          </p:cNvPr>
          <p:cNvSpPr>
            <a:spLocks noChangeArrowheads="1"/>
          </p:cNvSpPr>
          <p:nvPr/>
        </p:nvSpPr>
        <p:spPr bwMode="auto">
          <a:xfrm>
            <a:off x="609600" y="1"/>
            <a:ext cx="10972800" cy="5255285"/>
          </a:xfrm>
          <a:prstGeom prst="rect">
            <a:avLst/>
          </a:prstGeom>
          <a:noFill/>
          <a:ln w="28575">
            <a:noFill/>
            <a:miter lim="800000"/>
            <a:headEnd/>
            <a:tailEnd/>
          </a:ln>
        </p:spPr>
        <p:txBody>
          <a:bodyPr wrap="square">
            <a:spAutoFit/>
          </a:bodyPr>
          <a:lstStyle/>
          <a:p>
            <a:pPr algn="ctr">
              <a:spcAft>
                <a:spcPts val="900"/>
              </a:spcAft>
              <a:defRPr/>
            </a:pPr>
            <a:r>
              <a:rPr lang="en-US" sz="2025" baseline="30000" dirty="0">
                <a:effectLst>
                  <a:outerShdw blurRad="38100" dist="38100" dir="2700000" algn="tl">
                    <a:srgbClr val="000000">
                      <a:alpha val="43137"/>
                    </a:srgbClr>
                  </a:outerShdw>
                </a:effectLst>
                <a:latin typeface="Calibri" panose="020F0502020204030204" pitchFamily="34" charset="0"/>
              </a:rPr>
              <a:t> </a:t>
            </a:r>
            <a:r>
              <a:rPr lang="en-US" sz="3200" b="1" dirty="0">
                <a:solidFill>
                  <a:schemeClr val="tx2"/>
                </a:solidFill>
                <a:effectLst>
                  <a:outerShdw blurRad="38100" dist="38100" dir="2700000" algn="tl">
                    <a:srgbClr val="000000">
                      <a:alpha val="43137"/>
                    </a:srgbClr>
                  </a:outerShdw>
                </a:effectLst>
                <a:latin typeface="Calibri" panose="020F0502020204030204" pitchFamily="34" charset="0"/>
                <a:ea typeface="+mj-ea"/>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8:19-22</a:t>
            </a:r>
          </a:p>
          <a:p>
            <a:pPr algn="just">
              <a:defRPr/>
            </a:pPr>
            <a:r>
              <a:rPr lang="en-US" sz="3600" baseline="30000" dirty="0">
                <a:effectLst>
                  <a:outerShdw blurRad="38100" dist="38100" dir="2700000" algn="tl">
                    <a:srgbClr val="000000">
                      <a:alpha val="43137"/>
                    </a:srgbClr>
                  </a:outerShdw>
                </a:effectLst>
                <a:latin typeface="Calibri" panose="020F0502020204030204" pitchFamily="34" charset="0"/>
              </a:rPr>
              <a:t>19</a:t>
            </a:r>
            <a:r>
              <a:rPr lang="en-US" sz="3600" dirty="0">
                <a:effectLst>
                  <a:outerShdw blurRad="38100" dist="38100" dir="2700000" algn="tl">
                    <a:srgbClr val="000000">
                      <a:alpha val="43137"/>
                    </a:srgbClr>
                  </a:outerShdw>
                </a:effectLst>
                <a:latin typeface="Calibri" panose="020F0502020204030204" pitchFamily="34" charset="0"/>
              </a:rPr>
              <a:t> For the anxious longing of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creation</a:t>
            </a:r>
            <a:r>
              <a:rPr lang="en-US" sz="3600" dirty="0">
                <a:effectLst>
                  <a:outerShdw blurRad="38100" dist="38100" dir="2700000" algn="tl">
                    <a:srgbClr val="000000">
                      <a:alpha val="43137"/>
                    </a:srgbClr>
                  </a:outerShdw>
                </a:effectLst>
                <a:latin typeface="Calibri" panose="020F0502020204030204" pitchFamily="34" charset="0"/>
              </a:rPr>
              <a:t> waits eagerly for the revealing of the sons of God. </a:t>
            </a:r>
            <a:r>
              <a:rPr lang="en-US" sz="3600" baseline="30000" dirty="0">
                <a:effectLst>
                  <a:outerShdw blurRad="38100" dist="38100" dir="2700000" algn="tl">
                    <a:srgbClr val="000000">
                      <a:alpha val="43137"/>
                    </a:srgbClr>
                  </a:outerShdw>
                </a:effectLst>
                <a:latin typeface="Calibri" panose="020F0502020204030204" pitchFamily="34" charset="0"/>
              </a:rPr>
              <a:t>20</a:t>
            </a:r>
            <a:r>
              <a:rPr lang="en-US" sz="3600" dirty="0">
                <a:effectLst>
                  <a:outerShdw blurRad="38100" dist="38100" dir="2700000" algn="tl">
                    <a:srgbClr val="000000">
                      <a:alpha val="43137"/>
                    </a:srgbClr>
                  </a:outerShdw>
                </a:effectLst>
                <a:latin typeface="Calibri" panose="020F0502020204030204" pitchFamily="34" charset="0"/>
              </a:rPr>
              <a:t> For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creation</a:t>
            </a:r>
            <a:r>
              <a:rPr lang="en-US" sz="3600" dirty="0">
                <a:effectLst>
                  <a:outerShdw blurRad="38100" dist="38100" dir="2700000" algn="tl">
                    <a:srgbClr val="000000">
                      <a:alpha val="43137"/>
                    </a:srgbClr>
                  </a:outerShdw>
                </a:effectLst>
                <a:latin typeface="Calibri" panose="020F0502020204030204" pitchFamily="34" charset="0"/>
              </a:rPr>
              <a:t> was subjected to futility, not willingly, but because of Him who subjected it, in hope </a:t>
            </a:r>
            <a:r>
              <a:rPr lang="en-US" sz="3600" baseline="30000" dirty="0">
                <a:effectLst>
                  <a:outerShdw blurRad="38100" dist="38100" dir="2700000" algn="tl">
                    <a:srgbClr val="000000">
                      <a:alpha val="43137"/>
                    </a:srgbClr>
                  </a:outerShdw>
                </a:effectLst>
                <a:latin typeface="Calibri" panose="020F0502020204030204" pitchFamily="34" charset="0"/>
              </a:rPr>
              <a:t>21</a:t>
            </a:r>
            <a:r>
              <a:rPr lang="en-US" sz="3600" dirty="0">
                <a:effectLst>
                  <a:outerShdw blurRad="38100" dist="38100" dir="2700000" algn="tl">
                    <a:srgbClr val="000000">
                      <a:alpha val="43137"/>
                    </a:srgbClr>
                  </a:outerShdw>
                </a:effectLst>
                <a:latin typeface="Calibri" panose="020F0502020204030204" pitchFamily="34" charset="0"/>
              </a:rPr>
              <a:t> that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creation</a:t>
            </a:r>
            <a:r>
              <a:rPr lang="en-US" sz="3600" dirty="0">
                <a:effectLst>
                  <a:outerShdw blurRad="38100" dist="38100" dir="2700000" algn="tl">
                    <a:srgbClr val="000000">
                      <a:alpha val="43137"/>
                    </a:srgbClr>
                  </a:outerShdw>
                </a:effectLst>
                <a:latin typeface="Calibri" panose="020F0502020204030204" pitchFamily="34" charset="0"/>
              </a:rPr>
              <a:t> itself also will be set free from its slavery to corruption into the freedom of the glory of the children of God. </a:t>
            </a:r>
            <a:r>
              <a:rPr lang="en-US" sz="3600" baseline="30000" dirty="0">
                <a:effectLst>
                  <a:outerShdw blurRad="38100" dist="38100" dir="2700000" algn="tl">
                    <a:srgbClr val="000000">
                      <a:alpha val="43137"/>
                    </a:srgbClr>
                  </a:outerShdw>
                </a:effectLst>
                <a:latin typeface="Calibri" panose="020F0502020204030204" pitchFamily="34" charset="0"/>
              </a:rPr>
              <a:t>22</a:t>
            </a:r>
            <a:r>
              <a:rPr lang="en-US" sz="3600" dirty="0">
                <a:effectLst>
                  <a:outerShdw blurRad="38100" dist="38100" dir="2700000" algn="tl">
                    <a:srgbClr val="000000">
                      <a:alpha val="43137"/>
                    </a:srgbClr>
                  </a:outerShdw>
                </a:effectLst>
                <a:latin typeface="Calibri" panose="020F0502020204030204" pitchFamily="34" charset="0"/>
              </a:rPr>
              <a:t> For we know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that the whole creation</a:t>
            </a:r>
            <a:r>
              <a:rPr lang="en-US" sz="3600" dirty="0">
                <a:effectLst>
                  <a:outerShdw blurRad="38100" dist="38100" dir="2700000" algn="tl">
                    <a:srgbClr val="000000">
                      <a:alpha val="43137"/>
                    </a:srgbClr>
                  </a:outerShdw>
                </a:effectLst>
                <a:latin typeface="Calibri" panose="020F0502020204030204" pitchFamily="34" charset="0"/>
              </a:rPr>
              <a:t> groans and suffers the pains of childbirth together until now.</a:t>
            </a:r>
          </a:p>
        </p:txBody>
      </p:sp>
    </p:spTree>
    <p:extLst>
      <p:ext uri="{BB962C8B-B14F-4D97-AF65-F5344CB8AC3E}">
        <p14:creationId xmlns:p14="http://schemas.microsoft.com/office/powerpoint/2010/main" val="14146554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8A7C89-218D-406C-BDD3-4D7EAE57C34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63530" y="228600"/>
            <a:ext cx="7264940" cy="6400800"/>
          </a:xfrm>
          <a:prstGeom prst="rect">
            <a:avLst/>
          </a:prstGeom>
        </p:spPr>
      </p:pic>
    </p:spTree>
    <p:extLst>
      <p:ext uri="{BB962C8B-B14F-4D97-AF65-F5344CB8AC3E}">
        <p14:creationId xmlns:p14="http://schemas.microsoft.com/office/powerpoint/2010/main" val="26701940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1"/>
          <p:cNvSpPr>
            <a:spLocks noChangeArrowheads="1"/>
          </p:cNvSpPr>
          <p:nvPr/>
        </p:nvSpPr>
        <p:spPr bwMode="auto">
          <a:xfrm>
            <a:off x="609600" y="1844219"/>
            <a:ext cx="10972800"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FontTx/>
              <a:buNone/>
            </a:pPr>
            <a:r>
              <a:rPr lang="en-US" sz="3000" dirty="0"/>
              <a:t>“[rescue Rapture Doctrine]…they think Jesus is going to rescue them. On the other hand there are a lot of people </a:t>
            </a:r>
            <a:r>
              <a:rPr lang="en-US" sz="3000" dirty="0" err="1"/>
              <a:t>l've</a:t>
            </a:r>
            <a:r>
              <a:rPr lang="en-US" sz="3000" dirty="0"/>
              <a:t> met that they're almost psyched to see the world go to hell. They're almost psyched to see everything get worse, like </a:t>
            </a:r>
            <a:r>
              <a:rPr lang="en-US" sz="3000" dirty="0" err="1"/>
              <a:t>haha</a:t>
            </a:r>
            <a:r>
              <a:rPr lang="en-US" sz="3000" dirty="0"/>
              <a:t> judgment is coming, instead of being moved by compassion to help those who might be helped. They're kind of glad to see it go downhill…and a lot of people who have this rescue Rapture rescue mentality…they're kind of like we we're happy to see America go down the tubes…and they're not even slightly patriotic thinking what can I do to help my nation stand for God's principles…I'm just about Jesus.”</a:t>
            </a:r>
          </a:p>
        </p:txBody>
      </p:sp>
      <p:sp>
        <p:nvSpPr>
          <p:cNvPr id="93187" name="TextBox 2"/>
          <p:cNvSpPr txBox="1">
            <a:spLocks noChangeArrowheads="1"/>
          </p:cNvSpPr>
          <p:nvPr/>
        </p:nvSpPr>
        <p:spPr bwMode="auto">
          <a:xfrm>
            <a:off x="1706880" y="213360"/>
            <a:ext cx="8778240" cy="1500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a:spcBef>
                <a:spcPct val="0"/>
              </a:spcBef>
              <a:spcAft>
                <a:spcPts val="600"/>
              </a:spcAft>
              <a:buClrTx/>
              <a:buSzTx/>
              <a:buNone/>
            </a:pPr>
            <a:r>
              <a:rPr lang="en-US" altLang="en-US" sz="4000" dirty="0">
                <a:solidFill>
                  <a:schemeClr val="tx2"/>
                </a:solidFill>
                <a:effectLst>
                  <a:outerShdw blurRad="38100" dist="38100" dir="2700000" algn="tl">
                    <a:srgbClr val="000000">
                      <a:alpha val="43137"/>
                    </a:srgbClr>
                  </a:outerShdw>
                </a:effectLst>
                <a:ea typeface="Calibri" panose="020F0502020204030204" pitchFamily="34" charset="0"/>
                <a:cs typeface="Calibri" panose="020F0502020204030204" pitchFamily="34" charset="0"/>
              </a:rPr>
              <a:t>Eric Metaxas</a:t>
            </a:r>
          </a:p>
          <a:p>
            <a:pPr algn="just" eaLnBrk="1" hangingPunct="1">
              <a:spcBef>
                <a:spcPct val="0"/>
              </a:spcBef>
              <a:buClrTx/>
              <a:buSzTx/>
              <a:buFontTx/>
              <a:buNone/>
            </a:pPr>
            <a:r>
              <a:rPr lang="en-US" sz="1550" dirty="0">
                <a:cs typeface="Calibri" panose="020F0502020204030204" pitchFamily="34" charset="0"/>
              </a:rPr>
              <a:t>The Eric Metaxas Show on TBN which aired on January 9, 20024. Eric Metaxas interviewed author Benjamin Thomas about his book “Revelation Riddle: Kingdom Age of the Saints, End Times for the New World Order.” The video is titled "Dangerous END TIMES Doctrines &amp; The Spiritual Battle Against The Deep State.”</a:t>
            </a:r>
            <a:endParaRPr lang="en-US" altLang="en-US" sz="1550" dirty="0">
              <a:cs typeface="Calibri" panose="020F0502020204030204" pitchFamily="34" charset="0"/>
            </a:endParaRPr>
          </a:p>
        </p:txBody>
      </p:sp>
      <p:pic>
        <p:nvPicPr>
          <p:cNvPr id="4" name="Picture 3">
            <a:extLst>
              <a:ext uri="{FF2B5EF4-FFF2-40B4-BE49-F238E27FC236}">
                <a16:creationId xmlns:a16="http://schemas.microsoft.com/office/drawing/2014/main" id="{B64A933F-EC2C-8373-E6CA-750FD2F18CFA}"/>
              </a:ext>
            </a:extLst>
          </p:cNvPr>
          <p:cNvPicPr>
            <a:picLocks noChangeAspect="1"/>
          </p:cNvPicPr>
          <p:nvPr/>
        </p:nvPicPr>
        <p:blipFill>
          <a:blip r:embed="rId2"/>
          <a:stretch>
            <a:fillRect/>
          </a:stretch>
        </p:blipFill>
        <p:spPr>
          <a:xfrm>
            <a:off x="627529" y="109093"/>
            <a:ext cx="977433" cy="1097280"/>
          </a:xfrm>
          <a:prstGeom prst="rect">
            <a:avLst/>
          </a:prstGeom>
          <a:ln>
            <a:solidFill>
              <a:schemeClr val="tx1"/>
            </a:solidFill>
          </a:ln>
        </p:spPr>
      </p:pic>
    </p:spTree>
    <p:extLst>
      <p:ext uri="{BB962C8B-B14F-4D97-AF65-F5344CB8AC3E}">
        <p14:creationId xmlns:p14="http://schemas.microsoft.com/office/powerpoint/2010/main" val="24090859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05001" y="914400"/>
            <a:ext cx="8365067" cy="4705350"/>
          </a:xfrm>
          <a:prstGeom prst="rect">
            <a:avLst/>
          </a:prstGeom>
          <a:ln w="76200">
            <a:solidFill>
              <a:srgbClr val="FF0000"/>
            </a:solidFill>
          </a:ln>
        </p:spPr>
      </p:pic>
    </p:spTree>
    <p:extLst>
      <p:ext uri="{BB962C8B-B14F-4D97-AF65-F5344CB8AC3E}">
        <p14:creationId xmlns:p14="http://schemas.microsoft.com/office/powerpoint/2010/main" val="18893647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1BFD8F14-709A-0A53-EE80-9376F4D047BB}"/>
              </a:ext>
            </a:extLst>
          </p:cNvPr>
          <p:cNvSpPr>
            <a:spLocks noGrp="1" noChangeArrowheads="1"/>
          </p:cNvSpPr>
          <p:nvPr>
            <p:ph type="title"/>
          </p:nvPr>
        </p:nvSpPr>
        <p:spPr>
          <a:xfrm>
            <a:off x="914400" y="228600"/>
            <a:ext cx="10363200" cy="914400"/>
          </a:xfrm>
        </p:spPr>
        <p:txBody>
          <a:bodyPr/>
          <a:lstStyle/>
          <a:p>
            <a:pPr algn="ctr" eaLnBrk="1" hangingPunct="1"/>
            <a:r>
              <a:rPr lang="en-US" altLang="en-US" sz="4000"/>
              <a:t>Consequences of Poor Doctrine (3)</a:t>
            </a:r>
          </a:p>
        </p:txBody>
      </p:sp>
      <p:sp>
        <p:nvSpPr>
          <p:cNvPr id="20483" name="Rectangle 3">
            <a:extLst>
              <a:ext uri="{FF2B5EF4-FFF2-40B4-BE49-F238E27FC236}">
                <a16:creationId xmlns:a16="http://schemas.microsoft.com/office/drawing/2014/main" id="{F77E3BE2-8E13-0AC4-D3A8-32C0C2CBAE86}"/>
              </a:ext>
            </a:extLst>
          </p:cNvPr>
          <p:cNvSpPr>
            <a:spLocks noGrp="1" noChangeArrowheads="1"/>
          </p:cNvSpPr>
          <p:nvPr>
            <p:ph type="body" idx="1"/>
          </p:nvPr>
        </p:nvSpPr>
        <p:spPr>
          <a:xfrm>
            <a:off x="2343150" y="1946275"/>
            <a:ext cx="7507288" cy="2701925"/>
          </a:xfrm>
        </p:spPr>
        <p:txBody>
          <a:bodyPr/>
          <a:lstStyle/>
          <a:p>
            <a:pPr marL="457200" indent="-457200" algn="just" eaLnBrk="1" hangingPunct="1">
              <a:spcBef>
                <a:spcPts val="0"/>
              </a:spcBef>
              <a:spcAft>
                <a:spcPts val="3600"/>
              </a:spcAft>
              <a:defRPr/>
            </a:pPr>
            <a:r>
              <a:rPr lang="en-US" dirty="0"/>
              <a:t>Reciprocal prayer (3:1-5)</a:t>
            </a:r>
          </a:p>
          <a:p>
            <a:pPr marL="457200" indent="-457200" algn="just" eaLnBrk="1" hangingPunct="1">
              <a:spcBef>
                <a:spcPts val="0"/>
              </a:spcBef>
              <a:spcAft>
                <a:spcPts val="3600"/>
              </a:spcAft>
              <a:defRPr/>
            </a:pPr>
            <a:r>
              <a:rPr lang="en-US" dirty="0"/>
              <a:t>Exhortation to discipline the idle (3:6-15) </a:t>
            </a:r>
          </a:p>
          <a:p>
            <a:pPr marL="457200" indent="-457200" algn="just" eaLnBrk="1" hangingPunct="1">
              <a:spcBef>
                <a:spcPts val="0"/>
              </a:spcBef>
              <a:spcAft>
                <a:spcPts val="3600"/>
              </a:spcAft>
              <a:defRPr/>
            </a:pPr>
            <a:r>
              <a:rPr lang="en-US" dirty="0"/>
              <a:t>Conclusion (3:16-18) </a:t>
            </a:r>
          </a:p>
        </p:txBody>
      </p:sp>
      <p:pic>
        <p:nvPicPr>
          <p:cNvPr id="97284" name="Picture 10">
            <a:extLst>
              <a:ext uri="{FF2B5EF4-FFF2-40B4-BE49-F238E27FC236}">
                <a16:creationId xmlns:a16="http://schemas.microsoft.com/office/drawing/2014/main" id="{F6AB45E7-D9F0-AAA3-C5B5-F16B010203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0" y="80963"/>
            <a:ext cx="939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EEF50E-B216-906D-51F1-7162E310304F}"/>
            </a:ext>
          </a:extLst>
        </p:cNvPr>
        <p:cNvGrpSpPr/>
        <p:nvPr/>
      </p:nvGrpSpPr>
      <p:grpSpPr>
        <a:xfrm>
          <a:off x="0" y="0"/>
          <a:ext cx="0" cy="0"/>
          <a:chOff x="0" y="0"/>
          <a:chExt cx="0" cy="0"/>
        </a:xfrm>
      </p:grpSpPr>
      <p:sp>
        <p:nvSpPr>
          <p:cNvPr id="93186" name="Rectangle 1">
            <a:extLst>
              <a:ext uri="{FF2B5EF4-FFF2-40B4-BE49-F238E27FC236}">
                <a16:creationId xmlns:a16="http://schemas.microsoft.com/office/drawing/2014/main" id="{59FF5B19-C1A2-18F2-1652-E6CDF8EE1007}"/>
              </a:ext>
            </a:extLst>
          </p:cNvPr>
          <p:cNvSpPr>
            <a:spLocks noChangeArrowheads="1"/>
          </p:cNvSpPr>
          <p:nvPr/>
        </p:nvSpPr>
        <p:spPr bwMode="auto">
          <a:xfrm>
            <a:off x="609600" y="1828800"/>
            <a:ext cx="1097280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FontTx/>
              <a:buNone/>
            </a:pPr>
            <a:r>
              <a:rPr lang="en-US" dirty="0"/>
              <a:t>“Let's call it what it is folks. It’s bad Theology. And by the way I want to be very clear. I say this in all my speeches. Bad theology to be clear is from the pit of Hell. It's Satan's theology. It's not like all B minus theology. It's from the pit of Hell.”</a:t>
            </a:r>
          </a:p>
        </p:txBody>
      </p:sp>
      <p:sp>
        <p:nvSpPr>
          <p:cNvPr id="2" name="TextBox 2">
            <a:extLst>
              <a:ext uri="{FF2B5EF4-FFF2-40B4-BE49-F238E27FC236}">
                <a16:creationId xmlns:a16="http://schemas.microsoft.com/office/drawing/2014/main" id="{8C5501D1-0070-61DA-6CA7-2A50555DA057}"/>
              </a:ext>
            </a:extLst>
          </p:cNvPr>
          <p:cNvSpPr txBox="1">
            <a:spLocks noChangeArrowheads="1"/>
          </p:cNvSpPr>
          <p:nvPr/>
        </p:nvSpPr>
        <p:spPr bwMode="auto">
          <a:xfrm>
            <a:off x="1706880" y="213360"/>
            <a:ext cx="8778240" cy="1500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a:spcBef>
                <a:spcPct val="0"/>
              </a:spcBef>
              <a:spcAft>
                <a:spcPts val="600"/>
              </a:spcAft>
              <a:buClrTx/>
              <a:buSzTx/>
              <a:buNone/>
            </a:pPr>
            <a:r>
              <a:rPr lang="en-US" altLang="en-US" sz="4000" dirty="0">
                <a:solidFill>
                  <a:schemeClr val="tx2"/>
                </a:solidFill>
                <a:effectLst>
                  <a:outerShdw blurRad="38100" dist="38100" dir="2700000" algn="tl">
                    <a:srgbClr val="000000">
                      <a:alpha val="43137"/>
                    </a:srgbClr>
                  </a:outerShdw>
                </a:effectLst>
                <a:ea typeface="Calibri" panose="020F0502020204030204" pitchFamily="34" charset="0"/>
                <a:cs typeface="Calibri" panose="020F0502020204030204" pitchFamily="34" charset="0"/>
              </a:rPr>
              <a:t>Eric Metaxas</a:t>
            </a:r>
          </a:p>
          <a:p>
            <a:pPr algn="just" eaLnBrk="1" hangingPunct="1">
              <a:spcBef>
                <a:spcPct val="0"/>
              </a:spcBef>
              <a:buClrTx/>
              <a:buSzTx/>
              <a:buFontTx/>
              <a:buNone/>
            </a:pPr>
            <a:r>
              <a:rPr lang="en-US" sz="1550" dirty="0">
                <a:cs typeface="Calibri" panose="020F0502020204030204" pitchFamily="34" charset="0"/>
              </a:rPr>
              <a:t>The Eric Metaxas Show on TBN which aired on January 9, 20024. Eric Metaxas interviewed author Benjamin Thomas about his book “Revelation Riddle: Kingdom Age of the Saints, End Times for the New World Order.” The video is titled "Dangerous END TIMES Doctrines &amp; The Spiritual Battle Against The Deep State.”</a:t>
            </a:r>
            <a:endParaRPr lang="en-US" altLang="en-US" sz="1550" dirty="0">
              <a:cs typeface="Calibri" panose="020F0502020204030204" pitchFamily="34" charset="0"/>
            </a:endParaRPr>
          </a:p>
        </p:txBody>
      </p:sp>
      <p:pic>
        <p:nvPicPr>
          <p:cNvPr id="3" name="Picture 2">
            <a:extLst>
              <a:ext uri="{FF2B5EF4-FFF2-40B4-BE49-F238E27FC236}">
                <a16:creationId xmlns:a16="http://schemas.microsoft.com/office/drawing/2014/main" id="{8543EB10-1FFB-58EA-9C19-CED55ABC273E}"/>
              </a:ext>
            </a:extLst>
          </p:cNvPr>
          <p:cNvPicPr>
            <a:picLocks noChangeAspect="1"/>
          </p:cNvPicPr>
          <p:nvPr/>
        </p:nvPicPr>
        <p:blipFill>
          <a:blip r:embed="rId2"/>
          <a:stretch>
            <a:fillRect/>
          </a:stretch>
        </p:blipFill>
        <p:spPr>
          <a:xfrm>
            <a:off x="627529" y="109093"/>
            <a:ext cx="977433" cy="1097280"/>
          </a:xfrm>
          <a:prstGeom prst="rect">
            <a:avLst/>
          </a:prstGeom>
          <a:ln>
            <a:solidFill>
              <a:schemeClr val="tx1"/>
            </a:solidFill>
          </a:ln>
        </p:spPr>
      </p:pic>
    </p:spTree>
    <p:extLst>
      <p:ext uri="{BB962C8B-B14F-4D97-AF65-F5344CB8AC3E}">
        <p14:creationId xmlns:p14="http://schemas.microsoft.com/office/powerpoint/2010/main" val="23773703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Title 1">
            <a:extLst>
              <a:ext uri="{FF2B5EF4-FFF2-40B4-BE49-F238E27FC236}">
                <a16:creationId xmlns:a16="http://schemas.microsoft.com/office/drawing/2014/main" id="{85DF04D2-8FD6-56CB-BB6A-1EB50035A5CE}"/>
              </a:ext>
            </a:extLst>
          </p:cNvPr>
          <p:cNvSpPr>
            <a:spLocks noGrp="1"/>
          </p:cNvSpPr>
          <p:nvPr>
            <p:ph type="title" idx="4294967295"/>
          </p:nvPr>
        </p:nvSpPr>
        <p:spPr>
          <a:xfrm>
            <a:off x="1905000" y="228600"/>
            <a:ext cx="8534400" cy="762000"/>
          </a:xfrm>
        </p:spPr>
        <p:txBody>
          <a:bodyPr/>
          <a:lstStyle/>
          <a:p>
            <a:pPr algn="ctr" eaLnBrk="1" hangingPunct="1"/>
            <a:r>
              <a:rPr lang="en-US" altLang="en-US" sz="4000" dirty="0">
                <a:latin typeface="Calibri" panose="020F0502020204030204" pitchFamily="34" charset="0"/>
                <a:cs typeface="Calibri" panose="020F0502020204030204" pitchFamily="34" charset="0"/>
              </a:rPr>
              <a:t>Benjamin Franklin</a:t>
            </a:r>
          </a:p>
        </p:txBody>
      </p:sp>
      <p:sp>
        <p:nvSpPr>
          <p:cNvPr id="190468" name="Content Placeholder 2">
            <a:extLst>
              <a:ext uri="{FF2B5EF4-FFF2-40B4-BE49-F238E27FC236}">
                <a16:creationId xmlns:a16="http://schemas.microsoft.com/office/drawing/2014/main" id="{9270E17E-7D1B-45C1-FBC8-368451098E2A}"/>
              </a:ext>
            </a:extLst>
          </p:cNvPr>
          <p:cNvSpPr>
            <a:spLocks noGrp="1"/>
          </p:cNvSpPr>
          <p:nvPr>
            <p:ph idx="4294967295"/>
          </p:nvPr>
        </p:nvSpPr>
        <p:spPr>
          <a:xfrm>
            <a:off x="609600" y="1489710"/>
            <a:ext cx="8229600" cy="3878580"/>
          </a:xfrm>
          <a:blipFill>
            <a:blip r:embed="rId2"/>
            <a:tile tx="0" ty="0" sx="100000" sy="100000" flip="none" algn="tl"/>
          </a:blipFill>
        </p:spPr>
        <p:txBody>
          <a:bodyPr/>
          <a:lstStyle/>
          <a:p>
            <a:pPr marL="0" indent="0" algn="just" eaLnBrk="1" hangingPunct="1">
              <a:spcBef>
                <a:spcPts val="0"/>
              </a:spcBef>
              <a:spcAft>
                <a:spcPts val="1200"/>
              </a:spcAft>
              <a:buNone/>
              <a:defRPr/>
            </a:pPr>
            <a:r>
              <a:rPr lang="en-US" sz="2800" dirty="0">
                <a:solidFill>
                  <a:schemeClr val="bg2"/>
                </a:solidFill>
                <a:effectLst/>
              </a:rPr>
              <a:t>At the close of the Constitutional Convention of 1787, when queried as he left Independence Hall on the final day of deliberation (in the notes of Dr. James McHenry, one of Maryland’s delegates to the Convention) a lady asked Dr. Benjamin Franklin, “Well Doctor what have we got a republic or a monarchy?” Franklin responded, “A republic replied the Doctor </a:t>
            </a:r>
            <a:r>
              <a:rPr lang="en-US" sz="2800" b="1" u="sng" dirty="0">
                <a:solidFill>
                  <a:schemeClr val="bg2"/>
                </a:solidFill>
                <a:effectLst/>
              </a:rPr>
              <a:t>if you can keep it</a:t>
            </a:r>
            <a:r>
              <a:rPr lang="en-US" sz="2800" dirty="0">
                <a:solidFill>
                  <a:schemeClr val="bg2"/>
                </a:solidFill>
                <a:effectLst/>
              </a:rPr>
              <a:t>.”</a:t>
            </a:r>
            <a:endParaRPr lang="en-US" sz="2800" dirty="0">
              <a:solidFill>
                <a:schemeClr val="bg2"/>
              </a:solidFill>
              <a:effectLst/>
              <a:ea typeface="Calibri" pitchFamily="34" charset="0"/>
              <a:cs typeface="Calibri" pitchFamily="34" charset="0"/>
            </a:endParaRPr>
          </a:p>
          <a:p>
            <a:pPr marL="0" indent="0" algn="ctr" eaLnBrk="1" hangingPunct="1">
              <a:spcBef>
                <a:spcPts val="0"/>
              </a:spcBef>
              <a:spcAft>
                <a:spcPts val="0"/>
              </a:spcAft>
              <a:buNone/>
              <a:defRPr/>
            </a:pPr>
            <a:r>
              <a:rPr lang="en-US" sz="1400" i="1" dirty="0">
                <a:solidFill>
                  <a:schemeClr val="bg2"/>
                </a:solidFill>
                <a:effectLst/>
              </a:rPr>
              <a:t>The Records of the Federal Convention of 1787,</a:t>
            </a:r>
            <a:r>
              <a:rPr lang="en-US" sz="1400" dirty="0">
                <a:solidFill>
                  <a:schemeClr val="bg2"/>
                </a:solidFill>
                <a:effectLst/>
              </a:rPr>
              <a:t> ed. Max </a:t>
            </a:r>
            <a:r>
              <a:rPr lang="en-US" sz="1400" dirty="0" err="1">
                <a:solidFill>
                  <a:schemeClr val="bg2"/>
                </a:solidFill>
                <a:effectLst/>
              </a:rPr>
              <a:t>Farrand</a:t>
            </a:r>
            <a:r>
              <a:rPr lang="en-US" sz="1400" dirty="0">
                <a:solidFill>
                  <a:schemeClr val="bg2"/>
                </a:solidFill>
                <a:effectLst/>
              </a:rPr>
              <a:t>, </a:t>
            </a:r>
          </a:p>
          <a:p>
            <a:pPr marL="0" indent="0" algn="ctr" eaLnBrk="1" hangingPunct="1">
              <a:spcBef>
                <a:spcPts val="0"/>
              </a:spcBef>
              <a:spcAft>
                <a:spcPts val="0"/>
              </a:spcAft>
              <a:buNone/>
              <a:defRPr/>
            </a:pPr>
            <a:r>
              <a:rPr lang="en-US" sz="1400" dirty="0">
                <a:solidFill>
                  <a:schemeClr val="bg2"/>
                </a:solidFill>
                <a:effectLst/>
              </a:rPr>
              <a:t>vol. 3, appendix A, p. 85 (1911, reprinted 1934).</a:t>
            </a:r>
            <a:endParaRPr lang="en-US" sz="1400" dirty="0">
              <a:solidFill>
                <a:schemeClr val="bg2"/>
              </a:solidFill>
              <a:effectLst/>
              <a:ea typeface="Calibri" pitchFamily="34" charset="0"/>
              <a:cs typeface="Calibri" pitchFamily="34" charset="0"/>
            </a:endParaRPr>
          </a:p>
        </p:txBody>
      </p:sp>
      <p:pic>
        <p:nvPicPr>
          <p:cNvPr id="5" name="Picture 2">
            <a:extLst>
              <a:ext uri="{FF2B5EF4-FFF2-40B4-BE49-F238E27FC236}">
                <a16:creationId xmlns:a16="http://schemas.microsoft.com/office/drawing/2014/main" id="{DBA9CBD1-D2A4-D63D-F746-A51923352003}"/>
              </a:ext>
            </a:extLst>
          </p:cNvPr>
          <p:cNvPicPr>
            <a:picLocks noChangeAspect="1" noChangeArrowheads="1"/>
          </p:cNvPicPr>
          <p:nvPr/>
        </p:nvPicPr>
        <p:blipFill>
          <a:blip r:embed="rId3" cstate="print"/>
          <a:srcRect/>
          <a:stretch>
            <a:fillRect/>
          </a:stretch>
        </p:blipFill>
        <p:spPr bwMode="auto">
          <a:xfrm>
            <a:off x="9159240" y="1803225"/>
            <a:ext cx="2560320" cy="32515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rPr>
              <a:t>2 Thessalonians</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 3:6-15</a:t>
            </a:r>
            <a:br>
              <a:rPr lang="en-US" sz="3600" dirty="0">
                <a:effectLst>
                  <a:outerShdw blurRad="38100" dist="38100" dir="2700000" algn="tl">
                    <a:srgbClr val="000000">
                      <a:alpha val="43137"/>
                    </a:srgbClr>
                  </a:outerShdw>
                </a:effectLst>
                <a:cs typeface="Calibri" panose="020F0502020204030204" pitchFamily="34" charset="0"/>
              </a:rPr>
            </a:br>
            <a:r>
              <a:rPr lang="en-US" sz="2400" b="1" dirty="0">
                <a:solidFill>
                  <a:srgbClr val="FFFFCC"/>
                </a:solidFill>
                <a:effectLst>
                  <a:outerShdw blurRad="38100" dist="38100" dir="2700000" algn="tl">
                    <a:srgbClr val="000000">
                      <a:alpha val="43137"/>
                    </a:srgbClr>
                  </a:outerShdw>
                </a:effectLst>
                <a:cs typeface="Calibri" panose="020F0502020204030204" pitchFamily="34" charset="0"/>
              </a:rPr>
              <a:t>Discipline the Idle</a:t>
            </a:r>
            <a:endParaRPr lang="en-US" sz="2400" b="1" dirty="0">
              <a:solidFill>
                <a:srgbClr val="FFFFCC"/>
              </a:solidFill>
              <a:effectLst>
                <a:outerShdw blurRad="38100" dist="38100" dir="2700000" algn="tl">
                  <a:srgbClr val="000000">
                    <a:alpha val="43137"/>
                  </a:srgbClr>
                </a:outerShdw>
              </a:effectLst>
            </a:endParaRPr>
          </a:p>
        </p:txBody>
      </p:sp>
      <p:sp>
        <p:nvSpPr>
          <p:cNvPr id="161795" name="Rectangle 3"/>
          <p:cNvSpPr>
            <a:spLocks noGrp="1" noChangeArrowheads="1"/>
          </p:cNvSpPr>
          <p:nvPr>
            <p:ph type="body" idx="1"/>
          </p:nvPr>
        </p:nvSpPr>
        <p:spPr>
          <a:xfrm>
            <a:off x="609600" y="1295400"/>
            <a:ext cx="7696200" cy="4800600"/>
          </a:xfrm>
        </p:spPr>
        <p:txBody>
          <a:bodyPr/>
          <a:lstStyle/>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dirty="0">
                <a:effectLst>
                  <a:outerShdw blurRad="38100" dist="38100" dir="2700000" algn="tl">
                    <a:srgbClr val="000000">
                      <a:alpha val="43137"/>
                    </a:srgbClr>
                  </a:outerShdw>
                </a:effectLst>
              </a:rPr>
              <a:t>Exhortation (6)</a:t>
            </a:r>
          </a:p>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dirty="0">
                <a:effectLst>
                  <a:outerShdw blurRad="38100" dist="38100" dir="2700000" algn="tl">
                    <a:srgbClr val="000000">
                      <a:alpha val="43137"/>
                    </a:srgbClr>
                  </a:outerShdw>
                </a:effectLst>
              </a:rPr>
              <a:t>Better example (7-9)</a:t>
            </a:r>
          </a:p>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dirty="0">
                <a:effectLst>
                  <a:outerShdw blurRad="38100" dist="38100" dir="2700000" algn="tl">
                    <a:srgbClr val="000000">
                      <a:alpha val="43137"/>
                    </a:srgbClr>
                  </a:outerShdw>
                </a:effectLst>
              </a:rPr>
              <a:t>Reason (10-11)</a:t>
            </a:r>
          </a:p>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Lazy must work (12)</a:t>
            </a:r>
          </a:p>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dirty="0">
                <a:effectLst>
                  <a:outerShdw blurRad="38100" dist="38100" dir="2700000" algn="tl">
                    <a:srgbClr val="000000">
                      <a:alpha val="43137"/>
                    </a:srgbClr>
                  </a:outerShdw>
                </a:effectLst>
              </a:rPr>
              <a:t>Patience needed (13)</a:t>
            </a:r>
          </a:p>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dirty="0">
                <a:effectLst>
                  <a:outerShdw blurRad="38100" dist="38100" dir="2700000" algn="tl">
                    <a:srgbClr val="000000">
                      <a:alpha val="43137"/>
                    </a:srgbClr>
                  </a:outerShdw>
                </a:effectLst>
              </a:rPr>
              <a:t>Discipline procedure (14-15)</a:t>
            </a:r>
            <a:endParaRPr lang="en-US" sz="3200"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2D4A5C92-9D77-BD7B-900D-16D1EC34256A}"/>
              </a:ext>
            </a:extLst>
          </p:cNvPr>
          <p:cNvPicPr>
            <a:picLocks noChangeAspect="1"/>
          </p:cNvPicPr>
          <p:nvPr/>
        </p:nvPicPr>
        <p:blipFill>
          <a:blip r:embed="rId3"/>
          <a:stretch>
            <a:fillRect/>
          </a:stretch>
        </p:blipFill>
        <p:spPr>
          <a:xfrm>
            <a:off x="8491460" y="2438400"/>
            <a:ext cx="3090940" cy="2286198"/>
          </a:xfrm>
          <a:prstGeom prst="rect">
            <a:avLst/>
          </a:prstGeom>
        </p:spPr>
      </p:pic>
    </p:spTree>
    <p:extLst>
      <p:ext uri="{BB962C8B-B14F-4D97-AF65-F5344CB8AC3E}">
        <p14:creationId xmlns:p14="http://schemas.microsoft.com/office/powerpoint/2010/main" val="25310129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EECE2E-CA6A-F7A3-78D3-B4623C70EA1B}"/>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a:extLst>
              <a:ext uri="{FF2B5EF4-FFF2-40B4-BE49-F238E27FC236}">
                <a16:creationId xmlns:a16="http://schemas.microsoft.com/office/drawing/2014/main" id="{972624A7-20E3-4DA9-A466-8A9F888B1F46}"/>
              </a:ext>
            </a:extLst>
          </p:cNvPr>
          <p:cNvSpPr>
            <a:spLocks noChangeArrowheads="1"/>
          </p:cNvSpPr>
          <p:nvPr/>
        </p:nvSpPr>
        <p:spPr bwMode="auto">
          <a:xfrm>
            <a:off x="609600" y="0"/>
            <a:ext cx="10972800" cy="4762842"/>
          </a:xfrm>
          <a:prstGeom prst="rect">
            <a:avLst/>
          </a:prstGeom>
          <a:noFill/>
          <a:ln w="28575">
            <a:noFill/>
            <a:miter lim="800000"/>
            <a:headEnd/>
            <a:tailEnd/>
          </a:ln>
        </p:spPr>
        <p:txBody>
          <a:bodyPr wrap="square">
            <a:spAutoFit/>
          </a:bodyPr>
          <a:lstStyle/>
          <a:p>
            <a:pPr algn="ctr">
              <a:spcAft>
                <a:spcPts val="900"/>
              </a:spcAft>
              <a:defRPr/>
            </a:pPr>
            <a:r>
              <a:rPr lang="en-US" sz="2025"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2700" kern="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3:17-19a</a:t>
            </a:r>
          </a:p>
          <a:p>
            <a:pPr algn="just">
              <a:defRPr/>
            </a:pPr>
            <a:r>
              <a:rPr lang="en-US" sz="3600" baseline="30000" dirty="0">
                <a:latin typeface="Calibri" panose="020F0502020204030204" pitchFamily="34" charset="0"/>
                <a:cs typeface="Calibri" panose="020F0502020204030204" pitchFamily="34" charset="0"/>
              </a:rPr>
              <a:t>17 </a:t>
            </a:r>
            <a:r>
              <a:rPr lang="en-US" sz="3600" dirty="0">
                <a:latin typeface="Calibri" panose="020F0502020204030204" pitchFamily="34" charset="0"/>
                <a:cs typeface="Calibri" panose="020F0502020204030204" pitchFamily="34" charset="0"/>
              </a:rPr>
              <a:t>Then to Adam He said, “Because you have listened to the voice of your wife, and have eaten from the tree about which I commanded you, saying, ‘You shall not eat from it’; Cursed is the ground because of you; In toil you will eat of it All the days of your life. </a:t>
            </a:r>
            <a:r>
              <a:rPr lang="en-US" sz="3600" baseline="30000" dirty="0">
                <a:latin typeface="Calibri" panose="020F0502020204030204" pitchFamily="34" charset="0"/>
                <a:cs typeface="Calibri" panose="020F0502020204030204" pitchFamily="34" charset="0"/>
              </a:rPr>
              <a:t>18 </a:t>
            </a:r>
            <a:r>
              <a:rPr lang="en-US" sz="3600" dirty="0">
                <a:latin typeface="Calibri" panose="020F0502020204030204" pitchFamily="34" charset="0"/>
                <a:cs typeface="Calibri" panose="020F0502020204030204" pitchFamily="34" charset="0"/>
              </a:rPr>
              <a:t>“Both thorns and thistles it shall grow for you; And you will eat the plants of the field; </a:t>
            </a:r>
            <a:r>
              <a:rPr lang="en-US" sz="3600" baseline="30000" dirty="0">
                <a:latin typeface="Calibri" panose="020F0502020204030204" pitchFamily="34" charset="0"/>
                <a:cs typeface="Calibri" panose="020F0502020204030204" pitchFamily="34" charset="0"/>
              </a:rPr>
              <a:t>19 </a:t>
            </a:r>
            <a:r>
              <a:rPr lang="en-US" sz="3600" dirty="0">
                <a:latin typeface="Calibri" panose="020F0502020204030204" pitchFamily="34" charset="0"/>
                <a:cs typeface="Calibri" panose="020F0502020204030204" pitchFamily="34" charset="0"/>
              </a:rPr>
              <a:t>By the sweat of </a:t>
            </a:r>
            <a:r>
              <a:rPr lang="en-US" sz="3600" b="1" u="sng" dirty="0">
                <a:solidFill>
                  <a:srgbClr val="FFFFCC"/>
                </a:solidFill>
                <a:latin typeface="Calibri" panose="020F0502020204030204" pitchFamily="34" charset="0"/>
                <a:cs typeface="Calibri" panose="020F0502020204030204" pitchFamily="34" charset="0"/>
              </a:rPr>
              <a:t>your</a:t>
            </a:r>
            <a:r>
              <a:rPr lang="en-US" sz="3600" dirty="0">
                <a:latin typeface="Calibri" panose="020F0502020204030204" pitchFamily="34" charset="0"/>
                <a:cs typeface="Calibri" panose="020F0502020204030204" pitchFamily="34" charset="0"/>
              </a:rPr>
              <a:t> face You will eat bread...”</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396126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rPr>
              <a:t>2 Thessalonians</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 3:6-15</a:t>
            </a:r>
            <a:br>
              <a:rPr lang="en-US" sz="3600" dirty="0">
                <a:effectLst>
                  <a:outerShdw blurRad="38100" dist="38100" dir="2700000" algn="tl">
                    <a:srgbClr val="000000">
                      <a:alpha val="43137"/>
                    </a:srgbClr>
                  </a:outerShdw>
                </a:effectLst>
                <a:cs typeface="Calibri" panose="020F0502020204030204" pitchFamily="34" charset="0"/>
              </a:rPr>
            </a:br>
            <a:r>
              <a:rPr lang="en-US" sz="2400" b="1" dirty="0">
                <a:solidFill>
                  <a:srgbClr val="FFFFCC"/>
                </a:solidFill>
                <a:effectLst>
                  <a:outerShdw blurRad="38100" dist="38100" dir="2700000" algn="tl">
                    <a:srgbClr val="000000">
                      <a:alpha val="43137"/>
                    </a:srgbClr>
                  </a:outerShdw>
                </a:effectLst>
                <a:cs typeface="Calibri" panose="020F0502020204030204" pitchFamily="34" charset="0"/>
              </a:rPr>
              <a:t>Discipline the Idle</a:t>
            </a:r>
            <a:endParaRPr lang="en-US" sz="2400" b="1" dirty="0">
              <a:solidFill>
                <a:srgbClr val="FFFFCC"/>
              </a:solidFill>
              <a:effectLst>
                <a:outerShdw blurRad="38100" dist="38100" dir="2700000" algn="tl">
                  <a:srgbClr val="000000">
                    <a:alpha val="43137"/>
                  </a:srgbClr>
                </a:outerShdw>
              </a:effectLst>
            </a:endParaRPr>
          </a:p>
        </p:txBody>
      </p:sp>
      <p:sp>
        <p:nvSpPr>
          <p:cNvPr id="161795" name="Rectangle 3"/>
          <p:cNvSpPr>
            <a:spLocks noGrp="1" noChangeArrowheads="1"/>
          </p:cNvSpPr>
          <p:nvPr>
            <p:ph type="body" idx="1"/>
          </p:nvPr>
        </p:nvSpPr>
        <p:spPr>
          <a:xfrm>
            <a:off x="609600" y="1295400"/>
            <a:ext cx="7696200" cy="4800600"/>
          </a:xfrm>
        </p:spPr>
        <p:txBody>
          <a:bodyPr/>
          <a:lstStyle/>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dirty="0">
                <a:effectLst>
                  <a:outerShdw blurRad="38100" dist="38100" dir="2700000" algn="tl">
                    <a:srgbClr val="000000">
                      <a:alpha val="43137"/>
                    </a:srgbClr>
                  </a:outerShdw>
                </a:effectLst>
              </a:rPr>
              <a:t>Exhortation (6)</a:t>
            </a:r>
          </a:p>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dirty="0">
                <a:effectLst>
                  <a:outerShdw blurRad="38100" dist="38100" dir="2700000" algn="tl">
                    <a:srgbClr val="000000">
                      <a:alpha val="43137"/>
                    </a:srgbClr>
                  </a:outerShdw>
                </a:effectLst>
              </a:rPr>
              <a:t>Better example (7-9)</a:t>
            </a:r>
          </a:p>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dirty="0">
                <a:effectLst>
                  <a:outerShdw blurRad="38100" dist="38100" dir="2700000" algn="tl">
                    <a:srgbClr val="000000">
                      <a:alpha val="43137"/>
                    </a:srgbClr>
                  </a:outerShdw>
                </a:effectLst>
              </a:rPr>
              <a:t>Reason (10-11)</a:t>
            </a:r>
          </a:p>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dirty="0">
                <a:effectLst>
                  <a:outerShdw blurRad="38100" dist="38100" dir="2700000" algn="tl">
                    <a:srgbClr val="000000">
                      <a:alpha val="43137"/>
                    </a:srgbClr>
                  </a:outerShdw>
                </a:effectLst>
              </a:rPr>
              <a:t>Lazy must work (12)</a:t>
            </a:r>
          </a:p>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Patience needed (13)</a:t>
            </a:r>
          </a:p>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dirty="0">
                <a:effectLst>
                  <a:outerShdw blurRad="38100" dist="38100" dir="2700000" algn="tl">
                    <a:srgbClr val="000000">
                      <a:alpha val="43137"/>
                    </a:srgbClr>
                  </a:outerShdw>
                </a:effectLst>
              </a:rPr>
              <a:t>Discipline procedure (14-15)</a:t>
            </a:r>
            <a:endParaRPr lang="en-US" sz="3200"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26C746BB-6E0B-AE33-77C0-C32D0645FBE1}"/>
              </a:ext>
            </a:extLst>
          </p:cNvPr>
          <p:cNvPicPr>
            <a:picLocks noChangeAspect="1"/>
          </p:cNvPicPr>
          <p:nvPr/>
        </p:nvPicPr>
        <p:blipFill>
          <a:blip r:embed="rId3"/>
          <a:stretch>
            <a:fillRect/>
          </a:stretch>
        </p:blipFill>
        <p:spPr>
          <a:xfrm>
            <a:off x="8491460" y="2438400"/>
            <a:ext cx="3090940" cy="2286198"/>
          </a:xfrm>
          <a:prstGeom prst="rect">
            <a:avLst/>
          </a:prstGeom>
        </p:spPr>
      </p:pic>
    </p:spTree>
    <p:extLst>
      <p:ext uri="{BB962C8B-B14F-4D97-AF65-F5344CB8AC3E}">
        <p14:creationId xmlns:p14="http://schemas.microsoft.com/office/powerpoint/2010/main" val="40188245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07D980-7ADC-4335-BD81-CAAC59002A3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 name="Rectangle 3"/>
          <p:cNvSpPr txBox="1">
            <a:spLocks/>
          </p:cNvSpPr>
          <p:nvPr/>
        </p:nvSpPr>
        <p:spPr bwMode="auto">
          <a:xfrm>
            <a:off x="614916" y="0"/>
            <a:ext cx="10962168" cy="4455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1200"/>
              </a:spcAft>
              <a:buClr>
                <a:srgbClr val="00FFFF"/>
              </a:buClr>
              <a:buSzPct val="75000"/>
              <a:buNone/>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Corinthians 3:1-3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(NKJV) </a:t>
            </a:r>
          </a:p>
          <a:p>
            <a:pPr marL="0" indent="0" algn="just">
              <a:spcBef>
                <a:spcPts val="0"/>
              </a:spcBef>
              <a:spcAft>
                <a:spcPts val="1200"/>
              </a:spcAft>
              <a:buNone/>
            </a:pPr>
            <a:r>
              <a:rPr lang="en-US" sz="3600" baseline="30000" dirty="0">
                <a:effectLst>
                  <a:outerShdw blurRad="38100" dist="38100" dir="2700000" algn="tl">
                    <a:srgbClr val="000000">
                      <a:alpha val="43137"/>
                    </a:srgbClr>
                  </a:outerShdw>
                </a:effectLst>
                <a:latin typeface="Calibri" panose="020F0502020204030204" pitchFamily="34" charset="0"/>
              </a:rPr>
              <a:t>1</a:t>
            </a:r>
            <a:r>
              <a:rPr lang="en-US" sz="3600" dirty="0">
                <a:effectLst>
                  <a:outerShdw blurRad="38100" dist="38100" dir="2700000" algn="tl">
                    <a:srgbClr val="000000">
                      <a:alpha val="43137"/>
                    </a:srgbClr>
                  </a:outerShdw>
                </a:effectLst>
                <a:latin typeface="Calibri" panose="020F0502020204030204" pitchFamily="34" charset="0"/>
              </a:rPr>
              <a:t> And I, brethren, could not speak to you as to </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rPr>
              <a:t>spiritual</a:t>
            </a:r>
            <a:r>
              <a:rPr lang="en-US" sz="3600" dirty="0">
                <a:effectLst>
                  <a:outerShdw blurRad="38100" dist="38100" dir="2700000" algn="tl">
                    <a:srgbClr val="000000">
                      <a:alpha val="43137"/>
                    </a:srgbClr>
                  </a:outerShdw>
                </a:effectLst>
                <a:latin typeface="Calibri" panose="020F0502020204030204" pitchFamily="34" charset="0"/>
              </a:rPr>
              <a:t> </a:t>
            </a:r>
            <a:r>
              <a:rPr lang="en-US" sz="3600" i="1" dirty="0">
                <a:effectLst>
                  <a:outerShdw blurRad="38100" dist="38100" dir="2700000" algn="tl">
                    <a:srgbClr val="000000">
                      <a:alpha val="43137"/>
                    </a:srgbClr>
                  </a:outerShdw>
                </a:effectLst>
                <a:latin typeface="Calibri" panose="020F0502020204030204" pitchFamily="34" charset="0"/>
              </a:rPr>
              <a:t>people</a:t>
            </a:r>
            <a:r>
              <a:rPr lang="en-US" sz="3600" dirty="0">
                <a:effectLst>
                  <a:outerShdw blurRad="38100" dist="38100" dir="2700000" algn="tl">
                    <a:srgbClr val="000000">
                      <a:alpha val="43137"/>
                    </a:srgbClr>
                  </a:outerShdw>
                </a:effectLst>
                <a:latin typeface="Calibri" panose="020F0502020204030204" pitchFamily="34" charset="0"/>
              </a:rPr>
              <a:t> but as to </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rPr>
              <a:t>carnal</a:t>
            </a:r>
            <a:r>
              <a:rPr lang="en-US" sz="3600" dirty="0">
                <a:effectLst>
                  <a:outerShdw blurRad="38100" dist="38100" dir="2700000" algn="tl">
                    <a:srgbClr val="000000">
                      <a:alpha val="43137"/>
                    </a:srgbClr>
                  </a:outerShdw>
                </a:effectLst>
                <a:latin typeface="Calibri" panose="020F0502020204030204" pitchFamily="34" charset="0"/>
              </a:rPr>
              <a:t>, as to </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rPr>
              <a:t>babes</a:t>
            </a:r>
            <a:r>
              <a:rPr lang="en-US" sz="3600" dirty="0">
                <a:effectLst>
                  <a:outerShdw blurRad="38100" dist="38100" dir="2700000" algn="tl">
                    <a:srgbClr val="000000">
                      <a:alpha val="43137"/>
                    </a:srgbClr>
                  </a:outerShdw>
                </a:effectLst>
                <a:latin typeface="Calibri" panose="020F0502020204030204" pitchFamily="34" charset="0"/>
              </a:rPr>
              <a:t> in Christ. </a:t>
            </a:r>
            <a:r>
              <a:rPr lang="en-US" sz="3600" baseline="30000" dirty="0">
                <a:effectLst>
                  <a:outerShdw blurRad="38100" dist="38100" dir="2700000" algn="tl">
                    <a:srgbClr val="000000">
                      <a:alpha val="43137"/>
                    </a:srgbClr>
                  </a:outerShdw>
                </a:effectLst>
                <a:latin typeface="Calibri" panose="020F0502020204030204" pitchFamily="34" charset="0"/>
              </a:rPr>
              <a:t>2</a:t>
            </a:r>
            <a:r>
              <a:rPr lang="en-US" sz="3600" dirty="0">
                <a:effectLst>
                  <a:outerShdw blurRad="38100" dist="38100" dir="2700000" algn="tl">
                    <a:srgbClr val="000000">
                      <a:alpha val="43137"/>
                    </a:srgbClr>
                  </a:outerShdw>
                </a:effectLst>
                <a:latin typeface="Calibri" panose="020F0502020204030204" pitchFamily="34" charset="0"/>
              </a:rPr>
              <a:t> I fed you with milk and not with solid food; for until now you were not able </a:t>
            </a:r>
            <a:r>
              <a:rPr lang="en-US" sz="3600" i="1" dirty="0">
                <a:effectLst>
                  <a:outerShdw blurRad="38100" dist="38100" dir="2700000" algn="tl">
                    <a:srgbClr val="000000">
                      <a:alpha val="43137"/>
                    </a:srgbClr>
                  </a:outerShdw>
                </a:effectLst>
                <a:latin typeface="Calibri" panose="020F0502020204030204" pitchFamily="34" charset="0"/>
              </a:rPr>
              <a:t>to receive it,</a:t>
            </a:r>
            <a:r>
              <a:rPr lang="en-US" sz="3600" dirty="0">
                <a:effectLst>
                  <a:outerShdw blurRad="38100" dist="38100" dir="2700000" algn="tl">
                    <a:srgbClr val="000000">
                      <a:alpha val="43137"/>
                    </a:srgbClr>
                  </a:outerShdw>
                </a:effectLst>
                <a:latin typeface="Calibri" panose="020F0502020204030204" pitchFamily="34" charset="0"/>
              </a:rPr>
              <a:t> and even now you are still not able; </a:t>
            </a:r>
            <a:r>
              <a:rPr lang="en-US" sz="3600" baseline="30000" dirty="0">
                <a:effectLst>
                  <a:outerShdw blurRad="38100" dist="38100" dir="2700000" algn="tl">
                    <a:srgbClr val="000000">
                      <a:alpha val="43137"/>
                    </a:srgbClr>
                  </a:outerShdw>
                </a:effectLst>
                <a:latin typeface="Calibri" panose="020F0502020204030204" pitchFamily="34" charset="0"/>
              </a:rPr>
              <a:t>3</a:t>
            </a:r>
            <a:r>
              <a:rPr lang="en-US" sz="3600" dirty="0">
                <a:effectLst>
                  <a:outerShdw blurRad="38100" dist="38100" dir="2700000" algn="tl">
                    <a:srgbClr val="000000">
                      <a:alpha val="43137"/>
                    </a:srgbClr>
                  </a:outerShdw>
                </a:effectLst>
                <a:latin typeface="Calibri" panose="020F0502020204030204" pitchFamily="34" charset="0"/>
              </a:rPr>
              <a:t> </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rPr>
              <a:t>for you are still carnal</a:t>
            </a:r>
            <a:r>
              <a:rPr lang="en-US" sz="3600" dirty="0">
                <a:effectLst>
                  <a:outerShdw blurRad="38100" dist="38100" dir="2700000" algn="tl">
                    <a:srgbClr val="000000">
                      <a:alpha val="43137"/>
                    </a:srgbClr>
                  </a:outerShdw>
                </a:effectLst>
                <a:latin typeface="Calibri" panose="020F0502020204030204" pitchFamily="34" charset="0"/>
              </a:rPr>
              <a:t>. For where </a:t>
            </a:r>
            <a:r>
              <a:rPr lang="en-US" sz="3600" i="1" dirty="0">
                <a:effectLst>
                  <a:outerShdw blurRad="38100" dist="38100" dir="2700000" algn="tl">
                    <a:srgbClr val="000000">
                      <a:alpha val="43137"/>
                    </a:srgbClr>
                  </a:outerShdw>
                </a:effectLst>
                <a:latin typeface="Calibri" panose="020F0502020204030204" pitchFamily="34" charset="0"/>
              </a:rPr>
              <a:t>there are</a:t>
            </a:r>
            <a:r>
              <a:rPr lang="en-US" sz="3600" dirty="0">
                <a:effectLst>
                  <a:outerShdw blurRad="38100" dist="38100" dir="2700000" algn="tl">
                    <a:srgbClr val="000000">
                      <a:alpha val="43137"/>
                    </a:srgbClr>
                  </a:outerShdw>
                </a:effectLst>
                <a:latin typeface="Calibri" panose="020F0502020204030204" pitchFamily="34" charset="0"/>
              </a:rPr>
              <a:t> envy, strife, and divisions among you, </a:t>
            </a:r>
            <a:r>
              <a:rPr lang="en-US" sz="3600" b="1" dirty="0">
                <a:effectLst>
                  <a:outerShdw blurRad="38100" dist="38100" dir="2700000" algn="tl">
                    <a:srgbClr val="000000">
                      <a:alpha val="43137"/>
                    </a:srgbClr>
                  </a:outerShdw>
                </a:effectLst>
                <a:latin typeface="Calibri" panose="020F0502020204030204" pitchFamily="34" charset="0"/>
              </a:rPr>
              <a:t>are you </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rPr>
              <a:t>not carnal</a:t>
            </a:r>
            <a:r>
              <a:rPr lang="en-US" sz="3600" b="1"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and behaving like </a:t>
            </a:r>
            <a:r>
              <a:rPr lang="en-US" sz="3600" i="1" dirty="0">
                <a:effectLst>
                  <a:outerShdw blurRad="38100" dist="38100" dir="2700000" algn="tl">
                    <a:srgbClr val="000000">
                      <a:alpha val="43137"/>
                    </a:srgbClr>
                  </a:outerShdw>
                </a:effectLst>
                <a:latin typeface="Calibri" panose="020F0502020204030204" pitchFamily="34" charset="0"/>
              </a:rPr>
              <a:t>mere</a:t>
            </a:r>
            <a:r>
              <a:rPr lang="en-US" sz="3600" dirty="0">
                <a:effectLst>
                  <a:outerShdw blurRad="38100" dist="38100" dir="2700000" algn="tl">
                    <a:srgbClr val="000000">
                      <a:alpha val="43137"/>
                    </a:srgbClr>
                  </a:outerShdw>
                </a:effectLst>
                <a:latin typeface="Calibri" panose="020F0502020204030204" pitchFamily="34" charset="0"/>
              </a:rPr>
              <a:t> </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rPr>
              <a:t>men</a:t>
            </a:r>
            <a:r>
              <a:rPr lang="en-US" sz="3600" dirty="0">
                <a:effectLst>
                  <a:outerShdw blurRad="38100" dist="38100" dir="2700000" algn="tl">
                    <a:srgbClr val="000000">
                      <a:alpha val="43137"/>
                    </a:srgbClr>
                  </a:outerShdw>
                </a:effectLst>
                <a:latin typeface="Calibri" panose="020F0502020204030204" pitchFamily="34" charset="0"/>
              </a:rPr>
              <a:t>? </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820045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8565D40-E8D5-4352-AC4F-5E97D984F92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89395" y="258805"/>
            <a:ext cx="8413209" cy="6340390"/>
          </a:xfrm>
          <a:prstGeom prst="rect">
            <a:avLst/>
          </a:prstGeom>
        </p:spPr>
      </p:pic>
    </p:spTree>
    <p:extLst>
      <p:ext uri="{BB962C8B-B14F-4D97-AF65-F5344CB8AC3E}">
        <p14:creationId xmlns:p14="http://schemas.microsoft.com/office/powerpoint/2010/main" val="18319947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07E378-3EDA-AFCD-802C-8CE8D9D0D560}"/>
              </a:ext>
            </a:extLst>
          </p:cNvPr>
          <p:cNvPicPr>
            <a:picLocks noChangeAspect="1"/>
          </p:cNvPicPr>
          <p:nvPr/>
        </p:nvPicPr>
        <p:blipFill>
          <a:blip r:embed="rId2"/>
          <a:stretch>
            <a:fillRect/>
          </a:stretch>
        </p:blipFill>
        <p:spPr>
          <a:xfrm>
            <a:off x="0" y="0"/>
            <a:ext cx="12192000" cy="6857999"/>
          </a:xfrm>
          <a:prstGeom prst="rect">
            <a:avLst/>
          </a:prstGeom>
        </p:spPr>
      </p:pic>
      <p:sp>
        <p:nvSpPr>
          <p:cNvPr id="3" name="Content Placeholder 2">
            <a:extLst>
              <a:ext uri="{FF2B5EF4-FFF2-40B4-BE49-F238E27FC236}">
                <a16:creationId xmlns:a16="http://schemas.microsoft.com/office/drawing/2014/main" id="{63EC831C-27A6-ACA6-A9F7-0EA817F9F69E}"/>
              </a:ext>
            </a:extLst>
          </p:cNvPr>
          <p:cNvSpPr>
            <a:spLocks noGrp="1"/>
          </p:cNvSpPr>
          <p:nvPr>
            <p:ph idx="1"/>
          </p:nvPr>
        </p:nvSpPr>
        <p:spPr>
          <a:xfrm>
            <a:off x="609600" y="0"/>
            <a:ext cx="10972800" cy="4343400"/>
          </a:xfrm>
        </p:spPr>
        <p:txBody>
          <a:bodyPr/>
          <a:lstStyle/>
          <a:p>
            <a:pPr marL="0" indent="0" algn="ctr">
              <a:spcBef>
                <a:spcPts val="0"/>
              </a:spcBef>
              <a:spcAft>
                <a:spcPts val="1200"/>
              </a:spcAft>
              <a:buClr>
                <a:srgbClr val="00FFFF"/>
              </a:buClr>
              <a:buNone/>
              <a:defRPr/>
            </a:pPr>
            <a:r>
              <a:rPr lang="en-US" sz="4000" kern="1200" dirty="0">
                <a:solidFill>
                  <a:schemeClr val="tx2"/>
                </a:solidFill>
                <a:ea typeface="+mj-ea"/>
                <a:cs typeface="Calibri" panose="020F0502020204030204" pitchFamily="34" charset="0"/>
              </a:rPr>
              <a:t>Galatians 6:7-9</a:t>
            </a:r>
          </a:p>
          <a:p>
            <a:pPr marL="0" indent="0" algn="ctr" eaLnBrk="1" hangingPunct="1">
              <a:spcBef>
                <a:spcPts val="0"/>
              </a:spcBef>
              <a:spcAft>
                <a:spcPts val="900"/>
              </a:spcAft>
              <a:buNone/>
            </a:pPr>
            <a:r>
              <a:rPr lang="en-US" altLang="en-US" b="1" dirty="0">
                <a:solidFill>
                  <a:srgbClr val="FFFFCC"/>
                </a:solidFill>
                <a:latin typeface="Calibri" panose="020F0502020204030204" pitchFamily="34" charset="0"/>
              </a:rPr>
              <a:t>God Blesses His Truth</a:t>
            </a:r>
            <a:endParaRPr lang="en-US" b="1" dirty="0">
              <a:solidFill>
                <a:srgbClr val="FFFFCC"/>
              </a:solidFill>
              <a:latin typeface="Calibri" panose="020F0502020204030204" pitchFamily="34" charset="0"/>
            </a:endParaRPr>
          </a:p>
          <a:p>
            <a:pPr marL="0" indent="0" algn="just" eaLnBrk="1" hangingPunct="1">
              <a:spcBef>
                <a:spcPts val="0"/>
              </a:spcBef>
              <a:buNone/>
              <a:defRPr/>
            </a:pPr>
            <a:r>
              <a:rPr lang="en-US" sz="3600" dirty="0">
                <a:latin typeface="Calibri" pitchFamily="34" charset="0"/>
                <a:cs typeface="Calibri" pitchFamily="34" charset="0"/>
              </a:rPr>
              <a:t>“Do not be deceived, God is not mocked; for whatever a man sows, this he will also reap. For the one who sows to his own flesh will from the flesh reap corruption, but the one who sows to the Spirit will from the Spirit reap eternal life. Let us not lose heart in doing good, for in due time we will reap if we do not grow weary.”</a:t>
            </a:r>
          </a:p>
          <a:p>
            <a:pPr marL="0" indent="0" algn="ctr" eaLnBrk="1" hangingPunct="1">
              <a:spcBef>
                <a:spcPts val="0"/>
              </a:spcBef>
              <a:spcAft>
                <a:spcPts val="900"/>
              </a:spcAft>
              <a:buNone/>
            </a:pPr>
            <a:endParaRPr lang="en-US" dirty="0">
              <a:latin typeface="Calibri" pitchFamily="34" charset="0"/>
              <a:cs typeface="Calibri" pitchFamily="34" charset="0"/>
            </a:endParaRPr>
          </a:p>
        </p:txBody>
      </p:sp>
    </p:spTree>
    <p:extLst>
      <p:ext uri="{BB962C8B-B14F-4D97-AF65-F5344CB8AC3E}">
        <p14:creationId xmlns:p14="http://schemas.microsoft.com/office/powerpoint/2010/main" val="1675586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rPr>
              <a:t>2 Thessalonians</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 3:6-15</a:t>
            </a:r>
            <a:br>
              <a:rPr lang="en-US" sz="3600" dirty="0">
                <a:effectLst>
                  <a:outerShdw blurRad="38100" dist="38100" dir="2700000" algn="tl">
                    <a:srgbClr val="000000">
                      <a:alpha val="43137"/>
                    </a:srgbClr>
                  </a:outerShdw>
                </a:effectLst>
                <a:cs typeface="Calibri" panose="020F0502020204030204" pitchFamily="34" charset="0"/>
              </a:rPr>
            </a:br>
            <a:r>
              <a:rPr lang="en-US" sz="2400" b="1" dirty="0">
                <a:solidFill>
                  <a:srgbClr val="FFFFCC"/>
                </a:solidFill>
                <a:effectLst>
                  <a:outerShdw blurRad="38100" dist="38100" dir="2700000" algn="tl">
                    <a:srgbClr val="000000">
                      <a:alpha val="43137"/>
                    </a:srgbClr>
                  </a:outerShdw>
                </a:effectLst>
                <a:cs typeface="Calibri" panose="020F0502020204030204" pitchFamily="34" charset="0"/>
              </a:rPr>
              <a:t>Discipline the Idle</a:t>
            </a:r>
            <a:endParaRPr lang="en-US" sz="2400" b="1" dirty="0">
              <a:solidFill>
                <a:srgbClr val="FFFFCC"/>
              </a:solidFill>
              <a:effectLst>
                <a:outerShdw blurRad="38100" dist="38100" dir="2700000" algn="tl">
                  <a:srgbClr val="000000">
                    <a:alpha val="43137"/>
                  </a:srgbClr>
                </a:outerShdw>
              </a:effectLst>
            </a:endParaRPr>
          </a:p>
        </p:txBody>
      </p:sp>
      <p:sp>
        <p:nvSpPr>
          <p:cNvPr id="161795" name="Rectangle 3"/>
          <p:cNvSpPr>
            <a:spLocks noGrp="1" noChangeArrowheads="1"/>
          </p:cNvSpPr>
          <p:nvPr>
            <p:ph type="body" idx="1"/>
          </p:nvPr>
        </p:nvSpPr>
        <p:spPr>
          <a:xfrm>
            <a:off x="609600" y="1295400"/>
            <a:ext cx="7696200" cy="4800600"/>
          </a:xfrm>
        </p:spPr>
        <p:txBody>
          <a:bodyPr/>
          <a:lstStyle/>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dirty="0">
                <a:effectLst>
                  <a:outerShdw blurRad="38100" dist="38100" dir="2700000" algn="tl">
                    <a:srgbClr val="000000">
                      <a:alpha val="43137"/>
                    </a:srgbClr>
                  </a:outerShdw>
                </a:effectLst>
              </a:rPr>
              <a:t>Exhortation (6)</a:t>
            </a:r>
          </a:p>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dirty="0">
                <a:effectLst>
                  <a:outerShdw blurRad="38100" dist="38100" dir="2700000" algn="tl">
                    <a:srgbClr val="000000">
                      <a:alpha val="43137"/>
                    </a:srgbClr>
                  </a:outerShdw>
                </a:effectLst>
              </a:rPr>
              <a:t>Better example (7-9)</a:t>
            </a:r>
          </a:p>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dirty="0">
                <a:effectLst>
                  <a:outerShdw blurRad="38100" dist="38100" dir="2700000" algn="tl">
                    <a:srgbClr val="000000">
                      <a:alpha val="43137"/>
                    </a:srgbClr>
                  </a:outerShdw>
                </a:effectLst>
              </a:rPr>
              <a:t>Reason (10-11)</a:t>
            </a:r>
          </a:p>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dirty="0">
                <a:effectLst>
                  <a:outerShdw blurRad="38100" dist="38100" dir="2700000" algn="tl">
                    <a:srgbClr val="000000">
                      <a:alpha val="43137"/>
                    </a:srgbClr>
                  </a:outerShdw>
                </a:effectLst>
              </a:rPr>
              <a:t>Lazy must work (12)</a:t>
            </a:r>
          </a:p>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dirty="0">
                <a:effectLst>
                  <a:outerShdw blurRad="38100" dist="38100" dir="2700000" algn="tl">
                    <a:srgbClr val="000000">
                      <a:alpha val="43137"/>
                    </a:srgbClr>
                  </a:outerShdw>
                </a:effectLst>
              </a:rPr>
              <a:t>Patience needed (13)</a:t>
            </a:r>
          </a:p>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Discipline procedure (14-15)</a:t>
            </a:r>
          </a:p>
        </p:txBody>
      </p:sp>
      <p:pic>
        <p:nvPicPr>
          <p:cNvPr id="2" name="Picture 1">
            <a:extLst>
              <a:ext uri="{FF2B5EF4-FFF2-40B4-BE49-F238E27FC236}">
                <a16:creationId xmlns:a16="http://schemas.microsoft.com/office/drawing/2014/main" id="{D67A4D0A-861F-9C5F-2530-BB670FBDEB9B}"/>
              </a:ext>
            </a:extLst>
          </p:cNvPr>
          <p:cNvPicPr>
            <a:picLocks noChangeAspect="1"/>
          </p:cNvPicPr>
          <p:nvPr/>
        </p:nvPicPr>
        <p:blipFill>
          <a:blip r:embed="rId3"/>
          <a:stretch>
            <a:fillRect/>
          </a:stretch>
        </p:blipFill>
        <p:spPr>
          <a:xfrm>
            <a:off x="8491460" y="2438400"/>
            <a:ext cx="3090940" cy="2286198"/>
          </a:xfrm>
          <a:prstGeom prst="rect">
            <a:avLst/>
          </a:prstGeom>
        </p:spPr>
      </p:pic>
    </p:spTree>
    <p:extLst>
      <p:ext uri="{BB962C8B-B14F-4D97-AF65-F5344CB8AC3E}">
        <p14:creationId xmlns:p14="http://schemas.microsoft.com/office/powerpoint/2010/main" val="35391239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rPr>
              <a:t>2 Thessalonians</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 3:</a:t>
            </a:r>
            <a:r>
              <a:rPr lang="en-US" sz="3600" dirty="0">
                <a:solidFill>
                  <a:srgbClr val="00FFFF"/>
                </a:solidFill>
                <a:effectLst>
                  <a:outerShdw blurRad="38100" dist="38100" dir="2700000" algn="tl">
                    <a:srgbClr val="000000">
                      <a:alpha val="43137"/>
                    </a:srgbClr>
                  </a:outerShdw>
                </a:effectLst>
              </a:rPr>
              <a:t>14-15</a:t>
            </a:r>
            <a:br>
              <a:rPr lang="en-US" sz="3600" dirty="0">
                <a:effectLst>
                  <a:outerShdw blurRad="38100" dist="38100" dir="2700000" algn="tl">
                    <a:srgbClr val="000000">
                      <a:alpha val="43137"/>
                    </a:srgbClr>
                  </a:outerShdw>
                </a:effectLst>
                <a:cs typeface="Calibri" panose="020F0502020204030204" pitchFamily="34" charset="0"/>
              </a:rPr>
            </a:br>
            <a:r>
              <a:rPr lang="en-US" sz="2400" b="1" dirty="0">
                <a:solidFill>
                  <a:srgbClr val="FFFFCC"/>
                </a:solidFill>
                <a:effectLst>
                  <a:outerShdw blurRad="38100" dist="38100" dir="2700000" algn="tl">
                    <a:srgbClr val="000000">
                      <a:alpha val="43137"/>
                    </a:srgbClr>
                  </a:outerShdw>
                </a:effectLst>
                <a:cs typeface="Calibri" panose="020F0502020204030204" pitchFamily="34" charset="0"/>
              </a:rPr>
              <a:t>Discipline Procedure</a:t>
            </a:r>
            <a:endParaRPr lang="en-US" sz="2400" b="1" dirty="0">
              <a:solidFill>
                <a:srgbClr val="FFFFCC"/>
              </a:solidFill>
              <a:effectLst>
                <a:outerShdw blurRad="38100" dist="38100" dir="2700000" algn="tl">
                  <a:srgbClr val="000000">
                    <a:alpha val="43137"/>
                  </a:srgbClr>
                </a:outerShdw>
              </a:effectLst>
            </a:endParaRPr>
          </a:p>
        </p:txBody>
      </p:sp>
      <p:sp>
        <p:nvSpPr>
          <p:cNvPr id="161795" name="Rectangle 3"/>
          <p:cNvSpPr>
            <a:spLocks noGrp="1" noChangeArrowheads="1"/>
          </p:cNvSpPr>
          <p:nvPr>
            <p:ph type="body" idx="1"/>
          </p:nvPr>
        </p:nvSpPr>
        <p:spPr>
          <a:xfrm>
            <a:off x="609600" y="2147131"/>
            <a:ext cx="7467600" cy="2424870"/>
          </a:xfrm>
        </p:spPr>
        <p:txBody>
          <a:bodyPr/>
          <a:lstStyle/>
          <a:p>
            <a:pPr marL="574675" lvl="1" indent="-574675" eaLnBrk="1" hangingPunct="1">
              <a:lnSpc>
                <a:spcPct val="100000"/>
              </a:lnSpc>
              <a:spcBef>
                <a:spcPts val="0"/>
              </a:spcBef>
              <a:spcAft>
                <a:spcPts val="3600"/>
              </a:spcAft>
              <a:buClr>
                <a:srgbClr val="FF66FF"/>
              </a:buClr>
              <a:buSzPct val="100000"/>
              <a:buFont typeface="+mj-lt"/>
              <a:buAutoNum type="alphaUcPeriod"/>
              <a:defRPr/>
            </a:pPr>
            <a:r>
              <a:rPr lang="en-US" dirty="0">
                <a:effectLst>
                  <a:outerShdw blurRad="38100" dist="38100" dir="2700000" algn="tl">
                    <a:srgbClr val="000000">
                      <a:alpha val="43137"/>
                    </a:srgbClr>
                  </a:outerShdw>
                </a:effectLst>
              </a:rPr>
              <a:t>Negative: disassociation &amp; shame (14)</a:t>
            </a:r>
          </a:p>
          <a:p>
            <a:pPr marL="574675" lvl="1" indent="-574675" eaLnBrk="1" hangingPunct="1">
              <a:lnSpc>
                <a:spcPct val="100000"/>
              </a:lnSpc>
              <a:spcBef>
                <a:spcPts val="0"/>
              </a:spcBef>
              <a:spcAft>
                <a:spcPts val="3600"/>
              </a:spcAft>
              <a:buClr>
                <a:srgbClr val="FF66FF"/>
              </a:buClr>
              <a:buSzPct val="100000"/>
              <a:buFont typeface="+mj-lt"/>
              <a:buAutoNum type="alphaUcPeriod"/>
              <a:defRPr/>
            </a:pPr>
            <a:r>
              <a:rPr lang="en-US" dirty="0">
                <a:effectLst>
                  <a:outerShdw blurRad="38100" dist="38100" dir="2700000" algn="tl">
                    <a:srgbClr val="000000">
                      <a:alpha val="43137"/>
                    </a:srgbClr>
                  </a:outerShdw>
                </a:effectLst>
              </a:rPr>
              <a:t>Positive: disciplinee = a brother (15)</a:t>
            </a:r>
          </a:p>
          <a:p>
            <a:pPr marL="0" lvl="1" indent="0" eaLnBrk="1" hangingPunct="1">
              <a:lnSpc>
                <a:spcPct val="100000"/>
              </a:lnSpc>
              <a:spcBef>
                <a:spcPts val="0"/>
              </a:spcBef>
              <a:spcAft>
                <a:spcPts val="3600"/>
              </a:spcAft>
              <a:buClr>
                <a:srgbClr val="00FFFF"/>
              </a:buClr>
              <a:buSzPct val="100000"/>
              <a:buNone/>
              <a:defRPr/>
            </a:pPr>
            <a:endParaRPr lang="en-US" sz="3200"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E2DE45F2-73B1-2876-140C-6C544B22ED48}"/>
              </a:ext>
            </a:extLst>
          </p:cNvPr>
          <p:cNvPicPr>
            <a:picLocks noChangeAspect="1"/>
          </p:cNvPicPr>
          <p:nvPr/>
        </p:nvPicPr>
        <p:blipFill>
          <a:blip r:embed="rId3"/>
          <a:stretch>
            <a:fillRect/>
          </a:stretch>
        </p:blipFill>
        <p:spPr>
          <a:xfrm>
            <a:off x="8491460" y="2438400"/>
            <a:ext cx="3090940" cy="2286198"/>
          </a:xfrm>
          <a:prstGeom prst="rect">
            <a:avLst/>
          </a:prstGeom>
        </p:spPr>
      </p:pic>
    </p:spTree>
    <p:extLst>
      <p:ext uri="{BB962C8B-B14F-4D97-AF65-F5344CB8AC3E}">
        <p14:creationId xmlns:p14="http://schemas.microsoft.com/office/powerpoint/2010/main" val="32564770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1BFD8F14-709A-0A53-EE80-9376F4D047BB}"/>
              </a:ext>
            </a:extLst>
          </p:cNvPr>
          <p:cNvSpPr>
            <a:spLocks noGrp="1" noChangeArrowheads="1"/>
          </p:cNvSpPr>
          <p:nvPr>
            <p:ph type="title"/>
          </p:nvPr>
        </p:nvSpPr>
        <p:spPr>
          <a:xfrm>
            <a:off x="914400" y="228600"/>
            <a:ext cx="10363200" cy="914400"/>
          </a:xfrm>
        </p:spPr>
        <p:txBody>
          <a:bodyPr/>
          <a:lstStyle/>
          <a:p>
            <a:pPr algn="ctr" eaLnBrk="1" hangingPunct="1"/>
            <a:r>
              <a:rPr lang="en-US" altLang="en-US" sz="4000"/>
              <a:t>Consequences of Poor Doctrine (3)</a:t>
            </a:r>
          </a:p>
        </p:txBody>
      </p:sp>
      <p:sp>
        <p:nvSpPr>
          <p:cNvPr id="20483" name="Rectangle 3">
            <a:extLst>
              <a:ext uri="{FF2B5EF4-FFF2-40B4-BE49-F238E27FC236}">
                <a16:creationId xmlns:a16="http://schemas.microsoft.com/office/drawing/2014/main" id="{F77E3BE2-8E13-0AC4-D3A8-32C0C2CBAE86}"/>
              </a:ext>
            </a:extLst>
          </p:cNvPr>
          <p:cNvSpPr>
            <a:spLocks noGrp="1" noChangeArrowheads="1"/>
          </p:cNvSpPr>
          <p:nvPr>
            <p:ph type="body" idx="1"/>
          </p:nvPr>
        </p:nvSpPr>
        <p:spPr>
          <a:xfrm>
            <a:off x="2343150" y="1946275"/>
            <a:ext cx="7507288" cy="2701925"/>
          </a:xfrm>
        </p:spPr>
        <p:txBody>
          <a:bodyPr/>
          <a:lstStyle/>
          <a:p>
            <a:pPr marL="457200" indent="-457200" algn="just" eaLnBrk="1" hangingPunct="1">
              <a:spcBef>
                <a:spcPts val="0"/>
              </a:spcBef>
              <a:spcAft>
                <a:spcPts val="3600"/>
              </a:spcAft>
              <a:defRPr/>
            </a:pPr>
            <a:r>
              <a:rPr lang="en-US" b="1" u="sng" dirty="0">
                <a:solidFill>
                  <a:srgbClr val="FFFFCC"/>
                </a:solidFill>
              </a:rPr>
              <a:t>Reciprocal prayer (3:1-5)</a:t>
            </a:r>
          </a:p>
          <a:p>
            <a:pPr marL="457200" indent="-457200" algn="just" eaLnBrk="1" hangingPunct="1">
              <a:spcBef>
                <a:spcPts val="0"/>
              </a:spcBef>
              <a:spcAft>
                <a:spcPts val="3600"/>
              </a:spcAft>
              <a:defRPr/>
            </a:pPr>
            <a:r>
              <a:rPr lang="en-US" dirty="0"/>
              <a:t>Exhortation to discipline the idle (3:6-15) </a:t>
            </a:r>
          </a:p>
          <a:p>
            <a:pPr marL="457200" indent="-457200" algn="just" eaLnBrk="1" hangingPunct="1">
              <a:spcBef>
                <a:spcPts val="0"/>
              </a:spcBef>
              <a:spcAft>
                <a:spcPts val="3600"/>
              </a:spcAft>
              <a:defRPr/>
            </a:pPr>
            <a:r>
              <a:rPr lang="en-US" dirty="0"/>
              <a:t>Conclusion (3:16-18) </a:t>
            </a:r>
          </a:p>
        </p:txBody>
      </p:sp>
      <p:pic>
        <p:nvPicPr>
          <p:cNvPr id="97284" name="Picture 10">
            <a:extLst>
              <a:ext uri="{FF2B5EF4-FFF2-40B4-BE49-F238E27FC236}">
                <a16:creationId xmlns:a16="http://schemas.microsoft.com/office/drawing/2014/main" id="{F6AB45E7-D9F0-AAA3-C5B5-F16B010203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0" y="80963"/>
            <a:ext cx="939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6007644"/>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rPr>
              <a:t>2 Thessalonians</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 3:</a:t>
            </a:r>
            <a:r>
              <a:rPr lang="en-US" sz="3600" dirty="0">
                <a:solidFill>
                  <a:srgbClr val="00FFFF"/>
                </a:solidFill>
                <a:effectLst>
                  <a:outerShdw blurRad="38100" dist="38100" dir="2700000" algn="tl">
                    <a:srgbClr val="000000">
                      <a:alpha val="43137"/>
                    </a:srgbClr>
                  </a:outerShdw>
                </a:effectLst>
              </a:rPr>
              <a:t>14-15</a:t>
            </a:r>
            <a:br>
              <a:rPr lang="en-US" sz="3600" dirty="0">
                <a:effectLst>
                  <a:outerShdw blurRad="38100" dist="38100" dir="2700000" algn="tl">
                    <a:srgbClr val="000000">
                      <a:alpha val="43137"/>
                    </a:srgbClr>
                  </a:outerShdw>
                </a:effectLst>
                <a:cs typeface="Calibri" panose="020F0502020204030204" pitchFamily="34" charset="0"/>
              </a:rPr>
            </a:br>
            <a:r>
              <a:rPr lang="en-US" sz="2400" b="1" dirty="0">
                <a:solidFill>
                  <a:srgbClr val="FFFFCC"/>
                </a:solidFill>
                <a:effectLst>
                  <a:outerShdw blurRad="38100" dist="38100" dir="2700000" algn="tl">
                    <a:srgbClr val="000000">
                      <a:alpha val="43137"/>
                    </a:srgbClr>
                  </a:outerShdw>
                </a:effectLst>
                <a:cs typeface="Calibri" panose="020F0502020204030204" pitchFamily="34" charset="0"/>
              </a:rPr>
              <a:t>Discipline Procedure</a:t>
            </a:r>
            <a:endParaRPr lang="en-US" sz="2400" b="1" dirty="0">
              <a:solidFill>
                <a:srgbClr val="FFFFCC"/>
              </a:solidFill>
              <a:effectLst>
                <a:outerShdw blurRad="38100" dist="38100" dir="2700000" algn="tl">
                  <a:srgbClr val="000000">
                    <a:alpha val="43137"/>
                  </a:srgbClr>
                </a:outerShdw>
              </a:effectLst>
            </a:endParaRPr>
          </a:p>
        </p:txBody>
      </p:sp>
      <p:sp>
        <p:nvSpPr>
          <p:cNvPr id="161795" name="Rectangle 3"/>
          <p:cNvSpPr>
            <a:spLocks noGrp="1" noChangeArrowheads="1"/>
          </p:cNvSpPr>
          <p:nvPr>
            <p:ph type="body" idx="1"/>
          </p:nvPr>
        </p:nvSpPr>
        <p:spPr>
          <a:xfrm>
            <a:off x="609600" y="2147131"/>
            <a:ext cx="7467600" cy="2424870"/>
          </a:xfrm>
        </p:spPr>
        <p:txBody>
          <a:bodyPr/>
          <a:lstStyle/>
          <a:p>
            <a:pPr marL="574675" lvl="1" indent="-574675" eaLnBrk="1" hangingPunct="1">
              <a:lnSpc>
                <a:spcPct val="100000"/>
              </a:lnSpc>
              <a:spcBef>
                <a:spcPts val="0"/>
              </a:spcBef>
              <a:spcAft>
                <a:spcPts val="3600"/>
              </a:spcAft>
              <a:buClr>
                <a:srgbClr val="FF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Negative: disassociation &amp; shame (14)</a:t>
            </a:r>
          </a:p>
          <a:p>
            <a:pPr marL="574675" lvl="1" indent="-574675" eaLnBrk="1" hangingPunct="1">
              <a:lnSpc>
                <a:spcPct val="100000"/>
              </a:lnSpc>
              <a:spcBef>
                <a:spcPts val="0"/>
              </a:spcBef>
              <a:spcAft>
                <a:spcPts val="3600"/>
              </a:spcAft>
              <a:buClr>
                <a:srgbClr val="FF66FF"/>
              </a:buClr>
              <a:buSzPct val="100000"/>
              <a:buFont typeface="+mj-lt"/>
              <a:buAutoNum type="alphaUcPeriod"/>
              <a:defRPr/>
            </a:pPr>
            <a:r>
              <a:rPr lang="en-US" dirty="0">
                <a:effectLst>
                  <a:outerShdw blurRad="38100" dist="38100" dir="2700000" algn="tl">
                    <a:srgbClr val="000000">
                      <a:alpha val="43137"/>
                    </a:srgbClr>
                  </a:outerShdw>
                </a:effectLst>
              </a:rPr>
              <a:t>Positive: disciplinee = a brother (15)</a:t>
            </a:r>
          </a:p>
          <a:p>
            <a:pPr marL="0" lvl="1" indent="0" eaLnBrk="1" hangingPunct="1">
              <a:lnSpc>
                <a:spcPct val="100000"/>
              </a:lnSpc>
              <a:spcBef>
                <a:spcPts val="0"/>
              </a:spcBef>
              <a:spcAft>
                <a:spcPts val="3600"/>
              </a:spcAft>
              <a:buClr>
                <a:srgbClr val="00FFFF"/>
              </a:buClr>
              <a:buSzPct val="100000"/>
              <a:buNone/>
              <a:defRPr/>
            </a:pPr>
            <a:endParaRPr lang="en-US" sz="3200"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E2DE45F2-73B1-2876-140C-6C544B22ED48}"/>
              </a:ext>
            </a:extLst>
          </p:cNvPr>
          <p:cNvPicPr>
            <a:picLocks noChangeAspect="1"/>
          </p:cNvPicPr>
          <p:nvPr/>
        </p:nvPicPr>
        <p:blipFill>
          <a:blip r:embed="rId3"/>
          <a:stretch>
            <a:fillRect/>
          </a:stretch>
        </p:blipFill>
        <p:spPr>
          <a:xfrm>
            <a:off x="8491460" y="2438400"/>
            <a:ext cx="3090940" cy="2286198"/>
          </a:xfrm>
          <a:prstGeom prst="rect">
            <a:avLst/>
          </a:prstGeom>
        </p:spPr>
      </p:pic>
    </p:spTree>
    <p:extLst>
      <p:ext uri="{BB962C8B-B14F-4D97-AF65-F5344CB8AC3E}">
        <p14:creationId xmlns:p14="http://schemas.microsoft.com/office/powerpoint/2010/main" val="300223002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ts val="0"/>
              </a:spcBef>
              <a:spcAft>
                <a:spcPts val="1200"/>
              </a:spcAft>
              <a:buClr>
                <a:srgbClr val="00FFFF"/>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16:17</a:t>
            </a:r>
          </a:p>
          <a:p>
            <a:pPr algn="just">
              <a:spcAft>
                <a:spcPts val="12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 urge you, brethren, keep your eye on those who cause dissensions and hindrances contrary to the teaching which you learned, and turn away from them.”</a:t>
            </a:r>
          </a:p>
        </p:txBody>
      </p:sp>
      <p:pic>
        <p:nvPicPr>
          <p:cNvPr id="2" name="Picture 1">
            <a:extLst>
              <a:ext uri="{FF2B5EF4-FFF2-40B4-BE49-F238E27FC236}">
                <a16:creationId xmlns:a16="http://schemas.microsoft.com/office/drawing/2014/main" id="{1CF51672-2190-480D-9F95-80BAED4C49A5}"/>
              </a:ext>
            </a:extLst>
          </p:cNvPr>
          <p:cNvPicPr>
            <a:picLocks noChangeAspect="1"/>
          </p:cNvPicPr>
          <p:nvPr/>
        </p:nvPicPr>
        <p:blipFill>
          <a:blip r:embed="rId3"/>
          <a:stretch>
            <a:fillRect/>
          </a:stretch>
        </p:blipFill>
        <p:spPr>
          <a:xfrm>
            <a:off x="4463145" y="2743200"/>
            <a:ext cx="3265713" cy="1828800"/>
          </a:xfrm>
          <a:prstGeom prst="rect">
            <a:avLst/>
          </a:prstGeom>
        </p:spPr>
      </p:pic>
    </p:spTree>
    <p:extLst>
      <p:ext uri="{BB962C8B-B14F-4D97-AF65-F5344CB8AC3E}">
        <p14:creationId xmlns:p14="http://schemas.microsoft.com/office/powerpoint/2010/main" val="14204918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16:17 (KJV)</a:t>
            </a:r>
          </a:p>
          <a:p>
            <a:pPr algn="just">
              <a:spcAft>
                <a:spcPts val="1200"/>
              </a:spcAft>
            </a:pPr>
            <a:r>
              <a:rPr lang="en-US" sz="3600" dirty="0">
                <a:effectLst>
                  <a:outerShdw blurRad="38100" dist="38100" dir="2700000" algn="tl">
                    <a:srgbClr val="000000">
                      <a:alpha val="43137"/>
                    </a:srgbClr>
                  </a:outerShdw>
                </a:effectLst>
                <a:latin typeface="Calibri" panose="020F0502020204030204" pitchFamily="34" charset="0"/>
                <a:cs typeface="+mn-cs"/>
              </a:rPr>
              <a:t>“Now I beseech you, brethren,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mn-cs"/>
              </a:rPr>
              <a:t>mark</a:t>
            </a:r>
            <a:r>
              <a:rPr lang="en-US" sz="3600" dirty="0">
                <a:effectLst>
                  <a:outerShdw blurRad="38100" dist="38100" dir="2700000" algn="tl">
                    <a:srgbClr val="000000">
                      <a:alpha val="43137"/>
                    </a:srgbClr>
                  </a:outerShdw>
                </a:effectLst>
                <a:latin typeface="Calibri" panose="020F0502020204030204" pitchFamily="34" charset="0"/>
                <a:cs typeface="+mn-cs"/>
              </a:rPr>
              <a:t> them which cause divisions and offences contrary to the doctrine which ye have learned;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mn-cs"/>
              </a:rPr>
              <a:t>avoid</a:t>
            </a:r>
            <a:r>
              <a:rPr lang="en-US" sz="3600" dirty="0">
                <a:effectLst>
                  <a:outerShdw blurRad="38100" dist="38100" dir="2700000" algn="tl">
                    <a:srgbClr val="000000">
                      <a:alpha val="43137"/>
                    </a:srgbClr>
                  </a:outerShdw>
                </a:effectLst>
                <a:latin typeface="Calibri" panose="020F0502020204030204" pitchFamily="34" charset="0"/>
                <a:cs typeface="+mn-cs"/>
              </a:rPr>
              <a:t> them.”</a:t>
            </a:r>
          </a:p>
        </p:txBody>
      </p:sp>
      <p:pic>
        <p:nvPicPr>
          <p:cNvPr id="2" name="Picture 1">
            <a:extLst>
              <a:ext uri="{FF2B5EF4-FFF2-40B4-BE49-F238E27FC236}">
                <a16:creationId xmlns:a16="http://schemas.microsoft.com/office/drawing/2014/main" id="{1CF51672-2190-480D-9F95-80BAED4C49A5}"/>
              </a:ext>
            </a:extLst>
          </p:cNvPr>
          <p:cNvPicPr>
            <a:picLocks noChangeAspect="1"/>
          </p:cNvPicPr>
          <p:nvPr/>
        </p:nvPicPr>
        <p:blipFill>
          <a:blip r:embed="rId3"/>
          <a:stretch>
            <a:fillRect/>
          </a:stretch>
        </p:blipFill>
        <p:spPr>
          <a:xfrm>
            <a:off x="4463145" y="2743200"/>
            <a:ext cx="3265713" cy="1828800"/>
          </a:xfrm>
          <a:prstGeom prst="rect">
            <a:avLst/>
          </a:prstGeom>
        </p:spPr>
      </p:pic>
    </p:spTree>
    <p:extLst>
      <p:ext uri="{BB962C8B-B14F-4D97-AF65-F5344CB8AC3E}">
        <p14:creationId xmlns:p14="http://schemas.microsoft.com/office/powerpoint/2010/main" val="403382905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2781300" y="228600"/>
            <a:ext cx="6629400" cy="914400"/>
          </a:xfrm>
        </p:spPr>
        <p:txBody>
          <a:bodyPr/>
          <a:lstStyle/>
          <a:p>
            <a:pPr lvl="1" algn="ctr" eaLnBrk="1" hangingPunct="1">
              <a:spcBef>
                <a:spcPts val="0"/>
              </a:spcBef>
              <a:spcAft>
                <a:spcPts val="3600"/>
              </a:spcAft>
              <a:buClr>
                <a:srgbClr val="FF66FF"/>
              </a:buClr>
              <a:buSzPct val="100000"/>
              <a:defRPr/>
            </a:pPr>
            <a:r>
              <a:rPr lang="en-US" altLang="en-US" sz="3600" dirty="0">
                <a:effectLst>
                  <a:outerShdw blurRad="38100" dist="38100" dir="2700000" algn="tl">
                    <a:srgbClr val="000000">
                      <a:alpha val="43137"/>
                    </a:srgbClr>
                  </a:outerShdw>
                </a:effectLst>
                <a:latin typeface="Calibri" panose="020F0502020204030204" pitchFamily="34" charset="0"/>
                <a:ea typeface="+mj-ea"/>
                <a:cs typeface="+mj-cs"/>
              </a:rPr>
              <a:t>Biblical Basis for Separation?</a:t>
            </a:r>
          </a:p>
        </p:txBody>
      </p:sp>
      <p:sp>
        <p:nvSpPr>
          <p:cNvPr id="21507" name="Rectangle 3"/>
          <p:cNvSpPr>
            <a:spLocks noGrp="1" noChangeArrowheads="1"/>
          </p:cNvSpPr>
          <p:nvPr>
            <p:ph type="body" idx="1"/>
          </p:nvPr>
        </p:nvSpPr>
        <p:spPr>
          <a:xfrm>
            <a:off x="2438400" y="1371600"/>
            <a:ext cx="4038600" cy="5029200"/>
          </a:xfrm>
        </p:spPr>
        <p:txBody>
          <a:bodyPr/>
          <a:lstStyle/>
          <a:p>
            <a:pPr marL="514350" indent="-514350" eaLnBrk="1" hangingPunct="1">
              <a:spcBef>
                <a:spcPts val="0"/>
              </a:spcBef>
              <a:spcAft>
                <a:spcPts val="1800"/>
              </a:spcAft>
              <a:buClr>
                <a:srgbClr val="FFC000"/>
              </a:buClr>
              <a:buSzPct val="100000"/>
              <a:buFont typeface="+mj-lt"/>
              <a:buAutoNum type="arabicPeriod"/>
              <a:defRPr/>
            </a:pPr>
            <a:r>
              <a:rPr lang="en-US" dirty="0">
                <a:effectLst>
                  <a:outerShdw blurRad="38100" dist="38100" dir="2700000" algn="tl">
                    <a:srgbClr val="000000">
                      <a:alpha val="43137"/>
                    </a:srgbClr>
                  </a:outerShdw>
                </a:effectLst>
              </a:rPr>
              <a:t>2 Thess. 3:6, 14</a:t>
            </a:r>
          </a:p>
          <a:p>
            <a:pPr marL="514350" indent="-514350" eaLnBrk="1" hangingPunct="1">
              <a:spcBef>
                <a:spcPts val="0"/>
              </a:spcBef>
              <a:spcAft>
                <a:spcPts val="1800"/>
              </a:spcAft>
              <a:buClr>
                <a:srgbClr val="FFC000"/>
              </a:buClr>
              <a:buSzPct val="100000"/>
              <a:buFont typeface="+mj-lt"/>
              <a:buAutoNum type="arabicPeriod"/>
              <a:defRPr/>
            </a:pPr>
            <a:r>
              <a:rPr lang="en-US" dirty="0">
                <a:effectLst>
                  <a:outerShdw blurRad="38100" dist="38100" dir="2700000" algn="tl">
                    <a:srgbClr val="000000">
                      <a:alpha val="43137"/>
                    </a:srgbClr>
                  </a:outerShdw>
                </a:effectLst>
              </a:rPr>
              <a:t>1 Cor. 5:11</a:t>
            </a:r>
          </a:p>
          <a:p>
            <a:pPr marL="514350" indent="-514350" eaLnBrk="1" hangingPunct="1">
              <a:spcBef>
                <a:spcPts val="0"/>
              </a:spcBef>
              <a:spcAft>
                <a:spcPts val="1800"/>
              </a:spcAft>
              <a:buClr>
                <a:srgbClr val="FFC000"/>
              </a:buClr>
              <a:buSzPct val="100000"/>
              <a:buFont typeface="+mj-lt"/>
              <a:buAutoNum type="arabicPeriod"/>
              <a:defRPr/>
            </a:pPr>
            <a:r>
              <a:rPr lang="en-US" dirty="0">
                <a:effectLst>
                  <a:outerShdw blurRad="38100" dist="38100" dir="2700000" algn="tl">
                    <a:srgbClr val="000000">
                      <a:alpha val="43137"/>
                    </a:srgbClr>
                  </a:outerShdw>
                </a:effectLst>
              </a:rPr>
              <a:t>2 Cor. 6:14-18</a:t>
            </a:r>
          </a:p>
          <a:p>
            <a:pPr marL="514350" indent="-514350" eaLnBrk="1" hangingPunct="1">
              <a:spcBef>
                <a:spcPts val="0"/>
              </a:spcBef>
              <a:spcAft>
                <a:spcPts val="1800"/>
              </a:spcAft>
              <a:buClr>
                <a:srgbClr val="FFC000"/>
              </a:buClr>
              <a:buSzPct val="100000"/>
              <a:buFont typeface="+mj-lt"/>
              <a:buAutoNum type="arabicPeriod"/>
              <a:defRPr/>
            </a:pPr>
            <a:r>
              <a:rPr lang="en-US" dirty="0">
                <a:effectLst>
                  <a:outerShdw blurRad="38100" dist="38100" dir="2700000" algn="tl">
                    <a:srgbClr val="000000">
                      <a:alpha val="43137"/>
                    </a:srgbClr>
                  </a:outerShdw>
                </a:effectLst>
              </a:rPr>
              <a:t>Rom. 16:17</a:t>
            </a:r>
          </a:p>
          <a:p>
            <a:pPr marL="514350" indent="-514350" eaLnBrk="1" hangingPunct="1">
              <a:spcBef>
                <a:spcPts val="0"/>
              </a:spcBef>
              <a:spcAft>
                <a:spcPts val="1800"/>
              </a:spcAft>
              <a:buClr>
                <a:srgbClr val="FFC000"/>
              </a:buClr>
              <a:buSzPct val="100000"/>
              <a:buFont typeface="+mj-lt"/>
              <a:buAutoNum type="arabicPeriod"/>
              <a:defRPr/>
            </a:pPr>
            <a:r>
              <a:rPr lang="en-US" dirty="0">
                <a:effectLst>
                  <a:outerShdw blurRad="38100" dist="38100" dir="2700000" algn="tl">
                    <a:srgbClr val="000000">
                      <a:alpha val="43137"/>
                    </a:srgbClr>
                  </a:outerShdw>
                </a:effectLst>
              </a:rPr>
              <a:t>Eph. 5:11</a:t>
            </a:r>
          </a:p>
          <a:p>
            <a:pPr marL="514350" indent="-514350" eaLnBrk="1" hangingPunct="1">
              <a:spcBef>
                <a:spcPts val="0"/>
              </a:spcBef>
              <a:spcAft>
                <a:spcPts val="1800"/>
              </a:spcAft>
              <a:buClr>
                <a:srgbClr val="FFC000"/>
              </a:buClr>
              <a:buSzPct val="100000"/>
              <a:buFont typeface="+mj-lt"/>
              <a:buAutoNum type="arabicPeriod"/>
              <a:defRPr/>
            </a:pPr>
            <a:r>
              <a:rPr lang="en-US" dirty="0">
                <a:effectLst>
                  <a:outerShdw blurRad="38100" dist="38100" dir="2700000" algn="tl">
                    <a:srgbClr val="000000">
                      <a:alpha val="43137"/>
                    </a:srgbClr>
                  </a:outerShdw>
                </a:effectLst>
              </a:rPr>
              <a:t>Titus 3:9-11</a:t>
            </a:r>
          </a:p>
          <a:p>
            <a:pPr marL="514350" indent="-514350" eaLnBrk="1" hangingPunct="1">
              <a:spcBef>
                <a:spcPts val="0"/>
              </a:spcBef>
              <a:spcAft>
                <a:spcPts val="1800"/>
              </a:spcAft>
              <a:buClr>
                <a:srgbClr val="FFC000"/>
              </a:buClr>
              <a:buSzPct val="100000"/>
              <a:buFont typeface="+mj-lt"/>
              <a:buAutoNum type="arabicPeriod"/>
              <a:defRPr/>
            </a:pPr>
            <a:r>
              <a:rPr lang="en-US" dirty="0">
                <a:effectLst>
                  <a:outerShdw blurRad="38100" dist="38100" dir="2700000" algn="tl">
                    <a:srgbClr val="000000">
                      <a:alpha val="43137"/>
                    </a:srgbClr>
                  </a:outerShdw>
                </a:effectLst>
              </a:rPr>
              <a:t>2 John 9-11</a:t>
            </a:r>
          </a:p>
        </p:txBody>
      </p:sp>
      <p:pic>
        <p:nvPicPr>
          <p:cNvPr id="2" name="Picture 1">
            <a:extLst>
              <a:ext uri="{FF2B5EF4-FFF2-40B4-BE49-F238E27FC236}">
                <a16:creationId xmlns:a16="http://schemas.microsoft.com/office/drawing/2014/main" id="{77E6724B-C1CA-C1E7-41DA-8883BB267D23}"/>
              </a:ext>
            </a:extLst>
          </p:cNvPr>
          <p:cNvPicPr>
            <a:picLocks noChangeAspect="1"/>
          </p:cNvPicPr>
          <p:nvPr/>
        </p:nvPicPr>
        <p:blipFill>
          <a:blip r:embed="rId2"/>
          <a:stretch>
            <a:fillRect/>
          </a:stretch>
        </p:blipFill>
        <p:spPr>
          <a:xfrm>
            <a:off x="6553200" y="2277428"/>
            <a:ext cx="4064000" cy="2286000"/>
          </a:xfrm>
          <a:prstGeom prst="rect">
            <a:avLst/>
          </a:prstGeom>
          <a:ln w="28575">
            <a:solidFill>
              <a:srgbClr val="FFFF00"/>
            </a:solidFill>
          </a:ln>
        </p:spPr>
      </p:pic>
    </p:spTree>
    <p:extLst>
      <p:ext uri="{BB962C8B-B14F-4D97-AF65-F5344CB8AC3E}">
        <p14:creationId xmlns:p14="http://schemas.microsoft.com/office/powerpoint/2010/main" val="51976746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0"/>
            <a:ext cx="109728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ts val="0"/>
              </a:spcBef>
              <a:spcAft>
                <a:spcPts val="1200"/>
              </a:spcAft>
              <a:buClr>
                <a:srgbClr val="00FFFF"/>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16:17</a:t>
            </a:r>
          </a:p>
          <a:p>
            <a:pPr algn="just">
              <a:spcAft>
                <a:spcPts val="12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 urge you, brethren, keep your eye on those who cause dissensions and hindrances contrary to the teaching which you learned, and turn away from them.”</a:t>
            </a:r>
          </a:p>
        </p:txBody>
      </p:sp>
      <p:pic>
        <p:nvPicPr>
          <p:cNvPr id="2" name="Picture 1">
            <a:extLst>
              <a:ext uri="{FF2B5EF4-FFF2-40B4-BE49-F238E27FC236}">
                <a16:creationId xmlns:a16="http://schemas.microsoft.com/office/drawing/2014/main" id="{1CF51672-2190-480D-9F95-80BAED4C49A5}"/>
              </a:ext>
            </a:extLst>
          </p:cNvPr>
          <p:cNvPicPr>
            <a:picLocks noChangeAspect="1"/>
          </p:cNvPicPr>
          <p:nvPr/>
        </p:nvPicPr>
        <p:blipFill>
          <a:blip r:embed="rId3"/>
          <a:stretch>
            <a:fillRect/>
          </a:stretch>
        </p:blipFill>
        <p:spPr>
          <a:xfrm>
            <a:off x="4463145" y="2743200"/>
            <a:ext cx="3265713" cy="1828800"/>
          </a:xfrm>
          <a:prstGeom prst="rect">
            <a:avLst/>
          </a:prstGeom>
        </p:spPr>
      </p:pic>
    </p:spTree>
    <p:extLst>
      <p:ext uri="{BB962C8B-B14F-4D97-AF65-F5344CB8AC3E}">
        <p14:creationId xmlns:p14="http://schemas.microsoft.com/office/powerpoint/2010/main" val="166514584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1"/>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ts val="0"/>
              </a:spcBef>
              <a:spcAft>
                <a:spcPts val="1200"/>
              </a:spcAft>
              <a:buClr>
                <a:srgbClr val="00FFFF"/>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Ephesians 5:11</a:t>
            </a:r>
          </a:p>
          <a:p>
            <a:pPr algn="just">
              <a:spcAft>
                <a:spcPts val="12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 not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participate</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synkoinōneō</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the unfruitful deeds of darkness, but instead even expose them.”</a:t>
            </a:r>
          </a:p>
        </p:txBody>
      </p:sp>
      <p:pic>
        <p:nvPicPr>
          <p:cNvPr id="5" name="Picture 4">
            <a:extLst>
              <a:ext uri="{FF2B5EF4-FFF2-40B4-BE49-F238E27FC236}">
                <a16:creationId xmlns:a16="http://schemas.microsoft.com/office/drawing/2014/main" id="{962C76B4-EF4E-4BA0-A2BA-BF6E434EBE0A}"/>
              </a:ext>
            </a:extLst>
          </p:cNvPr>
          <p:cNvPicPr>
            <a:picLocks noChangeAspect="1"/>
          </p:cNvPicPr>
          <p:nvPr/>
        </p:nvPicPr>
        <p:blipFill>
          <a:blip r:embed="rId3"/>
          <a:stretch>
            <a:fillRect/>
          </a:stretch>
        </p:blipFill>
        <p:spPr>
          <a:xfrm>
            <a:off x="4463145" y="2743200"/>
            <a:ext cx="3265713" cy="1828800"/>
          </a:xfrm>
          <a:prstGeom prst="rect">
            <a:avLst/>
          </a:prstGeom>
        </p:spPr>
      </p:pic>
    </p:spTree>
    <p:extLst>
      <p:ext uri="{BB962C8B-B14F-4D97-AF65-F5344CB8AC3E}">
        <p14:creationId xmlns:p14="http://schemas.microsoft.com/office/powerpoint/2010/main" val="363286734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0EE39F-32C8-4C82-834B-23FB7107C29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4878259"/>
          </a:xfrm>
          <a:prstGeom prst="rect">
            <a:avLst/>
          </a:prstGeom>
          <a:noFill/>
          <a:ln w="28575">
            <a:noFill/>
            <a:miter lim="800000"/>
            <a:headEnd/>
            <a:tailEnd/>
          </a:ln>
        </p:spPr>
        <p:txBody>
          <a:bodyPr wrap="square">
            <a:spAutoFit/>
          </a:bodyPr>
          <a:lstStyle/>
          <a:p>
            <a:pPr algn="ctr" defTabSz="685800">
              <a:spcBef>
                <a:spcPts val="0"/>
              </a:spcBef>
              <a:spcAft>
                <a:spcPts val="1200"/>
              </a:spcAft>
              <a:buClr>
                <a:srgbClr val="00FFFF"/>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John 7-11</a:t>
            </a:r>
          </a:p>
          <a:p>
            <a:pPr algn="just">
              <a:spcBef>
                <a:spcPts val="0"/>
              </a:spcBef>
              <a:spcAft>
                <a:spcPts val="0"/>
              </a:spcAft>
            </a:pPr>
            <a:r>
              <a:rPr lang="en-US" altLang="en-US" sz="29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29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7 </a:t>
            </a:r>
            <a:r>
              <a:rPr lang="en-US" sz="2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a:t>
            </a:r>
            <a:r>
              <a:rPr lang="en-US" sz="29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many deceivers</a:t>
            </a:r>
            <a:r>
              <a:rPr lang="en-US" sz="2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have gone out into the world, those who do not acknowledge Jesus Christ </a:t>
            </a:r>
            <a:r>
              <a:rPr lang="en-US" sz="29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a:t>
            </a:r>
            <a:r>
              <a:rPr lang="en-US" sz="2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coming in the flesh. This is the deceiver and the antichrist. </a:t>
            </a:r>
            <a:r>
              <a:rPr lang="en-US" sz="29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8 </a:t>
            </a:r>
            <a:r>
              <a:rPr lang="en-US" sz="2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Watch yourselves, that you do not lose what we have accomplished, but that you may receive a full reward. </a:t>
            </a:r>
            <a:r>
              <a:rPr lang="en-US" sz="29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9 </a:t>
            </a:r>
            <a:r>
              <a:rPr lang="en-US" sz="2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Anyone who goes too far and does not abide in the teaching of Christ, does not have God; the one who abides in the teaching, he has both the Father and the Son. </a:t>
            </a:r>
            <a:r>
              <a:rPr lang="en-US" sz="29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10 </a:t>
            </a:r>
            <a:r>
              <a:rPr lang="en-US" sz="2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anyone comes to you and does not bring this teaching, </a:t>
            </a:r>
            <a:r>
              <a:rPr lang="en-US" sz="29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 not receive him into </a:t>
            </a:r>
            <a:r>
              <a:rPr lang="en-US" sz="29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your</a:t>
            </a:r>
            <a:r>
              <a:rPr lang="en-US" sz="29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house</a:t>
            </a:r>
            <a:r>
              <a:rPr lang="en-US" sz="2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do not give him a greeting; </a:t>
            </a:r>
            <a:r>
              <a:rPr lang="en-US" sz="29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11 </a:t>
            </a:r>
            <a:r>
              <a:rPr lang="en-US" sz="2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one who gives him a greeting </a:t>
            </a:r>
            <a:r>
              <a:rPr lang="en-US" sz="29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participates</a:t>
            </a:r>
            <a:r>
              <a:rPr lang="en-US" sz="2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his evil deeds.”</a:t>
            </a:r>
            <a:endParaRPr lang="en-US" altLang="en-US" sz="29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7458586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3771900" y="228600"/>
            <a:ext cx="4648200" cy="914400"/>
          </a:xfrm>
        </p:spPr>
        <p:txBody>
          <a:bodyPr/>
          <a:lstStyle/>
          <a:p>
            <a:pPr algn="ctr" eaLnBrk="1" hangingPunct="1"/>
            <a:r>
              <a:rPr lang="en-US" altLang="en-US" sz="4000" dirty="0">
                <a:effectLst>
                  <a:outerShdw blurRad="38100" dist="38100" dir="2700000" algn="tl">
                    <a:srgbClr val="000000">
                      <a:alpha val="43137"/>
                    </a:srgbClr>
                  </a:outerShdw>
                </a:effectLst>
              </a:rPr>
              <a:t>Purity of the Church</a:t>
            </a:r>
          </a:p>
        </p:txBody>
      </p:sp>
      <p:sp>
        <p:nvSpPr>
          <p:cNvPr id="27651" name="Rectangle 3"/>
          <p:cNvSpPr>
            <a:spLocks noGrp="1" noChangeArrowheads="1"/>
          </p:cNvSpPr>
          <p:nvPr>
            <p:ph type="body" idx="1"/>
          </p:nvPr>
        </p:nvSpPr>
        <p:spPr>
          <a:xfrm>
            <a:off x="3593703" y="1600201"/>
            <a:ext cx="5004594" cy="2667000"/>
          </a:xfrm>
        </p:spPr>
        <p:txBody>
          <a:bodyPr/>
          <a:lstStyle/>
          <a:p>
            <a:pPr marL="463550" indent="-463550" eaLnBrk="1" hangingPunct="1">
              <a:spcBef>
                <a:spcPts val="0"/>
              </a:spcBef>
              <a:spcAft>
                <a:spcPts val="3600"/>
              </a:spcAft>
              <a:defRPr/>
            </a:pPr>
            <a:r>
              <a:rPr lang="en-US" dirty="0">
                <a:effectLst>
                  <a:outerShdw blurRad="38100" dist="38100" dir="2700000" algn="tl">
                    <a:srgbClr val="000000">
                      <a:alpha val="43137"/>
                    </a:srgbClr>
                  </a:outerShdw>
                </a:effectLst>
              </a:rPr>
              <a:t>Ecclesiastical separation</a:t>
            </a:r>
          </a:p>
          <a:p>
            <a:pPr marL="463550" indent="-463550" eaLnBrk="1" hangingPunct="1">
              <a:spcBef>
                <a:spcPts val="0"/>
              </a:spcBef>
              <a:spcAft>
                <a:spcPts val="3600"/>
              </a:spcAft>
              <a:defRPr/>
            </a:pPr>
            <a:r>
              <a:rPr lang="en-US" b="1" u="sng" dirty="0">
                <a:solidFill>
                  <a:srgbClr val="FFFFCC"/>
                </a:solidFill>
                <a:effectLst>
                  <a:outerShdw blurRad="38100" dist="38100" dir="2700000" algn="tl">
                    <a:srgbClr val="000000">
                      <a:alpha val="43137"/>
                    </a:srgbClr>
                  </a:outerShdw>
                </a:effectLst>
              </a:rPr>
              <a:t>Church discipline</a:t>
            </a:r>
          </a:p>
        </p:txBody>
      </p:sp>
      <p:pic>
        <p:nvPicPr>
          <p:cNvPr id="2" name="Picture 1">
            <a:extLst>
              <a:ext uri="{FF2B5EF4-FFF2-40B4-BE49-F238E27FC236}">
                <a16:creationId xmlns:a16="http://schemas.microsoft.com/office/drawing/2014/main" id="{2B0234F3-8A38-A767-5274-73A4FDE10AC5}"/>
              </a:ext>
            </a:extLst>
          </p:cNvPr>
          <p:cNvPicPr>
            <a:picLocks noChangeAspect="1"/>
          </p:cNvPicPr>
          <p:nvPr/>
        </p:nvPicPr>
        <p:blipFill>
          <a:blip r:embed="rId2"/>
          <a:stretch>
            <a:fillRect/>
          </a:stretch>
        </p:blipFill>
        <p:spPr>
          <a:xfrm>
            <a:off x="4470400" y="4343400"/>
            <a:ext cx="3251200" cy="1828800"/>
          </a:xfrm>
          <a:prstGeom prst="rect">
            <a:avLst/>
          </a:prstGeom>
          <a:ln w="28575">
            <a:solidFill>
              <a:srgbClr val="FFFF00"/>
            </a:solidFill>
          </a:ln>
        </p:spPr>
      </p:pic>
    </p:spTree>
    <p:extLst>
      <p:ext uri="{BB962C8B-B14F-4D97-AF65-F5344CB8AC3E}">
        <p14:creationId xmlns:p14="http://schemas.microsoft.com/office/powerpoint/2010/main" val="100452521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152900" y="304800"/>
            <a:ext cx="3886200" cy="762000"/>
          </a:xfrm>
        </p:spPr>
        <p:txBody>
          <a:bodyPr/>
          <a:lstStyle/>
          <a:p>
            <a:pPr algn="ctr" eaLnBrk="1" hangingPunct="1"/>
            <a:r>
              <a:rPr lang="en-US" altLang="en-US" sz="4000" dirty="0">
                <a:effectLst>
                  <a:outerShdw blurRad="38100" dist="38100" dir="2700000" algn="tl">
                    <a:srgbClr val="000000">
                      <a:alpha val="43137"/>
                    </a:srgbClr>
                  </a:outerShdw>
                </a:effectLst>
              </a:rPr>
              <a:t>Church Discipline</a:t>
            </a:r>
          </a:p>
        </p:txBody>
      </p:sp>
      <p:sp>
        <p:nvSpPr>
          <p:cNvPr id="29699" name="Rectangle 3"/>
          <p:cNvSpPr>
            <a:spLocks noGrp="1" noChangeArrowheads="1"/>
          </p:cNvSpPr>
          <p:nvPr>
            <p:ph type="body" idx="1"/>
          </p:nvPr>
        </p:nvSpPr>
        <p:spPr>
          <a:xfrm>
            <a:off x="609601" y="1600200"/>
            <a:ext cx="5791200" cy="3657601"/>
          </a:xfrm>
        </p:spPr>
        <p:txBody>
          <a:bodyPr/>
          <a:lstStyle/>
          <a:p>
            <a:pPr marL="463550" indent="-463550" eaLnBrk="1" hangingPunct="1">
              <a:spcBef>
                <a:spcPts val="0"/>
              </a:spcBef>
              <a:spcAft>
                <a:spcPts val="2400"/>
              </a:spcAft>
              <a:defRPr/>
            </a:pPr>
            <a:r>
              <a:rPr lang="en-US" dirty="0">
                <a:effectLst>
                  <a:outerShdw blurRad="38100" dist="38100" dir="2700000" algn="tl">
                    <a:srgbClr val="000000">
                      <a:alpha val="43137"/>
                    </a:srgbClr>
                  </a:outerShdw>
                </a:effectLst>
              </a:rPr>
              <a:t>Command (1 Cor 5:13)</a:t>
            </a:r>
          </a:p>
          <a:p>
            <a:pPr marL="463550" indent="-463550" eaLnBrk="1" hangingPunct="1">
              <a:spcBef>
                <a:spcPts val="0"/>
              </a:spcBef>
              <a:spcAft>
                <a:spcPts val="2400"/>
              </a:spcAft>
              <a:defRPr/>
            </a:pPr>
            <a:r>
              <a:rPr lang="en-US" dirty="0">
                <a:effectLst>
                  <a:outerShdw blurRad="38100" dist="38100" dir="2700000" algn="tl">
                    <a:srgbClr val="000000">
                      <a:alpha val="43137"/>
                    </a:srgbClr>
                  </a:outerShdw>
                </a:effectLst>
              </a:rPr>
              <a:t>Reason (Gal 5:9)</a:t>
            </a:r>
          </a:p>
          <a:p>
            <a:pPr marL="463550" indent="-463550" eaLnBrk="1" hangingPunct="1">
              <a:spcBef>
                <a:spcPts val="0"/>
              </a:spcBef>
              <a:spcAft>
                <a:spcPts val="2400"/>
              </a:spcAft>
              <a:defRPr/>
            </a:pPr>
            <a:r>
              <a:rPr lang="en-US" dirty="0">
                <a:effectLst>
                  <a:outerShdw blurRad="38100" dist="38100" dir="2700000" algn="tl">
                    <a:srgbClr val="000000">
                      <a:alpha val="43137"/>
                    </a:srgbClr>
                  </a:outerShdw>
                </a:effectLst>
              </a:rPr>
              <a:t>Offenses meriting discipline</a:t>
            </a:r>
          </a:p>
          <a:p>
            <a:pPr marL="463550" indent="-463550" eaLnBrk="1" hangingPunct="1">
              <a:spcBef>
                <a:spcPts val="0"/>
              </a:spcBef>
              <a:spcAft>
                <a:spcPts val="2400"/>
              </a:spcAft>
              <a:defRPr/>
            </a:pPr>
            <a:r>
              <a:rPr lang="en-US" dirty="0">
                <a:effectLst>
                  <a:outerShdw blurRad="38100" dist="38100" dir="2700000" algn="tl">
                    <a:srgbClr val="000000">
                      <a:alpha val="43137"/>
                    </a:srgbClr>
                  </a:outerShdw>
                </a:effectLst>
              </a:rPr>
              <a:t>Procedure (Matt 18:15-17)</a:t>
            </a:r>
          </a:p>
          <a:p>
            <a:pPr marL="463550" indent="-463550" eaLnBrk="1" hangingPunct="1">
              <a:spcBef>
                <a:spcPts val="0"/>
              </a:spcBef>
              <a:spcAft>
                <a:spcPts val="2400"/>
              </a:spcAft>
              <a:defRPr/>
            </a:pPr>
            <a:r>
              <a:rPr lang="en-US" dirty="0">
                <a:effectLst>
                  <a:outerShdw blurRad="38100" dist="38100" dir="2700000" algn="tl">
                    <a:srgbClr val="000000">
                      <a:alpha val="43137"/>
                    </a:srgbClr>
                  </a:outerShdw>
                </a:effectLst>
              </a:rPr>
              <a:t>Goal (2 </a:t>
            </a:r>
            <a:r>
              <a:rPr lang="en-US" dirty="0" err="1">
                <a:effectLst>
                  <a:outerShdw blurRad="38100" dist="38100" dir="2700000" algn="tl">
                    <a:srgbClr val="000000">
                      <a:alpha val="43137"/>
                    </a:srgbClr>
                  </a:outerShdw>
                </a:effectLst>
              </a:rPr>
              <a:t>Thess</a:t>
            </a:r>
            <a:r>
              <a:rPr lang="en-US" dirty="0">
                <a:effectLst>
                  <a:outerShdw blurRad="38100" dist="38100" dir="2700000" algn="tl">
                    <a:srgbClr val="000000">
                      <a:alpha val="43137"/>
                    </a:srgbClr>
                  </a:outerShdw>
                </a:effectLst>
              </a:rPr>
              <a:t> 3:14-15)</a:t>
            </a:r>
          </a:p>
        </p:txBody>
      </p:sp>
      <p:pic>
        <p:nvPicPr>
          <p:cNvPr id="5" name="Picture 2" descr="Image result for church discipline">
            <a:extLst>
              <a:ext uri="{FF2B5EF4-FFF2-40B4-BE49-F238E27FC236}">
                <a16:creationId xmlns:a16="http://schemas.microsoft.com/office/drawing/2014/main" id="{C8198703-8A97-4AB0-A0E3-E06C204CD7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2057400"/>
            <a:ext cx="4876800" cy="2743200"/>
          </a:xfrm>
          <a:prstGeom prst="rect">
            <a:avLst/>
          </a:prstGeom>
          <a:noFill/>
          <a:effectLst>
            <a:glow rad="101600">
              <a:srgbClr val="FFFF00">
                <a:alpha val="60000"/>
              </a:srgb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3374399"/>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152900" y="304800"/>
            <a:ext cx="3886200" cy="762000"/>
          </a:xfrm>
        </p:spPr>
        <p:txBody>
          <a:bodyPr/>
          <a:lstStyle/>
          <a:p>
            <a:pPr algn="ctr" eaLnBrk="1" hangingPunct="1"/>
            <a:r>
              <a:rPr lang="en-US" altLang="en-US" sz="4000" dirty="0">
                <a:effectLst>
                  <a:outerShdw blurRad="38100" dist="38100" dir="2700000" algn="tl">
                    <a:srgbClr val="000000">
                      <a:alpha val="43137"/>
                    </a:srgbClr>
                  </a:outerShdw>
                </a:effectLst>
              </a:rPr>
              <a:t>Church Discipline</a:t>
            </a:r>
          </a:p>
        </p:txBody>
      </p:sp>
      <p:sp>
        <p:nvSpPr>
          <p:cNvPr id="29699" name="Rectangle 3"/>
          <p:cNvSpPr>
            <a:spLocks noGrp="1" noChangeArrowheads="1"/>
          </p:cNvSpPr>
          <p:nvPr>
            <p:ph type="body" idx="1"/>
          </p:nvPr>
        </p:nvSpPr>
        <p:spPr>
          <a:xfrm>
            <a:off x="609601" y="1600200"/>
            <a:ext cx="5791200" cy="3657601"/>
          </a:xfrm>
        </p:spPr>
        <p:txBody>
          <a:bodyPr/>
          <a:lstStyle/>
          <a:p>
            <a:pPr marL="463550" indent="-463550"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rPr>
              <a:t>Command (1 Cor 5:13)</a:t>
            </a:r>
          </a:p>
          <a:p>
            <a:pPr marL="463550" indent="-463550" eaLnBrk="1" hangingPunct="1">
              <a:spcBef>
                <a:spcPts val="0"/>
              </a:spcBef>
              <a:spcAft>
                <a:spcPts val="2400"/>
              </a:spcAft>
              <a:defRPr/>
            </a:pPr>
            <a:r>
              <a:rPr lang="en-US" dirty="0">
                <a:effectLst>
                  <a:outerShdw blurRad="38100" dist="38100" dir="2700000" algn="tl">
                    <a:srgbClr val="000000">
                      <a:alpha val="43137"/>
                    </a:srgbClr>
                  </a:outerShdw>
                </a:effectLst>
              </a:rPr>
              <a:t>Reason (Gal 5:9)</a:t>
            </a:r>
          </a:p>
          <a:p>
            <a:pPr marL="463550" indent="-463550" eaLnBrk="1" hangingPunct="1">
              <a:spcBef>
                <a:spcPts val="0"/>
              </a:spcBef>
              <a:spcAft>
                <a:spcPts val="2400"/>
              </a:spcAft>
              <a:defRPr/>
            </a:pPr>
            <a:r>
              <a:rPr lang="en-US" dirty="0">
                <a:effectLst>
                  <a:outerShdw blurRad="38100" dist="38100" dir="2700000" algn="tl">
                    <a:srgbClr val="000000">
                      <a:alpha val="43137"/>
                    </a:srgbClr>
                  </a:outerShdw>
                </a:effectLst>
              </a:rPr>
              <a:t>Offenses meriting discipline</a:t>
            </a:r>
          </a:p>
          <a:p>
            <a:pPr marL="463550" indent="-463550" eaLnBrk="1" hangingPunct="1">
              <a:spcBef>
                <a:spcPts val="0"/>
              </a:spcBef>
              <a:spcAft>
                <a:spcPts val="2400"/>
              </a:spcAft>
              <a:defRPr/>
            </a:pPr>
            <a:r>
              <a:rPr lang="en-US" dirty="0">
                <a:effectLst>
                  <a:outerShdw blurRad="38100" dist="38100" dir="2700000" algn="tl">
                    <a:srgbClr val="000000">
                      <a:alpha val="43137"/>
                    </a:srgbClr>
                  </a:outerShdw>
                </a:effectLst>
              </a:rPr>
              <a:t>Procedure (Matt 18:15-17)</a:t>
            </a:r>
          </a:p>
          <a:p>
            <a:pPr marL="463550" indent="-463550" eaLnBrk="1" hangingPunct="1">
              <a:spcBef>
                <a:spcPts val="0"/>
              </a:spcBef>
              <a:spcAft>
                <a:spcPts val="2400"/>
              </a:spcAft>
              <a:defRPr/>
            </a:pPr>
            <a:r>
              <a:rPr lang="en-US" dirty="0">
                <a:effectLst>
                  <a:outerShdw blurRad="38100" dist="38100" dir="2700000" algn="tl">
                    <a:srgbClr val="000000">
                      <a:alpha val="43137"/>
                    </a:srgbClr>
                  </a:outerShdw>
                </a:effectLst>
              </a:rPr>
              <a:t>Goal (2 </a:t>
            </a:r>
            <a:r>
              <a:rPr lang="en-US" dirty="0" err="1">
                <a:effectLst>
                  <a:outerShdw blurRad="38100" dist="38100" dir="2700000" algn="tl">
                    <a:srgbClr val="000000">
                      <a:alpha val="43137"/>
                    </a:srgbClr>
                  </a:outerShdw>
                </a:effectLst>
              </a:rPr>
              <a:t>Thess</a:t>
            </a:r>
            <a:r>
              <a:rPr lang="en-US" dirty="0">
                <a:effectLst>
                  <a:outerShdw blurRad="38100" dist="38100" dir="2700000" algn="tl">
                    <a:srgbClr val="000000">
                      <a:alpha val="43137"/>
                    </a:srgbClr>
                  </a:outerShdw>
                </a:effectLst>
              </a:rPr>
              <a:t> 3:14-15)</a:t>
            </a:r>
          </a:p>
        </p:txBody>
      </p:sp>
      <p:pic>
        <p:nvPicPr>
          <p:cNvPr id="5" name="Picture 2" descr="Image result for church discipline">
            <a:extLst>
              <a:ext uri="{FF2B5EF4-FFF2-40B4-BE49-F238E27FC236}">
                <a16:creationId xmlns:a16="http://schemas.microsoft.com/office/drawing/2014/main" id="{C8198703-8A97-4AB0-A0E3-E06C204CD7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2057400"/>
            <a:ext cx="4876800" cy="2743200"/>
          </a:xfrm>
          <a:prstGeom prst="rect">
            <a:avLst/>
          </a:prstGeom>
          <a:noFill/>
          <a:effectLst>
            <a:glow rad="101600">
              <a:srgbClr val="FFFF00">
                <a:alpha val="60000"/>
              </a:srgb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1729888"/>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rPr>
              <a:t>2 Thessalonians</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 3:1-5</a:t>
            </a:r>
            <a:br>
              <a:rPr lang="en-US" sz="3600" dirty="0">
                <a:effectLst>
                  <a:outerShdw blurRad="38100" dist="38100" dir="2700000" algn="tl">
                    <a:srgbClr val="000000">
                      <a:alpha val="43137"/>
                    </a:srgbClr>
                  </a:outerShdw>
                </a:effectLst>
                <a:cs typeface="Calibri" panose="020F0502020204030204" pitchFamily="34" charset="0"/>
              </a:rPr>
            </a:br>
            <a:r>
              <a:rPr lang="en-US" sz="2400" b="1" dirty="0">
                <a:solidFill>
                  <a:srgbClr val="FFFFCC"/>
                </a:solidFill>
                <a:effectLst>
                  <a:outerShdw blurRad="38100" dist="38100" dir="2700000" algn="tl">
                    <a:srgbClr val="000000">
                      <a:alpha val="43137"/>
                    </a:srgbClr>
                  </a:outerShdw>
                </a:effectLst>
                <a:cs typeface="Calibri" panose="020F0502020204030204" pitchFamily="34" charset="0"/>
              </a:rPr>
              <a:t>Reciprocal Prayer</a:t>
            </a:r>
            <a:endParaRPr lang="en-US" sz="2400" b="1" dirty="0">
              <a:solidFill>
                <a:srgbClr val="FFFFCC"/>
              </a:solidFill>
              <a:effectLst>
                <a:outerShdw blurRad="38100" dist="38100" dir="2700000" algn="tl">
                  <a:srgbClr val="000000">
                    <a:alpha val="43137"/>
                  </a:srgbClr>
                </a:outerShdw>
              </a:effectLst>
            </a:endParaRPr>
          </a:p>
        </p:txBody>
      </p:sp>
      <p:sp>
        <p:nvSpPr>
          <p:cNvPr id="161795" name="Rectangle 3"/>
          <p:cNvSpPr>
            <a:spLocks noGrp="1" noChangeArrowheads="1"/>
          </p:cNvSpPr>
          <p:nvPr>
            <p:ph type="body" idx="1"/>
          </p:nvPr>
        </p:nvSpPr>
        <p:spPr>
          <a:xfrm>
            <a:off x="609600" y="2147131"/>
            <a:ext cx="7467600" cy="2424870"/>
          </a:xfrm>
        </p:spPr>
        <p:txBody>
          <a:bodyPr/>
          <a:lstStyle/>
          <a:p>
            <a:pPr marL="574675" lvl="1" indent="-574675"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Thessalonians’ Prayer for Paul (</a:t>
            </a:r>
            <a:r>
              <a:rPr lang="en-US" dirty="0">
                <a:effectLst>
                  <a:outerShdw blurRad="38100" dist="38100" dir="2700000" algn="tl">
                    <a:srgbClr val="000000">
                      <a:alpha val="43137"/>
                    </a:srgbClr>
                  </a:outerShdw>
                </a:effectLst>
              </a:rPr>
              <a:t>1-2</a:t>
            </a:r>
            <a:r>
              <a:rPr lang="en-US" sz="3200" dirty="0">
                <a:effectLst>
                  <a:outerShdw blurRad="38100" dist="38100" dir="2700000" algn="tl">
                    <a:srgbClr val="000000">
                      <a:alpha val="43137"/>
                    </a:srgbClr>
                  </a:outerShdw>
                </a:effectLst>
              </a:rPr>
              <a:t>)</a:t>
            </a:r>
          </a:p>
          <a:p>
            <a:pPr marL="574675" lvl="1" indent="-574675"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Paul’s Prayer for the Thessalonians (3-5)</a:t>
            </a:r>
          </a:p>
          <a:p>
            <a:pPr marL="0" lvl="1" indent="0" eaLnBrk="1" hangingPunct="1">
              <a:lnSpc>
                <a:spcPct val="100000"/>
              </a:lnSpc>
              <a:spcBef>
                <a:spcPts val="0"/>
              </a:spcBef>
              <a:spcAft>
                <a:spcPts val="3600"/>
              </a:spcAft>
              <a:buClr>
                <a:srgbClr val="00FFFF"/>
              </a:buClr>
              <a:buSzPct val="100000"/>
              <a:buNone/>
              <a:defRPr/>
            </a:pPr>
            <a:endParaRPr lang="en-US" sz="3200"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FB154A21-5487-48F3-3079-AC4DAB494891}"/>
              </a:ext>
            </a:extLst>
          </p:cNvPr>
          <p:cNvPicPr>
            <a:picLocks noChangeAspect="1"/>
          </p:cNvPicPr>
          <p:nvPr/>
        </p:nvPicPr>
        <p:blipFill>
          <a:blip r:embed="rId3"/>
          <a:stretch>
            <a:fillRect/>
          </a:stretch>
        </p:blipFill>
        <p:spPr>
          <a:xfrm>
            <a:off x="8305800" y="2438400"/>
            <a:ext cx="3090940" cy="2286198"/>
          </a:xfrm>
          <a:prstGeom prst="rect">
            <a:avLst/>
          </a:prstGeom>
        </p:spPr>
      </p:pic>
    </p:spTree>
    <p:extLst>
      <p:ext uri="{BB962C8B-B14F-4D97-AF65-F5344CB8AC3E}">
        <p14:creationId xmlns:p14="http://schemas.microsoft.com/office/powerpoint/2010/main" val="108022610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152900" y="304800"/>
            <a:ext cx="3886200" cy="762000"/>
          </a:xfrm>
        </p:spPr>
        <p:txBody>
          <a:bodyPr/>
          <a:lstStyle/>
          <a:p>
            <a:pPr algn="ctr" eaLnBrk="1" hangingPunct="1"/>
            <a:r>
              <a:rPr lang="en-US" altLang="en-US" sz="4000" dirty="0">
                <a:effectLst>
                  <a:outerShdw blurRad="38100" dist="38100" dir="2700000" algn="tl">
                    <a:srgbClr val="000000">
                      <a:alpha val="43137"/>
                    </a:srgbClr>
                  </a:outerShdw>
                </a:effectLst>
              </a:rPr>
              <a:t>Church Discipline</a:t>
            </a:r>
          </a:p>
        </p:txBody>
      </p:sp>
      <p:sp>
        <p:nvSpPr>
          <p:cNvPr id="29699" name="Rectangle 3"/>
          <p:cNvSpPr>
            <a:spLocks noGrp="1" noChangeArrowheads="1"/>
          </p:cNvSpPr>
          <p:nvPr>
            <p:ph type="body" idx="1"/>
          </p:nvPr>
        </p:nvSpPr>
        <p:spPr>
          <a:xfrm>
            <a:off x="609601" y="1600200"/>
            <a:ext cx="5791200" cy="3657601"/>
          </a:xfrm>
        </p:spPr>
        <p:txBody>
          <a:bodyPr/>
          <a:lstStyle/>
          <a:p>
            <a:pPr marL="463550" indent="-463550" eaLnBrk="1" hangingPunct="1">
              <a:spcBef>
                <a:spcPts val="0"/>
              </a:spcBef>
              <a:spcAft>
                <a:spcPts val="2400"/>
              </a:spcAft>
              <a:defRPr/>
            </a:pPr>
            <a:r>
              <a:rPr lang="en-US" dirty="0">
                <a:effectLst>
                  <a:outerShdw blurRad="38100" dist="38100" dir="2700000" algn="tl">
                    <a:srgbClr val="000000">
                      <a:alpha val="43137"/>
                    </a:srgbClr>
                  </a:outerShdw>
                </a:effectLst>
              </a:rPr>
              <a:t>Command (1 Cor 5:13)</a:t>
            </a:r>
          </a:p>
          <a:p>
            <a:pPr marL="463550" indent="-463550"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rPr>
              <a:t>Reason (Gal 5:9)</a:t>
            </a:r>
          </a:p>
          <a:p>
            <a:pPr marL="463550" indent="-463550" eaLnBrk="1" hangingPunct="1">
              <a:spcBef>
                <a:spcPts val="0"/>
              </a:spcBef>
              <a:spcAft>
                <a:spcPts val="2400"/>
              </a:spcAft>
              <a:defRPr/>
            </a:pPr>
            <a:r>
              <a:rPr lang="en-US" dirty="0">
                <a:effectLst>
                  <a:outerShdw blurRad="38100" dist="38100" dir="2700000" algn="tl">
                    <a:srgbClr val="000000">
                      <a:alpha val="43137"/>
                    </a:srgbClr>
                  </a:outerShdw>
                </a:effectLst>
              </a:rPr>
              <a:t>Offenses meriting discipline</a:t>
            </a:r>
          </a:p>
          <a:p>
            <a:pPr marL="463550" indent="-463550" eaLnBrk="1" hangingPunct="1">
              <a:spcBef>
                <a:spcPts val="0"/>
              </a:spcBef>
              <a:spcAft>
                <a:spcPts val="2400"/>
              </a:spcAft>
              <a:defRPr/>
            </a:pPr>
            <a:r>
              <a:rPr lang="en-US" dirty="0">
                <a:effectLst>
                  <a:outerShdw blurRad="38100" dist="38100" dir="2700000" algn="tl">
                    <a:srgbClr val="000000">
                      <a:alpha val="43137"/>
                    </a:srgbClr>
                  </a:outerShdw>
                </a:effectLst>
              </a:rPr>
              <a:t>Procedure (Matt 18:15-17)</a:t>
            </a:r>
          </a:p>
          <a:p>
            <a:pPr marL="463550" indent="-463550" eaLnBrk="1" hangingPunct="1">
              <a:spcBef>
                <a:spcPts val="0"/>
              </a:spcBef>
              <a:spcAft>
                <a:spcPts val="2400"/>
              </a:spcAft>
              <a:defRPr/>
            </a:pPr>
            <a:r>
              <a:rPr lang="en-US" dirty="0">
                <a:effectLst>
                  <a:outerShdw blurRad="38100" dist="38100" dir="2700000" algn="tl">
                    <a:srgbClr val="000000">
                      <a:alpha val="43137"/>
                    </a:srgbClr>
                  </a:outerShdw>
                </a:effectLst>
              </a:rPr>
              <a:t>Goal (2 </a:t>
            </a:r>
            <a:r>
              <a:rPr lang="en-US" dirty="0" err="1">
                <a:effectLst>
                  <a:outerShdw blurRad="38100" dist="38100" dir="2700000" algn="tl">
                    <a:srgbClr val="000000">
                      <a:alpha val="43137"/>
                    </a:srgbClr>
                  </a:outerShdw>
                </a:effectLst>
              </a:rPr>
              <a:t>Thess</a:t>
            </a:r>
            <a:r>
              <a:rPr lang="en-US" dirty="0">
                <a:effectLst>
                  <a:outerShdw blurRad="38100" dist="38100" dir="2700000" algn="tl">
                    <a:srgbClr val="000000">
                      <a:alpha val="43137"/>
                    </a:srgbClr>
                  </a:outerShdw>
                </a:effectLst>
              </a:rPr>
              <a:t> 3:14-15)</a:t>
            </a:r>
          </a:p>
        </p:txBody>
      </p:sp>
      <p:pic>
        <p:nvPicPr>
          <p:cNvPr id="5" name="Picture 2" descr="Image result for church discipline">
            <a:extLst>
              <a:ext uri="{FF2B5EF4-FFF2-40B4-BE49-F238E27FC236}">
                <a16:creationId xmlns:a16="http://schemas.microsoft.com/office/drawing/2014/main" id="{C8198703-8A97-4AB0-A0E3-E06C204CD7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2057400"/>
            <a:ext cx="4876800" cy="2743200"/>
          </a:xfrm>
          <a:prstGeom prst="rect">
            <a:avLst/>
          </a:prstGeom>
          <a:noFill/>
          <a:effectLst>
            <a:glow rad="101600">
              <a:srgbClr val="FFFF00">
                <a:alpha val="60000"/>
              </a:srgb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8561714"/>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152900" y="304800"/>
            <a:ext cx="3886200" cy="762000"/>
          </a:xfrm>
        </p:spPr>
        <p:txBody>
          <a:bodyPr/>
          <a:lstStyle/>
          <a:p>
            <a:pPr algn="ctr" eaLnBrk="1" hangingPunct="1"/>
            <a:r>
              <a:rPr lang="en-US" altLang="en-US" sz="4000" dirty="0">
                <a:effectLst>
                  <a:outerShdw blurRad="38100" dist="38100" dir="2700000" algn="tl">
                    <a:srgbClr val="000000">
                      <a:alpha val="43137"/>
                    </a:srgbClr>
                  </a:outerShdw>
                </a:effectLst>
              </a:rPr>
              <a:t>Church Discipline</a:t>
            </a:r>
          </a:p>
        </p:txBody>
      </p:sp>
      <p:sp>
        <p:nvSpPr>
          <p:cNvPr id="29699" name="Rectangle 3"/>
          <p:cNvSpPr>
            <a:spLocks noGrp="1" noChangeArrowheads="1"/>
          </p:cNvSpPr>
          <p:nvPr>
            <p:ph type="body" idx="1"/>
          </p:nvPr>
        </p:nvSpPr>
        <p:spPr>
          <a:xfrm>
            <a:off x="609601" y="1600200"/>
            <a:ext cx="5791200" cy="3657601"/>
          </a:xfrm>
        </p:spPr>
        <p:txBody>
          <a:bodyPr/>
          <a:lstStyle/>
          <a:p>
            <a:pPr marL="463550" indent="-463550" eaLnBrk="1" hangingPunct="1">
              <a:spcBef>
                <a:spcPts val="0"/>
              </a:spcBef>
              <a:spcAft>
                <a:spcPts val="2400"/>
              </a:spcAft>
              <a:defRPr/>
            </a:pPr>
            <a:r>
              <a:rPr lang="en-US" dirty="0">
                <a:effectLst>
                  <a:outerShdw blurRad="38100" dist="38100" dir="2700000" algn="tl">
                    <a:srgbClr val="000000">
                      <a:alpha val="43137"/>
                    </a:srgbClr>
                  </a:outerShdw>
                </a:effectLst>
              </a:rPr>
              <a:t>Command (1 Cor 5:13)</a:t>
            </a:r>
          </a:p>
          <a:p>
            <a:pPr marL="463550" indent="-463550" eaLnBrk="1" hangingPunct="1">
              <a:spcBef>
                <a:spcPts val="0"/>
              </a:spcBef>
              <a:spcAft>
                <a:spcPts val="2400"/>
              </a:spcAft>
              <a:defRPr/>
            </a:pPr>
            <a:r>
              <a:rPr lang="en-US" dirty="0">
                <a:effectLst>
                  <a:outerShdw blurRad="38100" dist="38100" dir="2700000" algn="tl">
                    <a:srgbClr val="000000">
                      <a:alpha val="43137"/>
                    </a:srgbClr>
                  </a:outerShdw>
                </a:effectLst>
              </a:rPr>
              <a:t>Reason (Gal 5:9)</a:t>
            </a:r>
          </a:p>
          <a:p>
            <a:pPr marL="463550" indent="-463550"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rPr>
              <a:t>Offenses meriting discipline</a:t>
            </a:r>
          </a:p>
          <a:p>
            <a:pPr marL="463550" indent="-463550" eaLnBrk="1" hangingPunct="1">
              <a:spcBef>
                <a:spcPts val="0"/>
              </a:spcBef>
              <a:spcAft>
                <a:spcPts val="2400"/>
              </a:spcAft>
              <a:defRPr/>
            </a:pPr>
            <a:r>
              <a:rPr lang="en-US" dirty="0">
                <a:effectLst>
                  <a:outerShdw blurRad="38100" dist="38100" dir="2700000" algn="tl">
                    <a:srgbClr val="000000">
                      <a:alpha val="43137"/>
                    </a:srgbClr>
                  </a:outerShdw>
                </a:effectLst>
              </a:rPr>
              <a:t>Procedure (Matt 18:15-17)</a:t>
            </a:r>
          </a:p>
          <a:p>
            <a:pPr marL="463550" indent="-463550" eaLnBrk="1" hangingPunct="1">
              <a:spcBef>
                <a:spcPts val="0"/>
              </a:spcBef>
              <a:spcAft>
                <a:spcPts val="2400"/>
              </a:spcAft>
              <a:defRPr/>
            </a:pPr>
            <a:r>
              <a:rPr lang="en-US" dirty="0">
                <a:effectLst>
                  <a:outerShdw blurRad="38100" dist="38100" dir="2700000" algn="tl">
                    <a:srgbClr val="000000">
                      <a:alpha val="43137"/>
                    </a:srgbClr>
                  </a:outerShdw>
                </a:effectLst>
              </a:rPr>
              <a:t>Goal (2 </a:t>
            </a:r>
            <a:r>
              <a:rPr lang="en-US" dirty="0" err="1">
                <a:effectLst>
                  <a:outerShdw blurRad="38100" dist="38100" dir="2700000" algn="tl">
                    <a:srgbClr val="000000">
                      <a:alpha val="43137"/>
                    </a:srgbClr>
                  </a:outerShdw>
                </a:effectLst>
              </a:rPr>
              <a:t>Thess</a:t>
            </a:r>
            <a:r>
              <a:rPr lang="en-US" dirty="0">
                <a:effectLst>
                  <a:outerShdw blurRad="38100" dist="38100" dir="2700000" algn="tl">
                    <a:srgbClr val="000000">
                      <a:alpha val="43137"/>
                    </a:srgbClr>
                  </a:outerShdw>
                </a:effectLst>
              </a:rPr>
              <a:t> 3:14-15)</a:t>
            </a:r>
          </a:p>
        </p:txBody>
      </p:sp>
      <p:pic>
        <p:nvPicPr>
          <p:cNvPr id="5" name="Picture 2" descr="Image result for church discipline">
            <a:extLst>
              <a:ext uri="{FF2B5EF4-FFF2-40B4-BE49-F238E27FC236}">
                <a16:creationId xmlns:a16="http://schemas.microsoft.com/office/drawing/2014/main" id="{C8198703-8A97-4AB0-A0E3-E06C204CD7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2057400"/>
            <a:ext cx="4876800" cy="2743200"/>
          </a:xfrm>
          <a:prstGeom prst="rect">
            <a:avLst/>
          </a:prstGeom>
          <a:noFill/>
          <a:effectLst>
            <a:glow rad="101600">
              <a:srgbClr val="FFFF00">
                <a:alpha val="60000"/>
              </a:srgb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4240949"/>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3124200" y="228600"/>
            <a:ext cx="5943600" cy="1143000"/>
          </a:xfrm>
        </p:spPr>
        <p:txBody>
          <a:bodyPr/>
          <a:lstStyle/>
          <a:p>
            <a:pPr algn="ctr" eaLnBrk="1" hangingPunct="1"/>
            <a:r>
              <a:rPr lang="en-US" altLang="en-US" sz="3600" dirty="0">
                <a:effectLst>
                  <a:outerShdw blurRad="38100" dist="38100" dir="2700000" algn="tl">
                    <a:srgbClr val="000000">
                      <a:alpha val="43137"/>
                    </a:srgbClr>
                  </a:outerShdw>
                </a:effectLst>
              </a:rPr>
              <a:t>Offenses Meriting Discipline</a:t>
            </a:r>
          </a:p>
        </p:txBody>
      </p:sp>
      <p:sp>
        <p:nvSpPr>
          <p:cNvPr id="21507" name="Rectangle 3"/>
          <p:cNvSpPr>
            <a:spLocks noGrp="1" noChangeArrowheads="1"/>
          </p:cNvSpPr>
          <p:nvPr>
            <p:ph type="body" idx="1"/>
          </p:nvPr>
        </p:nvSpPr>
        <p:spPr>
          <a:xfrm>
            <a:off x="2743200" y="1600200"/>
            <a:ext cx="6705600" cy="2438400"/>
          </a:xfrm>
        </p:spPr>
        <p:txBody>
          <a:bodyPr/>
          <a:lstStyle/>
          <a:p>
            <a:pPr marL="461963" indent="-461963"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rPr>
              <a:t>Disobedience – 2 Thess. 3:6, 14-15</a:t>
            </a:r>
          </a:p>
          <a:p>
            <a:pPr marL="457200" indent="-457200"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rPr>
              <a:t>Immorality – 1 Cor. 5:9-11, 13</a:t>
            </a:r>
          </a:p>
          <a:p>
            <a:pPr marL="457200" indent="-457200"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rPr>
              <a:t>Divisiveness – Rom. 16:17-18</a:t>
            </a:r>
          </a:p>
        </p:txBody>
      </p:sp>
      <p:pic>
        <p:nvPicPr>
          <p:cNvPr id="2" name="Picture 1">
            <a:extLst>
              <a:ext uri="{FF2B5EF4-FFF2-40B4-BE49-F238E27FC236}">
                <a16:creationId xmlns:a16="http://schemas.microsoft.com/office/drawing/2014/main" id="{CEE8628C-BBD5-FF00-16A9-70A08ECF17BF}"/>
              </a:ext>
            </a:extLst>
          </p:cNvPr>
          <p:cNvPicPr>
            <a:picLocks noChangeAspect="1"/>
          </p:cNvPicPr>
          <p:nvPr/>
        </p:nvPicPr>
        <p:blipFill>
          <a:blip r:embed="rId2"/>
          <a:stretch>
            <a:fillRect/>
          </a:stretch>
        </p:blipFill>
        <p:spPr>
          <a:xfrm>
            <a:off x="4470400" y="4343400"/>
            <a:ext cx="3251200" cy="1828800"/>
          </a:xfrm>
          <a:prstGeom prst="rect">
            <a:avLst/>
          </a:prstGeom>
          <a:ln w="28575">
            <a:solidFill>
              <a:srgbClr val="FFFF00"/>
            </a:solidFill>
          </a:ln>
        </p:spPr>
      </p:pic>
    </p:spTree>
    <p:extLst>
      <p:ext uri="{BB962C8B-B14F-4D97-AF65-F5344CB8AC3E}">
        <p14:creationId xmlns:p14="http://schemas.microsoft.com/office/powerpoint/2010/main" val="250634052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ts val="0"/>
              </a:spcBef>
              <a:spcAft>
                <a:spcPts val="1200"/>
              </a:spcAft>
              <a:buClr>
                <a:srgbClr val="00FFFF"/>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16:17</a:t>
            </a:r>
          </a:p>
          <a:p>
            <a:pPr algn="just">
              <a:spcAft>
                <a:spcPts val="12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 urge you, brethren, keep your eye on those who cause dissensions and hindrances contrary to the teaching which you learned, and turn away from them.”</a:t>
            </a:r>
          </a:p>
        </p:txBody>
      </p:sp>
      <p:pic>
        <p:nvPicPr>
          <p:cNvPr id="5" name="Picture 4">
            <a:extLst>
              <a:ext uri="{FF2B5EF4-FFF2-40B4-BE49-F238E27FC236}">
                <a16:creationId xmlns:a16="http://schemas.microsoft.com/office/drawing/2014/main" id="{20A07B9A-DAA0-4019-AD2A-CA4BB29C1F21}"/>
              </a:ext>
            </a:extLst>
          </p:cNvPr>
          <p:cNvPicPr>
            <a:picLocks noChangeAspect="1"/>
          </p:cNvPicPr>
          <p:nvPr/>
        </p:nvPicPr>
        <p:blipFill>
          <a:blip r:embed="rId3"/>
          <a:stretch>
            <a:fillRect/>
          </a:stretch>
        </p:blipFill>
        <p:spPr>
          <a:xfrm>
            <a:off x="4463145" y="2743200"/>
            <a:ext cx="3265713" cy="1828800"/>
          </a:xfrm>
          <a:prstGeom prst="rect">
            <a:avLst/>
          </a:prstGeom>
        </p:spPr>
      </p:pic>
    </p:spTree>
    <p:extLst>
      <p:ext uri="{BB962C8B-B14F-4D97-AF65-F5344CB8AC3E}">
        <p14:creationId xmlns:p14="http://schemas.microsoft.com/office/powerpoint/2010/main" val="98068212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152900" y="304800"/>
            <a:ext cx="3886200" cy="762000"/>
          </a:xfrm>
        </p:spPr>
        <p:txBody>
          <a:bodyPr/>
          <a:lstStyle/>
          <a:p>
            <a:pPr algn="ctr" eaLnBrk="1" hangingPunct="1"/>
            <a:r>
              <a:rPr lang="en-US" altLang="en-US" sz="4000" dirty="0">
                <a:effectLst>
                  <a:outerShdw blurRad="38100" dist="38100" dir="2700000" algn="tl">
                    <a:srgbClr val="000000">
                      <a:alpha val="43137"/>
                    </a:srgbClr>
                  </a:outerShdw>
                </a:effectLst>
              </a:rPr>
              <a:t>Church Discipline</a:t>
            </a:r>
          </a:p>
        </p:txBody>
      </p:sp>
      <p:sp>
        <p:nvSpPr>
          <p:cNvPr id="29699" name="Rectangle 3"/>
          <p:cNvSpPr>
            <a:spLocks noGrp="1" noChangeArrowheads="1"/>
          </p:cNvSpPr>
          <p:nvPr>
            <p:ph type="body" idx="1"/>
          </p:nvPr>
        </p:nvSpPr>
        <p:spPr>
          <a:xfrm>
            <a:off x="609601" y="1600200"/>
            <a:ext cx="5791200" cy="3657601"/>
          </a:xfrm>
        </p:spPr>
        <p:txBody>
          <a:bodyPr/>
          <a:lstStyle/>
          <a:p>
            <a:pPr marL="463550" indent="-463550" eaLnBrk="1" hangingPunct="1">
              <a:spcBef>
                <a:spcPts val="0"/>
              </a:spcBef>
              <a:spcAft>
                <a:spcPts val="2400"/>
              </a:spcAft>
              <a:defRPr/>
            </a:pPr>
            <a:r>
              <a:rPr lang="en-US" dirty="0">
                <a:effectLst>
                  <a:outerShdw blurRad="38100" dist="38100" dir="2700000" algn="tl">
                    <a:srgbClr val="000000">
                      <a:alpha val="43137"/>
                    </a:srgbClr>
                  </a:outerShdw>
                </a:effectLst>
              </a:rPr>
              <a:t>Command (1 Cor 5:13)</a:t>
            </a:r>
          </a:p>
          <a:p>
            <a:pPr marL="463550" indent="-463550" eaLnBrk="1" hangingPunct="1">
              <a:spcBef>
                <a:spcPts val="0"/>
              </a:spcBef>
              <a:spcAft>
                <a:spcPts val="2400"/>
              </a:spcAft>
              <a:defRPr/>
            </a:pPr>
            <a:r>
              <a:rPr lang="en-US" dirty="0">
                <a:effectLst>
                  <a:outerShdw blurRad="38100" dist="38100" dir="2700000" algn="tl">
                    <a:srgbClr val="000000">
                      <a:alpha val="43137"/>
                    </a:srgbClr>
                  </a:outerShdw>
                </a:effectLst>
              </a:rPr>
              <a:t>Reason (Gal 5:9)</a:t>
            </a:r>
          </a:p>
          <a:p>
            <a:pPr marL="463550" indent="-463550" eaLnBrk="1" hangingPunct="1">
              <a:spcBef>
                <a:spcPts val="0"/>
              </a:spcBef>
              <a:spcAft>
                <a:spcPts val="2400"/>
              </a:spcAft>
              <a:defRPr/>
            </a:pPr>
            <a:r>
              <a:rPr lang="en-US" dirty="0">
                <a:effectLst>
                  <a:outerShdw blurRad="38100" dist="38100" dir="2700000" algn="tl">
                    <a:srgbClr val="000000">
                      <a:alpha val="43137"/>
                    </a:srgbClr>
                  </a:outerShdw>
                </a:effectLst>
              </a:rPr>
              <a:t>Offenses meriting discipline</a:t>
            </a:r>
          </a:p>
          <a:p>
            <a:pPr marL="463550" indent="-463550"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rPr>
              <a:t>Procedure (Matt 18:15-17)</a:t>
            </a:r>
          </a:p>
          <a:p>
            <a:pPr marL="463550" indent="-463550" eaLnBrk="1" hangingPunct="1">
              <a:spcBef>
                <a:spcPts val="0"/>
              </a:spcBef>
              <a:spcAft>
                <a:spcPts val="2400"/>
              </a:spcAft>
              <a:defRPr/>
            </a:pPr>
            <a:r>
              <a:rPr lang="en-US" dirty="0">
                <a:effectLst>
                  <a:outerShdw blurRad="38100" dist="38100" dir="2700000" algn="tl">
                    <a:srgbClr val="000000">
                      <a:alpha val="43137"/>
                    </a:srgbClr>
                  </a:outerShdw>
                </a:effectLst>
              </a:rPr>
              <a:t>Goal (2 </a:t>
            </a:r>
            <a:r>
              <a:rPr lang="en-US" dirty="0" err="1">
                <a:effectLst>
                  <a:outerShdw blurRad="38100" dist="38100" dir="2700000" algn="tl">
                    <a:srgbClr val="000000">
                      <a:alpha val="43137"/>
                    </a:srgbClr>
                  </a:outerShdw>
                </a:effectLst>
              </a:rPr>
              <a:t>Thess</a:t>
            </a:r>
            <a:r>
              <a:rPr lang="en-US" dirty="0">
                <a:effectLst>
                  <a:outerShdw blurRad="38100" dist="38100" dir="2700000" algn="tl">
                    <a:srgbClr val="000000">
                      <a:alpha val="43137"/>
                    </a:srgbClr>
                  </a:outerShdw>
                </a:effectLst>
              </a:rPr>
              <a:t> 3:14-15)</a:t>
            </a:r>
          </a:p>
        </p:txBody>
      </p:sp>
      <p:pic>
        <p:nvPicPr>
          <p:cNvPr id="5" name="Picture 2" descr="Image result for church discipline">
            <a:extLst>
              <a:ext uri="{FF2B5EF4-FFF2-40B4-BE49-F238E27FC236}">
                <a16:creationId xmlns:a16="http://schemas.microsoft.com/office/drawing/2014/main" id="{C8198703-8A97-4AB0-A0E3-E06C204CD7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2057400"/>
            <a:ext cx="4876800" cy="2743200"/>
          </a:xfrm>
          <a:prstGeom prst="rect">
            <a:avLst/>
          </a:prstGeom>
          <a:noFill/>
          <a:effectLst>
            <a:glow rad="101600">
              <a:srgbClr val="FFFF00">
                <a:alpha val="60000"/>
              </a:srgb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2803329"/>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152900" y="304800"/>
            <a:ext cx="3886200" cy="762000"/>
          </a:xfrm>
        </p:spPr>
        <p:txBody>
          <a:bodyPr/>
          <a:lstStyle/>
          <a:p>
            <a:pPr algn="ctr" eaLnBrk="1" hangingPunct="1"/>
            <a:r>
              <a:rPr lang="en-US" altLang="en-US" sz="4000" dirty="0">
                <a:effectLst>
                  <a:outerShdw blurRad="38100" dist="38100" dir="2700000" algn="tl">
                    <a:srgbClr val="000000">
                      <a:alpha val="43137"/>
                    </a:srgbClr>
                  </a:outerShdw>
                </a:effectLst>
              </a:rPr>
              <a:t>Church Discipline</a:t>
            </a:r>
          </a:p>
        </p:txBody>
      </p:sp>
      <p:sp>
        <p:nvSpPr>
          <p:cNvPr id="29699" name="Rectangle 3"/>
          <p:cNvSpPr>
            <a:spLocks noGrp="1" noChangeArrowheads="1"/>
          </p:cNvSpPr>
          <p:nvPr>
            <p:ph type="body" idx="1"/>
          </p:nvPr>
        </p:nvSpPr>
        <p:spPr>
          <a:xfrm>
            <a:off x="609601" y="1600200"/>
            <a:ext cx="5791200" cy="3657601"/>
          </a:xfrm>
        </p:spPr>
        <p:txBody>
          <a:bodyPr/>
          <a:lstStyle/>
          <a:p>
            <a:pPr marL="463550" indent="-463550" eaLnBrk="1" hangingPunct="1">
              <a:spcBef>
                <a:spcPts val="0"/>
              </a:spcBef>
              <a:spcAft>
                <a:spcPts val="2400"/>
              </a:spcAft>
              <a:defRPr/>
            </a:pPr>
            <a:r>
              <a:rPr lang="en-US" dirty="0">
                <a:effectLst>
                  <a:outerShdw blurRad="38100" dist="38100" dir="2700000" algn="tl">
                    <a:srgbClr val="000000">
                      <a:alpha val="43137"/>
                    </a:srgbClr>
                  </a:outerShdw>
                </a:effectLst>
              </a:rPr>
              <a:t>Command (1 Cor 5:13)</a:t>
            </a:r>
          </a:p>
          <a:p>
            <a:pPr marL="463550" indent="-463550" eaLnBrk="1" hangingPunct="1">
              <a:spcBef>
                <a:spcPts val="0"/>
              </a:spcBef>
              <a:spcAft>
                <a:spcPts val="2400"/>
              </a:spcAft>
              <a:defRPr/>
            </a:pPr>
            <a:r>
              <a:rPr lang="en-US" dirty="0">
                <a:effectLst>
                  <a:outerShdw blurRad="38100" dist="38100" dir="2700000" algn="tl">
                    <a:srgbClr val="000000">
                      <a:alpha val="43137"/>
                    </a:srgbClr>
                  </a:outerShdw>
                </a:effectLst>
              </a:rPr>
              <a:t>Reason (Gal 5:9)</a:t>
            </a:r>
          </a:p>
          <a:p>
            <a:pPr marL="463550" indent="-463550" eaLnBrk="1" hangingPunct="1">
              <a:spcBef>
                <a:spcPts val="0"/>
              </a:spcBef>
              <a:spcAft>
                <a:spcPts val="2400"/>
              </a:spcAft>
              <a:defRPr/>
            </a:pPr>
            <a:r>
              <a:rPr lang="en-US" dirty="0">
                <a:effectLst>
                  <a:outerShdw blurRad="38100" dist="38100" dir="2700000" algn="tl">
                    <a:srgbClr val="000000">
                      <a:alpha val="43137"/>
                    </a:srgbClr>
                  </a:outerShdw>
                </a:effectLst>
              </a:rPr>
              <a:t>Offenses meriting discipline</a:t>
            </a:r>
          </a:p>
          <a:p>
            <a:pPr marL="463550" indent="-463550" eaLnBrk="1" hangingPunct="1">
              <a:spcBef>
                <a:spcPts val="0"/>
              </a:spcBef>
              <a:spcAft>
                <a:spcPts val="2400"/>
              </a:spcAft>
              <a:defRPr/>
            </a:pPr>
            <a:r>
              <a:rPr lang="en-US" dirty="0">
                <a:effectLst>
                  <a:outerShdw blurRad="38100" dist="38100" dir="2700000" algn="tl">
                    <a:srgbClr val="000000">
                      <a:alpha val="43137"/>
                    </a:srgbClr>
                  </a:outerShdw>
                </a:effectLst>
              </a:rPr>
              <a:t>Procedure (Matt 18:15-17)</a:t>
            </a:r>
          </a:p>
          <a:p>
            <a:pPr marL="463550" indent="-463550"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rPr>
              <a:t>Goal (2 </a:t>
            </a:r>
            <a:r>
              <a:rPr lang="en-US" b="1" u="sng" dirty="0" err="1">
                <a:solidFill>
                  <a:srgbClr val="FFFFCC"/>
                </a:solidFill>
                <a:effectLst>
                  <a:outerShdw blurRad="38100" dist="38100" dir="2700000" algn="tl">
                    <a:srgbClr val="000000">
                      <a:alpha val="43137"/>
                    </a:srgbClr>
                  </a:outerShdw>
                </a:effectLst>
              </a:rPr>
              <a:t>Thess</a:t>
            </a:r>
            <a:r>
              <a:rPr lang="en-US" b="1" u="sng" dirty="0">
                <a:solidFill>
                  <a:srgbClr val="FFFFCC"/>
                </a:solidFill>
                <a:effectLst>
                  <a:outerShdw blurRad="38100" dist="38100" dir="2700000" algn="tl">
                    <a:srgbClr val="000000">
                      <a:alpha val="43137"/>
                    </a:srgbClr>
                  </a:outerShdw>
                </a:effectLst>
              </a:rPr>
              <a:t> 3:14-15)</a:t>
            </a:r>
          </a:p>
        </p:txBody>
      </p:sp>
      <p:pic>
        <p:nvPicPr>
          <p:cNvPr id="5" name="Picture 2" descr="Image result for church discipline">
            <a:extLst>
              <a:ext uri="{FF2B5EF4-FFF2-40B4-BE49-F238E27FC236}">
                <a16:creationId xmlns:a16="http://schemas.microsoft.com/office/drawing/2014/main" id="{C8198703-8A97-4AB0-A0E3-E06C204CD7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2057400"/>
            <a:ext cx="4876800" cy="2743200"/>
          </a:xfrm>
          <a:prstGeom prst="rect">
            <a:avLst/>
          </a:prstGeom>
          <a:noFill/>
          <a:effectLst>
            <a:glow rad="101600">
              <a:srgbClr val="FFFF00">
                <a:alpha val="60000"/>
              </a:srgb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4052661"/>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rPr>
              <a:t>2 Thessalonians</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 3:</a:t>
            </a:r>
            <a:r>
              <a:rPr lang="en-US" sz="3600" dirty="0">
                <a:solidFill>
                  <a:srgbClr val="00FFFF"/>
                </a:solidFill>
                <a:effectLst>
                  <a:outerShdw blurRad="38100" dist="38100" dir="2700000" algn="tl">
                    <a:srgbClr val="000000">
                      <a:alpha val="43137"/>
                    </a:srgbClr>
                  </a:outerShdw>
                </a:effectLst>
              </a:rPr>
              <a:t>14-15</a:t>
            </a:r>
            <a:br>
              <a:rPr lang="en-US" sz="3600" dirty="0">
                <a:effectLst>
                  <a:outerShdw blurRad="38100" dist="38100" dir="2700000" algn="tl">
                    <a:srgbClr val="000000">
                      <a:alpha val="43137"/>
                    </a:srgbClr>
                  </a:outerShdw>
                </a:effectLst>
                <a:cs typeface="Calibri" panose="020F0502020204030204" pitchFamily="34" charset="0"/>
              </a:rPr>
            </a:br>
            <a:r>
              <a:rPr lang="en-US" sz="2400" b="1" dirty="0">
                <a:solidFill>
                  <a:srgbClr val="FFFFCC"/>
                </a:solidFill>
                <a:effectLst>
                  <a:outerShdw blurRad="38100" dist="38100" dir="2700000" algn="tl">
                    <a:srgbClr val="000000">
                      <a:alpha val="43137"/>
                    </a:srgbClr>
                  </a:outerShdw>
                </a:effectLst>
                <a:cs typeface="Calibri" panose="020F0502020204030204" pitchFamily="34" charset="0"/>
              </a:rPr>
              <a:t>Discipline Procedure</a:t>
            </a:r>
            <a:endParaRPr lang="en-US" sz="2400" b="1" dirty="0">
              <a:solidFill>
                <a:srgbClr val="FFFFCC"/>
              </a:solidFill>
              <a:effectLst>
                <a:outerShdw blurRad="38100" dist="38100" dir="2700000" algn="tl">
                  <a:srgbClr val="000000">
                    <a:alpha val="43137"/>
                  </a:srgbClr>
                </a:outerShdw>
              </a:effectLst>
            </a:endParaRPr>
          </a:p>
        </p:txBody>
      </p:sp>
      <p:sp>
        <p:nvSpPr>
          <p:cNvPr id="161795" name="Rectangle 3"/>
          <p:cNvSpPr>
            <a:spLocks noGrp="1" noChangeArrowheads="1"/>
          </p:cNvSpPr>
          <p:nvPr>
            <p:ph type="body" idx="1"/>
          </p:nvPr>
        </p:nvSpPr>
        <p:spPr>
          <a:xfrm>
            <a:off x="609600" y="2147131"/>
            <a:ext cx="7467600" cy="2424870"/>
          </a:xfrm>
        </p:spPr>
        <p:txBody>
          <a:bodyPr/>
          <a:lstStyle/>
          <a:p>
            <a:pPr marL="574675" lvl="1" indent="-574675" eaLnBrk="1" hangingPunct="1">
              <a:lnSpc>
                <a:spcPct val="100000"/>
              </a:lnSpc>
              <a:spcBef>
                <a:spcPts val="0"/>
              </a:spcBef>
              <a:spcAft>
                <a:spcPts val="3600"/>
              </a:spcAft>
              <a:buClr>
                <a:srgbClr val="FF66FF"/>
              </a:buClr>
              <a:buSzPct val="100000"/>
              <a:buFont typeface="+mj-lt"/>
              <a:buAutoNum type="alphaUcPeriod"/>
              <a:defRPr/>
            </a:pPr>
            <a:r>
              <a:rPr lang="en-US" dirty="0">
                <a:effectLst>
                  <a:outerShdw blurRad="38100" dist="38100" dir="2700000" algn="tl">
                    <a:srgbClr val="000000">
                      <a:alpha val="43137"/>
                    </a:srgbClr>
                  </a:outerShdw>
                </a:effectLst>
              </a:rPr>
              <a:t>Negative: disassociation &amp; shame (14)</a:t>
            </a:r>
          </a:p>
          <a:p>
            <a:pPr marL="574675" lvl="1" indent="-574675" eaLnBrk="1" hangingPunct="1">
              <a:lnSpc>
                <a:spcPct val="100000"/>
              </a:lnSpc>
              <a:spcBef>
                <a:spcPts val="0"/>
              </a:spcBef>
              <a:spcAft>
                <a:spcPts val="3600"/>
              </a:spcAft>
              <a:buClr>
                <a:srgbClr val="FF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Positive: disciplinee = a brother (15)</a:t>
            </a:r>
          </a:p>
          <a:p>
            <a:pPr marL="0" lvl="1" indent="0" eaLnBrk="1" hangingPunct="1">
              <a:lnSpc>
                <a:spcPct val="100000"/>
              </a:lnSpc>
              <a:spcBef>
                <a:spcPts val="0"/>
              </a:spcBef>
              <a:spcAft>
                <a:spcPts val="3600"/>
              </a:spcAft>
              <a:buClr>
                <a:srgbClr val="00FFFF"/>
              </a:buClr>
              <a:buSzPct val="100000"/>
              <a:buNone/>
              <a:defRPr/>
            </a:pPr>
            <a:endParaRPr lang="en-US" sz="3200"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E2DE45F2-73B1-2876-140C-6C544B22ED48}"/>
              </a:ext>
            </a:extLst>
          </p:cNvPr>
          <p:cNvPicPr>
            <a:picLocks noChangeAspect="1"/>
          </p:cNvPicPr>
          <p:nvPr/>
        </p:nvPicPr>
        <p:blipFill>
          <a:blip r:embed="rId3"/>
          <a:stretch>
            <a:fillRect/>
          </a:stretch>
        </p:blipFill>
        <p:spPr>
          <a:xfrm>
            <a:off x="8491460" y="2438400"/>
            <a:ext cx="3090940" cy="2286198"/>
          </a:xfrm>
          <a:prstGeom prst="rect">
            <a:avLst/>
          </a:prstGeom>
        </p:spPr>
      </p:pic>
    </p:spTree>
    <p:extLst>
      <p:ext uri="{BB962C8B-B14F-4D97-AF65-F5344CB8AC3E}">
        <p14:creationId xmlns:p14="http://schemas.microsoft.com/office/powerpoint/2010/main" val="315596523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351572766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1BFD8F14-709A-0A53-EE80-9376F4D047BB}"/>
              </a:ext>
            </a:extLst>
          </p:cNvPr>
          <p:cNvSpPr>
            <a:spLocks noGrp="1" noChangeArrowheads="1"/>
          </p:cNvSpPr>
          <p:nvPr>
            <p:ph type="title"/>
          </p:nvPr>
        </p:nvSpPr>
        <p:spPr>
          <a:xfrm>
            <a:off x="914400" y="228600"/>
            <a:ext cx="10363200" cy="914400"/>
          </a:xfrm>
        </p:spPr>
        <p:txBody>
          <a:bodyPr/>
          <a:lstStyle/>
          <a:p>
            <a:pPr algn="ctr" eaLnBrk="1" hangingPunct="1"/>
            <a:r>
              <a:rPr lang="en-US" altLang="en-US" sz="4000"/>
              <a:t>Consequences of Poor Doctrine (3)</a:t>
            </a:r>
          </a:p>
        </p:txBody>
      </p:sp>
      <p:sp>
        <p:nvSpPr>
          <p:cNvPr id="20483" name="Rectangle 3">
            <a:extLst>
              <a:ext uri="{FF2B5EF4-FFF2-40B4-BE49-F238E27FC236}">
                <a16:creationId xmlns:a16="http://schemas.microsoft.com/office/drawing/2014/main" id="{F77E3BE2-8E13-0AC4-D3A8-32C0C2CBAE86}"/>
              </a:ext>
            </a:extLst>
          </p:cNvPr>
          <p:cNvSpPr>
            <a:spLocks noGrp="1" noChangeArrowheads="1"/>
          </p:cNvSpPr>
          <p:nvPr>
            <p:ph type="body" idx="1"/>
          </p:nvPr>
        </p:nvSpPr>
        <p:spPr>
          <a:xfrm>
            <a:off x="2343150" y="1946275"/>
            <a:ext cx="7562850" cy="2701925"/>
          </a:xfrm>
        </p:spPr>
        <p:txBody>
          <a:bodyPr/>
          <a:lstStyle/>
          <a:p>
            <a:pPr marL="457200" indent="-457200" algn="just" eaLnBrk="1" hangingPunct="1">
              <a:spcBef>
                <a:spcPts val="0"/>
              </a:spcBef>
              <a:spcAft>
                <a:spcPts val="3600"/>
              </a:spcAft>
              <a:defRPr/>
            </a:pPr>
            <a:r>
              <a:rPr lang="en-US" dirty="0"/>
              <a:t>Reciprocal prayer (3:1-5)</a:t>
            </a:r>
          </a:p>
          <a:p>
            <a:pPr marL="457200" indent="-457200" algn="just" eaLnBrk="1" hangingPunct="1">
              <a:spcBef>
                <a:spcPts val="0"/>
              </a:spcBef>
              <a:spcAft>
                <a:spcPts val="3600"/>
              </a:spcAft>
              <a:defRPr/>
            </a:pPr>
            <a:r>
              <a:rPr lang="en-US" b="1" u="sng" dirty="0">
                <a:solidFill>
                  <a:srgbClr val="FFFFCC"/>
                </a:solidFill>
              </a:rPr>
              <a:t>Exhortation to discipline the idle (3:6-15) </a:t>
            </a:r>
          </a:p>
          <a:p>
            <a:pPr marL="457200" indent="-457200" algn="just" eaLnBrk="1" hangingPunct="1">
              <a:spcBef>
                <a:spcPts val="0"/>
              </a:spcBef>
              <a:spcAft>
                <a:spcPts val="3600"/>
              </a:spcAft>
              <a:defRPr/>
            </a:pPr>
            <a:r>
              <a:rPr lang="en-US" dirty="0"/>
              <a:t>Conclusion (3:16-18) </a:t>
            </a:r>
          </a:p>
        </p:txBody>
      </p:sp>
      <p:pic>
        <p:nvPicPr>
          <p:cNvPr id="97284" name="Picture 10">
            <a:extLst>
              <a:ext uri="{FF2B5EF4-FFF2-40B4-BE49-F238E27FC236}">
                <a16:creationId xmlns:a16="http://schemas.microsoft.com/office/drawing/2014/main" id="{F6AB45E7-D9F0-AAA3-C5B5-F16B010203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0" y="80963"/>
            <a:ext cx="939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1445424"/>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rPr>
              <a:t>2 Thessalonians</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 3:6-15</a:t>
            </a:r>
            <a:br>
              <a:rPr lang="en-US" sz="3600" dirty="0">
                <a:effectLst>
                  <a:outerShdw blurRad="38100" dist="38100" dir="2700000" algn="tl">
                    <a:srgbClr val="000000">
                      <a:alpha val="43137"/>
                    </a:srgbClr>
                  </a:outerShdw>
                </a:effectLst>
                <a:cs typeface="Calibri" panose="020F0502020204030204" pitchFamily="34" charset="0"/>
              </a:rPr>
            </a:br>
            <a:r>
              <a:rPr lang="en-US" sz="2400" b="1" dirty="0">
                <a:solidFill>
                  <a:srgbClr val="FFFFCC"/>
                </a:solidFill>
                <a:effectLst>
                  <a:outerShdw blurRad="38100" dist="38100" dir="2700000" algn="tl">
                    <a:srgbClr val="000000">
                      <a:alpha val="43137"/>
                    </a:srgbClr>
                  </a:outerShdw>
                </a:effectLst>
                <a:cs typeface="Calibri" panose="020F0502020204030204" pitchFamily="34" charset="0"/>
              </a:rPr>
              <a:t>Discipline the Idle</a:t>
            </a:r>
            <a:endParaRPr lang="en-US" sz="2400" b="1" dirty="0">
              <a:solidFill>
                <a:srgbClr val="FFFFCC"/>
              </a:solidFill>
              <a:effectLst>
                <a:outerShdw blurRad="38100" dist="38100" dir="2700000" algn="tl">
                  <a:srgbClr val="000000">
                    <a:alpha val="43137"/>
                  </a:srgbClr>
                </a:outerShdw>
              </a:effectLst>
            </a:endParaRPr>
          </a:p>
        </p:txBody>
      </p:sp>
      <p:sp>
        <p:nvSpPr>
          <p:cNvPr id="161795" name="Rectangle 3"/>
          <p:cNvSpPr>
            <a:spLocks noGrp="1" noChangeArrowheads="1"/>
          </p:cNvSpPr>
          <p:nvPr>
            <p:ph type="body" idx="1"/>
          </p:nvPr>
        </p:nvSpPr>
        <p:spPr>
          <a:xfrm>
            <a:off x="609600" y="1295400"/>
            <a:ext cx="7696200" cy="4800600"/>
          </a:xfrm>
        </p:spPr>
        <p:txBody>
          <a:bodyPr/>
          <a:lstStyle/>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dirty="0">
                <a:effectLst>
                  <a:outerShdw blurRad="38100" dist="38100" dir="2700000" algn="tl">
                    <a:srgbClr val="000000">
                      <a:alpha val="43137"/>
                    </a:srgbClr>
                  </a:outerShdw>
                </a:effectLst>
              </a:rPr>
              <a:t>Exhortation (6)</a:t>
            </a:r>
          </a:p>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dirty="0">
                <a:effectLst>
                  <a:outerShdw blurRad="38100" dist="38100" dir="2700000" algn="tl">
                    <a:srgbClr val="000000">
                      <a:alpha val="43137"/>
                    </a:srgbClr>
                  </a:outerShdw>
                </a:effectLst>
              </a:rPr>
              <a:t>Better example (7-9)</a:t>
            </a:r>
          </a:p>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dirty="0">
                <a:effectLst>
                  <a:outerShdw blurRad="38100" dist="38100" dir="2700000" algn="tl">
                    <a:srgbClr val="000000">
                      <a:alpha val="43137"/>
                    </a:srgbClr>
                  </a:outerShdw>
                </a:effectLst>
              </a:rPr>
              <a:t>Reason (10-11)</a:t>
            </a:r>
          </a:p>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dirty="0">
                <a:effectLst>
                  <a:outerShdw blurRad="38100" dist="38100" dir="2700000" algn="tl">
                    <a:srgbClr val="000000">
                      <a:alpha val="43137"/>
                    </a:srgbClr>
                  </a:outerShdw>
                </a:effectLst>
              </a:rPr>
              <a:t>Lazy must work (12)</a:t>
            </a:r>
          </a:p>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dirty="0">
                <a:effectLst>
                  <a:outerShdw blurRad="38100" dist="38100" dir="2700000" algn="tl">
                    <a:srgbClr val="000000">
                      <a:alpha val="43137"/>
                    </a:srgbClr>
                  </a:outerShdw>
                </a:effectLst>
              </a:rPr>
              <a:t>Patience needed (13)</a:t>
            </a:r>
          </a:p>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dirty="0">
                <a:effectLst>
                  <a:outerShdw blurRad="38100" dist="38100" dir="2700000" algn="tl">
                    <a:srgbClr val="000000">
                      <a:alpha val="43137"/>
                    </a:srgbClr>
                  </a:outerShdw>
                </a:effectLst>
              </a:rPr>
              <a:t>Discipline procedure (14-15)</a:t>
            </a:r>
          </a:p>
        </p:txBody>
      </p:sp>
      <p:pic>
        <p:nvPicPr>
          <p:cNvPr id="3" name="Picture 2">
            <a:extLst>
              <a:ext uri="{FF2B5EF4-FFF2-40B4-BE49-F238E27FC236}">
                <a16:creationId xmlns:a16="http://schemas.microsoft.com/office/drawing/2014/main" id="{FB154A21-5487-48F3-3079-AC4DAB494891}"/>
              </a:ext>
            </a:extLst>
          </p:cNvPr>
          <p:cNvPicPr>
            <a:picLocks noChangeAspect="1"/>
          </p:cNvPicPr>
          <p:nvPr/>
        </p:nvPicPr>
        <p:blipFill>
          <a:blip r:embed="rId3"/>
          <a:stretch>
            <a:fillRect/>
          </a:stretch>
        </p:blipFill>
        <p:spPr>
          <a:xfrm>
            <a:off x="8305800" y="2438400"/>
            <a:ext cx="3090940" cy="2286198"/>
          </a:xfrm>
          <a:prstGeom prst="rect">
            <a:avLst/>
          </a:prstGeom>
        </p:spPr>
      </p:pic>
    </p:spTree>
    <p:extLst>
      <p:ext uri="{BB962C8B-B14F-4D97-AF65-F5344CB8AC3E}">
        <p14:creationId xmlns:p14="http://schemas.microsoft.com/office/powerpoint/2010/main" val="17281903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rPr>
              <a:t>2 Thessalonians</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 3:1-5</a:t>
            </a:r>
            <a:br>
              <a:rPr lang="en-US" sz="3600" dirty="0">
                <a:effectLst>
                  <a:outerShdw blurRad="38100" dist="38100" dir="2700000" algn="tl">
                    <a:srgbClr val="000000">
                      <a:alpha val="43137"/>
                    </a:srgbClr>
                  </a:outerShdw>
                </a:effectLst>
                <a:cs typeface="Calibri" panose="020F0502020204030204" pitchFamily="34" charset="0"/>
              </a:rPr>
            </a:br>
            <a:r>
              <a:rPr lang="en-US" sz="2400" b="1" dirty="0">
                <a:solidFill>
                  <a:srgbClr val="FFFFCC"/>
                </a:solidFill>
                <a:effectLst>
                  <a:outerShdw blurRad="38100" dist="38100" dir="2700000" algn="tl">
                    <a:srgbClr val="000000">
                      <a:alpha val="43137"/>
                    </a:srgbClr>
                  </a:outerShdw>
                </a:effectLst>
                <a:cs typeface="Calibri" panose="020F0502020204030204" pitchFamily="34" charset="0"/>
              </a:rPr>
              <a:t>Reciprocal Prayer</a:t>
            </a:r>
            <a:endParaRPr lang="en-US" sz="2400" b="1" dirty="0">
              <a:solidFill>
                <a:srgbClr val="FFFFCC"/>
              </a:solidFill>
              <a:effectLst>
                <a:outerShdw blurRad="38100" dist="38100" dir="2700000" algn="tl">
                  <a:srgbClr val="000000">
                    <a:alpha val="43137"/>
                  </a:srgbClr>
                </a:outerShdw>
              </a:effectLst>
            </a:endParaRPr>
          </a:p>
        </p:txBody>
      </p:sp>
      <p:sp>
        <p:nvSpPr>
          <p:cNvPr id="161795" name="Rectangle 3"/>
          <p:cNvSpPr>
            <a:spLocks noGrp="1" noChangeArrowheads="1"/>
          </p:cNvSpPr>
          <p:nvPr>
            <p:ph type="body" idx="1"/>
          </p:nvPr>
        </p:nvSpPr>
        <p:spPr>
          <a:xfrm>
            <a:off x="609600" y="2147131"/>
            <a:ext cx="7467600" cy="2424870"/>
          </a:xfrm>
        </p:spPr>
        <p:txBody>
          <a:bodyPr/>
          <a:lstStyle/>
          <a:p>
            <a:pPr marL="574675" lvl="1" indent="-574675"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Thessalonians’ Prayer for Paul (</a:t>
            </a:r>
            <a:r>
              <a:rPr lang="en-US" b="1" u="sng" dirty="0">
                <a:solidFill>
                  <a:srgbClr val="FFFFCC"/>
                </a:solidFill>
                <a:effectLst>
                  <a:outerShdw blurRad="38100" dist="38100" dir="2700000" algn="tl">
                    <a:srgbClr val="000000">
                      <a:alpha val="43137"/>
                    </a:srgbClr>
                  </a:outerShdw>
                </a:effectLst>
              </a:rPr>
              <a:t>1-2</a:t>
            </a:r>
            <a:r>
              <a:rPr lang="en-US" sz="3200" b="1" u="sng" dirty="0">
                <a:solidFill>
                  <a:srgbClr val="FFFFCC"/>
                </a:solidFill>
                <a:effectLst>
                  <a:outerShdw blurRad="38100" dist="38100" dir="2700000" algn="tl">
                    <a:srgbClr val="000000">
                      <a:alpha val="43137"/>
                    </a:srgbClr>
                  </a:outerShdw>
                </a:effectLst>
              </a:rPr>
              <a:t>)</a:t>
            </a:r>
          </a:p>
          <a:p>
            <a:pPr marL="574675" lvl="1" indent="-574675"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Paul’s Prayer for the Thessalonians (3-5)</a:t>
            </a:r>
          </a:p>
          <a:p>
            <a:pPr marL="0" lvl="1" indent="0" eaLnBrk="1" hangingPunct="1">
              <a:lnSpc>
                <a:spcPct val="100000"/>
              </a:lnSpc>
              <a:spcBef>
                <a:spcPts val="0"/>
              </a:spcBef>
              <a:spcAft>
                <a:spcPts val="3600"/>
              </a:spcAft>
              <a:buClr>
                <a:srgbClr val="00FFFF"/>
              </a:buClr>
              <a:buSzPct val="100000"/>
              <a:buNone/>
              <a:defRPr/>
            </a:pPr>
            <a:endParaRPr lang="en-US" sz="3200"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FB154A21-5487-48F3-3079-AC4DAB494891}"/>
              </a:ext>
            </a:extLst>
          </p:cNvPr>
          <p:cNvPicPr>
            <a:picLocks noChangeAspect="1"/>
          </p:cNvPicPr>
          <p:nvPr/>
        </p:nvPicPr>
        <p:blipFill>
          <a:blip r:embed="rId3"/>
          <a:stretch>
            <a:fillRect/>
          </a:stretch>
        </p:blipFill>
        <p:spPr>
          <a:xfrm>
            <a:off x="8305800" y="2438400"/>
            <a:ext cx="3090940" cy="2286198"/>
          </a:xfrm>
          <a:prstGeom prst="rect">
            <a:avLst/>
          </a:prstGeom>
        </p:spPr>
      </p:pic>
    </p:spTree>
    <p:extLst>
      <p:ext uri="{BB962C8B-B14F-4D97-AF65-F5344CB8AC3E}">
        <p14:creationId xmlns:p14="http://schemas.microsoft.com/office/powerpoint/2010/main" val="150091841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1BFD8F14-709A-0A53-EE80-9376F4D047BB}"/>
              </a:ext>
            </a:extLst>
          </p:cNvPr>
          <p:cNvSpPr>
            <a:spLocks noGrp="1" noChangeArrowheads="1"/>
          </p:cNvSpPr>
          <p:nvPr>
            <p:ph type="title"/>
          </p:nvPr>
        </p:nvSpPr>
        <p:spPr>
          <a:xfrm>
            <a:off x="914400" y="228600"/>
            <a:ext cx="10363200" cy="914400"/>
          </a:xfrm>
        </p:spPr>
        <p:txBody>
          <a:bodyPr/>
          <a:lstStyle/>
          <a:p>
            <a:pPr algn="ctr" eaLnBrk="1" hangingPunct="1"/>
            <a:r>
              <a:rPr lang="en-US" altLang="en-US" sz="4000"/>
              <a:t>Consequences of Poor Doctrine (3)</a:t>
            </a:r>
          </a:p>
        </p:txBody>
      </p:sp>
      <p:sp>
        <p:nvSpPr>
          <p:cNvPr id="20483" name="Rectangle 3">
            <a:extLst>
              <a:ext uri="{FF2B5EF4-FFF2-40B4-BE49-F238E27FC236}">
                <a16:creationId xmlns:a16="http://schemas.microsoft.com/office/drawing/2014/main" id="{F77E3BE2-8E13-0AC4-D3A8-32C0C2CBAE86}"/>
              </a:ext>
            </a:extLst>
          </p:cNvPr>
          <p:cNvSpPr>
            <a:spLocks noGrp="1" noChangeArrowheads="1"/>
          </p:cNvSpPr>
          <p:nvPr>
            <p:ph type="body" idx="1"/>
          </p:nvPr>
        </p:nvSpPr>
        <p:spPr>
          <a:xfrm>
            <a:off x="2343150" y="1946275"/>
            <a:ext cx="7507288" cy="2701925"/>
          </a:xfrm>
        </p:spPr>
        <p:txBody>
          <a:bodyPr/>
          <a:lstStyle/>
          <a:p>
            <a:pPr marL="457200" indent="-457200" algn="just" eaLnBrk="1" hangingPunct="1">
              <a:spcBef>
                <a:spcPts val="0"/>
              </a:spcBef>
              <a:spcAft>
                <a:spcPts val="3600"/>
              </a:spcAft>
              <a:defRPr/>
            </a:pPr>
            <a:r>
              <a:rPr lang="en-US" dirty="0"/>
              <a:t>Reciprocal prayer (3:1-5)</a:t>
            </a:r>
          </a:p>
          <a:p>
            <a:pPr marL="457200" indent="-457200" algn="just" eaLnBrk="1" hangingPunct="1">
              <a:spcBef>
                <a:spcPts val="0"/>
              </a:spcBef>
              <a:spcAft>
                <a:spcPts val="3600"/>
              </a:spcAft>
              <a:defRPr/>
            </a:pPr>
            <a:r>
              <a:rPr lang="en-US" dirty="0"/>
              <a:t>Exhortation to discipline the idle (3:6-15) </a:t>
            </a:r>
          </a:p>
          <a:p>
            <a:pPr marL="457200" indent="-457200" algn="just" eaLnBrk="1" hangingPunct="1">
              <a:spcBef>
                <a:spcPts val="0"/>
              </a:spcBef>
              <a:spcAft>
                <a:spcPts val="3600"/>
              </a:spcAft>
              <a:defRPr/>
            </a:pPr>
            <a:r>
              <a:rPr lang="en-US" b="1" u="sng" dirty="0">
                <a:solidFill>
                  <a:srgbClr val="FFFFCC"/>
                </a:solidFill>
              </a:rPr>
              <a:t>Conclusion (3:16-18) </a:t>
            </a:r>
          </a:p>
        </p:txBody>
      </p:sp>
      <p:pic>
        <p:nvPicPr>
          <p:cNvPr id="97284" name="Picture 10">
            <a:extLst>
              <a:ext uri="{FF2B5EF4-FFF2-40B4-BE49-F238E27FC236}">
                <a16:creationId xmlns:a16="http://schemas.microsoft.com/office/drawing/2014/main" id="{F6AB45E7-D9F0-AAA3-C5B5-F16B010203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0" y="80963"/>
            <a:ext cx="939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5474222"/>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rPr>
              <a:t>2 Thessalonians</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 3:1-</a:t>
            </a:r>
            <a:r>
              <a:rPr lang="en-US" sz="3600" dirty="0">
                <a:solidFill>
                  <a:srgbClr val="00FFFF"/>
                </a:solidFill>
                <a:effectLst>
                  <a:outerShdw blurRad="38100" dist="38100" dir="2700000" algn="tl">
                    <a:srgbClr val="000000">
                      <a:alpha val="43137"/>
                    </a:srgbClr>
                  </a:outerShdw>
                </a:effectLst>
              </a:rPr>
              <a:t>2</a:t>
            </a:r>
            <a:br>
              <a:rPr lang="en-US" sz="3600" dirty="0">
                <a:effectLst>
                  <a:outerShdw blurRad="38100" dist="38100" dir="2700000" algn="tl">
                    <a:srgbClr val="000000">
                      <a:alpha val="43137"/>
                    </a:srgbClr>
                  </a:outerShdw>
                </a:effectLst>
                <a:cs typeface="Calibri" panose="020F0502020204030204" pitchFamily="34" charset="0"/>
              </a:rPr>
            </a:br>
            <a:r>
              <a:rPr lang="en-US" sz="2400" b="1" dirty="0">
                <a:solidFill>
                  <a:srgbClr val="FFFFCC"/>
                </a:solidFill>
                <a:effectLst>
                  <a:outerShdw blurRad="38100" dist="38100" dir="2700000" algn="tl">
                    <a:srgbClr val="000000">
                      <a:alpha val="43137"/>
                    </a:srgbClr>
                  </a:outerShdw>
                </a:effectLst>
                <a:cs typeface="Calibri" panose="020F0502020204030204" pitchFamily="34" charset="0"/>
              </a:rPr>
              <a:t>Thessalonians’ Prayer for Paul</a:t>
            </a:r>
            <a:endParaRPr lang="en-US" sz="2400" b="1" dirty="0">
              <a:solidFill>
                <a:srgbClr val="FFFFCC"/>
              </a:solidFill>
              <a:effectLst>
                <a:outerShdw blurRad="38100" dist="38100" dir="2700000" algn="tl">
                  <a:srgbClr val="000000">
                    <a:alpha val="43137"/>
                  </a:srgbClr>
                </a:outerShdw>
              </a:effectLst>
            </a:endParaRPr>
          </a:p>
        </p:txBody>
      </p:sp>
      <p:sp>
        <p:nvSpPr>
          <p:cNvPr id="161795" name="Rectangle 3"/>
          <p:cNvSpPr>
            <a:spLocks noGrp="1" noChangeArrowheads="1"/>
          </p:cNvSpPr>
          <p:nvPr>
            <p:ph type="body" idx="1"/>
          </p:nvPr>
        </p:nvSpPr>
        <p:spPr>
          <a:xfrm>
            <a:off x="609600" y="2147131"/>
            <a:ext cx="7467600" cy="2424870"/>
          </a:xfrm>
        </p:spPr>
        <p:txBody>
          <a:bodyPr/>
          <a:lstStyle/>
          <a:p>
            <a:pPr marL="574675" lvl="1" indent="-574675" eaLnBrk="1" hangingPunct="1">
              <a:lnSpc>
                <a:spcPct val="100000"/>
              </a:lnSpc>
              <a:spcBef>
                <a:spcPts val="0"/>
              </a:spcBef>
              <a:spcAft>
                <a:spcPts val="3600"/>
              </a:spcAft>
              <a:buClr>
                <a:srgbClr val="FF66FF"/>
              </a:buClr>
              <a:buSzPct val="100000"/>
              <a:buFont typeface="+mj-lt"/>
              <a:buAutoNum type="alphaUcPeriod"/>
              <a:defRPr/>
            </a:pPr>
            <a:r>
              <a:rPr lang="en-US" dirty="0">
                <a:effectLst>
                  <a:outerShdw blurRad="38100" dist="38100" dir="2700000" algn="tl">
                    <a:srgbClr val="000000">
                      <a:alpha val="43137"/>
                    </a:srgbClr>
                  </a:outerShdw>
                </a:effectLst>
              </a:rPr>
              <a:t>Effectiveness (1)</a:t>
            </a:r>
          </a:p>
          <a:p>
            <a:pPr marL="574675" lvl="1" indent="-574675" eaLnBrk="1" hangingPunct="1">
              <a:lnSpc>
                <a:spcPct val="100000"/>
              </a:lnSpc>
              <a:spcBef>
                <a:spcPts val="0"/>
              </a:spcBef>
              <a:spcAft>
                <a:spcPts val="3600"/>
              </a:spcAft>
              <a:buClr>
                <a:srgbClr val="FF66FF"/>
              </a:buClr>
              <a:buSzPct val="100000"/>
              <a:buFont typeface="+mj-lt"/>
              <a:buAutoNum type="alphaUcPeriod"/>
              <a:defRPr/>
            </a:pPr>
            <a:r>
              <a:rPr lang="en-US" dirty="0">
                <a:effectLst>
                  <a:outerShdw blurRad="38100" dist="38100" dir="2700000" algn="tl">
                    <a:srgbClr val="000000">
                      <a:alpha val="43137"/>
                    </a:srgbClr>
                  </a:outerShdw>
                </a:effectLst>
              </a:rPr>
              <a:t>Deliverance (2)</a:t>
            </a:r>
            <a:endParaRPr lang="en-US" sz="3200" dirty="0">
              <a:effectLst>
                <a:outerShdw blurRad="38100" dist="38100" dir="2700000" algn="tl">
                  <a:srgbClr val="000000">
                    <a:alpha val="43137"/>
                  </a:srgbClr>
                </a:outerShdw>
              </a:effectLst>
            </a:endParaRPr>
          </a:p>
          <a:p>
            <a:pPr marL="0" lvl="1" indent="0" eaLnBrk="1" hangingPunct="1">
              <a:lnSpc>
                <a:spcPct val="100000"/>
              </a:lnSpc>
              <a:spcBef>
                <a:spcPts val="0"/>
              </a:spcBef>
              <a:spcAft>
                <a:spcPts val="3600"/>
              </a:spcAft>
              <a:buClr>
                <a:srgbClr val="00FFFF"/>
              </a:buClr>
              <a:buSzPct val="100000"/>
              <a:buNone/>
              <a:defRPr/>
            </a:pPr>
            <a:endParaRPr lang="en-US" sz="3200"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FB154A21-5487-48F3-3079-AC4DAB494891}"/>
              </a:ext>
            </a:extLst>
          </p:cNvPr>
          <p:cNvPicPr>
            <a:picLocks noChangeAspect="1"/>
          </p:cNvPicPr>
          <p:nvPr/>
        </p:nvPicPr>
        <p:blipFill>
          <a:blip r:embed="rId3"/>
          <a:stretch>
            <a:fillRect/>
          </a:stretch>
        </p:blipFill>
        <p:spPr>
          <a:xfrm>
            <a:off x="8305800" y="2438400"/>
            <a:ext cx="3090940" cy="2286198"/>
          </a:xfrm>
          <a:prstGeom prst="rect">
            <a:avLst/>
          </a:prstGeom>
        </p:spPr>
      </p:pic>
    </p:spTree>
    <p:extLst>
      <p:ext uri="{BB962C8B-B14F-4D97-AF65-F5344CB8AC3E}">
        <p14:creationId xmlns:p14="http://schemas.microsoft.com/office/powerpoint/2010/main" val="385889120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9907"/>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19429</TotalTime>
  <Words>3282</Words>
  <Application>Microsoft Office PowerPoint</Application>
  <PresentationFormat>Widescreen</PresentationFormat>
  <Paragraphs>342</Paragraphs>
  <Slides>80</Slides>
  <Notes>20</Notes>
  <HiddenSlides>0</HiddenSlides>
  <MMClips>0</MMClips>
  <ScaleCrop>false</ScaleCrop>
  <HeadingPairs>
    <vt:vector size="4" baseType="variant">
      <vt:variant>
        <vt:lpstr>Theme</vt:lpstr>
      </vt:variant>
      <vt:variant>
        <vt:i4>1</vt:i4>
      </vt:variant>
      <vt:variant>
        <vt:lpstr>Slide Titles</vt:lpstr>
      </vt:variant>
      <vt:variant>
        <vt:i4>80</vt:i4>
      </vt:variant>
    </vt:vector>
  </HeadingPairs>
  <TitlesOfParts>
    <vt:vector size="81" baseType="lpstr">
      <vt:lpstr>Azure</vt:lpstr>
      <vt:lpstr>PowerPoint Presentation</vt:lpstr>
      <vt:lpstr>Structure</vt:lpstr>
      <vt:lpstr>2 Thessalonians 2:1-12</vt:lpstr>
      <vt:lpstr>Structure</vt:lpstr>
      <vt:lpstr>Consequences of Poor Doctrine (3)</vt:lpstr>
      <vt:lpstr>Consequences of Poor Doctrine (3)</vt:lpstr>
      <vt:lpstr>2 Thessalonians 3:1-5 Reciprocal Prayer</vt:lpstr>
      <vt:lpstr>2 Thessalonians 3:1-5 Reciprocal Prayer</vt:lpstr>
      <vt:lpstr>2 Thessalonians 3:1-2 Thessalonians’ Prayer for Paul</vt:lpstr>
      <vt:lpstr>2 Thessalonians 3:1-5 Reciprocal Prayer</vt:lpstr>
      <vt:lpstr>2 Thessalonians 3:3-5 Paul’s Prayer for the Thessalonians</vt:lpstr>
      <vt:lpstr>Consequences of Poor Doctrine (3)</vt:lpstr>
      <vt:lpstr>2 Thessalonians 3:6-15 Discipline the Idle</vt:lpstr>
      <vt:lpstr>2 Thessalonians 3:6-15 Discipline the Idle</vt:lpstr>
      <vt:lpstr>PowerPoint Presentation</vt:lpstr>
      <vt:lpstr>PowerPoint Presentation</vt:lpstr>
      <vt:lpstr>Purity of the Church</vt:lpstr>
      <vt:lpstr>Purity of the Church</vt:lpstr>
      <vt:lpstr>Ecclesiastical Separation</vt:lpstr>
      <vt:lpstr>Ecclesiastical Separation</vt:lpstr>
      <vt:lpstr>Why Separate?</vt:lpstr>
      <vt:lpstr>Ecclesiastical Separation</vt:lpstr>
      <vt:lpstr>Biblical Basis for Separation?</vt:lpstr>
      <vt:lpstr>PowerPoint Presentation</vt:lpstr>
      <vt:lpstr>PowerPoint Presentation</vt:lpstr>
      <vt:lpstr>PowerPoint Presentation</vt:lpstr>
      <vt:lpstr>PowerPoint Presentation</vt:lpstr>
      <vt:lpstr>PowerPoint Presentation</vt:lpstr>
      <vt:lpstr>Ecclesiastical Separation</vt:lpstr>
      <vt:lpstr>What to Separate From?</vt:lpstr>
      <vt:lpstr>What to Separate From?</vt:lpstr>
      <vt:lpstr>Fundamentals of the Faith</vt:lpstr>
      <vt:lpstr>What to Separate From?</vt:lpstr>
      <vt:lpstr>PowerPoint Presentation</vt:lpstr>
      <vt:lpstr>PowerPoint Presentation</vt:lpstr>
      <vt:lpstr>What to Separate From?</vt:lpstr>
      <vt:lpstr>PowerPoint Presentation</vt:lpstr>
      <vt:lpstr>What to Separate From?</vt:lpstr>
      <vt:lpstr>PowerPoint Presentation</vt:lpstr>
      <vt:lpstr>2 Thessalonians 3:6-15 Discipline the Idle</vt:lpstr>
      <vt:lpstr>PowerPoint Presentation</vt:lpstr>
      <vt:lpstr>2 Thessalonians 3:6-15 Discipline the Idle</vt:lpstr>
      <vt:lpstr>Divine Judgments  (3:14-19)</vt:lpstr>
      <vt:lpstr>Man  (3:17-19)</vt:lpstr>
      <vt:lpstr>PowerPoint Presentation</vt:lpstr>
      <vt:lpstr>PowerPoint Presentation</vt:lpstr>
      <vt:lpstr>PowerPoint Presentation</vt:lpstr>
      <vt:lpstr>PowerPoint Presentation</vt:lpstr>
      <vt:lpstr>PowerPoint Presentation</vt:lpstr>
      <vt:lpstr>PowerPoint Presentation</vt:lpstr>
      <vt:lpstr>Benjamin Franklin</vt:lpstr>
      <vt:lpstr>2 Thessalonians 3:6-15 Discipline the Idle</vt:lpstr>
      <vt:lpstr>PowerPoint Presentation</vt:lpstr>
      <vt:lpstr>2 Thessalonians 3:6-15 Discipline the Idle</vt:lpstr>
      <vt:lpstr>PowerPoint Presentation</vt:lpstr>
      <vt:lpstr>PowerPoint Presentation</vt:lpstr>
      <vt:lpstr>PowerPoint Presentation</vt:lpstr>
      <vt:lpstr>2 Thessalonians 3:6-15 Discipline the Idle</vt:lpstr>
      <vt:lpstr>2 Thessalonians 3:14-15 Discipline Procedure</vt:lpstr>
      <vt:lpstr>2 Thessalonians 3:14-15 Discipline Procedure</vt:lpstr>
      <vt:lpstr>PowerPoint Presentation</vt:lpstr>
      <vt:lpstr>PowerPoint Presentation</vt:lpstr>
      <vt:lpstr>Biblical Basis for Separation?</vt:lpstr>
      <vt:lpstr>PowerPoint Presentation</vt:lpstr>
      <vt:lpstr>PowerPoint Presentation</vt:lpstr>
      <vt:lpstr>PowerPoint Presentation</vt:lpstr>
      <vt:lpstr>Purity of the Church</vt:lpstr>
      <vt:lpstr>Church Discipline</vt:lpstr>
      <vt:lpstr>Church Discipline</vt:lpstr>
      <vt:lpstr>Church Discipline</vt:lpstr>
      <vt:lpstr>Church Discipline</vt:lpstr>
      <vt:lpstr>Offenses Meriting Discipline</vt:lpstr>
      <vt:lpstr>PowerPoint Presentation</vt:lpstr>
      <vt:lpstr>Church Discipline</vt:lpstr>
      <vt:lpstr>Church Discipline</vt:lpstr>
      <vt:lpstr>2 Thessalonians 3:14-15 Discipline Procedure</vt:lpstr>
      <vt:lpstr>Conclusion</vt:lpstr>
      <vt:lpstr>Consequences of Poor Doctrine (3)</vt:lpstr>
      <vt:lpstr>2 Thessalonians 3:6-15 Discipline the Idle</vt:lpstr>
      <vt:lpstr>Consequences of Poor Doctrine (3)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 Thessalonians 038 - 3v6-15</dc:title>
  <dc:subject>THE RAPTURE</dc:subject>
  <dc:creator>A. Woods</dc:creator>
  <dc:description>Modified by Jim McGowan</dc:description>
  <cp:lastModifiedBy>Andy Woods</cp:lastModifiedBy>
  <cp:revision>2352</cp:revision>
  <cp:lastPrinted>2024-05-31T15:42:37Z</cp:lastPrinted>
  <dcterms:created xsi:type="dcterms:W3CDTF">2009-03-17T12:21:13Z</dcterms:created>
  <dcterms:modified xsi:type="dcterms:W3CDTF">2024-08-03T15:51:01Z</dcterms:modified>
</cp:coreProperties>
</file>