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0"/>
  </p:notesMasterIdLst>
  <p:handoutMasterIdLst>
    <p:handoutMasterId r:id="rId101"/>
  </p:handoutMasterIdLst>
  <p:sldIdLst>
    <p:sldId id="2094" r:id="rId2"/>
    <p:sldId id="9505" r:id="rId3"/>
    <p:sldId id="11096" r:id="rId4"/>
    <p:sldId id="11430" r:id="rId5"/>
    <p:sldId id="11452" r:id="rId6"/>
    <p:sldId id="11453" r:id="rId7"/>
    <p:sldId id="11454" r:id="rId8"/>
    <p:sldId id="11455" r:id="rId9"/>
    <p:sldId id="11517" r:id="rId10"/>
    <p:sldId id="11518" r:id="rId11"/>
    <p:sldId id="11456" r:id="rId12"/>
    <p:sldId id="11457" r:id="rId13"/>
    <p:sldId id="2259" r:id="rId14"/>
    <p:sldId id="300" r:id="rId15"/>
    <p:sldId id="6556" r:id="rId16"/>
    <p:sldId id="11433" r:id="rId17"/>
    <p:sldId id="11458" r:id="rId18"/>
    <p:sldId id="11459" r:id="rId19"/>
    <p:sldId id="337" r:id="rId20"/>
    <p:sldId id="11519" r:id="rId21"/>
    <p:sldId id="11520" r:id="rId22"/>
    <p:sldId id="1830" r:id="rId23"/>
    <p:sldId id="11460" r:id="rId24"/>
    <p:sldId id="11521" r:id="rId25"/>
    <p:sldId id="11522" r:id="rId26"/>
    <p:sldId id="11461" r:id="rId27"/>
    <p:sldId id="11465" r:id="rId28"/>
    <p:sldId id="11467" r:id="rId29"/>
    <p:sldId id="11468" r:id="rId30"/>
    <p:sldId id="11462" r:id="rId31"/>
    <p:sldId id="11463" r:id="rId32"/>
    <p:sldId id="11466" r:id="rId33"/>
    <p:sldId id="11469" r:id="rId34"/>
    <p:sldId id="11470" r:id="rId35"/>
    <p:sldId id="11527" r:id="rId36"/>
    <p:sldId id="11528" r:id="rId37"/>
    <p:sldId id="11464" r:id="rId38"/>
    <p:sldId id="11471" r:id="rId39"/>
    <p:sldId id="11472" r:id="rId40"/>
    <p:sldId id="11473" r:id="rId41"/>
    <p:sldId id="550" r:id="rId42"/>
    <p:sldId id="2056" r:id="rId43"/>
    <p:sldId id="11474" r:id="rId44"/>
    <p:sldId id="11529" r:id="rId45"/>
    <p:sldId id="11530" r:id="rId46"/>
    <p:sldId id="11475" r:id="rId47"/>
    <p:sldId id="11476" r:id="rId48"/>
    <p:sldId id="11477" r:id="rId49"/>
    <p:sldId id="11478" r:id="rId50"/>
    <p:sldId id="11479" r:id="rId51"/>
    <p:sldId id="11480" r:id="rId52"/>
    <p:sldId id="11434" r:id="rId53"/>
    <p:sldId id="11481" r:id="rId54"/>
    <p:sldId id="11482" r:id="rId55"/>
    <p:sldId id="11531" r:id="rId56"/>
    <p:sldId id="11532" r:id="rId57"/>
    <p:sldId id="11533" r:id="rId58"/>
    <p:sldId id="11534" r:id="rId59"/>
    <p:sldId id="11535" r:id="rId60"/>
    <p:sldId id="11536" r:id="rId61"/>
    <p:sldId id="11483" r:id="rId62"/>
    <p:sldId id="11489" r:id="rId63"/>
    <p:sldId id="11490" r:id="rId64"/>
    <p:sldId id="11491" r:id="rId65"/>
    <p:sldId id="11492" r:id="rId66"/>
    <p:sldId id="11484" r:id="rId67"/>
    <p:sldId id="11493" r:id="rId68"/>
    <p:sldId id="11494" r:id="rId69"/>
    <p:sldId id="11537" r:id="rId70"/>
    <p:sldId id="11538" r:id="rId71"/>
    <p:sldId id="11539" r:id="rId72"/>
    <p:sldId id="11540" r:id="rId73"/>
    <p:sldId id="11541" r:id="rId74"/>
    <p:sldId id="11542" r:id="rId75"/>
    <p:sldId id="11495" r:id="rId76"/>
    <p:sldId id="11496" r:id="rId77"/>
    <p:sldId id="11543" r:id="rId78"/>
    <p:sldId id="11544" r:id="rId79"/>
    <p:sldId id="11497" r:id="rId80"/>
    <p:sldId id="11485" r:id="rId81"/>
    <p:sldId id="11498" r:id="rId82"/>
    <p:sldId id="11499" r:id="rId83"/>
    <p:sldId id="11500" r:id="rId84"/>
    <p:sldId id="11486" r:id="rId85"/>
    <p:sldId id="11545" r:id="rId86"/>
    <p:sldId id="11546" r:id="rId87"/>
    <p:sldId id="11487" r:id="rId88"/>
    <p:sldId id="11547" r:id="rId89"/>
    <p:sldId id="11548" r:id="rId90"/>
    <p:sldId id="11488" r:id="rId91"/>
    <p:sldId id="11549" r:id="rId92"/>
    <p:sldId id="11550" r:id="rId93"/>
    <p:sldId id="11551" r:id="rId94"/>
    <p:sldId id="10974" r:id="rId95"/>
    <p:sldId id="6160" r:id="rId96"/>
    <p:sldId id="10522" r:id="rId97"/>
    <p:sldId id="11435" r:id="rId98"/>
    <p:sldId id="10524" r:id="rId99"/>
  </p:sldIdLst>
  <p:sldSz cx="12192000" cy="6858000"/>
  <p:notesSz cx="7315200" cy="9601200"/>
  <p:custDataLst>
    <p:tags r:id="rId102"/>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008000"/>
    <a:srgbClr val="CC66FF"/>
    <a:srgbClr val="00FF00"/>
    <a:srgbClr val="99FFCC"/>
    <a:srgbClr val="FF99FF"/>
    <a:srgbClr val="FF00FF"/>
    <a:srgbClr val="00CCF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5" autoAdjust="0"/>
    <p:restoredTop sz="96191" autoAdjust="0"/>
  </p:normalViewPr>
  <p:slideViewPr>
    <p:cSldViewPr>
      <p:cViewPr varScale="1">
        <p:scale>
          <a:sx n="106" d="100"/>
          <a:sy n="106" d="100"/>
        </p:scale>
        <p:origin x="754" y="7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3475"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gs" Target="tags/tag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commentAuthors" Target="commentAuthors.xml"/><Relationship Id="rId108"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A2A682CA-43AC-4B06-BE45-C6824FB815FB}"/>
    <pc:docChg chg="custSel addSld delSld modSld replTag delTag">
      <pc:chgData name="Jim McGowan" userId="e2c7446dd3aca506" providerId="LiveId" clId="{A2A682CA-43AC-4B06-BE45-C6824FB815FB}" dt="2024-07-13T21:37:00.688" v="300"/>
      <pc:docMkLst>
        <pc:docMk/>
      </pc:docMkLst>
      <pc:sldChg chg="modSp mod">
        <pc:chgData name="Jim McGowan" userId="e2c7446dd3aca506" providerId="LiveId" clId="{A2A682CA-43AC-4B06-BE45-C6824FB815FB}" dt="2024-07-13T21:23:11.089" v="202"/>
        <pc:sldMkLst>
          <pc:docMk/>
          <pc:sldMk cId="0" sldId="300"/>
        </pc:sldMkLst>
        <pc:spChg chg="mod">
          <ac:chgData name="Jim McGowan" userId="e2c7446dd3aca506" providerId="LiveId" clId="{A2A682CA-43AC-4B06-BE45-C6824FB815FB}" dt="2024-07-13T21:23:11.089" v="202"/>
          <ac:spMkLst>
            <pc:docMk/>
            <pc:sldMk cId="0" sldId="300"/>
            <ac:spMk id="58372" creationId="{B878B278-2ED3-F380-BE07-8657CBAD0960}"/>
          </ac:spMkLst>
        </pc:spChg>
      </pc:sldChg>
      <pc:sldChg chg="modSp mod">
        <pc:chgData name="Jim McGowan" userId="e2c7446dd3aca506" providerId="LiveId" clId="{A2A682CA-43AC-4B06-BE45-C6824FB815FB}" dt="2024-07-13T21:26:06.874" v="225" actId="255"/>
        <pc:sldMkLst>
          <pc:docMk/>
          <pc:sldMk cId="0" sldId="337"/>
        </pc:sldMkLst>
        <pc:spChg chg="mod">
          <ac:chgData name="Jim McGowan" userId="e2c7446dd3aca506" providerId="LiveId" clId="{A2A682CA-43AC-4B06-BE45-C6824FB815FB}" dt="2024-07-13T21:24:34.863" v="208" actId="404"/>
          <ac:spMkLst>
            <pc:docMk/>
            <pc:sldMk cId="0" sldId="337"/>
            <ac:spMk id="2" creationId="{0426777D-C3C0-4103-B3EF-8DD03F2D0191}"/>
          </ac:spMkLst>
        </pc:spChg>
        <pc:spChg chg="mod">
          <ac:chgData name="Jim McGowan" userId="e2c7446dd3aca506" providerId="LiveId" clId="{A2A682CA-43AC-4B06-BE45-C6824FB815FB}" dt="2024-07-13T21:26:06.874" v="225" actId="255"/>
          <ac:spMkLst>
            <pc:docMk/>
            <pc:sldMk cId="0" sldId="337"/>
            <ac:spMk id="45059" creationId="{9DB8EC1D-3E22-4188-86AC-B8CA9A77709A}"/>
          </ac:spMkLst>
        </pc:spChg>
      </pc:sldChg>
      <pc:sldChg chg="modSp mod">
        <pc:chgData name="Jim McGowan" userId="e2c7446dd3aca506" providerId="LiveId" clId="{A2A682CA-43AC-4B06-BE45-C6824FB815FB}" dt="2024-07-13T21:35:06.619" v="291" actId="255"/>
        <pc:sldMkLst>
          <pc:docMk/>
          <pc:sldMk cId="988754284" sldId="550"/>
        </pc:sldMkLst>
        <pc:spChg chg="mod">
          <ac:chgData name="Jim McGowan" userId="e2c7446dd3aca506" providerId="LiveId" clId="{A2A682CA-43AC-4B06-BE45-C6824FB815FB}" dt="2024-07-13T21:35:06.619" v="291" actId="255"/>
          <ac:spMkLst>
            <pc:docMk/>
            <pc:sldMk cId="988754284" sldId="550"/>
            <ac:spMk id="38914" creationId="{00000000-0000-0000-0000-000000000000}"/>
          </ac:spMkLst>
        </pc:spChg>
      </pc:sldChg>
      <pc:sldChg chg="modSp mod">
        <pc:chgData name="Jim McGowan" userId="e2c7446dd3aca506" providerId="LiveId" clId="{A2A682CA-43AC-4B06-BE45-C6824FB815FB}" dt="2024-07-13T21:35:24.057" v="295" actId="108"/>
        <pc:sldMkLst>
          <pc:docMk/>
          <pc:sldMk cId="3851358064" sldId="2056"/>
        </pc:sldMkLst>
        <pc:spChg chg="mod">
          <ac:chgData name="Jim McGowan" userId="e2c7446dd3aca506" providerId="LiveId" clId="{A2A682CA-43AC-4B06-BE45-C6824FB815FB}" dt="2024-07-13T21:35:24.057" v="295" actId="108"/>
          <ac:spMkLst>
            <pc:docMk/>
            <pc:sldMk cId="3851358064" sldId="2056"/>
            <ac:spMk id="134147" creationId="{00000000-0000-0000-0000-000000000000}"/>
          </ac:spMkLst>
        </pc:spChg>
      </pc:sldChg>
      <pc:sldChg chg="modSp del mod">
        <pc:chgData name="Jim McGowan" userId="e2c7446dd3aca506" providerId="LiveId" clId="{A2A682CA-43AC-4B06-BE45-C6824FB815FB}" dt="2024-07-13T21:35:13.079" v="292" actId="47"/>
        <pc:sldMkLst>
          <pc:docMk/>
          <pc:sldMk cId="2167211782" sldId="5261"/>
        </pc:sldMkLst>
        <pc:spChg chg="mod">
          <ac:chgData name="Jim McGowan" userId="e2c7446dd3aca506" providerId="LiveId" clId="{A2A682CA-43AC-4B06-BE45-C6824FB815FB}" dt="2024-07-13T21:34:08.110" v="276" actId="2710"/>
          <ac:spMkLst>
            <pc:docMk/>
            <pc:sldMk cId="2167211782" sldId="5261"/>
            <ac:spMk id="38914" creationId="{00000000-0000-0000-0000-000000000000}"/>
          </ac:spMkLst>
        </pc:spChg>
      </pc:sldChg>
      <pc:sldChg chg="delSp mod">
        <pc:chgData name="Jim McGowan" userId="e2c7446dd3aca506" providerId="LiveId" clId="{A2A682CA-43AC-4B06-BE45-C6824FB815FB}" dt="2024-07-13T21:36:50.770" v="298" actId="478"/>
        <pc:sldMkLst>
          <pc:docMk/>
          <pc:sldMk cId="3294824120" sldId="6160"/>
        </pc:sldMkLst>
        <pc:spChg chg="del">
          <ac:chgData name="Jim McGowan" userId="e2c7446dd3aca506" providerId="LiveId" clId="{A2A682CA-43AC-4B06-BE45-C6824FB815FB}" dt="2024-07-13T21:36:50.770" v="298" actId="478"/>
          <ac:spMkLst>
            <pc:docMk/>
            <pc:sldMk cId="3294824120" sldId="6160"/>
            <ac:spMk id="2" creationId="{538F22C9-E095-4B4E-93EF-9BEB73453415}"/>
          </ac:spMkLst>
        </pc:spChg>
      </pc:sldChg>
      <pc:sldChg chg="modSp mod">
        <pc:chgData name="Jim McGowan" userId="e2c7446dd3aca506" providerId="LiveId" clId="{A2A682CA-43AC-4B06-BE45-C6824FB815FB}" dt="2024-07-13T21:24:15.071" v="205" actId="948"/>
        <pc:sldMkLst>
          <pc:docMk/>
          <pc:sldMk cId="3846186877" sldId="6556"/>
        </pc:sldMkLst>
        <pc:spChg chg="mod">
          <ac:chgData name="Jim McGowan" userId="e2c7446dd3aca506" providerId="LiveId" clId="{A2A682CA-43AC-4B06-BE45-C6824FB815FB}" dt="2024-07-13T21:24:15.071" v="205" actId="948"/>
          <ac:spMkLst>
            <pc:docMk/>
            <pc:sldMk cId="3846186877" sldId="6556"/>
            <ac:spMk id="20483" creationId="{00000000-0000-0000-0000-000000000000}"/>
          </ac:spMkLst>
        </pc:spChg>
      </pc:sldChg>
      <pc:sldChg chg="addSp delSp modSp mod">
        <pc:chgData name="Jim McGowan" userId="e2c7446dd3aca506" providerId="LiveId" clId="{A2A682CA-43AC-4B06-BE45-C6824FB815FB}" dt="2024-07-13T21:19:33.919" v="177" actId="313"/>
        <pc:sldMkLst>
          <pc:docMk/>
          <pc:sldMk cId="1964568789" sldId="6572"/>
        </pc:sldMkLst>
        <pc:spChg chg="add del mod">
          <ac:chgData name="Jim McGowan" userId="e2c7446dd3aca506" providerId="LiveId" clId="{A2A682CA-43AC-4B06-BE45-C6824FB815FB}" dt="2024-07-13T21:15:47.717" v="96" actId="478"/>
          <ac:spMkLst>
            <pc:docMk/>
            <pc:sldMk cId="1964568789" sldId="6572"/>
            <ac:spMk id="3" creationId="{2D69CD0F-82EF-63A2-2275-94D170EE2A8D}"/>
          </ac:spMkLst>
        </pc:spChg>
        <pc:spChg chg="add mod">
          <ac:chgData name="Jim McGowan" userId="e2c7446dd3aca506" providerId="LiveId" clId="{A2A682CA-43AC-4B06-BE45-C6824FB815FB}" dt="2024-07-13T21:19:33.919" v="177" actId="313"/>
          <ac:spMkLst>
            <pc:docMk/>
            <pc:sldMk cId="1964568789" sldId="6572"/>
            <ac:spMk id="6" creationId="{24C833A3-2805-1973-32C5-FFDAA4EFD7C8}"/>
          </ac:spMkLst>
        </pc:spChg>
        <pc:spChg chg="del mod">
          <ac:chgData name="Jim McGowan" userId="e2c7446dd3aca506" providerId="LiveId" clId="{A2A682CA-43AC-4B06-BE45-C6824FB815FB}" dt="2024-07-13T21:14:18.101" v="69" actId="478"/>
          <ac:spMkLst>
            <pc:docMk/>
            <pc:sldMk cId="1964568789" sldId="6572"/>
            <ac:spMk id="10" creationId="{89DB39D7-504C-DAB4-5DB8-EC8ECE373F53}"/>
          </ac:spMkLst>
        </pc:spChg>
      </pc:sldChg>
      <pc:sldChg chg="addSp modSp mod">
        <pc:chgData name="Jim McGowan" userId="e2c7446dd3aca506" providerId="LiveId" clId="{A2A682CA-43AC-4B06-BE45-C6824FB815FB}" dt="2024-07-13T21:12:28.885" v="50" actId="14100"/>
        <pc:sldMkLst>
          <pc:docMk/>
          <pc:sldMk cId="2692260251" sldId="8976"/>
        </pc:sldMkLst>
        <pc:spChg chg="mod">
          <ac:chgData name="Jim McGowan" userId="e2c7446dd3aca506" providerId="LiveId" clId="{A2A682CA-43AC-4B06-BE45-C6824FB815FB}" dt="2024-07-13T21:12:28.885" v="50" actId="14100"/>
          <ac:spMkLst>
            <pc:docMk/>
            <pc:sldMk cId="2692260251" sldId="8976"/>
            <ac:spMk id="16387" creationId="{00000000-0000-0000-0000-000000000000}"/>
          </ac:spMkLst>
        </pc:spChg>
        <pc:picChg chg="add mod">
          <ac:chgData name="Jim McGowan" userId="e2c7446dd3aca506" providerId="LiveId" clId="{A2A682CA-43AC-4B06-BE45-C6824FB815FB}" dt="2024-07-13T21:12:11.543" v="44" actId="1076"/>
          <ac:picMkLst>
            <pc:docMk/>
            <pc:sldMk cId="2692260251" sldId="8976"/>
            <ac:picMk id="2" creationId="{0CF91556-AC61-F072-224D-66AD7B0964AD}"/>
          </ac:picMkLst>
        </pc:picChg>
      </pc:sldChg>
      <pc:sldChg chg="modSp mod">
        <pc:chgData name="Jim McGowan" userId="e2c7446dd3aca506" providerId="LiveId" clId="{A2A682CA-43AC-4B06-BE45-C6824FB815FB}" dt="2024-07-13T21:08:31.760" v="0" actId="948"/>
        <pc:sldMkLst>
          <pc:docMk/>
          <pc:sldMk cId="3448543148" sldId="11096"/>
        </pc:sldMkLst>
        <pc:spChg chg="mod">
          <ac:chgData name="Jim McGowan" userId="e2c7446dd3aca506" providerId="LiveId" clId="{A2A682CA-43AC-4B06-BE45-C6824FB815FB}" dt="2024-07-13T21:08:31.760" v="0" actId="948"/>
          <ac:spMkLst>
            <pc:docMk/>
            <pc:sldMk cId="3448543148" sldId="11096"/>
            <ac:spMk id="161795" creationId="{00000000-0000-0000-0000-000000000000}"/>
          </ac:spMkLst>
        </pc:spChg>
      </pc:sldChg>
      <pc:sldChg chg="modSp mod">
        <pc:chgData name="Jim McGowan" userId="e2c7446dd3aca506" providerId="LiveId" clId="{A2A682CA-43AC-4B06-BE45-C6824FB815FB}" dt="2024-07-13T21:31:07.846" v="242" actId="11"/>
        <pc:sldMkLst>
          <pc:docMk/>
          <pc:sldMk cId="2975272511" sldId="11466"/>
        </pc:sldMkLst>
        <pc:spChg chg="mod">
          <ac:chgData name="Jim McGowan" userId="e2c7446dd3aca506" providerId="LiveId" clId="{A2A682CA-43AC-4B06-BE45-C6824FB815FB}" dt="2024-07-13T21:31:07.846" v="242" actId="11"/>
          <ac:spMkLst>
            <pc:docMk/>
            <pc:sldMk cId="2975272511" sldId="11466"/>
            <ac:spMk id="180226" creationId="{00000000-0000-0000-0000-000000000000}"/>
          </ac:spMkLst>
        </pc:spChg>
      </pc:sldChg>
      <pc:sldChg chg="addSp delSp modSp mod">
        <pc:chgData name="Jim McGowan" userId="e2c7446dd3aca506" providerId="LiveId" clId="{A2A682CA-43AC-4B06-BE45-C6824FB815FB}" dt="2024-07-13T21:31:20.867" v="247" actId="478"/>
        <pc:sldMkLst>
          <pc:docMk/>
          <pc:sldMk cId="2861470371" sldId="11469"/>
        </pc:sldMkLst>
        <pc:spChg chg="add del mod">
          <ac:chgData name="Jim McGowan" userId="e2c7446dd3aca506" providerId="LiveId" clId="{A2A682CA-43AC-4B06-BE45-C6824FB815FB}" dt="2024-07-13T21:31:20.867" v="247" actId="478"/>
          <ac:spMkLst>
            <pc:docMk/>
            <pc:sldMk cId="2861470371" sldId="11469"/>
            <ac:spMk id="2" creationId="{03EB3236-62F9-58FE-3CB1-FC8F6FC4080F}"/>
          </ac:spMkLst>
        </pc:spChg>
        <pc:spChg chg="add mod">
          <ac:chgData name="Jim McGowan" userId="e2c7446dd3aca506" providerId="LiveId" clId="{A2A682CA-43AC-4B06-BE45-C6824FB815FB}" dt="2024-07-13T21:31:18.968" v="246"/>
          <ac:spMkLst>
            <pc:docMk/>
            <pc:sldMk cId="2861470371" sldId="11469"/>
            <ac:spMk id="4" creationId="{FF31EDB8-8DBF-30B1-67EF-D18E926FBB83}"/>
          </ac:spMkLst>
        </pc:spChg>
        <pc:spChg chg="del mod">
          <ac:chgData name="Jim McGowan" userId="e2c7446dd3aca506" providerId="LiveId" clId="{A2A682CA-43AC-4B06-BE45-C6824FB815FB}" dt="2024-07-13T21:31:17.515" v="245" actId="478"/>
          <ac:spMkLst>
            <pc:docMk/>
            <pc:sldMk cId="2861470371" sldId="11469"/>
            <ac:spMk id="180226" creationId="{00000000-0000-0000-0000-000000000000}"/>
          </ac:spMkLst>
        </pc:spChg>
      </pc:sldChg>
      <pc:sldChg chg="addSp delSp modSp mod">
        <pc:chgData name="Jim McGowan" userId="e2c7446dd3aca506" providerId="LiveId" clId="{A2A682CA-43AC-4B06-BE45-C6824FB815FB}" dt="2024-07-13T21:31:28.983" v="252"/>
        <pc:sldMkLst>
          <pc:docMk/>
          <pc:sldMk cId="3881418192" sldId="11470"/>
        </pc:sldMkLst>
        <pc:spChg chg="add del mod">
          <ac:chgData name="Jim McGowan" userId="e2c7446dd3aca506" providerId="LiveId" clId="{A2A682CA-43AC-4B06-BE45-C6824FB815FB}" dt="2024-07-13T21:31:28.531" v="251" actId="478"/>
          <ac:spMkLst>
            <pc:docMk/>
            <pc:sldMk cId="3881418192" sldId="11470"/>
            <ac:spMk id="2" creationId="{EF4DA3C4-1FD3-127D-5FB7-0CC6F70FFBCA}"/>
          </ac:spMkLst>
        </pc:spChg>
        <pc:spChg chg="add mod">
          <ac:chgData name="Jim McGowan" userId="e2c7446dd3aca506" providerId="LiveId" clId="{A2A682CA-43AC-4B06-BE45-C6824FB815FB}" dt="2024-07-13T21:31:28.983" v="252"/>
          <ac:spMkLst>
            <pc:docMk/>
            <pc:sldMk cId="3881418192" sldId="11470"/>
            <ac:spMk id="4" creationId="{0A884977-6F8B-3F35-51A2-BFA8212FA65E}"/>
          </ac:spMkLst>
        </pc:spChg>
        <pc:spChg chg="del mod">
          <ac:chgData name="Jim McGowan" userId="e2c7446dd3aca506" providerId="LiveId" clId="{A2A682CA-43AC-4B06-BE45-C6824FB815FB}" dt="2024-07-13T21:31:25.754" v="248" actId="478"/>
          <ac:spMkLst>
            <pc:docMk/>
            <pc:sldMk cId="3881418192" sldId="11470"/>
            <ac:spMk id="180226" creationId="{00000000-0000-0000-0000-000000000000}"/>
          </ac:spMkLst>
        </pc:spChg>
      </pc:sldChg>
      <pc:sldChg chg="modSp mod">
        <pc:chgData name="Jim McGowan" userId="e2c7446dd3aca506" providerId="LiveId" clId="{A2A682CA-43AC-4B06-BE45-C6824FB815FB}" dt="2024-07-13T21:31:44.323" v="255" actId="11"/>
        <pc:sldMkLst>
          <pc:docMk/>
          <pc:sldMk cId="2326305320" sldId="11471"/>
        </pc:sldMkLst>
        <pc:spChg chg="mod">
          <ac:chgData name="Jim McGowan" userId="e2c7446dd3aca506" providerId="LiveId" clId="{A2A682CA-43AC-4B06-BE45-C6824FB815FB}" dt="2024-07-13T21:31:44.323" v="255" actId="11"/>
          <ac:spMkLst>
            <pc:docMk/>
            <pc:sldMk cId="2326305320" sldId="11471"/>
            <ac:spMk id="180226" creationId="{00000000-0000-0000-0000-000000000000}"/>
          </ac:spMkLst>
        </pc:spChg>
      </pc:sldChg>
      <pc:sldChg chg="addSp delSp modSp">
        <pc:chgData name="Jim McGowan" userId="e2c7446dd3aca506" providerId="LiveId" clId="{A2A682CA-43AC-4B06-BE45-C6824FB815FB}" dt="2024-07-13T21:31:54.610" v="262" actId="478"/>
        <pc:sldMkLst>
          <pc:docMk/>
          <pc:sldMk cId="4243129298" sldId="11472"/>
        </pc:sldMkLst>
        <pc:spChg chg="add del mod">
          <ac:chgData name="Jim McGowan" userId="e2c7446dd3aca506" providerId="LiveId" clId="{A2A682CA-43AC-4B06-BE45-C6824FB815FB}" dt="2024-07-13T21:31:54.610" v="262" actId="478"/>
          <ac:spMkLst>
            <pc:docMk/>
            <pc:sldMk cId="4243129298" sldId="11472"/>
            <ac:spMk id="2" creationId="{C5CFA85C-0FA0-57A6-57AA-E8C8DADA3C6F}"/>
          </ac:spMkLst>
        </pc:spChg>
        <pc:spChg chg="add mod">
          <ac:chgData name="Jim McGowan" userId="e2c7446dd3aca506" providerId="LiveId" clId="{A2A682CA-43AC-4B06-BE45-C6824FB815FB}" dt="2024-07-13T21:31:52.676" v="259"/>
          <ac:spMkLst>
            <pc:docMk/>
            <pc:sldMk cId="4243129298" sldId="11472"/>
            <ac:spMk id="4" creationId="{1D9B0B2F-5ED5-B888-A054-6663B2564FE3}"/>
          </ac:spMkLst>
        </pc:spChg>
        <pc:spChg chg="del">
          <ac:chgData name="Jim McGowan" userId="e2c7446dd3aca506" providerId="LiveId" clId="{A2A682CA-43AC-4B06-BE45-C6824FB815FB}" dt="2024-07-13T21:31:52.076" v="258" actId="478"/>
          <ac:spMkLst>
            <pc:docMk/>
            <pc:sldMk cId="4243129298" sldId="11472"/>
            <ac:spMk id="180226" creationId="{00000000-0000-0000-0000-000000000000}"/>
          </ac:spMkLst>
        </pc:spChg>
      </pc:sldChg>
      <pc:sldChg chg="addSp delSp modSp">
        <pc:chgData name="Jim McGowan" userId="e2c7446dd3aca506" providerId="LiveId" clId="{A2A682CA-43AC-4B06-BE45-C6824FB815FB}" dt="2024-07-13T21:32:05.010" v="267" actId="478"/>
        <pc:sldMkLst>
          <pc:docMk/>
          <pc:sldMk cId="1761598220" sldId="11473"/>
        </pc:sldMkLst>
        <pc:spChg chg="add del mod">
          <ac:chgData name="Jim McGowan" userId="e2c7446dd3aca506" providerId="LiveId" clId="{A2A682CA-43AC-4B06-BE45-C6824FB815FB}" dt="2024-07-13T21:32:05.010" v="267" actId="478"/>
          <ac:spMkLst>
            <pc:docMk/>
            <pc:sldMk cId="1761598220" sldId="11473"/>
            <ac:spMk id="2" creationId="{492FE4FE-B3C6-62D7-4884-87A45F53A4EF}"/>
          </ac:spMkLst>
        </pc:spChg>
        <pc:spChg chg="add mod">
          <ac:chgData name="Jim McGowan" userId="e2c7446dd3aca506" providerId="LiveId" clId="{A2A682CA-43AC-4B06-BE45-C6824FB815FB}" dt="2024-07-13T21:32:02.778" v="264"/>
          <ac:spMkLst>
            <pc:docMk/>
            <pc:sldMk cId="1761598220" sldId="11473"/>
            <ac:spMk id="4" creationId="{41BAD971-48BC-2090-42A6-AB146CCC9949}"/>
          </ac:spMkLst>
        </pc:spChg>
        <pc:spChg chg="del">
          <ac:chgData name="Jim McGowan" userId="e2c7446dd3aca506" providerId="LiveId" clId="{A2A682CA-43AC-4B06-BE45-C6824FB815FB}" dt="2024-07-13T21:32:02.026" v="263" actId="478"/>
          <ac:spMkLst>
            <pc:docMk/>
            <pc:sldMk cId="1761598220" sldId="11473"/>
            <ac:spMk id="180226" creationId="{00000000-0000-0000-0000-000000000000}"/>
          </ac:spMkLst>
        </pc:spChg>
      </pc:sldChg>
      <pc:sldChg chg="addSp modSp mod">
        <pc:chgData name="Jim McGowan" userId="e2c7446dd3aca506" providerId="LiveId" clId="{A2A682CA-43AC-4B06-BE45-C6824FB815FB}" dt="2024-07-13T21:12:45.574" v="56" actId="14100"/>
        <pc:sldMkLst>
          <pc:docMk/>
          <pc:sldMk cId="3390690619" sldId="11511"/>
        </pc:sldMkLst>
        <pc:spChg chg="mod">
          <ac:chgData name="Jim McGowan" userId="e2c7446dd3aca506" providerId="LiveId" clId="{A2A682CA-43AC-4B06-BE45-C6824FB815FB}" dt="2024-07-13T21:12:45.574" v="56" actId="14100"/>
          <ac:spMkLst>
            <pc:docMk/>
            <pc:sldMk cId="3390690619" sldId="11511"/>
            <ac:spMk id="16387" creationId="{00000000-0000-0000-0000-000000000000}"/>
          </ac:spMkLst>
        </pc:spChg>
        <pc:picChg chg="add mod">
          <ac:chgData name="Jim McGowan" userId="e2c7446dd3aca506" providerId="LiveId" clId="{A2A682CA-43AC-4B06-BE45-C6824FB815FB}" dt="2024-07-13T21:12:40.356" v="53"/>
          <ac:picMkLst>
            <pc:docMk/>
            <pc:sldMk cId="3390690619" sldId="11511"/>
            <ac:picMk id="2" creationId="{3B74C6CF-8107-BFF8-E4E0-B59FB13F2497}"/>
          </ac:picMkLst>
        </pc:picChg>
      </pc:sldChg>
      <pc:sldChg chg="modSp mod">
        <pc:chgData name="Jim McGowan" userId="e2c7446dd3aca506" providerId="LiveId" clId="{A2A682CA-43AC-4B06-BE45-C6824FB815FB}" dt="2024-07-13T21:26:13.017" v="226" actId="255"/>
        <pc:sldMkLst>
          <pc:docMk/>
          <pc:sldMk cId="3385082320" sldId="11519"/>
        </pc:sldMkLst>
        <pc:spChg chg="mod">
          <ac:chgData name="Jim McGowan" userId="e2c7446dd3aca506" providerId="LiveId" clId="{A2A682CA-43AC-4B06-BE45-C6824FB815FB}" dt="2024-07-13T21:25:28.623" v="217" actId="404"/>
          <ac:spMkLst>
            <pc:docMk/>
            <pc:sldMk cId="3385082320" sldId="11519"/>
            <ac:spMk id="2" creationId="{0426777D-C3C0-4103-B3EF-8DD03F2D0191}"/>
          </ac:spMkLst>
        </pc:spChg>
        <pc:spChg chg="mod">
          <ac:chgData name="Jim McGowan" userId="e2c7446dd3aca506" providerId="LiveId" clId="{A2A682CA-43AC-4B06-BE45-C6824FB815FB}" dt="2024-07-13T21:26:13.017" v="226" actId="255"/>
          <ac:spMkLst>
            <pc:docMk/>
            <pc:sldMk cId="3385082320" sldId="11519"/>
            <ac:spMk id="45059" creationId="{9DB8EC1D-3E22-4188-86AC-B8CA9A77709A}"/>
          </ac:spMkLst>
        </pc:spChg>
      </pc:sldChg>
      <pc:sldChg chg="modSp mod">
        <pc:chgData name="Jim McGowan" userId="e2c7446dd3aca506" providerId="LiveId" clId="{A2A682CA-43AC-4B06-BE45-C6824FB815FB}" dt="2024-07-13T21:26:32.180" v="232" actId="1035"/>
        <pc:sldMkLst>
          <pc:docMk/>
          <pc:sldMk cId="720976877" sldId="11520"/>
        </pc:sldMkLst>
        <pc:spChg chg="mod">
          <ac:chgData name="Jim McGowan" userId="e2c7446dd3aca506" providerId="LiveId" clId="{A2A682CA-43AC-4B06-BE45-C6824FB815FB}" dt="2024-07-13T21:26:32.180" v="232" actId="1035"/>
          <ac:spMkLst>
            <pc:docMk/>
            <pc:sldMk cId="720976877" sldId="11520"/>
            <ac:spMk id="45059" creationId="{9DB8EC1D-3E22-4188-86AC-B8CA9A77709A}"/>
          </ac:spMkLst>
        </pc:spChg>
      </pc:sldChg>
      <pc:sldChg chg="modSp add del mod">
        <pc:chgData name="Jim McGowan" userId="e2c7446dd3aca506" providerId="LiveId" clId="{A2A682CA-43AC-4B06-BE45-C6824FB815FB}" dt="2024-07-13T21:19:43.502" v="180" actId="47"/>
        <pc:sldMkLst>
          <pc:docMk/>
          <pc:sldMk cId="2107601452" sldId="11552"/>
        </pc:sldMkLst>
        <pc:spChg chg="mod">
          <ac:chgData name="Jim McGowan" userId="e2c7446dd3aca506" providerId="LiveId" clId="{A2A682CA-43AC-4B06-BE45-C6824FB815FB}" dt="2024-07-13T21:18:55.362" v="163" actId="404"/>
          <ac:spMkLst>
            <pc:docMk/>
            <pc:sldMk cId="2107601452" sldId="11552"/>
            <ac:spMk id="10" creationId="{89DB39D7-504C-DAB4-5DB8-EC8ECE373F53}"/>
          </ac:spMkLst>
        </pc:spChg>
      </pc:sldChg>
    </pc:docChg>
  </pc:docChgLst>
  <pc:docChgLst>
    <pc:chgData name="Jim McGowan" userId="e2c7446dd3aca506" providerId="LiveId" clId="{4E140290-199D-4060-ABF0-E8ADFD215858}"/>
    <pc:docChg chg="custSel replTag delTag modHandout">
      <pc:chgData name="Jim McGowan" userId="e2c7446dd3aca506" providerId="LiveId" clId="{4E140290-199D-4060-ABF0-E8ADFD215858}" dt="2024-07-01T11:34:14.092" v="16"/>
      <pc:docMkLst>
        <pc:docMk/>
      </pc:docMkLst>
    </pc:docChg>
  </pc:docChgLst>
  <pc:docChgLst>
    <pc:chgData name="Jim McGowan" userId="e2c7446dd3aca506" providerId="LiveId" clId="{AC0F3DBF-C73E-4BA2-BE14-18AFEE2A4C4D}"/>
    <pc:docChg chg="custSel addSld modSld replTag delTag">
      <pc:chgData name="Jim McGowan" userId="e2c7446dd3aca506" providerId="LiveId" clId="{AC0F3DBF-C73E-4BA2-BE14-18AFEE2A4C4D}" dt="2024-07-14T17:28:33.156" v="163"/>
      <pc:docMkLst>
        <pc:docMk/>
      </pc:docMkLst>
      <pc:sldChg chg="modSp mod">
        <pc:chgData name="Jim McGowan" userId="e2c7446dd3aca506" providerId="LiveId" clId="{AC0F3DBF-C73E-4BA2-BE14-18AFEE2A4C4D}" dt="2024-07-14T17:18:49.903" v="25" actId="20577"/>
        <pc:sldMkLst>
          <pc:docMk/>
          <pc:sldMk cId="3275271543" sldId="11445"/>
        </pc:sldMkLst>
        <pc:spChg chg="mod">
          <ac:chgData name="Jim McGowan" userId="e2c7446dd3aca506" providerId="LiveId" clId="{AC0F3DBF-C73E-4BA2-BE14-18AFEE2A4C4D}" dt="2024-07-14T17:18:49.903" v="25" actId="20577"/>
          <ac:spMkLst>
            <pc:docMk/>
            <pc:sldMk cId="3275271543" sldId="11445"/>
            <ac:spMk id="161795" creationId="{00000000-0000-0000-0000-000000000000}"/>
          </ac:spMkLst>
        </pc:spChg>
      </pc:sldChg>
      <pc:sldChg chg="modSp mod">
        <pc:chgData name="Jim McGowan" userId="e2c7446dd3aca506" providerId="LiveId" clId="{AC0F3DBF-C73E-4BA2-BE14-18AFEE2A4C4D}" dt="2024-07-14T17:18:40.551" v="17" actId="20577"/>
        <pc:sldMkLst>
          <pc:docMk/>
          <pc:sldMk cId="1929870286" sldId="11446"/>
        </pc:sldMkLst>
        <pc:spChg chg="mod">
          <ac:chgData name="Jim McGowan" userId="e2c7446dd3aca506" providerId="LiveId" clId="{AC0F3DBF-C73E-4BA2-BE14-18AFEE2A4C4D}" dt="2024-07-14T17:18:40.551" v="17" actId="20577"/>
          <ac:spMkLst>
            <pc:docMk/>
            <pc:sldMk cId="1929870286" sldId="11446"/>
            <ac:spMk id="161795" creationId="{00000000-0000-0000-0000-000000000000}"/>
          </ac:spMkLst>
        </pc:spChg>
      </pc:sldChg>
      <pc:sldChg chg="modSp mod">
        <pc:chgData name="Jim McGowan" userId="e2c7446dd3aca506" providerId="LiveId" clId="{AC0F3DBF-C73E-4BA2-BE14-18AFEE2A4C4D}" dt="2024-07-14T17:18:58.038" v="31" actId="6549"/>
        <pc:sldMkLst>
          <pc:docMk/>
          <pc:sldMk cId="4274061691" sldId="11447"/>
        </pc:sldMkLst>
        <pc:spChg chg="mod">
          <ac:chgData name="Jim McGowan" userId="e2c7446dd3aca506" providerId="LiveId" clId="{AC0F3DBF-C73E-4BA2-BE14-18AFEE2A4C4D}" dt="2024-07-14T17:18:58.038" v="31" actId="6549"/>
          <ac:spMkLst>
            <pc:docMk/>
            <pc:sldMk cId="4274061691" sldId="11447"/>
            <ac:spMk id="161795" creationId="{00000000-0000-0000-0000-000000000000}"/>
          </ac:spMkLst>
        </pc:spChg>
      </pc:sldChg>
      <pc:sldChg chg="modSp mod">
        <pc:chgData name="Jim McGowan" userId="e2c7446dd3aca506" providerId="LiveId" clId="{AC0F3DBF-C73E-4BA2-BE14-18AFEE2A4C4D}" dt="2024-07-14T17:18:15.302" v="9" actId="6549"/>
        <pc:sldMkLst>
          <pc:docMk/>
          <pc:sldMk cId="2000365359" sldId="11448"/>
        </pc:sldMkLst>
        <pc:spChg chg="mod">
          <ac:chgData name="Jim McGowan" userId="e2c7446dd3aca506" providerId="LiveId" clId="{AC0F3DBF-C73E-4BA2-BE14-18AFEE2A4C4D}" dt="2024-07-14T17:18:15.302" v="9" actId="6549"/>
          <ac:spMkLst>
            <pc:docMk/>
            <pc:sldMk cId="2000365359" sldId="11448"/>
            <ac:spMk id="161795" creationId="{00000000-0000-0000-0000-000000000000}"/>
          </ac:spMkLst>
        </pc:spChg>
      </pc:sldChg>
      <pc:sldChg chg="modSp mod">
        <pc:chgData name="Jim McGowan" userId="e2c7446dd3aca506" providerId="LiveId" clId="{AC0F3DBF-C73E-4BA2-BE14-18AFEE2A4C4D}" dt="2024-07-14T17:18:02.246" v="3" actId="6549"/>
        <pc:sldMkLst>
          <pc:docMk/>
          <pc:sldMk cId="2374024409" sldId="11449"/>
        </pc:sldMkLst>
        <pc:spChg chg="mod">
          <ac:chgData name="Jim McGowan" userId="e2c7446dd3aca506" providerId="LiveId" clId="{AC0F3DBF-C73E-4BA2-BE14-18AFEE2A4C4D}" dt="2024-07-14T17:18:02.246" v="3" actId="6549"/>
          <ac:spMkLst>
            <pc:docMk/>
            <pc:sldMk cId="2374024409" sldId="11449"/>
            <ac:spMk id="161795" creationId="{00000000-0000-0000-0000-000000000000}"/>
          </ac:spMkLst>
        </pc:spChg>
      </pc:sldChg>
      <pc:sldChg chg="modSp mod">
        <pc:chgData name="Jim McGowan" userId="e2c7446dd3aca506" providerId="LiveId" clId="{AC0F3DBF-C73E-4BA2-BE14-18AFEE2A4C4D}" dt="2024-07-14T17:19:27.646" v="37" actId="6549"/>
        <pc:sldMkLst>
          <pc:docMk/>
          <pc:sldMk cId="4099478398" sldId="11450"/>
        </pc:sldMkLst>
        <pc:spChg chg="mod">
          <ac:chgData name="Jim McGowan" userId="e2c7446dd3aca506" providerId="LiveId" clId="{AC0F3DBF-C73E-4BA2-BE14-18AFEE2A4C4D}" dt="2024-07-14T17:19:27.646" v="37" actId="6549"/>
          <ac:spMkLst>
            <pc:docMk/>
            <pc:sldMk cId="4099478398" sldId="11450"/>
            <ac:spMk id="161795" creationId="{00000000-0000-0000-0000-000000000000}"/>
          </ac:spMkLst>
        </pc:spChg>
      </pc:sldChg>
      <pc:sldChg chg="modSp mod">
        <pc:chgData name="Jim McGowan" userId="e2c7446dd3aca506" providerId="LiveId" clId="{AC0F3DBF-C73E-4BA2-BE14-18AFEE2A4C4D}" dt="2024-07-14T17:20:37.983" v="43" actId="6549"/>
        <pc:sldMkLst>
          <pc:docMk/>
          <pc:sldMk cId="264272427" sldId="11451"/>
        </pc:sldMkLst>
        <pc:spChg chg="mod">
          <ac:chgData name="Jim McGowan" userId="e2c7446dd3aca506" providerId="LiveId" clId="{AC0F3DBF-C73E-4BA2-BE14-18AFEE2A4C4D}" dt="2024-07-14T17:20:37.983" v="43" actId="6549"/>
          <ac:spMkLst>
            <pc:docMk/>
            <pc:sldMk cId="264272427" sldId="11451"/>
            <ac:spMk id="161795" creationId="{00000000-0000-0000-0000-000000000000}"/>
          </ac:spMkLst>
        </pc:spChg>
      </pc:sldChg>
      <pc:sldChg chg="modSp mod">
        <pc:chgData name="Jim McGowan" userId="e2c7446dd3aca506" providerId="LiveId" clId="{AC0F3DBF-C73E-4BA2-BE14-18AFEE2A4C4D}" dt="2024-07-14T17:20:46.478" v="49" actId="6549"/>
        <pc:sldMkLst>
          <pc:docMk/>
          <pc:sldMk cId="2337080154" sldId="11452"/>
        </pc:sldMkLst>
        <pc:spChg chg="mod">
          <ac:chgData name="Jim McGowan" userId="e2c7446dd3aca506" providerId="LiveId" clId="{AC0F3DBF-C73E-4BA2-BE14-18AFEE2A4C4D}" dt="2024-07-14T17:20:46.478" v="49" actId="6549"/>
          <ac:spMkLst>
            <pc:docMk/>
            <pc:sldMk cId="2337080154" sldId="11452"/>
            <ac:spMk id="161795" creationId="{00000000-0000-0000-0000-000000000000}"/>
          </ac:spMkLst>
        </pc:spChg>
      </pc:sldChg>
      <pc:sldChg chg="modSp mod">
        <pc:chgData name="Jim McGowan" userId="e2c7446dd3aca506" providerId="LiveId" clId="{AC0F3DBF-C73E-4BA2-BE14-18AFEE2A4C4D}" dt="2024-07-14T17:21:10.455" v="62" actId="6549"/>
        <pc:sldMkLst>
          <pc:docMk/>
          <pc:sldMk cId="2246003479" sldId="11458"/>
        </pc:sldMkLst>
        <pc:spChg chg="mod">
          <ac:chgData name="Jim McGowan" userId="e2c7446dd3aca506" providerId="LiveId" clId="{AC0F3DBF-C73E-4BA2-BE14-18AFEE2A4C4D}" dt="2024-07-14T17:21:10.455" v="62" actId="6549"/>
          <ac:spMkLst>
            <pc:docMk/>
            <pc:sldMk cId="2246003479" sldId="11458"/>
            <ac:spMk id="161795" creationId="{00000000-0000-0000-0000-000000000000}"/>
          </ac:spMkLst>
        </pc:spChg>
      </pc:sldChg>
      <pc:sldChg chg="modSp mod">
        <pc:chgData name="Jim McGowan" userId="e2c7446dd3aca506" providerId="LiveId" clId="{AC0F3DBF-C73E-4BA2-BE14-18AFEE2A4C4D}" dt="2024-07-14T17:21:04.590" v="58" actId="20577"/>
        <pc:sldMkLst>
          <pc:docMk/>
          <pc:sldMk cId="260429821" sldId="11459"/>
        </pc:sldMkLst>
        <pc:spChg chg="mod">
          <ac:chgData name="Jim McGowan" userId="e2c7446dd3aca506" providerId="LiveId" clId="{AC0F3DBF-C73E-4BA2-BE14-18AFEE2A4C4D}" dt="2024-07-14T17:21:04.590" v="58" actId="20577"/>
          <ac:spMkLst>
            <pc:docMk/>
            <pc:sldMk cId="260429821" sldId="11459"/>
            <ac:spMk id="161795" creationId="{00000000-0000-0000-0000-000000000000}"/>
          </ac:spMkLst>
        </pc:spChg>
      </pc:sldChg>
      <pc:sldChg chg="modSp mod">
        <pc:chgData name="Jim McGowan" userId="e2c7446dd3aca506" providerId="LiveId" clId="{AC0F3DBF-C73E-4BA2-BE14-18AFEE2A4C4D}" dt="2024-07-14T17:21:30.399" v="69" actId="20577"/>
        <pc:sldMkLst>
          <pc:docMk/>
          <pc:sldMk cId="2592397879" sldId="11460"/>
        </pc:sldMkLst>
        <pc:spChg chg="mod">
          <ac:chgData name="Jim McGowan" userId="e2c7446dd3aca506" providerId="LiveId" clId="{AC0F3DBF-C73E-4BA2-BE14-18AFEE2A4C4D}" dt="2024-07-14T17:21:30.399" v="69" actId="20577"/>
          <ac:spMkLst>
            <pc:docMk/>
            <pc:sldMk cId="2592397879" sldId="11460"/>
            <ac:spMk id="161795" creationId="{00000000-0000-0000-0000-000000000000}"/>
          </ac:spMkLst>
        </pc:spChg>
      </pc:sldChg>
      <pc:sldChg chg="modSp mod">
        <pc:chgData name="Jim McGowan" userId="e2c7446dd3aca506" providerId="LiveId" clId="{AC0F3DBF-C73E-4BA2-BE14-18AFEE2A4C4D}" dt="2024-07-14T17:21:42.695" v="75" actId="6549"/>
        <pc:sldMkLst>
          <pc:docMk/>
          <pc:sldMk cId="3358428916" sldId="11461"/>
        </pc:sldMkLst>
        <pc:spChg chg="mod">
          <ac:chgData name="Jim McGowan" userId="e2c7446dd3aca506" providerId="LiveId" clId="{AC0F3DBF-C73E-4BA2-BE14-18AFEE2A4C4D}" dt="2024-07-14T17:21:42.695" v="75" actId="6549"/>
          <ac:spMkLst>
            <pc:docMk/>
            <pc:sldMk cId="3358428916" sldId="11461"/>
            <ac:spMk id="161795" creationId="{00000000-0000-0000-0000-000000000000}"/>
          </ac:spMkLst>
        </pc:spChg>
      </pc:sldChg>
      <pc:sldChg chg="modSp mod">
        <pc:chgData name="Jim McGowan" userId="e2c7446dd3aca506" providerId="LiveId" clId="{AC0F3DBF-C73E-4BA2-BE14-18AFEE2A4C4D}" dt="2024-07-14T17:21:55.287" v="81" actId="6549"/>
        <pc:sldMkLst>
          <pc:docMk/>
          <pc:sldMk cId="3487499876" sldId="11462"/>
        </pc:sldMkLst>
        <pc:spChg chg="mod">
          <ac:chgData name="Jim McGowan" userId="e2c7446dd3aca506" providerId="LiveId" clId="{AC0F3DBF-C73E-4BA2-BE14-18AFEE2A4C4D}" dt="2024-07-14T17:21:55.287" v="81" actId="6549"/>
          <ac:spMkLst>
            <pc:docMk/>
            <pc:sldMk cId="3487499876" sldId="11462"/>
            <ac:spMk id="161795" creationId="{00000000-0000-0000-0000-000000000000}"/>
          </ac:spMkLst>
        </pc:spChg>
      </pc:sldChg>
      <pc:sldChg chg="modSp mod">
        <pc:chgData name="Jim McGowan" userId="e2c7446dd3aca506" providerId="LiveId" clId="{AC0F3DBF-C73E-4BA2-BE14-18AFEE2A4C4D}" dt="2024-07-14T17:22:03.182" v="87" actId="6549"/>
        <pc:sldMkLst>
          <pc:docMk/>
          <pc:sldMk cId="1037403202" sldId="11463"/>
        </pc:sldMkLst>
        <pc:spChg chg="mod">
          <ac:chgData name="Jim McGowan" userId="e2c7446dd3aca506" providerId="LiveId" clId="{AC0F3DBF-C73E-4BA2-BE14-18AFEE2A4C4D}" dt="2024-07-14T17:22:03.182" v="87" actId="6549"/>
          <ac:spMkLst>
            <pc:docMk/>
            <pc:sldMk cId="1037403202" sldId="11463"/>
            <ac:spMk id="161795" creationId="{00000000-0000-0000-0000-000000000000}"/>
          </ac:spMkLst>
        </pc:spChg>
      </pc:sldChg>
      <pc:sldChg chg="modSp mod">
        <pc:chgData name="Jim McGowan" userId="e2c7446dd3aca506" providerId="LiveId" clId="{AC0F3DBF-C73E-4BA2-BE14-18AFEE2A4C4D}" dt="2024-07-14T17:22:12.655" v="93" actId="6549"/>
        <pc:sldMkLst>
          <pc:docMk/>
          <pc:sldMk cId="2234468812" sldId="11464"/>
        </pc:sldMkLst>
        <pc:spChg chg="mod">
          <ac:chgData name="Jim McGowan" userId="e2c7446dd3aca506" providerId="LiveId" clId="{AC0F3DBF-C73E-4BA2-BE14-18AFEE2A4C4D}" dt="2024-07-14T17:22:12.655" v="93" actId="6549"/>
          <ac:spMkLst>
            <pc:docMk/>
            <pc:sldMk cId="2234468812" sldId="11464"/>
            <ac:spMk id="161795" creationId="{00000000-0000-0000-0000-000000000000}"/>
          </ac:spMkLst>
        </pc:spChg>
      </pc:sldChg>
      <pc:sldChg chg="modSp mod">
        <pc:chgData name="Jim McGowan" userId="e2c7446dd3aca506" providerId="LiveId" clId="{AC0F3DBF-C73E-4BA2-BE14-18AFEE2A4C4D}" dt="2024-07-14T17:22:44.463" v="99" actId="6549"/>
        <pc:sldMkLst>
          <pc:docMk/>
          <pc:sldMk cId="39208186" sldId="11481"/>
        </pc:sldMkLst>
        <pc:spChg chg="mod">
          <ac:chgData name="Jim McGowan" userId="e2c7446dd3aca506" providerId="LiveId" clId="{AC0F3DBF-C73E-4BA2-BE14-18AFEE2A4C4D}" dt="2024-07-14T17:22:44.463" v="99" actId="6549"/>
          <ac:spMkLst>
            <pc:docMk/>
            <pc:sldMk cId="39208186" sldId="11481"/>
            <ac:spMk id="161795" creationId="{00000000-0000-0000-0000-000000000000}"/>
          </ac:spMkLst>
        </pc:spChg>
      </pc:sldChg>
      <pc:sldChg chg="modSp mod">
        <pc:chgData name="Jim McGowan" userId="e2c7446dd3aca506" providerId="LiveId" clId="{AC0F3DBF-C73E-4BA2-BE14-18AFEE2A4C4D}" dt="2024-07-14T17:22:51.695" v="103" actId="6549"/>
        <pc:sldMkLst>
          <pc:docMk/>
          <pc:sldMk cId="4227026417" sldId="11482"/>
        </pc:sldMkLst>
        <pc:spChg chg="mod">
          <ac:chgData name="Jim McGowan" userId="e2c7446dd3aca506" providerId="LiveId" clId="{AC0F3DBF-C73E-4BA2-BE14-18AFEE2A4C4D}" dt="2024-07-14T17:22:51.695" v="103" actId="6549"/>
          <ac:spMkLst>
            <pc:docMk/>
            <pc:sldMk cId="4227026417" sldId="11482"/>
            <ac:spMk id="161795" creationId="{00000000-0000-0000-0000-000000000000}"/>
          </ac:spMkLst>
        </pc:spChg>
      </pc:sldChg>
      <pc:sldChg chg="modSp mod">
        <pc:chgData name="Jim McGowan" userId="e2c7446dd3aca506" providerId="LiveId" clId="{AC0F3DBF-C73E-4BA2-BE14-18AFEE2A4C4D}" dt="2024-07-14T17:23:00.558" v="109" actId="6549"/>
        <pc:sldMkLst>
          <pc:docMk/>
          <pc:sldMk cId="3644863989" sldId="11483"/>
        </pc:sldMkLst>
        <pc:spChg chg="mod">
          <ac:chgData name="Jim McGowan" userId="e2c7446dd3aca506" providerId="LiveId" clId="{AC0F3DBF-C73E-4BA2-BE14-18AFEE2A4C4D}" dt="2024-07-14T17:23:00.558" v="109" actId="6549"/>
          <ac:spMkLst>
            <pc:docMk/>
            <pc:sldMk cId="3644863989" sldId="11483"/>
            <ac:spMk id="161795" creationId="{00000000-0000-0000-0000-000000000000}"/>
          </ac:spMkLst>
        </pc:spChg>
      </pc:sldChg>
      <pc:sldChg chg="modSp mod">
        <pc:chgData name="Jim McGowan" userId="e2c7446dd3aca506" providerId="LiveId" clId="{AC0F3DBF-C73E-4BA2-BE14-18AFEE2A4C4D}" dt="2024-07-14T17:23:08.991" v="115" actId="6549"/>
        <pc:sldMkLst>
          <pc:docMk/>
          <pc:sldMk cId="3794402236" sldId="11484"/>
        </pc:sldMkLst>
        <pc:spChg chg="mod">
          <ac:chgData name="Jim McGowan" userId="e2c7446dd3aca506" providerId="LiveId" clId="{AC0F3DBF-C73E-4BA2-BE14-18AFEE2A4C4D}" dt="2024-07-14T17:23:08.991" v="115" actId="6549"/>
          <ac:spMkLst>
            <pc:docMk/>
            <pc:sldMk cId="3794402236" sldId="11484"/>
            <ac:spMk id="161795" creationId="{00000000-0000-0000-0000-000000000000}"/>
          </ac:spMkLst>
        </pc:spChg>
      </pc:sldChg>
      <pc:sldChg chg="modSp mod">
        <pc:chgData name="Jim McGowan" userId="e2c7446dd3aca506" providerId="LiveId" clId="{AC0F3DBF-C73E-4BA2-BE14-18AFEE2A4C4D}" dt="2024-07-14T17:23:22.886" v="121" actId="6549"/>
        <pc:sldMkLst>
          <pc:docMk/>
          <pc:sldMk cId="3170580991" sldId="11485"/>
        </pc:sldMkLst>
        <pc:spChg chg="mod">
          <ac:chgData name="Jim McGowan" userId="e2c7446dd3aca506" providerId="LiveId" clId="{AC0F3DBF-C73E-4BA2-BE14-18AFEE2A4C4D}" dt="2024-07-14T17:23:22.886" v="121" actId="6549"/>
          <ac:spMkLst>
            <pc:docMk/>
            <pc:sldMk cId="3170580991" sldId="11485"/>
            <ac:spMk id="161795" creationId="{00000000-0000-0000-0000-000000000000}"/>
          </ac:spMkLst>
        </pc:spChg>
      </pc:sldChg>
      <pc:sldChg chg="modSp mod">
        <pc:chgData name="Jim McGowan" userId="e2c7446dd3aca506" providerId="LiveId" clId="{AC0F3DBF-C73E-4BA2-BE14-18AFEE2A4C4D}" dt="2024-07-14T17:23:31.775" v="127" actId="6549"/>
        <pc:sldMkLst>
          <pc:docMk/>
          <pc:sldMk cId="2675650622" sldId="11486"/>
        </pc:sldMkLst>
        <pc:spChg chg="mod">
          <ac:chgData name="Jim McGowan" userId="e2c7446dd3aca506" providerId="LiveId" clId="{AC0F3DBF-C73E-4BA2-BE14-18AFEE2A4C4D}" dt="2024-07-14T17:23:31.775" v="127" actId="6549"/>
          <ac:spMkLst>
            <pc:docMk/>
            <pc:sldMk cId="2675650622" sldId="11486"/>
            <ac:spMk id="161795" creationId="{00000000-0000-0000-0000-000000000000}"/>
          </ac:spMkLst>
        </pc:spChg>
      </pc:sldChg>
      <pc:sldChg chg="modSp mod">
        <pc:chgData name="Jim McGowan" userId="e2c7446dd3aca506" providerId="LiveId" clId="{AC0F3DBF-C73E-4BA2-BE14-18AFEE2A4C4D}" dt="2024-07-14T17:23:37.487" v="131" actId="6549"/>
        <pc:sldMkLst>
          <pc:docMk/>
          <pc:sldMk cId="1712202446" sldId="11487"/>
        </pc:sldMkLst>
        <pc:spChg chg="mod">
          <ac:chgData name="Jim McGowan" userId="e2c7446dd3aca506" providerId="LiveId" clId="{AC0F3DBF-C73E-4BA2-BE14-18AFEE2A4C4D}" dt="2024-07-14T17:23:37.487" v="131" actId="6549"/>
          <ac:spMkLst>
            <pc:docMk/>
            <pc:sldMk cId="1712202446" sldId="11487"/>
            <ac:spMk id="161795" creationId="{00000000-0000-0000-0000-000000000000}"/>
          </ac:spMkLst>
        </pc:spChg>
      </pc:sldChg>
      <pc:sldChg chg="modSp mod">
        <pc:chgData name="Jim McGowan" userId="e2c7446dd3aca506" providerId="LiveId" clId="{AC0F3DBF-C73E-4BA2-BE14-18AFEE2A4C4D}" dt="2024-07-14T17:23:43.318" v="137" actId="6549"/>
        <pc:sldMkLst>
          <pc:docMk/>
          <pc:sldMk cId="512701009" sldId="11488"/>
        </pc:sldMkLst>
        <pc:spChg chg="mod">
          <ac:chgData name="Jim McGowan" userId="e2c7446dd3aca506" providerId="LiveId" clId="{AC0F3DBF-C73E-4BA2-BE14-18AFEE2A4C4D}" dt="2024-07-14T17:23:43.318" v="137" actId="6549"/>
          <ac:spMkLst>
            <pc:docMk/>
            <pc:sldMk cId="512701009" sldId="11488"/>
            <ac:spMk id="161795" creationId="{00000000-0000-0000-0000-000000000000}"/>
          </ac:spMkLst>
        </pc:spChg>
      </pc:sldChg>
      <pc:sldChg chg="delSp modSp new mod">
        <pc:chgData name="Jim McGowan" userId="e2c7446dd3aca506" providerId="LiveId" clId="{AC0F3DBF-C73E-4BA2-BE14-18AFEE2A4C4D}" dt="2024-07-14T17:28:29.710" v="161" actId="12789"/>
        <pc:sldMkLst>
          <pc:docMk/>
          <pc:sldMk cId="268199433" sldId="11552"/>
        </pc:sldMkLst>
        <pc:spChg chg="mod">
          <ac:chgData name="Jim McGowan" userId="e2c7446dd3aca506" providerId="LiveId" clId="{AC0F3DBF-C73E-4BA2-BE14-18AFEE2A4C4D}" dt="2024-07-14T17:28:29.710" v="161" actId="12789"/>
          <ac:spMkLst>
            <pc:docMk/>
            <pc:sldMk cId="268199433" sldId="11552"/>
            <ac:spMk id="2" creationId="{4248EB16-2702-C85B-333D-7297423E4946}"/>
          </ac:spMkLst>
        </pc:spChg>
        <pc:spChg chg="del">
          <ac:chgData name="Jim McGowan" userId="e2c7446dd3aca506" providerId="LiveId" clId="{AC0F3DBF-C73E-4BA2-BE14-18AFEE2A4C4D}" dt="2024-07-14T17:28:12.017" v="141" actId="478"/>
          <ac:spMkLst>
            <pc:docMk/>
            <pc:sldMk cId="268199433" sldId="11552"/>
            <ac:spMk id="3" creationId="{46451F79-E965-2145-56F0-9C7D08548C09}"/>
          </ac:spMkLst>
        </pc:spChg>
      </pc:sldChg>
    </pc:docChg>
  </pc:docChgLst>
  <pc:docChgLst>
    <pc:chgData name="Jim McGowan" userId="e2c7446dd3aca506" providerId="LiveId" clId="{1579F56C-9F99-4FA4-8133-DDAC379183E7}"/>
    <pc:docChg chg="custSel addSld modSld replTag delTag">
      <pc:chgData name="Jim McGowan" userId="e2c7446dd3aca506" providerId="LiveId" clId="{1579F56C-9F99-4FA4-8133-DDAC379183E7}" dt="2024-06-30T17:37:04.287" v="22"/>
      <pc:docMkLst>
        <pc:docMk/>
      </pc:docMkLst>
      <pc:sldChg chg="delSp modSp new mod">
        <pc:chgData name="Jim McGowan" userId="e2c7446dd3aca506" providerId="LiveId" clId="{1579F56C-9F99-4FA4-8133-DDAC379183E7}" dt="2024-06-30T17:37:00.462" v="20" actId="12789"/>
        <pc:sldMkLst>
          <pc:docMk/>
          <pc:sldMk cId="4095593811" sldId="11429"/>
        </pc:sldMkLst>
        <pc:spChg chg="mod">
          <ac:chgData name="Jim McGowan" userId="e2c7446dd3aca506" providerId="LiveId" clId="{1579F56C-9F99-4FA4-8133-DDAC379183E7}" dt="2024-06-30T17:37:00.462" v="20" actId="12789"/>
          <ac:spMkLst>
            <pc:docMk/>
            <pc:sldMk cId="4095593811" sldId="11429"/>
            <ac:spMk id="2" creationId="{B5A00089-3D95-48B7-9345-A880ED3BC609}"/>
          </ac:spMkLst>
        </pc:spChg>
        <pc:spChg chg="del">
          <ac:chgData name="Jim McGowan" userId="e2c7446dd3aca506" providerId="LiveId" clId="{1579F56C-9F99-4FA4-8133-DDAC379183E7}" dt="2024-06-30T17:36:41.526" v="1" actId="478"/>
          <ac:spMkLst>
            <pc:docMk/>
            <pc:sldMk cId="4095593811" sldId="11429"/>
            <ac:spMk id="3" creationId="{3D8A5412-AEC2-4492-C517-4EDDAE7A250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sz="1400"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400" dirty="0"/>
              <a:t>Dr. Andy Woods</a:t>
            </a:r>
          </a:p>
          <a:p>
            <a:pPr>
              <a:defRPr/>
            </a:pPr>
            <a:r>
              <a:rPr lang="en-US" sz="1400" dirty="0"/>
              <a:t>Genesis 165 - 42v1-38</a:t>
            </a:r>
          </a:p>
          <a:p>
            <a:pPr>
              <a:defRPr/>
            </a:pPr>
            <a:r>
              <a:rPr lang="en-US" sz="1400" dirty="0"/>
              <a:t>07-07-2024</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7/27/24</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C58C1-53A4-3D19-91F8-9BEEC00AD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4641C0-9917-DFE5-9F66-606BBE95BE8F}"/>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BF798BCE-4B69-9417-1742-6D78804558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44E612-385C-E492-9E02-91DA1A49ECD8}"/>
              </a:ext>
            </a:extLst>
          </p:cNvPr>
          <p:cNvSpPr>
            <a:spLocks noGrp="1"/>
          </p:cNvSpPr>
          <p:nvPr>
            <p:ph type="sldNum" sz="quarter" idx="5"/>
          </p:nvPr>
        </p:nvSpPr>
        <p:spPr/>
        <p:txBody>
          <a:bodyPr/>
          <a:lstStyle/>
          <a:p>
            <a:fld id="{3D084339-C7C3-4022-975D-A91B6BCBB8E5}" type="slidenum">
              <a:rPr lang="en-US" altLang="en-US" smtClean="0"/>
              <a:pPr/>
              <a:t>93</a:t>
            </a:fld>
            <a:endParaRPr lang="en-US" altLang="en-US" dirty="0"/>
          </a:p>
        </p:txBody>
      </p:sp>
    </p:spTree>
    <p:extLst>
      <p:ext uri="{BB962C8B-B14F-4D97-AF65-F5344CB8AC3E}">
        <p14:creationId xmlns:p14="http://schemas.microsoft.com/office/powerpoint/2010/main" val="2289703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94</a:t>
            </a:fld>
            <a:endParaRPr lang="en-US" altLang="en-US" dirty="0"/>
          </a:p>
        </p:txBody>
      </p:sp>
    </p:spTree>
    <p:extLst>
      <p:ext uri="{BB962C8B-B14F-4D97-AF65-F5344CB8AC3E}">
        <p14:creationId xmlns:p14="http://schemas.microsoft.com/office/powerpoint/2010/main" val="3477714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98</a:t>
            </a:fld>
            <a:endParaRPr lang="en-US" altLang="en-US" dirty="0"/>
          </a:p>
        </p:txBody>
      </p:sp>
    </p:spTree>
    <p:extLst>
      <p:ext uri="{BB962C8B-B14F-4D97-AF65-F5344CB8AC3E}">
        <p14:creationId xmlns:p14="http://schemas.microsoft.com/office/powerpoint/2010/main" val="4178545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p:cNvSpPr>
            <a:spLocks noGrp="1" noChangeArrowheads="1"/>
          </p:cNvSpPr>
          <p:nvPr>
            <p:ph type="dt" sz="half" idx="10"/>
          </p:nvPr>
        </p:nvSpPr>
        <p:spPr/>
        <p:txBody>
          <a:bodyPr/>
          <a:lstStyle>
            <a:lvl1pPr>
              <a:defRPr/>
            </a:lvl1pPr>
          </a:lstStyle>
          <a:p>
            <a:pPr>
              <a:defRPr/>
            </a:pPr>
            <a:endParaRPr lang="en-US"/>
          </a:p>
        </p:txBody>
      </p:sp>
      <p:sp>
        <p:nvSpPr>
          <p:cNvPr id="4" name="Rectangle 1060"/>
          <p:cNvSpPr>
            <a:spLocks noGrp="1" noChangeArrowheads="1"/>
          </p:cNvSpPr>
          <p:nvPr>
            <p:ph type="ftr" sz="quarter" idx="11"/>
          </p:nvPr>
        </p:nvSpPr>
        <p:spPr/>
        <p:txBody>
          <a:bodyPr/>
          <a:lstStyle>
            <a:lvl1pPr>
              <a:defRPr/>
            </a:lvl1pPr>
          </a:lstStyle>
          <a:p>
            <a:pPr>
              <a:defRPr/>
            </a:pPr>
            <a:endParaRPr lang="en-US"/>
          </a:p>
        </p:txBody>
      </p:sp>
      <p:sp>
        <p:nvSpPr>
          <p:cNvPr id="5" name="Rectangle 1061"/>
          <p:cNvSpPr>
            <a:spLocks noGrp="1" noChangeArrowheads="1"/>
          </p:cNvSpPr>
          <p:nvPr>
            <p:ph type="sldNum" sz="quarter" idx="12"/>
          </p:nvPr>
        </p:nvSpPr>
        <p:spPr/>
        <p:txBody>
          <a:bodyPr/>
          <a:lstStyle>
            <a:lvl1pPr>
              <a:defRPr smtClean="0"/>
            </a:lvl1pPr>
          </a:lstStyle>
          <a:p>
            <a:pPr>
              <a:defRPr/>
            </a:pPr>
            <a:fld id="{228044A3-C64B-439C-B7F2-9F7A50A2C066}" type="slidenum">
              <a:rPr lang="en-US" altLang="en-US"/>
              <a:pPr>
                <a:defRPr/>
              </a:pPr>
              <a:t>‹#›</a:t>
            </a:fld>
            <a:endParaRPr lang="en-US" altLang="en-US"/>
          </a:p>
        </p:txBody>
      </p:sp>
    </p:spTree>
    <p:extLst>
      <p:ext uri="{BB962C8B-B14F-4D97-AF65-F5344CB8AC3E}">
        <p14:creationId xmlns:p14="http://schemas.microsoft.com/office/powerpoint/2010/main" val="1739135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7/27/24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2998514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72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a:extLst>
              <a:ext uri="{FF2B5EF4-FFF2-40B4-BE49-F238E27FC236}">
                <a16:creationId xmlns:a16="http://schemas.microsoft.com/office/drawing/2014/main" id="{DBDCB8BE-5B3F-440A-9569-8D8DF6F9651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CF113993-BF59-45AE-991F-820066FBB64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8">
            <a:extLst>
              <a:ext uri="{FF2B5EF4-FFF2-40B4-BE49-F238E27FC236}">
                <a16:creationId xmlns:a16="http://schemas.microsoft.com/office/drawing/2014/main" id="{8F78E552-B260-4929-9ED6-A3DA2E2A56BE}"/>
              </a:ext>
            </a:extLst>
          </p:cNvPr>
          <p:cNvSpPr>
            <a:spLocks noGrp="1" noChangeArrowheads="1"/>
          </p:cNvSpPr>
          <p:nvPr>
            <p:ph type="sldNum" sz="quarter" idx="12"/>
          </p:nvPr>
        </p:nvSpPr>
        <p:spPr/>
        <p:txBody>
          <a:bodyPr/>
          <a:lstStyle>
            <a:lvl1pPr>
              <a:defRPr/>
            </a:lvl1pPr>
          </a:lstStyle>
          <a:p>
            <a:fld id="{43199A41-4403-4A21-A81D-34D8EA14E4E5}" type="slidenum">
              <a:rPr lang="en-US" altLang="en-US"/>
              <a:pPr/>
              <a:t>‹#›</a:t>
            </a:fld>
            <a:endParaRPr lang="en-US" altLang="en-US"/>
          </a:p>
        </p:txBody>
      </p:sp>
    </p:spTree>
    <p:extLst>
      <p:ext uri="{BB962C8B-B14F-4D97-AF65-F5344CB8AC3E}">
        <p14:creationId xmlns:p14="http://schemas.microsoft.com/office/powerpoint/2010/main" val="3326590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332480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20" r:id="rId12"/>
    <p:sldLayoutId id="2147488921" r:id="rId13"/>
    <p:sldLayoutId id="2147488922" r:id="rId14"/>
    <p:sldLayoutId id="2147488923" r:id="rId15"/>
    <p:sldLayoutId id="2147488924" r:id="rId16"/>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21.png"/></Relationships>
</file>

<file path=ppt/slides/_rels/slide9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21.png"/></Relationships>
</file>

<file path=ppt/slides/_rels/slide9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718173-9219-F663-D796-7C4B67D8C3C7}"/>
              </a:ext>
            </a:extLst>
          </p:cNvPr>
          <p:cNvPicPr>
            <a:picLocks noChangeAspect="1"/>
          </p:cNvPicPr>
          <p:nvPr/>
        </p:nvPicPr>
        <p:blipFill>
          <a:blip r:embed="rId2"/>
          <a:stretch>
            <a:fillRect/>
          </a:stretch>
        </p:blipFill>
        <p:spPr>
          <a:xfrm>
            <a:off x="609600" y="955447"/>
            <a:ext cx="10972800" cy="4947107"/>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74876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7"/>
            </a:pPr>
            <a:r>
              <a:rPr lang="en-US" sz="3600" dirty="0">
                <a:effectLst>
                  <a:outerShdw blurRad="38100" dist="38100" dir="2700000" algn="tl">
                    <a:srgbClr val="000000">
                      <a:alpha val="43137"/>
                    </a:srgbClr>
                  </a:outerShdw>
                </a:effectLst>
              </a:rPr>
              <a:t>Genesis 42:14-17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Challenge for Vindication</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Joseph’s third accusation (14)</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Evidence for vindication (15)</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Means (16)</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Imprisonment (17)</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686170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7"/>
            </a:pPr>
            <a:r>
              <a:rPr lang="en-US" sz="3600" dirty="0">
                <a:effectLst>
                  <a:outerShdw blurRad="38100" dist="38100" dir="2700000" algn="tl">
                    <a:srgbClr val="000000">
                      <a:alpha val="43137"/>
                    </a:srgbClr>
                  </a:outerShdw>
                </a:effectLst>
              </a:rPr>
              <a:t>Genesis 42:14-17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Challenge for Vindication</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Joseph’s third accusation (14)</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Evidence for vindication (15)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Means (16)</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Imprisonment (17)</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960910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209800" y="228600"/>
            <a:ext cx="7772400" cy="685800"/>
          </a:xfrm>
        </p:spPr>
        <p:txBody>
          <a:bodyPr/>
          <a:lstStyle/>
          <a:p>
            <a:pPr algn="ctr" eaLnBrk="1" hangingPunct="1"/>
            <a:r>
              <a:rPr lang="en-US" sz="3600" dirty="0"/>
              <a:t>Shaping and Populating (Gen 1:1)</a:t>
            </a:r>
          </a:p>
        </p:txBody>
      </p:sp>
      <p:graphicFrame>
        <p:nvGraphicFramePr>
          <p:cNvPr id="2" name="Table 2">
            <a:extLst>
              <a:ext uri="{FF2B5EF4-FFF2-40B4-BE49-F238E27FC236}">
                <a16:creationId xmlns:a16="http://schemas.microsoft.com/office/drawing/2014/main" id="{C172685B-5F94-481D-B94C-19A7742E7221}"/>
              </a:ext>
            </a:extLst>
          </p:cNvPr>
          <p:cNvGraphicFramePr>
            <a:graphicFrameLocks noGrp="1"/>
          </p:cNvGraphicFramePr>
          <p:nvPr/>
        </p:nvGraphicFramePr>
        <p:xfrm>
          <a:off x="2057400" y="990600"/>
          <a:ext cx="8153400" cy="274320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3937399128"/>
                    </a:ext>
                  </a:extLst>
                </a:gridCol>
                <a:gridCol w="2362200">
                  <a:extLst>
                    <a:ext uri="{9D8B030D-6E8A-4147-A177-3AD203B41FA5}">
                      <a16:colId xmlns:a16="http://schemas.microsoft.com/office/drawing/2014/main" val="3378488866"/>
                    </a:ext>
                  </a:extLst>
                </a:gridCol>
                <a:gridCol w="1143000">
                  <a:extLst>
                    <a:ext uri="{9D8B030D-6E8A-4147-A177-3AD203B41FA5}">
                      <a16:colId xmlns:a16="http://schemas.microsoft.com/office/drawing/2014/main" val="3580775410"/>
                    </a:ext>
                  </a:extLst>
                </a:gridCol>
                <a:gridCol w="3429000">
                  <a:extLst>
                    <a:ext uri="{9D8B030D-6E8A-4147-A177-3AD203B41FA5}">
                      <a16:colId xmlns:a16="http://schemas.microsoft.com/office/drawing/2014/main" val="2862036682"/>
                    </a:ext>
                  </a:extLst>
                </a:gridCol>
              </a:tblGrid>
              <a:tr h="914400">
                <a:tc>
                  <a:txBody>
                    <a:bodyPr/>
                    <a:lstStyle/>
                    <a:p>
                      <a:pPr marL="0" indent="0">
                        <a:buClr>
                          <a:schemeClr val="tx2"/>
                        </a:buClr>
                        <a:buFont typeface="Wingdings" panose="05000000000000000000" pitchFamily="2" charset="2"/>
                        <a:buNone/>
                      </a:pPr>
                      <a:r>
                        <a:rPr lang="en-US" sz="2400" dirty="0">
                          <a:solidFill>
                            <a:schemeClr val="tx1"/>
                          </a:solidFill>
                          <a:effectLst>
                            <a:outerShdw blurRad="38100" dist="38100" dir="2700000" algn="tl">
                              <a:srgbClr val="000000"/>
                            </a:outerShdw>
                          </a:effectLst>
                          <a:latin typeface="Calibri" panose="020F0502020204030204" pitchFamily="34" charset="0"/>
                          <a:ea typeface="+mn-ea"/>
                          <a:cs typeface="+mn-cs"/>
                        </a:rPr>
                        <a:t>Day 1:</a:t>
                      </a:r>
                    </a:p>
                  </a:txBody>
                  <a:tcPr anchor="ctr"/>
                </a:tc>
                <a:tc>
                  <a:txBody>
                    <a:bodyPr/>
                    <a:lstStyle/>
                    <a:p>
                      <a:pPr marL="0" indent="0" algn="ctr">
                        <a:buClr>
                          <a:schemeClr val="tx2"/>
                        </a:buClr>
                        <a:buFont typeface="Wingdings" panose="05000000000000000000" pitchFamily="2" charset="2"/>
                        <a:buNone/>
                      </a:pPr>
                      <a:r>
                        <a:rPr lang="en-US" sz="2400" dirty="0">
                          <a:solidFill>
                            <a:schemeClr val="tx1"/>
                          </a:solidFill>
                          <a:effectLst>
                            <a:outerShdw blurRad="38100" dist="38100" dir="2700000" algn="tl">
                              <a:srgbClr val="000000"/>
                            </a:outerShdw>
                          </a:effectLst>
                          <a:latin typeface="Calibri" panose="020F0502020204030204" pitchFamily="34" charset="0"/>
                          <a:ea typeface="+mn-ea"/>
                          <a:cs typeface="+mn-cs"/>
                        </a:rPr>
                        <a:t>Light </a:t>
                      </a:r>
                    </a:p>
                  </a:txBody>
                  <a:tcPr anchor="ctr"/>
                </a:tc>
                <a:tc>
                  <a:txBody>
                    <a:bodyPr/>
                    <a:lstStyle/>
                    <a:p>
                      <a:pPr marL="0" indent="0" algn="l"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Day 4:</a:t>
                      </a:r>
                    </a:p>
                  </a:txBody>
                  <a:tcPr anchor="ctr"/>
                </a:tc>
                <a:tc>
                  <a:txBody>
                    <a:bodyPr/>
                    <a:lstStyle/>
                    <a:p>
                      <a:pPr marL="0" indent="0" algn="ctr"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Luminaries</a:t>
                      </a:r>
                    </a:p>
                  </a:txBody>
                  <a:tcPr anchor="ctr"/>
                </a:tc>
                <a:extLst>
                  <a:ext uri="{0D108BD9-81ED-4DB2-BD59-A6C34878D82A}">
                    <a16:rowId xmlns:a16="http://schemas.microsoft.com/office/drawing/2014/main" val="351636776"/>
                  </a:ext>
                </a:extLst>
              </a:tr>
              <a:tr h="914400">
                <a:tc>
                  <a:txBody>
                    <a:bodyPr/>
                    <a:lstStyle/>
                    <a:p>
                      <a:pPr marL="0" indent="0" algn="l"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Day 2:</a:t>
                      </a:r>
                    </a:p>
                  </a:txBody>
                  <a:tcPr anchor="ctr"/>
                </a:tc>
                <a:tc>
                  <a:txBody>
                    <a:bodyPr/>
                    <a:lstStyle/>
                    <a:p>
                      <a:pPr marL="0" indent="0" algn="ctr"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Water, sky </a:t>
                      </a:r>
                    </a:p>
                  </a:txBody>
                  <a:tcPr anchor="ctr"/>
                </a:tc>
                <a:tc>
                  <a:txBody>
                    <a:bodyPr/>
                    <a:lstStyle/>
                    <a:p>
                      <a:pPr marL="0" indent="0" algn="l"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Day 5:</a:t>
                      </a:r>
                    </a:p>
                  </a:txBody>
                  <a:tcPr anchor="ctr"/>
                </a:tc>
                <a:tc>
                  <a:txBody>
                    <a:bodyPr/>
                    <a:lstStyle/>
                    <a:p>
                      <a:pPr marL="0" indent="0" algn="ctr"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Sea animals, birds</a:t>
                      </a:r>
                    </a:p>
                  </a:txBody>
                  <a:tcPr anchor="ctr"/>
                </a:tc>
                <a:extLst>
                  <a:ext uri="{0D108BD9-81ED-4DB2-BD59-A6C34878D82A}">
                    <a16:rowId xmlns:a16="http://schemas.microsoft.com/office/drawing/2014/main" val="1206115199"/>
                  </a:ext>
                </a:extLst>
              </a:tr>
              <a:tr h="914400">
                <a:tc>
                  <a:txBody>
                    <a:bodyPr/>
                    <a:lstStyle/>
                    <a:p>
                      <a:pPr marL="0" indent="0" algn="l" defTabSz="914400" rtl="0" eaLnBrk="1" latinLnBrk="0" hangingPunct="1">
                        <a:buClr>
                          <a:schemeClr val="tx2"/>
                        </a:buClr>
                        <a:buFont typeface="Wingdings" panose="05000000000000000000" pitchFamily="2" charset="2"/>
                        <a:buNone/>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Day 3:</a:t>
                      </a:r>
                      <a:endPar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tc>
                <a:tc>
                  <a:txBody>
                    <a:bodyPr/>
                    <a:lstStyle/>
                    <a:p>
                      <a:pPr marL="0" indent="0" algn="ctr" defTabSz="914400" rtl="0" eaLnBrk="1" latinLnBrk="0" hangingPunct="1">
                        <a:buClr>
                          <a:schemeClr val="tx2"/>
                        </a:buClr>
                        <a:buFont typeface="Wingdings" panose="05000000000000000000" pitchFamily="2" charset="2"/>
                        <a:buNone/>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Land, vegetation </a:t>
                      </a:r>
                      <a:endPar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tc>
                <a:tc>
                  <a:txBody>
                    <a:bodyPr/>
                    <a:lstStyle/>
                    <a:p>
                      <a:pPr marL="0" indent="0" algn="l"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Day 6:</a:t>
                      </a:r>
                    </a:p>
                  </a:txBody>
                  <a:tcPr anchor="ctr"/>
                </a:tc>
                <a:tc>
                  <a:txBody>
                    <a:bodyPr/>
                    <a:lstStyle/>
                    <a:p>
                      <a:pPr marL="0" indent="0" algn="ctr"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Land animals, man</a:t>
                      </a:r>
                    </a:p>
                  </a:txBody>
                  <a:tcPr anchor="ctr"/>
                </a:tc>
                <a:extLst>
                  <a:ext uri="{0D108BD9-81ED-4DB2-BD59-A6C34878D82A}">
                    <a16:rowId xmlns:a16="http://schemas.microsoft.com/office/drawing/2014/main" val="2074151327"/>
                  </a:ext>
                </a:extLst>
              </a:tr>
            </a:tbl>
          </a:graphicData>
        </a:graphic>
      </p:graphicFrame>
      <p:pic>
        <p:nvPicPr>
          <p:cNvPr id="3" name="Picture 2">
            <a:extLst>
              <a:ext uri="{FF2B5EF4-FFF2-40B4-BE49-F238E27FC236}">
                <a16:creationId xmlns:a16="http://schemas.microsoft.com/office/drawing/2014/main" id="{AEAE413A-CAB7-4AD0-A037-D426BED5E9D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79603" y="3962400"/>
            <a:ext cx="6032797" cy="2743200"/>
          </a:xfrm>
          <a:prstGeom prst="rect">
            <a:avLst/>
          </a:prstGeom>
          <a:solidFill>
            <a:srgbClr val="FFFFFF">
              <a:shade val="85000"/>
            </a:srgbClr>
          </a:solidFill>
          <a:ln w="28575"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78AD3A-92E3-6FB4-5AC7-AC0D7497C8CF}"/>
              </a:ext>
            </a:extLst>
          </p:cNvPr>
          <p:cNvPicPr>
            <a:picLocks noChangeAspect="1"/>
          </p:cNvPicPr>
          <p:nvPr/>
        </p:nvPicPr>
        <p:blipFill>
          <a:blip r:embed="rId2"/>
          <a:stretch>
            <a:fillRect/>
          </a:stretch>
        </p:blipFill>
        <p:spPr>
          <a:xfrm>
            <a:off x="0" y="0"/>
            <a:ext cx="12192000" cy="6857999"/>
          </a:xfrm>
          <a:prstGeom prst="rect">
            <a:avLst/>
          </a:prstGeom>
        </p:spPr>
      </p:pic>
      <p:sp>
        <p:nvSpPr>
          <p:cNvPr id="58372" name="Content Placeholder 2">
            <a:extLst>
              <a:ext uri="{FF2B5EF4-FFF2-40B4-BE49-F238E27FC236}">
                <a16:creationId xmlns:a16="http://schemas.microsoft.com/office/drawing/2014/main" id="{B878B278-2ED3-F380-BE07-8657CBAD0960}"/>
              </a:ext>
            </a:extLst>
          </p:cNvPr>
          <p:cNvSpPr>
            <a:spLocks noGrp="1"/>
          </p:cNvSpPr>
          <p:nvPr>
            <p:ph idx="1"/>
          </p:nvPr>
        </p:nvSpPr>
        <p:spPr>
          <a:xfrm>
            <a:off x="609600" y="0"/>
            <a:ext cx="10972800" cy="4876800"/>
          </a:xfrm>
        </p:spPr>
        <p:txBody>
          <a:bodyPr/>
          <a:lstStyle/>
          <a:p>
            <a:pPr marL="0" indent="0" algn="ctr">
              <a:spcBef>
                <a:spcPts val="0"/>
              </a:spcBef>
              <a:spcAft>
                <a:spcPts val="900"/>
              </a:spcAft>
              <a:buNone/>
            </a:pPr>
            <a:r>
              <a:rPr lang="en-US" sz="4000" dirty="0">
                <a:solidFill>
                  <a:schemeClr val="tx2"/>
                </a:solidFill>
                <a:ea typeface="+mj-ea"/>
                <a:cs typeface="+mj-cs"/>
              </a:rPr>
              <a:t>Exodus</a:t>
            </a:r>
            <a:r>
              <a:rPr lang="en-US" altLang="en-US" sz="4000" kern="1200" dirty="0">
                <a:solidFill>
                  <a:schemeClr val="tx2"/>
                </a:solidFill>
                <a:cs typeface="Arial" panose="020B0604020202020204" pitchFamily="34" charset="0"/>
              </a:rPr>
              <a:t> 20:8-11</a:t>
            </a:r>
          </a:p>
          <a:p>
            <a:pPr marL="0" indent="0" algn="just">
              <a:spcBef>
                <a:spcPts val="0"/>
              </a:spcBef>
              <a:buNone/>
            </a:pP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Remember the sabbath day, to keep it holy. </a:t>
            </a:r>
            <a:r>
              <a:rPr lang="en-US" alt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Six days you shall labor and do all your work, </a:t>
            </a:r>
            <a:r>
              <a:rPr lang="en-US" alt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 seventh day is a sabbath of the LORD your God; in it you shall not do any work, you or your son or your daughter, your male or your female servant or your cattle or your sojourner who stays with you. </a:t>
            </a:r>
            <a:r>
              <a:rPr lang="en-US" alt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in six days the LORD made the heavens and the earth, the sea and all that is in them, and rested on the seventh day; therefore, the LORD blessed the sabbath day and made it holy.”</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0D3B99-9B5C-5D1B-1876-7193B83CAB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20483" name="Rectangle 3"/>
          <p:cNvSpPr>
            <a:spLocks noGrp="1" noChangeArrowheads="1"/>
          </p:cNvSpPr>
          <p:nvPr>
            <p:ph idx="1"/>
          </p:nvPr>
        </p:nvSpPr>
        <p:spPr>
          <a:xfrm>
            <a:off x="609600" y="0"/>
            <a:ext cx="10972800" cy="4114800"/>
          </a:xfrm>
        </p:spPr>
        <p:txBody>
          <a:bodyPr/>
          <a:lstStyle/>
          <a:p>
            <a:pPr marL="0" indent="0" algn="ctr">
              <a:spcBef>
                <a:spcPts val="0"/>
              </a:spcBef>
              <a:spcAft>
                <a:spcPts val="900"/>
              </a:spcAft>
              <a:buNone/>
              <a:defRPr/>
            </a:pPr>
            <a:r>
              <a:rPr lang="en-US" sz="4000" dirty="0">
                <a:solidFill>
                  <a:schemeClr val="tx2"/>
                </a:solidFill>
                <a:ea typeface="+mj-ea"/>
                <a:cs typeface="+mj-cs"/>
              </a:rPr>
              <a:t>Exodus 31:15-17</a:t>
            </a:r>
          </a:p>
          <a:p>
            <a:pPr marL="0" indent="0" algn="just">
              <a:spcBef>
                <a:spcPts val="0"/>
              </a:spcBef>
              <a:buNone/>
            </a:pPr>
            <a:r>
              <a:rPr lang="en-US" baseline="30000" dirty="0">
                <a:effectLst/>
              </a:rPr>
              <a:t>15</a:t>
            </a:r>
            <a:r>
              <a:rPr lang="en-US" dirty="0">
                <a:effectLst/>
              </a:rPr>
              <a:t> “For six days work may be done, but on the seventh day there is a sabbath of complete rest, holy to the </a:t>
            </a:r>
            <a:r>
              <a:rPr lang="en-US" cap="small" dirty="0">
                <a:effectLst/>
              </a:rPr>
              <a:t>Lord</a:t>
            </a:r>
            <a:r>
              <a:rPr lang="en-US" dirty="0">
                <a:effectLst/>
              </a:rPr>
              <a:t>; whoever does any work on the sabbath day shall surely be put to death. </a:t>
            </a:r>
            <a:r>
              <a:rPr lang="en-US" baseline="30000" dirty="0">
                <a:effectLst/>
              </a:rPr>
              <a:t>16</a:t>
            </a:r>
            <a:r>
              <a:rPr lang="en-US" dirty="0">
                <a:effectLst/>
              </a:rPr>
              <a:t> So the sons of Israel shall observe the sabbath, to celebrate the sabbath throughout their generations as a perpetual covenant. </a:t>
            </a:r>
            <a:r>
              <a:rPr lang="en-US" baseline="30000" dirty="0">
                <a:effectLst/>
              </a:rPr>
              <a:t>17</a:t>
            </a:r>
            <a:r>
              <a:rPr lang="en-US" dirty="0">
                <a:effectLst/>
              </a:rPr>
              <a:t> It is a sign between Me and the sons of Israel forever; for in six days the </a:t>
            </a:r>
            <a:r>
              <a:rPr lang="en-US" cap="small" dirty="0">
                <a:effectLst/>
              </a:rPr>
              <a:t>Lord</a:t>
            </a:r>
            <a:r>
              <a:rPr lang="en-US" dirty="0">
                <a:effectLst/>
              </a:rPr>
              <a:t> made heaven and earth, but on the seventh day He ceased </a:t>
            </a:r>
            <a:r>
              <a:rPr lang="en-US" i="1" dirty="0">
                <a:effectLst/>
              </a:rPr>
              <a:t>from labor,</a:t>
            </a:r>
            <a:r>
              <a:rPr lang="en-US" dirty="0">
                <a:effectLst/>
              </a:rPr>
              <a:t> and was refreshed.” </a:t>
            </a:r>
          </a:p>
        </p:txBody>
      </p:sp>
    </p:spTree>
    <p:extLst>
      <p:ext uri="{BB962C8B-B14F-4D97-AF65-F5344CB8AC3E}">
        <p14:creationId xmlns:p14="http://schemas.microsoft.com/office/powerpoint/2010/main" val="384618687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5FCC3-4B34-77C9-37B1-4B8EE710B24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F334291-5F34-B076-F4DB-A129DFCE34CD}"/>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42:1-38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First Reunion</a:t>
            </a:r>
          </a:p>
        </p:txBody>
      </p:sp>
      <p:sp>
        <p:nvSpPr>
          <p:cNvPr id="161795" name="Rectangle 3">
            <a:extLst>
              <a:ext uri="{FF2B5EF4-FFF2-40B4-BE49-F238E27FC236}">
                <a16:creationId xmlns:a16="http://schemas.microsoft.com/office/drawing/2014/main" id="{1BE9AC0F-EC6D-9E30-3777-03FAF3FF44D3}"/>
              </a:ext>
            </a:extLst>
          </p:cNvPr>
          <p:cNvSpPr>
            <a:spLocks noGrp="1" noChangeArrowheads="1"/>
          </p:cNvSpPr>
          <p:nvPr>
            <p:ph type="body" idx="1"/>
          </p:nvPr>
        </p:nvSpPr>
        <p:spPr>
          <a:xfrm>
            <a:off x="609600" y="1371600"/>
            <a:ext cx="8111067" cy="3429000"/>
          </a:xfrm>
        </p:spPr>
        <p:txBody>
          <a:bodyPr/>
          <a:lstStyle/>
          <a:p>
            <a:pPr marL="571500" lvl="1" indent="-571500" eaLnBrk="1" hangingPunct="1">
              <a:lnSpc>
                <a:spcPct val="150000"/>
              </a:lnSpc>
              <a:spcBef>
                <a:spcPts val="0"/>
              </a:spcBef>
              <a:spcAft>
                <a:spcPts val="2400"/>
              </a:spcAft>
              <a:buClr>
                <a:schemeClr val="tx2"/>
              </a:buClr>
              <a:buSzPct val="100000"/>
              <a:buFont typeface="Wingdings" pitchFamily="2" charset="2"/>
              <a:buAutoNum type="romanUcPeriod"/>
              <a:defRPr/>
            </a:pPr>
            <a:r>
              <a:rPr lang="en-US" sz="3000" dirty="0">
                <a:effectLst>
                  <a:outerShdw blurRad="38100" dist="38100" dir="2700000" algn="tl">
                    <a:srgbClr val="000000">
                      <a:alpha val="43137"/>
                    </a:srgbClr>
                  </a:outerShdw>
                </a:effectLst>
              </a:rPr>
              <a:t>Jacob’s sons sent to Egypt (42:1-5)</a:t>
            </a:r>
          </a:p>
          <a:p>
            <a:pPr marL="571500" lvl="1" indent="-571500" eaLnBrk="1" hangingPunct="1">
              <a:lnSpc>
                <a:spcPct val="150000"/>
              </a:lnSpc>
              <a:spcBef>
                <a:spcPts val="0"/>
              </a:spcBef>
              <a:spcAft>
                <a:spcPts val="2400"/>
              </a:spcAft>
              <a:buClr>
                <a:schemeClr val="tx2"/>
              </a:buClr>
              <a:buSzPct val="100000"/>
              <a:buFont typeface="Wingdings" pitchFamily="2" charset="2"/>
              <a:buAutoNum type="romanUcPeriod"/>
              <a:defRPr/>
            </a:pPr>
            <a:r>
              <a:rPr lang="en-US" sz="3000" dirty="0">
                <a:effectLst>
                  <a:outerShdw blurRad="38100" dist="38100" dir="2700000" algn="tl">
                    <a:srgbClr val="000000">
                      <a:alpha val="43137"/>
                    </a:srgbClr>
                  </a:outerShdw>
                </a:effectLst>
              </a:rPr>
              <a:t>First reunion (42:6-17)</a:t>
            </a:r>
          </a:p>
          <a:p>
            <a:pPr marL="571500" lvl="1" indent="-571500" eaLnBrk="1" hangingPunct="1">
              <a:lnSpc>
                <a:spcPct val="150000"/>
              </a:lnSpc>
              <a:spcBef>
                <a:spcPts val="0"/>
              </a:spcBef>
              <a:spcAft>
                <a:spcPts val="2400"/>
              </a:spcAft>
              <a:buClr>
                <a:schemeClr val="tx2"/>
              </a:buClr>
              <a:buSzPct val="100000"/>
              <a:buFont typeface="Wingdings" pitchFamily="2" charset="2"/>
              <a:buAutoNum type="romanUcPeriod"/>
              <a:defRPr/>
            </a:pPr>
            <a:r>
              <a:rPr lang="en-US" sz="3000" b="1" u="sng" dirty="0">
                <a:solidFill>
                  <a:srgbClr val="FFFFCC"/>
                </a:solidFill>
                <a:effectLst>
                  <a:outerShdw blurRad="38100" dist="38100" dir="2700000" algn="tl">
                    <a:srgbClr val="000000">
                      <a:alpha val="43137"/>
                    </a:srgbClr>
                  </a:outerShdw>
                </a:effectLst>
              </a:rPr>
              <a:t>Change of plans (42:18-25)</a:t>
            </a:r>
          </a:p>
          <a:p>
            <a:pPr marL="571500" lvl="1" indent="-571500" eaLnBrk="1" hangingPunct="1">
              <a:lnSpc>
                <a:spcPct val="150000"/>
              </a:lnSpc>
              <a:spcBef>
                <a:spcPts val="0"/>
              </a:spcBef>
              <a:spcAft>
                <a:spcPts val="2400"/>
              </a:spcAft>
              <a:buClr>
                <a:schemeClr val="tx2"/>
              </a:buClr>
              <a:buSzPct val="100000"/>
              <a:buFont typeface="Wingdings" pitchFamily="2" charset="2"/>
              <a:buAutoNum type="romanUcPeriod"/>
              <a:defRPr/>
            </a:pPr>
            <a:r>
              <a:rPr lang="en-US" sz="3000" dirty="0">
                <a:effectLst>
                  <a:outerShdw blurRad="38100" dist="38100" dir="2700000" algn="tl">
                    <a:srgbClr val="000000">
                      <a:alpha val="43137"/>
                    </a:srgbClr>
                  </a:outerShdw>
                </a:effectLst>
              </a:rPr>
              <a:t>Brothers return to Canaan (42:26-38)</a:t>
            </a:r>
          </a:p>
        </p:txBody>
      </p:sp>
      <p:pic>
        <p:nvPicPr>
          <p:cNvPr id="3" name="Picture 2">
            <a:extLst>
              <a:ext uri="{FF2B5EF4-FFF2-40B4-BE49-F238E27FC236}">
                <a16:creationId xmlns:a16="http://schemas.microsoft.com/office/drawing/2014/main" id="{195D0D02-B966-AEEC-828F-933395BAA0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791911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295400"/>
            <a:ext cx="72390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Basis (18)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Content (19-20a)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Results (20b-c)</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agreement (20d)</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Deliberations (21-22)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Joseph’s reaction (23-25)</a:t>
            </a:r>
            <a:endParaRPr lang="en-US" b="1" u="sng" dirty="0">
              <a:solidFill>
                <a:srgbClr val="FFFFCC"/>
              </a:solidFill>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42:18-25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Change of Plans</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246003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295400"/>
            <a:ext cx="72390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Basis (18)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Content (19-20a)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Results (20b-c)</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agreement (20d)</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Deliberations (21-22)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Joseph’s reaction (23-25)</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42:18-25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Change of Plans</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60429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a:extLst>
              <a:ext uri="{FF2B5EF4-FFF2-40B4-BE49-F238E27FC236}">
                <a16:creationId xmlns:a16="http://schemas.microsoft.com/office/drawing/2014/main" id="{9DB8EC1D-3E22-4188-86AC-B8CA9A77709A}"/>
              </a:ext>
            </a:extLst>
          </p:cNvPr>
          <p:cNvSpPr>
            <a:spLocks noGrp="1" noChangeArrowheads="1"/>
          </p:cNvSpPr>
          <p:nvPr>
            <p:ph type="body" idx="1"/>
          </p:nvPr>
        </p:nvSpPr>
        <p:spPr>
          <a:xfrm>
            <a:off x="609600" y="1295400"/>
            <a:ext cx="10972800" cy="4953000"/>
          </a:xfrm>
        </p:spPr>
        <p:txBody>
          <a:bodyPr/>
          <a:lstStyle/>
          <a:p>
            <a:pPr marL="0" indent="0" algn="just" eaLnBrk="1" hangingPunct="1">
              <a:spcBef>
                <a:spcPts val="0"/>
              </a:spcBef>
              <a:buNone/>
              <a:defRPr/>
            </a:pPr>
            <a:r>
              <a:rPr lang="en-US" sz="3000" dirty="0">
                <a:cs typeface="Calibri" panose="020F0502020204030204" pitchFamily="34" charset="0"/>
              </a:rPr>
              <a:t>“How could Jesus have remained in the tomb three days and three nights if He was crucified on Friday and rose on Sunday? Jesus prophesied in Matthew 12:40 (NASB) that ‘just as Jonah was three days and three nights in the belly of the sea monster, so shall the Son of Man be three days and three nights in the heart of the earth.’…Since this is clearly not three full, twenty-four-hour days, do we have a problem of conflict with the prophecy of Jesus in Matthew 12:40? In Mark 8:31 and Matthew 16:21, Jesus is recorded as saying, ‘The Son of man will rise again after three days,’ and ‘He will be raised again on the third day—expressions that are used interchangeably.”</a:t>
            </a:r>
          </a:p>
        </p:txBody>
      </p:sp>
      <p:sp>
        <p:nvSpPr>
          <p:cNvPr id="2" name="Rectangle 1">
            <a:extLst>
              <a:ext uri="{FF2B5EF4-FFF2-40B4-BE49-F238E27FC236}">
                <a16:creationId xmlns:a16="http://schemas.microsoft.com/office/drawing/2014/main" id="{0426777D-C3C0-4103-B3EF-8DD03F2D0191}"/>
              </a:ext>
            </a:extLst>
          </p:cNvPr>
          <p:cNvSpPr/>
          <p:nvPr/>
        </p:nvSpPr>
        <p:spPr>
          <a:xfrm>
            <a:off x="1524000" y="233571"/>
            <a:ext cx="9144000" cy="1000274"/>
          </a:xfrm>
          <a:prstGeom prst="rect">
            <a:avLst/>
          </a:prstGeom>
        </p:spPr>
        <p:txBody>
          <a:bodyPr wrap="square">
            <a:spAutoFit/>
          </a:bodyPr>
          <a:lstStyle/>
          <a:p>
            <a:pPr algn="ctr">
              <a:spcAft>
                <a:spcPts val="600"/>
              </a:spcAft>
            </a:pPr>
            <a:r>
              <a:rPr lang="en-US" sz="3600" dirty="0">
                <a:solidFill>
                  <a:schemeClr val="tx2"/>
                </a:solidFill>
                <a:latin typeface="Calibri" panose="020F0502020204030204" pitchFamily="34" charset="0"/>
                <a:ea typeface="+mj-ea"/>
                <a:cs typeface="Calibri" panose="020F0502020204030204" pitchFamily="34" charset="0"/>
              </a:rPr>
              <a:t>Josh McDowell &amp; Don Stewart</a:t>
            </a:r>
          </a:p>
          <a:p>
            <a:pPr algn="ctr"/>
            <a:r>
              <a:rPr lang="en-US" sz="1800" i="1" dirty="0">
                <a:latin typeface="Calibri" panose="020F0502020204030204" pitchFamily="34" charset="0"/>
                <a:ea typeface="+mj-ea"/>
                <a:cs typeface="Calibri" panose="020F0502020204030204" pitchFamily="34" charset="0"/>
              </a:rPr>
              <a:t>Answers to Tough Questions</a:t>
            </a:r>
            <a:r>
              <a:rPr lang="en-US" sz="1800" dirty="0">
                <a:latin typeface="Calibri" panose="020F0502020204030204" pitchFamily="34" charset="0"/>
                <a:ea typeface="+mj-ea"/>
                <a:cs typeface="Calibri" panose="020F0502020204030204" pitchFamily="34" charset="0"/>
              </a:rPr>
              <a:t>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a:t>
            </a:r>
            <a:r>
              <a:rPr lang="en-US">
                <a:effectLst>
                  <a:outerShdw blurRad="38100" dist="38100" dir="2700000" algn="tl">
                    <a:srgbClr val="000000">
                      <a:alpha val="43137"/>
                    </a:srgbClr>
                  </a:outerShdw>
                </a:effectLst>
              </a:rPr>
              <a:t>12:1–25:11)</a:t>
            </a:r>
            <a:endParaRPr lang="en-US" dirty="0">
              <a:effectLst>
                <a:outerShdw blurRad="38100" dist="38100" dir="2700000" algn="tl">
                  <a:srgbClr val="000000">
                    <a:alpha val="43137"/>
                  </a:srgbClr>
                </a:outerShdw>
              </a:effectLst>
            </a:endParaRP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Joseph (37–50) </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1461752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a:extLst>
              <a:ext uri="{FF2B5EF4-FFF2-40B4-BE49-F238E27FC236}">
                <a16:creationId xmlns:a16="http://schemas.microsoft.com/office/drawing/2014/main" id="{9DB8EC1D-3E22-4188-86AC-B8CA9A77709A}"/>
              </a:ext>
            </a:extLst>
          </p:cNvPr>
          <p:cNvSpPr>
            <a:spLocks noGrp="1" noChangeArrowheads="1"/>
          </p:cNvSpPr>
          <p:nvPr>
            <p:ph type="body" idx="1"/>
          </p:nvPr>
        </p:nvSpPr>
        <p:spPr>
          <a:xfrm>
            <a:off x="609600" y="1295400"/>
            <a:ext cx="10972800" cy="4953000"/>
          </a:xfrm>
        </p:spPr>
        <p:txBody>
          <a:bodyPr/>
          <a:lstStyle/>
          <a:p>
            <a:pPr marL="0" indent="0" algn="just" eaLnBrk="1" hangingPunct="1">
              <a:buNone/>
              <a:defRPr/>
            </a:pPr>
            <a:r>
              <a:rPr lang="en-US" sz="3000" dirty="0">
                <a:cs typeface="Calibri" panose="020F0502020204030204" pitchFamily="34" charset="0"/>
              </a:rPr>
              <a:t>“This can be seen from the fact that the most references to the resurrection state that it occurred on the third day. Also, Jesus, in addition to the Matthew 12:40 passage, spoke of His resurrection in John 2:19–22, stating that He would be raised up in three days (not the fourth day). Matthew 27:63 (KJV) gives weight to this idiomatic usage. After the Pharisees tell Pilate of the prediction of Jesus, ‘After three days I will rise again,’ they ask for a guard to secure the tomb until the third day. If the phrase, ‘after three days,’ was not interchangeable with the ‘third day,’ the Pharisees would have asked for a guard for the fourth day.”</a:t>
            </a:r>
          </a:p>
        </p:txBody>
      </p:sp>
      <p:sp>
        <p:nvSpPr>
          <p:cNvPr id="2" name="Rectangle 1">
            <a:extLst>
              <a:ext uri="{FF2B5EF4-FFF2-40B4-BE49-F238E27FC236}">
                <a16:creationId xmlns:a16="http://schemas.microsoft.com/office/drawing/2014/main" id="{0426777D-C3C0-4103-B3EF-8DD03F2D0191}"/>
              </a:ext>
            </a:extLst>
          </p:cNvPr>
          <p:cNvSpPr/>
          <p:nvPr/>
        </p:nvSpPr>
        <p:spPr>
          <a:xfrm>
            <a:off x="1524000" y="233571"/>
            <a:ext cx="9144000" cy="1000274"/>
          </a:xfrm>
          <a:prstGeom prst="rect">
            <a:avLst/>
          </a:prstGeom>
        </p:spPr>
        <p:txBody>
          <a:bodyPr wrap="square">
            <a:spAutoFit/>
          </a:bodyPr>
          <a:lstStyle/>
          <a:p>
            <a:pPr algn="ctr">
              <a:spcAft>
                <a:spcPts val="600"/>
              </a:spcAft>
            </a:pPr>
            <a:r>
              <a:rPr lang="en-US" sz="3600" dirty="0">
                <a:solidFill>
                  <a:schemeClr val="tx2"/>
                </a:solidFill>
                <a:latin typeface="Calibri" panose="020F0502020204030204" pitchFamily="34" charset="0"/>
                <a:ea typeface="+mj-ea"/>
                <a:cs typeface="Calibri" panose="020F0502020204030204" pitchFamily="34" charset="0"/>
              </a:rPr>
              <a:t>Josh McDowell &amp; Don Stewart</a:t>
            </a:r>
          </a:p>
          <a:p>
            <a:pPr algn="ctr"/>
            <a:r>
              <a:rPr lang="en-US" sz="1800" i="1" dirty="0">
                <a:latin typeface="Calibri" panose="020F0502020204030204" pitchFamily="34" charset="0"/>
                <a:ea typeface="+mj-ea"/>
                <a:cs typeface="Calibri" panose="020F0502020204030204" pitchFamily="34" charset="0"/>
              </a:rPr>
              <a:t>Answers to Tough Questions</a:t>
            </a:r>
            <a:r>
              <a:rPr lang="en-US" sz="1800" dirty="0">
                <a:latin typeface="Calibri" panose="020F0502020204030204" pitchFamily="34" charset="0"/>
                <a:ea typeface="+mj-ea"/>
                <a:cs typeface="Calibri" panose="020F0502020204030204" pitchFamily="34" charset="0"/>
              </a:rPr>
              <a:t> </a:t>
            </a:r>
          </a:p>
        </p:txBody>
      </p:sp>
    </p:spTree>
    <p:extLst>
      <p:ext uri="{BB962C8B-B14F-4D97-AF65-F5344CB8AC3E}">
        <p14:creationId xmlns:p14="http://schemas.microsoft.com/office/powerpoint/2010/main" val="338508232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a:extLst>
              <a:ext uri="{FF2B5EF4-FFF2-40B4-BE49-F238E27FC236}">
                <a16:creationId xmlns:a16="http://schemas.microsoft.com/office/drawing/2014/main" id="{9DB8EC1D-3E22-4188-86AC-B8CA9A77709A}"/>
              </a:ext>
            </a:extLst>
          </p:cNvPr>
          <p:cNvSpPr>
            <a:spLocks noGrp="1" noChangeArrowheads="1"/>
          </p:cNvSpPr>
          <p:nvPr>
            <p:ph type="body" idx="1"/>
          </p:nvPr>
        </p:nvSpPr>
        <p:spPr>
          <a:xfrm>
            <a:off x="609600" y="1295400"/>
            <a:ext cx="10972800" cy="4953000"/>
          </a:xfrm>
        </p:spPr>
        <p:txBody>
          <a:bodyPr/>
          <a:lstStyle/>
          <a:p>
            <a:pPr marL="0" indent="0" algn="just" eaLnBrk="1" hangingPunct="1">
              <a:buNone/>
              <a:defRPr/>
            </a:pPr>
            <a:r>
              <a:rPr lang="en-US" sz="3000" dirty="0">
                <a:cs typeface="Calibri" panose="020F0502020204030204" pitchFamily="34" charset="0"/>
              </a:rPr>
              <a:t>“That the expression ‘one day and one night’ was an idiom employed by the Jews for indicating a day, even when only a part of a day was indicated, can be seen also in the Old Testament. For example, I Samuel 30:12, 13 (KJV), ‘For he had not eaten bread or drunk water for three days and three nights,’ and in the next verse, ‘My master left me behind…three days ago.’ Just as clearly, </a:t>
            </a:r>
            <a:r>
              <a:rPr lang="en-US" sz="3000" b="1" u="sng" dirty="0">
                <a:solidFill>
                  <a:srgbClr val="FFFFCC"/>
                </a:solidFill>
                <a:cs typeface="Calibri" panose="020F0502020204030204" pitchFamily="34" charset="0"/>
              </a:rPr>
              <a:t>Genesis 42:17</a:t>
            </a:r>
            <a:r>
              <a:rPr lang="en-US" sz="3000" dirty="0">
                <a:cs typeface="Calibri" panose="020F0502020204030204" pitchFamily="34" charset="0"/>
              </a:rPr>
              <a:t> shows this idiomatic usage. Joseph imprisoned his brothers for three days; in </a:t>
            </a:r>
            <a:r>
              <a:rPr lang="en-US" sz="3000" b="1" u="sng" dirty="0">
                <a:solidFill>
                  <a:srgbClr val="FFFFCC"/>
                </a:solidFill>
                <a:cs typeface="Calibri" panose="020F0502020204030204" pitchFamily="34" charset="0"/>
              </a:rPr>
              <a:t>verse 18</a:t>
            </a:r>
            <a:r>
              <a:rPr lang="en-US" sz="3000" dirty="0">
                <a:cs typeface="Calibri" panose="020F0502020204030204" pitchFamily="34" charset="0"/>
              </a:rPr>
              <a:t>, he speaks to them and releases them, all on the third day. The phrases, ‘after three days’ and ‘on the third day,’ are not contradictory, either to each other or with Matthew 12:40, but simply idiomatic, interchangeable terms, clearly a common mode of Jewish expression.”</a:t>
            </a:r>
          </a:p>
        </p:txBody>
      </p:sp>
      <p:sp>
        <p:nvSpPr>
          <p:cNvPr id="2" name="Rectangle 1">
            <a:extLst>
              <a:ext uri="{FF2B5EF4-FFF2-40B4-BE49-F238E27FC236}">
                <a16:creationId xmlns:a16="http://schemas.microsoft.com/office/drawing/2014/main" id="{0426777D-C3C0-4103-B3EF-8DD03F2D0191}"/>
              </a:ext>
            </a:extLst>
          </p:cNvPr>
          <p:cNvSpPr/>
          <p:nvPr/>
        </p:nvSpPr>
        <p:spPr>
          <a:xfrm>
            <a:off x="1524000" y="233571"/>
            <a:ext cx="9144000" cy="1061829"/>
          </a:xfrm>
          <a:prstGeom prst="rect">
            <a:avLst/>
          </a:prstGeom>
        </p:spPr>
        <p:txBody>
          <a:bodyPr wrap="square">
            <a:spAutoFit/>
          </a:bodyPr>
          <a:lstStyle/>
          <a:p>
            <a:pPr algn="ctr">
              <a:spcAft>
                <a:spcPts val="600"/>
              </a:spcAft>
            </a:pPr>
            <a:r>
              <a:rPr lang="en-US" sz="4000" dirty="0">
                <a:solidFill>
                  <a:schemeClr val="tx2"/>
                </a:solidFill>
                <a:latin typeface="Calibri" panose="020F0502020204030204" pitchFamily="34" charset="0"/>
                <a:ea typeface="+mj-ea"/>
                <a:cs typeface="Calibri" panose="020F0502020204030204" pitchFamily="34" charset="0"/>
              </a:rPr>
              <a:t>Josh McDowell &amp; Don Stewart</a:t>
            </a:r>
          </a:p>
          <a:p>
            <a:pPr algn="ctr"/>
            <a:r>
              <a:rPr lang="en-US" sz="1800" i="1" dirty="0">
                <a:latin typeface="Calibri" panose="020F0502020204030204" pitchFamily="34" charset="0"/>
                <a:ea typeface="+mj-ea"/>
                <a:cs typeface="Calibri" panose="020F0502020204030204" pitchFamily="34" charset="0"/>
              </a:rPr>
              <a:t>Answers to Tough Questions</a:t>
            </a:r>
            <a:r>
              <a:rPr lang="en-US" sz="1800" dirty="0">
                <a:latin typeface="Calibri" panose="020F0502020204030204" pitchFamily="34" charset="0"/>
                <a:ea typeface="+mj-ea"/>
                <a:cs typeface="Calibri" panose="020F0502020204030204" pitchFamily="34" charset="0"/>
              </a:rPr>
              <a:t> </a:t>
            </a:r>
          </a:p>
        </p:txBody>
      </p:sp>
    </p:spTree>
    <p:extLst>
      <p:ext uri="{BB962C8B-B14F-4D97-AF65-F5344CB8AC3E}">
        <p14:creationId xmlns:p14="http://schemas.microsoft.com/office/powerpoint/2010/main" val="72097687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7315200" y="6248400"/>
            <a:ext cx="3886200" cy="369332"/>
          </a:xfrm>
          <a:prstGeom prst="rect">
            <a:avLst/>
          </a:prstGeom>
          <a:noFill/>
          <a:ln w="9525">
            <a:noFill/>
            <a:miter lim="800000"/>
            <a:headEnd/>
            <a:tailEnd/>
          </a:ln>
        </p:spPr>
        <p:txBody>
          <a:bodyPr wrap="square">
            <a:spAutoFit/>
          </a:bodyPr>
          <a:lstStyle/>
          <a:p>
            <a:pPr algn="ctr"/>
            <a:r>
              <a:rPr lang="en-US" sz="1800" dirty="0">
                <a:latin typeface="Calibri" pitchFamily="34" charset="0"/>
              </a:rPr>
              <a:t>David Barton, </a:t>
            </a:r>
            <a:r>
              <a:rPr lang="en-US" sz="1800" i="1" dirty="0">
                <a:latin typeface="Calibri" pitchFamily="34" charset="0"/>
              </a:rPr>
              <a:t>Original Intent</a:t>
            </a:r>
            <a:r>
              <a:rPr lang="en-US" sz="1800" dirty="0">
                <a:latin typeface="Calibri" pitchFamily="34" charset="0"/>
              </a:rPr>
              <a:t>, p. 245</a:t>
            </a:r>
          </a:p>
        </p:txBody>
      </p:sp>
      <p:pic>
        <p:nvPicPr>
          <p:cNvPr id="5" name="Content Placeholder 4" descr="SAT-scores-631x1024.jp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152399"/>
            <a:ext cx="5486400" cy="6608309"/>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152399"/>
            <a:ext cx="3886200" cy="598522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295400"/>
            <a:ext cx="72390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Basis (18)</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Content (19-20a)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Results (20b-c)</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agreement (20d)</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Deliberations (21-22)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Joseph’s reaction (23-25)</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42:18-25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Change of Plans</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592397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727502" y="228600"/>
            <a:ext cx="8736997"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83504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1BCF2E-4296-7AF2-65A6-7B7C2E7F8A89}"/>
              </a:ext>
            </a:extLst>
          </p:cNvPr>
          <p:cNvPicPr>
            <a:picLocks noChangeAspect="1"/>
          </p:cNvPicPr>
          <p:nvPr/>
        </p:nvPicPr>
        <p:blipFill>
          <a:blip r:embed="rId2"/>
          <a:stretch>
            <a:fillRect/>
          </a:stretch>
        </p:blipFill>
        <p:spPr>
          <a:xfrm>
            <a:off x="1219200" y="147637"/>
            <a:ext cx="9753600" cy="6562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7">
            <a:extLst>
              <a:ext uri="{FF2B5EF4-FFF2-40B4-BE49-F238E27FC236}">
                <a16:creationId xmlns:a16="http://schemas.microsoft.com/office/drawing/2014/main" id="{469EFFC0-177E-E996-A76B-9672D3FDA1EB}"/>
              </a:ext>
            </a:extLst>
          </p:cNvPr>
          <p:cNvSpPr>
            <a:spLocks noChangeArrowheads="1"/>
          </p:cNvSpPr>
          <p:nvPr/>
        </p:nvSpPr>
        <p:spPr bwMode="auto">
          <a:xfrm>
            <a:off x="2286000" y="6024562"/>
            <a:ext cx="1600200" cy="685800"/>
          </a:xfrm>
          <a:prstGeom prst="ellipse">
            <a:avLst/>
          </a:prstGeom>
          <a:noFill/>
          <a:ln w="76200" algn="ctr">
            <a:solidFill>
              <a:srgbClr val="C00000"/>
            </a:solidFill>
            <a:round/>
            <a:headEnd/>
            <a:tailEnd/>
          </a:ln>
        </p:spPr>
        <p:txBody>
          <a:bodyPr wrap="none"/>
          <a:lstStyle/>
          <a:p>
            <a:endParaRPr lang="en-US"/>
          </a:p>
        </p:txBody>
      </p:sp>
      <p:sp>
        <p:nvSpPr>
          <p:cNvPr id="4" name="Oval 7">
            <a:extLst>
              <a:ext uri="{FF2B5EF4-FFF2-40B4-BE49-F238E27FC236}">
                <a16:creationId xmlns:a16="http://schemas.microsoft.com/office/drawing/2014/main" id="{888017C1-2471-FA5B-AB5F-3D0205BDF8CE}"/>
              </a:ext>
            </a:extLst>
          </p:cNvPr>
          <p:cNvSpPr>
            <a:spLocks noChangeArrowheads="1"/>
          </p:cNvSpPr>
          <p:nvPr/>
        </p:nvSpPr>
        <p:spPr bwMode="auto">
          <a:xfrm>
            <a:off x="8686800" y="2514600"/>
            <a:ext cx="1295400" cy="381000"/>
          </a:xfrm>
          <a:prstGeom prst="ellipse">
            <a:avLst/>
          </a:prstGeom>
          <a:noFill/>
          <a:ln w="76200" algn="ctr">
            <a:solidFill>
              <a:srgbClr val="C00000"/>
            </a:solidFill>
            <a:round/>
            <a:headEnd/>
            <a:tailEnd/>
          </a:ln>
        </p:spPr>
        <p:txBody>
          <a:bodyPr wrap="none"/>
          <a:lstStyle/>
          <a:p>
            <a:endParaRPr lang="en-US"/>
          </a:p>
        </p:txBody>
      </p:sp>
      <p:sp>
        <p:nvSpPr>
          <p:cNvPr id="5" name="Oval 7">
            <a:extLst>
              <a:ext uri="{FF2B5EF4-FFF2-40B4-BE49-F238E27FC236}">
                <a16:creationId xmlns:a16="http://schemas.microsoft.com/office/drawing/2014/main" id="{D4A3F32E-298D-CBA8-5536-C932F406A770}"/>
              </a:ext>
            </a:extLst>
          </p:cNvPr>
          <p:cNvSpPr>
            <a:spLocks noChangeArrowheads="1"/>
          </p:cNvSpPr>
          <p:nvPr/>
        </p:nvSpPr>
        <p:spPr bwMode="auto">
          <a:xfrm>
            <a:off x="9677400" y="1752600"/>
            <a:ext cx="1295400" cy="609600"/>
          </a:xfrm>
          <a:prstGeom prst="ellipse">
            <a:avLst/>
          </a:prstGeom>
          <a:noFill/>
          <a:ln w="76200" algn="ctr">
            <a:solidFill>
              <a:srgbClr val="C00000"/>
            </a:solidFill>
            <a:round/>
            <a:headEnd/>
            <a:tailEnd/>
          </a:ln>
        </p:spPr>
        <p:txBody>
          <a:bodyPr wrap="none"/>
          <a:lstStyle/>
          <a:p>
            <a:endParaRPr lang="en-US"/>
          </a:p>
        </p:txBody>
      </p:sp>
    </p:spTree>
    <p:extLst>
      <p:ext uri="{BB962C8B-B14F-4D97-AF65-F5344CB8AC3E}">
        <p14:creationId xmlns:p14="http://schemas.microsoft.com/office/powerpoint/2010/main" val="40264094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295400"/>
            <a:ext cx="72390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Basis (18)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Content (19-20a)</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Results (20b-c)</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agreement (20d)</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Deliberations (21-22)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Joseph’s reaction (23-25)</a:t>
            </a:r>
            <a:endParaRPr lang="en-US" b="1" u="sng" dirty="0">
              <a:solidFill>
                <a:srgbClr val="FFFFCC"/>
              </a:solidFill>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42:18-25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Change of Plans</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358428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42:20b-c</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Results</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Words vindicated (20b)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Will not die (20c)</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90890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42:20b-c</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Results</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Words vindicated (20b)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Will not die (20c)</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240290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42:20b-c</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Results</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Words vindicated (20b)</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Will not die (20c)</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784228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37‒50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a:t>
            </a:r>
          </a:p>
        </p:txBody>
      </p:sp>
      <p:sp>
        <p:nvSpPr>
          <p:cNvPr id="161795" name="Rectangle 3"/>
          <p:cNvSpPr>
            <a:spLocks noGrp="1" noChangeArrowheads="1"/>
          </p:cNvSpPr>
          <p:nvPr>
            <p:ph type="body" idx="1"/>
          </p:nvPr>
        </p:nvSpPr>
        <p:spPr>
          <a:xfrm>
            <a:off x="571198" y="1371600"/>
            <a:ext cx="8420402" cy="34290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 sold unto Egypt (37)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Canaan’s corruption (38)</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 falsely accused (39)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short-term predictions (40)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elevation (41)</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Joseph’s first reunion with his brothers (42)</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48543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295400"/>
            <a:ext cx="72390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Basis (18)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Content (19-20a)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Results (20b-c)</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Brothers’ agreement (20d)</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Deliberations (21-22)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Joseph’s reaction (23-25)</a:t>
            </a:r>
            <a:endParaRPr lang="en-US" b="1" u="sng" dirty="0">
              <a:solidFill>
                <a:srgbClr val="FFFFCC"/>
              </a:solidFill>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42:18-25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Change of Plans</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87499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295400"/>
            <a:ext cx="72390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Basis (18)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Content (19-20a)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Results (20b-c)</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agreement (20d)</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Deliberations (21-22)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Joseph’s reaction (23-25)</a:t>
            </a:r>
            <a:endParaRPr lang="en-US" b="1" u="sng" dirty="0">
              <a:solidFill>
                <a:srgbClr val="FFFFCC"/>
              </a:solidFill>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42:18-25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Change of Plans</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037403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42:21-22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Deliberations</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Added information (21)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Reuben’s words (22)</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975272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Added information (21)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Reuben’s words (22)</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FF31EDB8-8DBF-30B1-67EF-D18E926FBB83}"/>
              </a:ext>
            </a:extLst>
          </p:cNvPr>
          <p:cNvSpPr txBox="1">
            <a:spLocks noChangeArrowheads="1"/>
          </p:cNvSpPr>
          <p:nvPr/>
        </p:nvSpPr>
        <p:spPr bwMode="auto">
          <a:xfrm>
            <a:off x="2395538" y="228600"/>
            <a:ext cx="74009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eaLnBrk="1" hangingPunct="1">
              <a:buClr>
                <a:srgbClr val="CC66FF"/>
              </a:buClr>
              <a:buFont typeface="+mj-lt"/>
              <a:buAutoNum type="alphaUcPeriod" startAt="5"/>
            </a:pPr>
            <a:r>
              <a:rPr lang="en-US" sz="3600" kern="0">
                <a:effectLst>
                  <a:outerShdw blurRad="38100" dist="38100" dir="2700000" algn="tl">
                    <a:srgbClr val="000000">
                      <a:alpha val="43137"/>
                    </a:srgbClr>
                  </a:outerShdw>
                </a:effectLst>
              </a:rPr>
              <a:t>Genesis 42:21-22</a:t>
            </a:r>
            <a:br>
              <a:rPr lang="en-US" sz="3600" kern="0">
                <a:effectLst>
                  <a:outerShdw blurRad="38100" dist="38100" dir="2700000" algn="tl">
                    <a:srgbClr val="000000">
                      <a:alpha val="43137"/>
                    </a:srgbClr>
                  </a:outerShdw>
                </a:effectLst>
                <a:cs typeface="Calibri" panose="020F0502020204030204" pitchFamily="34" charset="0"/>
              </a:rPr>
            </a:br>
            <a:r>
              <a:rPr lang="en-US" sz="2800" b="1" kern="0">
                <a:solidFill>
                  <a:srgbClr val="FFFFCC"/>
                </a:solidFill>
                <a:effectLst>
                  <a:outerShdw blurRad="38100" dist="38100" dir="2700000" algn="tl">
                    <a:srgbClr val="000000">
                      <a:alpha val="43137"/>
                    </a:srgbClr>
                  </a:outerShdw>
                </a:effectLst>
                <a:ea typeface="+mn-ea"/>
                <a:cs typeface="+mn-cs"/>
              </a:rPr>
              <a:t>Deliberations</a:t>
            </a:r>
            <a:endParaRPr lang="en-US" sz="2800" b="1" kern="0" dirty="0">
              <a:solidFill>
                <a:srgbClr val="FFFFCC"/>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2861470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Added information (21)</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Reuben’s words (22)</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0A884977-6F8B-3F35-51A2-BFA8212FA65E}"/>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42:21-22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Deliberations</a:t>
            </a:r>
          </a:p>
        </p:txBody>
      </p:sp>
    </p:spTree>
    <p:extLst>
      <p:ext uri="{BB962C8B-B14F-4D97-AF65-F5344CB8AC3E}">
        <p14:creationId xmlns:p14="http://schemas.microsoft.com/office/powerpoint/2010/main" val="3881418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2090058" y="228600"/>
            <a:ext cx="801188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48455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718173-9219-F663-D796-7C4B67D8C3C7}"/>
              </a:ext>
            </a:extLst>
          </p:cNvPr>
          <p:cNvPicPr>
            <a:picLocks noChangeAspect="1"/>
          </p:cNvPicPr>
          <p:nvPr/>
        </p:nvPicPr>
        <p:blipFill>
          <a:blip r:embed="rId2"/>
          <a:stretch>
            <a:fillRect/>
          </a:stretch>
        </p:blipFill>
        <p:spPr>
          <a:xfrm>
            <a:off x="609600" y="955447"/>
            <a:ext cx="10972800" cy="4947107"/>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0796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295400"/>
            <a:ext cx="72390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Basis (18)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Content (19-20a)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Results (20b-c)</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agreement (20d)</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Deliberations (21-22)</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Joseph’s reaction (23-25)</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42:18-25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Change of Plans</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234468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6"/>
            </a:pPr>
            <a:r>
              <a:rPr lang="en-US" sz="3600" dirty="0">
                <a:effectLst>
                  <a:outerShdw blurRad="38100" dist="38100" dir="2700000" algn="tl">
                    <a:srgbClr val="000000">
                      <a:alpha val="43137"/>
                    </a:srgbClr>
                  </a:outerShdw>
                </a:effectLst>
              </a:rPr>
              <a:t>Genesis 42:23-25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Reaction</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 overhears (23)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 weeps (24a)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Simeon bound (24b)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Joseph’s provision (25)</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326305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Joseph overhears (23)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 weeps (24a)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Simeon bound (24b)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Joseph’s provision (25)</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1D9B0B2F-5ED5-B888-A054-6663B2564FE3}"/>
              </a:ext>
            </a:extLst>
          </p:cNvPr>
          <p:cNvSpPr txBox="1">
            <a:spLocks noChangeArrowheads="1"/>
          </p:cNvSpPr>
          <p:nvPr/>
        </p:nvSpPr>
        <p:spPr bwMode="auto">
          <a:xfrm>
            <a:off x="2395538" y="228600"/>
            <a:ext cx="74009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eaLnBrk="1" hangingPunct="1">
              <a:buClr>
                <a:srgbClr val="CC66FF"/>
              </a:buClr>
              <a:buFont typeface="+mj-lt"/>
              <a:buAutoNum type="alphaUcPeriod" startAt="6"/>
            </a:pPr>
            <a:r>
              <a:rPr lang="en-US" sz="3600" kern="0">
                <a:effectLst>
                  <a:outerShdw blurRad="38100" dist="38100" dir="2700000" algn="tl">
                    <a:srgbClr val="000000">
                      <a:alpha val="43137"/>
                    </a:srgbClr>
                  </a:outerShdw>
                </a:effectLst>
              </a:rPr>
              <a:t>Genesis 42:23-25</a:t>
            </a:r>
            <a:br>
              <a:rPr lang="en-US" sz="3600" kern="0">
                <a:effectLst>
                  <a:outerShdw blurRad="38100" dist="38100" dir="2700000" algn="tl">
                    <a:srgbClr val="000000">
                      <a:alpha val="43137"/>
                    </a:srgbClr>
                  </a:outerShdw>
                </a:effectLst>
                <a:cs typeface="Calibri" panose="020F0502020204030204" pitchFamily="34" charset="0"/>
              </a:rPr>
            </a:br>
            <a:r>
              <a:rPr lang="en-US" sz="2800" b="1" kern="0">
                <a:solidFill>
                  <a:srgbClr val="FFFFCC"/>
                </a:solidFill>
                <a:effectLst>
                  <a:outerShdw blurRad="38100" dist="38100" dir="2700000" algn="tl">
                    <a:srgbClr val="000000">
                      <a:alpha val="43137"/>
                    </a:srgbClr>
                  </a:outerShdw>
                </a:effectLst>
                <a:ea typeface="+mn-ea"/>
                <a:cs typeface="+mn-cs"/>
              </a:rPr>
              <a:t>Joseph’s Reaction</a:t>
            </a:r>
            <a:endParaRPr lang="en-US" sz="2800" b="1" kern="0" dirty="0">
              <a:solidFill>
                <a:srgbClr val="FFFFCC"/>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4243129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5FCC3-4B34-77C9-37B1-4B8EE710B24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F334291-5F34-B076-F4DB-A129DFCE34CD}"/>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42:1-38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First Reunion</a:t>
            </a:r>
          </a:p>
        </p:txBody>
      </p:sp>
      <p:sp>
        <p:nvSpPr>
          <p:cNvPr id="161795" name="Rectangle 3">
            <a:extLst>
              <a:ext uri="{FF2B5EF4-FFF2-40B4-BE49-F238E27FC236}">
                <a16:creationId xmlns:a16="http://schemas.microsoft.com/office/drawing/2014/main" id="{1BE9AC0F-EC6D-9E30-3777-03FAF3FF44D3}"/>
              </a:ext>
            </a:extLst>
          </p:cNvPr>
          <p:cNvSpPr>
            <a:spLocks noGrp="1" noChangeArrowheads="1"/>
          </p:cNvSpPr>
          <p:nvPr>
            <p:ph type="body" idx="1"/>
          </p:nvPr>
        </p:nvSpPr>
        <p:spPr>
          <a:xfrm>
            <a:off x="609600" y="1371600"/>
            <a:ext cx="8111067" cy="3429000"/>
          </a:xfrm>
        </p:spPr>
        <p:txBody>
          <a:bodyPr/>
          <a:lstStyle/>
          <a:p>
            <a:pPr marL="571500" lvl="1" indent="-571500" eaLnBrk="1" hangingPunct="1">
              <a:lnSpc>
                <a:spcPct val="150000"/>
              </a:lnSpc>
              <a:spcBef>
                <a:spcPts val="0"/>
              </a:spcBef>
              <a:spcAft>
                <a:spcPts val="2400"/>
              </a:spcAft>
              <a:buClr>
                <a:schemeClr val="tx2"/>
              </a:buClr>
              <a:buSzPct val="100000"/>
              <a:buFont typeface="Wingdings" pitchFamily="2" charset="2"/>
              <a:buAutoNum type="romanUcPeriod"/>
              <a:defRPr/>
            </a:pPr>
            <a:r>
              <a:rPr lang="en-US" sz="3000" dirty="0">
                <a:effectLst>
                  <a:outerShdw blurRad="38100" dist="38100" dir="2700000" algn="tl">
                    <a:srgbClr val="000000">
                      <a:alpha val="43137"/>
                    </a:srgbClr>
                  </a:outerShdw>
                </a:effectLst>
              </a:rPr>
              <a:t>Jacob’s sons sent to Egypt (42:1-5)</a:t>
            </a:r>
          </a:p>
          <a:p>
            <a:pPr marL="571500" lvl="1" indent="-571500" eaLnBrk="1" hangingPunct="1">
              <a:lnSpc>
                <a:spcPct val="150000"/>
              </a:lnSpc>
              <a:spcBef>
                <a:spcPts val="0"/>
              </a:spcBef>
              <a:spcAft>
                <a:spcPts val="2400"/>
              </a:spcAft>
              <a:buClr>
                <a:schemeClr val="tx2"/>
              </a:buClr>
              <a:buSzPct val="100000"/>
              <a:buFont typeface="Wingdings" pitchFamily="2" charset="2"/>
              <a:buAutoNum type="romanUcPeriod"/>
              <a:defRPr/>
            </a:pPr>
            <a:r>
              <a:rPr lang="en-US" sz="3000" b="1" u="sng" dirty="0">
                <a:solidFill>
                  <a:srgbClr val="FFFFCC"/>
                </a:solidFill>
                <a:effectLst>
                  <a:outerShdw blurRad="38100" dist="38100" dir="2700000" algn="tl">
                    <a:srgbClr val="000000">
                      <a:alpha val="43137"/>
                    </a:srgbClr>
                  </a:outerShdw>
                </a:effectLst>
              </a:rPr>
              <a:t>First reunion (42:6-17)</a:t>
            </a:r>
          </a:p>
          <a:p>
            <a:pPr marL="571500" lvl="1" indent="-571500" eaLnBrk="1" hangingPunct="1">
              <a:lnSpc>
                <a:spcPct val="150000"/>
              </a:lnSpc>
              <a:spcBef>
                <a:spcPts val="0"/>
              </a:spcBef>
              <a:spcAft>
                <a:spcPts val="2400"/>
              </a:spcAft>
              <a:buClr>
                <a:schemeClr val="tx2"/>
              </a:buClr>
              <a:buSzPct val="100000"/>
              <a:buFont typeface="Wingdings" pitchFamily="2" charset="2"/>
              <a:buAutoNum type="romanUcPeriod"/>
              <a:defRPr/>
            </a:pPr>
            <a:r>
              <a:rPr lang="en-US" sz="3000" dirty="0">
                <a:effectLst>
                  <a:outerShdw blurRad="38100" dist="38100" dir="2700000" algn="tl">
                    <a:srgbClr val="000000">
                      <a:alpha val="43137"/>
                    </a:srgbClr>
                  </a:outerShdw>
                </a:effectLst>
              </a:rPr>
              <a:t>Change of plans (42:18-25)</a:t>
            </a:r>
          </a:p>
          <a:p>
            <a:pPr marL="571500" lvl="1" indent="-571500" eaLnBrk="1" hangingPunct="1">
              <a:lnSpc>
                <a:spcPct val="150000"/>
              </a:lnSpc>
              <a:spcBef>
                <a:spcPts val="0"/>
              </a:spcBef>
              <a:spcAft>
                <a:spcPts val="2400"/>
              </a:spcAft>
              <a:buClr>
                <a:schemeClr val="tx2"/>
              </a:buClr>
              <a:buSzPct val="100000"/>
              <a:buFont typeface="Wingdings" pitchFamily="2" charset="2"/>
              <a:buAutoNum type="romanUcPeriod"/>
              <a:defRPr/>
            </a:pPr>
            <a:r>
              <a:rPr lang="en-US" sz="3000" dirty="0">
                <a:effectLst>
                  <a:outerShdw blurRad="38100" dist="38100" dir="2700000" algn="tl">
                    <a:srgbClr val="000000">
                      <a:alpha val="43137"/>
                    </a:srgbClr>
                  </a:outerShdw>
                </a:effectLst>
              </a:rPr>
              <a:t>Brothers return to Canaan (42:26-38)</a:t>
            </a:r>
          </a:p>
        </p:txBody>
      </p:sp>
      <p:pic>
        <p:nvPicPr>
          <p:cNvPr id="3" name="Picture 2">
            <a:extLst>
              <a:ext uri="{FF2B5EF4-FFF2-40B4-BE49-F238E27FC236}">
                <a16:creationId xmlns:a16="http://schemas.microsoft.com/office/drawing/2014/main" id="{195D0D02-B966-AEEC-828F-933395BAA0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453996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 overhears (23)</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Joseph weeps (24a)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Simeon bound (24b)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Joseph’s provision (25)</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41BAD971-48BC-2090-42A6-AB146CCC9949}"/>
              </a:ext>
            </a:extLst>
          </p:cNvPr>
          <p:cNvSpPr txBox="1">
            <a:spLocks noChangeArrowheads="1"/>
          </p:cNvSpPr>
          <p:nvPr/>
        </p:nvSpPr>
        <p:spPr bwMode="auto">
          <a:xfrm>
            <a:off x="2395538" y="228600"/>
            <a:ext cx="74009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eaLnBrk="1" hangingPunct="1">
              <a:buClr>
                <a:srgbClr val="CC66FF"/>
              </a:buClr>
              <a:buFont typeface="+mj-lt"/>
              <a:buAutoNum type="alphaUcPeriod" startAt="6"/>
            </a:pPr>
            <a:r>
              <a:rPr lang="en-US" sz="3600" kern="0">
                <a:effectLst>
                  <a:outerShdw blurRad="38100" dist="38100" dir="2700000" algn="tl">
                    <a:srgbClr val="000000">
                      <a:alpha val="43137"/>
                    </a:srgbClr>
                  </a:outerShdw>
                </a:effectLst>
              </a:rPr>
              <a:t>Genesis 42:23-25</a:t>
            </a:r>
            <a:br>
              <a:rPr lang="en-US" sz="3600" kern="0">
                <a:effectLst>
                  <a:outerShdw blurRad="38100" dist="38100" dir="2700000" algn="tl">
                    <a:srgbClr val="000000">
                      <a:alpha val="43137"/>
                    </a:srgbClr>
                  </a:outerShdw>
                </a:effectLst>
                <a:cs typeface="Calibri" panose="020F0502020204030204" pitchFamily="34" charset="0"/>
              </a:rPr>
            </a:br>
            <a:r>
              <a:rPr lang="en-US" sz="2800" b="1" kern="0">
                <a:solidFill>
                  <a:srgbClr val="FFFFCC"/>
                </a:solidFill>
                <a:effectLst>
                  <a:outerShdw blurRad="38100" dist="38100" dir="2700000" algn="tl">
                    <a:srgbClr val="000000">
                      <a:alpha val="43137"/>
                    </a:srgbClr>
                  </a:outerShdw>
                </a:effectLst>
                <a:ea typeface="+mn-ea"/>
                <a:cs typeface="+mn-cs"/>
              </a:rPr>
              <a:t>Joseph’s Reaction</a:t>
            </a:r>
            <a:endParaRPr lang="en-US" sz="2800" b="1" kern="0" dirty="0">
              <a:solidFill>
                <a:srgbClr val="FFFFCC"/>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1761598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D0D77C-C477-4AE4-9C55-06A77DB433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0"/>
            <a:ext cx="10972800" cy="5255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9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Luke 19:41-44</a:t>
            </a:r>
          </a:p>
          <a:p>
            <a:pPr algn="just"/>
            <a:r>
              <a:rPr lang="en-US" sz="3200" baseline="30000" dirty="0">
                <a:latin typeface="Calibri" panose="020F0502020204030204" pitchFamily="34" charset="0"/>
                <a:cs typeface="Calibri" panose="020F0502020204030204" pitchFamily="34" charset="0"/>
              </a:rPr>
              <a:t>41 “</a:t>
            </a:r>
            <a:r>
              <a:rPr lang="en-US" sz="3200" dirty="0">
                <a:latin typeface="Calibri" panose="020F0502020204030204" pitchFamily="34" charset="0"/>
                <a:cs typeface="Calibri" panose="020F0502020204030204" pitchFamily="34" charset="0"/>
              </a:rPr>
              <a:t>When He approached Jerusalem, He saw the city and </a:t>
            </a:r>
            <a:r>
              <a:rPr lang="en-US" sz="3200" b="1" u="sng" dirty="0">
                <a:solidFill>
                  <a:srgbClr val="FFFFCC"/>
                </a:solidFill>
                <a:latin typeface="Calibri" panose="020F0502020204030204" pitchFamily="34" charset="0"/>
                <a:cs typeface="Calibri" panose="020F0502020204030204" pitchFamily="34" charset="0"/>
              </a:rPr>
              <a:t>wept</a:t>
            </a:r>
            <a:r>
              <a:rPr lang="en-US" sz="3200" dirty="0">
                <a:latin typeface="Calibri" panose="020F0502020204030204" pitchFamily="34" charset="0"/>
                <a:cs typeface="Calibri" panose="020F0502020204030204" pitchFamily="34" charset="0"/>
              </a:rPr>
              <a:t> over it, </a:t>
            </a:r>
            <a:r>
              <a:rPr lang="en-US" sz="3200" baseline="30000" dirty="0">
                <a:latin typeface="Calibri" panose="020F0502020204030204" pitchFamily="34" charset="0"/>
                <a:cs typeface="Calibri" panose="020F0502020204030204" pitchFamily="34" charset="0"/>
              </a:rPr>
              <a:t>42 </a:t>
            </a:r>
            <a:r>
              <a:rPr lang="en-US" sz="3200" dirty="0">
                <a:latin typeface="Calibri" panose="020F0502020204030204" pitchFamily="34" charset="0"/>
                <a:cs typeface="Calibri" panose="020F0502020204030204" pitchFamily="34" charset="0"/>
              </a:rPr>
              <a:t>saying, “If you had known in this day, even you, the things which make for peace! But now they have been hidden from your eyes. </a:t>
            </a:r>
            <a:r>
              <a:rPr lang="en-US" sz="3200" baseline="30000" dirty="0">
                <a:latin typeface="Calibri" panose="020F0502020204030204" pitchFamily="34" charset="0"/>
                <a:cs typeface="Calibri" panose="020F0502020204030204" pitchFamily="34" charset="0"/>
              </a:rPr>
              <a:t>43 </a:t>
            </a:r>
            <a:r>
              <a:rPr lang="en-US" sz="3200" dirty="0">
                <a:latin typeface="Calibri" panose="020F0502020204030204" pitchFamily="34" charset="0"/>
                <a:cs typeface="Calibri" panose="020F0502020204030204" pitchFamily="34" charset="0"/>
              </a:rPr>
              <a:t>For the days will come upon you when your enemies will throw up a barricade against you, and surround you and hem you in on every side, </a:t>
            </a:r>
            <a:r>
              <a:rPr lang="en-US" sz="3200" baseline="30000" dirty="0">
                <a:latin typeface="Calibri" panose="020F0502020204030204" pitchFamily="34" charset="0"/>
                <a:cs typeface="Calibri" panose="020F0502020204030204" pitchFamily="34" charset="0"/>
              </a:rPr>
              <a:t>44 </a:t>
            </a:r>
            <a:r>
              <a:rPr lang="en-US" sz="3200" dirty="0">
                <a:latin typeface="Calibri" panose="020F0502020204030204" pitchFamily="34" charset="0"/>
                <a:cs typeface="Calibri" panose="020F0502020204030204" pitchFamily="34" charset="0"/>
              </a:rPr>
              <a:t>and they will level you to the ground and your children within you, and they will not leave in you one stone upon another, because you did not recognize the time of your visitation.”</a:t>
            </a:r>
          </a:p>
        </p:txBody>
      </p:sp>
    </p:spTree>
    <p:extLst>
      <p:ext uri="{BB962C8B-B14F-4D97-AF65-F5344CB8AC3E}">
        <p14:creationId xmlns:p14="http://schemas.microsoft.com/office/powerpoint/2010/main" val="98875428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EFA5E6C2-2247-4ED5-8212-3BAA046D3DA5}"/>
              </a:ext>
            </a:extLst>
          </p:cNvPr>
          <p:cNvPicPr>
            <a:picLocks noChangeAspect="1"/>
          </p:cNvPicPr>
          <p:nvPr/>
        </p:nvPicPr>
        <p:blipFill>
          <a:blip r:embed="rId2" cstate="print"/>
          <a:srcRect/>
          <a:stretch>
            <a:fillRect/>
          </a:stretch>
        </p:blipFill>
        <p:spPr bwMode="auto">
          <a:xfrm>
            <a:off x="0" y="0"/>
            <a:ext cx="12192000" cy="6858000"/>
          </a:xfrm>
          <a:prstGeom prst="rect">
            <a:avLst/>
          </a:prstGeom>
        </p:spPr>
      </p:pic>
      <p:sp>
        <p:nvSpPr>
          <p:cNvPr id="134147" name="Rectangle 1"/>
          <p:cNvSpPr>
            <a:spLocks noChangeArrowheads="1"/>
          </p:cNvSpPr>
          <p:nvPr/>
        </p:nvSpPr>
        <p:spPr bwMode="auto">
          <a:xfrm>
            <a:off x="609600" y="0"/>
            <a:ext cx="10972799" cy="4185761"/>
          </a:xfrm>
          <a:prstGeom prst="rect">
            <a:avLst/>
          </a:prstGeom>
          <a:noFill/>
          <a:ln w="28575">
            <a:noFill/>
            <a:miter lim="800000"/>
            <a:headEnd/>
            <a:tailEnd/>
          </a:ln>
        </p:spPr>
        <p:txBody>
          <a:bodyPr wrap="square">
            <a:spAutoFit/>
          </a:bodyPr>
          <a:lstStyle/>
          <a:p>
            <a:pPr algn="ctr" defTabSz="685800">
              <a:spcBef>
                <a:spcPts val="0"/>
              </a:spcBef>
              <a:spcAft>
                <a:spcPts val="9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Zechariah 12:10</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pour out on the house of David and on the inhabitants of Jerusalem, the Spirit of grace and of supplication, so that they will look on Me whom they have pierced; and they will mourn for Him, as one mourns for an only son, and they will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weep</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bitterly over Him like the bitter weeping over a firstborn.”</a:t>
            </a:r>
          </a:p>
        </p:txBody>
      </p:sp>
    </p:spTree>
    <p:extLst>
      <p:ext uri="{BB962C8B-B14F-4D97-AF65-F5344CB8AC3E}">
        <p14:creationId xmlns:p14="http://schemas.microsoft.com/office/powerpoint/2010/main" val="3851358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6"/>
            </a:pPr>
            <a:r>
              <a:rPr lang="en-US" sz="3600" dirty="0">
                <a:effectLst>
                  <a:outerShdw blurRad="38100" dist="38100" dir="2700000" algn="tl">
                    <a:srgbClr val="000000">
                      <a:alpha val="43137"/>
                    </a:srgbClr>
                  </a:outerShdw>
                </a:effectLst>
              </a:rPr>
              <a:t>Genesis 42:23-25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Reaction</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 overhears (23)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 weeps (24a)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Simeon bound (24b)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Joseph’s provision (25)</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533789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2090058" y="228600"/>
            <a:ext cx="801188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378782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718173-9219-F663-D796-7C4B67D8C3C7}"/>
              </a:ext>
            </a:extLst>
          </p:cNvPr>
          <p:cNvPicPr>
            <a:picLocks noChangeAspect="1"/>
          </p:cNvPicPr>
          <p:nvPr/>
        </p:nvPicPr>
        <p:blipFill>
          <a:blip r:embed="rId2"/>
          <a:stretch>
            <a:fillRect/>
          </a:stretch>
        </p:blipFill>
        <p:spPr>
          <a:xfrm>
            <a:off x="609600" y="955447"/>
            <a:ext cx="10972800" cy="4947107"/>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167918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6"/>
            </a:pPr>
            <a:r>
              <a:rPr lang="en-US" sz="3600" dirty="0">
                <a:effectLst>
                  <a:outerShdw blurRad="38100" dist="38100" dir="2700000" algn="tl">
                    <a:srgbClr val="000000">
                      <a:alpha val="43137"/>
                    </a:srgbClr>
                  </a:outerShdw>
                </a:effectLst>
              </a:rPr>
              <a:t>Genesis 42:23-25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Reaction</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 overhears (23)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 weeps (24a)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Simeon bound (24b)</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Joseph’s provision (25)</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105341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4"/>
            </a:pPr>
            <a:r>
              <a:rPr lang="en-US" sz="3600" dirty="0">
                <a:effectLst>
                  <a:outerShdw blurRad="38100" dist="38100" dir="2700000" algn="tl">
                    <a:srgbClr val="000000">
                      <a:alpha val="43137"/>
                    </a:srgbClr>
                  </a:outerShdw>
                </a:effectLst>
              </a:rPr>
              <a:t>Genesis 42:25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Provision</a:t>
            </a:r>
          </a:p>
        </p:txBody>
      </p:sp>
      <p:sp>
        <p:nvSpPr>
          <p:cNvPr id="161795" name="Rectangle 3"/>
          <p:cNvSpPr>
            <a:spLocks noGrp="1" noChangeArrowheads="1"/>
          </p:cNvSpPr>
          <p:nvPr>
            <p:ph type="body" idx="1"/>
          </p:nvPr>
        </p:nvSpPr>
        <p:spPr>
          <a:xfrm>
            <a:off x="1066800" y="2057400"/>
            <a:ext cx="6096000"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Grain (25a)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Money (25b)</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Provisions (25c)</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Conclusion (25d)</a:t>
            </a:r>
          </a:p>
          <a:p>
            <a:pPr marL="0" lvl="3" indent="0" eaLnBrk="1" hangingPunct="1">
              <a:spcBef>
                <a:spcPts val="0"/>
              </a:spcBef>
              <a:spcAft>
                <a:spcPts val="3000"/>
              </a:spcAft>
              <a:buClr>
                <a:srgbClr val="FFC000"/>
              </a:buClr>
              <a:buNone/>
              <a:defRPr/>
            </a:pP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88528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4"/>
            </a:pPr>
            <a:r>
              <a:rPr lang="en-US" sz="3600" dirty="0">
                <a:effectLst>
                  <a:outerShdw blurRad="38100" dist="38100" dir="2700000" algn="tl">
                    <a:srgbClr val="000000">
                      <a:alpha val="43137"/>
                    </a:srgbClr>
                  </a:outerShdw>
                </a:effectLst>
              </a:rPr>
              <a:t>Genesis 42:25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Provision</a:t>
            </a:r>
          </a:p>
        </p:txBody>
      </p:sp>
      <p:sp>
        <p:nvSpPr>
          <p:cNvPr id="161795" name="Rectangle 3"/>
          <p:cNvSpPr>
            <a:spLocks noGrp="1" noChangeArrowheads="1"/>
          </p:cNvSpPr>
          <p:nvPr>
            <p:ph type="body" idx="1"/>
          </p:nvPr>
        </p:nvSpPr>
        <p:spPr>
          <a:xfrm>
            <a:off x="1066800" y="2057400"/>
            <a:ext cx="6096000"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Grain (25a)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Money (25b)</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Provisions (25c)</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Conclusion (25d)</a:t>
            </a:r>
          </a:p>
          <a:p>
            <a:pPr marL="0" lvl="3" indent="0" eaLnBrk="1" hangingPunct="1">
              <a:spcBef>
                <a:spcPts val="0"/>
              </a:spcBef>
              <a:spcAft>
                <a:spcPts val="3000"/>
              </a:spcAft>
              <a:buClr>
                <a:srgbClr val="FFC000"/>
              </a:buClr>
              <a:buNone/>
              <a:defRPr/>
            </a:pP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285527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4"/>
            </a:pPr>
            <a:r>
              <a:rPr lang="en-US" sz="3600" dirty="0">
                <a:effectLst>
                  <a:outerShdw blurRad="38100" dist="38100" dir="2700000" algn="tl">
                    <a:srgbClr val="000000">
                      <a:alpha val="43137"/>
                    </a:srgbClr>
                  </a:outerShdw>
                </a:effectLst>
              </a:rPr>
              <a:t>Genesis 42:25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Provision</a:t>
            </a:r>
          </a:p>
        </p:txBody>
      </p:sp>
      <p:sp>
        <p:nvSpPr>
          <p:cNvPr id="161795" name="Rectangle 3"/>
          <p:cNvSpPr>
            <a:spLocks noGrp="1" noChangeArrowheads="1"/>
          </p:cNvSpPr>
          <p:nvPr>
            <p:ph type="body" idx="1"/>
          </p:nvPr>
        </p:nvSpPr>
        <p:spPr>
          <a:xfrm>
            <a:off x="1066800" y="2057400"/>
            <a:ext cx="6096000"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Grain (25a)</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Money (25b)</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Provisions (25c)</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Conclusion (25d)</a:t>
            </a:r>
          </a:p>
          <a:p>
            <a:pPr marL="0" lvl="3" indent="0" eaLnBrk="1" hangingPunct="1">
              <a:spcBef>
                <a:spcPts val="0"/>
              </a:spcBef>
              <a:spcAft>
                <a:spcPts val="3000"/>
              </a:spcAft>
              <a:buClr>
                <a:srgbClr val="FFC000"/>
              </a:buClr>
              <a:buNone/>
              <a:defRPr/>
            </a:pP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727519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295400"/>
            <a:ext cx="72390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Meeting (6)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Joseph’s recognition (7-9a)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Joseph’s first accusation (9b)</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first denial (10-11)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Joseph’s second accusation (12)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second denial (13)</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Challenge for vindication (14-17)</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42:6-17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First Reunion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337080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4"/>
            </a:pPr>
            <a:r>
              <a:rPr lang="en-US" sz="3600" dirty="0">
                <a:effectLst>
                  <a:outerShdw blurRad="38100" dist="38100" dir="2700000" algn="tl">
                    <a:srgbClr val="000000">
                      <a:alpha val="43137"/>
                    </a:srgbClr>
                  </a:outerShdw>
                </a:effectLst>
              </a:rPr>
              <a:t>Genesis 42:25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Provision</a:t>
            </a:r>
          </a:p>
        </p:txBody>
      </p:sp>
      <p:sp>
        <p:nvSpPr>
          <p:cNvPr id="161795" name="Rectangle 3"/>
          <p:cNvSpPr>
            <a:spLocks noGrp="1" noChangeArrowheads="1"/>
          </p:cNvSpPr>
          <p:nvPr>
            <p:ph type="body" idx="1"/>
          </p:nvPr>
        </p:nvSpPr>
        <p:spPr>
          <a:xfrm>
            <a:off x="1066800" y="2057400"/>
            <a:ext cx="6096000"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Grain (25a)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Money (25b)</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Provisions (25c)</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Conclusion (25d)</a:t>
            </a:r>
          </a:p>
          <a:p>
            <a:pPr marL="0" lvl="3" indent="0" eaLnBrk="1" hangingPunct="1">
              <a:spcBef>
                <a:spcPts val="0"/>
              </a:spcBef>
              <a:spcAft>
                <a:spcPts val="3000"/>
              </a:spcAft>
              <a:buClr>
                <a:srgbClr val="FFC000"/>
              </a:buClr>
              <a:buNone/>
              <a:defRPr/>
            </a:pP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57021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4"/>
            </a:pPr>
            <a:r>
              <a:rPr lang="en-US" sz="3600" dirty="0">
                <a:effectLst>
                  <a:outerShdw blurRad="38100" dist="38100" dir="2700000" algn="tl">
                    <a:srgbClr val="000000">
                      <a:alpha val="43137"/>
                    </a:srgbClr>
                  </a:outerShdw>
                </a:effectLst>
              </a:rPr>
              <a:t>Genesis 42:25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Provision</a:t>
            </a:r>
          </a:p>
        </p:txBody>
      </p:sp>
      <p:sp>
        <p:nvSpPr>
          <p:cNvPr id="161795" name="Rectangle 3"/>
          <p:cNvSpPr>
            <a:spLocks noGrp="1" noChangeArrowheads="1"/>
          </p:cNvSpPr>
          <p:nvPr>
            <p:ph type="body" idx="1"/>
          </p:nvPr>
        </p:nvSpPr>
        <p:spPr>
          <a:xfrm>
            <a:off x="1066800" y="2057400"/>
            <a:ext cx="6096000"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Grain (25a)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Money (25b)</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Provisions (25c)</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Conclusion (25d)</a:t>
            </a:r>
          </a:p>
          <a:p>
            <a:pPr marL="0" lvl="3" indent="0" eaLnBrk="1" hangingPunct="1">
              <a:spcBef>
                <a:spcPts val="0"/>
              </a:spcBef>
              <a:spcAft>
                <a:spcPts val="3000"/>
              </a:spcAft>
              <a:buClr>
                <a:srgbClr val="FFC000"/>
              </a:buClr>
              <a:buNone/>
              <a:defRPr/>
            </a:pP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056343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5FCC3-4B34-77C9-37B1-4B8EE710B24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F334291-5F34-B076-F4DB-A129DFCE34CD}"/>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42:1-38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First Reunion</a:t>
            </a:r>
          </a:p>
        </p:txBody>
      </p:sp>
      <p:sp>
        <p:nvSpPr>
          <p:cNvPr id="161795" name="Rectangle 3">
            <a:extLst>
              <a:ext uri="{FF2B5EF4-FFF2-40B4-BE49-F238E27FC236}">
                <a16:creationId xmlns:a16="http://schemas.microsoft.com/office/drawing/2014/main" id="{1BE9AC0F-EC6D-9E30-3777-03FAF3FF44D3}"/>
              </a:ext>
            </a:extLst>
          </p:cNvPr>
          <p:cNvSpPr>
            <a:spLocks noGrp="1" noChangeArrowheads="1"/>
          </p:cNvSpPr>
          <p:nvPr>
            <p:ph type="body" idx="1"/>
          </p:nvPr>
        </p:nvSpPr>
        <p:spPr>
          <a:xfrm>
            <a:off x="609600" y="1371600"/>
            <a:ext cx="8111067" cy="3429000"/>
          </a:xfrm>
        </p:spPr>
        <p:txBody>
          <a:bodyPr/>
          <a:lstStyle/>
          <a:p>
            <a:pPr marL="571500" lvl="1" indent="-571500" eaLnBrk="1" hangingPunct="1">
              <a:lnSpc>
                <a:spcPct val="150000"/>
              </a:lnSpc>
              <a:spcBef>
                <a:spcPts val="0"/>
              </a:spcBef>
              <a:spcAft>
                <a:spcPts val="2400"/>
              </a:spcAft>
              <a:buClr>
                <a:schemeClr val="tx2"/>
              </a:buClr>
              <a:buSzPct val="100000"/>
              <a:buFont typeface="Wingdings" pitchFamily="2" charset="2"/>
              <a:buAutoNum type="romanUcPeriod"/>
              <a:defRPr/>
            </a:pPr>
            <a:r>
              <a:rPr lang="en-US" sz="3000" dirty="0">
                <a:effectLst>
                  <a:outerShdw blurRad="38100" dist="38100" dir="2700000" algn="tl">
                    <a:srgbClr val="000000">
                      <a:alpha val="43137"/>
                    </a:srgbClr>
                  </a:outerShdw>
                </a:effectLst>
              </a:rPr>
              <a:t>Jacob’s sons sent to Egypt (42:1-5)</a:t>
            </a:r>
          </a:p>
          <a:p>
            <a:pPr marL="571500" lvl="1" indent="-571500" eaLnBrk="1" hangingPunct="1">
              <a:lnSpc>
                <a:spcPct val="150000"/>
              </a:lnSpc>
              <a:spcBef>
                <a:spcPts val="0"/>
              </a:spcBef>
              <a:spcAft>
                <a:spcPts val="2400"/>
              </a:spcAft>
              <a:buClr>
                <a:schemeClr val="tx2"/>
              </a:buClr>
              <a:buSzPct val="100000"/>
              <a:buFont typeface="Wingdings" pitchFamily="2" charset="2"/>
              <a:buAutoNum type="romanUcPeriod"/>
              <a:defRPr/>
            </a:pPr>
            <a:r>
              <a:rPr lang="en-US" sz="3000" dirty="0">
                <a:effectLst>
                  <a:outerShdw blurRad="38100" dist="38100" dir="2700000" algn="tl">
                    <a:srgbClr val="000000">
                      <a:alpha val="43137"/>
                    </a:srgbClr>
                  </a:outerShdw>
                </a:effectLst>
              </a:rPr>
              <a:t>First reunion (42:6-17)</a:t>
            </a:r>
          </a:p>
          <a:p>
            <a:pPr marL="571500" lvl="1" indent="-571500" eaLnBrk="1" hangingPunct="1">
              <a:lnSpc>
                <a:spcPct val="150000"/>
              </a:lnSpc>
              <a:spcBef>
                <a:spcPts val="0"/>
              </a:spcBef>
              <a:spcAft>
                <a:spcPts val="2400"/>
              </a:spcAft>
              <a:buClr>
                <a:schemeClr val="tx2"/>
              </a:buClr>
              <a:buSzPct val="100000"/>
              <a:buFont typeface="Wingdings" pitchFamily="2" charset="2"/>
              <a:buAutoNum type="romanUcPeriod"/>
              <a:defRPr/>
            </a:pPr>
            <a:r>
              <a:rPr lang="en-US" sz="3000" dirty="0">
                <a:effectLst>
                  <a:outerShdw blurRad="38100" dist="38100" dir="2700000" algn="tl">
                    <a:srgbClr val="000000">
                      <a:alpha val="43137"/>
                    </a:srgbClr>
                  </a:outerShdw>
                </a:effectLst>
              </a:rPr>
              <a:t>Change of plans (42:18-25)</a:t>
            </a:r>
          </a:p>
          <a:p>
            <a:pPr marL="571500" lvl="1" indent="-571500" eaLnBrk="1" hangingPunct="1">
              <a:lnSpc>
                <a:spcPct val="150000"/>
              </a:lnSpc>
              <a:spcBef>
                <a:spcPts val="0"/>
              </a:spcBef>
              <a:spcAft>
                <a:spcPts val="2400"/>
              </a:spcAft>
              <a:buClr>
                <a:schemeClr val="tx2"/>
              </a:buClr>
              <a:buSzPct val="100000"/>
              <a:buFont typeface="Wingdings" pitchFamily="2" charset="2"/>
              <a:buAutoNum type="romanUcPeriod"/>
              <a:defRPr/>
            </a:pPr>
            <a:r>
              <a:rPr lang="en-US" sz="3000" b="1" u="sng" dirty="0">
                <a:solidFill>
                  <a:srgbClr val="FFFFCC"/>
                </a:solidFill>
                <a:effectLst>
                  <a:outerShdw blurRad="38100" dist="38100" dir="2700000" algn="tl">
                    <a:srgbClr val="000000">
                      <a:alpha val="43137"/>
                    </a:srgbClr>
                  </a:outerShdw>
                </a:effectLst>
              </a:rPr>
              <a:t>Brothers return to Canaan (42:26-38)</a:t>
            </a:r>
          </a:p>
        </p:txBody>
      </p:sp>
      <p:pic>
        <p:nvPicPr>
          <p:cNvPr id="3" name="Picture 2">
            <a:extLst>
              <a:ext uri="{FF2B5EF4-FFF2-40B4-BE49-F238E27FC236}">
                <a16:creationId xmlns:a16="http://schemas.microsoft.com/office/drawing/2014/main" id="{195D0D02-B966-AEEC-828F-933395BAA0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302934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295400"/>
            <a:ext cx="72390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Return (26)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first discovery (27-28)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Report to Jacob (29-34)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second discovery (35)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reaction (36)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Reuben’s offer (37)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refusal (38)</a:t>
            </a:r>
            <a:endParaRPr lang="en-US" b="1" u="sng" dirty="0">
              <a:solidFill>
                <a:srgbClr val="FFFFCC"/>
              </a:solidFill>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42:26-38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Return to Canaan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9208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295400"/>
            <a:ext cx="72390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Return (26)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first discovery (27-28)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Report to Jacob (29-34)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second discovery (35)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reaction (36)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Reuben’s offer (37)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refusal (38)</a:t>
            </a:r>
            <a:endParaRPr lang="en-US" b="1" u="sng" dirty="0">
              <a:solidFill>
                <a:srgbClr val="FFFFCC"/>
              </a:solidFill>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42:26-38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Return to Canaan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227026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727502" y="228600"/>
            <a:ext cx="8736997"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01065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1BCF2E-4296-7AF2-65A6-7B7C2E7F8A89}"/>
              </a:ext>
            </a:extLst>
          </p:cNvPr>
          <p:cNvPicPr>
            <a:picLocks noChangeAspect="1"/>
          </p:cNvPicPr>
          <p:nvPr/>
        </p:nvPicPr>
        <p:blipFill>
          <a:blip r:embed="rId2"/>
          <a:stretch>
            <a:fillRect/>
          </a:stretch>
        </p:blipFill>
        <p:spPr>
          <a:xfrm>
            <a:off x="1219200" y="147637"/>
            <a:ext cx="9753600" cy="6562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7">
            <a:extLst>
              <a:ext uri="{FF2B5EF4-FFF2-40B4-BE49-F238E27FC236}">
                <a16:creationId xmlns:a16="http://schemas.microsoft.com/office/drawing/2014/main" id="{469EFFC0-177E-E996-A76B-9672D3FDA1EB}"/>
              </a:ext>
            </a:extLst>
          </p:cNvPr>
          <p:cNvSpPr>
            <a:spLocks noChangeArrowheads="1"/>
          </p:cNvSpPr>
          <p:nvPr/>
        </p:nvSpPr>
        <p:spPr bwMode="auto">
          <a:xfrm>
            <a:off x="2286000" y="6024562"/>
            <a:ext cx="1600200" cy="685800"/>
          </a:xfrm>
          <a:prstGeom prst="ellipse">
            <a:avLst/>
          </a:prstGeom>
          <a:noFill/>
          <a:ln w="76200" algn="ctr">
            <a:solidFill>
              <a:srgbClr val="C00000"/>
            </a:solidFill>
            <a:round/>
            <a:headEnd/>
            <a:tailEnd/>
          </a:ln>
        </p:spPr>
        <p:txBody>
          <a:bodyPr wrap="none"/>
          <a:lstStyle/>
          <a:p>
            <a:endParaRPr lang="en-US"/>
          </a:p>
        </p:txBody>
      </p:sp>
      <p:sp>
        <p:nvSpPr>
          <p:cNvPr id="4" name="Oval 7">
            <a:extLst>
              <a:ext uri="{FF2B5EF4-FFF2-40B4-BE49-F238E27FC236}">
                <a16:creationId xmlns:a16="http://schemas.microsoft.com/office/drawing/2014/main" id="{888017C1-2471-FA5B-AB5F-3D0205BDF8CE}"/>
              </a:ext>
            </a:extLst>
          </p:cNvPr>
          <p:cNvSpPr>
            <a:spLocks noChangeArrowheads="1"/>
          </p:cNvSpPr>
          <p:nvPr/>
        </p:nvSpPr>
        <p:spPr bwMode="auto">
          <a:xfrm>
            <a:off x="8686800" y="2514600"/>
            <a:ext cx="1295400" cy="381000"/>
          </a:xfrm>
          <a:prstGeom prst="ellipse">
            <a:avLst/>
          </a:prstGeom>
          <a:noFill/>
          <a:ln w="76200" algn="ctr">
            <a:solidFill>
              <a:srgbClr val="C00000"/>
            </a:solidFill>
            <a:round/>
            <a:headEnd/>
            <a:tailEnd/>
          </a:ln>
        </p:spPr>
        <p:txBody>
          <a:bodyPr wrap="none"/>
          <a:lstStyle/>
          <a:p>
            <a:endParaRPr lang="en-US"/>
          </a:p>
        </p:txBody>
      </p:sp>
      <p:sp>
        <p:nvSpPr>
          <p:cNvPr id="5" name="Oval 7">
            <a:extLst>
              <a:ext uri="{FF2B5EF4-FFF2-40B4-BE49-F238E27FC236}">
                <a16:creationId xmlns:a16="http://schemas.microsoft.com/office/drawing/2014/main" id="{D4A3F32E-298D-CBA8-5536-C932F406A770}"/>
              </a:ext>
            </a:extLst>
          </p:cNvPr>
          <p:cNvSpPr>
            <a:spLocks noChangeArrowheads="1"/>
          </p:cNvSpPr>
          <p:nvPr/>
        </p:nvSpPr>
        <p:spPr bwMode="auto">
          <a:xfrm>
            <a:off x="9677400" y="1752600"/>
            <a:ext cx="1295400" cy="609600"/>
          </a:xfrm>
          <a:prstGeom prst="ellipse">
            <a:avLst/>
          </a:prstGeom>
          <a:noFill/>
          <a:ln w="76200" algn="ctr">
            <a:solidFill>
              <a:srgbClr val="C00000"/>
            </a:solidFill>
            <a:round/>
            <a:headEnd/>
            <a:tailEnd/>
          </a:ln>
        </p:spPr>
        <p:txBody>
          <a:bodyPr wrap="none"/>
          <a:lstStyle/>
          <a:p>
            <a:endParaRPr lang="en-US"/>
          </a:p>
        </p:txBody>
      </p:sp>
    </p:spTree>
    <p:extLst>
      <p:ext uri="{BB962C8B-B14F-4D97-AF65-F5344CB8AC3E}">
        <p14:creationId xmlns:p14="http://schemas.microsoft.com/office/powerpoint/2010/main" val="3368085526"/>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7DB791-CF17-A9C3-AEC1-FC736ECC8864}"/>
              </a:ext>
            </a:extLst>
          </p:cNvPr>
          <p:cNvPicPr>
            <a:picLocks noChangeAspect="1"/>
          </p:cNvPicPr>
          <p:nvPr/>
        </p:nvPicPr>
        <p:blipFill>
          <a:blip r:embed="rId2"/>
          <a:stretch>
            <a:fillRect/>
          </a:stretch>
        </p:blipFill>
        <p:spPr>
          <a:xfrm>
            <a:off x="1688431" y="228600"/>
            <a:ext cx="8815138" cy="6400800"/>
          </a:xfrm>
          <a:prstGeom prst="rect">
            <a:avLst/>
          </a:prstGeom>
        </p:spPr>
      </p:pic>
    </p:spTree>
    <p:extLst>
      <p:ext uri="{BB962C8B-B14F-4D97-AF65-F5344CB8AC3E}">
        <p14:creationId xmlns:p14="http://schemas.microsoft.com/office/powerpoint/2010/main" val="173230468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50273" y="228600"/>
            <a:ext cx="849145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35869536"/>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Review of Relations Between Israel and Egypt - TeachMideast">
            <a:extLst>
              <a:ext uri="{FF2B5EF4-FFF2-40B4-BE49-F238E27FC236}">
                <a16:creationId xmlns:a16="http://schemas.microsoft.com/office/drawing/2014/main" id="{23346DA1-A148-40E0-86CE-E6CE96B8A02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94791" y="228600"/>
            <a:ext cx="7202419"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Oval 7">
            <a:extLst>
              <a:ext uri="{FF2B5EF4-FFF2-40B4-BE49-F238E27FC236}">
                <a16:creationId xmlns:a16="http://schemas.microsoft.com/office/drawing/2014/main" id="{95A26DE0-BE95-4139-B1A6-A0DF6E4F215C}"/>
              </a:ext>
            </a:extLst>
          </p:cNvPr>
          <p:cNvSpPr>
            <a:spLocks noChangeArrowheads="1"/>
          </p:cNvSpPr>
          <p:nvPr/>
        </p:nvSpPr>
        <p:spPr bwMode="auto">
          <a:xfrm>
            <a:off x="3124200" y="4876800"/>
            <a:ext cx="12192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143034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7"/>
            </a:pPr>
            <a:r>
              <a:rPr lang="en-US" sz="3600" dirty="0">
                <a:effectLst>
                  <a:outerShdw blurRad="38100" dist="38100" dir="2700000" algn="tl">
                    <a:srgbClr val="000000">
                      <a:alpha val="43137"/>
                    </a:srgbClr>
                  </a:outerShdw>
                </a:effectLst>
              </a:rPr>
              <a:t>Genesis 42:14-17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Challenge for Vindication</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Joseph’s third accusation (14)</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Evidence for vindication (15)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Means (16)</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Imprisonment (17)</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50863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History of Israel - A Chronological Presentation - Introduction">
            <a:extLst>
              <a:ext uri="{FF2B5EF4-FFF2-40B4-BE49-F238E27FC236}">
                <a16:creationId xmlns:a16="http://schemas.microsoft.com/office/drawing/2014/main" id="{17F73DE1-3AAB-4DD4-980E-56F9678D019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685800"/>
            <a:ext cx="10972800"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7">
            <a:extLst>
              <a:ext uri="{FF2B5EF4-FFF2-40B4-BE49-F238E27FC236}">
                <a16:creationId xmlns:a16="http://schemas.microsoft.com/office/drawing/2014/main" id="{0798B0FF-97DF-4124-88DA-AFE31C26481C}"/>
              </a:ext>
            </a:extLst>
          </p:cNvPr>
          <p:cNvSpPr>
            <a:spLocks noChangeArrowheads="1"/>
          </p:cNvSpPr>
          <p:nvPr/>
        </p:nvSpPr>
        <p:spPr bwMode="auto">
          <a:xfrm>
            <a:off x="6096000" y="3276600"/>
            <a:ext cx="12192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516354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295400"/>
            <a:ext cx="72390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Return (26)</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Brother’s first discovery (27-28)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Report to Jacob (29-34)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second discovery (35)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reaction (36)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Reuben’s offer (37)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refusal (38)</a:t>
            </a:r>
            <a:endParaRPr lang="en-US" b="1" u="sng" dirty="0">
              <a:solidFill>
                <a:srgbClr val="FFFFCC"/>
              </a:solidFill>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42:26-38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Return to Canaan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644863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42:27-28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First Discovery</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Discovery (27)</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Report (28a)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Reaction (28b)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15690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42:27-28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First Discovery</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Discovery (27)</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Report (28a)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Reaction (28b)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938874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42:27-28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First Discovery</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Discovery (27)</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Report (28a)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Reaction (28b)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660600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42:27-28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First Discovery</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Discovery (27)</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Report (28a)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Reaction (28b)</a:t>
            </a:r>
          </a:p>
          <a:p>
            <a:pPr marL="457200" lvl="3" indent="-457200" eaLnBrk="1" hangingPunct="1">
              <a:spcBef>
                <a:spcPts val="0"/>
              </a:spcBef>
              <a:spcAft>
                <a:spcPts val="3000"/>
              </a:spcAft>
              <a:buClr>
                <a:srgbClr val="00FF00"/>
              </a:buClr>
              <a:buFont typeface="+mj-lt"/>
              <a:buAutoNum type="arabicPeriod"/>
              <a:defRPr/>
            </a:pPr>
            <a:endParaRPr lang="en-US" b="1" u="sng" dirty="0">
              <a:solidFill>
                <a:srgbClr val="FFFFCC"/>
              </a:solidFill>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616585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295400"/>
            <a:ext cx="72390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Return (26)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first discovery (27-28)</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Report to Jacob (29-34)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second discovery (35)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reaction (36)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Reuben’s offer (37)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refusal (38)</a:t>
            </a:r>
            <a:endParaRPr lang="en-US" b="1" u="sng" dirty="0">
              <a:solidFill>
                <a:srgbClr val="FFFFCC"/>
              </a:solidFill>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42:26-38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Return to Canaan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794402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42:29-34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Report to Jacob</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Return (29)</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Accusation (30)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Denial (31-32)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Test (33-34)</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823313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42:29-34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Report to Jacob</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Return (29)</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Accusation (30)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Denial (31-32)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Test (33-34)</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3685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727502" y="228600"/>
            <a:ext cx="8736997"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80639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7"/>
            </a:pPr>
            <a:r>
              <a:rPr lang="en-US" sz="3600" dirty="0">
                <a:effectLst>
                  <a:outerShdw blurRad="38100" dist="38100" dir="2700000" algn="tl">
                    <a:srgbClr val="000000">
                      <a:alpha val="43137"/>
                    </a:srgbClr>
                  </a:outerShdw>
                </a:effectLst>
              </a:rPr>
              <a:t>Genesis 42:14-17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Challenge for Vindication</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Joseph’s third accusation (14)</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Evidence for vindication (15)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Means (16)</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Imprisonment (17)</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676498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1BCF2E-4296-7AF2-65A6-7B7C2E7F8A89}"/>
              </a:ext>
            </a:extLst>
          </p:cNvPr>
          <p:cNvPicPr>
            <a:picLocks noChangeAspect="1"/>
          </p:cNvPicPr>
          <p:nvPr/>
        </p:nvPicPr>
        <p:blipFill>
          <a:blip r:embed="rId2"/>
          <a:stretch>
            <a:fillRect/>
          </a:stretch>
        </p:blipFill>
        <p:spPr>
          <a:xfrm>
            <a:off x="1219200" y="147637"/>
            <a:ext cx="9753600" cy="6562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7">
            <a:extLst>
              <a:ext uri="{FF2B5EF4-FFF2-40B4-BE49-F238E27FC236}">
                <a16:creationId xmlns:a16="http://schemas.microsoft.com/office/drawing/2014/main" id="{469EFFC0-177E-E996-A76B-9672D3FDA1EB}"/>
              </a:ext>
            </a:extLst>
          </p:cNvPr>
          <p:cNvSpPr>
            <a:spLocks noChangeArrowheads="1"/>
          </p:cNvSpPr>
          <p:nvPr/>
        </p:nvSpPr>
        <p:spPr bwMode="auto">
          <a:xfrm>
            <a:off x="2286000" y="6024562"/>
            <a:ext cx="1600200" cy="685800"/>
          </a:xfrm>
          <a:prstGeom prst="ellipse">
            <a:avLst/>
          </a:prstGeom>
          <a:noFill/>
          <a:ln w="76200" algn="ctr">
            <a:solidFill>
              <a:srgbClr val="C00000"/>
            </a:solidFill>
            <a:round/>
            <a:headEnd/>
            <a:tailEnd/>
          </a:ln>
        </p:spPr>
        <p:txBody>
          <a:bodyPr wrap="none"/>
          <a:lstStyle/>
          <a:p>
            <a:endParaRPr lang="en-US"/>
          </a:p>
        </p:txBody>
      </p:sp>
      <p:sp>
        <p:nvSpPr>
          <p:cNvPr id="4" name="Oval 7">
            <a:extLst>
              <a:ext uri="{FF2B5EF4-FFF2-40B4-BE49-F238E27FC236}">
                <a16:creationId xmlns:a16="http://schemas.microsoft.com/office/drawing/2014/main" id="{888017C1-2471-FA5B-AB5F-3D0205BDF8CE}"/>
              </a:ext>
            </a:extLst>
          </p:cNvPr>
          <p:cNvSpPr>
            <a:spLocks noChangeArrowheads="1"/>
          </p:cNvSpPr>
          <p:nvPr/>
        </p:nvSpPr>
        <p:spPr bwMode="auto">
          <a:xfrm>
            <a:off x="8686800" y="2514600"/>
            <a:ext cx="1295400" cy="381000"/>
          </a:xfrm>
          <a:prstGeom prst="ellipse">
            <a:avLst/>
          </a:prstGeom>
          <a:noFill/>
          <a:ln w="76200" algn="ctr">
            <a:solidFill>
              <a:srgbClr val="C00000"/>
            </a:solidFill>
            <a:round/>
            <a:headEnd/>
            <a:tailEnd/>
          </a:ln>
        </p:spPr>
        <p:txBody>
          <a:bodyPr wrap="none"/>
          <a:lstStyle/>
          <a:p>
            <a:endParaRPr lang="en-US"/>
          </a:p>
        </p:txBody>
      </p:sp>
      <p:sp>
        <p:nvSpPr>
          <p:cNvPr id="5" name="Oval 7">
            <a:extLst>
              <a:ext uri="{FF2B5EF4-FFF2-40B4-BE49-F238E27FC236}">
                <a16:creationId xmlns:a16="http://schemas.microsoft.com/office/drawing/2014/main" id="{D4A3F32E-298D-CBA8-5536-C932F406A770}"/>
              </a:ext>
            </a:extLst>
          </p:cNvPr>
          <p:cNvSpPr>
            <a:spLocks noChangeArrowheads="1"/>
          </p:cNvSpPr>
          <p:nvPr/>
        </p:nvSpPr>
        <p:spPr bwMode="auto">
          <a:xfrm>
            <a:off x="9677400" y="1752600"/>
            <a:ext cx="1295400" cy="609600"/>
          </a:xfrm>
          <a:prstGeom prst="ellipse">
            <a:avLst/>
          </a:prstGeom>
          <a:noFill/>
          <a:ln w="76200" algn="ctr">
            <a:solidFill>
              <a:srgbClr val="C00000"/>
            </a:solidFill>
            <a:round/>
            <a:headEnd/>
            <a:tailEnd/>
          </a:ln>
        </p:spPr>
        <p:txBody>
          <a:bodyPr wrap="none"/>
          <a:lstStyle/>
          <a:p>
            <a:endParaRPr lang="en-US"/>
          </a:p>
        </p:txBody>
      </p:sp>
    </p:spTree>
    <p:extLst>
      <p:ext uri="{BB962C8B-B14F-4D97-AF65-F5344CB8AC3E}">
        <p14:creationId xmlns:p14="http://schemas.microsoft.com/office/powerpoint/2010/main" val="350003707"/>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7DB791-CF17-A9C3-AEC1-FC736ECC8864}"/>
              </a:ext>
            </a:extLst>
          </p:cNvPr>
          <p:cNvPicPr>
            <a:picLocks noChangeAspect="1"/>
          </p:cNvPicPr>
          <p:nvPr/>
        </p:nvPicPr>
        <p:blipFill>
          <a:blip r:embed="rId2"/>
          <a:stretch>
            <a:fillRect/>
          </a:stretch>
        </p:blipFill>
        <p:spPr>
          <a:xfrm>
            <a:off x="1688431" y="228600"/>
            <a:ext cx="8815138" cy="6400800"/>
          </a:xfrm>
          <a:prstGeom prst="rect">
            <a:avLst/>
          </a:prstGeom>
        </p:spPr>
      </p:pic>
    </p:spTree>
    <p:extLst>
      <p:ext uri="{BB962C8B-B14F-4D97-AF65-F5344CB8AC3E}">
        <p14:creationId xmlns:p14="http://schemas.microsoft.com/office/powerpoint/2010/main" val="3467690241"/>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50273" y="228600"/>
            <a:ext cx="849145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77379881"/>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Review of Relations Between Israel and Egypt - TeachMideast">
            <a:extLst>
              <a:ext uri="{FF2B5EF4-FFF2-40B4-BE49-F238E27FC236}">
                <a16:creationId xmlns:a16="http://schemas.microsoft.com/office/drawing/2014/main" id="{23346DA1-A148-40E0-86CE-E6CE96B8A02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94791" y="228600"/>
            <a:ext cx="7202419"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Oval 7">
            <a:extLst>
              <a:ext uri="{FF2B5EF4-FFF2-40B4-BE49-F238E27FC236}">
                <a16:creationId xmlns:a16="http://schemas.microsoft.com/office/drawing/2014/main" id="{95A26DE0-BE95-4139-B1A6-A0DF6E4F215C}"/>
              </a:ext>
            </a:extLst>
          </p:cNvPr>
          <p:cNvSpPr>
            <a:spLocks noChangeArrowheads="1"/>
          </p:cNvSpPr>
          <p:nvPr/>
        </p:nvSpPr>
        <p:spPr bwMode="auto">
          <a:xfrm>
            <a:off x="3124200" y="4876800"/>
            <a:ext cx="12192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8157438"/>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History of Israel - A Chronological Presentation - Introduction">
            <a:extLst>
              <a:ext uri="{FF2B5EF4-FFF2-40B4-BE49-F238E27FC236}">
                <a16:creationId xmlns:a16="http://schemas.microsoft.com/office/drawing/2014/main" id="{17F73DE1-3AAB-4DD4-980E-56F9678D019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685800"/>
            <a:ext cx="10972800"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7">
            <a:extLst>
              <a:ext uri="{FF2B5EF4-FFF2-40B4-BE49-F238E27FC236}">
                <a16:creationId xmlns:a16="http://schemas.microsoft.com/office/drawing/2014/main" id="{0798B0FF-97DF-4124-88DA-AFE31C26481C}"/>
              </a:ext>
            </a:extLst>
          </p:cNvPr>
          <p:cNvSpPr>
            <a:spLocks noChangeArrowheads="1"/>
          </p:cNvSpPr>
          <p:nvPr/>
        </p:nvSpPr>
        <p:spPr bwMode="auto">
          <a:xfrm>
            <a:off x="6096000" y="3276600"/>
            <a:ext cx="12192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1094666"/>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42:29-34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Report to Jacob</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Return (29)</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Accusation (30)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Denial (31-32)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Test (33-34)</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009106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42:29-34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Report to Jacob</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Return (29)</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Accusation (30)</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Denial (31-32)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Test (33-34)</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842906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2090058" y="228600"/>
            <a:ext cx="801188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693731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718173-9219-F663-D796-7C4B67D8C3C7}"/>
              </a:ext>
            </a:extLst>
          </p:cNvPr>
          <p:cNvPicPr>
            <a:picLocks noChangeAspect="1"/>
          </p:cNvPicPr>
          <p:nvPr/>
        </p:nvPicPr>
        <p:blipFill>
          <a:blip r:embed="rId2"/>
          <a:stretch>
            <a:fillRect/>
          </a:stretch>
        </p:blipFill>
        <p:spPr>
          <a:xfrm>
            <a:off x="609600" y="955447"/>
            <a:ext cx="10972800" cy="4947107"/>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013907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42:29-34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Report to Jacob</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Return (29)</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Accusation (30)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Denial (31-32)</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Test (33-34)</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241727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7"/>
            </a:pPr>
            <a:r>
              <a:rPr lang="en-US" sz="3600" dirty="0">
                <a:effectLst>
                  <a:outerShdw blurRad="38100" dist="38100" dir="2700000" algn="tl">
                    <a:srgbClr val="000000">
                      <a:alpha val="43137"/>
                    </a:srgbClr>
                  </a:outerShdw>
                </a:effectLst>
              </a:rPr>
              <a:t>Genesis 42:14-17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Challenge for Vindication</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Joseph’s third accusation (14)</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Evidence for vindication (15)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Means (16)</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Imprisonment (17)</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411372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295400"/>
            <a:ext cx="72390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Return (26)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first discovery (27-28)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Report to Jacob (29-34)</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Brother’s second discovery (35)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reaction (36)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Reuben’s offer (37)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refusal (38)</a:t>
            </a:r>
            <a:endParaRPr lang="en-US" b="1" u="sng" dirty="0">
              <a:solidFill>
                <a:srgbClr val="FFFFCC"/>
              </a:solidFill>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42:26-38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Return to Canaan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70580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42:35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Second Discovery</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Timing (35a)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Reaction (35b)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516837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42:35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Second Discovery</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Timing (35a)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Reaction (35b)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228443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42:35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Second Discovery</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Timing (35a)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Reaction (35b)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078797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295400"/>
            <a:ext cx="72390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Return (26)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first discovery (27-28)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Report to Jacob (29-34)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second discovery (35)</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Jacob’s reaction (36)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Reuben’s offer (37)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refusal (38)</a:t>
            </a:r>
            <a:endParaRPr lang="en-US" b="1" u="sng" dirty="0">
              <a:solidFill>
                <a:srgbClr val="FFFFCC"/>
              </a:solidFill>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42:26-38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Return to Canaan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675650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2090058" y="228600"/>
            <a:ext cx="801188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130379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718173-9219-F663-D796-7C4B67D8C3C7}"/>
              </a:ext>
            </a:extLst>
          </p:cNvPr>
          <p:cNvPicPr>
            <a:picLocks noChangeAspect="1"/>
          </p:cNvPicPr>
          <p:nvPr/>
        </p:nvPicPr>
        <p:blipFill>
          <a:blip r:embed="rId2"/>
          <a:stretch>
            <a:fillRect/>
          </a:stretch>
        </p:blipFill>
        <p:spPr>
          <a:xfrm>
            <a:off x="609600" y="955447"/>
            <a:ext cx="10972800" cy="4947107"/>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886424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295400"/>
            <a:ext cx="72390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Return (26)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first discovery (27-28)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Report to Jacob (29-34)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second discovery (35)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reaction (36)</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Reuben’s offer (37)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refusal (38)</a:t>
            </a:r>
            <a:endParaRPr lang="en-US" b="1" u="sng" dirty="0">
              <a:solidFill>
                <a:srgbClr val="FFFFCC"/>
              </a:solidFill>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42:26-38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Return to Canaan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712202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2090058" y="228600"/>
            <a:ext cx="801188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0041601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718173-9219-F663-D796-7C4B67D8C3C7}"/>
              </a:ext>
            </a:extLst>
          </p:cNvPr>
          <p:cNvPicPr>
            <a:picLocks noChangeAspect="1"/>
          </p:cNvPicPr>
          <p:nvPr/>
        </p:nvPicPr>
        <p:blipFill>
          <a:blip r:embed="rId2"/>
          <a:stretch>
            <a:fillRect/>
          </a:stretch>
        </p:blipFill>
        <p:spPr>
          <a:xfrm>
            <a:off x="609600" y="955447"/>
            <a:ext cx="10972800" cy="4947107"/>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86883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2090058" y="228600"/>
            <a:ext cx="801188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183443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295400"/>
            <a:ext cx="72390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Return (26)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first discovery (27-28)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Report to Jacob (29-34)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second discovery (35)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reaction (36)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Reuben’s offer (37)</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Jacob’s refusal (38)</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42:26-38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Return to Canaan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512701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2090058" y="228600"/>
            <a:ext cx="801188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727771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718173-9219-F663-D796-7C4B67D8C3C7}"/>
              </a:ext>
            </a:extLst>
          </p:cNvPr>
          <p:cNvPicPr>
            <a:picLocks noChangeAspect="1"/>
          </p:cNvPicPr>
          <p:nvPr/>
        </p:nvPicPr>
        <p:blipFill>
          <a:blip r:embed="rId2"/>
          <a:stretch>
            <a:fillRect/>
          </a:stretch>
        </p:blipFill>
        <p:spPr>
          <a:xfrm>
            <a:off x="609600" y="955447"/>
            <a:ext cx="10972800" cy="4947107"/>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689627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B35D7-40EA-5CC4-FF2C-E9E3F1520C60}"/>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4CDB1672-CE4D-BAD4-FBD6-22659A7A14ED}"/>
              </a:ext>
            </a:extLst>
          </p:cNvPr>
          <p:cNvSpPr>
            <a:spLocks noGrp="1" noChangeArrowheads="1"/>
          </p:cNvSpPr>
          <p:nvPr>
            <p:ph type="body" idx="1"/>
          </p:nvPr>
        </p:nvSpPr>
        <p:spPr>
          <a:xfrm>
            <a:off x="609600" y="1371600"/>
            <a:ext cx="10972800" cy="4617228"/>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“The danger to Jacob was: </a:t>
            </a:r>
            <a:r>
              <a:rPr lang="en-US" i="1" dirty="0">
                <a:effectLst>
                  <a:outerShdw blurRad="38100" dist="38100" dir="2700000" algn="tl">
                    <a:srgbClr val="000000">
                      <a:alpha val="43137"/>
                    </a:srgbClr>
                  </a:outerShdw>
                </a:effectLst>
              </a:rPr>
              <a:t>If harm befall him by the way in which ye go, then will ye bring down my gray hairs with sorrow to </a:t>
            </a:r>
            <a:r>
              <a:rPr lang="en-US" i="1" dirty="0" err="1">
                <a:effectLst>
                  <a:outerShdw blurRad="38100" dist="38100" dir="2700000" algn="tl">
                    <a:srgbClr val="000000">
                      <a:alpha val="43137"/>
                    </a:srgbClr>
                  </a:outerShdw>
                </a:effectLst>
              </a:rPr>
              <a:t>Sheol</a:t>
            </a:r>
            <a:r>
              <a:rPr lang="en-US" dirty="0">
                <a:effectLst>
                  <a:outerShdw blurRad="38100" dist="38100" dir="2700000" algn="tl">
                    <a:srgbClr val="000000">
                      <a:alpha val="43137"/>
                    </a:srgbClr>
                  </a:outerShdw>
                </a:effectLst>
              </a:rPr>
              <a:t>. Jacob in this passage clearly anticipated going to </a:t>
            </a:r>
            <a:r>
              <a:rPr lang="en-US" i="1" dirty="0" err="1">
                <a:effectLst>
                  <a:outerShdw blurRad="38100" dist="38100" dir="2700000" algn="tl">
                    <a:srgbClr val="000000">
                      <a:alpha val="43137"/>
                    </a:srgbClr>
                  </a:outerShdw>
                </a:effectLst>
              </a:rPr>
              <a:t>Sheol</a:t>
            </a:r>
            <a:r>
              <a:rPr lang="en-US" dirty="0">
                <a:effectLst>
                  <a:outerShdw blurRad="38100" dist="38100" dir="2700000" algn="tl">
                    <a:srgbClr val="000000">
                      <a:alpha val="43137"/>
                    </a:srgbClr>
                  </a:outerShdw>
                </a:effectLst>
              </a:rPr>
              <a:t> at death, and the direction of </a:t>
            </a:r>
            <a:r>
              <a:rPr lang="en-US" i="1" dirty="0" err="1">
                <a:effectLst>
                  <a:outerShdw blurRad="38100" dist="38100" dir="2700000" algn="tl">
                    <a:srgbClr val="000000">
                      <a:alpha val="43137"/>
                    </a:srgbClr>
                  </a:outerShdw>
                </a:effectLst>
              </a:rPr>
              <a:t>Sheol</a:t>
            </a:r>
            <a:r>
              <a:rPr lang="en-US" dirty="0">
                <a:effectLst>
                  <a:outerShdw blurRad="38100" dist="38100" dir="2700000" algn="tl">
                    <a:srgbClr val="000000">
                      <a:alpha val="43137"/>
                    </a:srgbClr>
                  </a:outerShdw>
                </a:effectLst>
              </a:rPr>
              <a:t> was clearly downward not upward.”</a:t>
            </a:r>
          </a:p>
        </p:txBody>
      </p:sp>
      <p:sp>
        <p:nvSpPr>
          <p:cNvPr id="4" name="Text Box 5">
            <a:extLst>
              <a:ext uri="{FF2B5EF4-FFF2-40B4-BE49-F238E27FC236}">
                <a16:creationId xmlns:a16="http://schemas.microsoft.com/office/drawing/2014/main" id="{48A5FD19-8834-D3F4-1163-F94606612D6E}"/>
              </a:ext>
            </a:extLst>
          </p:cNvPr>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581</a:t>
            </a:r>
          </a:p>
        </p:txBody>
      </p:sp>
      <p:pic>
        <p:nvPicPr>
          <p:cNvPr id="5" name="Picture 4">
            <a:extLst>
              <a:ext uri="{FF2B5EF4-FFF2-40B4-BE49-F238E27FC236}">
                <a16:creationId xmlns:a16="http://schemas.microsoft.com/office/drawing/2014/main" id="{37CAEBD9-8978-615A-C3AA-8E1B9DE3EF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C543E173-E07F-FF36-989B-3329E243834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3656055278"/>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701040" y="1371600"/>
            <a:ext cx="10789920" cy="4617228"/>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“Jacob’s refusal is stated: </a:t>
            </a:r>
            <a:r>
              <a:rPr lang="en-US" i="1" dirty="0">
                <a:effectLst>
                  <a:outerShdw blurRad="38100" dist="38100" dir="2700000" algn="tl">
                    <a:srgbClr val="000000">
                      <a:alpha val="43137"/>
                    </a:srgbClr>
                  </a:outerShdw>
                </a:effectLst>
              </a:rPr>
              <a:t>He refused to be comforted; and he said, For I will go down to </a:t>
            </a:r>
            <a:r>
              <a:rPr lang="en-US" i="1" dirty="0" err="1">
                <a:effectLst>
                  <a:outerShdw blurRad="38100" dist="38100" dir="2700000" algn="tl">
                    <a:srgbClr val="000000">
                      <a:alpha val="43137"/>
                    </a:srgbClr>
                  </a:outerShdw>
                </a:effectLst>
              </a:rPr>
              <a:t>Sheol</a:t>
            </a:r>
            <a:r>
              <a:rPr lang="en-US" i="1" dirty="0">
                <a:effectLst>
                  <a:outerShdw blurRad="38100" dist="38100" dir="2700000" algn="tl">
                    <a:srgbClr val="000000">
                      <a:alpha val="43137"/>
                    </a:srgbClr>
                  </a:outerShdw>
                </a:effectLst>
              </a:rPr>
              <a:t> to my son in mourning. And his father wept for him</a:t>
            </a:r>
            <a:r>
              <a:rPr lang="en-US" dirty="0">
                <a:effectLst>
                  <a:outerShdw blurRad="38100" dist="38100" dir="2700000" algn="tl">
                    <a:srgbClr val="000000">
                      <a:alpha val="43137"/>
                    </a:srgbClr>
                  </a:outerShdw>
                </a:effectLst>
              </a:rPr>
              <a:t>.</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Sheol</a:t>
            </a:r>
            <a:r>
              <a:rPr lang="en-US" dirty="0">
                <a:effectLst>
                  <a:outerShdw blurRad="38100" dist="38100" dir="2700000" algn="tl">
                    <a:srgbClr val="000000">
                      <a:alpha val="43137"/>
                    </a:srgbClr>
                  </a:outerShdw>
                </a:effectLst>
              </a:rPr>
              <a:t> is the center of the earth, and before the death of the Messiah, all souls descended there upon death; but the faithful and unfaithful entered into different compartments in </a:t>
            </a:r>
            <a:r>
              <a:rPr lang="en-US" i="1" dirty="0" err="1">
                <a:effectLst>
                  <a:outerShdw blurRad="38100" dist="38100" dir="2700000" algn="tl">
                    <a:srgbClr val="000000">
                      <a:alpha val="43137"/>
                    </a:srgbClr>
                  </a:outerShdw>
                </a:effectLst>
              </a:rPr>
              <a:t>Sheol</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537</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878376825"/>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B0EB09-825B-440E-965D-E5299BE71C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Subtitle 3"/>
          <p:cNvSpPr txBox="1">
            <a:spLocks/>
          </p:cNvSpPr>
          <p:nvPr/>
        </p:nvSpPr>
        <p:spPr bwMode="auto">
          <a:xfrm>
            <a:off x="609600" y="0"/>
            <a:ext cx="10972800" cy="44195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ts val="0"/>
              </a:spcBef>
              <a:spcAft>
                <a:spcPts val="1200"/>
              </a:spcAft>
              <a:buClr>
                <a:schemeClr val="tx1"/>
              </a:buClr>
              <a:buNone/>
              <a:defRPr/>
            </a:pPr>
            <a:r>
              <a:rPr lang="en-US" sz="4000" dirty="0">
                <a:solidFill>
                  <a:schemeClr val="tx2"/>
                </a:solidFill>
                <a:ea typeface="+mj-ea"/>
                <a:cs typeface="Calibri" panose="020F0502020204030204" pitchFamily="34" charset="0"/>
              </a:rPr>
              <a:t>Luke 16:24-26</a:t>
            </a:r>
          </a:p>
          <a:p>
            <a:pPr marL="0" indent="0" algn="just">
              <a:spcBef>
                <a:spcPts val="0"/>
              </a:spcBef>
              <a:buNone/>
            </a:pPr>
            <a:r>
              <a:rPr lang="en-US" sz="3000" kern="0" dirty="0">
                <a:solidFill>
                  <a:srgbClr val="FFFFFF"/>
                </a:solidFill>
                <a:effectLst>
                  <a:outerShdw blurRad="38100" dist="38100" dir="2700000" algn="tl">
                    <a:srgbClr val="000000">
                      <a:alpha val="43137"/>
                    </a:srgbClr>
                  </a:outerShdw>
                </a:effectLst>
              </a:rPr>
              <a:t>“</a:t>
            </a:r>
            <a:r>
              <a:rPr lang="en-US" sz="3000" baseline="30000" dirty="0">
                <a:effectLst>
                  <a:outerShdw blurRad="38100" dist="38100" dir="2700000" algn="tl">
                    <a:srgbClr val="000000">
                      <a:alpha val="43137"/>
                    </a:srgbClr>
                  </a:outerShdw>
                </a:effectLst>
              </a:rPr>
              <a:t>24 </a:t>
            </a:r>
            <a:r>
              <a:rPr lang="en-US" sz="3000" dirty="0">
                <a:effectLst>
                  <a:outerShdw blurRad="38100" dist="38100" dir="2700000" algn="tl">
                    <a:srgbClr val="000000">
                      <a:alpha val="43137"/>
                    </a:srgbClr>
                  </a:outerShdw>
                </a:effectLst>
              </a:rPr>
              <a:t>And he cried out and said, ‘Father Abraham, have mercy on me, and send Lazarus so that he may dip the tip of his finger in water and cool off my tongue, for I am in agony in this flame.’ </a:t>
            </a:r>
            <a:r>
              <a:rPr lang="en-US" sz="3000" kern="0" baseline="30000" dirty="0">
                <a:solidFill>
                  <a:srgbClr val="FFFFFF"/>
                </a:solidFill>
                <a:effectLst>
                  <a:outerShdw blurRad="38100" dist="38100" dir="2700000" algn="tl">
                    <a:srgbClr val="000000">
                      <a:alpha val="43137"/>
                    </a:srgbClr>
                  </a:outerShdw>
                </a:effectLst>
              </a:rPr>
              <a:t>25</a:t>
            </a:r>
            <a:r>
              <a:rPr lang="en-US" sz="3000" dirty="0">
                <a:effectLst>
                  <a:outerShdw blurRad="38100" dist="38100" dir="2700000" algn="tl">
                    <a:srgbClr val="000000">
                      <a:alpha val="43137"/>
                    </a:srgbClr>
                  </a:outerShdw>
                </a:effectLst>
              </a:rPr>
              <a:t> But Abraham said, ‘Child, remember that during your life you received your good things, and likewise Lazarus bad things; but now he is being comforted here, and you are in agony. </a:t>
            </a:r>
            <a:r>
              <a:rPr lang="en-US" sz="3000" kern="0" baseline="30000" dirty="0">
                <a:solidFill>
                  <a:srgbClr val="FFFFFF"/>
                </a:solidFill>
                <a:effectLst>
                  <a:outerShdw blurRad="38100" dist="38100" dir="2700000" algn="tl">
                    <a:srgbClr val="000000">
                      <a:alpha val="43137"/>
                    </a:srgbClr>
                  </a:outerShdw>
                </a:effectLst>
              </a:rPr>
              <a:t>26</a:t>
            </a:r>
            <a:r>
              <a:rPr lang="en-US" sz="3000" dirty="0">
                <a:effectLst>
                  <a:outerShdw blurRad="38100" dist="38100" dir="2700000" algn="tl">
                    <a:srgbClr val="000000">
                      <a:alpha val="43137"/>
                    </a:srgbClr>
                  </a:outerShdw>
                </a:effectLst>
              </a:rPr>
              <a:t> </a:t>
            </a:r>
            <a:r>
              <a:rPr lang="en-US" sz="3000" b="1" u="sng" dirty="0">
                <a:solidFill>
                  <a:srgbClr val="FFFFCC"/>
                </a:solidFill>
                <a:effectLst>
                  <a:outerShdw blurRad="38100" dist="38100" dir="2700000" algn="tl">
                    <a:srgbClr val="000000">
                      <a:alpha val="43137"/>
                    </a:srgbClr>
                  </a:outerShdw>
                </a:effectLst>
              </a:rPr>
              <a:t>And besides all this, between us and you there is a great chasm fixed, so that those who wish to come over from here to you will not be able, and that none may cross over from there to us</a:t>
            </a:r>
            <a:r>
              <a:rPr lang="en-US" sz="30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294824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51572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5FCC3-4B34-77C9-37B1-4B8EE710B24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F334291-5F34-B076-F4DB-A129DFCE34CD}"/>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42:1-38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First Reunion</a:t>
            </a:r>
          </a:p>
        </p:txBody>
      </p:sp>
      <p:sp>
        <p:nvSpPr>
          <p:cNvPr id="161795" name="Rectangle 3">
            <a:extLst>
              <a:ext uri="{FF2B5EF4-FFF2-40B4-BE49-F238E27FC236}">
                <a16:creationId xmlns:a16="http://schemas.microsoft.com/office/drawing/2014/main" id="{1BE9AC0F-EC6D-9E30-3777-03FAF3FF44D3}"/>
              </a:ext>
            </a:extLst>
          </p:cNvPr>
          <p:cNvSpPr>
            <a:spLocks noGrp="1" noChangeArrowheads="1"/>
          </p:cNvSpPr>
          <p:nvPr>
            <p:ph type="body" idx="1"/>
          </p:nvPr>
        </p:nvSpPr>
        <p:spPr>
          <a:xfrm>
            <a:off x="609600" y="1371600"/>
            <a:ext cx="8111067" cy="3429000"/>
          </a:xfrm>
        </p:spPr>
        <p:txBody>
          <a:bodyPr/>
          <a:lstStyle/>
          <a:p>
            <a:pPr marL="571500" lvl="1" indent="-571500" eaLnBrk="1" hangingPunct="1">
              <a:lnSpc>
                <a:spcPct val="150000"/>
              </a:lnSpc>
              <a:spcBef>
                <a:spcPts val="0"/>
              </a:spcBef>
              <a:spcAft>
                <a:spcPts val="2400"/>
              </a:spcAft>
              <a:buClr>
                <a:schemeClr val="tx2"/>
              </a:buClr>
              <a:buSzPct val="100000"/>
              <a:buFont typeface="Wingdings" pitchFamily="2" charset="2"/>
              <a:buAutoNum type="romanUcPeriod"/>
              <a:defRPr/>
            </a:pPr>
            <a:r>
              <a:rPr lang="en-US" sz="3000" dirty="0">
                <a:effectLst>
                  <a:outerShdw blurRad="38100" dist="38100" dir="2700000" algn="tl">
                    <a:srgbClr val="000000">
                      <a:alpha val="43137"/>
                    </a:srgbClr>
                  </a:outerShdw>
                </a:effectLst>
              </a:rPr>
              <a:t>Jacob’s sons sent to Egypt (42:1-5)</a:t>
            </a:r>
          </a:p>
          <a:p>
            <a:pPr marL="571500" lvl="1" indent="-571500" eaLnBrk="1" hangingPunct="1">
              <a:lnSpc>
                <a:spcPct val="150000"/>
              </a:lnSpc>
              <a:spcBef>
                <a:spcPts val="0"/>
              </a:spcBef>
              <a:spcAft>
                <a:spcPts val="2400"/>
              </a:spcAft>
              <a:buClr>
                <a:schemeClr val="tx2"/>
              </a:buClr>
              <a:buSzPct val="100000"/>
              <a:buFont typeface="Wingdings" pitchFamily="2" charset="2"/>
              <a:buAutoNum type="romanUcPeriod"/>
              <a:defRPr/>
            </a:pPr>
            <a:r>
              <a:rPr lang="en-US" sz="3000" dirty="0">
                <a:effectLst>
                  <a:outerShdw blurRad="38100" dist="38100" dir="2700000" algn="tl">
                    <a:srgbClr val="000000">
                      <a:alpha val="43137"/>
                    </a:srgbClr>
                  </a:outerShdw>
                </a:effectLst>
              </a:rPr>
              <a:t>First reunion (42:6-17)</a:t>
            </a:r>
          </a:p>
          <a:p>
            <a:pPr marL="571500" lvl="1" indent="-571500" eaLnBrk="1" hangingPunct="1">
              <a:lnSpc>
                <a:spcPct val="150000"/>
              </a:lnSpc>
              <a:spcBef>
                <a:spcPts val="0"/>
              </a:spcBef>
              <a:spcAft>
                <a:spcPts val="2400"/>
              </a:spcAft>
              <a:buClr>
                <a:schemeClr val="tx2"/>
              </a:buClr>
              <a:buSzPct val="100000"/>
              <a:buFont typeface="Wingdings" pitchFamily="2" charset="2"/>
              <a:buAutoNum type="romanUcPeriod"/>
              <a:defRPr/>
            </a:pPr>
            <a:r>
              <a:rPr lang="en-US" sz="3000" dirty="0">
                <a:effectLst>
                  <a:outerShdw blurRad="38100" dist="38100" dir="2700000" algn="tl">
                    <a:srgbClr val="000000">
                      <a:alpha val="43137"/>
                    </a:srgbClr>
                  </a:outerShdw>
                </a:effectLst>
              </a:rPr>
              <a:t>Change of plans (42:18-25)</a:t>
            </a:r>
          </a:p>
          <a:p>
            <a:pPr marL="571500" lvl="1" indent="-571500" eaLnBrk="1" hangingPunct="1">
              <a:lnSpc>
                <a:spcPct val="150000"/>
              </a:lnSpc>
              <a:spcBef>
                <a:spcPts val="0"/>
              </a:spcBef>
              <a:spcAft>
                <a:spcPts val="2400"/>
              </a:spcAft>
              <a:buClr>
                <a:schemeClr val="tx2"/>
              </a:buClr>
              <a:buSzPct val="100000"/>
              <a:buFont typeface="Wingdings" pitchFamily="2" charset="2"/>
              <a:buAutoNum type="romanUcPeriod"/>
              <a:defRPr/>
            </a:pPr>
            <a:r>
              <a:rPr lang="en-US" sz="3000" dirty="0">
                <a:effectLst>
                  <a:outerShdw blurRad="38100" dist="38100" dir="2700000" algn="tl">
                    <a:srgbClr val="000000">
                      <a:alpha val="43137"/>
                    </a:srgbClr>
                  </a:outerShdw>
                </a:effectLst>
              </a:rPr>
              <a:t>Brothers return to Canaan (42:26-38)</a:t>
            </a:r>
          </a:p>
        </p:txBody>
      </p:sp>
      <p:pic>
        <p:nvPicPr>
          <p:cNvPr id="3" name="Picture 2">
            <a:extLst>
              <a:ext uri="{FF2B5EF4-FFF2-40B4-BE49-F238E27FC236}">
                <a16:creationId xmlns:a16="http://schemas.microsoft.com/office/drawing/2014/main" id="{195D0D02-B966-AEEC-828F-933395BAA0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945441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2148220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2094"/>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40340</TotalTime>
  <Words>4239</Words>
  <Application>Microsoft Office PowerPoint</Application>
  <PresentationFormat>Widescreen</PresentationFormat>
  <Paragraphs>559</Paragraphs>
  <Slides>98</Slides>
  <Notes>3</Notes>
  <HiddenSlides>0</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Azure</vt:lpstr>
      <vt:lpstr>PowerPoint Presentation</vt:lpstr>
      <vt:lpstr>GENESIS STRUCTURE</vt:lpstr>
      <vt:lpstr>Genesis 37‒50 Joseph</vt:lpstr>
      <vt:lpstr>Genesis 42:1-38 First Reunion</vt:lpstr>
      <vt:lpstr>II. Genesis 42:6-17 First Reunion</vt:lpstr>
      <vt:lpstr>Genesis 42:14-17 Challenge for Vindication</vt:lpstr>
      <vt:lpstr>Genesis 42:14-17 Challenge for Vindication</vt:lpstr>
      <vt:lpstr>Genesis 42:14-17 Challenge for Vindication</vt:lpstr>
      <vt:lpstr>PowerPoint Presentation</vt:lpstr>
      <vt:lpstr>PowerPoint Presentation</vt:lpstr>
      <vt:lpstr>Genesis 42:14-17 Challenge for Vindication</vt:lpstr>
      <vt:lpstr>Genesis 42:14-17 Challenge for Vindication</vt:lpstr>
      <vt:lpstr>Shaping and Populating (Gen 1:1)</vt:lpstr>
      <vt:lpstr>PowerPoint Presentation</vt:lpstr>
      <vt:lpstr>PowerPoint Presentation</vt:lpstr>
      <vt:lpstr>Genesis 42:1-38 First Reunion</vt:lpstr>
      <vt:lpstr>III. Genesis 42:18-25 Joseph’s Change of Plans</vt:lpstr>
      <vt:lpstr>III. Genesis 42:18-25 Joseph’s Change of Plans</vt:lpstr>
      <vt:lpstr>PowerPoint Presentation</vt:lpstr>
      <vt:lpstr>PowerPoint Presentation</vt:lpstr>
      <vt:lpstr>PowerPoint Presentation</vt:lpstr>
      <vt:lpstr>PowerPoint Presentation</vt:lpstr>
      <vt:lpstr>III. Genesis 42:18-25 Joseph’s Change of Plans</vt:lpstr>
      <vt:lpstr>PowerPoint Presentation</vt:lpstr>
      <vt:lpstr>PowerPoint Presentation</vt:lpstr>
      <vt:lpstr>III. Genesis 42:18-25 Joseph’s Change of Plans</vt:lpstr>
      <vt:lpstr>Genesis 42:20b-c Results</vt:lpstr>
      <vt:lpstr>Genesis 42:20b-c Results</vt:lpstr>
      <vt:lpstr>Genesis 42:20b-c Results</vt:lpstr>
      <vt:lpstr>III. Genesis 42:18-25 Joseph’s Change of Plans</vt:lpstr>
      <vt:lpstr>III. Genesis 42:18-25 Joseph’s Change of Plans</vt:lpstr>
      <vt:lpstr>Genesis 42:21-22 Deliberations</vt:lpstr>
      <vt:lpstr>PowerPoint Presentation</vt:lpstr>
      <vt:lpstr>Genesis 42:21-22 Deliberations</vt:lpstr>
      <vt:lpstr>PowerPoint Presentation</vt:lpstr>
      <vt:lpstr>PowerPoint Presentation</vt:lpstr>
      <vt:lpstr>III. Genesis 42:18-25 Joseph’s Change of Plans</vt:lpstr>
      <vt:lpstr>Genesis 42:23-25 Joseph’s Reaction</vt:lpstr>
      <vt:lpstr>PowerPoint Presentation</vt:lpstr>
      <vt:lpstr>PowerPoint Presentation</vt:lpstr>
      <vt:lpstr>PowerPoint Presentation</vt:lpstr>
      <vt:lpstr>PowerPoint Presentation</vt:lpstr>
      <vt:lpstr>Genesis 42:23-25 Joseph’s Reaction</vt:lpstr>
      <vt:lpstr>PowerPoint Presentation</vt:lpstr>
      <vt:lpstr>PowerPoint Presentation</vt:lpstr>
      <vt:lpstr>Genesis 42:23-25 Joseph’s Reaction</vt:lpstr>
      <vt:lpstr>Genesis 42:25 Joseph’s Provision</vt:lpstr>
      <vt:lpstr>Genesis 42:25 Joseph’s Provision</vt:lpstr>
      <vt:lpstr>Genesis 42:25 Joseph’s Provision</vt:lpstr>
      <vt:lpstr>Genesis 42:25 Joseph’s Provision</vt:lpstr>
      <vt:lpstr>Genesis 42:25 Joseph’s Provision</vt:lpstr>
      <vt:lpstr>Genesis 42:1-38 First Reunion</vt:lpstr>
      <vt:lpstr>IV. Genesis 42:26-38 Brothers Return to Canaan</vt:lpstr>
      <vt:lpstr>IV. Genesis 42:26-38 Brothers Return to Canaan</vt:lpstr>
      <vt:lpstr>PowerPoint Presentation</vt:lpstr>
      <vt:lpstr>PowerPoint Presentation</vt:lpstr>
      <vt:lpstr>PowerPoint Presentation</vt:lpstr>
      <vt:lpstr>PowerPoint Presentation</vt:lpstr>
      <vt:lpstr>PowerPoint Presentation</vt:lpstr>
      <vt:lpstr>PowerPoint Presentation</vt:lpstr>
      <vt:lpstr>IV. Genesis 42:26-38 Brothers Return to Canaan</vt:lpstr>
      <vt:lpstr>Genesis 42:27-28 Brothers’ First Discovery</vt:lpstr>
      <vt:lpstr>Genesis 42:27-28 Brothers’ First Discovery</vt:lpstr>
      <vt:lpstr>Genesis 42:27-28 Brothers’ First Discovery</vt:lpstr>
      <vt:lpstr>Genesis 42:27-28 Brothers’ First Discovery</vt:lpstr>
      <vt:lpstr>IV. Genesis 42:26-38 Brothers Return to Canaan</vt:lpstr>
      <vt:lpstr>Genesis 42:29-34 Report to Jacob</vt:lpstr>
      <vt:lpstr>Genesis 42:29-34 Report to Jacob</vt:lpstr>
      <vt:lpstr>PowerPoint Presentation</vt:lpstr>
      <vt:lpstr>PowerPoint Presentation</vt:lpstr>
      <vt:lpstr>PowerPoint Presentation</vt:lpstr>
      <vt:lpstr>PowerPoint Presentation</vt:lpstr>
      <vt:lpstr>PowerPoint Presentation</vt:lpstr>
      <vt:lpstr>PowerPoint Presentation</vt:lpstr>
      <vt:lpstr>Genesis 42:29-34 Report to Jacob</vt:lpstr>
      <vt:lpstr>Genesis 42:29-34 Report to Jacob</vt:lpstr>
      <vt:lpstr>PowerPoint Presentation</vt:lpstr>
      <vt:lpstr>PowerPoint Presentation</vt:lpstr>
      <vt:lpstr>Genesis 42:29-34 Report to Jacob</vt:lpstr>
      <vt:lpstr>IV. Genesis 42:26-38 Brothers Return to Canaan</vt:lpstr>
      <vt:lpstr>Genesis 42:35 Brothers’ Second Discovery</vt:lpstr>
      <vt:lpstr>Genesis 42:35 Brothers’ Second Discovery</vt:lpstr>
      <vt:lpstr>Genesis 42:35 Brothers’ Second Discovery</vt:lpstr>
      <vt:lpstr>IV. Genesis 42:26-38 Brothers Return to Canaan</vt:lpstr>
      <vt:lpstr>PowerPoint Presentation</vt:lpstr>
      <vt:lpstr>PowerPoint Presentation</vt:lpstr>
      <vt:lpstr>IV. Genesis 42:26-38 Brothers Return to Canaan</vt:lpstr>
      <vt:lpstr>PowerPoint Presentation</vt:lpstr>
      <vt:lpstr>PowerPoint Presentation</vt:lpstr>
      <vt:lpstr>IV. Genesis 42:26-38 Brothers Return to Canaan</vt:lpstr>
      <vt:lpstr>PowerPoint Presentation</vt:lpstr>
      <vt:lpstr>PowerPoint Presentation</vt:lpstr>
      <vt:lpstr>PowerPoint Presentation</vt:lpstr>
      <vt:lpstr>PowerPoint Presentation</vt:lpstr>
      <vt:lpstr>PowerPoint Presentation</vt:lpstr>
      <vt:lpstr>Conclusion</vt:lpstr>
      <vt:lpstr>Genesis 42:1-38 First Reunion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165 - 42v14-38 - 16x9</dc:title>
  <dc:subject>Genesis 42</dc:subject>
  <dc:creator>A. Woods</dc:creator>
  <dc:description>Modified by Jim McGowan</dc:description>
  <cp:lastModifiedBy>Andy Woods</cp:lastModifiedBy>
  <cp:revision>4171</cp:revision>
  <cp:lastPrinted>2024-05-31T16:08:31Z</cp:lastPrinted>
  <dcterms:created xsi:type="dcterms:W3CDTF">2009-03-17T12:21:13Z</dcterms:created>
  <dcterms:modified xsi:type="dcterms:W3CDTF">2024-07-27T18:00:50Z</dcterms:modified>
</cp:coreProperties>
</file>