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342" r:id="rId3"/>
    <p:sldId id="468" r:id="rId4"/>
    <p:sldId id="512" r:id="rId5"/>
    <p:sldId id="495" r:id="rId6"/>
    <p:sldId id="517" r:id="rId7"/>
    <p:sldId id="518" r:id="rId8"/>
    <p:sldId id="514" r:id="rId9"/>
    <p:sldId id="516" r:id="rId10"/>
    <p:sldId id="515" r:id="rId11"/>
    <p:sldId id="437" r:id="rId12"/>
    <p:sldId id="519" r:id="rId13"/>
    <p:sldId id="521" r:id="rId14"/>
    <p:sldId id="522" r:id="rId15"/>
    <p:sldId id="489" r:id="rId16"/>
    <p:sldId id="523" r:id="rId17"/>
    <p:sldId id="524" r:id="rId18"/>
    <p:sldId id="525" r:id="rId19"/>
    <p:sldId id="526" r:id="rId20"/>
    <p:sldId id="527" r:id="rId21"/>
    <p:sldId id="530" r:id="rId22"/>
    <p:sldId id="528" r:id="rId23"/>
    <p:sldId id="529" r:id="rId24"/>
    <p:sldId id="520" r:id="rId25"/>
    <p:sldId id="532" r:id="rId26"/>
    <p:sldId id="531" r:id="rId27"/>
    <p:sldId id="43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5973"/>
    <a:srgbClr val="2C3041"/>
    <a:srgbClr val="323747"/>
    <a:srgbClr val="AED793"/>
    <a:srgbClr val="F9AF95"/>
    <a:srgbClr val="A3D6F4"/>
    <a:srgbClr val="F38103"/>
    <a:srgbClr val="3D4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D3414C-BBED-41D2-BB2E-B1AFA72FE95B}" v="65" dt="2024-07-21T01:12:18.5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660"/>
  </p:normalViewPr>
  <p:slideViewPr>
    <p:cSldViewPr snapToGrid="0">
      <p:cViewPr varScale="1">
        <p:scale>
          <a:sx n="68" d="100"/>
          <a:sy n="68" d="100"/>
        </p:scale>
        <p:origin x="78" y="20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 Morris" userId="b27f8b3fe71fb418" providerId="LiveId" clId="{D2D3414C-BBED-41D2-BB2E-B1AFA72FE95B}"/>
    <pc:docChg chg="undo custSel addSld delSld modSld sldOrd">
      <pc:chgData name="Gabriel Morris" userId="b27f8b3fe71fb418" providerId="LiveId" clId="{D2D3414C-BBED-41D2-BB2E-B1AFA72FE95B}" dt="2024-07-21T00:55:27.537" v="1128" actId="47"/>
      <pc:docMkLst>
        <pc:docMk/>
      </pc:docMkLst>
      <pc:sldChg chg="del">
        <pc:chgData name="Gabriel Morris" userId="b27f8b3fe71fb418" providerId="LiveId" clId="{D2D3414C-BBED-41D2-BB2E-B1AFA72FE95B}" dt="2024-07-21T00:22:34.488" v="1053" actId="47"/>
        <pc:sldMkLst>
          <pc:docMk/>
          <pc:sldMk cId="4184465727" sldId="290"/>
        </pc:sldMkLst>
      </pc:sldChg>
      <pc:sldChg chg="del">
        <pc:chgData name="Gabriel Morris" userId="b27f8b3fe71fb418" providerId="LiveId" clId="{D2D3414C-BBED-41D2-BB2E-B1AFA72FE95B}" dt="2024-07-20T19:57:47.914" v="640" actId="47"/>
        <pc:sldMkLst>
          <pc:docMk/>
          <pc:sldMk cId="1833148004" sldId="317"/>
        </pc:sldMkLst>
      </pc:sldChg>
      <pc:sldChg chg="add del">
        <pc:chgData name="Gabriel Morris" userId="b27f8b3fe71fb418" providerId="LiveId" clId="{D2D3414C-BBED-41D2-BB2E-B1AFA72FE95B}" dt="2024-07-20T18:03:29.504" v="575"/>
        <pc:sldMkLst>
          <pc:docMk/>
          <pc:sldMk cId="496714336" sldId="342"/>
        </pc:sldMkLst>
      </pc:sldChg>
      <pc:sldChg chg="del">
        <pc:chgData name="Gabriel Morris" userId="b27f8b3fe71fb418" providerId="LiveId" clId="{D2D3414C-BBED-41D2-BB2E-B1AFA72FE95B}" dt="2024-07-13T21:11:38.660" v="9" actId="47"/>
        <pc:sldMkLst>
          <pc:docMk/>
          <pc:sldMk cId="4137803397" sldId="375"/>
        </pc:sldMkLst>
      </pc:sldChg>
      <pc:sldChg chg="del">
        <pc:chgData name="Gabriel Morris" userId="b27f8b3fe71fb418" providerId="LiveId" clId="{D2D3414C-BBED-41D2-BB2E-B1AFA72FE95B}" dt="2024-07-13T21:02:32.439" v="1" actId="47"/>
        <pc:sldMkLst>
          <pc:docMk/>
          <pc:sldMk cId="170214773" sldId="426"/>
        </pc:sldMkLst>
      </pc:sldChg>
      <pc:sldChg chg="modSp del mod">
        <pc:chgData name="Gabriel Morris" userId="b27f8b3fe71fb418" providerId="LiveId" clId="{D2D3414C-BBED-41D2-BB2E-B1AFA72FE95B}" dt="2024-07-21T00:23:02.339" v="1063" actId="47"/>
        <pc:sldMkLst>
          <pc:docMk/>
          <pc:sldMk cId="805720569" sldId="433"/>
        </pc:sldMkLst>
        <pc:spChg chg="mod">
          <ac:chgData name="Gabriel Morris" userId="b27f8b3fe71fb418" providerId="LiveId" clId="{D2D3414C-BBED-41D2-BB2E-B1AFA72FE95B}" dt="2024-07-16T15:40:11.974" v="17" actId="27636"/>
          <ac:spMkLst>
            <pc:docMk/>
            <pc:sldMk cId="805720569" sldId="433"/>
            <ac:spMk id="5" creationId="{AC4E707A-61E8-1D9F-B924-0FE9C3A5EF0E}"/>
          </ac:spMkLst>
        </pc:spChg>
        <pc:spChg chg="mod">
          <ac:chgData name="Gabriel Morris" userId="b27f8b3fe71fb418" providerId="LiveId" clId="{D2D3414C-BBED-41D2-BB2E-B1AFA72FE95B}" dt="2024-07-16T15:40:11.975" v="18" actId="27636"/>
          <ac:spMkLst>
            <pc:docMk/>
            <pc:sldMk cId="805720569" sldId="433"/>
            <ac:spMk id="8" creationId="{B8934AA6-967B-C9EB-7799-E36A17D2ECC6}"/>
          </ac:spMkLst>
        </pc:spChg>
        <pc:spChg chg="mod">
          <ac:chgData name="Gabriel Morris" userId="b27f8b3fe71fb418" providerId="LiveId" clId="{D2D3414C-BBED-41D2-BB2E-B1AFA72FE95B}" dt="2024-07-16T15:40:11.976" v="19" actId="27636"/>
          <ac:spMkLst>
            <pc:docMk/>
            <pc:sldMk cId="805720569" sldId="433"/>
            <ac:spMk id="10" creationId="{06C3FB7F-0BF0-4350-6D66-AA20BD639F1B}"/>
          </ac:spMkLst>
        </pc:spChg>
      </pc:sldChg>
      <pc:sldChg chg="addSp delSp modSp add mod setBg delDesignElem">
        <pc:chgData name="Gabriel Morris" userId="b27f8b3fe71fb418" providerId="LiveId" clId="{D2D3414C-BBED-41D2-BB2E-B1AFA72FE95B}" dt="2024-07-20T20:21:20.987" v="728" actId="1076"/>
        <pc:sldMkLst>
          <pc:docMk/>
          <pc:sldMk cId="3974229576" sldId="437"/>
        </pc:sldMkLst>
        <pc:spChg chg="add mod ord">
          <ac:chgData name="Gabriel Morris" userId="b27f8b3fe71fb418" providerId="LiveId" clId="{D2D3414C-BBED-41D2-BB2E-B1AFA72FE95B}" dt="2024-07-20T20:17:51.683" v="705" actId="171"/>
          <ac:spMkLst>
            <pc:docMk/>
            <pc:sldMk cId="3974229576" sldId="437"/>
            <ac:spMk id="2" creationId="{861A4A54-48E2-7F36-D23B-078AC661C237}"/>
          </ac:spMkLst>
        </pc:spChg>
        <pc:spChg chg="mod ord">
          <ac:chgData name="Gabriel Morris" userId="b27f8b3fe71fb418" providerId="LiveId" clId="{D2D3414C-BBED-41D2-BB2E-B1AFA72FE95B}" dt="2024-07-20T20:21:20.987" v="728" actId="1076"/>
          <ac:spMkLst>
            <pc:docMk/>
            <pc:sldMk cId="3974229576" sldId="437"/>
            <ac:spMk id="5" creationId="{D3A9B08F-EF16-B339-1D59-FE79EE32245D}"/>
          </ac:spMkLst>
        </pc:spChg>
        <pc:spChg chg="mod">
          <ac:chgData name="Gabriel Morris" userId="b27f8b3fe71fb418" providerId="LiveId" clId="{D2D3414C-BBED-41D2-BB2E-B1AFA72FE95B}" dt="2024-07-20T20:17:56.322" v="706" actId="1076"/>
          <ac:spMkLst>
            <pc:docMk/>
            <pc:sldMk cId="3974229576" sldId="437"/>
            <ac:spMk id="7" creationId="{BD615F25-9778-16A1-EA37-70A6E6BB9D01}"/>
          </ac:spMkLst>
        </pc:spChg>
        <pc:spChg chg="del">
          <ac:chgData name="Gabriel Morris" userId="b27f8b3fe71fb418" providerId="LiveId" clId="{D2D3414C-BBED-41D2-BB2E-B1AFA72FE95B}" dt="2024-07-20T20:14:05.728" v="649"/>
          <ac:spMkLst>
            <pc:docMk/>
            <pc:sldMk cId="3974229576" sldId="437"/>
            <ac:spMk id="9" creationId="{42A4FC2C-047E-45A5-965D-8E1E3BF09BC6}"/>
          </ac:spMkLst>
        </pc:spChg>
      </pc:sldChg>
      <pc:sldChg chg="del">
        <pc:chgData name="Gabriel Morris" userId="b27f8b3fe71fb418" providerId="LiveId" clId="{D2D3414C-BBED-41D2-BB2E-B1AFA72FE95B}" dt="2024-07-21T00:55:27.537" v="1128" actId="47"/>
        <pc:sldMkLst>
          <pc:docMk/>
          <pc:sldMk cId="585080006" sldId="450"/>
        </pc:sldMkLst>
      </pc:sldChg>
      <pc:sldChg chg="del">
        <pc:chgData name="Gabriel Morris" userId="b27f8b3fe71fb418" providerId="LiveId" clId="{D2D3414C-BBED-41D2-BB2E-B1AFA72FE95B}" dt="2024-07-21T00:55:26.313" v="1127" actId="47"/>
        <pc:sldMkLst>
          <pc:docMk/>
          <pc:sldMk cId="768860231" sldId="463"/>
        </pc:sldMkLst>
      </pc:sldChg>
      <pc:sldChg chg="del">
        <pc:chgData name="Gabriel Morris" userId="b27f8b3fe71fb418" providerId="LiveId" clId="{D2D3414C-BBED-41D2-BB2E-B1AFA72FE95B}" dt="2024-07-13T21:11:03.493" v="8" actId="47"/>
        <pc:sldMkLst>
          <pc:docMk/>
          <pc:sldMk cId="2519218570" sldId="464"/>
        </pc:sldMkLst>
      </pc:sldChg>
      <pc:sldChg chg="del">
        <pc:chgData name="Gabriel Morris" userId="b27f8b3fe71fb418" providerId="LiveId" clId="{D2D3414C-BBED-41D2-BB2E-B1AFA72FE95B}" dt="2024-07-13T21:02:35.331" v="2" actId="47"/>
        <pc:sldMkLst>
          <pc:docMk/>
          <pc:sldMk cId="293037293" sldId="467"/>
        </pc:sldMkLst>
      </pc:sldChg>
      <pc:sldChg chg="modSp add mod">
        <pc:chgData name="Gabriel Morris" userId="b27f8b3fe71fb418" providerId="LiveId" clId="{D2D3414C-BBED-41D2-BB2E-B1AFA72FE95B}" dt="2024-07-20T18:07:53.196" v="631" actId="20577"/>
        <pc:sldMkLst>
          <pc:docMk/>
          <pc:sldMk cId="4217134402" sldId="468"/>
        </pc:sldMkLst>
        <pc:spChg chg="mod">
          <ac:chgData name="Gabriel Morris" userId="b27f8b3fe71fb418" providerId="LiveId" clId="{D2D3414C-BBED-41D2-BB2E-B1AFA72FE95B}" dt="2024-07-20T18:07:53.196" v="631" actId="20577"/>
          <ac:spMkLst>
            <pc:docMk/>
            <pc:sldMk cId="4217134402" sldId="468"/>
            <ac:spMk id="3" creationId="{C5BFB961-51C5-991A-403F-CB5BE02DA237}"/>
          </ac:spMkLst>
        </pc:spChg>
      </pc:sldChg>
      <pc:sldChg chg="del">
        <pc:chgData name="Gabriel Morris" userId="b27f8b3fe71fb418" providerId="LiveId" clId="{D2D3414C-BBED-41D2-BB2E-B1AFA72FE95B}" dt="2024-07-13T21:02:36.636" v="3" actId="47"/>
        <pc:sldMkLst>
          <pc:docMk/>
          <pc:sldMk cId="3853535820" sldId="469"/>
        </pc:sldMkLst>
      </pc:sldChg>
      <pc:sldChg chg="delSp add setBg delDesignElem">
        <pc:chgData name="Gabriel Morris" userId="b27f8b3fe71fb418" providerId="LiveId" clId="{D2D3414C-BBED-41D2-BB2E-B1AFA72FE95B}" dt="2024-07-20T22:32:42.749" v="783"/>
        <pc:sldMkLst>
          <pc:docMk/>
          <pc:sldMk cId="511131373" sldId="489"/>
        </pc:sldMkLst>
        <pc:spChg chg="del">
          <ac:chgData name="Gabriel Morris" userId="b27f8b3fe71fb418" providerId="LiveId" clId="{D2D3414C-BBED-41D2-BB2E-B1AFA72FE95B}" dt="2024-07-20T22:32:42.749" v="783"/>
          <ac:spMkLst>
            <pc:docMk/>
            <pc:sldMk cId="511131373" sldId="489"/>
            <ac:spMk id="9" creationId="{42A4FC2C-047E-45A5-965D-8E1E3BF09BC6}"/>
          </ac:spMkLst>
        </pc:spChg>
      </pc:sldChg>
      <pc:sldChg chg="del">
        <pc:chgData name="Gabriel Morris" userId="b27f8b3fe71fb418" providerId="LiveId" clId="{D2D3414C-BBED-41D2-BB2E-B1AFA72FE95B}" dt="2024-07-20T19:57:43.214" v="639" actId="47"/>
        <pc:sldMkLst>
          <pc:docMk/>
          <pc:sldMk cId="211829467" sldId="494"/>
        </pc:sldMkLst>
      </pc:sldChg>
      <pc:sldChg chg="modSp mod ord">
        <pc:chgData name="Gabriel Morris" userId="b27f8b3fe71fb418" providerId="LiveId" clId="{D2D3414C-BBED-41D2-BB2E-B1AFA72FE95B}" dt="2024-07-13T21:12:41.822" v="11" actId="207"/>
        <pc:sldMkLst>
          <pc:docMk/>
          <pc:sldMk cId="3539198812" sldId="495"/>
        </pc:sldMkLst>
        <pc:spChg chg="mod">
          <ac:chgData name="Gabriel Morris" userId="b27f8b3fe71fb418" providerId="LiveId" clId="{D2D3414C-BBED-41D2-BB2E-B1AFA72FE95B}" dt="2024-07-13T21:12:41.822" v="11" actId="207"/>
          <ac:spMkLst>
            <pc:docMk/>
            <pc:sldMk cId="3539198812" sldId="495"/>
            <ac:spMk id="7" creationId="{54B4929B-F718-8D44-0CDF-866CFD9AE2DF}"/>
          </ac:spMkLst>
        </pc:spChg>
      </pc:sldChg>
      <pc:sldChg chg="del">
        <pc:chgData name="Gabriel Morris" userId="b27f8b3fe71fb418" providerId="LiveId" clId="{D2D3414C-BBED-41D2-BB2E-B1AFA72FE95B}" dt="2024-07-21T00:22:51.084" v="1058" actId="47"/>
        <pc:sldMkLst>
          <pc:docMk/>
          <pc:sldMk cId="3244325814" sldId="497"/>
        </pc:sldMkLst>
      </pc:sldChg>
      <pc:sldChg chg="del ord">
        <pc:chgData name="Gabriel Morris" userId="b27f8b3fe71fb418" providerId="LiveId" clId="{D2D3414C-BBED-41D2-BB2E-B1AFA72FE95B}" dt="2024-07-21T00:22:52.163" v="1059" actId="47"/>
        <pc:sldMkLst>
          <pc:docMk/>
          <pc:sldMk cId="2048011341" sldId="498"/>
        </pc:sldMkLst>
      </pc:sldChg>
      <pc:sldChg chg="del">
        <pc:chgData name="Gabriel Morris" userId="b27f8b3fe71fb418" providerId="LiveId" clId="{D2D3414C-BBED-41D2-BB2E-B1AFA72FE95B}" dt="2024-07-21T00:22:35.783" v="1054" actId="47"/>
        <pc:sldMkLst>
          <pc:docMk/>
          <pc:sldMk cId="1158066410" sldId="499"/>
        </pc:sldMkLst>
      </pc:sldChg>
      <pc:sldChg chg="del">
        <pc:chgData name="Gabriel Morris" userId="b27f8b3fe71fb418" providerId="LiveId" clId="{D2D3414C-BBED-41D2-BB2E-B1AFA72FE95B}" dt="2024-07-21T00:22:33.696" v="1052" actId="47"/>
        <pc:sldMkLst>
          <pc:docMk/>
          <pc:sldMk cId="1521735724" sldId="500"/>
        </pc:sldMkLst>
      </pc:sldChg>
      <pc:sldChg chg="del">
        <pc:chgData name="Gabriel Morris" userId="b27f8b3fe71fb418" providerId="LiveId" clId="{D2D3414C-BBED-41D2-BB2E-B1AFA72FE95B}" dt="2024-07-21T00:22:36.591" v="1055" actId="47"/>
        <pc:sldMkLst>
          <pc:docMk/>
          <pc:sldMk cId="1768947855" sldId="501"/>
        </pc:sldMkLst>
      </pc:sldChg>
      <pc:sldChg chg="del">
        <pc:chgData name="Gabriel Morris" userId="b27f8b3fe71fb418" providerId="LiveId" clId="{D2D3414C-BBED-41D2-BB2E-B1AFA72FE95B}" dt="2024-07-20T19:57:57.705" v="641" actId="47"/>
        <pc:sldMkLst>
          <pc:docMk/>
          <pc:sldMk cId="1380601090" sldId="504"/>
        </pc:sldMkLst>
      </pc:sldChg>
      <pc:sldChg chg="del">
        <pc:chgData name="Gabriel Morris" userId="b27f8b3fe71fb418" providerId="LiveId" clId="{D2D3414C-BBED-41D2-BB2E-B1AFA72FE95B}" dt="2024-07-21T00:22:32.247" v="1051" actId="47"/>
        <pc:sldMkLst>
          <pc:docMk/>
          <pc:sldMk cId="1056845533" sldId="505"/>
        </pc:sldMkLst>
      </pc:sldChg>
      <pc:sldChg chg="del">
        <pc:chgData name="Gabriel Morris" userId="b27f8b3fe71fb418" providerId="LiveId" clId="{D2D3414C-BBED-41D2-BB2E-B1AFA72FE95B}" dt="2024-07-21T00:22:38.154" v="1056" actId="47"/>
        <pc:sldMkLst>
          <pc:docMk/>
          <pc:sldMk cId="1882393033" sldId="506"/>
        </pc:sldMkLst>
      </pc:sldChg>
      <pc:sldChg chg="del">
        <pc:chgData name="Gabriel Morris" userId="b27f8b3fe71fb418" providerId="LiveId" clId="{D2D3414C-BBED-41D2-BB2E-B1AFA72FE95B}" dt="2024-07-21T00:23:05.646" v="1064" actId="47"/>
        <pc:sldMkLst>
          <pc:docMk/>
          <pc:sldMk cId="3607529269" sldId="508"/>
        </pc:sldMkLst>
      </pc:sldChg>
      <pc:sldChg chg="del">
        <pc:chgData name="Gabriel Morris" userId="b27f8b3fe71fb418" providerId="LiveId" clId="{D2D3414C-BBED-41D2-BB2E-B1AFA72FE95B}" dt="2024-07-21T00:22:48.710" v="1057" actId="47"/>
        <pc:sldMkLst>
          <pc:docMk/>
          <pc:sldMk cId="4000125407" sldId="509"/>
        </pc:sldMkLst>
      </pc:sldChg>
      <pc:sldChg chg="del">
        <pc:chgData name="Gabriel Morris" userId="b27f8b3fe71fb418" providerId="LiveId" clId="{D2D3414C-BBED-41D2-BB2E-B1AFA72FE95B}" dt="2024-07-21T00:44:13.472" v="1112" actId="47"/>
        <pc:sldMkLst>
          <pc:docMk/>
          <pc:sldMk cId="2921366692" sldId="510"/>
        </pc:sldMkLst>
      </pc:sldChg>
      <pc:sldChg chg="modSp del mod">
        <pc:chgData name="Gabriel Morris" userId="b27f8b3fe71fb418" providerId="LiveId" clId="{D2D3414C-BBED-41D2-BB2E-B1AFA72FE95B}" dt="2024-07-21T00:45:36.536" v="1126" actId="47"/>
        <pc:sldMkLst>
          <pc:docMk/>
          <pc:sldMk cId="2213727853" sldId="511"/>
        </pc:sldMkLst>
        <pc:spChg chg="mod">
          <ac:chgData name="Gabriel Morris" userId="b27f8b3fe71fb418" providerId="LiveId" clId="{D2D3414C-BBED-41D2-BB2E-B1AFA72FE95B}" dt="2024-07-21T00:44:17.918" v="1114" actId="207"/>
          <ac:spMkLst>
            <pc:docMk/>
            <pc:sldMk cId="2213727853" sldId="511"/>
            <ac:spMk id="7" creationId="{54B4929B-F718-8D44-0CDF-866CFD9AE2DF}"/>
          </ac:spMkLst>
        </pc:spChg>
      </pc:sldChg>
      <pc:sldChg chg="ord">
        <pc:chgData name="Gabriel Morris" userId="b27f8b3fe71fb418" providerId="LiveId" clId="{D2D3414C-BBED-41D2-BB2E-B1AFA72FE95B}" dt="2024-07-13T21:11:00.803" v="7"/>
        <pc:sldMkLst>
          <pc:docMk/>
          <pc:sldMk cId="565228949" sldId="512"/>
        </pc:sldMkLst>
      </pc:sldChg>
      <pc:sldChg chg="del">
        <pc:chgData name="Gabriel Morris" userId="b27f8b3fe71fb418" providerId="LiveId" clId="{D2D3414C-BBED-41D2-BB2E-B1AFA72FE95B}" dt="2024-07-21T00:22:53.585" v="1060" actId="47"/>
        <pc:sldMkLst>
          <pc:docMk/>
          <pc:sldMk cId="3092437447" sldId="513"/>
        </pc:sldMkLst>
      </pc:sldChg>
      <pc:sldChg chg="addSp delSp modSp new mod setBg">
        <pc:chgData name="Gabriel Morris" userId="b27f8b3fe71fb418" providerId="LiveId" clId="{D2D3414C-BBED-41D2-BB2E-B1AFA72FE95B}" dt="2024-07-17T16:21:26.865" v="572" actId="20577"/>
        <pc:sldMkLst>
          <pc:docMk/>
          <pc:sldMk cId="3614864341" sldId="514"/>
        </pc:sldMkLst>
        <pc:spChg chg="del mod ord">
          <ac:chgData name="Gabriel Morris" userId="b27f8b3fe71fb418" providerId="LiveId" clId="{D2D3414C-BBED-41D2-BB2E-B1AFA72FE95B}" dt="2024-07-16T15:43:02.468" v="31" actId="478"/>
          <ac:spMkLst>
            <pc:docMk/>
            <pc:sldMk cId="3614864341" sldId="514"/>
            <ac:spMk id="2" creationId="{35372BF8-7846-26C0-520E-EB80BBE09AA0}"/>
          </ac:spMkLst>
        </pc:spChg>
        <pc:spChg chg="add mod">
          <ac:chgData name="Gabriel Morris" userId="b27f8b3fe71fb418" providerId="LiveId" clId="{D2D3414C-BBED-41D2-BB2E-B1AFA72FE95B}" dt="2024-07-16T15:46:01.882" v="139" actId="1035"/>
          <ac:spMkLst>
            <pc:docMk/>
            <pc:sldMk cId="3614864341" sldId="514"/>
            <ac:spMk id="6" creationId="{E08810A5-94E6-64E3-41D6-A6FCCE70E03A}"/>
          </ac:spMkLst>
        </pc:spChg>
        <pc:spChg chg="add mod">
          <ac:chgData name="Gabriel Morris" userId="b27f8b3fe71fb418" providerId="LiveId" clId="{D2D3414C-BBED-41D2-BB2E-B1AFA72FE95B}" dt="2024-07-16T15:46:01.882" v="139" actId="1035"/>
          <ac:spMkLst>
            <pc:docMk/>
            <pc:sldMk cId="3614864341" sldId="514"/>
            <ac:spMk id="7" creationId="{65B8FADD-C484-DAFA-6E24-AB98AFF59C81}"/>
          </ac:spMkLst>
        </pc:spChg>
        <pc:spChg chg="add del">
          <ac:chgData name="Gabriel Morris" userId="b27f8b3fe71fb418" providerId="LiveId" clId="{D2D3414C-BBED-41D2-BB2E-B1AFA72FE95B}" dt="2024-07-16T15:42:32.083" v="26" actId="26606"/>
          <ac:spMkLst>
            <pc:docMk/>
            <pc:sldMk cId="3614864341" sldId="514"/>
            <ac:spMk id="8" creationId="{42A4FC2C-047E-45A5-965D-8E1E3BF09BC6}"/>
          </ac:spMkLst>
        </pc:spChg>
        <pc:spChg chg="add del mod">
          <ac:chgData name="Gabriel Morris" userId="b27f8b3fe71fb418" providerId="LiveId" clId="{D2D3414C-BBED-41D2-BB2E-B1AFA72FE95B}" dt="2024-07-17T15:44:15.723" v="504" actId="478"/>
          <ac:spMkLst>
            <pc:docMk/>
            <pc:sldMk cId="3614864341" sldId="514"/>
            <ac:spMk id="9" creationId="{1EECCF76-3C5B-7A84-FB31-FAFBA0DB9D32}"/>
          </ac:spMkLst>
        </pc:spChg>
        <pc:spChg chg="add del mod">
          <ac:chgData name="Gabriel Morris" userId="b27f8b3fe71fb418" providerId="LiveId" clId="{D2D3414C-BBED-41D2-BB2E-B1AFA72FE95B}" dt="2024-07-16T15:45:31.410" v="89" actId="478"/>
          <ac:spMkLst>
            <pc:docMk/>
            <pc:sldMk cId="3614864341" sldId="514"/>
            <ac:spMk id="10" creationId="{FA0A3EE9-3E7A-02CF-E70E-ED9E937A9876}"/>
          </ac:spMkLst>
        </pc:spChg>
        <pc:spChg chg="add mod">
          <ac:chgData name="Gabriel Morris" userId="b27f8b3fe71fb418" providerId="LiveId" clId="{D2D3414C-BBED-41D2-BB2E-B1AFA72FE95B}" dt="2024-07-16T15:45:36.418" v="91"/>
          <ac:spMkLst>
            <pc:docMk/>
            <pc:sldMk cId="3614864341" sldId="514"/>
            <ac:spMk id="11" creationId="{A0221B2E-E0B8-01E6-8FF6-DF4D9202D508}"/>
          </ac:spMkLst>
        </pc:spChg>
        <pc:spChg chg="add mod">
          <ac:chgData name="Gabriel Morris" userId="b27f8b3fe71fb418" providerId="LiveId" clId="{D2D3414C-BBED-41D2-BB2E-B1AFA72FE95B}" dt="2024-07-16T15:45:36.418" v="91"/>
          <ac:spMkLst>
            <pc:docMk/>
            <pc:sldMk cId="3614864341" sldId="514"/>
            <ac:spMk id="12" creationId="{B699E0E1-F713-D35B-4468-D9944BE53CFC}"/>
          </ac:spMkLst>
        </pc:spChg>
        <pc:spChg chg="add mod">
          <ac:chgData name="Gabriel Morris" userId="b27f8b3fe71fb418" providerId="LiveId" clId="{D2D3414C-BBED-41D2-BB2E-B1AFA72FE95B}" dt="2024-07-17T16:21:26.865" v="572" actId="20577"/>
          <ac:spMkLst>
            <pc:docMk/>
            <pc:sldMk cId="3614864341" sldId="514"/>
            <ac:spMk id="18" creationId="{FDED5A55-A608-8B48-90DD-76B883136DB4}"/>
          </ac:spMkLst>
        </pc:spChg>
        <pc:spChg chg="add mod">
          <ac:chgData name="Gabriel Morris" userId="b27f8b3fe71fb418" providerId="LiveId" clId="{D2D3414C-BBED-41D2-BB2E-B1AFA72FE95B}" dt="2024-07-16T15:46:42.351" v="164" actId="207"/>
          <ac:spMkLst>
            <pc:docMk/>
            <pc:sldMk cId="3614864341" sldId="514"/>
            <ac:spMk id="19" creationId="{72BE0663-6FE4-7B02-822B-874C1CE5AE14}"/>
          </ac:spMkLst>
        </pc:spChg>
        <pc:spChg chg="add del mod ord">
          <ac:chgData name="Gabriel Morris" userId="b27f8b3fe71fb418" providerId="LiveId" clId="{D2D3414C-BBED-41D2-BB2E-B1AFA72FE95B}" dt="2024-07-17T14:46:49.724" v="479" actId="207"/>
          <ac:spMkLst>
            <pc:docMk/>
            <pc:sldMk cId="3614864341" sldId="514"/>
            <ac:spMk id="20" creationId="{2DC1356A-14F6-2A43-DE32-83E8569609D7}"/>
          </ac:spMkLst>
        </pc:spChg>
        <pc:spChg chg="add del mod">
          <ac:chgData name="Gabriel Morris" userId="b27f8b3fe71fb418" providerId="LiveId" clId="{D2D3414C-BBED-41D2-BB2E-B1AFA72FE95B}" dt="2024-07-17T14:00:20.199" v="475" actId="478"/>
          <ac:spMkLst>
            <pc:docMk/>
            <pc:sldMk cId="3614864341" sldId="514"/>
            <ac:spMk id="24" creationId="{29CA1B1C-3F93-116E-65C1-85AB73F603F2}"/>
          </ac:spMkLst>
        </pc:spChg>
        <pc:spChg chg="add mod">
          <ac:chgData name="Gabriel Morris" userId="b27f8b3fe71fb418" providerId="LiveId" clId="{D2D3414C-BBED-41D2-BB2E-B1AFA72FE95B}" dt="2024-07-17T16:21:20.456" v="568" actId="20577"/>
          <ac:spMkLst>
            <pc:docMk/>
            <pc:sldMk cId="3614864341" sldId="514"/>
            <ac:spMk id="25" creationId="{69D4A787-EDF7-478A-5749-FDE3B8A5A455}"/>
          </ac:spMkLst>
        </pc:spChg>
        <pc:grpChg chg="add">
          <ac:chgData name="Gabriel Morris" userId="b27f8b3fe71fb418" providerId="LiveId" clId="{D2D3414C-BBED-41D2-BB2E-B1AFA72FE95B}" dt="2024-07-16T15:42:32.083" v="26" actId="26606"/>
          <ac:grpSpMkLst>
            <pc:docMk/>
            <pc:sldMk cId="3614864341" sldId="514"/>
            <ac:grpSpMk id="13" creationId="{723C66ED-DBBF-12CA-7F5E-813E0E7D036A}"/>
          </ac:grpSpMkLst>
        </pc:grpChg>
        <pc:picChg chg="add del mod ord">
          <ac:chgData name="Gabriel Morris" userId="b27f8b3fe71fb418" providerId="LiveId" clId="{D2D3414C-BBED-41D2-BB2E-B1AFA72FE95B}" dt="2024-07-16T16:09:12.506" v="376" actId="478"/>
          <ac:picMkLst>
            <pc:docMk/>
            <pc:sldMk cId="3614864341" sldId="514"/>
            <ac:picMk id="3" creationId="{01F2C278-4779-D4AD-B472-B4E9DA965683}"/>
          </ac:picMkLst>
        </pc:picChg>
        <pc:picChg chg="add mod ord modCrop">
          <ac:chgData name="Gabriel Morris" userId="b27f8b3fe71fb418" providerId="LiveId" clId="{D2D3414C-BBED-41D2-BB2E-B1AFA72FE95B}" dt="2024-07-16T16:11:04.534" v="397" actId="171"/>
          <ac:picMkLst>
            <pc:docMk/>
            <pc:sldMk cId="3614864341" sldId="514"/>
            <ac:picMk id="22" creationId="{EE823040-B096-046D-DC66-591FAE7069C7}"/>
          </ac:picMkLst>
        </pc:picChg>
        <pc:cxnChg chg="add mod">
          <ac:chgData name="Gabriel Morris" userId="b27f8b3fe71fb418" providerId="LiveId" clId="{D2D3414C-BBED-41D2-BB2E-B1AFA72FE95B}" dt="2024-07-16T15:46:01.882" v="139" actId="1035"/>
          <ac:cxnSpMkLst>
            <pc:docMk/>
            <pc:sldMk cId="3614864341" sldId="514"/>
            <ac:cxnSpMk id="4" creationId="{12499439-940E-EC16-3D72-E2A58B823A11}"/>
          </ac:cxnSpMkLst>
        </pc:cxnChg>
        <pc:cxnChg chg="add mod">
          <ac:chgData name="Gabriel Morris" userId="b27f8b3fe71fb418" providerId="LiveId" clId="{D2D3414C-BBED-41D2-BB2E-B1AFA72FE95B}" dt="2024-07-17T13:56:26.860" v="439" actId="14100"/>
          <ac:cxnSpMkLst>
            <pc:docMk/>
            <pc:sldMk cId="3614864341" sldId="514"/>
            <ac:cxnSpMk id="5" creationId="{BD63DC80-ED4A-2C98-2469-2881A967005A}"/>
          </ac:cxnSpMkLst>
        </pc:cxnChg>
      </pc:sldChg>
      <pc:sldChg chg="addSp delSp modSp add mod ord">
        <pc:chgData name="Gabriel Morris" userId="b27f8b3fe71fb418" providerId="LiveId" clId="{D2D3414C-BBED-41D2-BB2E-B1AFA72FE95B}" dt="2024-07-20T20:11:33.575" v="647"/>
        <pc:sldMkLst>
          <pc:docMk/>
          <pc:sldMk cId="1251521417" sldId="515"/>
        </pc:sldMkLst>
        <pc:spChg chg="add mod">
          <ac:chgData name="Gabriel Morris" userId="b27f8b3fe71fb418" providerId="LiveId" clId="{D2D3414C-BBED-41D2-BB2E-B1AFA72FE95B}" dt="2024-07-17T16:24:10.675" v="574"/>
          <ac:spMkLst>
            <pc:docMk/>
            <pc:sldMk cId="1251521417" sldId="515"/>
            <ac:spMk id="2" creationId="{44453557-8A0B-C9E6-F563-C2061C9D9E52}"/>
          </ac:spMkLst>
        </pc:spChg>
        <pc:spChg chg="add mod">
          <ac:chgData name="Gabriel Morris" userId="b27f8b3fe71fb418" providerId="LiveId" clId="{D2D3414C-BBED-41D2-BB2E-B1AFA72FE95B}" dt="2024-07-20T20:11:33.575" v="647"/>
          <ac:spMkLst>
            <pc:docMk/>
            <pc:sldMk cId="1251521417" sldId="515"/>
            <ac:spMk id="3" creationId="{8318FA1C-9B67-16DD-D659-19CD90DC4416}"/>
          </ac:spMkLst>
        </pc:spChg>
        <pc:spChg chg="del">
          <ac:chgData name="Gabriel Morris" userId="b27f8b3fe71fb418" providerId="LiveId" clId="{D2D3414C-BBED-41D2-BB2E-B1AFA72FE95B}" dt="2024-07-17T16:24:09.788" v="573" actId="478"/>
          <ac:spMkLst>
            <pc:docMk/>
            <pc:sldMk cId="1251521417" sldId="515"/>
            <ac:spMk id="9" creationId="{1EECCF76-3C5B-7A84-FB31-FAFBA0DB9D32}"/>
          </ac:spMkLst>
        </pc:spChg>
        <pc:spChg chg="del">
          <ac:chgData name="Gabriel Morris" userId="b27f8b3fe71fb418" providerId="LiveId" clId="{D2D3414C-BBED-41D2-BB2E-B1AFA72FE95B}" dt="2024-07-20T20:11:32.814" v="646" actId="478"/>
          <ac:spMkLst>
            <pc:docMk/>
            <pc:sldMk cId="1251521417" sldId="515"/>
            <ac:spMk id="18" creationId="{FDED5A55-A608-8B48-90DD-76B883136DB4}"/>
          </ac:spMkLst>
        </pc:spChg>
        <pc:spChg chg="mod">
          <ac:chgData name="Gabriel Morris" userId="b27f8b3fe71fb418" providerId="LiveId" clId="{D2D3414C-BBED-41D2-BB2E-B1AFA72FE95B}" dt="2024-07-17T14:47:01.431" v="480" actId="207"/>
          <ac:spMkLst>
            <pc:docMk/>
            <pc:sldMk cId="1251521417" sldId="515"/>
            <ac:spMk id="20" creationId="{2DC1356A-14F6-2A43-DE32-83E8569609D7}"/>
          </ac:spMkLst>
        </pc:spChg>
        <pc:spChg chg="mod">
          <ac:chgData name="Gabriel Morris" userId="b27f8b3fe71fb418" providerId="LiveId" clId="{D2D3414C-BBED-41D2-BB2E-B1AFA72FE95B}" dt="2024-07-17T14:09:34.141" v="478" actId="207"/>
          <ac:spMkLst>
            <pc:docMk/>
            <pc:sldMk cId="1251521417" sldId="515"/>
            <ac:spMk id="24" creationId="{29CA1B1C-3F93-116E-65C1-85AB73F603F2}"/>
          </ac:spMkLst>
        </pc:spChg>
      </pc:sldChg>
      <pc:sldChg chg="modSp add mod ord">
        <pc:chgData name="Gabriel Morris" userId="b27f8b3fe71fb418" providerId="LiveId" clId="{D2D3414C-BBED-41D2-BB2E-B1AFA72FE95B}" dt="2024-07-17T15:30:06.841" v="487" actId="113"/>
        <pc:sldMkLst>
          <pc:docMk/>
          <pc:sldMk cId="2314393484" sldId="516"/>
        </pc:sldMkLst>
        <pc:spChg chg="mod">
          <ac:chgData name="Gabriel Morris" userId="b27f8b3fe71fb418" providerId="LiveId" clId="{D2D3414C-BBED-41D2-BB2E-B1AFA72FE95B}" dt="2024-07-17T15:30:06.841" v="487" actId="113"/>
          <ac:spMkLst>
            <pc:docMk/>
            <pc:sldMk cId="2314393484" sldId="516"/>
            <ac:spMk id="7" creationId="{54B4929B-F718-8D44-0CDF-866CFD9AE2DF}"/>
          </ac:spMkLst>
        </pc:spChg>
      </pc:sldChg>
      <pc:sldChg chg="delSp add setBg delDesignElem">
        <pc:chgData name="Gabriel Morris" userId="b27f8b3fe71fb418" providerId="LiveId" clId="{D2D3414C-BBED-41D2-BB2E-B1AFA72FE95B}" dt="2024-07-20T18:50:28.481" v="633"/>
        <pc:sldMkLst>
          <pc:docMk/>
          <pc:sldMk cId="3106637314" sldId="517"/>
        </pc:sldMkLst>
        <pc:spChg chg="del">
          <ac:chgData name="Gabriel Morris" userId="b27f8b3fe71fb418" providerId="LiveId" clId="{D2D3414C-BBED-41D2-BB2E-B1AFA72FE95B}" dt="2024-07-20T18:50:28.481" v="633"/>
          <ac:spMkLst>
            <pc:docMk/>
            <pc:sldMk cId="3106637314" sldId="517"/>
            <ac:spMk id="7" creationId="{42A4FC2C-047E-45A5-965D-8E1E3BF09BC6}"/>
          </ac:spMkLst>
        </pc:spChg>
      </pc:sldChg>
      <pc:sldChg chg="modSp add mod ord">
        <pc:chgData name="Gabriel Morris" userId="b27f8b3fe71fb418" providerId="LiveId" clId="{D2D3414C-BBED-41D2-BB2E-B1AFA72FE95B}" dt="2024-07-20T18:58:44.452" v="638" actId="207"/>
        <pc:sldMkLst>
          <pc:docMk/>
          <pc:sldMk cId="187538688" sldId="518"/>
        </pc:sldMkLst>
        <pc:spChg chg="mod">
          <ac:chgData name="Gabriel Morris" userId="b27f8b3fe71fb418" providerId="LiveId" clId="{D2D3414C-BBED-41D2-BB2E-B1AFA72FE95B}" dt="2024-07-20T18:58:44.452" v="638" actId="207"/>
          <ac:spMkLst>
            <pc:docMk/>
            <pc:sldMk cId="187538688" sldId="518"/>
            <ac:spMk id="7" creationId="{54B4929B-F718-8D44-0CDF-866CFD9AE2DF}"/>
          </ac:spMkLst>
        </pc:spChg>
      </pc:sldChg>
      <pc:sldChg chg="addSp delSp modSp new mod ord setBg">
        <pc:chgData name="Gabriel Morris" userId="b27f8b3fe71fb418" providerId="LiveId" clId="{D2D3414C-BBED-41D2-BB2E-B1AFA72FE95B}" dt="2024-07-20T20:39:43.086" v="781" actId="6549"/>
        <pc:sldMkLst>
          <pc:docMk/>
          <pc:sldMk cId="2191657620" sldId="519"/>
        </pc:sldMkLst>
        <pc:spChg chg="add del mod">
          <ac:chgData name="Gabriel Morris" userId="b27f8b3fe71fb418" providerId="LiveId" clId="{D2D3414C-BBED-41D2-BB2E-B1AFA72FE95B}" dt="2024-07-20T20:30:41.652" v="742" actId="26606"/>
          <ac:spMkLst>
            <pc:docMk/>
            <pc:sldMk cId="2191657620" sldId="519"/>
            <ac:spMk id="2" creationId="{342E7FCD-06FD-6F4E-2265-45DAC87056B5}"/>
          </ac:spMkLst>
        </pc:spChg>
        <pc:spChg chg="del">
          <ac:chgData name="Gabriel Morris" userId="b27f8b3fe71fb418" providerId="LiveId" clId="{D2D3414C-BBED-41D2-BB2E-B1AFA72FE95B}" dt="2024-07-20T20:30:12.207" v="733"/>
          <ac:spMkLst>
            <pc:docMk/>
            <pc:sldMk cId="2191657620" sldId="519"/>
            <ac:spMk id="3" creationId="{F5D4EA44-615C-FA8F-F210-80041D0034E9}"/>
          </ac:spMkLst>
        </pc:spChg>
        <pc:spChg chg="add del mod">
          <ac:chgData name="Gabriel Morris" userId="b27f8b3fe71fb418" providerId="LiveId" clId="{D2D3414C-BBED-41D2-BB2E-B1AFA72FE95B}" dt="2024-07-20T20:30:41.652" v="742" actId="26606"/>
          <ac:spMkLst>
            <pc:docMk/>
            <pc:sldMk cId="2191657620" sldId="519"/>
            <ac:spMk id="4" creationId="{72D91B85-CAE1-01F3-4A98-3CDB6E7CC427}"/>
          </ac:spMkLst>
        </pc:spChg>
        <pc:spChg chg="del mod ord">
          <ac:chgData name="Gabriel Morris" userId="b27f8b3fe71fb418" providerId="LiveId" clId="{D2D3414C-BBED-41D2-BB2E-B1AFA72FE95B}" dt="2024-07-20T20:31:46.770" v="768" actId="478"/>
          <ac:spMkLst>
            <pc:docMk/>
            <pc:sldMk cId="2191657620" sldId="519"/>
            <ac:spMk id="5" creationId="{0A784229-C9C9-8347-C83F-14BDE78F1287}"/>
          </ac:spMkLst>
        </pc:spChg>
        <pc:spChg chg="add del">
          <ac:chgData name="Gabriel Morris" userId="b27f8b3fe71fb418" providerId="LiveId" clId="{D2D3414C-BBED-41D2-BB2E-B1AFA72FE95B}" dt="2024-07-20T20:30:26.589" v="735" actId="26606"/>
          <ac:spMkLst>
            <pc:docMk/>
            <pc:sldMk cId="2191657620" sldId="519"/>
            <ac:spMk id="1031" creationId="{E8A8EAB8-D2FF-444D-B34B-7D32F106AD0E}"/>
          </ac:spMkLst>
        </pc:spChg>
        <pc:spChg chg="add del">
          <ac:chgData name="Gabriel Morris" userId="b27f8b3fe71fb418" providerId="LiveId" clId="{D2D3414C-BBED-41D2-BB2E-B1AFA72FE95B}" dt="2024-07-20T20:30:30.357" v="737" actId="26606"/>
          <ac:spMkLst>
            <pc:docMk/>
            <pc:sldMk cId="2191657620" sldId="519"/>
            <ac:spMk id="1037" creationId="{42A4FC2C-047E-45A5-965D-8E1E3BF09BC6}"/>
          </ac:spMkLst>
        </pc:spChg>
        <pc:spChg chg="add del">
          <ac:chgData name="Gabriel Morris" userId="b27f8b3fe71fb418" providerId="LiveId" clId="{D2D3414C-BBED-41D2-BB2E-B1AFA72FE95B}" dt="2024-07-20T20:30:37.400" v="739" actId="26606"/>
          <ac:spMkLst>
            <pc:docMk/>
            <pc:sldMk cId="2191657620" sldId="519"/>
            <ac:spMk id="1039" creationId="{D009D6D5-DAC2-4A8B-A17A-E206B9012D09}"/>
          </ac:spMkLst>
        </pc:spChg>
        <pc:spChg chg="add del">
          <ac:chgData name="Gabriel Morris" userId="b27f8b3fe71fb418" providerId="LiveId" clId="{D2D3414C-BBED-41D2-BB2E-B1AFA72FE95B}" dt="2024-07-20T20:30:37.400" v="739" actId="26606"/>
          <ac:spMkLst>
            <pc:docMk/>
            <pc:sldMk cId="2191657620" sldId="519"/>
            <ac:spMk id="1040" creationId="{342E7FCD-06FD-6F4E-2265-45DAC87056B5}"/>
          </ac:spMkLst>
        </pc:spChg>
        <pc:spChg chg="add del">
          <ac:chgData name="Gabriel Morris" userId="b27f8b3fe71fb418" providerId="LiveId" clId="{D2D3414C-BBED-41D2-BB2E-B1AFA72FE95B}" dt="2024-07-20T20:30:37.400" v="739" actId="26606"/>
          <ac:spMkLst>
            <pc:docMk/>
            <pc:sldMk cId="2191657620" sldId="519"/>
            <ac:spMk id="1041" creationId="{72D91B85-CAE1-01F3-4A98-3CDB6E7CC427}"/>
          </ac:spMkLst>
        </pc:spChg>
        <pc:spChg chg="add del">
          <ac:chgData name="Gabriel Morris" userId="b27f8b3fe71fb418" providerId="LiveId" clId="{D2D3414C-BBED-41D2-BB2E-B1AFA72FE95B}" dt="2024-07-20T20:30:41.648" v="741" actId="26606"/>
          <ac:spMkLst>
            <pc:docMk/>
            <pc:sldMk cId="2191657620" sldId="519"/>
            <ac:spMk id="1043" creationId="{C0763A76-9F1C-4FC5-82B7-DD475DA461B2}"/>
          </ac:spMkLst>
        </pc:spChg>
        <pc:spChg chg="add del">
          <ac:chgData name="Gabriel Morris" userId="b27f8b3fe71fb418" providerId="LiveId" clId="{D2D3414C-BBED-41D2-BB2E-B1AFA72FE95B}" dt="2024-07-20T20:30:41.648" v="741" actId="26606"/>
          <ac:spMkLst>
            <pc:docMk/>
            <pc:sldMk cId="2191657620" sldId="519"/>
            <ac:spMk id="1044" creationId="{E81BF4F6-F2CF-4984-9D14-D6966D92F99F}"/>
          </ac:spMkLst>
        </pc:spChg>
        <pc:spChg chg="add del">
          <ac:chgData name="Gabriel Morris" userId="b27f8b3fe71fb418" providerId="LiveId" clId="{D2D3414C-BBED-41D2-BB2E-B1AFA72FE95B}" dt="2024-07-20T20:30:41.648" v="741" actId="26606"/>
          <ac:spMkLst>
            <pc:docMk/>
            <pc:sldMk cId="2191657620" sldId="519"/>
            <ac:spMk id="1045" creationId="{342E7FCD-06FD-6F4E-2265-45DAC87056B5}"/>
          </ac:spMkLst>
        </pc:spChg>
        <pc:spChg chg="add del">
          <ac:chgData name="Gabriel Morris" userId="b27f8b3fe71fb418" providerId="LiveId" clId="{D2D3414C-BBED-41D2-BB2E-B1AFA72FE95B}" dt="2024-07-20T20:30:41.648" v="741" actId="26606"/>
          <ac:spMkLst>
            <pc:docMk/>
            <pc:sldMk cId="2191657620" sldId="519"/>
            <ac:spMk id="1046" creationId="{72D91B85-CAE1-01F3-4A98-3CDB6E7CC427}"/>
          </ac:spMkLst>
        </pc:spChg>
        <pc:spChg chg="add mod">
          <ac:chgData name="Gabriel Morris" userId="b27f8b3fe71fb418" providerId="LiveId" clId="{D2D3414C-BBED-41D2-BB2E-B1AFA72FE95B}" dt="2024-07-20T20:39:38.917" v="780" actId="20577"/>
          <ac:spMkLst>
            <pc:docMk/>
            <pc:sldMk cId="2191657620" sldId="519"/>
            <ac:spMk id="1048" creationId="{342E7FCD-06FD-6F4E-2265-45DAC87056B5}"/>
          </ac:spMkLst>
        </pc:spChg>
        <pc:spChg chg="add mod">
          <ac:chgData name="Gabriel Morris" userId="b27f8b3fe71fb418" providerId="LiveId" clId="{D2D3414C-BBED-41D2-BB2E-B1AFA72FE95B}" dt="2024-07-20T20:39:43.086" v="781" actId="6549"/>
          <ac:spMkLst>
            <pc:docMk/>
            <pc:sldMk cId="2191657620" sldId="519"/>
            <ac:spMk id="1049" creationId="{72D91B85-CAE1-01F3-4A98-3CDB6E7CC427}"/>
          </ac:spMkLst>
        </pc:spChg>
        <pc:grpChg chg="add">
          <ac:chgData name="Gabriel Morris" userId="b27f8b3fe71fb418" providerId="LiveId" clId="{D2D3414C-BBED-41D2-BB2E-B1AFA72FE95B}" dt="2024-07-20T20:30:41.652" v="742" actId="26606"/>
          <ac:grpSpMkLst>
            <pc:docMk/>
            <pc:sldMk cId="2191657620" sldId="519"/>
            <ac:grpSpMk id="1050" creationId="{8CE57D37-C2D0-066B-1AE3-6F4244344F27}"/>
          </ac:grpSpMkLst>
        </pc:grpChg>
        <pc:picChg chg="add mod">
          <ac:chgData name="Gabriel Morris" userId="b27f8b3fe71fb418" providerId="LiveId" clId="{D2D3414C-BBED-41D2-BB2E-B1AFA72FE95B}" dt="2024-07-20T20:30:41.652" v="742" actId="26606"/>
          <ac:picMkLst>
            <pc:docMk/>
            <pc:sldMk cId="2191657620" sldId="519"/>
            <ac:picMk id="1026" creationId="{F19C39FF-8D1B-C63E-69F7-96414792EE0E}"/>
          </ac:picMkLst>
        </pc:picChg>
        <pc:cxnChg chg="add del">
          <ac:chgData name="Gabriel Morris" userId="b27f8b3fe71fb418" providerId="LiveId" clId="{D2D3414C-BBED-41D2-BB2E-B1AFA72FE95B}" dt="2024-07-20T20:30:26.589" v="735" actId="26606"/>
          <ac:cxnSpMkLst>
            <pc:docMk/>
            <pc:sldMk cId="2191657620" sldId="519"/>
            <ac:cxnSpMk id="1033" creationId="{EEA38897-7BA3-4408-8083-3235339C4A60}"/>
          </ac:cxnSpMkLst>
        </pc:cxnChg>
        <pc:cxnChg chg="add del">
          <ac:chgData name="Gabriel Morris" userId="b27f8b3fe71fb418" providerId="LiveId" clId="{D2D3414C-BBED-41D2-BB2E-B1AFA72FE95B}" dt="2024-07-20T20:30:26.589" v="735" actId="26606"/>
          <ac:cxnSpMkLst>
            <pc:docMk/>
            <pc:sldMk cId="2191657620" sldId="519"/>
            <ac:cxnSpMk id="1035" creationId="{F11AD06B-AB20-4097-8606-5DA00DBACE88}"/>
          </ac:cxnSpMkLst>
        </pc:cxnChg>
      </pc:sldChg>
      <pc:sldChg chg="addSp new del">
        <pc:chgData name="Gabriel Morris" userId="b27f8b3fe71fb418" providerId="LiveId" clId="{D2D3414C-BBED-41D2-BB2E-B1AFA72FE95B}" dt="2024-07-20T20:29:45.324" v="731" actId="47"/>
        <pc:sldMkLst>
          <pc:docMk/>
          <pc:sldMk cId="4264058795" sldId="519"/>
        </pc:sldMkLst>
        <pc:picChg chg="add">
          <ac:chgData name="Gabriel Morris" userId="b27f8b3fe71fb418" providerId="LiveId" clId="{D2D3414C-BBED-41D2-BB2E-B1AFA72FE95B}" dt="2024-07-20T20:29:16.234" v="730"/>
          <ac:picMkLst>
            <pc:docMk/>
            <pc:sldMk cId="4264058795" sldId="519"/>
            <ac:picMk id="3" creationId="{3299A8F1-0466-D6A2-7F40-29C1C9E9C58C}"/>
          </ac:picMkLst>
        </pc:picChg>
      </pc:sldChg>
      <pc:sldChg chg="add ord">
        <pc:chgData name="Gabriel Morris" userId="b27f8b3fe71fb418" providerId="LiveId" clId="{D2D3414C-BBED-41D2-BB2E-B1AFA72FE95B}" dt="2024-07-20T20:38:35.650" v="771"/>
        <pc:sldMkLst>
          <pc:docMk/>
          <pc:sldMk cId="3682504955" sldId="520"/>
        </pc:sldMkLst>
      </pc:sldChg>
      <pc:sldChg chg="addSp delSp modSp add mod">
        <pc:chgData name="Gabriel Morris" userId="b27f8b3fe71fb418" providerId="LiveId" clId="{D2D3414C-BBED-41D2-BB2E-B1AFA72FE95B}" dt="2024-07-20T23:07:38.234" v="858" actId="207"/>
        <pc:sldMkLst>
          <pc:docMk/>
          <pc:sldMk cId="3629225623" sldId="521"/>
        </pc:sldMkLst>
        <pc:spChg chg="add mod">
          <ac:chgData name="Gabriel Morris" userId="b27f8b3fe71fb418" providerId="LiveId" clId="{D2D3414C-BBED-41D2-BB2E-B1AFA72FE95B}" dt="2024-07-20T23:02:51.745" v="856" actId="6549"/>
          <ac:spMkLst>
            <pc:docMk/>
            <pc:sldMk cId="3629225623" sldId="521"/>
            <ac:spMk id="2" creationId="{3ED67A44-1640-397C-A032-0A0053956322}"/>
          </ac:spMkLst>
        </pc:spChg>
        <pc:spChg chg="add del mod">
          <ac:chgData name="Gabriel Morris" userId="b27f8b3fe71fb418" providerId="LiveId" clId="{D2D3414C-BBED-41D2-BB2E-B1AFA72FE95B}" dt="2024-07-20T23:01:56.963" v="813" actId="478"/>
          <ac:spMkLst>
            <pc:docMk/>
            <pc:sldMk cId="3629225623" sldId="521"/>
            <ac:spMk id="3" creationId="{2346C5A4-A7F9-84E5-25AB-61581FD0CA4A}"/>
          </ac:spMkLst>
        </pc:spChg>
        <pc:spChg chg="mod">
          <ac:chgData name="Gabriel Morris" userId="b27f8b3fe71fb418" providerId="LiveId" clId="{D2D3414C-BBED-41D2-BB2E-B1AFA72FE95B}" dt="2024-07-20T23:01:17.537" v="808" actId="1076"/>
          <ac:spMkLst>
            <pc:docMk/>
            <pc:sldMk cId="3629225623" sldId="521"/>
            <ac:spMk id="1048" creationId="{342E7FCD-06FD-6F4E-2265-45DAC87056B5}"/>
          </ac:spMkLst>
        </pc:spChg>
        <pc:spChg chg="mod">
          <ac:chgData name="Gabriel Morris" userId="b27f8b3fe71fb418" providerId="LiveId" clId="{D2D3414C-BBED-41D2-BB2E-B1AFA72FE95B}" dt="2024-07-20T23:07:38.234" v="858" actId="207"/>
          <ac:spMkLst>
            <pc:docMk/>
            <pc:sldMk cId="3629225623" sldId="521"/>
            <ac:spMk id="1049" creationId="{72D91B85-CAE1-01F3-4A98-3CDB6E7CC427}"/>
          </ac:spMkLst>
        </pc:spChg>
        <pc:picChg chg="mod">
          <ac:chgData name="Gabriel Morris" userId="b27f8b3fe71fb418" providerId="LiveId" clId="{D2D3414C-BBED-41D2-BB2E-B1AFA72FE95B}" dt="2024-07-20T23:00:17.995" v="785" actId="14826"/>
          <ac:picMkLst>
            <pc:docMk/>
            <pc:sldMk cId="3629225623" sldId="521"/>
            <ac:picMk id="1026" creationId="{F19C39FF-8D1B-C63E-69F7-96414792EE0E}"/>
          </ac:picMkLst>
        </pc:picChg>
      </pc:sldChg>
      <pc:sldChg chg="modSp add mod ord">
        <pc:chgData name="Gabriel Morris" userId="b27f8b3fe71fb418" providerId="LiveId" clId="{D2D3414C-BBED-41D2-BB2E-B1AFA72FE95B}" dt="2024-07-20T23:17:02.182" v="886"/>
        <pc:sldMkLst>
          <pc:docMk/>
          <pc:sldMk cId="1410210348" sldId="522"/>
        </pc:sldMkLst>
        <pc:spChg chg="mod">
          <ac:chgData name="Gabriel Morris" userId="b27f8b3fe71fb418" providerId="LiveId" clId="{D2D3414C-BBED-41D2-BB2E-B1AFA72FE95B}" dt="2024-07-20T23:16:51.560" v="885" actId="20577"/>
          <ac:spMkLst>
            <pc:docMk/>
            <pc:sldMk cId="1410210348" sldId="522"/>
            <ac:spMk id="1048" creationId="{342E7FCD-06FD-6F4E-2265-45DAC87056B5}"/>
          </ac:spMkLst>
        </pc:spChg>
        <pc:spChg chg="mod">
          <ac:chgData name="Gabriel Morris" userId="b27f8b3fe71fb418" providerId="LiveId" clId="{D2D3414C-BBED-41D2-BB2E-B1AFA72FE95B}" dt="2024-07-20T23:17:02.182" v="886"/>
          <ac:spMkLst>
            <pc:docMk/>
            <pc:sldMk cId="1410210348" sldId="522"/>
            <ac:spMk id="1049" creationId="{72D91B85-CAE1-01F3-4A98-3CDB6E7CC427}"/>
          </ac:spMkLst>
        </pc:spChg>
        <pc:picChg chg="mod">
          <ac:chgData name="Gabriel Morris" userId="b27f8b3fe71fb418" providerId="LiveId" clId="{D2D3414C-BBED-41D2-BB2E-B1AFA72FE95B}" dt="2024-07-20T23:16:41.350" v="871" actId="18131"/>
          <ac:picMkLst>
            <pc:docMk/>
            <pc:sldMk cId="1410210348" sldId="522"/>
            <ac:picMk id="1026" creationId="{F19C39FF-8D1B-C63E-69F7-96414792EE0E}"/>
          </ac:picMkLst>
        </pc:picChg>
      </pc:sldChg>
      <pc:sldChg chg="addSp delSp modSp add mod ord setBg setClrOvrMap">
        <pc:chgData name="Gabriel Morris" userId="b27f8b3fe71fb418" providerId="LiveId" clId="{D2D3414C-BBED-41D2-BB2E-B1AFA72FE95B}" dt="2024-07-20T23:28:10.371" v="959" actId="1076"/>
        <pc:sldMkLst>
          <pc:docMk/>
          <pc:sldMk cId="1519302038" sldId="523"/>
        </pc:sldMkLst>
        <pc:spChg chg="add mod">
          <ac:chgData name="Gabriel Morris" userId="b27f8b3fe71fb418" providerId="LiveId" clId="{D2D3414C-BBED-41D2-BB2E-B1AFA72FE95B}" dt="2024-07-20T23:28:10.371" v="959" actId="1076"/>
          <ac:spMkLst>
            <pc:docMk/>
            <pc:sldMk cId="1519302038" sldId="523"/>
            <ac:spMk id="2" creationId="{E52E8ACB-0ABA-A27A-45FA-A0365839709F}"/>
          </ac:spMkLst>
        </pc:spChg>
        <pc:spChg chg="add mod">
          <ac:chgData name="Gabriel Morris" userId="b27f8b3fe71fb418" providerId="LiveId" clId="{D2D3414C-BBED-41D2-BB2E-B1AFA72FE95B}" dt="2024-07-20T23:28:10.371" v="959" actId="1076"/>
          <ac:spMkLst>
            <pc:docMk/>
            <pc:sldMk cId="1519302038" sldId="523"/>
            <ac:spMk id="3" creationId="{C4A56F32-E505-9753-8EB1-5F82C3E8B746}"/>
          </ac:spMkLst>
        </pc:spChg>
        <pc:spChg chg="mod">
          <ac:chgData name="Gabriel Morris" userId="b27f8b3fe71fb418" providerId="LiveId" clId="{D2D3414C-BBED-41D2-BB2E-B1AFA72FE95B}" dt="2024-07-20T23:27:49.408" v="956" actId="14100"/>
          <ac:spMkLst>
            <pc:docMk/>
            <pc:sldMk cId="1519302038" sldId="523"/>
            <ac:spMk id="1048" creationId="{342E7FCD-06FD-6F4E-2265-45DAC87056B5}"/>
          </ac:spMkLst>
        </pc:spChg>
        <pc:spChg chg="mod">
          <ac:chgData name="Gabriel Morris" userId="b27f8b3fe71fb418" providerId="LiveId" clId="{D2D3414C-BBED-41D2-BB2E-B1AFA72FE95B}" dt="2024-07-20T23:27:57.387" v="958" actId="1076"/>
          <ac:spMkLst>
            <pc:docMk/>
            <pc:sldMk cId="1519302038" sldId="523"/>
            <ac:spMk id="1049" creationId="{72D91B85-CAE1-01F3-4A98-3CDB6E7CC427}"/>
          </ac:spMkLst>
        </pc:spChg>
        <pc:spChg chg="add del">
          <ac:chgData name="Gabriel Morris" userId="b27f8b3fe71fb418" providerId="LiveId" clId="{D2D3414C-BBED-41D2-BB2E-B1AFA72FE95B}" dt="2024-07-20T23:25:29.979" v="900" actId="26606"/>
          <ac:spMkLst>
            <pc:docMk/>
            <pc:sldMk cId="1519302038" sldId="523"/>
            <ac:spMk id="1056" creationId="{71B2258F-86CA-4D4D-8270-BC05FCDEBFB3}"/>
          </ac:spMkLst>
        </pc:spChg>
        <pc:spChg chg="add del">
          <ac:chgData name="Gabriel Morris" userId="b27f8b3fe71fb418" providerId="LiveId" clId="{D2D3414C-BBED-41D2-BB2E-B1AFA72FE95B}" dt="2024-07-20T23:25:34.225" v="902" actId="26606"/>
          <ac:spMkLst>
            <pc:docMk/>
            <pc:sldMk cId="1519302038" sldId="523"/>
            <ac:spMk id="1058" creationId="{F49775AF-8896-43EE-92C6-83497D6DC56F}"/>
          </ac:spMkLst>
        </pc:spChg>
        <pc:spChg chg="add del">
          <ac:chgData name="Gabriel Morris" userId="b27f8b3fe71fb418" providerId="LiveId" clId="{D2D3414C-BBED-41D2-BB2E-B1AFA72FE95B}" dt="2024-07-20T23:25:34.225" v="902" actId="26606"/>
          <ac:spMkLst>
            <pc:docMk/>
            <pc:sldMk cId="1519302038" sldId="523"/>
            <ac:spMk id="1059" creationId="{9B7AD9F6-8CE7-4299-8FC6-328F4DCD3FF9}"/>
          </ac:spMkLst>
        </pc:spChg>
        <pc:spChg chg="add del">
          <ac:chgData name="Gabriel Morris" userId="b27f8b3fe71fb418" providerId="LiveId" clId="{D2D3414C-BBED-41D2-BB2E-B1AFA72FE95B}" dt="2024-07-20T23:25:41.052" v="907"/>
          <ac:spMkLst>
            <pc:docMk/>
            <pc:sldMk cId="1519302038" sldId="523"/>
            <ac:spMk id="1061" creationId="{ECC07320-C2CA-4E29-8481-9D9E143C7788}"/>
          </ac:spMkLst>
        </pc:spChg>
        <pc:spChg chg="add del">
          <ac:chgData name="Gabriel Morris" userId="b27f8b3fe71fb418" providerId="LiveId" clId="{D2D3414C-BBED-41D2-BB2E-B1AFA72FE95B}" dt="2024-07-20T23:25:41.052" v="907"/>
          <ac:spMkLst>
            <pc:docMk/>
            <pc:sldMk cId="1519302038" sldId="523"/>
            <ac:spMk id="1062" creationId="{178FB36B-5BFE-42CA-BC60-1115E0D95EEC}"/>
          </ac:spMkLst>
        </pc:spChg>
        <pc:grpChg chg="add del">
          <ac:chgData name="Gabriel Morris" userId="b27f8b3fe71fb418" providerId="LiveId" clId="{D2D3414C-BBED-41D2-BB2E-B1AFA72FE95B}" dt="2024-07-20T23:25:41.052" v="907"/>
          <ac:grpSpMkLst>
            <pc:docMk/>
            <pc:sldMk cId="1519302038" sldId="523"/>
            <ac:grpSpMk id="1050" creationId="{8CE57D37-C2D0-066B-1AE3-6F4244344F27}"/>
          </ac:grpSpMkLst>
        </pc:grpChg>
        <pc:picChg chg="mod ord">
          <ac:chgData name="Gabriel Morris" userId="b27f8b3fe71fb418" providerId="LiveId" clId="{D2D3414C-BBED-41D2-BB2E-B1AFA72FE95B}" dt="2024-07-20T23:25:41.052" v="907"/>
          <ac:picMkLst>
            <pc:docMk/>
            <pc:sldMk cId="1519302038" sldId="523"/>
            <ac:picMk id="1026" creationId="{F19C39FF-8D1B-C63E-69F7-96414792EE0E}"/>
          </ac:picMkLst>
        </pc:picChg>
      </pc:sldChg>
      <pc:sldChg chg="add ord">
        <pc:chgData name="Gabriel Morris" userId="b27f8b3fe71fb418" providerId="LiveId" clId="{D2D3414C-BBED-41D2-BB2E-B1AFA72FE95B}" dt="2024-07-20T23:32:04.924" v="962"/>
        <pc:sldMkLst>
          <pc:docMk/>
          <pc:sldMk cId="2845619351" sldId="524"/>
        </pc:sldMkLst>
      </pc:sldChg>
      <pc:sldChg chg="add ord">
        <pc:chgData name="Gabriel Morris" userId="b27f8b3fe71fb418" providerId="LiveId" clId="{D2D3414C-BBED-41D2-BB2E-B1AFA72FE95B}" dt="2024-07-20T23:36:41.204" v="965"/>
        <pc:sldMkLst>
          <pc:docMk/>
          <pc:sldMk cId="218919781" sldId="525"/>
        </pc:sldMkLst>
      </pc:sldChg>
      <pc:sldChg chg="modSp add mod ord">
        <pc:chgData name="Gabriel Morris" userId="b27f8b3fe71fb418" providerId="LiveId" clId="{D2D3414C-BBED-41D2-BB2E-B1AFA72FE95B}" dt="2024-07-20T23:47:30.094" v="1007" actId="20577"/>
        <pc:sldMkLst>
          <pc:docMk/>
          <pc:sldMk cId="633744868" sldId="526"/>
        </pc:sldMkLst>
        <pc:spChg chg="mod">
          <ac:chgData name="Gabriel Morris" userId="b27f8b3fe71fb418" providerId="LiveId" clId="{D2D3414C-BBED-41D2-BB2E-B1AFA72FE95B}" dt="2024-07-20T23:46:04.705" v="1001" actId="1076"/>
          <ac:spMkLst>
            <pc:docMk/>
            <pc:sldMk cId="633744868" sldId="526"/>
            <ac:spMk id="2" creationId="{3ED67A44-1640-397C-A032-0A0053956322}"/>
          </ac:spMkLst>
        </pc:spChg>
        <pc:spChg chg="mod">
          <ac:chgData name="Gabriel Morris" userId="b27f8b3fe71fb418" providerId="LiveId" clId="{D2D3414C-BBED-41D2-BB2E-B1AFA72FE95B}" dt="2024-07-20T23:47:30.094" v="1007" actId="20577"/>
          <ac:spMkLst>
            <pc:docMk/>
            <pc:sldMk cId="633744868" sldId="526"/>
            <ac:spMk id="1048" creationId="{342E7FCD-06FD-6F4E-2265-45DAC87056B5}"/>
          </ac:spMkLst>
        </pc:spChg>
        <pc:spChg chg="mod">
          <ac:chgData name="Gabriel Morris" userId="b27f8b3fe71fb418" providerId="LiveId" clId="{D2D3414C-BBED-41D2-BB2E-B1AFA72FE95B}" dt="2024-07-20T23:47:13.318" v="1002" actId="14100"/>
          <ac:spMkLst>
            <pc:docMk/>
            <pc:sldMk cId="633744868" sldId="526"/>
            <ac:spMk id="1049" creationId="{72D91B85-CAE1-01F3-4A98-3CDB6E7CC427}"/>
          </ac:spMkLst>
        </pc:spChg>
        <pc:picChg chg="mod">
          <ac:chgData name="Gabriel Morris" userId="b27f8b3fe71fb418" providerId="LiveId" clId="{D2D3414C-BBED-41D2-BB2E-B1AFA72FE95B}" dt="2024-07-20T23:42:59.099" v="970" actId="166"/>
          <ac:picMkLst>
            <pc:docMk/>
            <pc:sldMk cId="633744868" sldId="526"/>
            <ac:picMk id="1026" creationId="{F19C39FF-8D1B-C63E-69F7-96414792EE0E}"/>
          </ac:picMkLst>
        </pc:picChg>
      </pc:sldChg>
      <pc:sldChg chg="modSp add mod">
        <pc:chgData name="Gabriel Morris" userId="b27f8b3fe71fb418" providerId="LiveId" clId="{D2D3414C-BBED-41D2-BB2E-B1AFA72FE95B}" dt="2024-07-20T23:48:47.234" v="1037" actId="20577"/>
        <pc:sldMkLst>
          <pc:docMk/>
          <pc:sldMk cId="2425561462" sldId="527"/>
        </pc:sldMkLst>
        <pc:spChg chg="mod">
          <ac:chgData name="Gabriel Morris" userId="b27f8b3fe71fb418" providerId="LiveId" clId="{D2D3414C-BBED-41D2-BB2E-B1AFA72FE95B}" dt="2024-07-20T23:48:47.234" v="1037" actId="20577"/>
          <ac:spMkLst>
            <pc:docMk/>
            <pc:sldMk cId="2425561462" sldId="527"/>
            <ac:spMk id="1049" creationId="{72D91B85-CAE1-01F3-4A98-3CDB6E7CC427}"/>
          </ac:spMkLst>
        </pc:spChg>
      </pc:sldChg>
      <pc:sldChg chg="add ord">
        <pc:chgData name="Gabriel Morris" userId="b27f8b3fe71fb418" providerId="LiveId" clId="{D2D3414C-BBED-41D2-BB2E-B1AFA72FE95B}" dt="2024-07-21T00:20:10.179" v="1040"/>
        <pc:sldMkLst>
          <pc:docMk/>
          <pc:sldMk cId="1896457311" sldId="528"/>
        </pc:sldMkLst>
      </pc:sldChg>
      <pc:sldChg chg="addSp delSp modSp new mod ord setBg">
        <pc:chgData name="Gabriel Morris" userId="b27f8b3fe71fb418" providerId="LiveId" clId="{D2D3414C-BBED-41D2-BB2E-B1AFA72FE95B}" dt="2024-07-21T00:43:33.696" v="1111"/>
        <pc:sldMkLst>
          <pc:docMk/>
          <pc:sldMk cId="1978102446" sldId="529"/>
        </pc:sldMkLst>
        <pc:spChg chg="del mod ord">
          <ac:chgData name="Gabriel Morris" userId="b27f8b3fe71fb418" providerId="LiveId" clId="{D2D3414C-BBED-41D2-BB2E-B1AFA72FE95B}" dt="2024-07-21T00:22:21.350" v="1048" actId="478"/>
          <ac:spMkLst>
            <pc:docMk/>
            <pc:sldMk cId="1978102446" sldId="529"/>
            <ac:spMk id="2" creationId="{F2EAFAF3-8B95-A24C-BA05-704AB89B1C7B}"/>
          </ac:spMkLst>
        </pc:spChg>
        <pc:spChg chg="add">
          <ac:chgData name="Gabriel Morris" userId="b27f8b3fe71fb418" providerId="LiveId" clId="{D2D3414C-BBED-41D2-BB2E-B1AFA72FE95B}" dt="2024-07-21T00:22:10.094" v="1045" actId="26606"/>
          <ac:spMkLst>
            <pc:docMk/>
            <pc:sldMk cId="1978102446" sldId="529"/>
            <ac:spMk id="9" creationId="{42A4FC2C-047E-45A5-965D-8E1E3BF09BC6}"/>
          </ac:spMkLst>
        </pc:spChg>
        <pc:picChg chg="add mod">
          <ac:chgData name="Gabriel Morris" userId="b27f8b3fe71fb418" providerId="LiveId" clId="{D2D3414C-BBED-41D2-BB2E-B1AFA72FE95B}" dt="2024-07-21T00:22:16.913" v="1047" actId="962"/>
          <ac:picMkLst>
            <pc:docMk/>
            <pc:sldMk cId="1978102446" sldId="529"/>
            <ac:picMk id="4" creationId="{2F44D1F4-F3B7-C880-8000-2C06182D21B4}"/>
          </ac:picMkLst>
        </pc:picChg>
      </pc:sldChg>
      <pc:sldChg chg="addSp delSp modSp new mod setBg">
        <pc:chgData name="Gabriel Morris" userId="b27f8b3fe71fb418" providerId="LiveId" clId="{D2D3414C-BBED-41D2-BB2E-B1AFA72FE95B}" dt="2024-07-21T00:34:25.452" v="1109" actId="1076"/>
        <pc:sldMkLst>
          <pc:docMk/>
          <pc:sldMk cId="724540857" sldId="530"/>
        </pc:sldMkLst>
        <pc:spChg chg="del mod ord">
          <ac:chgData name="Gabriel Morris" userId="b27f8b3fe71fb418" providerId="LiveId" clId="{D2D3414C-BBED-41D2-BB2E-B1AFA72FE95B}" dt="2024-07-21T00:33:04.086" v="1073" actId="478"/>
          <ac:spMkLst>
            <pc:docMk/>
            <pc:sldMk cId="724540857" sldId="530"/>
            <ac:spMk id="2" creationId="{3B1AEA04-B79A-50A4-6A91-7E6577506E3D}"/>
          </ac:spMkLst>
        </pc:spChg>
        <pc:spChg chg="add mod">
          <ac:chgData name="Gabriel Morris" userId="b27f8b3fe71fb418" providerId="LiveId" clId="{D2D3414C-BBED-41D2-BB2E-B1AFA72FE95B}" dt="2024-07-21T00:34:25.452" v="1109" actId="1076"/>
          <ac:spMkLst>
            <pc:docMk/>
            <pc:sldMk cId="724540857" sldId="530"/>
            <ac:spMk id="5" creationId="{6C2BAE1B-D518-DDEF-7A89-2E4D00C37044}"/>
          </ac:spMkLst>
        </pc:spChg>
        <pc:spChg chg="add">
          <ac:chgData name="Gabriel Morris" userId="b27f8b3fe71fb418" providerId="LiveId" clId="{D2D3414C-BBED-41D2-BB2E-B1AFA72FE95B}" dt="2024-07-21T00:32:40.631" v="1069" actId="26606"/>
          <ac:spMkLst>
            <pc:docMk/>
            <pc:sldMk cId="724540857" sldId="530"/>
            <ac:spMk id="9" creationId="{42A4FC2C-047E-45A5-965D-8E1E3BF09BC6}"/>
          </ac:spMkLst>
        </pc:spChg>
        <pc:picChg chg="add del mod modCrop">
          <ac:chgData name="Gabriel Morris" userId="b27f8b3fe71fb418" providerId="LiveId" clId="{D2D3414C-BBED-41D2-BB2E-B1AFA72FE95B}" dt="2024-07-21T00:33:01.023" v="1072" actId="478"/>
          <ac:picMkLst>
            <pc:docMk/>
            <pc:sldMk cId="724540857" sldId="530"/>
            <ac:picMk id="4" creationId="{627596C0-6633-0AA2-CA02-169AF0AA3B53}"/>
          </ac:picMkLst>
        </pc:picChg>
      </pc:sldChg>
      <pc:sldChg chg="modSp add mod ord">
        <pc:chgData name="Gabriel Morris" userId="b27f8b3fe71fb418" providerId="LiveId" clId="{D2D3414C-BBED-41D2-BB2E-B1AFA72FE95B}" dt="2024-07-21T00:45:15.194" v="1125" actId="113"/>
        <pc:sldMkLst>
          <pc:docMk/>
          <pc:sldMk cId="2981605049" sldId="531"/>
        </pc:sldMkLst>
        <pc:spChg chg="mod">
          <ac:chgData name="Gabriel Morris" userId="b27f8b3fe71fb418" providerId="LiveId" clId="{D2D3414C-BBED-41D2-BB2E-B1AFA72FE95B}" dt="2024-07-21T00:45:15.194" v="1125" actId="113"/>
          <ac:spMkLst>
            <pc:docMk/>
            <pc:sldMk cId="2981605049" sldId="531"/>
            <ac:spMk id="7" creationId="{54B4929B-F718-8D44-0CDF-866CFD9AE2DF}"/>
          </ac:spMkLst>
        </pc:spChg>
      </pc:sldChg>
      <pc:sldChg chg="modSp add mod">
        <pc:chgData name="Gabriel Morris" userId="b27f8b3fe71fb418" providerId="LiveId" clId="{D2D3414C-BBED-41D2-BB2E-B1AFA72FE95B}" dt="2024-07-21T00:44:58.934" v="1120" actId="207"/>
        <pc:sldMkLst>
          <pc:docMk/>
          <pc:sldMk cId="1885822190" sldId="532"/>
        </pc:sldMkLst>
        <pc:spChg chg="mod">
          <ac:chgData name="Gabriel Morris" userId="b27f8b3fe71fb418" providerId="LiveId" clId="{D2D3414C-BBED-41D2-BB2E-B1AFA72FE95B}" dt="2024-07-21T00:44:58.934" v="1120" actId="207"/>
          <ac:spMkLst>
            <pc:docMk/>
            <pc:sldMk cId="1885822190" sldId="532"/>
            <ac:spMk id="7" creationId="{54B4929B-F718-8D44-0CDF-866CFD9AE2DF}"/>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F31CD0-8859-ACED-E60F-E7A6BCC765CA}"/>
              </a:ext>
            </a:extLst>
          </p:cNvPr>
          <p:cNvSpPr/>
          <p:nvPr userDrawn="1"/>
        </p:nvSpPr>
        <p:spPr>
          <a:xfrm>
            <a:off x="1251283" y="1041400"/>
            <a:ext cx="9785685" cy="494230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3DC5D9-A43C-4505-290F-6ACC0B54DE17}"/>
              </a:ext>
            </a:extLst>
          </p:cNvPr>
          <p:cNvSpPr>
            <a:spLocks noGrp="1"/>
          </p:cNvSpPr>
          <p:nvPr>
            <p:ph type="ctrTitle"/>
          </p:nvPr>
        </p:nvSpPr>
        <p:spPr>
          <a:xfrm>
            <a:off x="1524000" y="1041400"/>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7BC5228E-4B0A-40B5-D890-BD02CE6C9806}"/>
              </a:ext>
            </a:extLst>
          </p:cNvPr>
          <p:cNvSpPr>
            <a:spLocks noGrp="1"/>
          </p:cNvSpPr>
          <p:nvPr>
            <p:ph type="subTitle" idx="1"/>
          </p:nvPr>
        </p:nvSpPr>
        <p:spPr>
          <a:xfrm>
            <a:off x="1524000" y="3856038"/>
            <a:ext cx="9144000" cy="21335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2376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5A87-95C1-3C54-DF4F-2B000CC706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C0FCF9-43FA-CD7B-6093-ED824F0C8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CBEFC-4F81-AA05-9B64-639AE18ECE51}"/>
              </a:ext>
            </a:extLst>
          </p:cNvPr>
          <p:cNvSpPr>
            <a:spLocks noGrp="1"/>
          </p:cNvSpPr>
          <p:nvPr>
            <p:ph type="dt" sz="half" idx="10"/>
          </p:nvPr>
        </p:nvSpPr>
        <p:spPr/>
        <p:txBody>
          <a:bodyPr/>
          <a:lstStyle/>
          <a:p>
            <a:fld id="{DB6AC5B1-A999-417D-A070-65FC69FD31E7}" type="datetime1">
              <a:rPr lang="en-US" smtClean="0"/>
              <a:t>7/20/2024</a:t>
            </a:fld>
            <a:endParaRPr lang="en-US" dirty="0"/>
          </a:p>
        </p:txBody>
      </p:sp>
      <p:sp>
        <p:nvSpPr>
          <p:cNvPr id="5" name="Footer Placeholder 4">
            <a:extLst>
              <a:ext uri="{FF2B5EF4-FFF2-40B4-BE49-F238E27FC236}">
                <a16:creationId xmlns:a16="http://schemas.microsoft.com/office/drawing/2014/main" id="{0F339497-6877-4AE7-4CDF-8B477C08AC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8085FE-5788-6294-4AFA-7AA0B89AE74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87800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1C516F-ED56-D3EC-39EF-ACDAAB22CC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B75-076E-5ABC-88D7-EEA87E414A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B887A-73D8-B0B4-39CC-081D19487404}"/>
              </a:ext>
            </a:extLst>
          </p:cNvPr>
          <p:cNvSpPr>
            <a:spLocks noGrp="1"/>
          </p:cNvSpPr>
          <p:nvPr>
            <p:ph type="dt" sz="half" idx="10"/>
          </p:nvPr>
        </p:nvSpPr>
        <p:spPr/>
        <p:txBody>
          <a:bodyPr/>
          <a:lstStyle/>
          <a:p>
            <a:fld id="{1D08A4B8-1CBB-4DF9-A73F-092B9970A592}" type="datetime1">
              <a:rPr lang="en-US" smtClean="0"/>
              <a:t>7/20/2024</a:t>
            </a:fld>
            <a:endParaRPr lang="en-US" dirty="0"/>
          </a:p>
        </p:txBody>
      </p:sp>
      <p:sp>
        <p:nvSpPr>
          <p:cNvPr id="5" name="Footer Placeholder 4">
            <a:extLst>
              <a:ext uri="{FF2B5EF4-FFF2-40B4-BE49-F238E27FC236}">
                <a16:creationId xmlns:a16="http://schemas.microsoft.com/office/drawing/2014/main" id="{220A3721-DEC2-E67A-9457-E99ADB5B45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872ADB-5686-4B9F-09BF-56D02EF62EF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88698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1FD5-94D9-3133-1E2C-5AFBF1D9C8D9}"/>
              </a:ext>
            </a:extLst>
          </p:cNvPr>
          <p:cNvSpPr>
            <a:spLocks noGrp="1"/>
          </p:cNvSpPr>
          <p:nvPr>
            <p:ph type="title"/>
          </p:nvPr>
        </p:nvSpPr>
        <p:spPr>
          <a:xfrm>
            <a:off x="838200" y="299755"/>
            <a:ext cx="10515600" cy="1325563"/>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2993B873-D3A3-49F3-4049-2E983D6B94BF}"/>
              </a:ext>
            </a:extLst>
          </p:cNvPr>
          <p:cNvSpPr>
            <a:spLocks noGrp="1"/>
          </p:cNvSpPr>
          <p:nvPr>
            <p:ph idx="1"/>
          </p:nvPr>
        </p:nvSpPr>
        <p:spPr>
          <a:xfrm>
            <a:off x="838200" y="181516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3937F-2A6A-412E-FC8F-8CC1287351B8}"/>
              </a:ext>
            </a:extLst>
          </p:cNvPr>
          <p:cNvSpPr>
            <a:spLocks noGrp="1"/>
          </p:cNvSpPr>
          <p:nvPr>
            <p:ph type="dt" sz="half" idx="10"/>
          </p:nvPr>
        </p:nvSpPr>
        <p:spPr/>
        <p:txBody>
          <a:bodyPr/>
          <a:lstStyle/>
          <a:p>
            <a:fld id="{19FF5F7A-3344-453A-9FDC-4A087DC3CA96}" type="datetime1">
              <a:rPr lang="en-US" smtClean="0"/>
              <a:t>7/20/2024</a:t>
            </a:fld>
            <a:endParaRPr lang="en-US" dirty="0"/>
          </a:p>
        </p:txBody>
      </p:sp>
      <p:sp>
        <p:nvSpPr>
          <p:cNvPr id="5" name="Footer Placeholder 4">
            <a:extLst>
              <a:ext uri="{FF2B5EF4-FFF2-40B4-BE49-F238E27FC236}">
                <a16:creationId xmlns:a16="http://schemas.microsoft.com/office/drawing/2014/main" id="{BE2AE107-E9EA-3C86-A113-F285BF4EE4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FBDA78-9C76-47A0-9EDC-3BEE5CC8B0F1}"/>
              </a:ext>
            </a:extLst>
          </p:cNvPr>
          <p:cNvSpPr>
            <a:spLocks noGrp="1"/>
          </p:cNvSpPr>
          <p:nvPr>
            <p:ph type="sldNum" sz="quarter" idx="12"/>
          </p:nvPr>
        </p:nvSpPr>
        <p:spPr/>
        <p:txBody>
          <a:bodyPr/>
          <a:lstStyle/>
          <a:p>
            <a:fld id="{911F4346-F410-4D36-8E3C-C1EF28A87118}" type="slidenum">
              <a:rPr lang="en-US" smtClean="0"/>
              <a:t>‹#›</a:t>
            </a:fld>
            <a:endParaRPr lang="en-US" dirty="0"/>
          </a:p>
        </p:txBody>
      </p:sp>
      <p:cxnSp>
        <p:nvCxnSpPr>
          <p:cNvPr id="8" name="Straight Connector 7">
            <a:extLst>
              <a:ext uri="{FF2B5EF4-FFF2-40B4-BE49-F238E27FC236}">
                <a16:creationId xmlns:a16="http://schemas.microsoft.com/office/drawing/2014/main" id="{5E4F3B6F-0E18-8641-D905-EB5C51A307E4}"/>
              </a:ext>
            </a:extLst>
          </p:cNvPr>
          <p:cNvCxnSpPr>
            <a:cxnSpLocks/>
          </p:cNvCxnSpPr>
          <p:nvPr userDrawn="1"/>
        </p:nvCxnSpPr>
        <p:spPr>
          <a:xfrm>
            <a:off x="336883" y="1673777"/>
            <a:ext cx="89675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177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11DC-83B7-EF59-614B-9BC53C310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4D2C62-5101-70D0-723F-146AF111A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CBBAE7-1786-C9F0-2C5B-CDDE722AA55E}"/>
              </a:ext>
            </a:extLst>
          </p:cNvPr>
          <p:cNvSpPr>
            <a:spLocks noGrp="1"/>
          </p:cNvSpPr>
          <p:nvPr>
            <p:ph type="dt" sz="half" idx="10"/>
          </p:nvPr>
        </p:nvSpPr>
        <p:spPr/>
        <p:txBody>
          <a:bodyPr/>
          <a:lstStyle/>
          <a:p>
            <a:fld id="{14A994D6-BDB3-43FE-8D99-BE49D0C802B7}" type="datetime1">
              <a:rPr lang="en-US" smtClean="0"/>
              <a:t>7/20/2024</a:t>
            </a:fld>
            <a:endParaRPr lang="en-US" dirty="0"/>
          </a:p>
        </p:txBody>
      </p:sp>
      <p:sp>
        <p:nvSpPr>
          <p:cNvPr id="5" name="Footer Placeholder 4">
            <a:extLst>
              <a:ext uri="{FF2B5EF4-FFF2-40B4-BE49-F238E27FC236}">
                <a16:creationId xmlns:a16="http://schemas.microsoft.com/office/drawing/2014/main" id="{2C69979F-34AA-4059-FF3A-FA5D880E48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14427E-5041-90D5-07DA-40BCEE15CAE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269836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44B8-ED68-F8F0-9291-4DF5D6844F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DF638-F76B-1AED-7D44-5569001B10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44F1F3-FC5F-4FE4-A1E0-42D9D6CAB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A25F56-4578-2185-32F1-CBC1AB3C0F8B}"/>
              </a:ext>
            </a:extLst>
          </p:cNvPr>
          <p:cNvSpPr>
            <a:spLocks noGrp="1"/>
          </p:cNvSpPr>
          <p:nvPr>
            <p:ph type="dt" sz="half" idx="10"/>
          </p:nvPr>
        </p:nvSpPr>
        <p:spPr/>
        <p:txBody>
          <a:bodyPr/>
          <a:lstStyle/>
          <a:p>
            <a:fld id="{2AFD0462-785E-424E-B205-874207265204}" type="datetime1">
              <a:rPr lang="en-US" smtClean="0"/>
              <a:t>7/20/2024</a:t>
            </a:fld>
            <a:endParaRPr lang="en-US" dirty="0"/>
          </a:p>
        </p:txBody>
      </p:sp>
      <p:sp>
        <p:nvSpPr>
          <p:cNvPr id="6" name="Footer Placeholder 5">
            <a:extLst>
              <a:ext uri="{FF2B5EF4-FFF2-40B4-BE49-F238E27FC236}">
                <a16:creationId xmlns:a16="http://schemas.microsoft.com/office/drawing/2014/main" id="{6636528B-4A93-077A-2FD0-EB22C7ABF3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8ECB9F-37C0-D3FC-E0AF-2BFA5168DF9E}"/>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28910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8930-317A-0486-275A-AC083C4BD6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B8748-49F6-18F5-3E70-2828630C1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CB081C-0BFC-C0A3-DA15-ACBE2F084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04B377-1A74-DD90-6E8E-F09F09AB2A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9EB02-6BDD-880A-5A89-31E0A490A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D21072-8B13-801C-F3DB-894B3EA18BA7}"/>
              </a:ext>
            </a:extLst>
          </p:cNvPr>
          <p:cNvSpPr>
            <a:spLocks noGrp="1"/>
          </p:cNvSpPr>
          <p:nvPr>
            <p:ph type="dt" sz="half" idx="10"/>
          </p:nvPr>
        </p:nvSpPr>
        <p:spPr/>
        <p:txBody>
          <a:bodyPr/>
          <a:lstStyle/>
          <a:p>
            <a:fld id="{C5619D1D-8B62-44A3-9382-D08D38657782}" type="datetime1">
              <a:rPr lang="en-US" smtClean="0"/>
              <a:t>7/20/2024</a:t>
            </a:fld>
            <a:endParaRPr lang="en-US" dirty="0"/>
          </a:p>
        </p:txBody>
      </p:sp>
      <p:sp>
        <p:nvSpPr>
          <p:cNvPr id="8" name="Footer Placeholder 7">
            <a:extLst>
              <a:ext uri="{FF2B5EF4-FFF2-40B4-BE49-F238E27FC236}">
                <a16:creationId xmlns:a16="http://schemas.microsoft.com/office/drawing/2014/main" id="{AF9A48FD-6B18-DDE3-0364-2D4A3FBFC49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988163E-BA9B-B504-17C0-9CBBFF025F6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479497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4034A-9F38-50F3-6E65-52C85AE693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76FCBB-D48D-73F1-A36C-B9E385F5AE70}"/>
              </a:ext>
            </a:extLst>
          </p:cNvPr>
          <p:cNvSpPr>
            <a:spLocks noGrp="1"/>
          </p:cNvSpPr>
          <p:nvPr>
            <p:ph type="dt" sz="half" idx="10"/>
          </p:nvPr>
        </p:nvSpPr>
        <p:spPr/>
        <p:txBody>
          <a:bodyPr/>
          <a:lstStyle/>
          <a:p>
            <a:fld id="{6C6B4065-B144-49DE-AB4D-E92B97533B86}" type="datetime1">
              <a:rPr lang="en-US" smtClean="0"/>
              <a:t>7/20/2024</a:t>
            </a:fld>
            <a:endParaRPr lang="en-US" dirty="0"/>
          </a:p>
        </p:txBody>
      </p:sp>
      <p:sp>
        <p:nvSpPr>
          <p:cNvPr id="4" name="Footer Placeholder 3">
            <a:extLst>
              <a:ext uri="{FF2B5EF4-FFF2-40B4-BE49-F238E27FC236}">
                <a16:creationId xmlns:a16="http://schemas.microsoft.com/office/drawing/2014/main" id="{921EA4E7-1B18-7C35-012E-E4E59E7E8C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5354F7-C9C1-F62C-12E8-BF5A5F04F08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249126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A89C4-1E0B-33EB-B844-DA50E2902A9E}"/>
              </a:ext>
            </a:extLst>
          </p:cNvPr>
          <p:cNvSpPr>
            <a:spLocks noGrp="1"/>
          </p:cNvSpPr>
          <p:nvPr>
            <p:ph type="dt" sz="half" idx="10"/>
          </p:nvPr>
        </p:nvSpPr>
        <p:spPr/>
        <p:txBody>
          <a:bodyPr/>
          <a:lstStyle/>
          <a:p>
            <a:fld id="{6883EE4A-36A7-40E4-B09B-3DC13E6FEFE5}" type="datetime1">
              <a:rPr lang="en-US" smtClean="0"/>
              <a:t>7/20/2024</a:t>
            </a:fld>
            <a:endParaRPr lang="en-US" dirty="0"/>
          </a:p>
        </p:txBody>
      </p:sp>
      <p:sp>
        <p:nvSpPr>
          <p:cNvPr id="3" name="Footer Placeholder 2">
            <a:extLst>
              <a:ext uri="{FF2B5EF4-FFF2-40B4-BE49-F238E27FC236}">
                <a16:creationId xmlns:a16="http://schemas.microsoft.com/office/drawing/2014/main" id="{DCC7E982-3B4E-5AC2-7938-AD053FCEB80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B36882-1D92-58D3-9C46-8318F8085E74}"/>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087206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951D-74B8-0777-0C48-E3F2D0BF2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03E704-3BA3-75A7-8182-3E55942A6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913ECD-93F8-1F47-C690-DA6B14E4C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F2D26-2FD5-9ECD-D8CA-17C387A1C25C}"/>
              </a:ext>
            </a:extLst>
          </p:cNvPr>
          <p:cNvSpPr>
            <a:spLocks noGrp="1"/>
          </p:cNvSpPr>
          <p:nvPr>
            <p:ph type="dt" sz="half" idx="10"/>
          </p:nvPr>
        </p:nvSpPr>
        <p:spPr/>
        <p:txBody>
          <a:bodyPr/>
          <a:lstStyle/>
          <a:p>
            <a:fld id="{8E299304-6B7A-4872-B5FB-CDA890EA1757}" type="datetime1">
              <a:rPr lang="en-US" smtClean="0"/>
              <a:t>7/20/2024</a:t>
            </a:fld>
            <a:endParaRPr lang="en-US" dirty="0"/>
          </a:p>
        </p:txBody>
      </p:sp>
      <p:sp>
        <p:nvSpPr>
          <p:cNvPr id="6" name="Footer Placeholder 5">
            <a:extLst>
              <a:ext uri="{FF2B5EF4-FFF2-40B4-BE49-F238E27FC236}">
                <a16:creationId xmlns:a16="http://schemas.microsoft.com/office/drawing/2014/main" id="{7800EFA4-CE2F-2B92-DCC0-EBB0D56E57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3D5FD1-A7BC-C506-C0D3-1DC8CFC6A178}"/>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425515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B589-6A59-5F72-EFD4-E3ADE048D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B4999B-FCA5-FA5B-DADE-36BEA331E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9517F9B-A558-47E7-5FDF-58063F1D3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0AC31-B6F9-5EE3-FAD3-072745D3C2E6}"/>
              </a:ext>
            </a:extLst>
          </p:cNvPr>
          <p:cNvSpPr>
            <a:spLocks noGrp="1"/>
          </p:cNvSpPr>
          <p:nvPr>
            <p:ph type="dt" sz="half" idx="10"/>
          </p:nvPr>
        </p:nvSpPr>
        <p:spPr/>
        <p:txBody>
          <a:bodyPr/>
          <a:lstStyle/>
          <a:p>
            <a:fld id="{DA86355F-1A34-41CB-B6C4-197CB3E18BCE}" type="datetime1">
              <a:rPr lang="en-US" smtClean="0"/>
              <a:t>7/20/2024</a:t>
            </a:fld>
            <a:endParaRPr lang="en-US" dirty="0"/>
          </a:p>
        </p:txBody>
      </p:sp>
      <p:sp>
        <p:nvSpPr>
          <p:cNvPr id="6" name="Footer Placeholder 5">
            <a:extLst>
              <a:ext uri="{FF2B5EF4-FFF2-40B4-BE49-F238E27FC236}">
                <a16:creationId xmlns:a16="http://schemas.microsoft.com/office/drawing/2014/main" id="{4AB4B49B-9FC4-20A8-5B3B-B4B2A8926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99399-A685-5446-FA80-A800102BBC0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74556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3DC8FB-1AA8-084E-FEDB-B229EB01B9DC}"/>
              </a:ext>
            </a:extLst>
          </p:cNvPr>
          <p:cNvPicPr>
            <a:picLocks noChangeAspect="1"/>
          </p:cNvPicPr>
          <p:nvPr userDrawn="1"/>
        </p:nvPicPr>
        <p:blipFill>
          <a:blip r:embed="rId13"/>
          <a:stretch>
            <a:fillRect/>
          </a:stretch>
        </p:blipFill>
        <p:spPr>
          <a:xfrm>
            <a:off x="0" y="1380"/>
            <a:ext cx="12192000" cy="6855239"/>
          </a:xfrm>
          <a:prstGeom prst="rect">
            <a:avLst/>
          </a:prstGeom>
        </p:spPr>
      </p:pic>
      <p:sp>
        <p:nvSpPr>
          <p:cNvPr id="9" name="Rectangle 8">
            <a:extLst>
              <a:ext uri="{FF2B5EF4-FFF2-40B4-BE49-F238E27FC236}">
                <a16:creationId xmlns:a16="http://schemas.microsoft.com/office/drawing/2014/main" id="{146C680A-A4E9-CF94-8EAF-287402746E9D}"/>
              </a:ext>
            </a:extLst>
          </p:cNvPr>
          <p:cNvSpPr/>
          <p:nvPr userDrawn="1"/>
        </p:nvSpPr>
        <p:spPr>
          <a:xfrm>
            <a:off x="0" y="0"/>
            <a:ext cx="12192000" cy="6858000"/>
          </a:xfrm>
          <a:prstGeom prst="rect">
            <a:avLst/>
          </a:prstGeom>
          <a:gradFill>
            <a:gsLst>
              <a:gs pos="0">
                <a:schemeClr val="tx1">
                  <a:alpha val="49000"/>
                </a:schemeClr>
              </a:gs>
              <a:gs pos="44000">
                <a:schemeClr val="accent2">
                  <a:lumMod val="50000"/>
                  <a:alpha val="61000"/>
                </a:schemeClr>
              </a:gs>
              <a:gs pos="100000">
                <a:schemeClr val="accent2">
                  <a:lumMod val="29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42F15DD-4698-A3FE-ADF7-F27C634EBC39}"/>
              </a:ext>
            </a:extLst>
          </p:cNvPr>
          <p:cNvSpPr>
            <a:spLocks noGrp="1"/>
          </p:cNvSpPr>
          <p:nvPr>
            <p:ph type="body" idx="1"/>
          </p:nvPr>
        </p:nvSpPr>
        <p:spPr>
          <a:xfrm>
            <a:off x="625003" y="181815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13550221-CAC6-8B30-9BD6-1557AF07AE10}"/>
              </a:ext>
            </a:extLst>
          </p:cNvPr>
          <p:cNvSpPr>
            <a:spLocks noGrp="1"/>
          </p:cNvSpPr>
          <p:nvPr>
            <p:ph type="title"/>
          </p:nvPr>
        </p:nvSpPr>
        <p:spPr>
          <a:xfrm>
            <a:off x="625003" y="30573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36AAFDAC-897B-D5FF-D8E0-58369D9C6427}"/>
              </a:ext>
            </a:extLst>
          </p:cNvPr>
          <p:cNvSpPr>
            <a:spLocks noGrp="1"/>
          </p:cNvSpPr>
          <p:nvPr>
            <p:ph type="dt" sz="half" idx="2"/>
          </p:nvPr>
        </p:nvSpPr>
        <p:spPr>
          <a:xfrm>
            <a:off x="9711743" y="6356350"/>
            <a:ext cx="1159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B7E4A-D8C0-463E-B618-E790AB1D6571}" type="datetime1">
              <a:rPr lang="en-US" smtClean="0"/>
              <a:t>7/20/2024</a:t>
            </a:fld>
            <a:endParaRPr lang="en-US" dirty="0"/>
          </a:p>
        </p:txBody>
      </p:sp>
      <p:sp>
        <p:nvSpPr>
          <p:cNvPr id="5" name="Footer Placeholder 4">
            <a:extLst>
              <a:ext uri="{FF2B5EF4-FFF2-40B4-BE49-F238E27FC236}">
                <a16:creationId xmlns:a16="http://schemas.microsoft.com/office/drawing/2014/main" id="{0F79A36C-D31F-17F5-7405-CFE5769E072E}"/>
              </a:ext>
            </a:extLst>
          </p:cNvPr>
          <p:cNvSpPr>
            <a:spLocks noGrp="1"/>
          </p:cNvSpPr>
          <p:nvPr>
            <p:ph type="ftr" sz="quarter" idx="3"/>
          </p:nvPr>
        </p:nvSpPr>
        <p:spPr>
          <a:xfrm>
            <a:off x="625002" y="6356350"/>
            <a:ext cx="90867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641564-0FDC-E2E1-4D54-8625AEC0764D}"/>
              </a:ext>
            </a:extLst>
          </p:cNvPr>
          <p:cNvSpPr>
            <a:spLocks noGrp="1"/>
          </p:cNvSpPr>
          <p:nvPr>
            <p:ph type="sldNum" sz="quarter" idx="4"/>
          </p:nvPr>
        </p:nvSpPr>
        <p:spPr>
          <a:xfrm>
            <a:off x="10871661" y="6356350"/>
            <a:ext cx="11599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F4346-F410-4D36-8E3C-C1EF28A87118}" type="slidenum">
              <a:rPr lang="en-US" smtClean="0"/>
              <a:t>‹#›</a:t>
            </a:fld>
            <a:endParaRPr lang="en-US" dirty="0"/>
          </a:p>
        </p:txBody>
      </p:sp>
    </p:spTree>
    <p:extLst>
      <p:ext uri="{BB962C8B-B14F-4D97-AF65-F5344CB8AC3E}">
        <p14:creationId xmlns:p14="http://schemas.microsoft.com/office/powerpoint/2010/main" val="3831357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1006045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4" name="Rectangle 13">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pic>
        <p:nvPicPr>
          <p:cNvPr id="22" name="Picture 21" descr="A group of people sitting on the ground&#10;&#10;Description automatically generated">
            <a:extLst>
              <a:ext uri="{FF2B5EF4-FFF2-40B4-BE49-F238E27FC236}">
                <a16:creationId xmlns:a16="http://schemas.microsoft.com/office/drawing/2014/main" id="{EE823040-B096-046D-DC66-591FAE7069C7}"/>
              </a:ext>
            </a:extLst>
          </p:cNvPr>
          <p:cNvPicPr>
            <a:picLocks noChangeAspect="1"/>
          </p:cNvPicPr>
          <p:nvPr/>
        </p:nvPicPr>
        <p:blipFill rotWithShape="1">
          <a:blip r:embed="rId2">
            <a:extLst>
              <a:ext uri="{28A0092B-C50C-407E-A947-70E740481C1C}">
                <a14:useLocalDpi xmlns:a14="http://schemas.microsoft.com/office/drawing/2010/main" val="0"/>
              </a:ext>
            </a:extLst>
          </a:blip>
          <a:srcRect b="14753"/>
          <a:stretch/>
        </p:blipFill>
        <p:spPr>
          <a:xfrm>
            <a:off x="19049" y="-39365"/>
            <a:ext cx="12210650" cy="6938716"/>
          </a:xfrm>
          <a:prstGeom prst="rect">
            <a:avLst/>
          </a:prstGeom>
        </p:spPr>
      </p:pic>
      <p:sp>
        <p:nvSpPr>
          <p:cNvPr id="20" name="Rectangle 19">
            <a:extLst>
              <a:ext uri="{FF2B5EF4-FFF2-40B4-BE49-F238E27FC236}">
                <a16:creationId xmlns:a16="http://schemas.microsoft.com/office/drawing/2014/main" id="{2DC1356A-14F6-2A43-DE32-83E8569609D7}"/>
              </a:ext>
            </a:extLst>
          </p:cNvPr>
          <p:cNvSpPr/>
          <p:nvPr/>
        </p:nvSpPr>
        <p:spPr>
          <a:xfrm>
            <a:off x="19049" y="-48408"/>
            <a:ext cx="12192000" cy="6947757"/>
          </a:xfrm>
          <a:prstGeom prst="rect">
            <a:avLst/>
          </a:prstGeom>
          <a:solidFill>
            <a:schemeClr val="accent2">
              <a:lumMod val="50000"/>
              <a:alpha val="7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4" name="Straight Connector 3">
            <a:extLst>
              <a:ext uri="{FF2B5EF4-FFF2-40B4-BE49-F238E27FC236}">
                <a16:creationId xmlns:a16="http://schemas.microsoft.com/office/drawing/2014/main" id="{12499439-940E-EC16-3D72-E2A58B823A11}"/>
              </a:ext>
            </a:extLst>
          </p:cNvPr>
          <p:cNvCxnSpPr/>
          <p:nvPr/>
        </p:nvCxnSpPr>
        <p:spPr>
          <a:xfrm>
            <a:off x="941696" y="1918225"/>
            <a:ext cx="100993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D63DC80-ED4A-2C98-2469-2881A967005A}"/>
              </a:ext>
            </a:extLst>
          </p:cNvPr>
          <p:cNvCxnSpPr>
            <a:cxnSpLocks/>
          </p:cNvCxnSpPr>
          <p:nvPr/>
        </p:nvCxnSpPr>
        <p:spPr>
          <a:xfrm>
            <a:off x="5663821" y="1351132"/>
            <a:ext cx="0" cy="36712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E08810A5-94E6-64E3-41D6-A6FCCE70E03A}"/>
              </a:ext>
            </a:extLst>
          </p:cNvPr>
          <p:cNvSpPr txBox="1">
            <a:spLocks/>
          </p:cNvSpPr>
          <p:nvPr/>
        </p:nvSpPr>
        <p:spPr>
          <a:xfrm>
            <a:off x="833580" y="1244438"/>
            <a:ext cx="5157787"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Old Testament</a:t>
            </a:r>
          </a:p>
        </p:txBody>
      </p:sp>
      <p:sp>
        <p:nvSpPr>
          <p:cNvPr id="7" name="Text Placeholder 4">
            <a:extLst>
              <a:ext uri="{FF2B5EF4-FFF2-40B4-BE49-F238E27FC236}">
                <a16:creationId xmlns:a16="http://schemas.microsoft.com/office/drawing/2014/main" id="{65B8FADD-C484-DAFA-6E24-AB98AFF59C81}"/>
              </a:ext>
            </a:extLst>
          </p:cNvPr>
          <p:cNvSpPr txBox="1">
            <a:spLocks/>
          </p:cNvSpPr>
          <p:nvPr/>
        </p:nvSpPr>
        <p:spPr>
          <a:xfrm>
            <a:off x="6198055" y="1244438"/>
            <a:ext cx="5183188"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New Testament</a:t>
            </a:r>
          </a:p>
        </p:txBody>
      </p:sp>
      <p:sp>
        <p:nvSpPr>
          <p:cNvPr id="19" name="Text Placeholder 4">
            <a:extLst>
              <a:ext uri="{FF2B5EF4-FFF2-40B4-BE49-F238E27FC236}">
                <a16:creationId xmlns:a16="http://schemas.microsoft.com/office/drawing/2014/main" id="{72BE0663-6FE4-7B02-822B-874C1CE5AE14}"/>
              </a:ext>
            </a:extLst>
          </p:cNvPr>
          <p:cNvSpPr txBox="1">
            <a:spLocks/>
          </p:cNvSpPr>
          <p:nvPr/>
        </p:nvSpPr>
        <p:spPr>
          <a:xfrm>
            <a:off x="3072227" y="213793"/>
            <a:ext cx="5183188" cy="82391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0" b="1" dirty="0">
                <a:solidFill>
                  <a:srgbClr val="FFC000"/>
                </a:solidFill>
              </a:rPr>
              <a:t>Casting Lots</a:t>
            </a:r>
          </a:p>
        </p:txBody>
      </p:sp>
      <p:sp>
        <p:nvSpPr>
          <p:cNvPr id="24" name="TextBox 23">
            <a:extLst>
              <a:ext uri="{FF2B5EF4-FFF2-40B4-BE49-F238E27FC236}">
                <a16:creationId xmlns:a16="http://schemas.microsoft.com/office/drawing/2014/main" id="{29CA1B1C-3F93-116E-65C1-85AB73F603F2}"/>
              </a:ext>
            </a:extLst>
          </p:cNvPr>
          <p:cNvSpPr txBox="1"/>
          <p:nvPr/>
        </p:nvSpPr>
        <p:spPr>
          <a:xfrm>
            <a:off x="629366" y="5610508"/>
            <a:ext cx="11175279" cy="1015663"/>
          </a:xfrm>
          <a:prstGeom prst="rect">
            <a:avLst/>
          </a:prstGeom>
          <a:solidFill>
            <a:srgbClr val="FFC000"/>
          </a:solidFill>
        </p:spPr>
        <p:txBody>
          <a:bodyPr wrap="square" rtlCol="0">
            <a:spAutoFit/>
          </a:bodyPr>
          <a:lstStyle/>
          <a:p>
            <a:r>
              <a:rPr lang="en-US" sz="3000" b="1" dirty="0"/>
              <a:t>“The lot is cast into the lap, But its every decision is from the LORD.”</a:t>
            </a:r>
          </a:p>
          <a:p>
            <a:pPr algn="ctr"/>
            <a:r>
              <a:rPr lang="en-US" sz="3000" b="1" dirty="0"/>
              <a:t>-Prov.16:33</a:t>
            </a:r>
          </a:p>
        </p:txBody>
      </p:sp>
      <p:sp>
        <p:nvSpPr>
          <p:cNvPr id="2" name="Content Placeholder 3">
            <a:extLst>
              <a:ext uri="{FF2B5EF4-FFF2-40B4-BE49-F238E27FC236}">
                <a16:creationId xmlns:a16="http://schemas.microsoft.com/office/drawing/2014/main" id="{44453557-8A0B-C9E6-F563-C2061C9D9E52}"/>
              </a:ext>
            </a:extLst>
          </p:cNvPr>
          <p:cNvSpPr txBox="1">
            <a:spLocks/>
          </p:cNvSpPr>
          <p:nvPr/>
        </p:nvSpPr>
        <p:spPr>
          <a:xfrm>
            <a:off x="575442" y="2289680"/>
            <a:ext cx="4824033" cy="2992004"/>
          </a:xfrm>
          <a:prstGeom prst="rect">
            <a:avLst/>
          </a:prstGeom>
        </p:spPr>
        <p:txBody>
          <a:bodyPr numCol="2">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000" dirty="0">
                <a:solidFill>
                  <a:prstClr val="white"/>
                </a:solidFill>
                <a:latin typeface="Calibri"/>
              </a:rPr>
              <a:t>Lev 16:8</a:t>
            </a:r>
          </a:p>
          <a:p>
            <a:pPr>
              <a:defRPr/>
            </a:pPr>
            <a:r>
              <a:rPr lang="en-US" sz="3000" dirty="0">
                <a:solidFill>
                  <a:prstClr val="white"/>
                </a:solidFill>
                <a:latin typeface="Calibri"/>
              </a:rPr>
              <a:t>Num 26:55</a:t>
            </a:r>
          </a:p>
          <a:p>
            <a:pPr>
              <a:defRPr/>
            </a:pPr>
            <a:r>
              <a:rPr lang="en-US" sz="3000" dirty="0">
                <a:solidFill>
                  <a:prstClr val="white"/>
                </a:solidFill>
                <a:latin typeface="Calibri"/>
              </a:rPr>
              <a:t>Josh 7:14, 15; 18:6</a:t>
            </a:r>
          </a:p>
          <a:p>
            <a:pPr>
              <a:defRPr/>
            </a:pPr>
            <a:r>
              <a:rPr lang="en-US" sz="3000" dirty="0">
                <a:solidFill>
                  <a:prstClr val="white"/>
                </a:solidFill>
                <a:latin typeface="Calibri"/>
              </a:rPr>
              <a:t>1 Sam 14:42</a:t>
            </a:r>
          </a:p>
          <a:p>
            <a:pPr>
              <a:defRPr/>
            </a:pPr>
            <a:r>
              <a:rPr lang="en-US" sz="3000" dirty="0">
                <a:solidFill>
                  <a:prstClr val="white"/>
                </a:solidFill>
                <a:latin typeface="Calibri"/>
              </a:rPr>
              <a:t>1 Chron 24:5</a:t>
            </a:r>
          </a:p>
          <a:p>
            <a:pPr>
              <a:defRPr/>
            </a:pPr>
            <a:r>
              <a:rPr lang="en-US" sz="3000" dirty="0">
                <a:solidFill>
                  <a:srgbClr val="FFC000"/>
                </a:solidFill>
                <a:latin typeface="Calibri"/>
              </a:rPr>
              <a:t>Jonah 1:7</a:t>
            </a:r>
          </a:p>
          <a:p>
            <a:pPr>
              <a:defRPr/>
            </a:pPr>
            <a:r>
              <a:rPr lang="en-US" sz="3000" dirty="0">
                <a:solidFill>
                  <a:prstClr val="white"/>
                </a:solidFill>
                <a:latin typeface="Calibri"/>
              </a:rPr>
              <a:t>Neh 10:34</a:t>
            </a:r>
          </a:p>
          <a:p>
            <a:pPr>
              <a:defRPr/>
            </a:pPr>
            <a:r>
              <a:rPr lang="en-US" sz="3000" dirty="0">
                <a:solidFill>
                  <a:prstClr val="white"/>
                </a:solidFill>
                <a:latin typeface="Calibri"/>
              </a:rPr>
              <a:t>Esther 3:7</a:t>
            </a:r>
          </a:p>
          <a:p>
            <a:pPr>
              <a:defRPr/>
            </a:pPr>
            <a:r>
              <a:rPr lang="en-US" sz="3000" dirty="0">
                <a:solidFill>
                  <a:prstClr val="white"/>
                </a:solidFill>
                <a:latin typeface="Calibri"/>
              </a:rPr>
              <a:t>Psalm 16:5</a:t>
            </a:r>
          </a:p>
          <a:p>
            <a:pPr>
              <a:defRPr/>
            </a:pPr>
            <a:r>
              <a:rPr lang="en-US" sz="3000" dirty="0">
                <a:solidFill>
                  <a:prstClr val="white"/>
                </a:solidFill>
                <a:latin typeface="Calibri"/>
              </a:rPr>
              <a:t>Prov 16:33 </a:t>
            </a:r>
            <a:endParaRPr lang="en-US" sz="3000" dirty="0">
              <a:solidFill>
                <a:srgbClr val="FFC000"/>
              </a:solidFill>
              <a:latin typeface="Calibri"/>
            </a:endParaRPr>
          </a:p>
        </p:txBody>
      </p:sp>
      <p:sp>
        <p:nvSpPr>
          <p:cNvPr id="3" name="Content Placeholder 3">
            <a:extLst>
              <a:ext uri="{FF2B5EF4-FFF2-40B4-BE49-F238E27FC236}">
                <a16:creationId xmlns:a16="http://schemas.microsoft.com/office/drawing/2014/main" id="{8318FA1C-9B67-16DD-D659-19CD90DC4416}"/>
              </a:ext>
            </a:extLst>
          </p:cNvPr>
          <p:cNvSpPr txBox="1">
            <a:spLocks/>
          </p:cNvSpPr>
          <p:nvPr/>
        </p:nvSpPr>
        <p:spPr>
          <a:xfrm>
            <a:off x="6217006" y="2272037"/>
            <a:ext cx="4824033" cy="48144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000" dirty="0">
                <a:solidFill>
                  <a:prstClr val="white"/>
                </a:solidFill>
                <a:latin typeface="Calibri"/>
              </a:rPr>
              <a:t>Luke 1:5-9</a:t>
            </a:r>
          </a:p>
          <a:p>
            <a:pPr>
              <a:defRPr/>
            </a:pPr>
            <a:r>
              <a:rPr lang="en-US" sz="3000" dirty="0">
                <a:solidFill>
                  <a:prstClr val="white"/>
                </a:solidFill>
                <a:latin typeface="Calibri"/>
              </a:rPr>
              <a:t>Acts 1:26</a:t>
            </a:r>
          </a:p>
          <a:p>
            <a:pPr>
              <a:defRPr/>
            </a:pPr>
            <a:endParaRPr lang="en-US" sz="3000" dirty="0">
              <a:solidFill>
                <a:srgbClr val="FFC000"/>
              </a:solidFill>
              <a:latin typeface="Calibri"/>
            </a:endParaRPr>
          </a:p>
        </p:txBody>
      </p:sp>
    </p:spTree>
    <p:extLst>
      <p:ext uri="{BB962C8B-B14F-4D97-AF65-F5344CB8AC3E}">
        <p14:creationId xmlns:p14="http://schemas.microsoft.com/office/powerpoint/2010/main" val="1251521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view of the earth from space">
            <a:extLst>
              <a:ext uri="{FF2B5EF4-FFF2-40B4-BE49-F238E27FC236}">
                <a16:creationId xmlns:a16="http://schemas.microsoft.com/office/drawing/2014/main" id="{C5E2C681-8498-CF59-213F-E0442137DF31}"/>
              </a:ext>
            </a:extLst>
          </p:cNvPr>
          <p:cNvPicPr>
            <a:picLocks noChangeAspect="1"/>
          </p:cNvPicPr>
          <p:nvPr/>
        </p:nvPicPr>
        <p:blipFill rotWithShape="1">
          <a:blip r:embed="rId2">
            <a:extLst>
              <a:ext uri="{28A0092B-C50C-407E-A947-70E740481C1C}">
                <a14:useLocalDpi xmlns:a14="http://schemas.microsoft.com/office/drawing/2010/main" val="0"/>
              </a:ext>
            </a:extLst>
          </a:blip>
          <a:srcRect t="15429"/>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861A4A54-48E2-7F36-D23B-078AC661C237}"/>
              </a:ext>
            </a:extLst>
          </p:cNvPr>
          <p:cNvSpPr/>
          <p:nvPr/>
        </p:nvSpPr>
        <p:spPr>
          <a:xfrm>
            <a:off x="0" y="0"/>
            <a:ext cx="12192000" cy="6858000"/>
          </a:xfrm>
          <a:prstGeom prst="rect">
            <a:avLst/>
          </a:prstGeom>
          <a:solidFill>
            <a:schemeClr val="accent1">
              <a:lumMod val="75000"/>
              <a:alpha val="4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D615F25-9778-16A1-EA37-70A6E6BB9D01}"/>
              </a:ext>
            </a:extLst>
          </p:cNvPr>
          <p:cNvSpPr txBox="1"/>
          <p:nvPr/>
        </p:nvSpPr>
        <p:spPr>
          <a:xfrm>
            <a:off x="657310" y="297667"/>
            <a:ext cx="6102220" cy="769441"/>
          </a:xfrm>
          <a:prstGeom prst="rect">
            <a:avLst/>
          </a:prstGeom>
          <a:noFill/>
        </p:spPr>
        <p:txBody>
          <a:bodyPr wrap="square">
            <a:spAutoFit/>
          </a:bodyPr>
          <a:lstStyle/>
          <a:p>
            <a:r>
              <a:rPr lang="en-US" sz="4400" dirty="0">
                <a:solidFill>
                  <a:schemeClr val="bg1"/>
                </a:solidFill>
              </a:rPr>
              <a:t>The Sovereignty of God</a:t>
            </a:r>
          </a:p>
        </p:txBody>
      </p:sp>
      <p:sp>
        <p:nvSpPr>
          <p:cNvPr id="5" name="Content Placeholder 2">
            <a:extLst>
              <a:ext uri="{FF2B5EF4-FFF2-40B4-BE49-F238E27FC236}">
                <a16:creationId xmlns:a16="http://schemas.microsoft.com/office/drawing/2014/main" id="{D3A9B08F-EF16-B339-1D59-FE79EE32245D}"/>
              </a:ext>
            </a:extLst>
          </p:cNvPr>
          <p:cNvSpPr txBox="1">
            <a:spLocks/>
          </p:cNvSpPr>
          <p:nvPr/>
        </p:nvSpPr>
        <p:spPr>
          <a:xfrm>
            <a:off x="657310" y="2758130"/>
            <a:ext cx="11275449" cy="409987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 term by which is expressed the supreme rulership of God. This is rightly held to be not an attribute of God, but a prerogative based upon the perfections of the divine Being.</a:t>
            </a:r>
          </a:p>
          <a:p>
            <a:pPr marL="0" indent="0">
              <a:buNone/>
            </a:pPr>
            <a:endParaRPr lang="en-US" sz="3200" dirty="0"/>
          </a:p>
          <a:p>
            <a:pPr marL="0" indent="0">
              <a:buNone/>
            </a:pPr>
            <a:endParaRPr lang="en-US" sz="3200" dirty="0"/>
          </a:p>
          <a:p>
            <a:pPr marL="0" indent="0">
              <a:buNone/>
            </a:pPr>
            <a:endParaRPr lang="en-US" sz="3200" dirty="0"/>
          </a:p>
          <a:p>
            <a:pPr marL="0" indent="0">
              <a:buNone/>
            </a:pPr>
            <a:endParaRPr lang="en-US" sz="3200" dirty="0"/>
          </a:p>
          <a:p>
            <a:pPr marL="0" indent="0">
              <a:buNone/>
            </a:pPr>
            <a:r>
              <a:rPr lang="en-US" sz="1600" dirty="0"/>
              <a:t>E. McChesney, “Sovereignty of God,” ed. Merrill F. Unger and R.K. Harrison, The New Unger’s Bible Dictionary (Chicago: Moody Press, 1988).</a:t>
            </a:r>
          </a:p>
        </p:txBody>
      </p:sp>
    </p:spTree>
    <p:extLst>
      <p:ext uri="{BB962C8B-B14F-4D97-AF65-F5344CB8AC3E}">
        <p14:creationId xmlns:p14="http://schemas.microsoft.com/office/powerpoint/2010/main" val="3974229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Title 1">
            <a:extLst>
              <a:ext uri="{FF2B5EF4-FFF2-40B4-BE49-F238E27FC236}">
                <a16:creationId xmlns:a16="http://schemas.microsoft.com/office/drawing/2014/main" id="{342E7FCD-06FD-6F4E-2265-45DAC87056B5}"/>
              </a:ext>
            </a:extLst>
          </p:cNvPr>
          <p:cNvSpPr>
            <a:spLocks noGrp="1"/>
          </p:cNvSpPr>
          <p:nvPr>
            <p:ph type="title"/>
          </p:nvPr>
        </p:nvSpPr>
        <p:spPr>
          <a:xfrm>
            <a:off x="876692" y="741391"/>
            <a:ext cx="5479719" cy="1417043"/>
          </a:xfrm>
        </p:spPr>
        <p:txBody>
          <a:bodyPr vert="horz" lIns="91440" tIns="45720" rIns="91440" bIns="45720" rtlCol="0" anchor="b">
            <a:normAutofit/>
          </a:bodyPr>
          <a:lstStyle/>
          <a:p>
            <a:r>
              <a:rPr lang="en-US" sz="4000" b="1" dirty="0">
                <a:latin typeface="+mj-lt"/>
                <a:cs typeface="+mj-cs"/>
              </a:rPr>
              <a:t>Jeremiah 10:23 (NLT)</a:t>
            </a:r>
          </a:p>
        </p:txBody>
      </p:sp>
      <p:sp>
        <p:nvSpPr>
          <p:cNvPr id="1049" name="Text Placeholder 3">
            <a:extLst>
              <a:ext uri="{FF2B5EF4-FFF2-40B4-BE49-F238E27FC236}">
                <a16:creationId xmlns:a16="http://schemas.microsoft.com/office/drawing/2014/main" id="{72D91B85-CAE1-01F3-4A98-3CDB6E7CC427}"/>
              </a:ext>
            </a:extLst>
          </p:cNvPr>
          <p:cNvSpPr>
            <a:spLocks noGrp="1"/>
          </p:cNvSpPr>
          <p:nvPr>
            <p:ph type="body" sz="half" idx="2"/>
          </p:nvPr>
        </p:nvSpPr>
        <p:spPr>
          <a:xfrm>
            <a:off x="876692" y="2533476"/>
            <a:ext cx="5479719" cy="3447832"/>
          </a:xfrm>
        </p:spPr>
        <p:txBody>
          <a:bodyPr vert="horz" lIns="91440" tIns="45720" rIns="91440" bIns="45720" rtlCol="0" anchor="t">
            <a:normAutofit/>
          </a:bodyPr>
          <a:lstStyle/>
          <a:p>
            <a:r>
              <a:rPr lang="en-US" sz="3200" dirty="0">
                <a:cs typeface="+mn-cs"/>
              </a:rPr>
              <a:t>“I know, LORD, that our lives are not our own. We are not able to plan our own course.”</a:t>
            </a:r>
          </a:p>
        </p:txBody>
      </p:sp>
      <p:pic>
        <p:nvPicPr>
          <p:cNvPr id="1026" name="Picture 2" descr="undefined">
            <a:extLst>
              <a:ext uri="{FF2B5EF4-FFF2-40B4-BE49-F238E27FC236}">
                <a16:creationId xmlns:a16="http://schemas.microsoft.com/office/drawing/2014/main" id="{F19C39FF-8D1B-C63E-69F7-96414792EE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322"/>
          <a:stretch/>
        </p:blipFill>
        <p:spPr bwMode="auto">
          <a:xfrm>
            <a:off x="7270812" y="10"/>
            <a:ext cx="4921187"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050" name="Group 1049">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32" name="Rectangle 1031">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1" name="Rectangle 105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91657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Title 1">
            <a:extLst>
              <a:ext uri="{FF2B5EF4-FFF2-40B4-BE49-F238E27FC236}">
                <a16:creationId xmlns:a16="http://schemas.microsoft.com/office/drawing/2014/main" id="{342E7FCD-06FD-6F4E-2265-45DAC87056B5}"/>
              </a:ext>
            </a:extLst>
          </p:cNvPr>
          <p:cNvSpPr>
            <a:spLocks noGrp="1"/>
          </p:cNvSpPr>
          <p:nvPr>
            <p:ph type="title"/>
          </p:nvPr>
        </p:nvSpPr>
        <p:spPr>
          <a:xfrm>
            <a:off x="876691" y="361563"/>
            <a:ext cx="5479719" cy="801659"/>
          </a:xfrm>
        </p:spPr>
        <p:txBody>
          <a:bodyPr vert="horz" lIns="91440" tIns="45720" rIns="91440" bIns="45720" rtlCol="0" anchor="b">
            <a:normAutofit/>
          </a:bodyPr>
          <a:lstStyle/>
          <a:p>
            <a:r>
              <a:rPr lang="en-US" sz="4000" b="1" dirty="0">
                <a:latin typeface="+mj-lt"/>
                <a:cs typeface="+mj-cs"/>
              </a:rPr>
              <a:t>Jeremiah 10:23-25</a:t>
            </a:r>
          </a:p>
        </p:txBody>
      </p:sp>
      <p:sp>
        <p:nvSpPr>
          <p:cNvPr id="1049" name="Text Placeholder 3">
            <a:extLst>
              <a:ext uri="{FF2B5EF4-FFF2-40B4-BE49-F238E27FC236}">
                <a16:creationId xmlns:a16="http://schemas.microsoft.com/office/drawing/2014/main" id="{72D91B85-CAE1-01F3-4A98-3CDB6E7CC427}"/>
              </a:ext>
            </a:extLst>
          </p:cNvPr>
          <p:cNvSpPr>
            <a:spLocks noGrp="1"/>
          </p:cNvSpPr>
          <p:nvPr>
            <p:ph type="body" sz="half" idx="2"/>
          </p:nvPr>
        </p:nvSpPr>
        <p:spPr>
          <a:xfrm>
            <a:off x="876691" y="1266092"/>
            <a:ext cx="5479719" cy="4039966"/>
          </a:xfrm>
        </p:spPr>
        <p:txBody>
          <a:bodyPr vert="horz" lIns="91440" tIns="45720" rIns="91440" bIns="45720" rtlCol="0" anchor="t">
            <a:normAutofit fontScale="92500" lnSpcReduction="10000"/>
          </a:bodyPr>
          <a:lstStyle/>
          <a:p>
            <a:r>
              <a:rPr lang="en-US" sz="3200" dirty="0">
                <a:cs typeface="+mn-cs"/>
              </a:rPr>
              <a:t>Jeremiah concluded his temple address with a prayer to the Lord. The prophet admitted that a person’s life cannot be considered his own as though he is free to direct his own steps. God is in control, and only those who let God direct their ways will be truly blessed (cf. </a:t>
            </a:r>
            <a:r>
              <a:rPr lang="en-US" sz="3200" dirty="0">
                <a:solidFill>
                  <a:srgbClr val="FFC000"/>
                </a:solidFill>
                <a:cs typeface="+mn-cs"/>
              </a:rPr>
              <a:t>Prov</a:t>
            </a:r>
            <a:r>
              <a:rPr lang="en-US" sz="3200" dirty="0">
                <a:cs typeface="+mn-cs"/>
              </a:rPr>
              <a:t>. 3:5–6; 16:9; </a:t>
            </a:r>
            <a:r>
              <a:rPr lang="en-US" sz="3200" dirty="0">
                <a:solidFill>
                  <a:srgbClr val="FFC000"/>
                </a:solidFill>
                <a:cs typeface="+mn-cs"/>
              </a:rPr>
              <a:t>20:24</a:t>
            </a:r>
            <a:r>
              <a:rPr lang="en-US" sz="3200" dirty="0">
                <a:cs typeface="+mn-cs"/>
              </a:rPr>
              <a:t>).”</a:t>
            </a:r>
          </a:p>
        </p:txBody>
      </p:sp>
      <p:pic>
        <p:nvPicPr>
          <p:cNvPr id="1026" name="Picture 2">
            <a:extLst>
              <a:ext uri="{FF2B5EF4-FFF2-40B4-BE49-F238E27FC236}">
                <a16:creationId xmlns:a16="http://schemas.microsoft.com/office/drawing/2014/main" id="{F19C39FF-8D1B-C63E-69F7-96414792EE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334" r="5334"/>
          <a:stretch/>
        </p:blipFill>
        <p:spPr bwMode="auto">
          <a:xfrm>
            <a:off x="7270812" y="10"/>
            <a:ext cx="4921187"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050" name="Group 1049">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32" name="Rectangle 1031">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1" name="Rectangle 105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 Placeholder 3">
            <a:extLst>
              <a:ext uri="{FF2B5EF4-FFF2-40B4-BE49-F238E27FC236}">
                <a16:creationId xmlns:a16="http://schemas.microsoft.com/office/drawing/2014/main" id="{3ED67A44-1640-397C-A032-0A0053956322}"/>
              </a:ext>
            </a:extLst>
          </p:cNvPr>
          <p:cNvSpPr txBox="1">
            <a:spLocks/>
          </p:cNvSpPr>
          <p:nvPr/>
        </p:nvSpPr>
        <p:spPr>
          <a:xfrm>
            <a:off x="0" y="5866118"/>
            <a:ext cx="7304380" cy="99187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Browallia New" panose="020B0604020202020204" pitchFamily="34" charset="-34"/>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Browallia New" panose="020B0604020202020204" pitchFamily="34" charset="-34"/>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Browallia New" panose="020B06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Browallia New" panose="020B06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Browallia New" panose="020B0604020202020204" pitchFamily="34" charset="-34"/>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cs typeface="+mn-cs"/>
              </a:rPr>
              <a:t>Charles H. Dyer, “Jeremiah,” in The Bible Knowledge Commentary, ed. J. F. Walvoord and R. B. Zuck, vol. 1 (Wheaton, IL: Victor Books, 1985), 1143.</a:t>
            </a:r>
          </a:p>
        </p:txBody>
      </p:sp>
    </p:spTree>
    <p:extLst>
      <p:ext uri="{BB962C8B-B14F-4D97-AF65-F5344CB8AC3E}">
        <p14:creationId xmlns:p14="http://schemas.microsoft.com/office/powerpoint/2010/main" val="3629225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Title 1">
            <a:extLst>
              <a:ext uri="{FF2B5EF4-FFF2-40B4-BE49-F238E27FC236}">
                <a16:creationId xmlns:a16="http://schemas.microsoft.com/office/drawing/2014/main" id="{342E7FCD-06FD-6F4E-2265-45DAC87056B5}"/>
              </a:ext>
            </a:extLst>
          </p:cNvPr>
          <p:cNvSpPr>
            <a:spLocks noGrp="1"/>
          </p:cNvSpPr>
          <p:nvPr>
            <p:ph type="title"/>
          </p:nvPr>
        </p:nvSpPr>
        <p:spPr>
          <a:xfrm>
            <a:off x="876692" y="741391"/>
            <a:ext cx="5479719" cy="1417043"/>
          </a:xfrm>
        </p:spPr>
        <p:txBody>
          <a:bodyPr vert="horz" lIns="91440" tIns="45720" rIns="91440" bIns="45720" rtlCol="0" anchor="b">
            <a:normAutofit/>
          </a:bodyPr>
          <a:lstStyle/>
          <a:p>
            <a:r>
              <a:rPr lang="en-US" sz="4000" b="1" dirty="0">
                <a:latin typeface="+mj-lt"/>
                <a:cs typeface="+mj-cs"/>
              </a:rPr>
              <a:t>Proverbs 20:24</a:t>
            </a:r>
          </a:p>
        </p:txBody>
      </p:sp>
      <p:sp>
        <p:nvSpPr>
          <p:cNvPr id="1049" name="Text Placeholder 3">
            <a:extLst>
              <a:ext uri="{FF2B5EF4-FFF2-40B4-BE49-F238E27FC236}">
                <a16:creationId xmlns:a16="http://schemas.microsoft.com/office/drawing/2014/main" id="{72D91B85-CAE1-01F3-4A98-3CDB6E7CC427}"/>
              </a:ext>
            </a:extLst>
          </p:cNvPr>
          <p:cNvSpPr>
            <a:spLocks noGrp="1"/>
          </p:cNvSpPr>
          <p:nvPr>
            <p:ph type="body" sz="half" idx="2"/>
          </p:nvPr>
        </p:nvSpPr>
        <p:spPr>
          <a:xfrm>
            <a:off x="876692" y="2533476"/>
            <a:ext cx="5479719" cy="3447832"/>
          </a:xfrm>
        </p:spPr>
        <p:txBody>
          <a:bodyPr vert="horz" lIns="91440" tIns="45720" rIns="91440" bIns="45720" rtlCol="0" anchor="t">
            <a:normAutofit/>
          </a:bodyPr>
          <a:lstStyle/>
          <a:p>
            <a:r>
              <a:rPr lang="en-US" sz="3200" dirty="0">
                <a:cs typeface="+mn-cs"/>
              </a:rPr>
              <a:t>Man’s steps are ordained by the LORD, How then can man understand his way?</a:t>
            </a:r>
          </a:p>
        </p:txBody>
      </p:sp>
      <p:pic>
        <p:nvPicPr>
          <p:cNvPr id="1026" name="Picture 2">
            <a:extLst>
              <a:ext uri="{FF2B5EF4-FFF2-40B4-BE49-F238E27FC236}">
                <a16:creationId xmlns:a16="http://schemas.microsoft.com/office/drawing/2014/main" id="{F19C39FF-8D1B-C63E-69F7-96414792EE0E}"/>
              </a:ext>
            </a:extLst>
          </p:cNvPr>
          <p:cNvPicPr>
            <a:picLocks noGrp="1" noChangeAspect="1" noChangeArrowheads="1"/>
          </p:cNvPicPr>
          <p:nvPr>
            <p:ph idx="1"/>
          </p:nvPr>
        </p:nvPicPr>
        <p:blipFill rotWithShape="1">
          <a:blip r:embed="rId2"/>
          <a:srcRect l="13966" t="7249" r="10870" b="7249"/>
          <a:stretch/>
        </p:blipFill>
        <p:spPr bwMode="auto">
          <a:xfrm>
            <a:off x="7270812" y="10"/>
            <a:ext cx="4921187"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050" name="Group 1049">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32" name="Rectangle 1031">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1" name="Rectangle 105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10210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3CC1FB-17BD-9A32-0819-E34994CF06FC}"/>
              </a:ext>
            </a:extLst>
          </p:cNvPr>
          <p:cNvSpPr>
            <a:spLocks noGrp="1"/>
          </p:cNvSpPr>
          <p:nvPr>
            <p:ph type="ftr" sz="quarter" idx="11"/>
          </p:nvPr>
        </p:nvSpPr>
        <p:spPr>
          <a:xfrm>
            <a:off x="138404" y="6319028"/>
            <a:ext cx="4114800" cy="365125"/>
          </a:xfrm>
        </p:spPr>
        <p:txBody>
          <a:bodyPr>
            <a:normAutofit/>
          </a:bodyPr>
          <a:lstStyle/>
          <a:p>
            <a:endParaRPr lang="en-US" dirty="0">
              <a:solidFill>
                <a:srgbClr val="FFFFFF"/>
              </a:solidFill>
            </a:endParaRPr>
          </a:p>
        </p:txBody>
      </p:sp>
      <p:pic>
        <p:nvPicPr>
          <p:cNvPr id="6" name="Picture 5" descr="A ship in the storm&#10;&#10;Description automatically generated with medium confidence">
            <a:extLst>
              <a:ext uri="{FF2B5EF4-FFF2-40B4-BE49-F238E27FC236}">
                <a16:creationId xmlns:a16="http://schemas.microsoft.com/office/drawing/2014/main" id="{8BB7C6F5-0E89-4CF2-520F-3A71ED0FE22B}"/>
              </a:ext>
            </a:extLst>
          </p:cNvPr>
          <p:cNvPicPr>
            <a:picLocks noChangeAspect="1"/>
          </p:cNvPicPr>
          <p:nvPr/>
        </p:nvPicPr>
        <p:blipFill rotWithShape="1">
          <a:blip r:embed="rId2">
            <a:extLst>
              <a:ext uri="{28A0092B-C50C-407E-A947-70E740481C1C}">
                <a14:useLocalDpi xmlns:a14="http://schemas.microsoft.com/office/drawing/2010/main" val="0"/>
              </a:ext>
            </a:extLst>
          </a:blip>
          <a:srcRect t="43750" b="11233"/>
          <a:stretch/>
        </p:blipFill>
        <p:spPr>
          <a:xfrm>
            <a:off x="-1524" y="-182880"/>
            <a:ext cx="12192000" cy="7040880"/>
          </a:xfrm>
          <a:prstGeom prst="rect">
            <a:avLst/>
          </a:prstGeom>
        </p:spPr>
      </p:pic>
    </p:spTree>
    <p:extLst>
      <p:ext uri="{BB962C8B-B14F-4D97-AF65-F5344CB8AC3E}">
        <p14:creationId xmlns:p14="http://schemas.microsoft.com/office/powerpoint/2010/main" val="511131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Title 1">
            <a:extLst>
              <a:ext uri="{FF2B5EF4-FFF2-40B4-BE49-F238E27FC236}">
                <a16:creationId xmlns:a16="http://schemas.microsoft.com/office/drawing/2014/main" id="{342E7FCD-06FD-6F4E-2265-45DAC87056B5}"/>
              </a:ext>
            </a:extLst>
          </p:cNvPr>
          <p:cNvSpPr>
            <a:spLocks noGrp="1"/>
          </p:cNvSpPr>
          <p:nvPr>
            <p:ph type="title"/>
          </p:nvPr>
        </p:nvSpPr>
        <p:spPr>
          <a:xfrm>
            <a:off x="5556738" y="208379"/>
            <a:ext cx="5479719" cy="902970"/>
          </a:xfrm>
        </p:spPr>
        <p:txBody>
          <a:bodyPr vert="horz" lIns="91440" tIns="45720" rIns="91440" bIns="45720" rtlCol="0" anchor="b">
            <a:normAutofit/>
          </a:bodyPr>
          <a:lstStyle/>
          <a:p>
            <a:r>
              <a:rPr lang="en-US" sz="4000" b="1" dirty="0">
                <a:latin typeface="+mj-lt"/>
                <a:cs typeface="+mj-cs"/>
              </a:rPr>
              <a:t>Exodus 23:27</a:t>
            </a:r>
          </a:p>
        </p:txBody>
      </p:sp>
      <p:sp>
        <p:nvSpPr>
          <p:cNvPr id="1049" name="Text Placeholder 3">
            <a:extLst>
              <a:ext uri="{FF2B5EF4-FFF2-40B4-BE49-F238E27FC236}">
                <a16:creationId xmlns:a16="http://schemas.microsoft.com/office/drawing/2014/main" id="{72D91B85-CAE1-01F3-4A98-3CDB6E7CC427}"/>
              </a:ext>
            </a:extLst>
          </p:cNvPr>
          <p:cNvSpPr>
            <a:spLocks noGrp="1"/>
          </p:cNvSpPr>
          <p:nvPr>
            <p:ph type="body" sz="half" idx="2"/>
          </p:nvPr>
        </p:nvSpPr>
        <p:spPr>
          <a:xfrm>
            <a:off x="5556738" y="1158432"/>
            <a:ext cx="6175717" cy="1735117"/>
          </a:xfrm>
        </p:spPr>
        <p:txBody>
          <a:bodyPr vert="horz" lIns="91440" tIns="45720" rIns="91440" bIns="45720" rtlCol="0" anchor="t">
            <a:normAutofit/>
          </a:bodyPr>
          <a:lstStyle/>
          <a:p>
            <a:r>
              <a:rPr lang="en-US" sz="2800" dirty="0">
                <a:cs typeface="+mn-cs"/>
              </a:rPr>
              <a:t>“I will send My terror ahead of you, and throw into confusion all the people among whom you come, and I will make all your enemies turn their backs to you.” </a:t>
            </a:r>
          </a:p>
        </p:txBody>
      </p:sp>
      <p:pic>
        <p:nvPicPr>
          <p:cNvPr id="1026" name="Picture 2">
            <a:extLst>
              <a:ext uri="{FF2B5EF4-FFF2-40B4-BE49-F238E27FC236}">
                <a16:creationId xmlns:a16="http://schemas.microsoft.com/office/drawing/2014/main" id="{F19C39FF-8D1B-C63E-69F7-96414792EE0E}"/>
              </a:ext>
            </a:extLst>
          </p:cNvPr>
          <p:cNvPicPr>
            <a:picLocks noGrp="1" noChangeAspect="1" noChangeArrowheads="1"/>
          </p:cNvPicPr>
          <p:nvPr>
            <p:ph idx="1"/>
          </p:nvPr>
        </p:nvPicPr>
        <p:blipFill rotWithShape="1">
          <a:blip r:embed="rId2"/>
          <a:srcRect l="34562" t="-48" r="25222" b="48"/>
          <a:stretch/>
        </p:blipFill>
        <p:spPr bwMode="auto">
          <a:xfrm>
            <a:off x="0" y="0"/>
            <a:ext cx="4921187"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050" name="Group 1049">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32" name="Rectangle 1031">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1" name="Rectangle 105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E52E8ACB-0ABA-A27A-45FA-A0365839709F}"/>
              </a:ext>
            </a:extLst>
          </p:cNvPr>
          <p:cNvSpPr txBox="1">
            <a:spLocks/>
          </p:cNvSpPr>
          <p:nvPr/>
        </p:nvSpPr>
        <p:spPr>
          <a:xfrm>
            <a:off x="5556738" y="3254192"/>
            <a:ext cx="5479719" cy="7102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solidFill>
                <a:latin typeface="Perpetua" panose="02020502060401020303" pitchFamily="18" charset="0"/>
                <a:ea typeface="+mj-ea"/>
                <a:cs typeface="Browallia New" panose="020B0502040204020203" pitchFamily="34" charset="-34"/>
              </a:defRPr>
            </a:lvl1pPr>
          </a:lstStyle>
          <a:p>
            <a:r>
              <a:rPr lang="en-US" sz="4000" b="1" dirty="0">
                <a:latin typeface="+mj-lt"/>
                <a:cs typeface="+mj-cs"/>
              </a:rPr>
              <a:t>Deuteronomy 2:25</a:t>
            </a:r>
          </a:p>
        </p:txBody>
      </p:sp>
      <p:sp>
        <p:nvSpPr>
          <p:cNvPr id="3" name="Text Placeholder 3">
            <a:extLst>
              <a:ext uri="{FF2B5EF4-FFF2-40B4-BE49-F238E27FC236}">
                <a16:creationId xmlns:a16="http://schemas.microsoft.com/office/drawing/2014/main" id="{C4A56F32-E505-9753-8EB1-5F82C3E8B746}"/>
              </a:ext>
            </a:extLst>
          </p:cNvPr>
          <p:cNvSpPr txBox="1">
            <a:spLocks/>
          </p:cNvSpPr>
          <p:nvPr/>
        </p:nvSpPr>
        <p:spPr>
          <a:xfrm>
            <a:off x="5556738" y="4011535"/>
            <a:ext cx="6175717" cy="2354096"/>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Browallia New" panose="020B0604020202020204" pitchFamily="34" charset="-34"/>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Browallia New" panose="020B0604020202020204" pitchFamily="34" charset="-34"/>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Browallia New" panose="020B06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Browallia New" panose="020B06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Browallia New" panose="020B0604020202020204" pitchFamily="34" charset="-34"/>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800" dirty="0">
                <a:cs typeface="+mn-cs"/>
              </a:rPr>
              <a:t>“This day I will begin to put the dread and fear of you upon the peoples everywhere under the heavens, who, when they hear the report of you, will tremble and be in anguish because of you.”</a:t>
            </a:r>
          </a:p>
        </p:txBody>
      </p:sp>
    </p:spTree>
    <p:extLst>
      <p:ext uri="{BB962C8B-B14F-4D97-AF65-F5344CB8AC3E}">
        <p14:creationId xmlns:p14="http://schemas.microsoft.com/office/powerpoint/2010/main" val="1519302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3CC1FB-17BD-9A32-0819-E34994CF06FC}"/>
              </a:ext>
            </a:extLst>
          </p:cNvPr>
          <p:cNvSpPr>
            <a:spLocks noGrp="1"/>
          </p:cNvSpPr>
          <p:nvPr>
            <p:ph type="ftr" sz="quarter" idx="11"/>
          </p:nvPr>
        </p:nvSpPr>
        <p:spPr>
          <a:xfrm>
            <a:off x="138404" y="6319028"/>
            <a:ext cx="4114800" cy="365125"/>
          </a:xfrm>
        </p:spPr>
        <p:txBody>
          <a:bodyPr>
            <a:normAutofit/>
          </a:bodyPr>
          <a:lstStyle/>
          <a:p>
            <a:endParaRPr lang="en-US" dirty="0">
              <a:solidFill>
                <a:srgbClr val="FFFFFF"/>
              </a:solidFill>
            </a:endParaRPr>
          </a:p>
        </p:txBody>
      </p:sp>
      <p:pic>
        <p:nvPicPr>
          <p:cNvPr id="6" name="Picture 5" descr="A ship in the storm&#10;&#10;Description automatically generated with medium confidence">
            <a:extLst>
              <a:ext uri="{FF2B5EF4-FFF2-40B4-BE49-F238E27FC236}">
                <a16:creationId xmlns:a16="http://schemas.microsoft.com/office/drawing/2014/main" id="{8BB7C6F5-0E89-4CF2-520F-3A71ED0FE22B}"/>
              </a:ext>
            </a:extLst>
          </p:cNvPr>
          <p:cNvPicPr>
            <a:picLocks noChangeAspect="1"/>
          </p:cNvPicPr>
          <p:nvPr/>
        </p:nvPicPr>
        <p:blipFill rotWithShape="1">
          <a:blip r:embed="rId2">
            <a:extLst>
              <a:ext uri="{28A0092B-C50C-407E-A947-70E740481C1C}">
                <a14:useLocalDpi xmlns:a14="http://schemas.microsoft.com/office/drawing/2010/main" val="0"/>
              </a:ext>
            </a:extLst>
          </a:blip>
          <a:srcRect t="43750" b="11233"/>
          <a:stretch/>
        </p:blipFill>
        <p:spPr>
          <a:xfrm>
            <a:off x="-1524" y="-182880"/>
            <a:ext cx="12192000" cy="7040880"/>
          </a:xfrm>
          <a:prstGeom prst="rect">
            <a:avLst/>
          </a:prstGeom>
        </p:spPr>
      </p:pic>
    </p:spTree>
    <p:extLst>
      <p:ext uri="{BB962C8B-B14F-4D97-AF65-F5344CB8AC3E}">
        <p14:creationId xmlns:p14="http://schemas.microsoft.com/office/powerpoint/2010/main" val="2845619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I. Defiance (1-2)</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lnSpcReduction="10000"/>
          </a:bodyPr>
          <a:lstStyle/>
          <a:p>
            <a:pPr marL="1200150" lvl="1" indent="-742950">
              <a:buFont typeface="+mj-lt"/>
              <a:buAutoNum type="alphaUcPeriod"/>
            </a:pPr>
            <a:r>
              <a:rPr lang="en-US" sz="4000" b="1" dirty="0"/>
              <a:t>The running prophet (1:1-16)</a:t>
            </a:r>
          </a:p>
          <a:p>
            <a:pPr marL="1771650" lvl="2" indent="-857250">
              <a:buFont typeface="+mj-lt"/>
              <a:buAutoNum type="romanLcPeriod"/>
            </a:pPr>
            <a:r>
              <a:rPr lang="en-US" sz="3600" dirty="0"/>
              <a:t>Jonah's commission (1:1-2)</a:t>
            </a:r>
          </a:p>
          <a:p>
            <a:pPr marL="1771650" lvl="2" indent="-857250">
              <a:buFont typeface="+mj-lt"/>
              <a:buAutoNum type="romanLcPeriod"/>
            </a:pPr>
            <a:r>
              <a:rPr lang="en-US" sz="3600" dirty="0"/>
              <a:t>Jonah flees from the Lord to Tarshish (1:3)</a:t>
            </a:r>
          </a:p>
          <a:p>
            <a:pPr marL="1771650" lvl="2" indent="-857250">
              <a:buFont typeface="+mj-lt"/>
              <a:buAutoNum type="romanLcPeriod"/>
            </a:pPr>
            <a:r>
              <a:rPr lang="en-US" sz="3600" dirty="0"/>
              <a:t>Jonah and his shipmates are caught in a storm (1:4-6)</a:t>
            </a:r>
          </a:p>
          <a:p>
            <a:pPr marL="1771650" lvl="2" indent="-857250">
              <a:buFont typeface="+mj-lt"/>
              <a:buAutoNum type="romanLcPeriod"/>
            </a:pPr>
            <a:r>
              <a:rPr lang="en-US" sz="3600" dirty="0">
                <a:solidFill>
                  <a:srgbClr val="FFC000"/>
                </a:solidFill>
              </a:rPr>
              <a:t>Jonah exposed as the culprit (1:7-9)</a:t>
            </a:r>
          </a:p>
          <a:p>
            <a:pPr marL="1771650" lvl="2" indent="-857250">
              <a:buFont typeface="+mj-lt"/>
              <a:buAutoNum type="romanLcPeriod"/>
            </a:pPr>
            <a:r>
              <a:rPr lang="en-US" sz="3600" dirty="0">
                <a:solidFill>
                  <a:srgbClr val="FFC000"/>
                </a:solidFill>
              </a:rPr>
              <a:t>Jonah is thrown overboard (1:10-16)</a:t>
            </a:r>
          </a:p>
          <a:p>
            <a:pPr marL="1771650" lvl="2" indent="-857250">
              <a:buFont typeface="+mj-lt"/>
              <a:buAutoNum type="romanLcPeriod"/>
            </a:pPr>
            <a:r>
              <a:rPr lang="en-US" sz="3600" dirty="0"/>
              <a:t>Jonah is swallowed by a giant fish (1:17)</a:t>
            </a:r>
          </a:p>
          <a:p>
            <a:pPr marL="1771650" lvl="2" indent="-857250">
              <a:buFont typeface="+mj-lt"/>
              <a:buAutoNum type="romanLcPeriod"/>
            </a:pPr>
            <a:endParaRPr lang="en-US" sz="3600" b="1" dirty="0"/>
          </a:p>
          <a:p>
            <a:pPr marL="1657350" lvl="2" indent="-742950">
              <a:buFont typeface="+mj-lt"/>
              <a:buAutoNum type="romanLcPeriod"/>
            </a:pPr>
            <a:endParaRPr lang="en-US" sz="4000" dirty="0"/>
          </a:p>
          <a:p>
            <a:endParaRPr lang="en-US" sz="4400" dirty="0"/>
          </a:p>
        </p:txBody>
      </p:sp>
      <p:sp>
        <p:nvSpPr>
          <p:cNvPr id="3" name="Footer Placeholder 1">
            <a:extLst>
              <a:ext uri="{FF2B5EF4-FFF2-40B4-BE49-F238E27FC236}">
                <a16:creationId xmlns:a16="http://schemas.microsoft.com/office/drawing/2014/main" id="{7AEBAABA-F0D7-0ECE-69A1-3D4B2A45D524}"/>
              </a:ext>
            </a:extLst>
          </p:cNvPr>
          <p:cNvSpPr>
            <a:spLocks noGrp="1"/>
          </p:cNvSpPr>
          <p:nvPr>
            <p:ph type="ftr" sz="quarter" idx="11"/>
          </p:nvPr>
        </p:nvSpPr>
        <p:spPr>
          <a:xfrm>
            <a:off x="838200" y="6235323"/>
            <a:ext cx="9086739" cy="365125"/>
          </a:xfrm>
        </p:spPr>
        <p:txBody>
          <a:bodyPr/>
          <a:lstStyle/>
          <a:p>
            <a:r>
              <a:rPr lang="en-US" dirty="0">
                <a:solidFill>
                  <a:schemeClr val="tx1">
                    <a:lumMod val="75000"/>
                    <a:lumOff val="25000"/>
                  </a:schemeClr>
                </a:solidFill>
                <a:effectLst/>
              </a:rPr>
              <a:t>Outline adapted from </a:t>
            </a:r>
            <a:r>
              <a:rPr lang="en-US" i="1" dirty="0">
                <a:solidFill>
                  <a:schemeClr val="tx1">
                    <a:lumMod val="75000"/>
                    <a:lumOff val="25000"/>
                  </a:schemeClr>
                </a:solidFill>
                <a:effectLst/>
              </a:rPr>
              <a:t>Jonah Argument</a:t>
            </a:r>
            <a:r>
              <a:rPr lang="en-US" dirty="0">
                <a:solidFill>
                  <a:schemeClr val="tx1">
                    <a:lumMod val="75000"/>
                    <a:lumOff val="25000"/>
                  </a:schemeClr>
                </a:solidFill>
                <a:effectLst/>
              </a:rPr>
              <a:t>, by Andrew Marshall Woods, 2007, 13.</a:t>
            </a:r>
          </a:p>
        </p:txBody>
      </p:sp>
    </p:spTree>
    <p:extLst>
      <p:ext uri="{BB962C8B-B14F-4D97-AF65-F5344CB8AC3E}">
        <p14:creationId xmlns:p14="http://schemas.microsoft.com/office/powerpoint/2010/main" val="218919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Title 1">
            <a:extLst>
              <a:ext uri="{FF2B5EF4-FFF2-40B4-BE49-F238E27FC236}">
                <a16:creationId xmlns:a16="http://schemas.microsoft.com/office/drawing/2014/main" id="{342E7FCD-06FD-6F4E-2265-45DAC87056B5}"/>
              </a:ext>
            </a:extLst>
          </p:cNvPr>
          <p:cNvSpPr>
            <a:spLocks noGrp="1"/>
          </p:cNvSpPr>
          <p:nvPr>
            <p:ph type="title"/>
          </p:nvPr>
        </p:nvSpPr>
        <p:spPr>
          <a:xfrm>
            <a:off x="337625" y="361563"/>
            <a:ext cx="5479719" cy="801659"/>
          </a:xfrm>
        </p:spPr>
        <p:txBody>
          <a:bodyPr vert="horz" lIns="91440" tIns="45720" rIns="91440" bIns="45720" rtlCol="0" anchor="b">
            <a:normAutofit/>
          </a:bodyPr>
          <a:lstStyle/>
          <a:p>
            <a:r>
              <a:rPr lang="en-US" sz="4000" b="1" dirty="0">
                <a:latin typeface="+mj-lt"/>
                <a:cs typeface="+mj-cs"/>
              </a:rPr>
              <a:t>Jonah 1:11 </a:t>
            </a:r>
          </a:p>
        </p:txBody>
      </p:sp>
      <p:sp>
        <p:nvSpPr>
          <p:cNvPr id="1049" name="Text Placeholder 3">
            <a:extLst>
              <a:ext uri="{FF2B5EF4-FFF2-40B4-BE49-F238E27FC236}">
                <a16:creationId xmlns:a16="http://schemas.microsoft.com/office/drawing/2014/main" id="{72D91B85-CAE1-01F3-4A98-3CDB6E7CC427}"/>
              </a:ext>
            </a:extLst>
          </p:cNvPr>
          <p:cNvSpPr>
            <a:spLocks noGrp="1"/>
          </p:cNvSpPr>
          <p:nvPr>
            <p:ph type="body" sz="half" idx="2"/>
          </p:nvPr>
        </p:nvSpPr>
        <p:spPr>
          <a:xfrm>
            <a:off x="337625" y="1266092"/>
            <a:ext cx="6555544" cy="4600016"/>
          </a:xfrm>
        </p:spPr>
        <p:txBody>
          <a:bodyPr vert="horz" lIns="91440" tIns="45720" rIns="91440" bIns="45720" rtlCol="0" anchor="t">
            <a:normAutofit fontScale="85000" lnSpcReduction="20000"/>
          </a:bodyPr>
          <a:lstStyle/>
          <a:p>
            <a:r>
              <a:rPr lang="en-US" sz="3200" dirty="0">
                <a:cs typeface="+mn-cs"/>
              </a:rPr>
              <a:t>“Youngblood (80) interprets their questions in just such a manner, translating this phrase as “What must we do (to) with you …?” He views the sailors as understanding that Jonah is the “object of divine wrath” and that “some punishment of Jonah is in order” (80). This reading and others like it are often preferred because of the following verses, where the sailors finally do as Jonah asks and hurl him overboard. A problem with these translations, though, is that when Jonah tells them what they can do to him (i.e., hurl him overboard, v. 12), they refuse and try to find another solution.</a:t>
            </a:r>
          </a:p>
        </p:txBody>
      </p:sp>
      <p:grpSp>
        <p:nvGrpSpPr>
          <p:cNvPr id="1050" name="Group 1049">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32" name="Rectangle 1031">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1" name="Rectangle 105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 Placeholder 3">
            <a:extLst>
              <a:ext uri="{FF2B5EF4-FFF2-40B4-BE49-F238E27FC236}">
                <a16:creationId xmlns:a16="http://schemas.microsoft.com/office/drawing/2014/main" id="{3ED67A44-1640-397C-A032-0A0053956322}"/>
              </a:ext>
            </a:extLst>
          </p:cNvPr>
          <p:cNvSpPr txBox="1">
            <a:spLocks/>
          </p:cNvSpPr>
          <p:nvPr/>
        </p:nvSpPr>
        <p:spPr>
          <a:xfrm>
            <a:off x="337625" y="6161539"/>
            <a:ext cx="7304380" cy="99187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Browallia New" panose="020B0604020202020204" pitchFamily="34" charset="-34"/>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Browallia New" panose="020B0604020202020204" pitchFamily="34" charset="-34"/>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Browallia New" panose="020B06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Browallia New" panose="020B06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Browallia New" panose="020B0604020202020204" pitchFamily="34" charset="-34"/>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cs typeface="+mn-cs"/>
              </a:rPr>
              <a:t>JoAnna M. Hoyt, Amos, Jonah, &amp; Micah, Evangelical Exegetical Commentary (Bellingham, WA: Lexham Press, 2018), 441–442.</a:t>
            </a:r>
          </a:p>
        </p:txBody>
      </p:sp>
      <p:pic>
        <p:nvPicPr>
          <p:cNvPr id="1026" name="Picture 2">
            <a:extLst>
              <a:ext uri="{FF2B5EF4-FFF2-40B4-BE49-F238E27FC236}">
                <a16:creationId xmlns:a16="http://schemas.microsoft.com/office/drawing/2014/main" id="{F19C39FF-8D1B-C63E-69F7-96414792EE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317" b="2317"/>
          <a:stretch/>
        </p:blipFill>
        <p:spPr bwMode="auto">
          <a:xfrm>
            <a:off x="7270812" y="10"/>
            <a:ext cx="492118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744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4</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838199" y="1815164"/>
            <a:ext cx="10956235" cy="5042835"/>
          </a:xfrm>
        </p:spPr>
        <p:txBody>
          <a:bodyPr>
            <a:normAutofit fontScale="92500"/>
          </a:bodyPr>
          <a:lstStyle/>
          <a:p>
            <a:pPr marL="742950" indent="-742950">
              <a:buFont typeface="+mj-lt"/>
              <a:buAutoNum type="arabicPeriod"/>
            </a:pPr>
            <a:r>
              <a:rPr lang="en-US" dirty="0"/>
              <a:t>Who wrote it?  </a:t>
            </a:r>
            <a:r>
              <a:rPr lang="en-US" b="1" dirty="0">
                <a:solidFill>
                  <a:srgbClr val="FFC000"/>
                </a:solidFill>
              </a:rPr>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When was it written?  </a:t>
            </a:r>
            <a:r>
              <a:rPr kumimoji="0" lang="en-US" sz="4000" b="1"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770-750 BC</a:t>
            </a:r>
          </a:p>
          <a:p>
            <a:pPr marL="742950" indent="-742950">
              <a:buFont typeface="+mj-lt"/>
              <a:buAutoNum type="arabicPeriod"/>
            </a:pPr>
            <a:r>
              <a:rPr lang="en-US" dirty="0"/>
              <a:t>Who was it written to?  </a:t>
            </a:r>
            <a:r>
              <a:rPr lang="en-US" b="1" dirty="0">
                <a:solidFill>
                  <a:srgbClr val="FFC000"/>
                </a:solidFill>
              </a:rPr>
              <a:t>Israel</a:t>
            </a:r>
          </a:p>
          <a:p>
            <a:pPr marL="742950" indent="-742950">
              <a:buFont typeface="+mj-lt"/>
              <a:buAutoNum type="arabicPeriod"/>
            </a:pPr>
            <a:r>
              <a:rPr lang="en-US" dirty="0"/>
              <a:t>Historicity of the book?  </a:t>
            </a:r>
            <a:r>
              <a:rPr lang="en-US" b="1" dirty="0">
                <a:solidFill>
                  <a:srgbClr val="FFC000"/>
                </a:solidFill>
              </a:rPr>
              <a:t>Fact!</a:t>
            </a:r>
          </a:p>
          <a:p>
            <a:pPr marL="742950" indent="-742950">
              <a:buFont typeface="+mj-lt"/>
              <a:buAutoNum type="arabicPeriod"/>
            </a:pPr>
            <a:r>
              <a:rPr lang="en-US" dirty="0"/>
              <a:t>Genre of the book? </a:t>
            </a:r>
            <a:r>
              <a:rPr lang="en-US" b="1" dirty="0">
                <a:solidFill>
                  <a:srgbClr val="FFC000"/>
                </a:solidFill>
              </a:rPr>
              <a:t>Historical Narrative</a:t>
            </a:r>
          </a:p>
          <a:p>
            <a:pPr marL="742950" indent="-742950">
              <a:buFont typeface="+mj-lt"/>
              <a:buAutoNum type="arabicPeriod"/>
            </a:pPr>
            <a:r>
              <a:rPr lang="en-US" dirty="0"/>
              <a:t>What is it all about? (Message) </a:t>
            </a:r>
            <a:r>
              <a:rPr lang="en-US" b="1" dirty="0">
                <a:solidFill>
                  <a:srgbClr val="FFC000"/>
                </a:solidFill>
              </a:rPr>
              <a:t>To showcase God’s universal love and plan of redemption which extends beyond Israel to include all nations</a:t>
            </a:r>
          </a:p>
          <a:p>
            <a:pPr marL="742950" indent="-742950">
              <a:buFont typeface="+mj-lt"/>
              <a:buAutoNum type="arabicPeriod"/>
            </a:pPr>
            <a:endParaRPr lang="en-US" dirty="0"/>
          </a:p>
        </p:txBody>
      </p:sp>
    </p:spTree>
    <p:extLst>
      <p:ext uri="{BB962C8B-B14F-4D97-AF65-F5344CB8AC3E}">
        <p14:creationId xmlns:p14="http://schemas.microsoft.com/office/powerpoint/2010/main" val="496714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Title 1">
            <a:extLst>
              <a:ext uri="{FF2B5EF4-FFF2-40B4-BE49-F238E27FC236}">
                <a16:creationId xmlns:a16="http://schemas.microsoft.com/office/drawing/2014/main" id="{342E7FCD-06FD-6F4E-2265-45DAC87056B5}"/>
              </a:ext>
            </a:extLst>
          </p:cNvPr>
          <p:cNvSpPr>
            <a:spLocks noGrp="1"/>
          </p:cNvSpPr>
          <p:nvPr>
            <p:ph type="title"/>
          </p:nvPr>
        </p:nvSpPr>
        <p:spPr>
          <a:xfrm>
            <a:off x="337625" y="361563"/>
            <a:ext cx="5479719" cy="801659"/>
          </a:xfrm>
        </p:spPr>
        <p:txBody>
          <a:bodyPr vert="horz" lIns="91440" tIns="45720" rIns="91440" bIns="45720" rtlCol="0" anchor="b">
            <a:normAutofit/>
          </a:bodyPr>
          <a:lstStyle/>
          <a:p>
            <a:r>
              <a:rPr lang="en-US" sz="4000" b="1" dirty="0">
                <a:latin typeface="+mj-lt"/>
                <a:cs typeface="+mj-cs"/>
              </a:rPr>
              <a:t>Jonah 1:11 </a:t>
            </a:r>
          </a:p>
        </p:txBody>
      </p:sp>
      <p:sp>
        <p:nvSpPr>
          <p:cNvPr id="1049" name="Text Placeholder 3">
            <a:extLst>
              <a:ext uri="{FF2B5EF4-FFF2-40B4-BE49-F238E27FC236}">
                <a16:creationId xmlns:a16="http://schemas.microsoft.com/office/drawing/2014/main" id="{72D91B85-CAE1-01F3-4A98-3CDB6E7CC427}"/>
              </a:ext>
            </a:extLst>
          </p:cNvPr>
          <p:cNvSpPr>
            <a:spLocks noGrp="1"/>
          </p:cNvSpPr>
          <p:nvPr>
            <p:ph type="body" sz="half" idx="2"/>
          </p:nvPr>
        </p:nvSpPr>
        <p:spPr>
          <a:xfrm>
            <a:off x="337625" y="1266092"/>
            <a:ext cx="6555544" cy="5230345"/>
          </a:xfrm>
        </p:spPr>
        <p:txBody>
          <a:bodyPr vert="horz" lIns="91440" tIns="45720" rIns="91440" bIns="45720" rtlCol="0" anchor="t">
            <a:normAutofit/>
          </a:bodyPr>
          <a:lstStyle/>
          <a:p>
            <a:r>
              <a:rPr lang="en-US" sz="2100" dirty="0">
                <a:cs typeface="+mn-cs"/>
              </a:rPr>
              <a:t>There is a second way to translate the prep. </a:t>
            </a:r>
            <a:r>
              <a:rPr lang="he-IL" sz="2100" dirty="0">
                <a:cs typeface="+mn-cs"/>
              </a:rPr>
              <a:t>לְ־</a:t>
            </a:r>
            <a:r>
              <a:rPr lang="en-US" sz="2100" dirty="0">
                <a:cs typeface="+mn-cs"/>
              </a:rPr>
              <a:t>  Instead of asking what they can do “to” Jonah, they could be asking what they can do “for” him. In this interpretation the sailors desire to help Jonah stop his fleeing and instead return and accomplish his mission. This reading best fits with the following context, wherein the sailors attempt to row back to shore even after Jonah tells them to toss him overboard. Their actions reveal their intent. They want to live, but they also do not want Jonah to die. And their attempt to row back to dry land is likely also an attempt to get Jonah in a position to obey Yahweh. Their actions show that they do not want to do something “to” Jonah; rather, they want to help him. Since the “to” (or “with”) reading implies a harming of Jonah and since the sailors try desperately to avoid that option, it is more likely that “for” best captures the sailors’ intent.”</a:t>
            </a:r>
          </a:p>
        </p:txBody>
      </p:sp>
      <p:grpSp>
        <p:nvGrpSpPr>
          <p:cNvPr id="1050" name="Group 1049">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32" name="Rectangle 1031">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1" name="Rectangle 105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 Placeholder 3">
            <a:extLst>
              <a:ext uri="{FF2B5EF4-FFF2-40B4-BE49-F238E27FC236}">
                <a16:creationId xmlns:a16="http://schemas.microsoft.com/office/drawing/2014/main" id="{3ED67A44-1640-397C-A032-0A0053956322}"/>
              </a:ext>
            </a:extLst>
          </p:cNvPr>
          <p:cNvSpPr txBox="1">
            <a:spLocks/>
          </p:cNvSpPr>
          <p:nvPr/>
        </p:nvSpPr>
        <p:spPr>
          <a:xfrm>
            <a:off x="337625" y="6161539"/>
            <a:ext cx="7304380" cy="99187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Browallia New" panose="020B0604020202020204" pitchFamily="34" charset="-34"/>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Browallia New" panose="020B0604020202020204" pitchFamily="34" charset="-34"/>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Browallia New" panose="020B06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Browallia New" panose="020B06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Browallia New" panose="020B0604020202020204" pitchFamily="34" charset="-34"/>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cs typeface="+mn-cs"/>
              </a:rPr>
              <a:t>JoAnna M. Hoyt, Amos, Jonah, &amp; Micah, Evangelical Exegetical Commentary (Bellingham, WA: Lexham Press, 2018), 441–442.</a:t>
            </a:r>
          </a:p>
        </p:txBody>
      </p:sp>
      <p:pic>
        <p:nvPicPr>
          <p:cNvPr id="1026" name="Picture 2">
            <a:extLst>
              <a:ext uri="{FF2B5EF4-FFF2-40B4-BE49-F238E27FC236}">
                <a16:creationId xmlns:a16="http://schemas.microsoft.com/office/drawing/2014/main" id="{F19C39FF-8D1B-C63E-69F7-96414792EE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317" b="2317"/>
          <a:stretch/>
        </p:blipFill>
        <p:spPr bwMode="auto">
          <a:xfrm>
            <a:off x="7270812" y="10"/>
            <a:ext cx="492118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561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descr="A boat in the water&#10;&#10;Description automatically generated">
            <a:extLst>
              <a:ext uri="{FF2B5EF4-FFF2-40B4-BE49-F238E27FC236}">
                <a16:creationId xmlns:a16="http://schemas.microsoft.com/office/drawing/2014/main" id="{627596C0-6633-0AA2-CA02-169AF0AA3B53}"/>
              </a:ext>
            </a:extLst>
          </p:cNvPr>
          <p:cNvPicPr>
            <a:picLocks noChangeAspect="1"/>
          </p:cNvPicPr>
          <p:nvPr/>
        </p:nvPicPr>
        <p:blipFill rotWithShape="1">
          <a:blip r:embed="rId2"/>
          <a:srcRect l="13" t="7227" r="-13" b="2247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C2BAE1B-D518-DDEF-7A89-2E4D00C37044}"/>
              </a:ext>
            </a:extLst>
          </p:cNvPr>
          <p:cNvSpPr txBox="1"/>
          <p:nvPr/>
        </p:nvSpPr>
        <p:spPr>
          <a:xfrm>
            <a:off x="168811" y="267287"/>
            <a:ext cx="5458265" cy="1200329"/>
          </a:xfrm>
          <a:prstGeom prst="rect">
            <a:avLst/>
          </a:prstGeom>
          <a:noFill/>
        </p:spPr>
        <p:txBody>
          <a:bodyPr wrap="square" rtlCol="0">
            <a:spAutoFit/>
          </a:bodyPr>
          <a:lstStyle/>
          <a:p>
            <a:r>
              <a:rPr lang="en-US" sz="2400" b="1" dirty="0">
                <a:solidFill>
                  <a:schemeClr val="bg1"/>
                </a:solidFill>
              </a:rPr>
              <a:t>Jonah 1:15</a:t>
            </a:r>
          </a:p>
          <a:p>
            <a:r>
              <a:rPr lang="en-US" sz="2400" dirty="0">
                <a:solidFill>
                  <a:schemeClr val="bg1"/>
                </a:solidFill>
              </a:rPr>
              <a:t>“So, they picked up Jonah, threw him into the sea, and the sea stopped its raging.” </a:t>
            </a:r>
          </a:p>
        </p:txBody>
      </p:sp>
    </p:spTree>
    <p:extLst>
      <p:ext uri="{BB962C8B-B14F-4D97-AF65-F5344CB8AC3E}">
        <p14:creationId xmlns:p14="http://schemas.microsoft.com/office/powerpoint/2010/main" val="724540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1896457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descr="A whale swimming in the water">
            <a:extLst>
              <a:ext uri="{FF2B5EF4-FFF2-40B4-BE49-F238E27FC236}">
                <a16:creationId xmlns:a16="http://schemas.microsoft.com/office/drawing/2014/main" id="{2F44D1F4-F3B7-C880-8000-2C06182D21B4}"/>
              </a:ext>
            </a:extLst>
          </p:cNvPr>
          <p:cNvPicPr>
            <a:picLocks noChangeAspect="1"/>
          </p:cNvPicPr>
          <p:nvPr/>
        </p:nvPicPr>
        <p:blipFill>
          <a:blip r:embed="rId2"/>
          <a:srcRect l="426" r="-1" b="-1"/>
          <a:stretch/>
        </p:blipFill>
        <p:spPr>
          <a:xfrm>
            <a:off x="20" y="1282"/>
            <a:ext cx="12191980" cy="6856718"/>
          </a:xfrm>
          <a:prstGeom prst="rect">
            <a:avLst/>
          </a:prstGeom>
        </p:spPr>
      </p:pic>
    </p:spTree>
    <p:extLst>
      <p:ext uri="{BB962C8B-B14F-4D97-AF65-F5344CB8AC3E}">
        <p14:creationId xmlns:p14="http://schemas.microsoft.com/office/powerpoint/2010/main" val="1978102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I. Defiance (1-2)</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lnSpcReduction="10000"/>
          </a:bodyPr>
          <a:lstStyle/>
          <a:p>
            <a:pPr marL="1200150" lvl="1" indent="-742950">
              <a:buFont typeface="+mj-lt"/>
              <a:buAutoNum type="alphaUcPeriod"/>
            </a:pPr>
            <a:r>
              <a:rPr lang="en-US" sz="4000" b="1" dirty="0"/>
              <a:t>The running prophet (1:1-16)</a:t>
            </a:r>
          </a:p>
          <a:p>
            <a:pPr marL="1771650" lvl="2" indent="-857250">
              <a:buFont typeface="+mj-lt"/>
              <a:buAutoNum type="romanLcPeriod"/>
            </a:pPr>
            <a:r>
              <a:rPr lang="en-US" sz="3600" dirty="0"/>
              <a:t>Jonah's commission (1:1-2)</a:t>
            </a:r>
          </a:p>
          <a:p>
            <a:pPr marL="1771650" lvl="2" indent="-857250">
              <a:buFont typeface="+mj-lt"/>
              <a:buAutoNum type="romanLcPeriod"/>
            </a:pPr>
            <a:r>
              <a:rPr lang="en-US" sz="3600" dirty="0"/>
              <a:t>Jonah flees from the Lord to Tarshish (1:3)</a:t>
            </a:r>
          </a:p>
          <a:p>
            <a:pPr marL="1771650" lvl="2" indent="-857250">
              <a:buFont typeface="+mj-lt"/>
              <a:buAutoNum type="romanLcPeriod"/>
            </a:pPr>
            <a:r>
              <a:rPr lang="en-US" sz="3600" dirty="0"/>
              <a:t>Jonah and his shipmates are caught in a storm (1:4-6)</a:t>
            </a:r>
          </a:p>
          <a:p>
            <a:pPr marL="1771650" lvl="2" indent="-857250">
              <a:buFont typeface="+mj-lt"/>
              <a:buAutoNum type="romanLcPeriod"/>
            </a:pPr>
            <a:r>
              <a:rPr lang="en-US" sz="3600" dirty="0">
                <a:solidFill>
                  <a:srgbClr val="FFC000"/>
                </a:solidFill>
              </a:rPr>
              <a:t>Jonah exposed as the culprit (1:7-9)</a:t>
            </a:r>
          </a:p>
          <a:p>
            <a:pPr marL="1771650" lvl="2" indent="-857250">
              <a:buFont typeface="+mj-lt"/>
              <a:buAutoNum type="romanLcPeriod"/>
            </a:pPr>
            <a:r>
              <a:rPr lang="en-US" sz="3600" dirty="0">
                <a:solidFill>
                  <a:srgbClr val="FFC000"/>
                </a:solidFill>
              </a:rPr>
              <a:t>Jonah is thrown overboard (1:10-16)</a:t>
            </a:r>
          </a:p>
          <a:p>
            <a:pPr marL="1771650" lvl="2" indent="-857250">
              <a:buFont typeface="+mj-lt"/>
              <a:buAutoNum type="romanLcPeriod"/>
            </a:pPr>
            <a:r>
              <a:rPr lang="en-US" sz="3600" dirty="0"/>
              <a:t>Jonah is swallowed by a giant fish (1:17)</a:t>
            </a:r>
          </a:p>
          <a:p>
            <a:pPr marL="1771650" lvl="2" indent="-857250">
              <a:buFont typeface="+mj-lt"/>
              <a:buAutoNum type="romanLcPeriod"/>
            </a:pPr>
            <a:endParaRPr lang="en-US" sz="3600" b="1" dirty="0"/>
          </a:p>
          <a:p>
            <a:pPr marL="1657350" lvl="2" indent="-742950">
              <a:buFont typeface="+mj-lt"/>
              <a:buAutoNum type="romanLcPeriod"/>
            </a:pPr>
            <a:endParaRPr lang="en-US" sz="4000" dirty="0"/>
          </a:p>
          <a:p>
            <a:endParaRPr lang="en-US" sz="4400" dirty="0"/>
          </a:p>
        </p:txBody>
      </p:sp>
      <p:sp>
        <p:nvSpPr>
          <p:cNvPr id="3" name="Footer Placeholder 1">
            <a:extLst>
              <a:ext uri="{FF2B5EF4-FFF2-40B4-BE49-F238E27FC236}">
                <a16:creationId xmlns:a16="http://schemas.microsoft.com/office/drawing/2014/main" id="{7AEBAABA-F0D7-0ECE-69A1-3D4B2A45D524}"/>
              </a:ext>
            </a:extLst>
          </p:cNvPr>
          <p:cNvSpPr>
            <a:spLocks noGrp="1"/>
          </p:cNvSpPr>
          <p:nvPr>
            <p:ph type="ftr" sz="quarter" idx="11"/>
          </p:nvPr>
        </p:nvSpPr>
        <p:spPr>
          <a:xfrm>
            <a:off x="838200" y="6235323"/>
            <a:ext cx="9086739" cy="365125"/>
          </a:xfrm>
        </p:spPr>
        <p:txBody>
          <a:bodyPr/>
          <a:lstStyle/>
          <a:p>
            <a:r>
              <a:rPr lang="en-US" dirty="0">
                <a:solidFill>
                  <a:schemeClr val="tx1">
                    <a:lumMod val="75000"/>
                    <a:lumOff val="25000"/>
                  </a:schemeClr>
                </a:solidFill>
                <a:effectLst/>
              </a:rPr>
              <a:t>Outline adapted from </a:t>
            </a:r>
            <a:r>
              <a:rPr lang="en-US" i="1" dirty="0">
                <a:solidFill>
                  <a:schemeClr val="tx1">
                    <a:lumMod val="75000"/>
                    <a:lumOff val="25000"/>
                  </a:schemeClr>
                </a:solidFill>
                <a:effectLst/>
              </a:rPr>
              <a:t>Jonah Argument</a:t>
            </a:r>
            <a:r>
              <a:rPr lang="en-US" dirty="0">
                <a:solidFill>
                  <a:schemeClr val="tx1">
                    <a:lumMod val="75000"/>
                    <a:lumOff val="25000"/>
                  </a:schemeClr>
                </a:solidFill>
                <a:effectLst/>
              </a:rPr>
              <a:t>, by Andrew Marshall Woods, 2007, 13.</a:t>
            </a:r>
          </a:p>
        </p:txBody>
      </p:sp>
    </p:spTree>
    <p:extLst>
      <p:ext uri="{BB962C8B-B14F-4D97-AF65-F5344CB8AC3E}">
        <p14:creationId xmlns:p14="http://schemas.microsoft.com/office/powerpoint/2010/main" val="3682504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I. Defiance (1-2)</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lnSpcReduction="10000"/>
          </a:bodyPr>
          <a:lstStyle/>
          <a:p>
            <a:pPr marL="1200150" lvl="1" indent="-742950">
              <a:buFont typeface="+mj-lt"/>
              <a:buAutoNum type="alphaUcPeriod"/>
            </a:pPr>
            <a:r>
              <a:rPr lang="en-US" sz="4000" b="1" dirty="0"/>
              <a:t>The running prophet (1:1-16)</a:t>
            </a:r>
          </a:p>
          <a:p>
            <a:pPr marL="1771650" lvl="2" indent="-857250">
              <a:buFont typeface="+mj-lt"/>
              <a:buAutoNum type="romanLcPeriod"/>
            </a:pPr>
            <a:r>
              <a:rPr lang="en-US" sz="3600" dirty="0"/>
              <a:t>Jonah's commission (1:1-2)</a:t>
            </a:r>
          </a:p>
          <a:p>
            <a:pPr marL="1771650" lvl="2" indent="-857250">
              <a:buFont typeface="+mj-lt"/>
              <a:buAutoNum type="romanLcPeriod"/>
            </a:pPr>
            <a:r>
              <a:rPr lang="en-US" sz="3600" dirty="0"/>
              <a:t>Jonah flees from the Lord to Tarshish (1:3)</a:t>
            </a:r>
          </a:p>
          <a:p>
            <a:pPr marL="1771650" lvl="2" indent="-857250">
              <a:buFont typeface="+mj-lt"/>
              <a:buAutoNum type="romanLcPeriod"/>
            </a:pPr>
            <a:r>
              <a:rPr lang="en-US" sz="3600" dirty="0"/>
              <a:t>Jonah and his shipmates are caught in a storm (1:4-6)</a:t>
            </a:r>
          </a:p>
          <a:p>
            <a:pPr marL="1771650" lvl="2" indent="-857250">
              <a:buFont typeface="+mj-lt"/>
              <a:buAutoNum type="romanLcPeriod"/>
            </a:pPr>
            <a:r>
              <a:rPr lang="en-US" sz="3600" dirty="0"/>
              <a:t>Jonah exposed as the culprit (1:7-9)</a:t>
            </a:r>
          </a:p>
          <a:p>
            <a:pPr marL="1771650" lvl="2" indent="-857250">
              <a:buFont typeface="+mj-lt"/>
              <a:buAutoNum type="romanLcPeriod"/>
            </a:pPr>
            <a:r>
              <a:rPr lang="en-US" sz="3600" dirty="0"/>
              <a:t>Jonah is thrown overboard (1:10-16)</a:t>
            </a:r>
          </a:p>
          <a:p>
            <a:pPr marL="1771650" lvl="2" indent="-857250">
              <a:buFont typeface="+mj-lt"/>
              <a:buAutoNum type="romanLcPeriod"/>
            </a:pPr>
            <a:r>
              <a:rPr lang="en-US" sz="3600" dirty="0">
                <a:solidFill>
                  <a:srgbClr val="FFC000"/>
                </a:solidFill>
              </a:rPr>
              <a:t>Jonah is swallowed by a giant fish (1:17)</a:t>
            </a:r>
          </a:p>
          <a:p>
            <a:pPr marL="1771650" lvl="2" indent="-857250">
              <a:buFont typeface="+mj-lt"/>
              <a:buAutoNum type="romanLcPeriod"/>
            </a:pPr>
            <a:endParaRPr lang="en-US" sz="3600" b="1" dirty="0"/>
          </a:p>
          <a:p>
            <a:pPr marL="1657350" lvl="2" indent="-742950">
              <a:buFont typeface="+mj-lt"/>
              <a:buAutoNum type="romanLcPeriod"/>
            </a:pPr>
            <a:endParaRPr lang="en-US" sz="4000" dirty="0"/>
          </a:p>
          <a:p>
            <a:endParaRPr lang="en-US" sz="4400" dirty="0"/>
          </a:p>
        </p:txBody>
      </p:sp>
      <p:sp>
        <p:nvSpPr>
          <p:cNvPr id="3" name="Footer Placeholder 1">
            <a:extLst>
              <a:ext uri="{FF2B5EF4-FFF2-40B4-BE49-F238E27FC236}">
                <a16:creationId xmlns:a16="http://schemas.microsoft.com/office/drawing/2014/main" id="{7AEBAABA-F0D7-0ECE-69A1-3D4B2A45D524}"/>
              </a:ext>
            </a:extLst>
          </p:cNvPr>
          <p:cNvSpPr>
            <a:spLocks noGrp="1"/>
          </p:cNvSpPr>
          <p:nvPr>
            <p:ph type="ftr" sz="quarter" idx="11"/>
          </p:nvPr>
        </p:nvSpPr>
        <p:spPr>
          <a:xfrm>
            <a:off x="838200" y="6235323"/>
            <a:ext cx="9086739" cy="365125"/>
          </a:xfrm>
        </p:spPr>
        <p:txBody>
          <a:bodyPr/>
          <a:lstStyle/>
          <a:p>
            <a:r>
              <a:rPr lang="en-US" dirty="0">
                <a:solidFill>
                  <a:schemeClr val="tx1">
                    <a:lumMod val="75000"/>
                    <a:lumOff val="25000"/>
                  </a:schemeClr>
                </a:solidFill>
                <a:effectLst/>
              </a:rPr>
              <a:t>Outline adapted from </a:t>
            </a:r>
            <a:r>
              <a:rPr lang="en-US" i="1" dirty="0">
                <a:solidFill>
                  <a:schemeClr val="tx1">
                    <a:lumMod val="75000"/>
                    <a:lumOff val="25000"/>
                  </a:schemeClr>
                </a:solidFill>
                <a:effectLst/>
              </a:rPr>
              <a:t>Jonah Argument</a:t>
            </a:r>
            <a:r>
              <a:rPr lang="en-US" dirty="0">
                <a:solidFill>
                  <a:schemeClr val="tx1">
                    <a:lumMod val="75000"/>
                    <a:lumOff val="25000"/>
                  </a:schemeClr>
                </a:solidFill>
                <a:effectLst/>
              </a:rPr>
              <a:t>, by Andrew Marshall Woods, 2007, 13.</a:t>
            </a:r>
          </a:p>
        </p:txBody>
      </p:sp>
    </p:spTree>
    <p:extLst>
      <p:ext uri="{BB962C8B-B14F-4D97-AF65-F5344CB8AC3E}">
        <p14:creationId xmlns:p14="http://schemas.microsoft.com/office/powerpoint/2010/main" val="1885822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Outline of Jonah</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18470" y="2066547"/>
            <a:ext cx="11275449" cy="4351338"/>
          </a:xfrm>
        </p:spPr>
        <p:txBody>
          <a:bodyPr>
            <a:normAutofit/>
          </a:bodyPr>
          <a:lstStyle/>
          <a:p>
            <a:pPr marL="857250" indent="-857250">
              <a:buFont typeface="+mj-lt"/>
              <a:buAutoNum type="romanUcPeriod"/>
            </a:pPr>
            <a:r>
              <a:rPr lang="en-US" sz="3600" dirty="0"/>
              <a:t>Defiance (1-2)</a:t>
            </a:r>
          </a:p>
          <a:p>
            <a:pPr marL="1314450" lvl="1" indent="-857250">
              <a:buFont typeface="+mj-lt"/>
              <a:buAutoNum type="alphaUcPeriod"/>
            </a:pPr>
            <a:r>
              <a:rPr lang="en-US" sz="3200" dirty="0"/>
              <a:t>The running prophet (1)</a:t>
            </a:r>
          </a:p>
          <a:p>
            <a:pPr marL="1314450" lvl="1" indent="-857250">
              <a:buFont typeface="+mj-lt"/>
              <a:buAutoNum type="alphaUcPeriod"/>
            </a:pPr>
            <a:r>
              <a:rPr lang="en-US" sz="3200" b="1" dirty="0">
                <a:solidFill>
                  <a:srgbClr val="FFC000"/>
                </a:solidFill>
              </a:rPr>
              <a:t>The praying prophet (2)</a:t>
            </a:r>
          </a:p>
          <a:p>
            <a:pPr marL="857250" indent="-857250">
              <a:buFont typeface="+mj-lt"/>
              <a:buAutoNum type="romanUcPeriod"/>
            </a:pPr>
            <a:r>
              <a:rPr lang="en-US" sz="3600" dirty="0"/>
              <a:t>Compliance (3-4)</a:t>
            </a:r>
          </a:p>
          <a:p>
            <a:pPr marL="1314450" lvl="1" indent="-857250">
              <a:buFont typeface="+mj-lt"/>
              <a:buAutoNum type="alphaUcPeriod"/>
            </a:pPr>
            <a:r>
              <a:rPr lang="en-US" sz="3200" dirty="0"/>
              <a:t>The preaching prophet (3)</a:t>
            </a:r>
          </a:p>
          <a:p>
            <a:pPr marL="1314450" lvl="1" indent="-857250">
              <a:buFont typeface="+mj-lt"/>
              <a:buAutoNum type="alphaUcPeriod"/>
            </a:pPr>
            <a:r>
              <a:rPr lang="en-US" sz="3200" dirty="0"/>
              <a:t>The pouting prophet (4)</a:t>
            </a:r>
          </a:p>
          <a:p>
            <a:endParaRPr lang="en-US" sz="3600" dirty="0"/>
          </a:p>
          <a:p>
            <a:endParaRPr lang="en-US" sz="3600" dirty="0"/>
          </a:p>
        </p:txBody>
      </p:sp>
      <p:sp>
        <p:nvSpPr>
          <p:cNvPr id="3" name="Footer Placeholder 1">
            <a:extLst>
              <a:ext uri="{FF2B5EF4-FFF2-40B4-BE49-F238E27FC236}">
                <a16:creationId xmlns:a16="http://schemas.microsoft.com/office/drawing/2014/main" id="{7AEBAABA-F0D7-0ECE-69A1-3D4B2A45D524}"/>
              </a:ext>
            </a:extLst>
          </p:cNvPr>
          <p:cNvSpPr>
            <a:spLocks noGrp="1"/>
          </p:cNvSpPr>
          <p:nvPr>
            <p:ph type="ftr" sz="quarter" idx="11"/>
          </p:nvPr>
        </p:nvSpPr>
        <p:spPr>
          <a:xfrm>
            <a:off x="838200" y="6235323"/>
            <a:ext cx="9086739" cy="365125"/>
          </a:xfrm>
        </p:spPr>
        <p:txBody>
          <a:bodyPr/>
          <a:lstStyle/>
          <a:p>
            <a:r>
              <a:rPr lang="en-US" dirty="0">
                <a:solidFill>
                  <a:schemeClr val="tx1">
                    <a:lumMod val="75000"/>
                    <a:lumOff val="25000"/>
                  </a:schemeClr>
                </a:solidFill>
                <a:effectLst/>
              </a:rPr>
              <a:t>Outline adapted from </a:t>
            </a:r>
            <a:r>
              <a:rPr lang="en-US" i="1" dirty="0">
                <a:solidFill>
                  <a:schemeClr val="tx1">
                    <a:lumMod val="75000"/>
                    <a:lumOff val="25000"/>
                  </a:schemeClr>
                </a:solidFill>
                <a:effectLst/>
              </a:rPr>
              <a:t>Jonah Argument</a:t>
            </a:r>
            <a:r>
              <a:rPr lang="en-US" dirty="0">
                <a:solidFill>
                  <a:schemeClr val="tx1">
                    <a:lumMod val="75000"/>
                    <a:lumOff val="25000"/>
                  </a:schemeClr>
                </a:solidFill>
                <a:effectLst/>
              </a:rPr>
              <a:t>, by Andrew Marshall Woods, 2007, 13.</a:t>
            </a:r>
          </a:p>
        </p:txBody>
      </p:sp>
    </p:spTree>
    <p:extLst>
      <p:ext uri="{BB962C8B-B14F-4D97-AF65-F5344CB8AC3E}">
        <p14:creationId xmlns:p14="http://schemas.microsoft.com/office/powerpoint/2010/main" val="2981605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3265816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rmAutofit fontScale="90000"/>
          </a:bodyPr>
          <a:lstStyle/>
          <a:p>
            <a:r>
              <a:rPr lang="en-US" dirty="0"/>
              <a:t>JONAH: AN INTRODUCTION, PART 4</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625002" y="1815165"/>
            <a:ext cx="11195937" cy="4351338"/>
          </a:xfrm>
        </p:spPr>
        <p:txBody>
          <a:bodyPr>
            <a:normAutofit/>
          </a:bodyPr>
          <a:lstStyle/>
          <a:p>
            <a:pPr marL="742950" indent="-742950">
              <a:buAutoNum type="arabicPeriod" startAt="7"/>
            </a:pPr>
            <a:r>
              <a:rPr lang="en-US" sz="3600" dirty="0"/>
              <a:t>Why was it written? (Purpose) </a:t>
            </a:r>
            <a:r>
              <a:rPr lang="fr-FR" sz="3600" b="1" dirty="0">
                <a:solidFill>
                  <a:srgbClr val="FFC000"/>
                </a:solidFill>
              </a:rPr>
              <a:t>Expose Israel’s ethnocentrism and encourage national repentance</a:t>
            </a:r>
            <a:endParaRPr lang="en-US" sz="3600" b="1" dirty="0">
              <a:solidFill>
                <a:srgbClr val="FFC000"/>
              </a:solidFill>
            </a:endParaRPr>
          </a:p>
          <a:p>
            <a:pPr marL="742950" indent="-742950">
              <a:buAutoNum type="arabicPeriod" startAt="7"/>
            </a:pPr>
            <a:r>
              <a:rPr lang="en-US" sz="3600" dirty="0"/>
              <a:t>What’s in it? (Survey) </a:t>
            </a:r>
            <a:r>
              <a:rPr lang="en-US" sz="3600" b="1" dirty="0">
                <a:solidFill>
                  <a:srgbClr val="FFC000"/>
                </a:solidFill>
              </a:rPr>
              <a:t>Defiance (1-2) Compliance (3-4)</a:t>
            </a:r>
          </a:p>
          <a:p>
            <a:pPr marL="742950" indent="-742950">
              <a:buAutoNum type="arabicPeriod" startAt="7"/>
            </a:pPr>
            <a:r>
              <a:rPr lang="en-US" sz="3600" dirty="0"/>
              <a:t>Christ in Jonah? </a:t>
            </a:r>
            <a:r>
              <a:rPr lang="en-US" sz="3600" b="1" dirty="0">
                <a:solidFill>
                  <a:srgbClr val="FFC000"/>
                </a:solidFill>
              </a:rPr>
              <a:t>Yes, through Messianic typology</a:t>
            </a:r>
          </a:p>
          <a:p>
            <a:pPr marL="742950" indent="-742950">
              <a:buAutoNum type="arabicPeriod" startAt="7"/>
            </a:pPr>
            <a:r>
              <a:rPr lang="en-US" sz="3600" dirty="0"/>
              <a:t>What makes this book unique? </a:t>
            </a:r>
            <a:r>
              <a:rPr lang="en-US" sz="3600" b="1" dirty="0">
                <a:solidFill>
                  <a:srgbClr val="FFC000"/>
                </a:solidFill>
              </a:rPr>
              <a:t>5 Things </a:t>
            </a:r>
          </a:p>
          <a:p>
            <a:pPr marL="742950" indent="-742950">
              <a:buAutoNum type="arabicPeriod" startAt="7"/>
            </a:pPr>
            <a:r>
              <a:rPr lang="en-US" sz="3600" dirty="0"/>
              <a:t>Structure/outline of the book? </a:t>
            </a:r>
          </a:p>
        </p:txBody>
      </p:sp>
    </p:spTree>
    <p:extLst>
      <p:ext uri="{BB962C8B-B14F-4D97-AF65-F5344CB8AC3E}">
        <p14:creationId xmlns:p14="http://schemas.microsoft.com/office/powerpoint/2010/main" val="4217134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Outline of Jonah</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18470" y="2066547"/>
            <a:ext cx="11275449" cy="4351338"/>
          </a:xfrm>
        </p:spPr>
        <p:txBody>
          <a:bodyPr>
            <a:normAutofit/>
          </a:bodyPr>
          <a:lstStyle/>
          <a:p>
            <a:pPr marL="857250" indent="-857250">
              <a:buFont typeface="+mj-lt"/>
              <a:buAutoNum type="romanUcPeriod"/>
            </a:pPr>
            <a:r>
              <a:rPr lang="en-US" sz="3600" dirty="0"/>
              <a:t>Defiance (1-2)</a:t>
            </a:r>
          </a:p>
          <a:p>
            <a:pPr marL="1314450" lvl="1" indent="-857250">
              <a:buFont typeface="+mj-lt"/>
              <a:buAutoNum type="alphaUcPeriod"/>
            </a:pPr>
            <a:r>
              <a:rPr lang="en-US" sz="3200" b="1" dirty="0">
                <a:solidFill>
                  <a:srgbClr val="FFC000"/>
                </a:solidFill>
              </a:rPr>
              <a:t>The running prophet (1)</a:t>
            </a:r>
          </a:p>
          <a:p>
            <a:pPr marL="1314450" lvl="1" indent="-857250">
              <a:buFont typeface="+mj-lt"/>
              <a:buAutoNum type="alphaUcPeriod"/>
            </a:pPr>
            <a:r>
              <a:rPr lang="en-US" sz="3200" dirty="0"/>
              <a:t>The praying prophet (2)</a:t>
            </a:r>
          </a:p>
          <a:p>
            <a:pPr marL="857250" indent="-857250">
              <a:buFont typeface="+mj-lt"/>
              <a:buAutoNum type="romanUcPeriod"/>
            </a:pPr>
            <a:r>
              <a:rPr lang="en-US" sz="3600" dirty="0"/>
              <a:t>Compliance (3-4)</a:t>
            </a:r>
          </a:p>
          <a:p>
            <a:pPr marL="1314450" lvl="1" indent="-857250">
              <a:buFont typeface="+mj-lt"/>
              <a:buAutoNum type="alphaUcPeriod"/>
            </a:pPr>
            <a:r>
              <a:rPr lang="en-US" sz="3200" dirty="0"/>
              <a:t>The preaching prophet (3)</a:t>
            </a:r>
          </a:p>
          <a:p>
            <a:pPr marL="1314450" lvl="1" indent="-857250">
              <a:buFont typeface="+mj-lt"/>
              <a:buAutoNum type="alphaUcPeriod"/>
            </a:pPr>
            <a:r>
              <a:rPr lang="en-US" sz="3200" dirty="0"/>
              <a:t>The pouting prophet (4)</a:t>
            </a:r>
          </a:p>
          <a:p>
            <a:endParaRPr lang="en-US" sz="3600" dirty="0"/>
          </a:p>
          <a:p>
            <a:endParaRPr lang="en-US" sz="3600" dirty="0"/>
          </a:p>
        </p:txBody>
      </p:sp>
      <p:sp>
        <p:nvSpPr>
          <p:cNvPr id="3" name="Footer Placeholder 1">
            <a:extLst>
              <a:ext uri="{FF2B5EF4-FFF2-40B4-BE49-F238E27FC236}">
                <a16:creationId xmlns:a16="http://schemas.microsoft.com/office/drawing/2014/main" id="{7AEBAABA-F0D7-0ECE-69A1-3D4B2A45D524}"/>
              </a:ext>
            </a:extLst>
          </p:cNvPr>
          <p:cNvSpPr>
            <a:spLocks noGrp="1"/>
          </p:cNvSpPr>
          <p:nvPr>
            <p:ph type="ftr" sz="quarter" idx="11"/>
          </p:nvPr>
        </p:nvSpPr>
        <p:spPr>
          <a:xfrm>
            <a:off x="838200" y="6235323"/>
            <a:ext cx="9086739" cy="365125"/>
          </a:xfrm>
        </p:spPr>
        <p:txBody>
          <a:bodyPr/>
          <a:lstStyle/>
          <a:p>
            <a:r>
              <a:rPr lang="en-US" dirty="0">
                <a:solidFill>
                  <a:schemeClr val="tx1">
                    <a:lumMod val="75000"/>
                    <a:lumOff val="25000"/>
                  </a:schemeClr>
                </a:solidFill>
                <a:effectLst/>
              </a:rPr>
              <a:t>Outline adapted from </a:t>
            </a:r>
            <a:r>
              <a:rPr lang="en-US" i="1" dirty="0">
                <a:solidFill>
                  <a:schemeClr val="tx1">
                    <a:lumMod val="75000"/>
                    <a:lumOff val="25000"/>
                  </a:schemeClr>
                </a:solidFill>
                <a:effectLst/>
              </a:rPr>
              <a:t>Jonah Argument</a:t>
            </a:r>
            <a:r>
              <a:rPr lang="en-US" dirty="0">
                <a:solidFill>
                  <a:schemeClr val="tx1">
                    <a:lumMod val="75000"/>
                    <a:lumOff val="25000"/>
                  </a:schemeClr>
                </a:solidFill>
                <a:effectLst/>
              </a:rPr>
              <a:t>, by Andrew Marshall Woods, 2007, 13.</a:t>
            </a:r>
          </a:p>
        </p:txBody>
      </p:sp>
    </p:spTree>
    <p:extLst>
      <p:ext uri="{BB962C8B-B14F-4D97-AF65-F5344CB8AC3E}">
        <p14:creationId xmlns:p14="http://schemas.microsoft.com/office/powerpoint/2010/main" val="565228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I. Defiance (1-2)</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lnSpcReduction="10000"/>
          </a:bodyPr>
          <a:lstStyle/>
          <a:p>
            <a:pPr marL="1200150" lvl="1" indent="-742950">
              <a:buFont typeface="+mj-lt"/>
              <a:buAutoNum type="alphaUcPeriod"/>
            </a:pPr>
            <a:r>
              <a:rPr lang="en-US" sz="4000" b="1" dirty="0"/>
              <a:t>The running prophet (1:1-16)</a:t>
            </a:r>
          </a:p>
          <a:p>
            <a:pPr marL="1771650" lvl="2" indent="-857250">
              <a:buFont typeface="+mj-lt"/>
              <a:buAutoNum type="romanLcPeriod"/>
            </a:pPr>
            <a:r>
              <a:rPr lang="en-US" sz="3600" dirty="0">
                <a:solidFill>
                  <a:srgbClr val="FFC000"/>
                </a:solidFill>
              </a:rPr>
              <a:t>Jonah's commission (1:1-2)</a:t>
            </a:r>
          </a:p>
          <a:p>
            <a:pPr marL="1771650" lvl="2" indent="-857250">
              <a:buFont typeface="+mj-lt"/>
              <a:buAutoNum type="romanLcPeriod"/>
            </a:pPr>
            <a:r>
              <a:rPr lang="en-US" sz="3600" dirty="0">
                <a:solidFill>
                  <a:srgbClr val="FFC000"/>
                </a:solidFill>
              </a:rPr>
              <a:t>Jonah flees from the Lord to Tarshish (1:3)</a:t>
            </a:r>
          </a:p>
          <a:p>
            <a:pPr marL="1771650" lvl="2" indent="-857250">
              <a:buFont typeface="+mj-lt"/>
              <a:buAutoNum type="romanLcPeriod"/>
            </a:pPr>
            <a:r>
              <a:rPr lang="en-US" sz="3600" dirty="0">
                <a:solidFill>
                  <a:srgbClr val="FFC000"/>
                </a:solidFill>
              </a:rPr>
              <a:t>Jonah and his shipmates are caught in a storm (1:4-6)</a:t>
            </a:r>
          </a:p>
          <a:p>
            <a:pPr marL="1771650" lvl="2" indent="-857250">
              <a:buFont typeface="+mj-lt"/>
              <a:buAutoNum type="romanLcPeriod"/>
            </a:pPr>
            <a:r>
              <a:rPr lang="en-US" sz="3600" dirty="0"/>
              <a:t>Jonah exposed as the culprit (1:7-9)</a:t>
            </a:r>
          </a:p>
          <a:p>
            <a:pPr marL="1771650" lvl="2" indent="-857250">
              <a:buFont typeface="+mj-lt"/>
              <a:buAutoNum type="romanLcPeriod"/>
            </a:pPr>
            <a:r>
              <a:rPr lang="en-US" sz="3600" dirty="0"/>
              <a:t>Jonah is thrown overboard (1:10-16)</a:t>
            </a:r>
          </a:p>
          <a:p>
            <a:pPr marL="1771650" lvl="2" indent="-857250">
              <a:buFont typeface="+mj-lt"/>
              <a:buAutoNum type="romanLcPeriod"/>
            </a:pPr>
            <a:r>
              <a:rPr lang="en-US" sz="3600" dirty="0"/>
              <a:t>Jonah is swallowed by a giant fish (1:17)</a:t>
            </a:r>
          </a:p>
          <a:p>
            <a:pPr marL="1771650" lvl="2" indent="-857250">
              <a:buFont typeface="+mj-lt"/>
              <a:buAutoNum type="romanLcPeriod"/>
            </a:pPr>
            <a:endParaRPr lang="en-US" sz="3600" b="1" dirty="0"/>
          </a:p>
          <a:p>
            <a:pPr marL="1657350" lvl="2" indent="-742950">
              <a:buFont typeface="+mj-lt"/>
              <a:buAutoNum type="romanLcPeriod"/>
            </a:pPr>
            <a:endParaRPr lang="en-US" sz="4000" dirty="0"/>
          </a:p>
          <a:p>
            <a:endParaRPr lang="en-US" sz="4400" dirty="0"/>
          </a:p>
        </p:txBody>
      </p:sp>
      <p:sp>
        <p:nvSpPr>
          <p:cNvPr id="3" name="Footer Placeholder 1">
            <a:extLst>
              <a:ext uri="{FF2B5EF4-FFF2-40B4-BE49-F238E27FC236}">
                <a16:creationId xmlns:a16="http://schemas.microsoft.com/office/drawing/2014/main" id="{7AEBAABA-F0D7-0ECE-69A1-3D4B2A45D524}"/>
              </a:ext>
            </a:extLst>
          </p:cNvPr>
          <p:cNvSpPr>
            <a:spLocks noGrp="1"/>
          </p:cNvSpPr>
          <p:nvPr>
            <p:ph type="ftr" sz="quarter" idx="11"/>
          </p:nvPr>
        </p:nvSpPr>
        <p:spPr>
          <a:xfrm>
            <a:off x="838200" y="6235323"/>
            <a:ext cx="9086739" cy="365125"/>
          </a:xfrm>
        </p:spPr>
        <p:txBody>
          <a:bodyPr/>
          <a:lstStyle/>
          <a:p>
            <a:r>
              <a:rPr lang="en-US" dirty="0">
                <a:solidFill>
                  <a:schemeClr val="tx1">
                    <a:lumMod val="75000"/>
                    <a:lumOff val="25000"/>
                  </a:schemeClr>
                </a:solidFill>
                <a:effectLst/>
              </a:rPr>
              <a:t>Outline adapted from </a:t>
            </a:r>
            <a:r>
              <a:rPr lang="en-US" i="1" dirty="0">
                <a:solidFill>
                  <a:schemeClr val="tx1">
                    <a:lumMod val="75000"/>
                    <a:lumOff val="25000"/>
                  </a:schemeClr>
                </a:solidFill>
                <a:effectLst/>
              </a:rPr>
              <a:t>Jonah Argument</a:t>
            </a:r>
            <a:r>
              <a:rPr lang="en-US" dirty="0">
                <a:solidFill>
                  <a:schemeClr val="tx1">
                    <a:lumMod val="75000"/>
                    <a:lumOff val="25000"/>
                  </a:schemeClr>
                </a:solidFill>
                <a:effectLst/>
              </a:rPr>
              <a:t>, by Andrew Marshall Woods, 2007, 13.</a:t>
            </a:r>
          </a:p>
        </p:txBody>
      </p:sp>
    </p:spTree>
    <p:extLst>
      <p:ext uri="{BB962C8B-B14F-4D97-AF65-F5344CB8AC3E}">
        <p14:creationId xmlns:p14="http://schemas.microsoft.com/office/powerpoint/2010/main" val="3539198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wave in the ocean&#10;&#10;Description automatically generated">
            <a:extLst>
              <a:ext uri="{FF2B5EF4-FFF2-40B4-BE49-F238E27FC236}">
                <a16:creationId xmlns:a16="http://schemas.microsoft.com/office/drawing/2014/main" id="{57EDFFC4-B5C5-3C15-F264-1E121FB0319C}"/>
              </a:ext>
            </a:extLst>
          </p:cNvPr>
          <p:cNvPicPr>
            <a:picLocks noChangeAspect="1"/>
          </p:cNvPicPr>
          <p:nvPr/>
        </p:nvPicPr>
        <p:blipFill rotWithShape="1">
          <a:blip r:embed="rId2">
            <a:extLst>
              <a:ext uri="{28A0092B-C50C-407E-A947-70E740481C1C}">
                <a14:useLocalDpi xmlns:a14="http://schemas.microsoft.com/office/drawing/2010/main" val="0"/>
              </a:ext>
            </a:extLst>
          </a:blip>
          <a:srcRect t="10017"/>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A89745B-C6C6-1B82-A27E-4750ABE62380}"/>
              </a:ext>
            </a:extLst>
          </p:cNvPr>
          <p:cNvSpPr txBox="1"/>
          <p:nvPr/>
        </p:nvSpPr>
        <p:spPr>
          <a:xfrm>
            <a:off x="8315283" y="3893616"/>
            <a:ext cx="3721819" cy="2862322"/>
          </a:xfrm>
          <a:prstGeom prst="rect">
            <a:avLst/>
          </a:prstGeom>
          <a:solidFill>
            <a:srgbClr val="4D5973">
              <a:alpha val="44000"/>
            </a:srgbClr>
          </a:solidFill>
        </p:spPr>
        <p:txBody>
          <a:bodyPr wrap="square" rtlCol="0">
            <a:spAutoFit/>
          </a:bodyPr>
          <a:lstStyle/>
          <a:p>
            <a:pPr algn="just"/>
            <a:r>
              <a:rPr lang="en-US"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LORD hurled a great wind on the sea and there was a great storm on the sea so that the ship was about to break up. Then the sailors became afraid and every man cried to his god, and they threw the cargo which was in the ship into the sea to lighten it for them. But Jonah had gone below into the hold of the ship, lain down and fallen sound asleep.” </a:t>
            </a:r>
            <a:r>
              <a:rPr lang="en-US"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US"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Jonah 1:4-5</a:t>
            </a:r>
            <a:endParaRPr lang="en-US" dirty="0">
              <a:solidFill>
                <a:schemeClr val="bg1"/>
              </a:solidFill>
            </a:endParaRPr>
          </a:p>
        </p:txBody>
      </p:sp>
    </p:spTree>
    <p:extLst>
      <p:ext uri="{BB962C8B-B14F-4D97-AF65-F5344CB8AC3E}">
        <p14:creationId xmlns:p14="http://schemas.microsoft.com/office/powerpoint/2010/main" val="3106637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I. Defiance (1-2)</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lnSpcReduction="10000"/>
          </a:bodyPr>
          <a:lstStyle/>
          <a:p>
            <a:pPr marL="1200150" lvl="1" indent="-742950">
              <a:buFont typeface="+mj-lt"/>
              <a:buAutoNum type="alphaUcPeriod"/>
            </a:pPr>
            <a:r>
              <a:rPr lang="en-US" sz="4000" b="1" dirty="0"/>
              <a:t>The running prophet (1:1-16)</a:t>
            </a:r>
          </a:p>
          <a:p>
            <a:pPr marL="1771650" lvl="2" indent="-857250">
              <a:buFont typeface="+mj-lt"/>
              <a:buAutoNum type="romanLcPeriod"/>
            </a:pPr>
            <a:r>
              <a:rPr lang="en-US" sz="3600" dirty="0"/>
              <a:t>Jonah's commission (1:1-2)</a:t>
            </a:r>
          </a:p>
          <a:p>
            <a:pPr marL="1771650" lvl="2" indent="-857250">
              <a:buFont typeface="+mj-lt"/>
              <a:buAutoNum type="romanLcPeriod"/>
            </a:pPr>
            <a:r>
              <a:rPr lang="en-US" sz="3600" dirty="0"/>
              <a:t>Jonah flees from the Lord to Tarshish (1:3)</a:t>
            </a:r>
          </a:p>
          <a:p>
            <a:pPr marL="1771650" lvl="2" indent="-857250">
              <a:buFont typeface="+mj-lt"/>
              <a:buAutoNum type="romanLcPeriod"/>
            </a:pPr>
            <a:r>
              <a:rPr lang="en-US" sz="3600" dirty="0"/>
              <a:t>Jonah and his shipmates are caught in a storm (1:4-6)</a:t>
            </a:r>
          </a:p>
          <a:p>
            <a:pPr marL="1771650" lvl="2" indent="-857250">
              <a:buFont typeface="+mj-lt"/>
              <a:buAutoNum type="romanLcPeriod"/>
            </a:pPr>
            <a:r>
              <a:rPr lang="en-US" sz="3600" dirty="0">
                <a:solidFill>
                  <a:srgbClr val="FFC000"/>
                </a:solidFill>
              </a:rPr>
              <a:t>Jonah exposed as the culprit (1:7-9)</a:t>
            </a:r>
          </a:p>
          <a:p>
            <a:pPr marL="1771650" lvl="2" indent="-857250">
              <a:buFont typeface="+mj-lt"/>
              <a:buAutoNum type="romanLcPeriod"/>
            </a:pPr>
            <a:r>
              <a:rPr lang="en-US" sz="3600" dirty="0">
                <a:solidFill>
                  <a:srgbClr val="FFC000"/>
                </a:solidFill>
              </a:rPr>
              <a:t>Jonah is thrown overboard (1:10-16)</a:t>
            </a:r>
          </a:p>
          <a:p>
            <a:pPr marL="1771650" lvl="2" indent="-857250">
              <a:buFont typeface="+mj-lt"/>
              <a:buAutoNum type="romanLcPeriod"/>
            </a:pPr>
            <a:r>
              <a:rPr lang="en-US" sz="3600" dirty="0"/>
              <a:t>Jonah is swallowed by a giant fish (1:17)</a:t>
            </a:r>
          </a:p>
          <a:p>
            <a:pPr marL="1771650" lvl="2" indent="-857250">
              <a:buFont typeface="+mj-lt"/>
              <a:buAutoNum type="romanLcPeriod"/>
            </a:pPr>
            <a:endParaRPr lang="en-US" sz="3600" b="1" dirty="0"/>
          </a:p>
          <a:p>
            <a:pPr marL="1657350" lvl="2" indent="-742950">
              <a:buFont typeface="+mj-lt"/>
              <a:buAutoNum type="romanLcPeriod"/>
            </a:pPr>
            <a:endParaRPr lang="en-US" sz="4000" dirty="0"/>
          </a:p>
          <a:p>
            <a:endParaRPr lang="en-US" sz="4400" dirty="0"/>
          </a:p>
        </p:txBody>
      </p:sp>
      <p:sp>
        <p:nvSpPr>
          <p:cNvPr id="3" name="Footer Placeholder 1">
            <a:extLst>
              <a:ext uri="{FF2B5EF4-FFF2-40B4-BE49-F238E27FC236}">
                <a16:creationId xmlns:a16="http://schemas.microsoft.com/office/drawing/2014/main" id="{7AEBAABA-F0D7-0ECE-69A1-3D4B2A45D524}"/>
              </a:ext>
            </a:extLst>
          </p:cNvPr>
          <p:cNvSpPr>
            <a:spLocks noGrp="1"/>
          </p:cNvSpPr>
          <p:nvPr>
            <p:ph type="ftr" sz="quarter" idx="11"/>
          </p:nvPr>
        </p:nvSpPr>
        <p:spPr>
          <a:xfrm>
            <a:off x="838200" y="6235323"/>
            <a:ext cx="9086739" cy="365125"/>
          </a:xfrm>
        </p:spPr>
        <p:txBody>
          <a:bodyPr/>
          <a:lstStyle/>
          <a:p>
            <a:r>
              <a:rPr lang="en-US" dirty="0">
                <a:solidFill>
                  <a:schemeClr val="tx1">
                    <a:lumMod val="75000"/>
                    <a:lumOff val="25000"/>
                  </a:schemeClr>
                </a:solidFill>
                <a:effectLst/>
              </a:rPr>
              <a:t>Outline adapted from </a:t>
            </a:r>
            <a:r>
              <a:rPr lang="en-US" i="1" dirty="0">
                <a:solidFill>
                  <a:schemeClr val="tx1">
                    <a:lumMod val="75000"/>
                    <a:lumOff val="25000"/>
                  </a:schemeClr>
                </a:solidFill>
                <a:effectLst/>
              </a:rPr>
              <a:t>Jonah Argument</a:t>
            </a:r>
            <a:r>
              <a:rPr lang="en-US" dirty="0">
                <a:solidFill>
                  <a:schemeClr val="tx1">
                    <a:lumMod val="75000"/>
                    <a:lumOff val="25000"/>
                  </a:schemeClr>
                </a:solidFill>
                <a:effectLst/>
              </a:rPr>
              <a:t>, by Andrew Marshall Woods, 2007, 13.</a:t>
            </a:r>
          </a:p>
        </p:txBody>
      </p:sp>
    </p:spTree>
    <p:extLst>
      <p:ext uri="{BB962C8B-B14F-4D97-AF65-F5344CB8AC3E}">
        <p14:creationId xmlns:p14="http://schemas.microsoft.com/office/powerpoint/2010/main" val="187538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4" name="Rectangle 13">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pic>
        <p:nvPicPr>
          <p:cNvPr id="22" name="Picture 21" descr="A group of people sitting on the ground&#10;&#10;Description automatically generated">
            <a:extLst>
              <a:ext uri="{FF2B5EF4-FFF2-40B4-BE49-F238E27FC236}">
                <a16:creationId xmlns:a16="http://schemas.microsoft.com/office/drawing/2014/main" id="{EE823040-B096-046D-DC66-591FAE7069C7}"/>
              </a:ext>
            </a:extLst>
          </p:cNvPr>
          <p:cNvPicPr>
            <a:picLocks noChangeAspect="1"/>
          </p:cNvPicPr>
          <p:nvPr/>
        </p:nvPicPr>
        <p:blipFill rotWithShape="1">
          <a:blip r:embed="rId2">
            <a:extLst>
              <a:ext uri="{28A0092B-C50C-407E-A947-70E740481C1C}">
                <a14:useLocalDpi xmlns:a14="http://schemas.microsoft.com/office/drawing/2010/main" val="0"/>
              </a:ext>
            </a:extLst>
          </a:blip>
          <a:srcRect b="14753"/>
          <a:stretch/>
        </p:blipFill>
        <p:spPr>
          <a:xfrm>
            <a:off x="19049" y="-39365"/>
            <a:ext cx="12210650" cy="6938716"/>
          </a:xfrm>
          <a:prstGeom prst="rect">
            <a:avLst/>
          </a:prstGeom>
        </p:spPr>
      </p:pic>
      <p:sp>
        <p:nvSpPr>
          <p:cNvPr id="20" name="Rectangle 19">
            <a:extLst>
              <a:ext uri="{FF2B5EF4-FFF2-40B4-BE49-F238E27FC236}">
                <a16:creationId xmlns:a16="http://schemas.microsoft.com/office/drawing/2014/main" id="{2DC1356A-14F6-2A43-DE32-83E8569609D7}"/>
              </a:ext>
            </a:extLst>
          </p:cNvPr>
          <p:cNvSpPr/>
          <p:nvPr/>
        </p:nvSpPr>
        <p:spPr>
          <a:xfrm>
            <a:off x="19049" y="-48408"/>
            <a:ext cx="12192000" cy="6947757"/>
          </a:xfrm>
          <a:prstGeom prst="rect">
            <a:avLst/>
          </a:prstGeom>
          <a:solidFill>
            <a:schemeClr val="accent2">
              <a:lumMod val="50000"/>
              <a:alpha val="7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4" name="Straight Connector 3">
            <a:extLst>
              <a:ext uri="{FF2B5EF4-FFF2-40B4-BE49-F238E27FC236}">
                <a16:creationId xmlns:a16="http://schemas.microsoft.com/office/drawing/2014/main" id="{12499439-940E-EC16-3D72-E2A58B823A11}"/>
              </a:ext>
            </a:extLst>
          </p:cNvPr>
          <p:cNvCxnSpPr/>
          <p:nvPr/>
        </p:nvCxnSpPr>
        <p:spPr>
          <a:xfrm>
            <a:off x="941696" y="1918225"/>
            <a:ext cx="100993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D63DC80-ED4A-2C98-2469-2881A967005A}"/>
              </a:ext>
            </a:extLst>
          </p:cNvPr>
          <p:cNvCxnSpPr>
            <a:cxnSpLocks/>
          </p:cNvCxnSpPr>
          <p:nvPr/>
        </p:nvCxnSpPr>
        <p:spPr>
          <a:xfrm>
            <a:off x="5663821" y="1351132"/>
            <a:ext cx="0" cy="36712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E08810A5-94E6-64E3-41D6-A6FCCE70E03A}"/>
              </a:ext>
            </a:extLst>
          </p:cNvPr>
          <p:cNvSpPr txBox="1">
            <a:spLocks/>
          </p:cNvSpPr>
          <p:nvPr/>
        </p:nvSpPr>
        <p:spPr>
          <a:xfrm>
            <a:off x="833580" y="1244438"/>
            <a:ext cx="5157787"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Old Testament</a:t>
            </a:r>
          </a:p>
        </p:txBody>
      </p:sp>
      <p:sp>
        <p:nvSpPr>
          <p:cNvPr id="7" name="Text Placeholder 4">
            <a:extLst>
              <a:ext uri="{FF2B5EF4-FFF2-40B4-BE49-F238E27FC236}">
                <a16:creationId xmlns:a16="http://schemas.microsoft.com/office/drawing/2014/main" id="{65B8FADD-C484-DAFA-6E24-AB98AFF59C81}"/>
              </a:ext>
            </a:extLst>
          </p:cNvPr>
          <p:cNvSpPr txBox="1">
            <a:spLocks/>
          </p:cNvSpPr>
          <p:nvPr/>
        </p:nvSpPr>
        <p:spPr>
          <a:xfrm>
            <a:off x="6198055" y="1244438"/>
            <a:ext cx="5183188"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New Testament</a:t>
            </a:r>
          </a:p>
        </p:txBody>
      </p:sp>
      <p:sp>
        <p:nvSpPr>
          <p:cNvPr id="18" name="Content Placeholder 3">
            <a:extLst>
              <a:ext uri="{FF2B5EF4-FFF2-40B4-BE49-F238E27FC236}">
                <a16:creationId xmlns:a16="http://schemas.microsoft.com/office/drawing/2014/main" id="{FDED5A55-A608-8B48-90DD-76B883136DB4}"/>
              </a:ext>
            </a:extLst>
          </p:cNvPr>
          <p:cNvSpPr txBox="1">
            <a:spLocks/>
          </p:cNvSpPr>
          <p:nvPr/>
        </p:nvSpPr>
        <p:spPr>
          <a:xfrm>
            <a:off x="6217006" y="2272037"/>
            <a:ext cx="4824033" cy="48144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000" dirty="0">
                <a:solidFill>
                  <a:prstClr val="white"/>
                </a:solidFill>
                <a:latin typeface="Calibri"/>
              </a:rPr>
              <a:t>Luke 1:5-9</a:t>
            </a:r>
          </a:p>
          <a:p>
            <a:pPr>
              <a:defRPr/>
            </a:pPr>
            <a:r>
              <a:rPr lang="en-US" sz="3000" dirty="0">
                <a:solidFill>
                  <a:prstClr val="white"/>
                </a:solidFill>
                <a:latin typeface="Calibri"/>
              </a:rPr>
              <a:t>Acts 1:26</a:t>
            </a:r>
          </a:p>
          <a:p>
            <a:pPr>
              <a:defRPr/>
            </a:pPr>
            <a:endParaRPr lang="en-US" sz="3000" dirty="0">
              <a:solidFill>
                <a:srgbClr val="FFC000"/>
              </a:solidFill>
              <a:latin typeface="Calibri"/>
            </a:endParaRPr>
          </a:p>
        </p:txBody>
      </p:sp>
      <p:sp>
        <p:nvSpPr>
          <p:cNvPr id="19" name="Text Placeholder 4">
            <a:extLst>
              <a:ext uri="{FF2B5EF4-FFF2-40B4-BE49-F238E27FC236}">
                <a16:creationId xmlns:a16="http://schemas.microsoft.com/office/drawing/2014/main" id="{72BE0663-6FE4-7B02-822B-874C1CE5AE14}"/>
              </a:ext>
            </a:extLst>
          </p:cNvPr>
          <p:cNvSpPr txBox="1">
            <a:spLocks/>
          </p:cNvSpPr>
          <p:nvPr/>
        </p:nvSpPr>
        <p:spPr>
          <a:xfrm>
            <a:off x="3072227" y="213793"/>
            <a:ext cx="5183188" cy="82391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0" b="1" dirty="0">
                <a:solidFill>
                  <a:srgbClr val="FFC000"/>
                </a:solidFill>
              </a:rPr>
              <a:t>Casting Lots</a:t>
            </a:r>
          </a:p>
        </p:txBody>
      </p:sp>
      <p:sp>
        <p:nvSpPr>
          <p:cNvPr id="25" name="Content Placeholder 3">
            <a:extLst>
              <a:ext uri="{FF2B5EF4-FFF2-40B4-BE49-F238E27FC236}">
                <a16:creationId xmlns:a16="http://schemas.microsoft.com/office/drawing/2014/main" id="{69D4A787-EDF7-478A-5749-FDE3B8A5A455}"/>
              </a:ext>
            </a:extLst>
          </p:cNvPr>
          <p:cNvSpPr txBox="1">
            <a:spLocks/>
          </p:cNvSpPr>
          <p:nvPr/>
        </p:nvSpPr>
        <p:spPr>
          <a:xfrm>
            <a:off x="575442" y="2289680"/>
            <a:ext cx="4824033" cy="2992004"/>
          </a:xfrm>
          <a:prstGeom prst="rect">
            <a:avLst/>
          </a:prstGeom>
        </p:spPr>
        <p:txBody>
          <a:bodyPr numCol="2">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000" dirty="0">
                <a:solidFill>
                  <a:prstClr val="white"/>
                </a:solidFill>
                <a:latin typeface="Calibri"/>
              </a:rPr>
              <a:t>Lev 16:8</a:t>
            </a:r>
          </a:p>
          <a:p>
            <a:pPr>
              <a:defRPr/>
            </a:pPr>
            <a:r>
              <a:rPr lang="en-US" sz="3000" dirty="0">
                <a:solidFill>
                  <a:prstClr val="white"/>
                </a:solidFill>
                <a:latin typeface="Calibri"/>
              </a:rPr>
              <a:t>Num 26:55</a:t>
            </a:r>
          </a:p>
          <a:p>
            <a:pPr>
              <a:defRPr/>
            </a:pPr>
            <a:r>
              <a:rPr lang="en-US" sz="3000" dirty="0">
                <a:solidFill>
                  <a:prstClr val="white"/>
                </a:solidFill>
                <a:latin typeface="Calibri"/>
              </a:rPr>
              <a:t>Josh 7:14, 15; 18:6</a:t>
            </a:r>
          </a:p>
          <a:p>
            <a:pPr>
              <a:defRPr/>
            </a:pPr>
            <a:r>
              <a:rPr lang="en-US" sz="3000" dirty="0">
                <a:solidFill>
                  <a:prstClr val="white"/>
                </a:solidFill>
                <a:latin typeface="Calibri"/>
              </a:rPr>
              <a:t>1 Sam 14:42</a:t>
            </a:r>
          </a:p>
          <a:p>
            <a:pPr>
              <a:defRPr/>
            </a:pPr>
            <a:r>
              <a:rPr lang="en-US" sz="3000" dirty="0">
                <a:solidFill>
                  <a:prstClr val="white"/>
                </a:solidFill>
                <a:latin typeface="Calibri"/>
              </a:rPr>
              <a:t>1 Chron 24:5</a:t>
            </a:r>
          </a:p>
          <a:p>
            <a:pPr>
              <a:defRPr/>
            </a:pPr>
            <a:r>
              <a:rPr lang="en-US" sz="3000" dirty="0">
                <a:solidFill>
                  <a:srgbClr val="FFC000"/>
                </a:solidFill>
                <a:latin typeface="Calibri"/>
              </a:rPr>
              <a:t>Jonah 1:7</a:t>
            </a:r>
          </a:p>
          <a:p>
            <a:pPr>
              <a:defRPr/>
            </a:pPr>
            <a:r>
              <a:rPr lang="en-US" sz="3000" dirty="0">
                <a:solidFill>
                  <a:prstClr val="white"/>
                </a:solidFill>
                <a:latin typeface="Calibri"/>
              </a:rPr>
              <a:t>Neh 10:34</a:t>
            </a:r>
          </a:p>
          <a:p>
            <a:pPr>
              <a:defRPr/>
            </a:pPr>
            <a:r>
              <a:rPr lang="en-US" sz="3000" dirty="0">
                <a:solidFill>
                  <a:prstClr val="white"/>
                </a:solidFill>
                <a:latin typeface="Calibri"/>
              </a:rPr>
              <a:t>Esther 3:7</a:t>
            </a:r>
          </a:p>
          <a:p>
            <a:pPr>
              <a:defRPr/>
            </a:pPr>
            <a:r>
              <a:rPr lang="en-US" sz="3000" dirty="0">
                <a:solidFill>
                  <a:prstClr val="white"/>
                </a:solidFill>
                <a:latin typeface="Calibri"/>
              </a:rPr>
              <a:t>Psalm 16:5</a:t>
            </a:r>
          </a:p>
          <a:p>
            <a:pPr>
              <a:defRPr/>
            </a:pPr>
            <a:r>
              <a:rPr lang="en-US" sz="3000" dirty="0">
                <a:solidFill>
                  <a:prstClr val="white"/>
                </a:solidFill>
                <a:latin typeface="Calibri"/>
              </a:rPr>
              <a:t>Prov 16:33 </a:t>
            </a:r>
            <a:endParaRPr lang="en-US" sz="3000" dirty="0">
              <a:solidFill>
                <a:srgbClr val="FFC000"/>
              </a:solidFill>
              <a:latin typeface="Calibri"/>
            </a:endParaRPr>
          </a:p>
        </p:txBody>
      </p:sp>
    </p:spTree>
    <p:extLst>
      <p:ext uri="{BB962C8B-B14F-4D97-AF65-F5344CB8AC3E}">
        <p14:creationId xmlns:p14="http://schemas.microsoft.com/office/powerpoint/2010/main" val="3614864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I. Defiance (1-2)</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lnSpcReduction="10000"/>
          </a:bodyPr>
          <a:lstStyle/>
          <a:p>
            <a:pPr marL="1200150" lvl="1" indent="-742950">
              <a:buFont typeface="+mj-lt"/>
              <a:buAutoNum type="alphaUcPeriod"/>
            </a:pPr>
            <a:r>
              <a:rPr lang="en-US" sz="4000" dirty="0"/>
              <a:t>The running prophet (1:1-16)</a:t>
            </a:r>
          </a:p>
          <a:p>
            <a:pPr marL="1771650" lvl="2" indent="-857250">
              <a:buFont typeface="+mj-lt"/>
              <a:buAutoNum type="romanLcPeriod"/>
            </a:pPr>
            <a:r>
              <a:rPr lang="en-US" sz="3600" dirty="0"/>
              <a:t>Jonah's commission (1:1-2)</a:t>
            </a:r>
          </a:p>
          <a:p>
            <a:pPr marL="1771650" lvl="2" indent="-857250">
              <a:buFont typeface="+mj-lt"/>
              <a:buAutoNum type="romanLcPeriod"/>
            </a:pPr>
            <a:r>
              <a:rPr lang="en-US" sz="3600" dirty="0"/>
              <a:t>Jonah flees from the Lord to Tarshish (1:3)</a:t>
            </a:r>
          </a:p>
          <a:p>
            <a:pPr marL="1771650" lvl="2" indent="-857250">
              <a:buFont typeface="+mj-lt"/>
              <a:buAutoNum type="romanLcPeriod"/>
            </a:pPr>
            <a:r>
              <a:rPr lang="en-US" sz="3600" dirty="0"/>
              <a:t>Jonah and his shipmates are caught in a storm (1:4-6)</a:t>
            </a:r>
          </a:p>
          <a:p>
            <a:pPr marL="1771650" lvl="2" indent="-857250">
              <a:buFont typeface="+mj-lt"/>
              <a:buAutoNum type="romanLcPeriod"/>
            </a:pPr>
            <a:r>
              <a:rPr lang="en-US" sz="3600" b="1" dirty="0">
                <a:solidFill>
                  <a:srgbClr val="FFC000"/>
                </a:solidFill>
              </a:rPr>
              <a:t>Jonah exposed as the culprit (1:7-9)</a:t>
            </a:r>
          </a:p>
          <a:p>
            <a:pPr marL="1771650" lvl="2" indent="-857250">
              <a:buFont typeface="+mj-lt"/>
              <a:buAutoNum type="romanLcPeriod"/>
            </a:pPr>
            <a:r>
              <a:rPr lang="en-US" sz="3600" dirty="0"/>
              <a:t>Jonah is thrown overboard (1:10-16)</a:t>
            </a:r>
          </a:p>
          <a:p>
            <a:pPr marL="1771650" lvl="2" indent="-857250">
              <a:buFont typeface="+mj-lt"/>
              <a:buAutoNum type="romanLcPeriod"/>
            </a:pPr>
            <a:r>
              <a:rPr lang="en-US" sz="3600" dirty="0"/>
              <a:t>Jonah is swallowed by a giant fish (1:17)</a:t>
            </a:r>
          </a:p>
          <a:p>
            <a:pPr marL="1771650" lvl="2" indent="-857250">
              <a:buFont typeface="+mj-lt"/>
              <a:buAutoNum type="romanLcPeriod"/>
            </a:pPr>
            <a:endParaRPr lang="en-US" sz="3600" b="1" dirty="0"/>
          </a:p>
          <a:p>
            <a:pPr marL="1657350" lvl="2" indent="-742950">
              <a:buFont typeface="+mj-lt"/>
              <a:buAutoNum type="romanLcPeriod"/>
            </a:pPr>
            <a:endParaRPr lang="en-US" sz="4000" dirty="0"/>
          </a:p>
          <a:p>
            <a:endParaRPr lang="en-US" sz="4400" dirty="0"/>
          </a:p>
        </p:txBody>
      </p:sp>
      <p:sp>
        <p:nvSpPr>
          <p:cNvPr id="3" name="Footer Placeholder 1">
            <a:extLst>
              <a:ext uri="{FF2B5EF4-FFF2-40B4-BE49-F238E27FC236}">
                <a16:creationId xmlns:a16="http://schemas.microsoft.com/office/drawing/2014/main" id="{7AEBAABA-F0D7-0ECE-69A1-3D4B2A45D524}"/>
              </a:ext>
            </a:extLst>
          </p:cNvPr>
          <p:cNvSpPr>
            <a:spLocks noGrp="1"/>
          </p:cNvSpPr>
          <p:nvPr>
            <p:ph type="ftr" sz="quarter" idx="11"/>
          </p:nvPr>
        </p:nvSpPr>
        <p:spPr>
          <a:xfrm>
            <a:off x="838200" y="6235323"/>
            <a:ext cx="9086739" cy="365125"/>
          </a:xfrm>
        </p:spPr>
        <p:txBody>
          <a:bodyPr/>
          <a:lstStyle/>
          <a:p>
            <a:r>
              <a:rPr lang="en-US" dirty="0">
                <a:effectLst/>
              </a:rPr>
              <a:t>Outline adapted from </a:t>
            </a:r>
            <a:r>
              <a:rPr lang="en-US" i="1" dirty="0">
                <a:effectLst/>
              </a:rPr>
              <a:t>Jonah Argument</a:t>
            </a:r>
            <a:r>
              <a:rPr lang="en-US" dirty="0">
                <a:effectLst/>
              </a:rPr>
              <a:t>, by Andrew Marshall Woods, 2007, 13.</a:t>
            </a:r>
          </a:p>
        </p:txBody>
      </p:sp>
    </p:spTree>
    <p:extLst>
      <p:ext uri="{BB962C8B-B14F-4D97-AF65-F5344CB8AC3E}">
        <p14:creationId xmlns:p14="http://schemas.microsoft.com/office/powerpoint/2010/main" val="2314393484"/>
      </p:ext>
    </p:extLst>
  </p:cSld>
  <p:clrMapOvr>
    <a:masterClrMapping/>
  </p:clrMapOvr>
</p:sld>
</file>

<file path=ppt/theme/theme1.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2">
      <a:majorFont>
        <a:latin typeface="Anime Ace 3 BB"/>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29625</TotalTime>
  <Words>1596</Words>
  <Application>Microsoft Office PowerPoint</Application>
  <PresentationFormat>Widescreen</PresentationFormat>
  <Paragraphs>148</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Perpetua</vt:lpstr>
      <vt:lpstr>1_Office Theme</vt:lpstr>
      <vt:lpstr>PowerPoint Presentation</vt:lpstr>
      <vt:lpstr>JONAH: AN INTRODUCTION, PART 4</vt:lpstr>
      <vt:lpstr>JONAH: AN INTRODUCTION, PART 4</vt:lpstr>
      <vt:lpstr>Outline of Jonah</vt:lpstr>
      <vt:lpstr>I. Defiance (1-2)</vt:lpstr>
      <vt:lpstr>PowerPoint Presentation</vt:lpstr>
      <vt:lpstr>I. Defiance (1-2)</vt:lpstr>
      <vt:lpstr>PowerPoint Presentation</vt:lpstr>
      <vt:lpstr>I. Defiance (1-2)</vt:lpstr>
      <vt:lpstr>PowerPoint Presentation</vt:lpstr>
      <vt:lpstr>PowerPoint Presentation</vt:lpstr>
      <vt:lpstr>Jeremiah 10:23 (NLT)</vt:lpstr>
      <vt:lpstr>Jeremiah 10:23-25</vt:lpstr>
      <vt:lpstr>Proverbs 20:24</vt:lpstr>
      <vt:lpstr>PowerPoint Presentation</vt:lpstr>
      <vt:lpstr>Exodus 23:27</vt:lpstr>
      <vt:lpstr>PowerPoint Presentation</vt:lpstr>
      <vt:lpstr>I. Defiance (1-2)</vt:lpstr>
      <vt:lpstr>Jonah 1:11 </vt:lpstr>
      <vt:lpstr>Jonah 1:11 </vt:lpstr>
      <vt:lpstr>PowerPoint Presentation</vt:lpstr>
      <vt:lpstr>PowerPoint Presentation</vt:lpstr>
      <vt:lpstr>PowerPoint Presentation</vt:lpstr>
      <vt:lpstr>I. Defiance (1-2)</vt:lpstr>
      <vt:lpstr>I. Defiance (1-2)</vt:lpstr>
      <vt:lpstr>Outline of Jonah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Morris</dc:creator>
  <cp:lastModifiedBy>Gabriel Morris</cp:lastModifiedBy>
  <cp:revision>4</cp:revision>
  <dcterms:created xsi:type="dcterms:W3CDTF">2023-10-01T06:05:59Z</dcterms:created>
  <dcterms:modified xsi:type="dcterms:W3CDTF">2024-07-21T01:12:20Z</dcterms:modified>
</cp:coreProperties>
</file>